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2.xml" ContentType="application/vnd.openxmlformats-officedocument.theme+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 id="2147483660" r:id="rId2"/>
    <p:sldMasterId id="2147483724" r:id="rId3"/>
  </p:sldMasterIdLst>
  <p:notesMasterIdLst>
    <p:notesMasterId r:id="rId20"/>
  </p:notesMasterIdLst>
  <p:sldIdLst>
    <p:sldId id="272" r:id="rId4"/>
    <p:sldId id="277" r:id="rId5"/>
    <p:sldId id="265" r:id="rId6"/>
    <p:sldId id="289" r:id="rId7"/>
    <p:sldId id="290" r:id="rId8"/>
    <p:sldId id="291" r:id="rId9"/>
    <p:sldId id="266" r:id="rId10"/>
    <p:sldId id="292" r:id="rId11"/>
    <p:sldId id="298" r:id="rId12"/>
    <p:sldId id="294" r:id="rId13"/>
    <p:sldId id="295" r:id="rId14"/>
    <p:sldId id="293" r:id="rId15"/>
    <p:sldId id="267" r:id="rId16"/>
    <p:sldId id="296" r:id="rId17"/>
    <p:sldId id="297" r:id="rId18"/>
    <p:sldId id="276" r:id="rId19"/>
  </p:sldIdLst>
  <p:sldSz cx="9144000" cy="5143500" type="screen16x9"/>
  <p:notesSz cx="6858000" cy="9144000"/>
  <p:embeddedFontLst>
    <p:embeddedFont>
      <p:font typeface="Calibri" panose="020F0502020204030204" pitchFamily="34" charset="0"/>
      <p:regular r:id="rId21"/>
      <p:bold r:id="rId22"/>
      <p:italic r:id="rId23"/>
      <p:boldItalic r:id="rId24"/>
    </p:embeddedFont>
    <p:embeddedFont>
      <p:font typeface="Calibri Light" panose="020F0302020204030204" pitchFamily="34" charset="0"/>
      <p:regular r:id="rId25"/>
      <p:italic r:id="rId26"/>
    </p:embeddedFont>
    <p:embeddedFont>
      <p:font typeface="Lato" panose="020F0502020204030203" pitchFamily="34" charset="0"/>
      <p:regular r:id="rId27"/>
      <p:bold r:id="rId28"/>
      <p:italic r:id="rId29"/>
      <p:boldItalic r:id="rId30"/>
    </p:embeddedFont>
    <p:embeddedFont>
      <p:font typeface="Lato Black" panose="020F0A02020204030203" pitchFamily="34" charset="0"/>
      <p:bold r:id="rId31"/>
    </p:embeddedFont>
    <p:embeddedFont>
      <p:font typeface="Lato Light" panose="020B0604020202020204" charset="0"/>
      <p:regular r:id="rId32"/>
    </p:embeddedFont>
    <p:embeddedFont>
      <p:font typeface="Lato Regular" panose="020F0502020204030203" pitchFamily="34" charset="0"/>
      <p:regular r:id="rId33"/>
    </p:embeddedFont>
    <p:embeddedFont>
      <p:font typeface="Raleway" panose="020B0604020202020204" charset="0"/>
      <p:regular r:id="rId34"/>
      <p:bold r:id="rId35"/>
      <p:italic r:id="rId36"/>
      <p:boldItalic r:id="rId37"/>
    </p:embeddedFont>
    <p:embeddedFont>
      <p:font typeface="UTM Bebas" panose="02040603050506020204" pitchFamily="18" charset="0"/>
      <p:regular r:id="rId38"/>
    </p:embeddedFont>
    <p:embeddedFont>
      <p:font typeface="VNI-Helve-Condense" pitchFamily="2" charset="0"/>
      <p:regular r:id="rId39"/>
      <p:bold r:id="rId40"/>
      <p:italic r:id="rId41"/>
      <p:boldItalic r:id="rId4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4DDAB"/>
    <a:srgbClr val="3EC9EA"/>
    <a:srgbClr val="C1EFFF"/>
    <a:srgbClr val="000000"/>
    <a:srgbClr val="FFFFD5"/>
    <a:srgbClr val="6699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763" autoAdjust="0"/>
    <p:restoredTop sz="94660"/>
  </p:normalViewPr>
  <p:slideViewPr>
    <p:cSldViewPr snapToGrid="0">
      <p:cViewPr varScale="1">
        <p:scale>
          <a:sx n="108" d="100"/>
          <a:sy n="108" d="100"/>
        </p:scale>
        <p:origin x="725"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font" Target="fonts/font6.fntdata"/><Relationship Id="rId39" Type="http://schemas.openxmlformats.org/officeDocument/2006/relationships/font" Target="fonts/font19.fntdata"/><Relationship Id="rId21" Type="http://schemas.openxmlformats.org/officeDocument/2006/relationships/font" Target="fonts/font1.fntdata"/><Relationship Id="rId34" Type="http://schemas.openxmlformats.org/officeDocument/2006/relationships/font" Target="fonts/font14.fntdata"/><Relationship Id="rId42" Type="http://schemas.openxmlformats.org/officeDocument/2006/relationships/font" Target="fonts/font22.fntdata"/><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font" Target="fonts/font4.fntdata"/><Relationship Id="rId32" Type="http://schemas.openxmlformats.org/officeDocument/2006/relationships/font" Target="fonts/font12.fntdata"/><Relationship Id="rId37" Type="http://schemas.openxmlformats.org/officeDocument/2006/relationships/font" Target="fonts/font17.fntdata"/><Relationship Id="rId40" Type="http://schemas.openxmlformats.org/officeDocument/2006/relationships/font" Target="fonts/font20.fntdata"/><Relationship Id="rId45"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font" Target="fonts/font3.fntdata"/><Relationship Id="rId28" Type="http://schemas.openxmlformats.org/officeDocument/2006/relationships/font" Target="fonts/font8.fntdata"/><Relationship Id="rId36" Type="http://schemas.openxmlformats.org/officeDocument/2006/relationships/font" Target="fonts/font16.fntdata"/><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font" Target="fonts/font11.fntdata"/><Relationship Id="rId44"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font" Target="fonts/font15.fntdata"/><Relationship Id="rId43" Type="http://schemas.openxmlformats.org/officeDocument/2006/relationships/presProps" Target="presProps.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font" Target="fonts/font5.fntdata"/><Relationship Id="rId33" Type="http://schemas.openxmlformats.org/officeDocument/2006/relationships/font" Target="fonts/font13.fntdata"/><Relationship Id="rId38" Type="http://schemas.openxmlformats.org/officeDocument/2006/relationships/font" Target="fonts/font18.fntdata"/><Relationship Id="rId46" Type="http://schemas.openxmlformats.org/officeDocument/2006/relationships/tableStyles" Target="tableStyles.xml"/><Relationship Id="rId20" Type="http://schemas.openxmlformats.org/officeDocument/2006/relationships/notesMaster" Target="notesMasters/notesMaster1.xml"/><Relationship Id="rId41" Type="http://schemas.openxmlformats.org/officeDocument/2006/relationships/font" Target="fonts/font2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t" anchorCtr="0"/>
          <a:lstStyle>
            <a:lvl1pPr lvl="0">
              <a:spcBef>
                <a:spcPts val="0"/>
              </a:spcBef>
              <a:buSzPct val="100000"/>
              <a:buChar char="●"/>
              <a:defRPr sz="1100"/>
            </a:lvl1pPr>
            <a:lvl2pPr lvl="1">
              <a:spcBef>
                <a:spcPts val="0"/>
              </a:spcBef>
              <a:buSzPct val="100000"/>
              <a:buChar char="○"/>
              <a:defRPr sz="1100"/>
            </a:lvl2pPr>
            <a:lvl3pPr lvl="2">
              <a:spcBef>
                <a:spcPts val="0"/>
              </a:spcBef>
              <a:buSzPct val="100000"/>
              <a:buChar char="■"/>
              <a:defRPr sz="1100"/>
            </a:lvl3pPr>
            <a:lvl4pPr lvl="3">
              <a:spcBef>
                <a:spcPts val="0"/>
              </a:spcBef>
              <a:buSzPct val="100000"/>
              <a:buChar char="●"/>
              <a:defRPr sz="1100"/>
            </a:lvl4pPr>
            <a:lvl5pPr lvl="4">
              <a:spcBef>
                <a:spcPts val="0"/>
              </a:spcBef>
              <a:buSzPct val="100000"/>
              <a:buChar char="○"/>
              <a:defRPr sz="1100"/>
            </a:lvl5pPr>
            <a:lvl6pPr lvl="5">
              <a:spcBef>
                <a:spcPts val="0"/>
              </a:spcBef>
              <a:buSzPct val="100000"/>
              <a:buChar char="■"/>
              <a:defRPr sz="1100"/>
            </a:lvl6pPr>
            <a:lvl7pPr lvl="6">
              <a:spcBef>
                <a:spcPts val="0"/>
              </a:spcBef>
              <a:buSzPct val="100000"/>
              <a:buChar char="●"/>
              <a:defRPr sz="1100"/>
            </a:lvl7pPr>
            <a:lvl8pPr lvl="7">
              <a:spcBef>
                <a:spcPts val="0"/>
              </a:spcBef>
              <a:buSzPct val="100000"/>
              <a:buChar char="○"/>
              <a:defRPr sz="1100"/>
            </a:lvl8pPr>
            <a:lvl9pPr lvl="8">
              <a:spcBef>
                <a:spcPts val="0"/>
              </a:spcBef>
              <a:buSzPct val="100000"/>
              <a:buChar char="■"/>
              <a:defRPr sz="1100"/>
            </a:lvl9pPr>
          </a:lstStyle>
          <a:p>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352552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17"/>
        <p:cNvGrpSpPr/>
        <p:nvPr/>
      </p:nvGrpSpPr>
      <p:grpSpPr>
        <a:xfrm>
          <a:off x="0" y="0"/>
          <a:ext cx="0" cy="0"/>
          <a:chOff x="0" y="0"/>
          <a:chExt cx="0" cy="0"/>
        </a:xfrm>
      </p:grpSpPr>
      <p:grpSp>
        <p:nvGrpSpPr>
          <p:cNvPr id="18" name="Shape 18"/>
          <p:cNvGrpSpPr/>
          <p:nvPr/>
        </p:nvGrpSpPr>
        <p:grpSpPr>
          <a:xfrm>
            <a:off x="830392" y="1191256"/>
            <a:ext cx="745763" cy="45826"/>
            <a:chOff x="4580561" y="2589004"/>
            <a:chExt cx="1064464" cy="25200"/>
          </a:xfrm>
        </p:grpSpPr>
        <p:sp>
          <p:nvSpPr>
            <p:cNvPr id="19" name="Shape 19"/>
            <p:cNvSpPr/>
            <p:nvPr/>
          </p:nvSpPr>
          <p:spPr>
            <a:xfrm rot="-5400000">
              <a:off x="5366325" y="2335504"/>
              <a:ext cx="25200" cy="532200"/>
            </a:xfrm>
            <a:prstGeom prst="rect">
              <a:avLst/>
            </a:prstGeom>
            <a:solidFill>
              <a:schemeClr val="lt1"/>
            </a:solidFill>
            <a:ln>
              <a:noFill/>
            </a:ln>
          </p:spPr>
          <p:txBody>
            <a:bodyPr wrap="square" lIns="91425" tIns="91425" rIns="91425" bIns="91425" anchor="ctr" anchorCtr="0">
              <a:noAutofit/>
            </a:bodyPr>
            <a:lstStyle/>
            <a:p>
              <a:pPr lvl="0">
                <a:spcBef>
                  <a:spcPts val="0"/>
                </a:spcBef>
                <a:buNone/>
              </a:pPr>
              <a:endParaRPr/>
            </a:p>
          </p:txBody>
        </p:sp>
        <p:sp>
          <p:nvSpPr>
            <p:cNvPr id="20" name="Shape 20"/>
            <p:cNvSpPr/>
            <p:nvPr/>
          </p:nvSpPr>
          <p:spPr>
            <a:xfrm rot="-5400000">
              <a:off x="4836311" y="2333254"/>
              <a:ext cx="25200" cy="536700"/>
            </a:xfrm>
            <a:prstGeom prst="rect">
              <a:avLst/>
            </a:prstGeom>
            <a:solidFill>
              <a:schemeClr val="lt1"/>
            </a:solidFill>
            <a:ln>
              <a:noFill/>
            </a:ln>
          </p:spPr>
          <p:txBody>
            <a:bodyPr wrap="square" lIns="91425" tIns="91425" rIns="91425" bIns="91425" anchor="ctr" anchorCtr="0">
              <a:noAutofit/>
            </a:bodyPr>
            <a:lstStyle/>
            <a:p>
              <a:pPr lvl="0">
                <a:spcBef>
                  <a:spcPts val="0"/>
                </a:spcBef>
                <a:buNone/>
              </a:pPr>
              <a:endParaRPr/>
            </a:p>
          </p:txBody>
        </p:sp>
      </p:grpSp>
      <p:sp>
        <p:nvSpPr>
          <p:cNvPr id="21" name="Shape 21"/>
          <p:cNvSpPr txBox="1">
            <a:spLocks noGrp="1"/>
          </p:cNvSpPr>
          <p:nvPr>
            <p:ph type="title"/>
          </p:nvPr>
        </p:nvSpPr>
        <p:spPr>
          <a:xfrm>
            <a:off x="729450" y="1322450"/>
            <a:ext cx="7688400" cy="1518600"/>
          </a:xfrm>
          <a:prstGeom prst="rect">
            <a:avLst/>
          </a:prstGeom>
        </p:spPr>
        <p:txBody>
          <a:bodyPr wrap="square" lIns="91425" tIns="91425" rIns="91425" bIns="91425" anchor="t" anchorCtr="0"/>
          <a:lstStyle>
            <a:lvl1pPr lvl="0">
              <a:spcBef>
                <a:spcPts val="0"/>
              </a:spcBef>
              <a:buClr>
                <a:schemeClr val="lt1"/>
              </a:buClr>
              <a:buSzPct val="100000"/>
              <a:defRPr sz="3600">
                <a:solidFill>
                  <a:schemeClr val="lt1"/>
                </a:solidFill>
              </a:defRPr>
            </a:lvl1pPr>
            <a:lvl2pPr lvl="1">
              <a:spcBef>
                <a:spcPts val="0"/>
              </a:spcBef>
              <a:buClr>
                <a:schemeClr val="lt1"/>
              </a:buClr>
              <a:buSzPct val="100000"/>
              <a:defRPr sz="3600">
                <a:solidFill>
                  <a:schemeClr val="lt1"/>
                </a:solidFill>
              </a:defRPr>
            </a:lvl2pPr>
            <a:lvl3pPr lvl="2">
              <a:spcBef>
                <a:spcPts val="0"/>
              </a:spcBef>
              <a:buClr>
                <a:schemeClr val="lt1"/>
              </a:buClr>
              <a:buSzPct val="100000"/>
              <a:defRPr sz="3600">
                <a:solidFill>
                  <a:schemeClr val="lt1"/>
                </a:solidFill>
              </a:defRPr>
            </a:lvl3pPr>
            <a:lvl4pPr lvl="3">
              <a:spcBef>
                <a:spcPts val="0"/>
              </a:spcBef>
              <a:buClr>
                <a:schemeClr val="lt1"/>
              </a:buClr>
              <a:buSzPct val="100000"/>
              <a:defRPr sz="3600">
                <a:solidFill>
                  <a:schemeClr val="lt1"/>
                </a:solidFill>
              </a:defRPr>
            </a:lvl4pPr>
            <a:lvl5pPr lvl="4">
              <a:spcBef>
                <a:spcPts val="0"/>
              </a:spcBef>
              <a:buClr>
                <a:schemeClr val="lt1"/>
              </a:buClr>
              <a:buSzPct val="100000"/>
              <a:defRPr sz="3600">
                <a:solidFill>
                  <a:schemeClr val="lt1"/>
                </a:solidFill>
              </a:defRPr>
            </a:lvl5pPr>
            <a:lvl6pPr lvl="5">
              <a:spcBef>
                <a:spcPts val="0"/>
              </a:spcBef>
              <a:buClr>
                <a:schemeClr val="lt1"/>
              </a:buClr>
              <a:buSzPct val="100000"/>
              <a:defRPr sz="3600">
                <a:solidFill>
                  <a:schemeClr val="lt1"/>
                </a:solidFill>
              </a:defRPr>
            </a:lvl6pPr>
            <a:lvl7pPr lvl="6">
              <a:spcBef>
                <a:spcPts val="0"/>
              </a:spcBef>
              <a:buClr>
                <a:schemeClr val="lt1"/>
              </a:buClr>
              <a:buSzPct val="100000"/>
              <a:defRPr sz="3600">
                <a:solidFill>
                  <a:schemeClr val="lt1"/>
                </a:solidFill>
              </a:defRPr>
            </a:lvl7pPr>
            <a:lvl8pPr lvl="7">
              <a:spcBef>
                <a:spcPts val="0"/>
              </a:spcBef>
              <a:buClr>
                <a:schemeClr val="lt1"/>
              </a:buClr>
              <a:buSzPct val="100000"/>
              <a:defRPr sz="3600">
                <a:solidFill>
                  <a:schemeClr val="lt1"/>
                </a:solidFill>
              </a:defRPr>
            </a:lvl8pPr>
            <a:lvl9pPr lvl="8">
              <a:spcBef>
                <a:spcPts val="0"/>
              </a:spcBef>
              <a:buClr>
                <a:schemeClr val="lt1"/>
              </a:buClr>
              <a:buSzPct val="100000"/>
              <a:defRPr sz="3600">
                <a:solidFill>
                  <a:schemeClr val="lt1"/>
                </a:solidFill>
              </a:defRPr>
            </a:lvl9pPr>
          </a:lstStyle>
          <a:p>
            <a:endParaRPr/>
          </a:p>
        </p:txBody>
      </p:sp>
      <p:sp>
        <p:nvSpPr>
          <p:cNvPr id="22" name="Shape 22"/>
          <p:cNvSpPr txBox="1">
            <a:spLocks noGrp="1"/>
          </p:cNvSpPr>
          <p:nvPr>
            <p:ph type="sldNum" idx="12"/>
          </p:nvPr>
        </p:nvSpPr>
        <p:spPr>
          <a:xfrm>
            <a:off x="8536302" y="4749851"/>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vi">
                <a:solidFill>
                  <a:schemeClr val="lt1"/>
                </a:solidFill>
              </a:rPr>
              <a:t>‹#›</a:t>
            </a:fld>
            <a:endParaRPr lang="vi">
              <a:solidFill>
                <a:schemeClr val="lt1"/>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Start without image">
    <p:spTree>
      <p:nvGrpSpPr>
        <p:cNvPr id="1" name=""/>
        <p:cNvGrpSpPr/>
        <p:nvPr/>
      </p:nvGrpSpPr>
      <p:grpSpPr>
        <a:xfrm>
          <a:off x="0" y="0"/>
          <a:ext cx="0" cy="0"/>
          <a:chOff x="0" y="0"/>
          <a:chExt cx="0" cy="0"/>
        </a:xfrm>
      </p:grpSpPr>
      <p:sp>
        <p:nvSpPr>
          <p:cNvPr id="2" name="Rectangle 1"/>
          <p:cNvSpPr/>
          <p:nvPr userDrawn="1"/>
        </p:nvSpPr>
        <p:spPr>
          <a:xfrm>
            <a:off x="-12700" y="0"/>
            <a:ext cx="4222612" cy="5189220"/>
          </a:xfrm>
          <a:custGeom>
            <a:avLst/>
            <a:gdLst>
              <a:gd name="connsiteX0" fmla="*/ 0 w 4197212"/>
              <a:gd name="connsiteY0" fmla="*/ 0 h 5715000"/>
              <a:gd name="connsiteX1" fmla="*/ 4197212 w 4197212"/>
              <a:gd name="connsiteY1" fmla="*/ 0 h 5715000"/>
              <a:gd name="connsiteX2" fmla="*/ 4197212 w 4197212"/>
              <a:gd name="connsiteY2" fmla="*/ 5715000 h 5715000"/>
              <a:gd name="connsiteX3" fmla="*/ 0 w 4197212"/>
              <a:gd name="connsiteY3" fmla="*/ 5715000 h 5715000"/>
              <a:gd name="connsiteX4" fmla="*/ 0 w 4197212"/>
              <a:gd name="connsiteY4" fmla="*/ 0 h 5715000"/>
              <a:gd name="connsiteX0" fmla="*/ 0 w 4197212"/>
              <a:gd name="connsiteY0" fmla="*/ 0 h 5753100"/>
              <a:gd name="connsiteX1" fmla="*/ 4197212 w 4197212"/>
              <a:gd name="connsiteY1" fmla="*/ 0 h 5753100"/>
              <a:gd name="connsiteX2" fmla="*/ 2025512 w 4197212"/>
              <a:gd name="connsiteY2" fmla="*/ 5753100 h 5753100"/>
              <a:gd name="connsiteX3" fmla="*/ 0 w 4197212"/>
              <a:gd name="connsiteY3" fmla="*/ 5715000 h 5753100"/>
              <a:gd name="connsiteX4" fmla="*/ 0 w 4197212"/>
              <a:gd name="connsiteY4" fmla="*/ 0 h 5753100"/>
              <a:gd name="connsiteX0" fmla="*/ 0 w 4197212"/>
              <a:gd name="connsiteY0" fmla="*/ 0 h 5740400"/>
              <a:gd name="connsiteX1" fmla="*/ 4197212 w 4197212"/>
              <a:gd name="connsiteY1" fmla="*/ 0 h 5740400"/>
              <a:gd name="connsiteX2" fmla="*/ 1669912 w 4197212"/>
              <a:gd name="connsiteY2" fmla="*/ 5740400 h 5740400"/>
              <a:gd name="connsiteX3" fmla="*/ 0 w 4197212"/>
              <a:gd name="connsiteY3" fmla="*/ 5715000 h 5740400"/>
              <a:gd name="connsiteX4" fmla="*/ 0 w 4197212"/>
              <a:gd name="connsiteY4" fmla="*/ 0 h 5740400"/>
              <a:gd name="connsiteX0" fmla="*/ 0 w 4197212"/>
              <a:gd name="connsiteY0" fmla="*/ 0 h 5753100"/>
              <a:gd name="connsiteX1" fmla="*/ 4197212 w 4197212"/>
              <a:gd name="connsiteY1" fmla="*/ 0 h 5753100"/>
              <a:gd name="connsiteX2" fmla="*/ 1708012 w 4197212"/>
              <a:gd name="connsiteY2" fmla="*/ 5753100 h 5753100"/>
              <a:gd name="connsiteX3" fmla="*/ 0 w 4197212"/>
              <a:gd name="connsiteY3" fmla="*/ 5715000 h 5753100"/>
              <a:gd name="connsiteX4" fmla="*/ 0 w 4197212"/>
              <a:gd name="connsiteY4" fmla="*/ 0 h 5753100"/>
              <a:gd name="connsiteX0" fmla="*/ 25400 w 4222612"/>
              <a:gd name="connsiteY0" fmla="*/ 0 h 5765800"/>
              <a:gd name="connsiteX1" fmla="*/ 4222612 w 4222612"/>
              <a:gd name="connsiteY1" fmla="*/ 0 h 5765800"/>
              <a:gd name="connsiteX2" fmla="*/ 1733412 w 4222612"/>
              <a:gd name="connsiteY2" fmla="*/ 5753100 h 5765800"/>
              <a:gd name="connsiteX3" fmla="*/ 0 w 4222612"/>
              <a:gd name="connsiteY3" fmla="*/ 5765800 h 5765800"/>
              <a:gd name="connsiteX4" fmla="*/ 25400 w 4222612"/>
              <a:gd name="connsiteY4" fmla="*/ 0 h 5765800"/>
              <a:gd name="connsiteX0" fmla="*/ 12700 w 4222612"/>
              <a:gd name="connsiteY0" fmla="*/ 0 h 5765800"/>
              <a:gd name="connsiteX1" fmla="*/ 4222612 w 4222612"/>
              <a:gd name="connsiteY1" fmla="*/ 0 h 5765800"/>
              <a:gd name="connsiteX2" fmla="*/ 1733412 w 4222612"/>
              <a:gd name="connsiteY2" fmla="*/ 5753100 h 5765800"/>
              <a:gd name="connsiteX3" fmla="*/ 0 w 4222612"/>
              <a:gd name="connsiteY3" fmla="*/ 5765800 h 5765800"/>
              <a:gd name="connsiteX4" fmla="*/ 12700 w 4222612"/>
              <a:gd name="connsiteY4" fmla="*/ 0 h 5765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2612" h="5765800">
                <a:moveTo>
                  <a:pt x="12700" y="0"/>
                </a:moveTo>
                <a:lnTo>
                  <a:pt x="4222612" y="0"/>
                </a:lnTo>
                <a:lnTo>
                  <a:pt x="1733412" y="5753100"/>
                </a:lnTo>
                <a:lnTo>
                  <a:pt x="0" y="5765800"/>
                </a:lnTo>
                <a:cubicBezTo>
                  <a:pt x="4233" y="3843867"/>
                  <a:pt x="8467" y="1921933"/>
                  <a:pt x="12700" y="0"/>
                </a:cubicBezTo>
                <a:close/>
              </a:path>
            </a:pathLst>
          </a:cu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0" name="Text Placeholder 2"/>
          <p:cNvSpPr>
            <a:spLocks noGrp="1"/>
          </p:cNvSpPr>
          <p:nvPr>
            <p:ph type="body" sz="quarter" idx="16" hasCustomPrompt="1"/>
          </p:nvPr>
        </p:nvSpPr>
        <p:spPr>
          <a:xfrm>
            <a:off x="3184456" y="3028951"/>
            <a:ext cx="3952944" cy="469935"/>
          </a:xfrm>
          <a:prstGeom prst="rect">
            <a:avLst/>
          </a:prstGeom>
        </p:spPr>
        <p:txBody>
          <a:bodyPr vert="horz" wrap="square" lIns="95057" tIns="47529" rIns="95057" bIns="47529">
            <a:spAutoFit/>
          </a:bodyPr>
          <a:lstStyle>
            <a:lvl1pPr marL="0" indent="0" algn="just">
              <a:lnSpc>
                <a:spcPct val="150000"/>
              </a:lnSpc>
              <a:buNone/>
              <a:defRPr sz="81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a:t>
            </a:r>
          </a:p>
        </p:txBody>
      </p:sp>
      <p:sp>
        <p:nvSpPr>
          <p:cNvPr id="11" name="Text Placeholder 7"/>
          <p:cNvSpPr>
            <a:spLocks noGrp="1"/>
          </p:cNvSpPr>
          <p:nvPr>
            <p:ph type="body" sz="quarter" idx="10" hasCustomPrompt="1"/>
          </p:nvPr>
        </p:nvSpPr>
        <p:spPr>
          <a:xfrm>
            <a:off x="3794056" y="1742467"/>
            <a:ext cx="3495744" cy="486000"/>
          </a:xfrm>
          <a:prstGeom prst="rect">
            <a:avLst/>
          </a:prstGeom>
        </p:spPr>
        <p:txBody>
          <a:bodyPr vert="horz" lIns="0" tIns="0" rIns="0" bIns="0" anchor="ctr" anchorCtr="0">
            <a:noAutofit/>
          </a:bodyPr>
          <a:lstStyle>
            <a:lvl1pPr marL="0" indent="0" algn="l">
              <a:lnSpc>
                <a:spcPct val="100000"/>
              </a:lnSpc>
              <a:spcBef>
                <a:spcPts val="0"/>
              </a:spcBef>
              <a:buNone/>
              <a:defRPr sz="3600" b="1" baseline="0">
                <a:solidFill>
                  <a:schemeClr val="accent1"/>
                </a:solidFill>
                <a:latin typeface="Lemon/Milk"/>
                <a:cs typeface="Lemon/Milk"/>
              </a:defRPr>
            </a:lvl1pPr>
          </a:lstStyle>
          <a:p>
            <a:pPr lvl="0"/>
            <a:r>
              <a:rPr lang="es-ES_tradnl" dirty="0"/>
              <a:t>PUT YOUR</a:t>
            </a:r>
          </a:p>
        </p:txBody>
      </p:sp>
      <p:sp>
        <p:nvSpPr>
          <p:cNvPr id="12" name="Text Placeholder 7"/>
          <p:cNvSpPr>
            <a:spLocks noGrp="1"/>
          </p:cNvSpPr>
          <p:nvPr>
            <p:ph type="body" sz="quarter" idx="18" hasCustomPrompt="1"/>
          </p:nvPr>
        </p:nvSpPr>
        <p:spPr>
          <a:xfrm>
            <a:off x="3463856" y="2205989"/>
            <a:ext cx="3673544" cy="486000"/>
          </a:xfrm>
          <a:prstGeom prst="rect">
            <a:avLst/>
          </a:prstGeom>
        </p:spPr>
        <p:txBody>
          <a:bodyPr vert="horz" lIns="0" tIns="0" rIns="0" bIns="0" anchor="ctr" anchorCtr="0">
            <a:noAutofit/>
          </a:bodyPr>
          <a:lstStyle>
            <a:lvl1pPr marL="0" indent="0" algn="l">
              <a:lnSpc>
                <a:spcPct val="100000"/>
              </a:lnSpc>
              <a:spcBef>
                <a:spcPts val="0"/>
              </a:spcBef>
              <a:buNone/>
              <a:defRPr sz="3600" b="1" baseline="0">
                <a:solidFill>
                  <a:schemeClr val="tx1">
                    <a:lumMod val="50000"/>
                    <a:lumOff val="50000"/>
                  </a:schemeClr>
                </a:solidFill>
                <a:latin typeface="Lemon/Milk"/>
                <a:cs typeface="Lemon/Milk"/>
              </a:defRPr>
            </a:lvl1pPr>
          </a:lstStyle>
          <a:p>
            <a:pPr lvl="0"/>
            <a:r>
              <a:rPr lang="es-ES_tradnl" dirty="0"/>
              <a:t>YOUR TITLE</a:t>
            </a:r>
          </a:p>
        </p:txBody>
      </p:sp>
      <p:sp>
        <p:nvSpPr>
          <p:cNvPr id="13" name="Text Placeholder 7"/>
          <p:cNvSpPr>
            <a:spLocks noGrp="1"/>
          </p:cNvSpPr>
          <p:nvPr>
            <p:ph type="body" sz="quarter" idx="19" hasCustomPrompt="1"/>
          </p:nvPr>
        </p:nvSpPr>
        <p:spPr>
          <a:xfrm>
            <a:off x="3401800" y="2657383"/>
            <a:ext cx="3888000" cy="324000"/>
          </a:xfrm>
          <a:prstGeom prst="rect">
            <a:avLst/>
          </a:prstGeom>
        </p:spPr>
        <p:txBody>
          <a:bodyPr vert="horz" lIns="0" tIns="0" rIns="0" bIns="0" anchor="ctr" anchorCtr="0">
            <a:noAutofit/>
          </a:bodyPr>
          <a:lstStyle>
            <a:lvl1pPr marL="0" indent="0" algn="l">
              <a:lnSpc>
                <a:spcPct val="100000"/>
              </a:lnSpc>
              <a:spcBef>
                <a:spcPts val="0"/>
              </a:spcBef>
              <a:buNone/>
              <a:defRPr sz="1800" b="1" baseline="0">
                <a:solidFill>
                  <a:schemeClr val="accent2"/>
                </a:solidFill>
                <a:latin typeface="Lemon/Milk"/>
                <a:cs typeface="Lemon/Milk"/>
              </a:defRPr>
            </a:lvl1pPr>
          </a:lstStyle>
          <a:p>
            <a:pPr lvl="0"/>
            <a:r>
              <a:rPr lang="es-ES_tradnl" dirty="0"/>
              <a:t>NEW DESIGN PROPOSSAL</a:t>
            </a:r>
          </a:p>
        </p:txBody>
      </p:sp>
    </p:spTree>
    <p:extLst>
      <p:ext uri="{BB962C8B-B14F-4D97-AF65-F5344CB8AC3E}">
        <p14:creationId xmlns:p14="http://schemas.microsoft.com/office/powerpoint/2010/main" val="39817260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11">
                                            <p:txEl>
                                              <p:pRg st="0" end="0"/>
                                            </p:txEl>
                                          </p:spTgt>
                                        </p:tgtEl>
                                        <p:attrNameLst>
                                          <p:attrName>style.visibility</p:attrName>
                                        </p:attrNameLst>
                                      </p:cBhvr>
                                      <p:to>
                                        <p:strVal val="visible"/>
                                      </p:to>
                                    </p:set>
                                    <p:anim calcmode="lin" valueType="num">
                                      <p:cBhvr additive="base">
                                        <p:cTn id="11" dur="500" fill="hold"/>
                                        <p:tgtEl>
                                          <p:spTgt spid="11">
                                            <p:txEl>
                                              <p:pRg st="0" end="0"/>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11">
                                            <p:txEl>
                                              <p:pRg st="0" end="0"/>
                                            </p:txEl>
                                          </p:spTgt>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100"/>
                                  </p:stCondLst>
                                  <p:childTnLst>
                                    <p:set>
                                      <p:cBhvr>
                                        <p:cTn id="14" dur="1" fill="hold">
                                          <p:stCondLst>
                                            <p:cond delay="0"/>
                                          </p:stCondLst>
                                        </p:cTn>
                                        <p:tgtEl>
                                          <p:spTgt spid="12">
                                            <p:txEl>
                                              <p:pRg st="0" end="0"/>
                                            </p:txEl>
                                          </p:spTgt>
                                        </p:tgtEl>
                                        <p:attrNameLst>
                                          <p:attrName>style.visibility</p:attrName>
                                        </p:attrNameLst>
                                      </p:cBhvr>
                                      <p:to>
                                        <p:strVal val="visible"/>
                                      </p:to>
                                    </p:set>
                                    <p:anim calcmode="lin" valueType="num">
                                      <p:cBhvr additive="base">
                                        <p:cTn id="15" dur="500" fill="hold"/>
                                        <p:tgtEl>
                                          <p:spTgt spid="12">
                                            <p:txEl>
                                              <p:pRg st="0" end="0"/>
                                            </p:txEl>
                                          </p:spTgt>
                                        </p:tgtEl>
                                        <p:attrNameLst>
                                          <p:attrName>ppt_x</p:attrName>
                                        </p:attrNameLst>
                                      </p:cBhvr>
                                      <p:tavLst>
                                        <p:tav tm="0">
                                          <p:val>
                                            <p:strVal val="0-#ppt_w/2"/>
                                          </p:val>
                                        </p:tav>
                                        <p:tav tm="100000">
                                          <p:val>
                                            <p:strVal val="#ppt_x"/>
                                          </p:val>
                                        </p:tav>
                                      </p:tavLst>
                                    </p:anim>
                                    <p:anim calcmode="lin" valueType="num">
                                      <p:cBhvr additive="base">
                                        <p:cTn id="16" dur="500" fill="hold"/>
                                        <p:tgtEl>
                                          <p:spTgt spid="12">
                                            <p:txEl>
                                              <p:pRg st="0" end="0"/>
                                            </p:txEl>
                                          </p:spTgt>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100"/>
                                  </p:stCondLst>
                                  <p:childTnLst>
                                    <p:set>
                                      <p:cBhvr>
                                        <p:cTn id="18" dur="1" fill="hold">
                                          <p:stCondLst>
                                            <p:cond delay="0"/>
                                          </p:stCondLst>
                                        </p:cTn>
                                        <p:tgtEl>
                                          <p:spTgt spid="13">
                                            <p:txEl>
                                              <p:pRg st="0" end="0"/>
                                            </p:txEl>
                                          </p:spTgt>
                                        </p:tgtEl>
                                        <p:attrNameLst>
                                          <p:attrName>style.visibility</p:attrName>
                                        </p:attrNameLst>
                                      </p:cBhvr>
                                      <p:to>
                                        <p:strVal val="visible"/>
                                      </p:to>
                                    </p:set>
                                    <p:anim calcmode="lin" valueType="num">
                                      <p:cBhvr additive="base">
                                        <p:cTn id="19" dur="500" fill="hold"/>
                                        <p:tgtEl>
                                          <p:spTgt spid="13">
                                            <p:txEl>
                                              <p:pRg st="0" end="0"/>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13">
                                            <p:txEl>
                                              <p:pRg st="0" end="0"/>
                                            </p:txEl>
                                          </p:spTgt>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100"/>
                                  </p:stCondLst>
                                  <p:childTnLst>
                                    <p:set>
                                      <p:cBhvr>
                                        <p:cTn id="22" dur="1" fill="hold">
                                          <p:stCondLst>
                                            <p:cond delay="0"/>
                                          </p:stCondLst>
                                        </p:cTn>
                                        <p:tgtEl>
                                          <p:spTgt spid="10">
                                            <p:txEl>
                                              <p:pRg st="0" end="0"/>
                                            </p:txEl>
                                          </p:spTgt>
                                        </p:tgtEl>
                                        <p:attrNameLst>
                                          <p:attrName>style.visibility</p:attrName>
                                        </p:attrNameLst>
                                      </p:cBhvr>
                                      <p:to>
                                        <p:strVal val="visible"/>
                                      </p:to>
                                    </p:set>
                                    <p:anim calcmode="lin" valueType="num">
                                      <p:cBhvr additive="base">
                                        <p:cTn id="23" dur="500" fill="hold"/>
                                        <p:tgtEl>
                                          <p:spTgt spid="10">
                                            <p:txEl>
                                              <p:pRg st="0" end="0"/>
                                            </p:txEl>
                                          </p:spTgt>
                                        </p:tgtEl>
                                        <p:attrNameLst>
                                          <p:attrName>ppt_x</p:attrName>
                                        </p:attrNameLst>
                                      </p:cBhvr>
                                      <p:tavLst>
                                        <p:tav tm="0">
                                          <p:val>
                                            <p:strVal val="0-#ppt_w/2"/>
                                          </p:val>
                                        </p:tav>
                                        <p:tav tm="100000">
                                          <p:val>
                                            <p:strVal val="#ppt_x"/>
                                          </p:val>
                                        </p:tav>
                                      </p:tavLst>
                                    </p:anim>
                                    <p:anim calcmode="lin" valueType="num">
                                      <p:cBhvr additive="base">
                                        <p:cTn id="24" dur="500" fill="hold"/>
                                        <p:tgtEl>
                                          <p:spTgt spid="10">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0" grpId="0" build="p">
        <p:tmplLst>
          <p:tmpl lvl="1">
            <p:tnLst>
              <p:par>
                <p:cTn presetID="2" presetClass="entr" presetSubtype="8" fill="hold" nodeType="withEffect">
                  <p:stCondLst>
                    <p:cond delay="100"/>
                  </p:stCondLst>
                  <p:childTnLst>
                    <p:set>
                      <p:cBhvr>
                        <p:cTn dur="1" fill="hold">
                          <p:stCondLst>
                            <p:cond delay="0"/>
                          </p:stCondLst>
                        </p:cTn>
                        <p:tgtEl>
                          <p:spTgt spid="10"/>
                        </p:tgtEl>
                        <p:attrNameLst>
                          <p:attrName>style.visibility</p:attrName>
                        </p:attrNameLst>
                      </p:cBhvr>
                      <p:to>
                        <p:strVal val="visible"/>
                      </p:to>
                    </p:set>
                    <p:anim calcmode="lin" valueType="num">
                      <p:cBhvr additive="base">
                        <p:cTn dur="500" fill="hold"/>
                        <p:tgtEl>
                          <p:spTgt spid="10"/>
                        </p:tgtEl>
                        <p:attrNameLst>
                          <p:attrName>ppt_x</p:attrName>
                        </p:attrNameLst>
                      </p:cBhvr>
                      <p:tavLst>
                        <p:tav tm="0">
                          <p:val>
                            <p:strVal val="0-#ppt_w/2"/>
                          </p:val>
                        </p:tav>
                        <p:tav tm="100000">
                          <p:val>
                            <p:strVal val="#ppt_x"/>
                          </p:val>
                        </p:tav>
                      </p:tavLst>
                    </p:anim>
                    <p:anim calcmode="lin" valueType="num">
                      <p:cBhvr additive="base">
                        <p:cTn dur="500" fill="hold"/>
                        <p:tgtEl>
                          <p:spTgt spid="10"/>
                        </p:tgtEl>
                        <p:attrNameLst>
                          <p:attrName>ppt_y</p:attrName>
                        </p:attrNameLst>
                      </p:cBhvr>
                      <p:tavLst>
                        <p:tav tm="0">
                          <p:val>
                            <p:strVal val="#ppt_y"/>
                          </p:val>
                        </p:tav>
                        <p:tav tm="100000">
                          <p:val>
                            <p:strVal val="#ppt_y"/>
                          </p:val>
                        </p:tav>
                      </p:tavLst>
                    </p:anim>
                  </p:childTnLst>
                </p:cTn>
              </p:par>
            </p:tnLst>
          </p:tmpl>
        </p:tmplLst>
      </p:bldP>
      <p:bldP spid="11" grpId="0" build="p">
        <p:tmplLst>
          <p:tmpl lvl="1">
            <p:tnLst>
              <p:par>
                <p:cTn presetID="2" presetClass="entr" presetSubtype="8"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500" fill="hold"/>
                        <p:tgtEl>
                          <p:spTgt spid="11"/>
                        </p:tgtEl>
                        <p:attrNameLst>
                          <p:attrName>ppt_x</p:attrName>
                        </p:attrNameLst>
                      </p:cBhvr>
                      <p:tavLst>
                        <p:tav tm="0">
                          <p:val>
                            <p:strVal val="0-#ppt_w/2"/>
                          </p:val>
                        </p:tav>
                        <p:tav tm="100000">
                          <p:val>
                            <p:strVal val="#ppt_x"/>
                          </p:val>
                        </p:tav>
                      </p:tavLst>
                    </p:anim>
                    <p:anim calcmode="lin" valueType="num">
                      <p:cBhvr additive="base">
                        <p:cTn dur="500" fill="hold"/>
                        <p:tgtEl>
                          <p:spTgt spid="11"/>
                        </p:tgtEl>
                        <p:attrNameLst>
                          <p:attrName>ppt_y</p:attrName>
                        </p:attrNameLst>
                      </p:cBhvr>
                      <p:tavLst>
                        <p:tav tm="0">
                          <p:val>
                            <p:strVal val="#ppt_y"/>
                          </p:val>
                        </p:tav>
                        <p:tav tm="100000">
                          <p:val>
                            <p:strVal val="#ppt_y"/>
                          </p:val>
                        </p:tav>
                      </p:tavLst>
                    </p:anim>
                  </p:childTnLst>
                </p:cTn>
              </p:par>
            </p:tnLst>
          </p:tmpl>
        </p:tmplLst>
      </p:bldP>
      <p:bldP spid="12" grpId="0" build="p">
        <p:tmplLst>
          <p:tmpl lvl="1">
            <p:tnLst>
              <p:par>
                <p:cTn presetID="2" presetClass="entr" presetSubtype="8" fill="hold" nodeType="withEffect">
                  <p:stCondLst>
                    <p:cond delay="10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0-#ppt_w/2"/>
                          </p:val>
                        </p:tav>
                        <p:tav tm="100000">
                          <p:val>
                            <p:strVal val="#ppt_x"/>
                          </p:val>
                        </p:tav>
                      </p:tavLst>
                    </p:anim>
                    <p:anim calcmode="lin" valueType="num">
                      <p:cBhvr additive="base">
                        <p:cTn dur="500" fill="hold"/>
                        <p:tgtEl>
                          <p:spTgt spid="12"/>
                        </p:tgtEl>
                        <p:attrNameLst>
                          <p:attrName>ppt_y</p:attrName>
                        </p:attrNameLst>
                      </p:cBhvr>
                      <p:tavLst>
                        <p:tav tm="0">
                          <p:val>
                            <p:strVal val="#ppt_y"/>
                          </p:val>
                        </p:tav>
                        <p:tav tm="100000">
                          <p:val>
                            <p:strVal val="#ppt_y"/>
                          </p:val>
                        </p:tav>
                      </p:tavLst>
                    </p:anim>
                  </p:childTnLst>
                </p:cTn>
              </p:par>
            </p:tnLst>
          </p:tmpl>
        </p:tmplLst>
      </p:bldP>
      <p:bldP spid="13" grpId="0" build="p">
        <p:tmplLst>
          <p:tmpl lvl="1">
            <p:tnLst>
              <p:par>
                <p:cTn presetID="2" presetClass="entr" presetSubtype="8" fill="hold" nodeType="withEffect">
                  <p:stCondLst>
                    <p:cond delay="10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500" fill="hold"/>
                        <p:tgtEl>
                          <p:spTgt spid="13"/>
                        </p:tgtEl>
                        <p:attrNameLst>
                          <p:attrName>ppt_x</p:attrName>
                        </p:attrNameLst>
                      </p:cBhvr>
                      <p:tavLst>
                        <p:tav tm="0">
                          <p:val>
                            <p:strVal val="0-#ppt_w/2"/>
                          </p:val>
                        </p:tav>
                        <p:tav tm="100000">
                          <p:val>
                            <p:strVal val="#ppt_x"/>
                          </p:val>
                        </p:tav>
                      </p:tavLst>
                    </p:anim>
                    <p:anim calcmode="lin" valueType="num">
                      <p:cBhvr additive="base">
                        <p:cTn dur="500" fill="hold"/>
                        <p:tgtEl>
                          <p:spTgt spid="13"/>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userDrawn="1">
  <p:cSld name="Title left">
    <p:spTree>
      <p:nvGrpSpPr>
        <p:cNvPr id="1" name=""/>
        <p:cNvGrpSpPr/>
        <p:nvPr/>
      </p:nvGrpSpPr>
      <p:grpSpPr>
        <a:xfrm>
          <a:off x="0" y="0"/>
          <a:ext cx="0" cy="0"/>
          <a:chOff x="0" y="0"/>
          <a:chExt cx="0" cy="0"/>
        </a:xfrm>
      </p:grpSpPr>
      <p:sp>
        <p:nvSpPr>
          <p:cNvPr id="5" name="Text Placeholder 5"/>
          <p:cNvSpPr>
            <a:spLocks noGrp="1"/>
          </p:cNvSpPr>
          <p:nvPr>
            <p:ph type="body" sz="quarter" idx="12" hasCustomPrompt="1"/>
          </p:nvPr>
        </p:nvSpPr>
        <p:spPr>
          <a:xfrm>
            <a:off x="825501" y="2559242"/>
            <a:ext cx="2717800" cy="1068741"/>
          </a:xfrm>
          <a:prstGeom prst="rect">
            <a:avLst/>
          </a:prstGeom>
        </p:spPr>
        <p:txBody>
          <a:bodyPr lIns="68580" tIns="34290" rIns="68580" bIns="34290">
            <a:noAutofit/>
          </a:bodyPr>
          <a:lstStyle>
            <a:lvl1pPr marL="0" indent="0" algn="l">
              <a:lnSpc>
                <a:spcPct val="120000"/>
              </a:lnSpc>
              <a:buNone/>
              <a:defRPr lang="en-US" sz="675" smtClean="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 et in </a:t>
            </a:r>
            <a:r>
              <a:rPr lang="en-US" dirty="0" err="1"/>
              <a:t>metus</a:t>
            </a:r>
            <a:r>
              <a:rPr lang="en-US" dirty="0"/>
              <a:t>. </a:t>
            </a:r>
            <a:r>
              <a:rPr lang="en-US" dirty="0" err="1"/>
              <a:t>Duis</a:t>
            </a:r>
            <a:r>
              <a:rPr lang="en-US" dirty="0"/>
              <a:t> </a:t>
            </a:r>
            <a:r>
              <a:rPr lang="en-US" dirty="0" err="1"/>
              <a:t>congue</a:t>
            </a:r>
            <a:r>
              <a:rPr lang="en-US" dirty="0"/>
              <a:t> </a:t>
            </a:r>
            <a:r>
              <a:rPr lang="en-US" dirty="0" err="1"/>
              <a:t>eros</a:t>
            </a:r>
            <a:r>
              <a:rPr lang="en-US" dirty="0"/>
              <a:t> </a:t>
            </a:r>
            <a:r>
              <a:rPr lang="en-US" dirty="0" err="1"/>
              <a:t>vel</a:t>
            </a:r>
            <a:r>
              <a:rPr lang="en-US" dirty="0"/>
              <a:t> </a:t>
            </a:r>
            <a:r>
              <a:rPr lang="en-US" dirty="0" err="1"/>
              <a:t>lectus</a:t>
            </a:r>
            <a:r>
              <a:rPr lang="en-US" dirty="0"/>
              <a:t> semper semper. </a:t>
            </a:r>
            <a:r>
              <a:rPr lang="en-US" dirty="0" err="1"/>
              <a:t>Nullam</a:t>
            </a:r>
            <a:r>
              <a:rPr lang="en-US" dirty="0"/>
              <a:t> </a:t>
            </a:r>
            <a:r>
              <a:rPr lang="en-US" dirty="0" err="1"/>
              <a:t>finibus</a:t>
            </a:r>
            <a:r>
              <a:rPr lang="en-US" dirty="0"/>
              <a:t> </a:t>
            </a:r>
            <a:r>
              <a:rPr lang="en-US" dirty="0" err="1"/>
              <a:t>nisl</a:t>
            </a:r>
            <a:r>
              <a:rPr lang="en-US" dirty="0"/>
              <a:t> </a:t>
            </a:r>
            <a:r>
              <a:rPr lang="en-US" dirty="0" err="1"/>
              <a:t>ut</a:t>
            </a:r>
            <a:r>
              <a:rPr lang="en-US" dirty="0"/>
              <a:t> ligula </a:t>
            </a:r>
            <a:r>
              <a:rPr lang="en-US" dirty="0" err="1"/>
              <a:t>vestibulum</a:t>
            </a:r>
            <a:r>
              <a:rPr lang="en-US" dirty="0"/>
              <a:t>, </a:t>
            </a:r>
            <a:r>
              <a:rPr lang="en-US" dirty="0" err="1"/>
              <a:t>ut</a:t>
            </a:r>
            <a:r>
              <a:rPr lang="en-US" dirty="0"/>
              <a:t> semper ex </a:t>
            </a:r>
            <a:r>
              <a:rPr lang="en-US" dirty="0" err="1"/>
              <a:t>suscipit</a:t>
            </a:r>
            <a:r>
              <a:rPr lang="en-US" dirty="0"/>
              <a:t>. </a:t>
            </a:r>
          </a:p>
        </p:txBody>
      </p:sp>
      <p:sp>
        <p:nvSpPr>
          <p:cNvPr id="6" name="Title 3"/>
          <p:cNvSpPr>
            <a:spLocks noGrp="1"/>
          </p:cNvSpPr>
          <p:nvPr>
            <p:ph type="title" hasCustomPrompt="1"/>
          </p:nvPr>
        </p:nvSpPr>
        <p:spPr>
          <a:xfrm>
            <a:off x="825502" y="1729937"/>
            <a:ext cx="2717800" cy="839697"/>
          </a:xfrm>
          <a:prstGeom prst="rect">
            <a:avLst/>
          </a:prstGeom>
        </p:spPr>
        <p:txBody>
          <a:bodyPr lIns="68580" tIns="34290" rIns="68580" bIns="34290">
            <a:noAutofit/>
          </a:bodyPr>
          <a:lstStyle>
            <a:lvl1pPr algn="l">
              <a:defRPr sz="1875" cap="all">
                <a:solidFill>
                  <a:schemeClr val="tx1">
                    <a:lumMod val="75000"/>
                    <a:lumOff val="25000"/>
                  </a:schemeClr>
                </a:solidFill>
                <a:latin typeface="Lemon/Milk"/>
                <a:cs typeface="Lemon/Milk"/>
              </a:defRPr>
            </a:lvl1pPr>
          </a:lstStyle>
          <a:p>
            <a:r>
              <a:rPr lang="en-US" dirty="0"/>
              <a:t>title example here</a:t>
            </a:r>
          </a:p>
        </p:txBody>
      </p:sp>
      <p:sp>
        <p:nvSpPr>
          <p:cNvPr id="8" name="Text Placeholder 5"/>
          <p:cNvSpPr>
            <a:spLocks noGrp="1"/>
          </p:cNvSpPr>
          <p:nvPr>
            <p:ph type="body" sz="quarter" idx="10" hasCustomPrompt="1"/>
          </p:nvPr>
        </p:nvSpPr>
        <p:spPr>
          <a:xfrm>
            <a:off x="825502" y="1433159"/>
            <a:ext cx="2048933" cy="213595"/>
          </a:xfrm>
          <a:prstGeom prst="rect">
            <a:avLst/>
          </a:prstGeom>
        </p:spPr>
        <p:txBody>
          <a:bodyPr lIns="68580" tIns="34290" rIns="68580" bIns="34290">
            <a:noAutofit/>
          </a:bodyPr>
          <a:lstStyle>
            <a:lvl1pPr marL="0" indent="0" algn="l">
              <a:buNone/>
              <a:defRPr sz="900" cap="all">
                <a:solidFill>
                  <a:schemeClr val="accent1"/>
                </a:solidFill>
                <a:latin typeface="Lato Black"/>
                <a:cs typeface="Lato Black"/>
              </a:defRPr>
            </a:lvl1pPr>
          </a:lstStyle>
          <a:p>
            <a:pPr lvl="0"/>
            <a:r>
              <a:rPr lang="en-US" dirty="0" err="1"/>
              <a:t>Subitle</a:t>
            </a:r>
            <a:r>
              <a:rPr lang="en-US" dirty="0"/>
              <a:t> Example here</a:t>
            </a:r>
          </a:p>
        </p:txBody>
      </p:sp>
      <p:sp>
        <p:nvSpPr>
          <p:cNvPr id="7" name="Picture Placeholder 2"/>
          <p:cNvSpPr>
            <a:spLocks noGrp="1"/>
          </p:cNvSpPr>
          <p:nvPr>
            <p:ph type="pic" sz="quarter" idx="13"/>
          </p:nvPr>
        </p:nvSpPr>
        <p:spPr>
          <a:xfrm>
            <a:off x="4610101" y="0"/>
            <a:ext cx="4533900" cy="5143500"/>
          </a:xfrm>
          <a:prstGeom prst="rect">
            <a:avLst/>
          </a:prstGeom>
          <a:noFill/>
        </p:spPr>
        <p:txBody>
          <a:bodyPr lIns="68580" tIns="34290" rIns="68580" bIns="34290" anchor="ctr">
            <a:normAutofit/>
          </a:bodyPr>
          <a:lstStyle>
            <a:lvl1pPr marL="0" indent="0" algn="ctr">
              <a:buNone/>
              <a:defRPr sz="1050" baseline="0">
                <a:latin typeface="Lato Regular"/>
                <a:cs typeface="Lato Regular"/>
              </a:defRPr>
            </a:lvl1pPr>
          </a:lstStyle>
          <a:p>
            <a:endParaRPr lang="en-US" dirty="0"/>
          </a:p>
        </p:txBody>
      </p:sp>
    </p:spTree>
    <p:extLst>
      <p:ext uri="{BB962C8B-B14F-4D97-AF65-F5344CB8AC3E}">
        <p14:creationId xmlns:p14="http://schemas.microsoft.com/office/powerpoint/2010/main" val="3179763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p:stCondLst>
                                    <p:cond delay="30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600"/>
                                        <p:tgtEl>
                                          <p:spTgt spid="5">
                                            <p:txEl>
                                              <p:pRg st="0" end="0"/>
                                            </p:txEl>
                                          </p:spTgt>
                                        </p:tgtEl>
                                      </p:cBhvr>
                                    </p:animEffect>
                                    <p:anim calcmode="lin" valueType="num">
                                      <p:cBhvr>
                                        <p:cTn id="8" dur="6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9" dur="540" decel="100000" fill="hold"/>
                                        <p:tgtEl>
                                          <p:spTgt spid="5">
                                            <p:txEl>
                                              <p:pRg st="0" end="0"/>
                                            </p:txEl>
                                          </p:spTgt>
                                        </p:tgtEl>
                                        <p:attrNameLst>
                                          <p:attrName>ppt_y</p:attrName>
                                        </p:attrNameLst>
                                      </p:cBhvr>
                                      <p:tavLst>
                                        <p:tav tm="0">
                                          <p:val>
                                            <p:strVal val="#ppt_y+1"/>
                                          </p:val>
                                        </p:tav>
                                        <p:tav tm="100000">
                                          <p:val>
                                            <p:strVal val="#ppt_y-.03"/>
                                          </p:val>
                                        </p:tav>
                                      </p:tavLst>
                                    </p:anim>
                                    <p:anim calcmode="lin" valueType="num">
                                      <p:cBhvr>
                                        <p:cTn id="10" dur="60" accel="100000" fill="hold">
                                          <p:stCondLst>
                                            <p:cond delay="540"/>
                                          </p:stCondLst>
                                        </p:cTn>
                                        <p:tgtEl>
                                          <p:spTgt spid="5">
                                            <p:txEl>
                                              <p:pRg st="0" end="0"/>
                                            </p:txEl>
                                          </p:spTgt>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600"/>
                                        <p:tgtEl>
                                          <p:spTgt spid="6"/>
                                        </p:tgtEl>
                                      </p:cBhvr>
                                    </p:animEffect>
                                    <p:anim calcmode="lin" valueType="num">
                                      <p:cBhvr>
                                        <p:cTn id="14" dur="600" fill="hold"/>
                                        <p:tgtEl>
                                          <p:spTgt spid="6"/>
                                        </p:tgtEl>
                                        <p:attrNameLst>
                                          <p:attrName>ppt_x</p:attrName>
                                        </p:attrNameLst>
                                      </p:cBhvr>
                                      <p:tavLst>
                                        <p:tav tm="0">
                                          <p:val>
                                            <p:strVal val="#ppt_x"/>
                                          </p:val>
                                        </p:tav>
                                        <p:tav tm="100000">
                                          <p:val>
                                            <p:strVal val="#ppt_x"/>
                                          </p:val>
                                        </p:tav>
                                      </p:tavLst>
                                    </p:anim>
                                    <p:anim calcmode="lin" valueType="num">
                                      <p:cBhvr>
                                        <p:cTn id="15" dur="540" decel="100000" fill="hold"/>
                                        <p:tgtEl>
                                          <p:spTgt spid="6"/>
                                        </p:tgtEl>
                                        <p:attrNameLst>
                                          <p:attrName>ppt_y</p:attrName>
                                        </p:attrNameLst>
                                      </p:cBhvr>
                                      <p:tavLst>
                                        <p:tav tm="0">
                                          <p:val>
                                            <p:strVal val="#ppt_y+1"/>
                                          </p:val>
                                        </p:tav>
                                        <p:tav tm="100000">
                                          <p:val>
                                            <p:strVal val="#ppt_y-.03"/>
                                          </p:val>
                                        </p:tav>
                                      </p:tavLst>
                                    </p:anim>
                                    <p:anim calcmode="lin" valueType="num">
                                      <p:cBhvr>
                                        <p:cTn id="16" dur="60" accel="100000" fill="hold">
                                          <p:stCondLst>
                                            <p:cond delay="540"/>
                                          </p:stCondLst>
                                        </p:cTn>
                                        <p:tgtEl>
                                          <p:spTgt spid="6"/>
                                        </p:tgtEl>
                                        <p:attrNameLst>
                                          <p:attrName>ppt_y</p:attrName>
                                        </p:attrNameLst>
                                      </p:cBhvr>
                                      <p:tavLst>
                                        <p:tav tm="0">
                                          <p:val>
                                            <p:strVal val="#ppt_y-.03"/>
                                          </p:val>
                                        </p:tav>
                                        <p:tav tm="100000">
                                          <p:val>
                                            <p:strVal val="#ppt_y"/>
                                          </p:val>
                                        </p:tav>
                                      </p:tavLst>
                                    </p:anim>
                                  </p:childTnLst>
                                </p:cTn>
                              </p:par>
                              <p:par>
                                <p:cTn id="17" presetID="37" presetClass="entr" presetSubtype="0" fill="hold" grpId="0" nodeType="withEffect">
                                  <p:stCondLst>
                                    <p:cond delay="300"/>
                                  </p:stCondLst>
                                  <p:childTnLst>
                                    <p:set>
                                      <p:cBhvr>
                                        <p:cTn id="18" dur="1" fill="hold">
                                          <p:stCondLst>
                                            <p:cond delay="0"/>
                                          </p:stCondLst>
                                        </p:cTn>
                                        <p:tgtEl>
                                          <p:spTgt spid="8">
                                            <p:txEl>
                                              <p:pRg st="0" end="0"/>
                                            </p:txEl>
                                          </p:spTgt>
                                        </p:tgtEl>
                                        <p:attrNameLst>
                                          <p:attrName>style.visibility</p:attrName>
                                        </p:attrNameLst>
                                      </p:cBhvr>
                                      <p:to>
                                        <p:strVal val="visible"/>
                                      </p:to>
                                    </p:set>
                                    <p:animEffect transition="in" filter="fade">
                                      <p:cBhvr>
                                        <p:cTn id="19" dur="600"/>
                                        <p:tgtEl>
                                          <p:spTgt spid="8">
                                            <p:txEl>
                                              <p:pRg st="0" end="0"/>
                                            </p:txEl>
                                          </p:spTgt>
                                        </p:tgtEl>
                                      </p:cBhvr>
                                    </p:animEffect>
                                    <p:anim calcmode="lin" valueType="num">
                                      <p:cBhvr>
                                        <p:cTn id="20" dur="6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21" dur="540" decel="100000" fill="hold"/>
                                        <p:tgtEl>
                                          <p:spTgt spid="8">
                                            <p:txEl>
                                              <p:pRg st="0" end="0"/>
                                            </p:txEl>
                                          </p:spTgt>
                                        </p:tgtEl>
                                        <p:attrNameLst>
                                          <p:attrName>ppt_y</p:attrName>
                                        </p:attrNameLst>
                                      </p:cBhvr>
                                      <p:tavLst>
                                        <p:tav tm="0">
                                          <p:val>
                                            <p:strVal val="#ppt_y+1"/>
                                          </p:val>
                                        </p:tav>
                                        <p:tav tm="100000">
                                          <p:val>
                                            <p:strVal val="#ppt_y-.03"/>
                                          </p:val>
                                        </p:tav>
                                      </p:tavLst>
                                    </p:anim>
                                    <p:anim calcmode="lin" valueType="num">
                                      <p:cBhvr>
                                        <p:cTn id="22" dur="60" accel="100000" fill="hold">
                                          <p:stCondLst>
                                            <p:cond delay="540"/>
                                          </p:stCondLst>
                                        </p:cTn>
                                        <p:tgtEl>
                                          <p:spTgt spid="8">
                                            <p:txEl>
                                              <p:pRg st="0" end="0"/>
                                            </p:txEl>
                                          </p:spTgt>
                                        </p:tgtEl>
                                        <p:attrNameLst>
                                          <p:attrName>ppt_y</p:attrName>
                                        </p:attrNameLst>
                                      </p:cBhvr>
                                      <p:tavLst>
                                        <p:tav tm="0">
                                          <p:val>
                                            <p:strVal val="#ppt_y-.03"/>
                                          </p:val>
                                        </p:tav>
                                        <p:tav tm="100000">
                                          <p:val>
                                            <p:strVal val="#ppt_y"/>
                                          </p:val>
                                        </p:tav>
                                      </p:tavLst>
                                    </p:anim>
                                  </p:childTnLst>
                                </p:cTn>
                              </p:par>
                              <p:par>
                                <p:cTn id="23" presetID="10" presetClass="entr" presetSubtype="0" fill="hold" grpId="0" nodeType="withEffect" nodePh="1">
                                  <p:stCondLst>
                                    <p:cond delay="300"/>
                                  </p:stCondLst>
                                  <p:endCondLst>
                                    <p:cond evt="begin" delay="0">
                                      <p:tn val="23"/>
                                    </p:cond>
                                  </p:endCondLst>
                                  <p:childTnLst>
                                    <p:set>
                                      <p:cBhvr>
                                        <p:cTn id="24" dur="1" fill="hold">
                                          <p:stCondLst>
                                            <p:cond delay="0"/>
                                          </p:stCondLst>
                                        </p:cTn>
                                        <p:tgtEl>
                                          <p:spTgt spid="7"/>
                                        </p:tgtEl>
                                        <p:attrNameLst>
                                          <p:attrName>style.visibility</p:attrName>
                                        </p:attrNameLst>
                                      </p:cBhvr>
                                      <p:to>
                                        <p:strVal val="visible"/>
                                      </p:to>
                                    </p:set>
                                    <p:animEffect transition="in" filter="fade">
                                      <p:cBhvr>
                                        <p:cTn id="2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37" presetClass="entr" presetSubtype="0" fill="hold" nodeType="withEffect" nodePh="1">
                  <p:stCondLst>
                    <p:cond delay="300"/>
                  </p:stCondLst>
                  <p:childTnLst>
                    <p:set>
                      <p:cBhvr>
                        <p:cTn dur="1" fill="hold">
                          <p:stCondLst>
                            <p:cond delay="0"/>
                          </p:stCondLst>
                        </p:cTn>
                        <p:tgtEl>
                          <p:spTgt spid="5"/>
                        </p:tgtEl>
                        <p:attrNameLst>
                          <p:attrName>style.visibility</p:attrName>
                        </p:attrNameLst>
                      </p:cBhvr>
                      <p:to>
                        <p:strVal val="visible"/>
                      </p:to>
                    </p:set>
                    <p:animEffect transition="in" filter="fade">
                      <p:cBhvr>
                        <p:cTn dur="600"/>
                        <p:tgtEl>
                          <p:spTgt spid="5"/>
                        </p:tgtEl>
                      </p:cBhvr>
                    </p:animEffect>
                    <p:anim calcmode="lin" valueType="num">
                      <p:cBhvr>
                        <p:cTn dur="600" fill="hold"/>
                        <p:tgtEl>
                          <p:spTgt spid="5"/>
                        </p:tgtEl>
                        <p:attrNameLst>
                          <p:attrName>ppt_x</p:attrName>
                        </p:attrNameLst>
                      </p:cBhvr>
                      <p:tavLst>
                        <p:tav tm="0">
                          <p:val>
                            <p:strVal val="#ppt_x"/>
                          </p:val>
                        </p:tav>
                        <p:tav tm="100000">
                          <p:val>
                            <p:strVal val="#ppt_x"/>
                          </p:val>
                        </p:tav>
                      </p:tavLst>
                    </p:anim>
                    <p:anim calcmode="lin" valueType="num">
                      <p:cBhvr>
                        <p:cTn dur="540" decel="100000" fill="hold"/>
                        <p:tgtEl>
                          <p:spTgt spid="5"/>
                        </p:tgtEl>
                        <p:attrNameLst>
                          <p:attrName>ppt_y</p:attrName>
                        </p:attrNameLst>
                      </p:cBhvr>
                      <p:tavLst>
                        <p:tav tm="0">
                          <p:val>
                            <p:strVal val="#ppt_y+1"/>
                          </p:val>
                        </p:tav>
                        <p:tav tm="100000">
                          <p:val>
                            <p:strVal val="#ppt_y-.03"/>
                          </p:val>
                        </p:tav>
                      </p:tavLst>
                    </p:anim>
                    <p:anim calcmode="lin" valueType="num">
                      <p:cBhvr>
                        <p:cTn dur="60" accel="100000" fill="hold">
                          <p:stCondLst>
                            <p:cond delay="540"/>
                          </p:stCondLst>
                        </p:cTn>
                        <p:tgtEl>
                          <p:spTgt spid="5"/>
                        </p:tgtEl>
                        <p:attrNameLst>
                          <p:attrName>ppt_y</p:attrName>
                        </p:attrNameLst>
                      </p:cBhvr>
                      <p:tavLst>
                        <p:tav tm="0">
                          <p:val>
                            <p:strVal val="#ppt_y-.03"/>
                          </p:val>
                        </p:tav>
                        <p:tav tm="100000">
                          <p:val>
                            <p:strVal val="#ppt_y"/>
                          </p:val>
                        </p:tav>
                      </p:tavLst>
                    </p:anim>
                  </p:childTnLst>
                </p:cTn>
              </p:par>
            </p:tnLst>
          </p:tmpl>
        </p:tmplLst>
      </p:bldP>
      <p:bldP spid="6" grpId="0"/>
      <p:bldP spid="8" grpId="0" build="p">
        <p:tmplLst>
          <p:tmpl lvl="1">
            <p:tnLst>
              <p:par>
                <p:cTn presetID="37" presetClass="entr" presetSubtype="0" fill="hold" nodeType="withEffect">
                  <p:stCondLst>
                    <p:cond delay="300"/>
                  </p:stCondLst>
                  <p:childTnLst>
                    <p:set>
                      <p:cBhvr>
                        <p:cTn dur="1" fill="hold">
                          <p:stCondLst>
                            <p:cond delay="0"/>
                          </p:stCondLst>
                        </p:cTn>
                        <p:tgtEl>
                          <p:spTgt spid="8"/>
                        </p:tgtEl>
                        <p:attrNameLst>
                          <p:attrName>style.visibility</p:attrName>
                        </p:attrNameLst>
                      </p:cBhvr>
                      <p:to>
                        <p:strVal val="visible"/>
                      </p:to>
                    </p:set>
                    <p:animEffect transition="in" filter="fade">
                      <p:cBhvr>
                        <p:cTn dur="600"/>
                        <p:tgtEl>
                          <p:spTgt spid="8"/>
                        </p:tgtEl>
                      </p:cBhvr>
                    </p:animEffect>
                    <p:anim calcmode="lin" valueType="num">
                      <p:cBhvr>
                        <p:cTn dur="600" fill="hold"/>
                        <p:tgtEl>
                          <p:spTgt spid="8"/>
                        </p:tgtEl>
                        <p:attrNameLst>
                          <p:attrName>ppt_x</p:attrName>
                        </p:attrNameLst>
                      </p:cBhvr>
                      <p:tavLst>
                        <p:tav tm="0">
                          <p:val>
                            <p:strVal val="#ppt_x"/>
                          </p:val>
                        </p:tav>
                        <p:tav tm="100000">
                          <p:val>
                            <p:strVal val="#ppt_x"/>
                          </p:val>
                        </p:tav>
                      </p:tavLst>
                    </p:anim>
                    <p:anim calcmode="lin" valueType="num">
                      <p:cBhvr>
                        <p:cTn dur="540" decel="100000" fill="hold"/>
                        <p:tgtEl>
                          <p:spTgt spid="8"/>
                        </p:tgtEl>
                        <p:attrNameLst>
                          <p:attrName>ppt_y</p:attrName>
                        </p:attrNameLst>
                      </p:cBhvr>
                      <p:tavLst>
                        <p:tav tm="0">
                          <p:val>
                            <p:strVal val="#ppt_y+1"/>
                          </p:val>
                        </p:tav>
                        <p:tav tm="100000">
                          <p:val>
                            <p:strVal val="#ppt_y-.03"/>
                          </p:val>
                        </p:tav>
                      </p:tavLst>
                    </p:anim>
                    <p:anim calcmode="lin" valueType="num">
                      <p:cBhvr>
                        <p:cTn dur="60" accel="100000" fill="hold">
                          <p:stCondLst>
                            <p:cond delay="540"/>
                          </p:stCondLst>
                        </p:cTn>
                        <p:tgtEl>
                          <p:spTgt spid="8"/>
                        </p:tgtEl>
                        <p:attrNameLst>
                          <p:attrName>ppt_y</p:attrName>
                        </p:attrNameLst>
                      </p:cBhvr>
                      <p:tavLst>
                        <p:tav tm="0">
                          <p:val>
                            <p:strVal val="#ppt_y-.03"/>
                          </p:val>
                        </p:tav>
                        <p:tav tm="100000">
                          <p:val>
                            <p:strVal val="#ppt_y"/>
                          </p:val>
                        </p:tav>
                      </p:tavLst>
                    </p:anim>
                  </p:childTnLst>
                </p:cTn>
              </p:par>
            </p:tnLst>
          </p:tmpl>
        </p:tmplLst>
      </p:bldP>
      <p:bldP spid="7" grpId="0"/>
    </p:bld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userDrawn="1">
  <p:cSld name="1_Title left">
    <p:spTree>
      <p:nvGrpSpPr>
        <p:cNvPr id="1" name=""/>
        <p:cNvGrpSpPr/>
        <p:nvPr/>
      </p:nvGrpSpPr>
      <p:grpSpPr>
        <a:xfrm>
          <a:off x="0" y="0"/>
          <a:ext cx="0" cy="0"/>
          <a:chOff x="0" y="0"/>
          <a:chExt cx="0" cy="0"/>
        </a:xfrm>
      </p:grpSpPr>
      <p:sp>
        <p:nvSpPr>
          <p:cNvPr id="5" name="Text Placeholder 5"/>
          <p:cNvSpPr>
            <a:spLocks noGrp="1"/>
          </p:cNvSpPr>
          <p:nvPr>
            <p:ph type="body" sz="quarter" idx="12" hasCustomPrompt="1"/>
          </p:nvPr>
        </p:nvSpPr>
        <p:spPr>
          <a:xfrm>
            <a:off x="5367845" y="2157074"/>
            <a:ext cx="2717800" cy="1068741"/>
          </a:xfrm>
          <a:prstGeom prst="rect">
            <a:avLst/>
          </a:prstGeom>
        </p:spPr>
        <p:txBody>
          <a:bodyPr lIns="68580" tIns="34290" rIns="68580" bIns="34290">
            <a:noAutofit/>
          </a:bodyPr>
          <a:lstStyle>
            <a:lvl1pPr marL="0" indent="0" algn="l">
              <a:lnSpc>
                <a:spcPct val="120000"/>
              </a:lnSpc>
              <a:buNone/>
              <a:defRPr lang="en-US" sz="675" smtClean="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 et in </a:t>
            </a:r>
            <a:r>
              <a:rPr lang="en-US" dirty="0" err="1"/>
              <a:t>metus</a:t>
            </a:r>
            <a:r>
              <a:rPr lang="en-US" dirty="0"/>
              <a:t>. </a:t>
            </a:r>
            <a:r>
              <a:rPr lang="en-US" dirty="0" err="1"/>
              <a:t>Duis</a:t>
            </a:r>
            <a:r>
              <a:rPr lang="en-US" dirty="0"/>
              <a:t> </a:t>
            </a:r>
            <a:r>
              <a:rPr lang="en-US" dirty="0" err="1"/>
              <a:t>congue</a:t>
            </a:r>
            <a:r>
              <a:rPr lang="en-US" dirty="0"/>
              <a:t> </a:t>
            </a:r>
            <a:r>
              <a:rPr lang="en-US" dirty="0" err="1"/>
              <a:t>eros</a:t>
            </a:r>
            <a:r>
              <a:rPr lang="en-US" dirty="0"/>
              <a:t> </a:t>
            </a:r>
            <a:r>
              <a:rPr lang="en-US" dirty="0" err="1"/>
              <a:t>vel</a:t>
            </a:r>
            <a:r>
              <a:rPr lang="en-US" dirty="0"/>
              <a:t> </a:t>
            </a:r>
            <a:r>
              <a:rPr lang="en-US" dirty="0" err="1"/>
              <a:t>lectus</a:t>
            </a:r>
            <a:r>
              <a:rPr lang="en-US" dirty="0"/>
              <a:t> semper semper. </a:t>
            </a:r>
            <a:r>
              <a:rPr lang="en-US" dirty="0" err="1"/>
              <a:t>Nullam</a:t>
            </a:r>
            <a:r>
              <a:rPr lang="en-US" dirty="0"/>
              <a:t> </a:t>
            </a:r>
            <a:r>
              <a:rPr lang="en-US" dirty="0" err="1"/>
              <a:t>finibus</a:t>
            </a:r>
            <a:r>
              <a:rPr lang="en-US" dirty="0"/>
              <a:t> </a:t>
            </a:r>
            <a:r>
              <a:rPr lang="en-US" dirty="0" err="1"/>
              <a:t>nisl</a:t>
            </a:r>
            <a:r>
              <a:rPr lang="en-US" dirty="0"/>
              <a:t> </a:t>
            </a:r>
            <a:r>
              <a:rPr lang="en-US" dirty="0" err="1"/>
              <a:t>ut</a:t>
            </a:r>
            <a:r>
              <a:rPr lang="en-US" dirty="0"/>
              <a:t> ligula </a:t>
            </a:r>
            <a:r>
              <a:rPr lang="en-US" dirty="0" err="1"/>
              <a:t>vestibulum</a:t>
            </a:r>
            <a:r>
              <a:rPr lang="en-US" dirty="0"/>
              <a:t>, </a:t>
            </a:r>
            <a:r>
              <a:rPr lang="en-US" dirty="0" err="1"/>
              <a:t>ut</a:t>
            </a:r>
            <a:r>
              <a:rPr lang="en-US" dirty="0"/>
              <a:t> semper ex </a:t>
            </a:r>
            <a:r>
              <a:rPr lang="en-US" dirty="0" err="1"/>
              <a:t>suscipit</a:t>
            </a:r>
            <a:r>
              <a:rPr lang="en-US" dirty="0"/>
              <a:t>. </a:t>
            </a:r>
          </a:p>
        </p:txBody>
      </p:sp>
      <p:sp>
        <p:nvSpPr>
          <p:cNvPr id="6" name="Title 3"/>
          <p:cNvSpPr>
            <a:spLocks noGrp="1"/>
          </p:cNvSpPr>
          <p:nvPr>
            <p:ph type="title" hasCustomPrompt="1"/>
          </p:nvPr>
        </p:nvSpPr>
        <p:spPr>
          <a:xfrm>
            <a:off x="5367846" y="1327769"/>
            <a:ext cx="2717800" cy="839697"/>
          </a:xfrm>
          <a:prstGeom prst="rect">
            <a:avLst/>
          </a:prstGeom>
        </p:spPr>
        <p:txBody>
          <a:bodyPr lIns="68580" tIns="34290" rIns="68580" bIns="34290">
            <a:noAutofit/>
          </a:bodyPr>
          <a:lstStyle>
            <a:lvl1pPr algn="l">
              <a:defRPr sz="1875" cap="all">
                <a:solidFill>
                  <a:schemeClr val="tx1">
                    <a:lumMod val="75000"/>
                    <a:lumOff val="25000"/>
                  </a:schemeClr>
                </a:solidFill>
                <a:latin typeface="Lemon/Milk"/>
                <a:cs typeface="Lemon/Milk"/>
              </a:defRPr>
            </a:lvl1pPr>
          </a:lstStyle>
          <a:p>
            <a:r>
              <a:rPr lang="en-US" dirty="0"/>
              <a:t>title example here</a:t>
            </a:r>
          </a:p>
        </p:txBody>
      </p:sp>
      <p:sp>
        <p:nvSpPr>
          <p:cNvPr id="8" name="Text Placeholder 5"/>
          <p:cNvSpPr>
            <a:spLocks noGrp="1"/>
          </p:cNvSpPr>
          <p:nvPr>
            <p:ph type="body" sz="quarter" idx="10" hasCustomPrompt="1"/>
          </p:nvPr>
        </p:nvSpPr>
        <p:spPr>
          <a:xfrm>
            <a:off x="5367846" y="1030992"/>
            <a:ext cx="2048933" cy="213595"/>
          </a:xfrm>
          <a:prstGeom prst="rect">
            <a:avLst/>
          </a:prstGeom>
        </p:spPr>
        <p:txBody>
          <a:bodyPr lIns="68580" tIns="34290" rIns="68580" bIns="34290">
            <a:noAutofit/>
          </a:bodyPr>
          <a:lstStyle>
            <a:lvl1pPr marL="0" indent="0" algn="l">
              <a:buNone/>
              <a:defRPr sz="900" cap="all">
                <a:solidFill>
                  <a:schemeClr val="accent1"/>
                </a:solidFill>
                <a:latin typeface="Lato Black"/>
                <a:cs typeface="Lato Black"/>
              </a:defRPr>
            </a:lvl1pPr>
          </a:lstStyle>
          <a:p>
            <a:pPr lvl="0"/>
            <a:r>
              <a:rPr lang="en-US" dirty="0" err="1"/>
              <a:t>Subitle</a:t>
            </a:r>
            <a:r>
              <a:rPr lang="en-US" dirty="0"/>
              <a:t> Example here</a:t>
            </a:r>
          </a:p>
        </p:txBody>
      </p:sp>
      <p:sp>
        <p:nvSpPr>
          <p:cNvPr id="7" name="Picture Placeholder 2"/>
          <p:cNvSpPr>
            <a:spLocks noGrp="1"/>
          </p:cNvSpPr>
          <p:nvPr>
            <p:ph type="pic" sz="quarter" idx="13"/>
          </p:nvPr>
        </p:nvSpPr>
        <p:spPr>
          <a:xfrm>
            <a:off x="0" y="0"/>
            <a:ext cx="4533900" cy="5143500"/>
          </a:xfrm>
          <a:prstGeom prst="rect">
            <a:avLst/>
          </a:prstGeom>
          <a:noFill/>
        </p:spPr>
        <p:txBody>
          <a:bodyPr lIns="68580" tIns="34290" rIns="68580" bIns="34290" anchor="ctr">
            <a:normAutofit/>
          </a:bodyPr>
          <a:lstStyle>
            <a:lvl1pPr marL="0" indent="0" algn="ctr">
              <a:buNone/>
              <a:defRPr sz="1050" baseline="0">
                <a:latin typeface="Lato Regular"/>
                <a:cs typeface="Lato Regular"/>
              </a:defRPr>
            </a:lvl1pPr>
          </a:lstStyle>
          <a:p>
            <a:endParaRPr lang="en-US" dirty="0"/>
          </a:p>
        </p:txBody>
      </p:sp>
    </p:spTree>
    <p:extLst>
      <p:ext uri="{BB962C8B-B14F-4D97-AF65-F5344CB8AC3E}">
        <p14:creationId xmlns:p14="http://schemas.microsoft.com/office/powerpoint/2010/main" val="2831122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p:stCondLst>
                                    <p:cond delay="30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600"/>
                                        <p:tgtEl>
                                          <p:spTgt spid="5">
                                            <p:txEl>
                                              <p:pRg st="0" end="0"/>
                                            </p:txEl>
                                          </p:spTgt>
                                        </p:tgtEl>
                                      </p:cBhvr>
                                    </p:animEffect>
                                    <p:anim calcmode="lin" valueType="num">
                                      <p:cBhvr>
                                        <p:cTn id="8" dur="6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9" dur="540" decel="100000" fill="hold"/>
                                        <p:tgtEl>
                                          <p:spTgt spid="5">
                                            <p:txEl>
                                              <p:pRg st="0" end="0"/>
                                            </p:txEl>
                                          </p:spTgt>
                                        </p:tgtEl>
                                        <p:attrNameLst>
                                          <p:attrName>ppt_y</p:attrName>
                                        </p:attrNameLst>
                                      </p:cBhvr>
                                      <p:tavLst>
                                        <p:tav tm="0">
                                          <p:val>
                                            <p:strVal val="#ppt_y+1"/>
                                          </p:val>
                                        </p:tav>
                                        <p:tav tm="100000">
                                          <p:val>
                                            <p:strVal val="#ppt_y-.03"/>
                                          </p:val>
                                        </p:tav>
                                      </p:tavLst>
                                    </p:anim>
                                    <p:anim calcmode="lin" valueType="num">
                                      <p:cBhvr>
                                        <p:cTn id="10" dur="60" accel="100000" fill="hold">
                                          <p:stCondLst>
                                            <p:cond delay="540"/>
                                          </p:stCondLst>
                                        </p:cTn>
                                        <p:tgtEl>
                                          <p:spTgt spid="5">
                                            <p:txEl>
                                              <p:pRg st="0" end="0"/>
                                            </p:txEl>
                                          </p:spTgt>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600"/>
                                        <p:tgtEl>
                                          <p:spTgt spid="6"/>
                                        </p:tgtEl>
                                      </p:cBhvr>
                                    </p:animEffect>
                                    <p:anim calcmode="lin" valueType="num">
                                      <p:cBhvr>
                                        <p:cTn id="14" dur="600" fill="hold"/>
                                        <p:tgtEl>
                                          <p:spTgt spid="6"/>
                                        </p:tgtEl>
                                        <p:attrNameLst>
                                          <p:attrName>ppt_x</p:attrName>
                                        </p:attrNameLst>
                                      </p:cBhvr>
                                      <p:tavLst>
                                        <p:tav tm="0">
                                          <p:val>
                                            <p:strVal val="#ppt_x"/>
                                          </p:val>
                                        </p:tav>
                                        <p:tav tm="100000">
                                          <p:val>
                                            <p:strVal val="#ppt_x"/>
                                          </p:val>
                                        </p:tav>
                                      </p:tavLst>
                                    </p:anim>
                                    <p:anim calcmode="lin" valueType="num">
                                      <p:cBhvr>
                                        <p:cTn id="15" dur="540" decel="100000" fill="hold"/>
                                        <p:tgtEl>
                                          <p:spTgt spid="6"/>
                                        </p:tgtEl>
                                        <p:attrNameLst>
                                          <p:attrName>ppt_y</p:attrName>
                                        </p:attrNameLst>
                                      </p:cBhvr>
                                      <p:tavLst>
                                        <p:tav tm="0">
                                          <p:val>
                                            <p:strVal val="#ppt_y+1"/>
                                          </p:val>
                                        </p:tav>
                                        <p:tav tm="100000">
                                          <p:val>
                                            <p:strVal val="#ppt_y-.03"/>
                                          </p:val>
                                        </p:tav>
                                      </p:tavLst>
                                    </p:anim>
                                    <p:anim calcmode="lin" valueType="num">
                                      <p:cBhvr>
                                        <p:cTn id="16" dur="60" accel="100000" fill="hold">
                                          <p:stCondLst>
                                            <p:cond delay="540"/>
                                          </p:stCondLst>
                                        </p:cTn>
                                        <p:tgtEl>
                                          <p:spTgt spid="6"/>
                                        </p:tgtEl>
                                        <p:attrNameLst>
                                          <p:attrName>ppt_y</p:attrName>
                                        </p:attrNameLst>
                                      </p:cBhvr>
                                      <p:tavLst>
                                        <p:tav tm="0">
                                          <p:val>
                                            <p:strVal val="#ppt_y-.03"/>
                                          </p:val>
                                        </p:tav>
                                        <p:tav tm="100000">
                                          <p:val>
                                            <p:strVal val="#ppt_y"/>
                                          </p:val>
                                        </p:tav>
                                      </p:tavLst>
                                    </p:anim>
                                  </p:childTnLst>
                                </p:cTn>
                              </p:par>
                              <p:par>
                                <p:cTn id="17" presetID="37" presetClass="entr" presetSubtype="0" fill="hold" grpId="0" nodeType="withEffect">
                                  <p:stCondLst>
                                    <p:cond delay="300"/>
                                  </p:stCondLst>
                                  <p:childTnLst>
                                    <p:set>
                                      <p:cBhvr>
                                        <p:cTn id="18" dur="1" fill="hold">
                                          <p:stCondLst>
                                            <p:cond delay="0"/>
                                          </p:stCondLst>
                                        </p:cTn>
                                        <p:tgtEl>
                                          <p:spTgt spid="8">
                                            <p:txEl>
                                              <p:pRg st="0" end="0"/>
                                            </p:txEl>
                                          </p:spTgt>
                                        </p:tgtEl>
                                        <p:attrNameLst>
                                          <p:attrName>style.visibility</p:attrName>
                                        </p:attrNameLst>
                                      </p:cBhvr>
                                      <p:to>
                                        <p:strVal val="visible"/>
                                      </p:to>
                                    </p:set>
                                    <p:animEffect transition="in" filter="fade">
                                      <p:cBhvr>
                                        <p:cTn id="19" dur="600"/>
                                        <p:tgtEl>
                                          <p:spTgt spid="8">
                                            <p:txEl>
                                              <p:pRg st="0" end="0"/>
                                            </p:txEl>
                                          </p:spTgt>
                                        </p:tgtEl>
                                      </p:cBhvr>
                                    </p:animEffect>
                                    <p:anim calcmode="lin" valueType="num">
                                      <p:cBhvr>
                                        <p:cTn id="20" dur="6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21" dur="540" decel="100000" fill="hold"/>
                                        <p:tgtEl>
                                          <p:spTgt spid="8">
                                            <p:txEl>
                                              <p:pRg st="0" end="0"/>
                                            </p:txEl>
                                          </p:spTgt>
                                        </p:tgtEl>
                                        <p:attrNameLst>
                                          <p:attrName>ppt_y</p:attrName>
                                        </p:attrNameLst>
                                      </p:cBhvr>
                                      <p:tavLst>
                                        <p:tav tm="0">
                                          <p:val>
                                            <p:strVal val="#ppt_y+1"/>
                                          </p:val>
                                        </p:tav>
                                        <p:tav tm="100000">
                                          <p:val>
                                            <p:strVal val="#ppt_y-.03"/>
                                          </p:val>
                                        </p:tav>
                                      </p:tavLst>
                                    </p:anim>
                                    <p:anim calcmode="lin" valueType="num">
                                      <p:cBhvr>
                                        <p:cTn id="22" dur="60" accel="100000" fill="hold">
                                          <p:stCondLst>
                                            <p:cond delay="540"/>
                                          </p:stCondLst>
                                        </p:cTn>
                                        <p:tgtEl>
                                          <p:spTgt spid="8">
                                            <p:txEl>
                                              <p:pRg st="0" end="0"/>
                                            </p:txEl>
                                          </p:spTgt>
                                        </p:tgtEl>
                                        <p:attrNameLst>
                                          <p:attrName>ppt_y</p:attrName>
                                        </p:attrNameLst>
                                      </p:cBhvr>
                                      <p:tavLst>
                                        <p:tav tm="0">
                                          <p:val>
                                            <p:strVal val="#ppt_y-.03"/>
                                          </p:val>
                                        </p:tav>
                                        <p:tav tm="100000">
                                          <p:val>
                                            <p:strVal val="#ppt_y"/>
                                          </p:val>
                                        </p:tav>
                                      </p:tavLst>
                                    </p:anim>
                                  </p:childTnLst>
                                </p:cTn>
                              </p:par>
                              <p:par>
                                <p:cTn id="23" presetID="10" presetClass="entr" presetSubtype="0" fill="hold" grpId="0" nodeType="withEffect" nodePh="1">
                                  <p:stCondLst>
                                    <p:cond delay="300"/>
                                  </p:stCondLst>
                                  <p:endCondLst>
                                    <p:cond evt="begin" delay="0">
                                      <p:tn val="23"/>
                                    </p:cond>
                                  </p:endCondLst>
                                  <p:childTnLst>
                                    <p:set>
                                      <p:cBhvr>
                                        <p:cTn id="24" dur="1" fill="hold">
                                          <p:stCondLst>
                                            <p:cond delay="0"/>
                                          </p:stCondLst>
                                        </p:cTn>
                                        <p:tgtEl>
                                          <p:spTgt spid="7"/>
                                        </p:tgtEl>
                                        <p:attrNameLst>
                                          <p:attrName>style.visibility</p:attrName>
                                        </p:attrNameLst>
                                      </p:cBhvr>
                                      <p:to>
                                        <p:strVal val="visible"/>
                                      </p:to>
                                    </p:set>
                                    <p:animEffect transition="in" filter="fade">
                                      <p:cBhvr>
                                        <p:cTn id="2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37" presetClass="entr" presetSubtype="0" fill="hold" nodeType="withEffect" nodePh="1">
                  <p:stCondLst>
                    <p:cond delay="300"/>
                  </p:stCondLst>
                  <p:childTnLst>
                    <p:set>
                      <p:cBhvr>
                        <p:cTn dur="1" fill="hold">
                          <p:stCondLst>
                            <p:cond delay="0"/>
                          </p:stCondLst>
                        </p:cTn>
                        <p:tgtEl>
                          <p:spTgt spid="5"/>
                        </p:tgtEl>
                        <p:attrNameLst>
                          <p:attrName>style.visibility</p:attrName>
                        </p:attrNameLst>
                      </p:cBhvr>
                      <p:to>
                        <p:strVal val="visible"/>
                      </p:to>
                    </p:set>
                    <p:animEffect transition="in" filter="fade">
                      <p:cBhvr>
                        <p:cTn dur="600"/>
                        <p:tgtEl>
                          <p:spTgt spid="5"/>
                        </p:tgtEl>
                      </p:cBhvr>
                    </p:animEffect>
                    <p:anim calcmode="lin" valueType="num">
                      <p:cBhvr>
                        <p:cTn dur="600" fill="hold"/>
                        <p:tgtEl>
                          <p:spTgt spid="5"/>
                        </p:tgtEl>
                        <p:attrNameLst>
                          <p:attrName>ppt_x</p:attrName>
                        </p:attrNameLst>
                      </p:cBhvr>
                      <p:tavLst>
                        <p:tav tm="0">
                          <p:val>
                            <p:strVal val="#ppt_x"/>
                          </p:val>
                        </p:tav>
                        <p:tav tm="100000">
                          <p:val>
                            <p:strVal val="#ppt_x"/>
                          </p:val>
                        </p:tav>
                      </p:tavLst>
                    </p:anim>
                    <p:anim calcmode="lin" valueType="num">
                      <p:cBhvr>
                        <p:cTn dur="540" decel="100000" fill="hold"/>
                        <p:tgtEl>
                          <p:spTgt spid="5"/>
                        </p:tgtEl>
                        <p:attrNameLst>
                          <p:attrName>ppt_y</p:attrName>
                        </p:attrNameLst>
                      </p:cBhvr>
                      <p:tavLst>
                        <p:tav tm="0">
                          <p:val>
                            <p:strVal val="#ppt_y+1"/>
                          </p:val>
                        </p:tav>
                        <p:tav tm="100000">
                          <p:val>
                            <p:strVal val="#ppt_y-.03"/>
                          </p:val>
                        </p:tav>
                      </p:tavLst>
                    </p:anim>
                    <p:anim calcmode="lin" valueType="num">
                      <p:cBhvr>
                        <p:cTn dur="60" accel="100000" fill="hold">
                          <p:stCondLst>
                            <p:cond delay="540"/>
                          </p:stCondLst>
                        </p:cTn>
                        <p:tgtEl>
                          <p:spTgt spid="5"/>
                        </p:tgtEl>
                        <p:attrNameLst>
                          <p:attrName>ppt_y</p:attrName>
                        </p:attrNameLst>
                      </p:cBhvr>
                      <p:tavLst>
                        <p:tav tm="0">
                          <p:val>
                            <p:strVal val="#ppt_y-.03"/>
                          </p:val>
                        </p:tav>
                        <p:tav tm="100000">
                          <p:val>
                            <p:strVal val="#ppt_y"/>
                          </p:val>
                        </p:tav>
                      </p:tavLst>
                    </p:anim>
                  </p:childTnLst>
                </p:cTn>
              </p:par>
            </p:tnLst>
          </p:tmpl>
        </p:tmplLst>
      </p:bldP>
      <p:bldP spid="6" grpId="0"/>
      <p:bldP spid="8" grpId="0" build="p">
        <p:tmplLst>
          <p:tmpl lvl="1">
            <p:tnLst>
              <p:par>
                <p:cTn presetID="37" presetClass="entr" presetSubtype="0" fill="hold" nodeType="withEffect">
                  <p:stCondLst>
                    <p:cond delay="300"/>
                  </p:stCondLst>
                  <p:childTnLst>
                    <p:set>
                      <p:cBhvr>
                        <p:cTn dur="1" fill="hold">
                          <p:stCondLst>
                            <p:cond delay="0"/>
                          </p:stCondLst>
                        </p:cTn>
                        <p:tgtEl>
                          <p:spTgt spid="8"/>
                        </p:tgtEl>
                        <p:attrNameLst>
                          <p:attrName>style.visibility</p:attrName>
                        </p:attrNameLst>
                      </p:cBhvr>
                      <p:to>
                        <p:strVal val="visible"/>
                      </p:to>
                    </p:set>
                    <p:animEffect transition="in" filter="fade">
                      <p:cBhvr>
                        <p:cTn dur="600"/>
                        <p:tgtEl>
                          <p:spTgt spid="8"/>
                        </p:tgtEl>
                      </p:cBhvr>
                    </p:animEffect>
                    <p:anim calcmode="lin" valueType="num">
                      <p:cBhvr>
                        <p:cTn dur="600" fill="hold"/>
                        <p:tgtEl>
                          <p:spTgt spid="8"/>
                        </p:tgtEl>
                        <p:attrNameLst>
                          <p:attrName>ppt_x</p:attrName>
                        </p:attrNameLst>
                      </p:cBhvr>
                      <p:tavLst>
                        <p:tav tm="0">
                          <p:val>
                            <p:strVal val="#ppt_x"/>
                          </p:val>
                        </p:tav>
                        <p:tav tm="100000">
                          <p:val>
                            <p:strVal val="#ppt_x"/>
                          </p:val>
                        </p:tav>
                      </p:tavLst>
                    </p:anim>
                    <p:anim calcmode="lin" valueType="num">
                      <p:cBhvr>
                        <p:cTn dur="540" decel="100000" fill="hold"/>
                        <p:tgtEl>
                          <p:spTgt spid="8"/>
                        </p:tgtEl>
                        <p:attrNameLst>
                          <p:attrName>ppt_y</p:attrName>
                        </p:attrNameLst>
                      </p:cBhvr>
                      <p:tavLst>
                        <p:tav tm="0">
                          <p:val>
                            <p:strVal val="#ppt_y+1"/>
                          </p:val>
                        </p:tav>
                        <p:tav tm="100000">
                          <p:val>
                            <p:strVal val="#ppt_y-.03"/>
                          </p:val>
                        </p:tav>
                      </p:tavLst>
                    </p:anim>
                    <p:anim calcmode="lin" valueType="num">
                      <p:cBhvr>
                        <p:cTn dur="60" accel="100000" fill="hold">
                          <p:stCondLst>
                            <p:cond delay="540"/>
                          </p:stCondLst>
                        </p:cTn>
                        <p:tgtEl>
                          <p:spTgt spid="8"/>
                        </p:tgtEl>
                        <p:attrNameLst>
                          <p:attrName>ppt_y</p:attrName>
                        </p:attrNameLst>
                      </p:cBhvr>
                      <p:tavLst>
                        <p:tav tm="0">
                          <p:val>
                            <p:strVal val="#ppt_y-.03"/>
                          </p:val>
                        </p:tav>
                        <p:tav tm="100000">
                          <p:val>
                            <p:strVal val="#ppt_y"/>
                          </p:val>
                        </p:tav>
                      </p:tavLst>
                    </p:anim>
                  </p:childTnLst>
                </p:cTn>
              </p:par>
            </p:tnLst>
          </p:tmpl>
        </p:tmplLst>
      </p:bldP>
      <p:bldP spid="7" grpId="0"/>
    </p:bld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4_Title left">
    <p:spTree>
      <p:nvGrpSpPr>
        <p:cNvPr id="1" name=""/>
        <p:cNvGrpSpPr/>
        <p:nvPr/>
      </p:nvGrpSpPr>
      <p:grpSpPr>
        <a:xfrm>
          <a:off x="0" y="0"/>
          <a:ext cx="0" cy="0"/>
          <a:chOff x="0" y="0"/>
          <a:chExt cx="0" cy="0"/>
        </a:xfrm>
      </p:grpSpPr>
      <p:sp>
        <p:nvSpPr>
          <p:cNvPr id="7" name="Picture Placeholder 2"/>
          <p:cNvSpPr>
            <a:spLocks noGrp="1"/>
          </p:cNvSpPr>
          <p:nvPr>
            <p:ph type="pic" sz="quarter" idx="13"/>
          </p:nvPr>
        </p:nvSpPr>
        <p:spPr>
          <a:xfrm>
            <a:off x="4610101" y="0"/>
            <a:ext cx="4533900" cy="5143500"/>
          </a:xfrm>
          <a:prstGeom prst="rect">
            <a:avLst/>
          </a:prstGeom>
          <a:noFill/>
        </p:spPr>
        <p:txBody>
          <a:bodyPr lIns="68580" tIns="34290" rIns="68580" bIns="34290" anchor="ctr">
            <a:normAutofit/>
          </a:bodyPr>
          <a:lstStyle>
            <a:lvl1pPr marL="0" indent="0" algn="ctr">
              <a:buNone/>
              <a:defRPr sz="1050" baseline="0">
                <a:latin typeface="Lato Regular"/>
                <a:cs typeface="Lato Regular"/>
              </a:defRPr>
            </a:lvl1pPr>
          </a:lstStyle>
          <a:p>
            <a:endParaRPr lang="en-US" dirty="0"/>
          </a:p>
        </p:txBody>
      </p:sp>
    </p:spTree>
    <p:extLst>
      <p:ext uri="{BB962C8B-B14F-4D97-AF65-F5344CB8AC3E}">
        <p14:creationId xmlns:p14="http://schemas.microsoft.com/office/powerpoint/2010/main" val="52206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nodePh="1">
                                  <p:stCondLst>
                                    <p:cond delay="0"/>
                                  </p:stCondLst>
                                  <p:endCondLst>
                                    <p:cond evt="begin" delay="0">
                                      <p:tn val="5"/>
                                    </p:cond>
                                  </p:end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5_Title left">
    <p:spTree>
      <p:nvGrpSpPr>
        <p:cNvPr id="1" name=""/>
        <p:cNvGrpSpPr/>
        <p:nvPr/>
      </p:nvGrpSpPr>
      <p:grpSpPr>
        <a:xfrm>
          <a:off x="0" y="0"/>
          <a:ext cx="0" cy="0"/>
          <a:chOff x="0" y="0"/>
          <a:chExt cx="0" cy="0"/>
        </a:xfrm>
      </p:grpSpPr>
      <p:sp>
        <p:nvSpPr>
          <p:cNvPr id="7" name="Picture Placeholder 2"/>
          <p:cNvSpPr>
            <a:spLocks noGrp="1"/>
          </p:cNvSpPr>
          <p:nvPr>
            <p:ph type="pic" sz="quarter" idx="13"/>
          </p:nvPr>
        </p:nvSpPr>
        <p:spPr>
          <a:xfrm>
            <a:off x="4610101" y="0"/>
            <a:ext cx="4533900" cy="5143500"/>
          </a:xfrm>
          <a:prstGeom prst="rect">
            <a:avLst/>
          </a:prstGeom>
          <a:noFill/>
        </p:spPr>
        <p:txBody>
          <a:bodyPr lIns="68580" tIns="34290" rIns="68580" bIns="34290" anchor="ctr">
            <a:normAutofit/>
          </a:bodyPr>
          <a:lstStyle>
            <a:lvl1pPr marL="0" indent="0" algn="ctr">
              <a:buNone/>
              <a:defRPr sz="1050" baseline="0">
                <a:latin typeface="Lato Regular"/>
                <a:cs typeface="Lato Regular"/>
              </a:defRPr>
            </a:lvl1pPr>
          </a:lstStyle>
          <a:p>
            <a:endParaRPr lang="en-US" dirty="0"/>
          </a:p>
        </p:txBody>
      </p:sp>
      <p:sp>
        <p:nvSpPr>
          <p:cNvPr id="3" name="Title 3"/>
          <p:cNvSpPr>
            <a:spLocks noGrp="1"/>
          </p:cNvSpPr>
          <p:nvPr>
            <p:ph type="title" hasCustomPrompt="1"/>
          </p:nvPr>
        </p:nvSpPr>
        <p:spPr>
          <a:xfrm>
            <a:off x="825502" y="1344257"/>
            <a:ext cx="2717800" cy="839697"/>
          </a:xfrm>
          <a:prstGeom prst="rect">
            <a:avLst/>
          </a:prstGeom>
        </p:spPr>
        <p:txBody>
          <a:bodyPr lIns="68580" tIns="34290" rIns="68580" bIns="34290">
            <a:noAutofit/>
          </a:bodyPr>
          <a:lstStyle>
            <a:lvl1pPr algn="l">
              <a:defRPr sz="1875" cap="all">
                <a:solidFill>
                  <a:schemeClr val="tx1">
                    <a:lumMod val="75000"/>
                    <a:lumOff val="25000"/>
                  </a:schemeClr>
                </a:solidFill>
                <a:latin typeface="Lemon/Milk"/>
                <a:cs typeface="Lemon/Milk"/>
              </a:defRPr>
            </a:lvl1pPr>
          </a:lstStyle>
          <a:p>
            <a:r>
              <a:rPr lang="en-US" dirty="0"/>
              <a:t>title example here</a:t>
            </a:r>
          </a:p>
        </p:txBody>
      </p:sp>
      <p:sp>
        <p:nvSpPr>
          <p:cNvPr id="4" name="Text Placeholder 5"/>
          <p:cNvSpPr>
            <a:spLocks noGrp="1"/>
          </p:cNvSpPr>
          <p:nvPr>
            <p:ph type="body" sz="quarter" idx="10" hasCustomPrompt="1"/>
          </p:nvPr>
        </p:nvSpPr>
        <p:spPr>
          <a:xfrm>
            <a:off x="825502" y="1047480"/>
            <a:ext cx="2048933" cy="213595"/>
          </a:xfrm>
          <a:prstGeom prst="rect">
            <a:avLst/>
          </a:prstGeom>
        </p:spPr>
        <p:txBody>
          <a:bodyPr lIns="68580" tIns="34290" rIns="68580" bIns="34290">
            <a:noAutofit/>
          </a:bodyPr>
          <a:lstStyle>
            <a:lvl1pPr marL="0" indent="0" algn="l">
              <a:buNone/>
              <a:defRPr sz="900" cap="all">
                <a:solidFill>
                  <a:schemeClr val="accent1"/>
                </a:solidFill>
                <a:latin typeface="Lato Black"/>
                <a:cs typeface="Lato Black"/>
              </a:defRPr>
            </a:lvl1pPr>
          </a:lstStyle>
          <a:p>
            <a:pPr lvl="0"/>
            <a:r>
              <a:rPr lang="en-US" dirty="0" err="1"/>
              <a:t>Subitle</a:t>
            </a:r>
            <a:r>
              <a:rPr lang="en-US" dirty="0"/>
              <a:t> Example here</a:t>
            </a:r>
          </a:p>
        </p:txBody>
      </p:sp>
    </p:spTree>
    <p:extLst>
      <p:ext uri="{BB962C8B-B14F-4D97-AF65-F5344CB8AC3E}">
        <p14:creationId xmlns:p14="http://schemas.microsoft.com/office/powerpoint/2010/main" val="1260272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600"/>
                                        <p:tgtEl>
                                          <p:spTgt spid="3"/>
                                        </p:tgtEl>
                                      </p:cBhvr>
                                    </p:animEffect>
                                    <p:anim calcmode="lin" valueType="num">
                                      <p:cBhvr>
                                        <p:cTn id="8" dur="600" fill="hold"/>
                                        <p:tgtEl>
                                          <p:spTgt spid="3"/>
                                        </p:tgtEl>
                                        <p:attrNameLst>
                                          <p:attrName>ppt_x</p:attrName>
                                        </p:attrNameLst>
                                      </p:cBhvr>
                                      <p:tavLst>
                                        <p:tav tm="0">
                                          <p:val>
                                            <p:strVal val="#ppt_x"/>
                                          </p:val>
                                        </p:tav>
                                        <p:tav tm="100000">
                                          <p:val>
                                            <p:strVal val="#ppt_x"/>
                                          </p:val>
                                        </p:tav>
                                      </p:tavLst>
                                    </p:anim>
                                    <p:anim calcmode="lin" valueType="num">
                                      <p:cBhvr>
                                        <p:cTn id="9" dur="540" decel="100000" fill="hold"/>
                                        <p:tgtEl>
                                          <p:spTgt spid="3"/>
                                        </p:tgtEl>
                                        <p:attrNameLst>
                                          <p:attrName>ppt_y</p:attrName>
                                        </p:attrNameLst>
                                      </p:cBhvr>
                                      <p:tavLst>
                                        <p:tav tm="0">
                                          <p:val>
                                            <p:strVal val="#ppt_y+1"/>
                                          </p:val>
                                        </p:tav>
                                        <p:tav tm="100000">
                                          <p:val>
                                            <p:strVal val="#ppt_y-.03"/>
                                          </p:val>
                                        </p:tav>
                                      </p:tavLst>
                                    </p:anim>
                                    <p:anim calcmode="lin" valueType="num">
                                      <p:cBhvr>
                                        <p:cTn id="10" dur="60" accel="100000" fill="hold">
                                          <p:stCondLst>
                                            <p:cond delay="540"/>
                                          </p:stCondLst>
                                        </p:cTn>
                                        <p:tgtEl>
                                          <p:spTgt spid="3"/>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p:stCondLst>
                                    <p:cond delay="300"/>
                                  </p:stCondLst>
                                  <p:childTnLst>
                                    <p:set>
                                      <p:cBhvr>
                                        <p:cTn id="12" dur="1" fill="hold">
                                          <p:stCondLst>
                                            <p:cond delay="0"/>
                                          </p:stCondLst>
                                        </p:cTn>
                                        <p:tgtEl>
                                          <p:spTgt spid="4">
                                            <p:txEl>
                                              <p:pRg st="0" end="0"/>
                                            </p:txEl>
                                          </p:spTgt>
                                        </p:tgtEl>
                                        <p:attrNameLst>
                                          <p:attrName>style.visibility</p:attrName>
                                        </p:attrNameLst>
                                      </p:cBhvr>
                                      <p:to>
                                        <p:strVal val="visible"/>
                                      </p:to>
                                    </p:set>
                                    <p:animEffect transition="in" filter="fade">
                                      <p:cBhvr>
                                        <p:cTn id="13" dur="600"/>
                                        <p:tgtEl>
                                          <p:spTgt spid="4">
                                            <p:txEl>
                                              <p:pRg st="0" end="0"/>
                                            </p:txEl>
                                          </p:spTgt>
                                        </p:tgtEl>
                                      </p:cBhvr>
                                    </p:animEffect>
                                    <p:anim calcmode="lin" valueType="num">
                                      <p:cBhvr>
                                        <p:cTn id="14" dur="6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15" dur="540" decel="100000" fill="hold"/>
                                        <p:tgtEl>
                                          <p:spTgt spid="4">
                                            <p:txEl>
                                              <p:pRg st="0" end="0"/>
                                            </p:txEl>
                                          </p:spTgt>
                                        </p:tgtEl>
                                        <p:attrNameLst>
                                          <p:attrName>ppt_y</p:attrName>
                                        </p:attrNameLst>
                                      </p:cBhvr>
                                      <p:tavLst>
                                        <p:tav tm="0">
                                          <p:val>
                                            <p:strVal val="#ppt_y+1"/>
                                          </p:val>
                                        </p:tav>
                                        <p:tav tm="100000">
                                          <p:val>
                                            <p:strVal val="#ppt_y-.03"/>
                                          </p:val>
                                        </p:tav>
                                      </p:tavLst>
                                    </p:anim>
                                    <p:anim calcmode="lin" valueType="num">
                                      <p:cBhvr>
                                        <p:cTn id="16" dur="60" accel="100000" fill="hold">
                                          <p:stCondLst>
                                            <p:cond delay="540"/>
                                          </p:stCondLst>
                                        </p:cTn>
                                        <p:tgtEl>
                                          <p:spTgt spid="4">
                                            <p:txEl>
                                              <p:pRg st="0" end="0"/>
                                            </p:txEl>
                                          </p:spTgt>
                                        </p:tgtEl>
                                        <p:attrNameLst>
                                          <p:attrName>ppt_y</p:attrName>
                                        </p:attrNameLst>
                                      </p:cBhvr>
                                      <p:tavLst>
                                        <p:tav tm="0">
                                          <p:val>
                                            <p:strVal val="#ppt_y-.03"/>
                                          </p:val>
                                        </p:tav>
                                        <p:tav tm="100000">
                                          <p:val>
                                            <p:strVal val="#ppt_y"/>
                                          </p:val>
                                        </p:tav>
                                      </p:tavLst>
                                    </p:anim>
                                  </p:childTnLst>
                                </p:cTn>
                              </p:par>
                              <p:par>
                                <p:cTn id="17" presetID="10" presetClass="entr" presetSubtype="0" fill="hold" grpId="0" nodeType="withEffect" nodePh="1">
                                  <p:stCondLst>
                                    <p:cond delay="300"/>
                                  </p:stCondLst>
                                  <p:endCondLst>
                                    <p:cond evt="begin" delay="0">
                                      <p:tn val="17"/>
                                    </p:cond>
                                  </p:end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3" grpId="0"/>
      <p:bldP spid="4" grpId="0" build="p">
        <p:tmplLst>
          <p:tmpl lvl="1">
            <p:tnLst>
              <p:par>
                <p:cTn presetID="37" presetClass="entr" presetSubtype="0" fill="hold" nodeType="withEffect">
                  <p:stCondLst>
                    <p:cond delay="300"/>
                  </p:stCondLst>
                  <p:childTnLst>
                    <p:set>
                      <p:cBhvr>
                        <p:cTn dur="1" fill="hold">
                          <p:stCondLst>
                            <p:cond delay="0"/>
                          </p:stCondLst>
                        </p:cTn>
                        <p:tgtEl>
                          <p:spTgt spid="4"/>
                        </p:tgtEl>
                        <p:attrNameLst>
                          <p:attrName>style.visibility</p:attrName>
                        </p:attrNameLst>
                      </p:cBhvr>
                      <p:to>
                        <p:strVal val="visible"/>
                      </p:to>
                    </p:set>
                    <p:animEffect transition="in" filter="fade">
                      <p:cBhvr>
                        <p:cTn dur="600"/>
                        <p:tgtEl>
                          <p:spTgt spid="4"/>
                        </p:tgtEl>
                      </p:cBhvr>
                    </p:animEffect>
                    <p:anim calcmode="lin" valueType="num">
                      <p:cBhvr>
                        <p:cTn dur="600" fill="hold"/>
                        <p:tgtEl>
                          <p:spTgt spid="4"/>
                        </p:tgtEl>
                        <p:attrNameLst>
                          <p:attrName>ppt_x</p:attrName>
                        </p:attrNameLst>
                      </p:cBhvr>
                      <p:tavLst>
                        <p:tav tm="0">
                          <p:val>
                            <p:strVal val="#ppt_x"/>
                          </p:val>
                        </p:tav>
                        <p:tav tm="100000">
                          <p:val>
                            <p:strVal val="#ppt_x"/>
                          </p:val>
                        </p:tav>
                      </p:tavLst>
                    </p:anim>
                    <p:anim calcmode="lin" valueType="num">
                      <p:cBhvr>
                        <p:cTn dur="540" decel="100000" fill="hold"/>
                        <p:tgtEl>
                          <p:spTgt spid="4"/>
                        </p:tgtEl>
                        <p:attrNameLst>
                          <p:attrName>ppt_y</p:attrName>
                        </p:attrNameLst>
                      </p:cBhvr>
                      <p:tavLst>
                        <p:tav tm="0">
                          <p:val>
                            <p:strVal val="#ppt_y+1"/>
                          </p:val>
                        </p:tav>
                        <p:tav tm="100000">
                          <p:val>
                            <p:strVal val="#ppt_y-.03"/>
                          </p:val>
                        </p:tav>
                      </p:tavLst>
                    </p:anim>
                    <p:anim calcmode="lin" valueType="num">
                      <p:cBhvr>
                        <p:cTn dur="60" accel="100000" fill="hold">
                          <p:stCondLst>
                            <p:cond delay="540"/>
                          </p:stCondLst>
                        </p:cTn>
                        <p:tgtEl>
                          <p:spTgt spid="4"/>
                        </p:tgtEl>
                        <p:attrNameLst>
                          <p:attrName>ppt_y</p:attrName>
                        </p:attrNameLst>
                      </p:cBhvr>
                      <p:tavLst>
                        <p:tav tm="0">
                          <p:val>
                            <p:strVal val="#ppt_y-.03"/>
                          </p:val>
                        </p:tav>
                        <p:tav tm="100000">
                          <p:val>
                            <p:strVal val="#ppt_y"/>
                          </p:val>
                        </p:tav>
                      </p:tavLst>
                    </p:anim>
                  </p:childTnLst>
                </p:cTn>
              </p:par>
            </p:tnLst>
          </p:tmpl>
        </p:tmplLst>
      </p:bldP>
    </p:bld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10_Text with brush 1">
    <p:spTree>
      <p:nvGrpSpPr>
        <p:cNvPr id="1" name=""/>
        <p:cNvGrpSpPr/>
        <p:nvPr/>
      </p:nvGrpSpPr>
      <p:grpSpPr>
        <a:xfrm>
          <a:off x="0" y="0"/>
          <a:ext cx="0" cy="0"/>
          <a:chOff x="0" y="0"/>
          <a:chExt cx="0" cy="0"/>
        </a:xfrm>
      </p:grpSpPr>
      <p:sp>
        <p:nvSpPr>
          <p:cNvPr id="7" name="Picture Placeholder 2"/>
          <p:cNvSpPr>
            <a:spLocks noGrp="1"/>
          </p:cNvSpPr>
          <p:nvPr>
            <p:ph type="pic" sz="quarter" idx="13"/>
          </p:nvPr>
        </p:nvSpPr>
        <p:spPr>
          <a:xfrm>
            <a:off x="0" y="2"/>
            <a:ext cx="9144000" cy="2599279"/>
          </a:xfrm>
          <a:prstGeom prst="rect">
            <a:avLst/>
          </a:prstGeom>
          <a:noFill/>
        </p:spPr>
        <p:txBody>
          <a:bodyPr lIns="68580" tIns="34290" rIns="68580" bIns="34290" anchor="ctr">
            <a:normAutofit/>
          </a:bodyPr>
          <a:lstStyle>
            <a:lvl1pPr marL="0" indent="0" algn="ctr">
              <a:buNone/>
              <a:defRPr sz="1050" baseline="0">
                <a:latin typeface="Lato Regular"/>
                <a:cs typeface="Lato Regular"/>
              </a:defRPr>
            </a:lvl1pPr>
          </a:lstStyle>
          <a:p>
            <a:endParaRPr lang="en-US" dirty="0"/>
          </a:p>
        </p:txBody>
      </p:sp>
      <p:sp>
        <p:nvSpPr>
          <p:cNvPr id="8" name="Rounded Rectangle 7"/>
          <p:cNvSpPr/>
          <p:nvPr userDrawn="1"/>
        </p:nvSpPr>
        <p:spPr>
          <a:xfrm>
            <a:off x="0" y="2609405"/>
            <a:ext cx="9144000" cy="76202"/>
          </a:xfrm>
          <a:prstGeom prst="roundRect">
            <a:avLst>
              <a:gd name="adj" fmla="val 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p>
        </p:txBody>
      </p:sp>
    </p:spTree>
    <p:extLst>
      <p:ext uri="{BB962C8B-B14F-4D97-AF65-F5344CB8AC3E}">
        <p14:creationId xmlns:p14="http://schemas.microsoft.com/office/powerpoint/2010/main" val="3182685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nodePh="1">
                                  <p:stCondLst>
                                    <p:cond delay="0"/>
                                  </p:stCondLst>
                                  <p:endCondLst>
                                    <p:cond evt="begin" delay="0">
                                      <p:tn val="5"/>
                                    </p:cond>
                                  </p:end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1_Title + concept image 1">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889001" y="3537601"/>
            <a:ext cx="2717800" cy="915866"/>
          </a:xfrm>
          <a:prstGeom prst="rect">
            <a:avLst/>
          </a:prstGeom>
        </p:spPr>
        <p:txBody>
          <a:bodyPr lIns="68580" tIns="34290" rIns="68580" bIns="34290">
            <a:noAutofit/>
          </a:bodyPr>
          <a:lstStyle>
            <a:lvl1pPr algn="l">
              <a:lnSpc>
                <a:spcPct val="90000"/>
              </a:lnSpc>
              <a:defRPr sz="1875" cap="all">
                <a:solidFill>
                  <a:schemeClr val="tx1">
                    <a:lumMod val="75000"/>
                    <a:lumOff val="25000"/>
                  </a:schemeClr>
                </a:solidFill>
                <a:latin typeface="Lemon/Milk"/>
                <a:cs typeface="Lemon/Milk"/>
              </a:defRPr>
            </a:lvl1pPr>
          </a:lstStyle>
          <a:p>
            <a:r>
              <a:rPr lang="en-US" dirty="0"/>
              <a:t>title example here</a:t>
            </a:r>
          </a:p>
        </p:txBody>
      </p:sp>
      <p:sp>
        <p:nvSpPr>
          <p:cNvPr id="6" name="Text Placeholder 5"/>
          <p:cNvSpPr>
            <a:spLocks noGrp="1"/>
          </p:cNvSpPr>
          <p:nvPr>
            <p:ph type="body" sz="quarter" idx="10" hasCustomPrompt="1"/>
          </p:nvPr>
        </p:nvSpPr>
        <p:spPr>
          <a:xfrm>
            <a:off x="889001" y="3223890"/>
            <a:ext cx="2048933" cy="213595"/>
          </a:xfrm>
          <a:prstGeom prst="rect">
            <a:avLst/>
          </a:prstGeom>
        </p:spPr>
        <p:txBody>
          <a:bodyPr lIns="68580" tIns="34290" rIns="68580" bIns="34290">
            <a:noAutofit/>
          </a:bodyPr>
          <a:lstStyle>
            <a:lvl1pPr marL="0" indent="0" algn="l">
              <a:buNone/>
              <a:defRPr sz="900" cap="all">
                <a:solidFill>
                  <a:schemeClr val="accent1"/>
                </a:solidFill>
                <a:latin typeface="Lato Black"/>
                <a:cs typeface="Lato Black"/>
              </a:defRPr>
            </a:lvl1pPr>
          </a:lstStyle>
          <a:p>
            <a:pPr lvl="0"/>
            <a:r>
              <a:rPr lang="en-US" dirty="0" err="1"/>
              <a:t>Subitle</a:t>
            </a:r>
            <a:r>
              <a:rPr lang="en-US" dirty="0"/>
              <a:t> Example here</a:t>
            </a:r>
          </a:p>
        </p:txBody>
      </p:sp>
      <p:sp>
        <p:nvSpPr>
          <p:cNvPr id="9" name="Picture Placeholder 2"/>
          <p:cNvSpPr>
            <a:spLocks noGrp="1"/>
          </p:cNvSpPr>
          <p:nvPr>
            <p:ph type="pic" sz="quarter" idx="11"/>
          </p:nvPr>
        </p:nvSpPr>
        <p:spPr>
          <a:xfrm rot="714231">
            <a:off x="-891802" y="-148963"/>
            <a:ext cx="11876089" cy="3977744"/>
          </a:xfrm>
          <a:custGeom>
            <a:avLst/>
            <a:gdLst/>
            <a:ahLst/>
            <a:cxnLst/>
            <a:rect l="l" t="t" r="r" b="b"/>
            <a:pathLst>
              <a:path w="11876089" h="3977744">
                <a:moveTo>
                  <a:pt x="1032057" y="3865094"/>
                </a:moveTo>
                <a:lnTo>
                  <a:pt x="1022620" y="3871233"/>
                </a:lnTo>
                <a:cubicBezTo>
                  <a:pt x="998133" y="3887193"/>
                  <a:pt x="954825" y="3915358"/>
                  <a:pt x="875077" y="3966573"/>
                </a:cubicBezTo>
                <a:cubicBezTo>
                  <a:pt x="863811" y="3969440"/>
                  <a:pt x="833098" y="3983424"/>
                  <a:pt x="841282" y="3975171"/>
                </a:cubicBezTo>
                <a:cubicBezTo>
                  <a:pt x="862481" y="3953794"/>
                  <a:pt x="995322" y="3884188"/>
                  <a:pt x="1029466" y="3866438"/>
                </a:cubicBezTo>
                <a:close/>
                <a:moveTo>
                  <a:pt x="1060357" y="3847583"/>
                </a:moveTo>
                <a:lnTo>
                  <a:pt x="1037443" y="3862299"/>
                </a:lnTo>
                <a:lnTo>
                  <a:pt x="1032057" y="3865094"/>
                </a:lnTo>
                <a:lnTo>
                  <a:pt x="1047434" y="3855091"/>
                </a:lnTo>
                <a:cubicBezTo>
                  <a:pt x="1052467" y="3851858"/>
                  <a:pt x="1054997" y="3850321"/>
                  <a:pt x="1057226" y="3849123"/>
                </a:cubicBezTo>
                <a:close/>
                <a:moveTo>
                  <a:pt x="989247" y="3623905"/>
                </a:moveTo>
                <a:lnTo>
                  <a:pt x="985515" y="3630787"/>
                </a:lnTo>
                <a:cubicBezTo>
                  <a:pt x="993121" y="3640171"/>
                  <a:pt x="1069602" y="3596703"/>
                  <a:pt x="724112" y="3762114"/>
                </a:cubicBezTo>
                <a:cubicBezTo>
                  <a:pt x="638782" y="3802968"/>
                  <a:pt x="552365" y="3841513"/>
                  <a:pt x="466663" y="3881584"/>
                </a:cubicBezTo>
                <a:cubicBezTo>
                  <a:pt x="439819" y="3894134"/>
                  <a:pt x="360696" y="3934580"/>
                  <a:pt x="386480" y="3919974"/>
                </a:cubicBezTo>
                <a:cubicBezTo>
                  <a:pt x="656630" y="3766946"/>
                  <a:pt x="295851" y="3969010"/>
                  <a:pt x="867033" y="3684985"/>
                </a:cubicBezTo>
                <a:close/>
                <a:moveTo>
                  <a:pt x="1120237" y="3521931"/>
                </a:moveTo>
                <a:lnTo>
                  <a:pt x="1087114" y="3544352"/>
                </a:lnTo>
                <a:lnTo>
                  <a:pt x="1077516" y="3551211"/>
                </a:lnTo>
                <a:lnTo>
                  <a:pt x="1059445" y="3559863"/>
                </a:lnTo>
                <a:cubicBezTo>
                  <a:pt x="1035176" y="3572937"/>
                  <a:pt x="1014362" y="3591922"/>
                  <a:pt x="989859" y="3604552"/>
                </a:cubicBezTo>
                <a:cubicBezTo>
                  <a:pt x="979527" y="3609877"/>
                  <a:pt x="947273" y="3620752"/>
                  <a:pt x="956066" y="3613151"/>
                </a:cubicBezTo>
                <a:cubicBezTo>
                  <a:pt x="983873" y="3589115"/>
                  <a:pt x="1015965" y="3569987"/>
                  <a:pt x="1048847" y="3553564"/>
                </a:cubicBezTo>
                <a:cubicBezTo>
                  <a:pt x="1068822" y="3543589"/>
                  <a:pt x="1084175" y="3536368"/>
                  <a:pt x="1096040" y="3531199"/>
                </a:cubicBezTo>
                <a:close/>
                <a:moveTo>
                  <a:pt x="1866539" y="3463163"/>
                </a:moveTo>
                <a:lnTo>
                  <a:pt x="1853372" y="3473500"/>
                </a:lnTo>
                <a:lnTo>
                  <a:pt x="1854159" y="3473669"/>
                </a:lnTo>
                <a:lnTo>
                  <a:pt x="1816086" y="3493293"/>
                </a:lnTo>
                <a:cubicBezTo>
                  <a:pt x="1801144" y="3500446"/>
                  <a:pt x="1815295" y="3491777"/>
                  <a:pt x="1836916" y="3479530"/>
                </a:cubicBezTo>
                <a:close/>
                <a:moveTo>
                  <a:pt x="1936682" y="3433696"/>
                </a:moveTo>
                <a:cubicBezTo>
                  <a:pt x="1938572" y="3433576"/>
                  <a:pt x="1938808" y="3434138"/>
                  <a:pt x="1936362" y="3435708"/>
                </a:cubicBezTo>
                <a:cubicBezTo>
                  <a:pt x="1911428" y="3451721"/>
                  <a:pt x="1882907" y="3461302"/>
                  <a:pt x="1856179" y="3474098"/>
                </a:cubicBezTo>
                <a:lnTo>
                  <a:pt x="1854159" y="3473669"/>
                </a:lnTo>
                <a:lnTo>
                  <a:pt x="1928133" y="3435539"/>
                </a:lnTo>
                <a:close/>
                <a:moveTo>
                  <a:pt x="3017443" y="3431785"/>
                </a:moveTo>
                <a:cubicBezTo>
                  <a:pt x="3024564" y="3431112"/>
                  <a:pt x="3028292" y="3432381"/>
                  <a:pt x="3025232" y="3437530"/>
                </a:cubicBezTo>
                <a:cubicBezTo>
                  <a:pt x="3010385" y="3462509"/>
                  <a:pt x="2925902" y="3484004"/>
                  <a:pt x="2940749" y="3459025"/>
                </a:cubicBezTo>
                <a:lnTo>
                  <a:pt x="2958485" y="3441619"/>
                </a:lnTo>
                <a:lnTo>
                  <a:pt x="2961135" y="3443575"/>
                </a:lnTo>
                <a:cubicBezTo>
                  <a:pt x="2975379" y="3442233"/>
                  <a:pt x="3003199" y="3433127"/>
                  <a:pt x="3017443" y="3431785"/>
                </a:cubicBezTo>
                <a:close/>
                <a:moveTo>
                  <a:pt x="1300380" y="3426457"/>
                </a:moveTo>
                <a:lnTo>
                  <a:pt x="1272503" y="3442693"/>
                </a:lnTo>
                <a:cubicBezTo>
                  <a:pt x="1253882" y="3454652"/>
                  <a:pt x="1238848" y="3471797"/>
                  <a:pt x="1219813" y="3483083"/>
                </a:cubicBezTo>
                <a:lnTo>
                  <a:pt x="1212715" y="3487172"/>
                </a:lnTo>
                <a:lnTo>
                  <a:pt x="1179721" y="3502278"/>
                </a:lnTo>
                <a:lnTo>
                  <a:pt x="1139843" y="3521371"/>
                </a:lnTo>
                <a:lnTo>
                  <a:pt x="1139108" y="3521092"/>
                </a:lnTo>
                <a:cubicBezTo>
                  <a:pt x="1136915" y="3519465"/>
                  <a:pt x="1134323" y="3517608"/>
                  <a:pt x="1122293" y="3521145"/>
                </a:cubicBezTo>
                <a:lnTo>
                  <a:pt x="1120237" y="3521931"/>
                </a:lnTo>
                <a:lnTo>
                  <a:pt x="1152227" y="3500279"/>
                </a:lnTo>
                <a:cubicBezTo>
                  <a:pt x="1274545" y="3419120"/>
                  <a:pt x="1265948" y="3436124"/>
                  <a:pt x="1299151" y="3426890"/>
                </a:cubicBezTo>
                <a:close/>
                <a:moveTo>
                  <a:pt x="2979312" y="3421178"/>
                </a:moveTo>
                <a:lnTo>
                  <a:pt x="2958485" y="3441619"/>
                </a:lnTo>
                <a:lnTo>
                  <a:pt x="2953347" y="3437829"/>
                </a:lnTo>
                <a:close/>
                <a:moveTo>
                  <a:pt x="3074427" y="3403785"/>
                </a:moveTo>
                <a:lnTo>
                  <a:pt x="3075939" y="3407088"/>
                </a:lnTo>
                <a:cubicBezTo>
                  <a:pt x="3079132" y="3419619"/>
                  <a:pt x="3078069" y="3433083"/>
                  <a:pt x="3069622" y="3435232"/>
                </a:cubicBezTo>
                <a:cubicBezTo>
                  <a:pt x="3059468" y="3437815"/>
                  <a:pt x="3051686" y="3430800"/>
                  <a:pt x="3044498" y="3421385"/>
                </a:cubicBezTo>
                <a:lnTo>
                  <a:pt x="3033797" y="3407370"/>
                </a:lnTo>
                <a:lnTo>
                  <a:pt x="3039551" y="3406236"/>
                </a:lnTo>
                <a:close/>
                <a:moveTo>
                  <a:pt x="1872145" y="3398320"/>
                </a:moveTo>
                <a:lnTo>
                  <a:pt x="1775480" y="3460523"/>
                </a:lnTo>
                <a:cubicBezTo>
                  <a:pt x="1744054" y="3483051"/>
                  <a:pt x="1713081" y="3506340"/>
                  <a:pt x="1680914" y="3527684"/>
                </a:cubicBezTo>
                <a:cubicBezTo>
                  <a:pt x="1642631" y="3553085"/>
                  <a:pt x="1530179" y="3632210"/>
                  <a:pt x="1564938" y="3602165"/>
                </a:cubicBezTo>
                <a:cubicBezTo>
                  <a:pt x="1609452" y="3563690"/>
                  <a:pt x="1661270" y="3534551"/>
                  <a:pt x="1710408" y="3502190"/>
                </a:cubicBezTo>
                <a:close/>
                <a:moveTo>
                  <a:pt x="1872784" y="3397910"/>
                </a:moveTo>
                <a:lnTo>
                  <a:pt x="1872145" y="3398320"/>
                </a:lnTo>
                <a:lnTo>
                  <a:pt x="1872776" y="3397914"/>
                </a:lnTo>
                <a:close/>
                <a:moveTo>
                  <a:pt x="3025565" y="3396586"/>
                </a:moveTo>
                <a:lnTo>
                  <a:pt x="3033797" y="3407370"/>
                </a:lnTo>
                <a:lnTo>
                  <a:pt x="2986241" y="3416734"/>
                </a:lnTo>
                <a:lnTo>
                  <a:pt x="2979312" y="3421178"/>
                </a:lnTo>
                <a:lnTo>
                  <a:pt x="2990598" y="3410102"/>
                </a:lnTo>
                <a:close/>
                <a:moveTo>
                  <a:pt x="2770854" y="3365114"/>
                </a:moveTo>
                <a:lnTo>
                  <a:pt x="2762523" y="3381866"/>
                </a:lnTo>
                <a:lnTo>
                  <a:pt x="2748000" y="3415121"/>
                </a:lnTo>
                <a:lnTo>
                  <a:pt x="2670106" y="3455919"/>
                </a:lnTo>
                <a:cubicBezTo>
                  <a:pt x="2641764" y="3465498"/>
                  <a:pt x="2712471" y="3413558"/>
                  <a:pt x="2735393" y="3394333"/>
                </a:cubicBezTo>
                <a:close/>
                <a:moveTo>
                  <a:pt x="1915326" y="3359093"/>
                </a:moveTo>
                <a:lnTo>
                  <a:pt x="1862179" y="3391616"/>
                </a:lnTo>
                <a:cubicBezTo>
                  <a:pt x="1849376" y="3399073"/>
                  <a:pt x="1835043" y="3403622"/>
                  <a:pt x="1822087" y="3410810"/>
                </a:cubicBezTo>
                <a:cubicBezTo>
                  <a:pt x="1785089" y="3431333"/>
                  <a:pt x="1749818" y="3454934"/>
                  <a:pt x="1712409" y="3474695"/>
                </a:cubicBezTo>
                <a:cubicBezTo>
                  <a:pt x="1673106" y="3495456"/>
                  <a:pt x="1629015" y="3507471"/>
                  <a:pt x="1592133" y="3532280"/>
                </a:cubicBezTo>
                <a:cubicBezTo>
                  <a:pt x="1556533" y="3556227"/>
                  <a:pt x="1528945" y="3590334"/>
                  <a:pt x="1497351" y="3619360"/>
                </a:cubicBezTo>
                <a:cubicBezTo>
                  <a:pt x="1470623" y="3632156"/>
                  <a:pt x="1444395" y="3646054"/>
                  <a:pt x="1417167" y="3657750"/>
                </a:cubicBezTo>
                <a:cubicBezTo>
                  <a:pt x="1392990" y="3668136"/>
                  <a:pt x="1367016" y="3674180"/>
                  <a:pt x="1343283" y="3685543"/>
                </a:cubicBezTo>
                <a:lnTo>
                  <a:pt x="1253876" y="3733704"/>
                </a:lnTo>
                <a:lnTo>
                  <a:pt x="1251895" y="3733145"/>
                </a:lnTo>
                <a:cubicBezTo>
                  <a:pt x="1238627" y="3738400"/>
                  <a:pt x="1206926" y="3758996"/>
                  <a:pt x="1216708" y="3753726"/>
                </a:cubicBezTo>
                <a:lnTo>
                  <a:pt x="1253876" y="3733704"/>
                </a:lnTo>
                <a:lnTo>
                  <a:pt x="1256800" y="3734531"/>
                </a:lnTo>
                <a:cubicBezTo>
                  <a:pt x="1247410" y="3750328"/>
                  <a:pt x="1226339" y="3755158"/>
                  <a:pt x="1210409" y="3764324"/>
                </a:cubicBezTo>
                <a:cubicBezTo>
                  <a:pt x="1105269" y="3824823"/>
                  <a:pt x="1076687" y="3839580"/>
                  <a:pt x="1065207" y="3845198"/>
                </a:cubicBezTo>
                <a:lnTo>
                  <a:pt x="1060357" y="3847583"/>
                </a:lnTo>
                <a:lnTo>
                  <a:pt x="1153421" y="3787817"/>
                </a:lnTo>
                <a:cubicBezTo>
                  <a:pt x="1287962" y="3704799"/>
                  <a:pt x="1423367" y="3623191"/>
                  <a:pt x="1558340" y="3540879"/>
                </a:cubicBezTo>
                <a:cubicBezTo>
                  <a:pt x="1620634" y="3502890"/>
                  <a:pt x="1686248" y="3470906"/>
                  <a:pt x="1752270" y="3439632"/>
                </a:cubicBezTo>
                <a:close/>
                <a:moveTo>
                  <a:pt x="1439169" y="3355314"/>
                </a:moveTo>
                <a:cubicBezTo>
                  <a:pt x="1409115" y="3369261"/>
                  <a:pt x="1382258" y="3389363"/>
                  <a:pt x="1352686" y="3404302"/>
                </a:cubicBezTo>
                <a:cubicBezTo>
                  <a:pt x="1339309" y="3411060"/>
                  <a:pt x="1328693" y="3415938"/>
                  <a:pt x="1320037" y="3419509"/>
                </a:cubicBezTo>
                <a:lnTo>
                  <a:pt x="1300380" y="3426457"/>
                </a:lnTo>
                <a:lnTo>
                  <a:pt x="1382180" y="3378809"/>
                </a:lnTo>
                <a:cubicBezTo>
                  <a:pt x="1400379" y="3369268"/>
                  <a:pt x="1420173" y="3363146"/>
                  <a:pt x="1439169" y="3355314"/>
                </a:cubicBezTo>
                <a:close/>
                <a:moveTo>
                  <a:pt x="2658604" y="3346681"/>
                </a:moveTo>
                <a:lnTo>
                  <a:pt x="2658244" y="3346965"/>
                </a:lnTo>
                <a:lnTo>
                  <a:pt x="2641601" y="3356033"/>
                </a:lnTo>
                <a:cubicBezTo>
                  <a:pt x="2637037" y="3358490"/>
                  <a:pt x="2637021" y="3358468"/>
                  <a:pt x="2644314" y="3354540"/>
                </a:cubicBezTo>
                <a:close/>
                <a:moveTo>
                  <a:pt x="2963716" y="3343166"/>
                </a:moveTo>
                <a:lnTo>
                  <a:pt x="2959348" y="3355346"/>
                </a:lnTo>
                <a:cubicBezTo>
                  <a:pt x="2952708" y="3366518"/>
                  <a:pt x="2939684" y="3372341"/>
                  <a:pt x="2929853" y="3380840"/>
                </a:cubicBezTo>
                <a:lnTo>
                  <a:pt x="2906297" y="3384281"/>
                </a:lnTo>
                <a:lnTo>
                  <a:pt x="2905914" y="3372056"/>
                </a:lnTo>
                <a:lnTo>
                  <a:pt x="2943913" y="3351464"/>
                </a:lnTo>
                <a:close/>
                <a:moveTo>
                  <a:pt x="2933853" y="3325853"/>
                </a:moveTo>
                <a:lnTo>
                  <a:pt x="2913837" y="3335436"/>
                </a:lnTo>
                <a:lnTo>
                  <a:pt x="2914673" y="3332633"/>
                </a:lnTo>
                <a:close/>
                <a:moveTo>
                  <a:pt x="2923076" y="3317281"/>
                </a:moveTo>
                <a:lnTo>
                  <a:pt x="2915251" y="3330695"/>
                </a:lnTo>
                <a:lnTo>
                  <a:pt x="2914673" y="3332633"/>
                </a:lnTo>
                <a:lnTo>
                  <a:pt x="2865767" y="3349921"/>
                </a:lnTo>
                <a:lnTo>
                  <a:pt x="2916489" y="3317346"/>
                </a:lnTo>
                <a:close/>
                <a:moveTo>
                  <a:pt x="2965819" y="3316353"/>
                </a:moveTo>
                <a:lnTo>
                  <a:pt x="2966088" y="3317585"/>
                </a:lnTo>
                <a:lnTo>
                  <a:pt x="2961235" y="3318397"/>
                </a:lnTo>
                <a:cubicBezTo>
                  <a:pt x="2953479" y="3319892"/>
                  <a:pt x="2943444" y="3322245"/>
                  <a:pt x="2933853" y="3325853"/>
                </a:cubicBezTo>
                <a:lnTo>
                  <a:pt x="2948119" y="3316848"/>
                </a:lnTo>
                <a:lnTo>
                  <a:pt x="2958562" y="3316608"/>
                </a:lnTo>
                <a:close/>
                <a:moveTo>
                  <a:pt x="2734610" y="3302657"/>
                </a:moveTo>
                <a:cubicBezTo>
                  <a:pt x="2734502" y="3303008"/>
                  <a:pt x="2733318" y="3303933"/>
                  <a:pt x="2730797" y="3305552"/>
                </a:cubicBezTo>
                <a:cubicBezTo>
                  <a:pt x="2723827" y="3310028"/>
                  <a:pt x="2713114" y="3316309"/>
                  <a:pt x="2701421" y="3322969"/>
                </a:cubicBezTo>
                <a:lnTo>
                  <a:pt x="2681492" y="3334094"/>
                </a:lnTo>
                <a:lnTo>
                  <a:pt x="2658604" y="3346681"/>
                </a:lnTo>
                <a:lnTo>
                  <a:pt x="2667509" y="3339645"/>
                </a:lnTo>
                <a:cubicBezTo>
                  <a:pt x="2681106" y="3327892"/>
                  <a:pt x="2721249" y="3307308"/>
                  <a:pt x="2731963" y="3303214"/>
                </a:cubicBezTo>
                <a:cubicBezTo>
                  <a:pt x="2733750" y="3302531"/>
                  <a:pt x="2734718" y="3302306"/>
                  <a:pt x="2734610" y="3302657"/>
                </a:cubicBezTo>
                <a:close/>
                <a:moveTo>
                  <a:pt x="2948320" y="3296905"/>
                </a:moveTo>
                <a:lnTo>
                  <a:pt x="2962604" y="3307686"/>
                </a:lnTo>
                <a:lnTo>
                  <a:pt x="2962544" y="3307743"/>
                </a:lnTo>
                <a:lnTo>
                  <a:pt x="2948119" y="3316848"/>
                </a:lnTo>
                <a:lnTo>
                  <a:pt x="2933988" y="3317173"/>
                </a:lnTo>
                <a:lnTo>
                  <a:pt x="2923076" y="3317281"/>
                </a:lnTo>
                <a:lnTo>
                  <a:pt x="2926965" y="3310620"/>
                </a:lnTo>
                <a:close/>
                <a:moveTo>
                  <a:pt x="2932717" y="3285133"/>
                </a:moveTo>
                <a:lnTo>
                  <a:pt x="2939049" y="3289909"/>
                </a:lnTo>
                <a:lnTo>
                  <a:pt x="2926965" y="3310620"/>
                </a:lnTo>
                <a:lnTo>
                  <a:pt x="2916489" y="3317346"/>
                </a:lnTo>
                <a:lnTo>
                  <a:pt x="2895762" y="3317553"/>
                </a:lnTo>
                <a:close/>
                <a:moveTo>
                  <a:pt x="2045275" y="3280047"/>
                </a:moveTo>
                <a:lnTo>
                  <a:pt x="2041443" y="3283042"/>
                </a:lnTo>
                <a:lnTo>
                  <a:pt x="1999204" y="3313816"/>
                </a:lnTo>
                <a:lnTo>
                  <a:pt x="1948661" y="3342628"/>
                </a:lnTo>
                <a:lnTo>
                  <a:pt x="1915326" y="3359093"/>
                </a:lnTo>
                <a:lnTo>
                  <a:pt x="1923597" y="3354032"/>
                </a:lnTo>
                <a:cubicBezTo>
                  <a:pt x="1959667" y="3331471"/>
                  <a:pt x="1999716" y="3306010"/>
                  <a:pt x="2025453" y="3290047"/>
                </a:cubicBezTo>
                <a:lnTo>
                  <a:pt x="2033190" y="3285341"/>
                </a:lnTo>
                <a:lnTo>
                  <a:pt x="2039433" y="3282695"/>
                </a:lnTo>
                <a:close/>
                <a:moveTo>
                  <a:pt x="2831305" y="3270378"/>
                </a:moveTo>
                <a:lnTo>
                  <a:pt x="2832176" y="3279760"/>
                </a:lnTo>
                <a:cubicBezTo>
                  <a:pt x="2824125" y="3299105"/>
                  <a:pt x="2800789" y="3308437"/>
                  <a:pt x="2790083" y="3326450"/>
                </a:cubicBezTo>
                <a:lnTo>
                  <a:pt x="2788171" y="3330293"/>
                </a:lnTo>
                <a:lnTo>
                  <a:pt x="2758276" y="3343234"/>
                </a:lnTo>
                <a:cubicBezTo>
                  <a:pt x="2741497" y="3349218"/>
                  <a:pt x="2724772" y="3355288"/>
                  <a:pt x="2709899" y="3364840"/>
                </a:cubicBezTo>
                <a:cubicBezTo>
                  <a:pt x="2695228" y="3374261"/>
                  <a:pt x="2745601" y="3343035"/>
                  <a:pt x="2760589" y="3351943"/>
                </a:cubicBezTo>
                <a:cubicBezTo>
                  <a:pt x="2771760" y="3358583"/>
                  <a:pt x="2740926" y="3368939"/>
                  <a:pt x="2731095" y="3377438"/>
                </a:cubicBezTo>
                <a:cubicBezTo>
                  <a:pt x="2547690" y="3424097"/>
                  <a:pt x="2690661" y="3397206"/>
                  <a:pt x="2716198" y="3354241"/>
                </a:cubicBezTo>
                <a:cubicBezTo>
                  <a:pt x="2725106" y="3339254"/>
                  <a:pt x="2651416" y="3377404"/>
                  <a:pt x="2665508" y="3367138"/>
                </a:cubicBezTo>
                <a:cubicBezTo>
                  <a:pt x="2704242" y="3338918"/>
                  <a:pt x="2751168" y="3323907"/>
                  <a:pt x="2792083" y="3298954"/>
                </a:cubicBezTo>
                <a:close/>
                <a:moveTo>
                  <a:pt x="2881109" y="3265325"/>
                </a:moveTo>
                <a:lnTo>
                  <a:pt x="2888620" y="3267821"/>
                </a:lnTo>
                <a:lnTo>
                  <a:pt x="2886057" y="3270676"/>
                </a:lnTo>
                <a:cubicBezTo>
                  <a:pt x="2847157" y="3314124"/>
                  <a:pt x="2879754" y="3277078"/>
                  <a:pt x="2790858" y="3348631"/>
                </a:cubicBezTo>
                <a:lnTo>
                  <a:pt x="2770854" y="3365114"/>
                </a:lnTo>
                <a:lnTo>
                  <a:pt x="2788171" y="3330293"/>
                </a:lnTo>
                <a:lnTo>
                  <a:pt x="2806980" y="3322151"/>
                </a:lnTo>
                <a:close/>
                <a:moveTo>
                  <a:pt x="1643284" y="3263544"/>
                </a:moveTo>
                <a:lnTo>
                  <a:pt x="1610135" y="3284833"/>
                </a:lnTo>
                <a:lnTo>
                  <a:pt x="1439169" y="3355314"/>
                </a:lnTo>
                <a:cubicBezTo>
                  <a:pt x="1452867" y="3349666"/>
                  <a:pt x="1465755" y="3342212"/>
                  <a:pt x="1479261" y="3336119"/>
                </a:cubicBezTo>
                <a:cubicBezTo>
                  <a:pt x="1511484" y="3321582"/>
                  <a:pt x="1543862" y="3307384"/>
                  <a:pt x="1576342" y="3293432"/>
                </a:cubicBezTo>
                <a:close/>
                <a:moveTo>
                  <a:pt x="2826935" y="3254109"/>
                </a:moveTo>
                <a:lnTo>
                  <a:pt x="2829203" y="3259609"/>
                </a:lnTo>
                <a:lnTo>
                  <a:pt x="2808586" y="3271223"/>
                </a:lnTo>
                <a:cubicBezTo>
                  <a:pt x="2752113" y="3303292"/>
                  <a:pt x="2677109" y="3346421"/>
                  <a:pt x="2638015" y="3365138"/>
                </a:cubicBezTo>
                <a:cubicBezTo>
                  <a:pt x="2632154" y="3367944"/>
                  <a:pt x="2637070" y="3363696"/>
                  <a:pt x="2644680" y="3357683"/>
                </a:cubicBezTo>
                <a:lnTo>
                  <a:pt x="2658244" y="3346965"/>
                </a:lnTo>
                <a:lnTo>
                  <a:pt x="2666162" y="3342652"/>
                </a:lnTo>
                <a:lnTo>
                  <a:pt x="2681492" y="3334094"/>
                </a:lnTo>
                <a:close/>
                <a:moveTo>
                  <a:pt x="2842242" y="3252263"/>
                </a:moveTo>
                <a:lnTo>
                  <a:pt x="2851763" y="3255476"/>
                </a:lnTo>
                <a:lnTo>
                  <a:pt x="2831305" y="3270378"/>
                </a:lnTo>
                <a:lnTo>
                  <a:pt x="2830626" y="3263063"/>
                </a:lnTo>
                <a:lnTo>
                  <a:pt x="2829203" y="3259609"/>
                </a:lnTo>
                <a:close/>
                <a:moveTo>
                  <a:pt x="2832232" y="3248887"/>
                </a:moveTo>
                <a:lnTo>
                  <a:pt x="2834834" y="3249764"/>
                </a:lnTo>
                <a:lnTo>
                  <a:pt x="2826935" y="3254109"/>
                </a:lnTo>
                <a:lnTo>
                  <a:pt x="2826036" y="3251928"/>
                </a:lnTo>
                <a:close/>
                <a:moveTo>
                  <a:pt x="1682350" y="3246102"/>
                </a:moveTo>
                <a:lnTo>
                  <a:pt x="1643284" y="3263544"/>
                </a:lnTo>
                <a:lnTo>
                  <a:pt x="1656525" y="3255041"/>
                </a:lnTo>
                <a:cubicBezTo>
                  <a:pt x="1661691" y="3252379"/>
                  <a:pt x="1672585" y="3248659"/>
                  <a:pt x="1680963" y="3246389"/>
                </a:cubicBezTo>
                <a:close/>
                <a:moveTo>
                  <a:pt x="2165881" y="3210797"/>
                </a:moveTo>
                <a:lnTo>
                  <a:pt x="2136055" y="3231219"/>
                </a:lnTo>
                <a:lnTo>
                  <a:pt x="2091831" y="3258918"/>
                </a:lnTo>
                <a:lnTo>
                  <a:pt x="2081535" y="3263847"/>
                </a:lnTo>
                <a:cubicBezTo>
                  <a:pt x="2076785" y="3265804"/>
                  <a:pt x="2069769" y="3268946"/>
                  <a:pt x="2062185" y="3272383"/>
                </a:cubicBezTo>
                <a:lnTo>
                  <a:pt x="2045275" y="3280047"/>
                </a:lnTo>
                <a:lnTo>
                  <a:pt x="2052427" y="3274455"/>
                </a:lnTo>
                <a:cubicBezTo>
                  <a:pt x="2052919" y="3273718"/>
                  <a:pt x="2050464" y="3274955"/>
                  <a:pt x="2045742" y="3277708"/>
                </a:cubicBezTo>
                <a:lnTo>
                  <a:pt x="2033190" y="3285341"/>
                </a:lnTo>
                <a:lnTo>
                  <a:pt x="2023485" y="3289455"/>
                </a:lnTo>
                <a:cubicBezTo>
                  <a:pt x="2020437" y="3290526"/>
                  <a:pt x="2020224" y="3290116"/>
                  <a:pt x="2024546" y="3287341"/>
                </a:cubicBezTo>
                <a:cubicBezTo>
                  <a:pt x="2049481" y="3271328"/>
                  <a:pt x="2078641" y="3263005"/>
                  <a:pt x="2104730" y="3248951"/>
                </a:cubicBezTo>
                <a:cubicBezTo>
                  <a:pt x="2120911" y="3240235"/>
                  <a:pt x="2135313" y="3228530"/>
                  <a:pt x="2151121" y="3219158"/>
                </a:cubicBezTo>
                <a:close/>
                <a:moveTo>
                  <a:pt x="1878223" y="3163345"/>
                </a:moveTo>
                <a:lnTo>
                  <a:pt x="1878179" y="3171663"/>
                </a:lnTo>
                <a:lnTo>
                  <a:pt x="1879174" y="3172182"/>
                </a:lnTo>
                <a:lnTo>
                  <a:pt x="1842946" y="3189242"/>
                </a:lnTo>
                <a:lnTo>
                  <a:pt x="1802631" y="3198226"/>
                </a:lnTo>
                <a:cubicBezTo>
                  <a:pt x="1755332" y="3210771"/>
                  <a:pt x="1719939" y="3227421"/>
                  <a:pt x="1667123" y="3261340"/>
                </a:cubicBezTo>
                <a:cubicBezTo>
                  <a:pt x="1657342" y="3267621"/>
                  <a:pt x="1689957" y="3256615"/>
                  <a:pt x="1700916" y="3252741"/>
                </a:cubicBezTo>
                <a:cubicBezTo>
                  <a:pt x="1720288" y="3245894"/>
                  <a:pt x="1739372" y="3238121"/>
                  <a:pt x="1757904" y="3229248"/>
                </a:cubicBezTo>
                <a:cubicBezTo>
                  <a:pt x="1773326" y="3221864"/>
                  <a:pt x="1796539" y="3211017"/>
                  <a:pt x="1821678" y="3199258"/>
                </a:cubicBezTo>
                <a:lnTo>
                  <a:pt x="1842946" y="3189242"/>
                </a:lnTo>
                <a:lnTo>
                  <a:pt x="1854985" y="3186560"/>
                </a:lnTo>
                <a:lnTo>
                  <a:pt x="1890353" y="3182646"/>
                </a:lnTo>
                <a:lnTo>
                  <a:pt x="1808593" y="3216352"/>
                </a:lnTo>
                <a:cubicBezTo>
                  <a:pt x="1704705" y="3262034"/>
                  <a:pt x="1692505" y="3271565"/>
                  <a:pt x="1601836" y="3322925"/>
                </a:cubicBezTo>
                <a:cubicBezTo>
                  <a:pt x="1511591" y="3374044"/>
                  <a:pt x="1414283" y="3411559"/>
                  <a:pt x="1321192" y="3457290"/>
                </a:cubicBezTo>
                <a:cubicBezTo>
                  <a:pt x="1211714" y="3511071"/>
                  <a:pt x="1103169" y="3566729"/>
                  <a:pt x="994158" y="3621449"/>
                </a:cubicBezTo>
                <a:lnTo>
                  <a:pt x="989247" y="3623905"/>
                </a:lnTo>
                <a:lnTo>
                  <a:pt x="993142" y="3616719"/>
                </a:lnTo>
                <a:cubicBezTo>
                  <a:pt x="1001057" y="3608520"/>
                  <a:pt x="1015654" y="3596114"/>
                  <a:pt x="1040859" y="3577404"/>
                </a:cubicBezTo>
                <a:lnTo>
                  <a:pt x="1077516" y="3551211"/>
                </a:lnTo>
                <a:lnTo>
                  <a:pt x="1139843" y="3521371"/>
                </a:lnTo>
                <a:lnTo>
                  <a:pt x="1143229" y="3522656"/>
                </a:lnTo>
                <a:cubicBezTo>
                  <a:pt x="1147284" y="3522645"/>
                  <a:pt x="1155461" y="3519592"/>
                  <a:pt x="1176801" y="3507870"/>
                </a:cubicBezTo>
                <a:lnTo>
                  <a:pt x="1212715" y="3487172"/>
                </a:lnTo>
                <a:lnTo>
                  <a:pt x="1341506" y="3428211"/>
                </a:lnTo>
                <a:cubicBezTo>
                  <a:pt x="1395432" y="3403522"/>
                  <a:pt x="1448889" y="3377928"/>
                  <a:pt x="1500457" y="3348718"/>
                </a:cubicBezTo>
                <a:cubicBezTo>
                  <a:pt x="1529284" y="3332389"/>
                  <a:pt x="1558532" y="3316781"/>
                  <a:pt x="1586938" y="3299730"/>
                </a:cubicBezTo>
                <a:lnTo>
                  <a:pt x="1610135" y="3284833"/>
                </a:lnTo>
                <a:cubicBezTo>
                  <a:pt x="1637324" y="3273048"/>
                  <a:pt x="1665385" y="3262457"/>
                  <a:pt x="1690319" y="3246443"/>
                </a:cubicBezTo>
                <a:cubicBezTo>
                  <a:pt x="1692765" y="3244873"/>
                  <a:pt x="1692520" y="3244293"/>
                  <a:pt x="1690617" y="3244388"/>
                </a:cubicBezTo>
                <a:lnTo>
                  <a:pt x="1682350" y="3246102"/>
                </a:lnTo>
                <a:lnTo>
                  <a:pt x="1757714" y="3212454"/>
                </a:lnTo>
                <a:close/>
                <a:moveTo>
                  <a:pt x="1954919" y="3156028"/>
                </a:moveTo>
                <a:lnTo>
                  <a:pt x="1944622" y="3168094"/>
                </a:lnTo>
                <a:cubicBezTo>
                  <a:pt x="1936252" y="3174267"/>
                  <a:pt x="1927558" y="3177596"/>
                  <a:pt x="1918332" y="3179549"/>
                </a:cubicBezTo>
                <a:lnTo>
                  <a:pt x="1890353" y="3182646"/>
                </a:lnTo>
                <a:close/>
                <a:moveTo>
                  <a:pt x="398942" y="3143842"/>
                </a:moveTo>
                <a:lnTo>
                  <a:pt x="378008" y="3153433"/>
                </a:lnTo>
                <a:cubicBezTo>
                  <a:pt x="359161" y="3161711"/>
                  <a:pt x="381349" y="3150437"/>
                  <a:pt x="396764" y="3144468"/>
                </a:cubicBezTo>
                <a:close/>
                <a:moveTo>
                  <a:pt x="2329048" y="3118430"/>
                </a:moveTo>
                <a:lnTo>
                  <a:pt x="2329040" y="3118481"/>
                </a:lnTo>
                <a:cubicBezTo>
                  <a:pt x="2319898" y="3128438"/>
                  <a:pt x="2293156" y="3142008"/>
                  <a:pt x="2300891" y="3136079"/>
                </a:cubicBezTo>
                <a:lnTo>
                  <a:pt x="2319376" y="3121551"/>
                </a:lnTo>
                <a:close/>
                <a:moveTo>
                  <a:pt x="2330386" y="3110585"/>
                </a:moveTo>
                <a:lnTo>
                  <a:pt x="2329930" y="3113256"/>
                </a:lnTo>
                <a:lnTo>
                  <a:pt x="2319376" y="3121551"/>
                </a:lnTo>
                <a:lnTo>
                  <a:pt x="2307190" y="3125482"/>
                </a:lnTo>
                <a:cubicBezTo>
                  <a:pt x="2283369" y="3139357"/>
                  <a:pt x="2261240" y="3155984"/>
                  <a:pt x="2237603" y="3170171"/>
                </a:cubicBezTo>
                <a:lnTo>
                  <a:pt x="2165881" y="3210797"/>
                </a:lnTo>
                <a:lnTo>
                  <a:pt x="2210817" y="3180031"/>
                </a:lnTo>
                <a:cubicBezTo>
                  <a:pt x="2236589" y="3161887"/>
                  <a:pt x="2264195" y="3142132"/>
                  <a:pt x="2296592" y="3119183"/>
                </a:cubicBezTo>
                <a:lnTo>
                  <a:pt x="2311631" y="3112604"/>
                </a:lnTo>
                <a:lnTo>
                  <a:pt x="2314976" y="3112244"/>
                </a:lnTo>
                <a:lnTo>
                  <a:pt x="2310398" y="3114605"/>
                </a:lnTo>
                <a:cubicBezTo>
                  <a:pt x="2303578" y="3119437"/>
                  <a:pt x="2296740" y="3126128"/>
                  <a:pt x="2290293" y="3129780"/>
                </a:cubicBezTo>
                <a:cubicBezTo>
                  <a:pt x="2274303" y="3138837"/>
                  <a:pt x="2253292" y="3143776"/>
                  <a:pt x="2243903" y="3159573"/>
                </a:cubicBezTo>
                <a:cubicBezTo>
                  <a:pt x="2236332" y="3172311"/>
                  <a:pt x="2271101" y="3147680"/>
                  <a:pt x="2283994" y="3140378"/>
                </a:cubicBezTo>
                <a:cubicBezTo>
                  <a:pt x="2299985" y="3131319"/>
                  <a:pt x="2314922" y="3120516"/>
                  <a:pt x="2330386" y="3110585"/>
                </a:cubicBezTo>
                <a:close/>
                <a:moveTo>
                  <a:pt x="2320561" y="3109364"/>
                </a:moveTo>
                <a:cubicBezTo>
                  <a:pt x="2323909" y="3108490"/>
                  <a:pt x="2327202" y="3108693"/>
                  <a:pt x="2330386" y="3110585"/>
                </a:cubicBezTo>
                <a:lnTo>
                  <a:pt x="2314976" y="3112244"/>
                </a:lnTo>
                <a:close/>
                <a:moveTo>
                  <a:pt x="2347281" y="3106287"/>
                </a:moveTo>
                <a:cubicBezTo>
                  <a:pt x="2353650" y="3110072"/>
                  <a:pt x="2346828" y="3113006"/>
                  <a:pt x="2336813" y="3115928"/>
                </a:cubicBezTo>
                <a:lnTo>
                  <a:pt x="2329048" y="3118430"/>
                </a:lnTo>
                <a:lnTo>
                  <a:pt x="2329930" y="3113256"/>
                </a:lnTo>
                <a:lnTo>
                  <a:pt x="2333959" y="3110091"/>
                </a:lnTo>
                <a:lnTo>
                  <a:pt x="2337834" y="3106861"/>
                </a:lnTo>
                <a:close/>
                <a:moveTo>
                  <a:pt x="251696" y="3082391"/>
                </a:moveTo>
                <a:lnTo>
                  <a:pt x="207635" y="3110941"/>
                </a:lnTo>
                <a:cubicBezTo>
                  <a:pt x="196036" y="3118389"/>
                  <a:pt x="218305" y="3101679"/>
                  <a:pt x="237383" y="3090028"/>
                </a:cubicBezTo>
                <a:close/>
                <a:moveTo>
                  <a:pt x="292916" y="3058738"/>
                </a:moveTo>
                <a:lnTo>
                  <a:pt x="287215" y="3062555"/>
                </a:lnTo>
                <a:cubicBezTo>
                  <a:pt x="276048" y="3070035"/>
                  <a:pt x="264932" y="3076874"/>
                  <a:pt x="254025" y="3081148"/>
                </a:cubicBezTo>
                <a:lnTo>
                  <a:pt x="251696" y="3082391"/>
                </a:lnTo>
                <a:lnTo>
                  <a:pt x="274853" y="3067387"/>
                </a:lnTo>
                <a:close/>
                <a:moveTo>
                  <a:pt x="1534501" y="3058616"/>
                </a:moveTo>
                <a:lnTo>
                  <a:pt x="1526757" y="3063178"/>
                </a:lnTo>
                <a:lnTo>
                  <a:pt x="1503154" y="3078138"/>
                </a:lnTo>
                <a:lnTo>
                  <a:pt x="1489886" y="3080189"/>
                </a:lnTo>
                <a:cubicBezTo>
                  <a:pt x="1487731" y="3078981"/>
                  <a:pt x="1498501" y="3072917"/>
                  <a:pt x="1516247" y="3064266"/>
                </a:cubicBezTo>
                <a:lnTo>
                  <a:pt x="1522145" y="3061493"/>
                </a:lnTo>
                <a:lnTo>
                  <a:pt x="1522599" y="3061356"/>
                </a:lnTo>
                <a:close/>
                <a:moveTo>
                  <a:pt x="1565015" y="3056344"/>
                </a:moveTo>
                <a:lnTo>
                  <a:pt x="1563803" y="3058565"/>
                </a:lnTo>
                <a:lnTo>
                  <a:pt x="1555360" y="3064460"/>
                </a:lnTo>
                <a:lnTo>
                  <a:pt x="1521915" y="3080803"/>
                </a:lnTo>
                <a:cubicBezTo>
                  <a:pt x="1510528" y="3085804"/>
                  <a:pt x="1501455" y="3088977"/>
                  <a:pt x="1497262" y="3088672"/>
                </a:cubicBezTo>
                <a:cubicBezTo>
                  <a:pt x="1490780" y="3088201"/>
                  <a:pt x="1495422" y="3083583"/>
                  <a:pt x="1503048" y="3078204"/>
                </a:cubicBezTo>
                <a:lnTo>
                  <a:pt x="1503154" y="3078138"/>
                </a:lnTo>
                <a:lnTo>
                  <a:pt x="1503561" y="3078075"/>
                </a:lnTo>
                <a:close/>
                <a:moveTo>
                  <a:pt x="1057899" y="3053345"/>
                </a:moveTo>
                <a:lnTo>
                  <a:pt x="1057356" y="3056670"/>
                </a:lnTo>
                <a:cubicBezTo>
                  <a:pt x="1059889" y="3066627"/>
                  <a:pt x="1070315" y="3066534"/>
                  <a:pt x="1082557" y="3063174"/>
                </a:cubicBezTo>
                <a:lnTo>
                  <a:pt x="1086726" y="3061661"/>
                </a:lnTo>
                <a:lnTo>
                  <a:pt x="1069883" y="3069833"/>
                </a:lnTo>
                <a:cubicBezTo>
                  <a:pt x="1059066" y="3074400"/>
                  <a:pt x="1050424" y="3075963"/>
                  <a:pt x="1051057" y="3067268"/>
                </a:cubicBezTo>
                <a:cubicBezTo>
                  <a:pt x="1051458" y="3061751"/>
                  <a:pt x="1053873" y="3057332"/>
                  <a:pt x="1057539" y="3053593"/>
                </a:cubicBezTo>
                <a:close/>
                <a:moveTo>
                  <a:pt x="1594364" y="3045966"/>
                </a:moveTo>
                <a:lnTo>
                  <a:pt x="1594343" y="3045984"/>
                </a:lnTo>
                <a:cubicBezTo>
                  <a:pt x="1564622" y="3060213"/>
                  <a:pt x="1554917" y="3065150"/>
                  <a:pt x="1553679" y="3065636"/>
                </a:cubicBezTo>
                <a:lnTo>
                  <a:pt x="1555360" y="3064460"/>
                </a:lnTo>
                <a:lnTo>
                  <a:pt x="1560449" y="3061974"/>
                </a:lnTo>
                <a:lnTo>
                  <a:pt x="1582335" y="3050220"/>
                </a:lnTo>
                <a:close/>
                <a:moveTo>
                  <a:pt x="353594" y="3025371"/>
                </a:moveTo>
                <a:lnTo>
                  <a:pt x="361580" y="3026517"/>
                </a:lnTo>
                <a:lnTo>
                  <a:pt x="358870" y="3027760"/>
                </a:lnTo>
                <a:cubicBezTo>
                  <a:pt x="342464" y="3035282"/>
                  <a:pt x="327335" y="3042258"/>
                  <a:pt x="317313" y="3047057"/>
                </a:cubicBezTo>
                <a:lnTo>
                  <a:pt x="292916" y="3058738"/>
                </a:lnTo>
                <a:lnTo>
                  <a:pt x="311875" y="3046040"/>
                </a:lnTo>
                <a:lnTo>
                  <a:pt x="330214" y="3035858"/>
                </a:lnTo>
                <a:close/>
                <a:moveTo>
                  <a:pt x="2127923" y="3014768"/>
                </a:moveTo>
                <a:lnTo>
                  <a:pt x="2086938" y="3037596"/>
                </a:lnTo>
                <a:cubicBezTo>
                  <a:pt x="2079428" y="3040421"/>
                  <a:pt x="2071723" y="3044864"/>
                  <a:pt x="2063959" y="3049683"/>
                </a:cubicBezTo>
                <a:lnTo>
                  <a:pt x="2060138" y="3052032"/>
                </a:lnTo>
                <a:lnTo>
                  <a:pt x="2029897" y="3068323"/>
                </a:lnTo>
                <a:lnTo>
                  <a:pt x="2017756" y="3073180"/>
                </a:lnTo>
                <a:cubicBezTo>
                  <a:pt x="2010299" y="3074538"/>
                  <a:pt x="2003054" y="3073787"/>
                  <a:pt x="1996157" y="3069687"/>
                </a:cubicBezTo>
                <a:cubicBezTo>
                  <a:pt x="1970684" y="3054547"/>
                  <a:pt x="2048698" y="3041974"/>
                  <a:pt x="2076341" y="3031297"/>
                </a:cubicBezTo>
                <a:close/>
                <a:moveTo>
                  <a:pt x="1989557" y="3008401"/>
                </a:moveTo>
                <a:lnTo>
                  <a:pt x="1970690" y="3017856"/>
                </a:lnTo>
                <a:cubicBezTo>
                  <a:pt x="1947779" y="3027862"/>
                  <a:pt x="1918324" y="3037768"/>
                  <a:pt x="1932571" y="3031894"/>
                </a:cubicBezTo>
                <a:close/>
                <a:moveTo>
                  <a:pt x="1226245" y="3002325"/>
                </a:moveTo>
                <a:lnTo>
                  <a:pt x="1230370" y="3002817"/>
                </a:lnTo>
                <a:lnTo>
                  <a:pt x="1219496" y="3009068"/>
                </a:lnTo>
                <a:lnTo>
                  <a:pt x="1198827" y="3011682"/>
                </a:lnTo>
                <a:cubicBezTo>
                  <a:pt x="1170108" y="3018988"/>
                  <a:pt x="1146884" y="3041093"/>
                  <a:pt x="1118644" y="3050073"/>
                </a:cubicBezTo>
                <a:lnTo>
                  <a:pt x="1086726" y="3061661"/>
                </a:lnTo>
                <a:lnTo>
                  <a:pt x="1101746" y="3054372"/>
                </a:lnTo>
                <a:cubicBezTo>
                  <a:pt x="1123900" y="3045240"/>
                  <a:pt x="1143018" y="3029738"/>
                  <a:pt x="1165034" y="3020280"/>
                </a:cubicBezTo>
                <a:lnTo>
                  <a:pt x="1169150" y="3018585"/>
                </a:lnTo>
                <a:lnTo>
                  <a:pt x="1216825" y="3006137"/>
                </a:lnTo>
                <a:close/>
                <a:moveTo>
                  <a:pt x="1665268" y="3000968"/>
                </a:moveTo>
                <a:cubicBezTo>
                  <a:pt x="1658865" y="3003757"/>
                  <a:pt x="1633187" y="3014484"/>
                  <a:pt x="1623836" y="3020490"/>
                </a:cubicBezTo>
                <a:lnTo>
                  <a:pt x="1601237" y="3040025"/>
                </a:lnTo>
                <a:lnTo>
                  <a:pt x="1597458" y="3042097"/>
                </a:lnTo>
                <a:lnTo>
                  <a:pt x="1582335" y="3050220"/>
                </a:lnTo>
                <a:lnTo>
                  <a:pt x="1565015" y="3056344"/>
                </a:lnTo>
                <a:lnTo>
                  <a:pt x="1566252" y="3054081"/>
                </a:lnTo>
                <a:cubicBezTo>
                  <a:pt x="1565333" y="3053084"/>
                  <a:pt x="1562198" y="3052790"/>
                  <a:pt x="1555404" y="3053801"/>
                </a:cubicBezTo>
                <a:lnTo>
                  <a:pt x="1534501" y="3058616"/>
                </a:lnTo>
                <a:lnTo>
                  <a:pt x="1557457" y="3045090"/>
                </a:lnTo>
                <a:lnTo>
                  <a:pt x="1609494" y="3021675"/>
                </a:lnTo>
                <a:lnTo>
                  <a:pt x="1663929" y="3001295"/>
                </a:lnTo>
                <a:cubicBezTo>
                  <a:pt x="1667396" y="2999990"/>
                  <a:pt x="1667403" y="3000038"/>
                  <a:pt x="1665268" y="3000968"/>
                </a:cubicBezTo>
                <a:close/>
                <a:moveTo>
                  <a:pt x="1211134" y="3000519"/>
                </a:moveTo>
                <a:lnTo>
                  <a:pt x="1213358" y="3000784"/>
                </a:lnTo>
                <a:lnTo>
                  <a:pt x="1195587" y="3007697"/>
                </a:lnTo>
                <a:lnTo>
                  <a:pt x="1169150" y="3018585"/>
                </a:lnTo>
                <a:lnTo>
                  <a:pt x="1168809" y="3018673"/>
                </a:lnTo>
                <a:cubicBezTo>
                  <a:pt x="1154426" y="3021128"/>
                  <a:pt x="1142836" y="3021428"/>
                  <a:pt x="1137540" y="3018280"/>
                </a:cubicBezTo>
                <a:cubicBezTo>
                  <a:pt x="1122552" y="3009372"/>
                  <a:pt x="1171014" y="3008135"/>
                  <a:pt x="1188230" y="3005384"/>
                </a:cubicBezTo>
                <a:cubicBezTo>
                  <a:pt x="1195545" y="3004215"/>
                  <a:pt x="1203459" y="3001748"/>
                  <a:pt x="1211134" y="3000519"/>
                </a:cubicBezTo>
                <a:close/>
                <a:moveTo>
                  <a:pt x="2179978" y="2985544"/>
                </a:moveTo>
                <a:lnTo>
                  <a:pt x="2173801" y="2989122"/>
                </a:lnTo>
                <a:lnTo>
                  <a:pt x="2173421" y="2988608"/>
                </a:lnTo>
                <a:lnTo>
                  <a:pt x="2174828" y="2986409"/>
                </a:lnTo>
                <a:close/>
                <a:moveTo>
                  <a:pt x="1261142" y="2984506"/>
                </a:moveTo>
                <a:cubicBezTo>
                  <a:pt x="1260967" y="2985032"/>
                  <a:pt x="1259306" y="2986211"/>
                  <a:pt x="1255815" y="2988188"/>
                </a:cubicBezTo>
                <a:lnTo>
                  <a:pt x="1243094" y="2995501"/>
                </a:lnTo>
                <a:lnTo>
                  <a:pt x="1226245" y="3002325"/>
                </a:lnTo>
                <a:lnTo>
                  <a:pt x="1213358" y="3000784"/>
                </a:lnTo>
                <a:lnTo>
                  <a:pt x="1231955" y="2993552"/>
                </a:lnTo>
                <a:cubicBezTo>
                  <a:pt x="1243205" y="2989344"/>
                  <a:pt x="1252661" y="2986025"/>
                  <a:pt x="1257559" y="2984747"/>
                </a:cubicBezTo>
                <a:cubicBezTo>
                  <a:pt x="1260008" y="2984109"/>
                  <a:pt x="1261318" y="2983981"/>
                  <a:pt x="1261142" y="2984506"/>
                </a:cubicBezTo>
                <a:close/>
                <a:moveTo>
                  <a:pt x="1718465" y="2984064"/>
                </a:moveTo>
                <a:lnTo>
                  <a:pt x="1624783" y="3035210"/>
                </a:lnTo>
                <a:lnTo>
                  <a:pt x="1594364" y="3045966"/>
                </a:lnTo>
                <a:lnTo>
                  <a:pt x="1601237" y="3040025"/>
                </a:lnTo>
                <a:lnTo>
                  <a:pt x="1617538" y="3031086"/>
                </a:lnTo>
                <a:cubicBezTo>
                  <a:pt x="1643988" y="3017724"/>
                  <a:pt x="1671633" y="3006750"/>
                  <a:pt x="1697722" y="2992697"/>
                </a:cubicBezTo>
                <a:close/>
                <a:moveTo>
                  <a:pt x="1163842" y="2982941"/>
                </a:moveTo>
                <a:lnTo>
                  <a:pt x="1150743" y="2989213"/>
                </a:lnTo>
                <a:lnTo>
                  <a:pt x="1157533" y="2984977"/>
                </a:lnTo>
                <a:close/>
                <a:moveTo>
                  <a:pt x="1165524" y="2982399"/>
                </a:moveTo>
                <a:lnTo>
                  <a:pt x="1163842" y="2982941"/>
                </a:lnTo>
                <a:lnTo>
                  <a:pt x="1164942" y="2982414"/>
                </a:lnTo>
                <a:close/>
                <a:moveTo>
                  <a:pt x="2199197" y="2981732"/>
                </a:moveTo>
                <a:lnTo>
                  <a:pt x="2184019" y="2994907"/>
                </a:lnTo>
                <a:lnTo>
                  <a:pt x="2174764" y="2999312"/>
                </a:lnTo>
                <a:lnTo>
                  <a:pt x="2138765" y="3011295"/>
                </a:lnTo>
                <a:lnTo>
                  <a:pt x="2127923" y="3014768"/>
                </a:lnTo>
                <a:lnTo>
                  <a:pt x="2169577" y="2991569"/>
                </a:lnTo>
                <a:lnTo>
                  <a:pt x="2173801" y="2989122"/>
                </a:lnTo>
                <a:lnTo>
                  <a:pt x="2177122" y="2993601"/>
                </a:lnTo>
                <a:cubicBezTo>
                  <a:pt x="2180490" y="2992867"/>
                  <a:pt x="2185574" y="2990074"/>
                  <a:pt x="2191116" y="2986236"/>
                </a:cubicBezTo>
                <a:lnTo>
                  <a:pt x="2194857" y="2982662"/>
                </a:lnTo>
                <a:close/>
                <a:moveTo>
                  <a:pt x="1136475" y="2979650"/>
                </a:moveTo>
                <a:lnTo>
                  <a:pt x="1136582" y="2980151"/>
                </a:lnTo>
                <a:cubicBezTo>
                  <a:pt x="1138835" y="2981593"/>
                  <a:pt x="1142598" y="2982449"/>
                  <a:pt x="1146971" y="2982901"/>
                </a:cubicBezTo>
                <a:lnTo>
                  <a:pt x="1161494" y="2982507"/>
                </a:lnTo>
                <a:lnTo>
                  <a:pt x="1157533" y="2984977"/>
                </a:lnTo>
                <a:lnTo>
                  <a:pt x="1139540" y="2990786"/>
                </a:lnTo>
                <a:cubicBezTo>
                  <a:pt x="1131809" y="2995751"/>
                  <a:pt x="1107849" y="3009185"/>
                  <a:pt x="1116344" y="3005682"/>
                </a:cubicBezTo>
                <a:lnTo>
                  <a:pt x="1150743" y="2989213"/>
                </a:lnTo>
                <a:lnTo>
                  <a:pt x="1147866" y="2991007"/>
                </a:lnTo>
                <a:cubicBezTo>
                  <a:pt x="1141574" y="2994861"/>
                  <a:pt x="1137214" y="2997470"/>
                  <a:pt x="1134271" y="2999191"/>
                </a:cubicBezTo>
                <a:lnTo>
                  <a:pt x="1132096" y="3000411"/>
                </a:lnTo>
                <a:lnTo>
                  <a:pt x="1132104" y="3000320"/>
                </a:lnTo>
                <a:cubicBezTo>
                  <a:pt x="1130277" y="3001126"/>
                  <a:pt x="1127925" y="3002651"/>
                  <a:pt x="1129176" y="3002048"/>
                </a:cubicBezTo>
                <a:lnTo>
                  <a:pt x="1132096" y="3000411"/>
                </a:lnTo>
                <a:lnTo>
                  <a:pt x="1131883" y="3002903"/>
                </a:lnTo>
                <a:cubicBezTo>
                  <a:pt x="1128533" y="3006380"/>
                  <a:pt x="1120530" y="3013422"/>
                  <a:pt x="1103747" y="3026877"/>
                </a:cubicBezTo>
                <a:cubicBezTo>
                  <a:pt x="1095113" y="3033799"/>
                  <a:pt x="1082341" y="3038378"/>
                  <a:pt x="1071529" y="3043987"/>
                </a:cubicBezTo>
                <a:lnTo>
                  <a:pt x="1057899" y="3053345"/>
                </a:lnTo>
                <a:lnTo>
                  <a:pt x="1060049" y="3040185"/>
                </a:lnTo>
                <a:cubicBezTo>
                  <a:pt x="1069012" y="3025142"/>
                  <a:pt x="1093651" y="3013706"/>
                  <a:pt x="1105747" y="2999384"/>
                </a:cubicBezTo>
                <a:close/>
                <a:moveTo>
                  <a:pt x="1187617" y="2976200"/>
                </a:moveTo>
                <a:lnTo>
                  <a:pt x="1173333" y="2982188"/>
                </a:lnTo>
                <a:lnTo>
                  <a:pt x="1165524" y="2982399"/>
                </a:lnTo>
                <a:lnTo>
                  <a:pt x="1180592" y="2977535"/>
                </a:lnTo>
                <a:close/>
                <a:moveTo>
                  <a:pt x="2206260" y="2975599"/>
                </a:moveTo>
                <a:lnTo>
                  <a:pt x="2213480" y="2977010"/>
                </a:lnTo>
                <a:lnTo>
                  <a:pt x="2207214" y="2980011"/>
                </a:lnTo>
                <a:lnTo>
                  <a:pt x="2199197" y="2981732"/>
                </a:lnTo>
                <a:close/>
                <a:moveTo>
                  <a:pt x="2199448" y="2974267"/>
                </a:moveTo>
                <a:lnTo>
                  <a:pt x="2202929" y="2974947"/>
                </a:lnTo>
                <a:lnTo>
                  <a:pt x="2194857" y="2982662"/>
                </a:lnTo>
                <a:lnTo>
                  <a:pt x="2186631" y="2984426"/>
                </a:lnTo>
                <a:lnTo>
                  <a:pt x="2179978" y="2985544"/>
                </a:lnTo>
                <a:close/>
                <a:moveTo>
                  <a:pt x="2221793" y="2973030"/>
                </a:moveTo>
                <a:lnTo>
                  <a:pt x="2234329" y="2974998"/>
                </a:lnTo>
                <a:lnTo>
                  <a:pt x="2225788" y="2978988"/>
                </a:lnTo>
                <a:lnTo>
                  <a:pt x="2215006" y="2977308"/>
                </a:lnTo>
                <a:lnTo>
                  <a:pt x="2213480" y="2977010"/>
                </a:lnTo>
                <a:close/>
                <a:moveTo>
                  <a:pt x="2084136" y="2972470"/>
                </a:moveTo>
                <a:lnTo>
                  <a:pt x="2080341" y="2976308"/>
                </a:lnTo>
                <a:lnTo>
                  <a:pt x="2060881" y="2990159"/>
                </a:lnTo>
                <a:lnTo>
                  <a:pt x="2057146" y="2991205"/>
                </a:lnTo>
                <a:lnTo>
                  <a:pt x="1989560" y="3008400"/>
                </a:lnTo>
                <a:lnTo>
                  <a:pt x="2046548" y="2984905"/>
                </a:lnTo>
                <a:cubicBezTo>
                  <a:pt x="2054740" y="2981927"/>
                  <a:pt x="2063665" y="2976475"/>
                  <a:pt x="2072417" y="2972883"/>
                </a:cubicBezTo>
                <a:close/>
                <a:moveTo>
                  <a:pt x="2184403" y="2971439"/>
                </a:moveTo>
                <a:lnTo>
                  <a:pt x="2174828" y="2986409"/>
                </a:lnTo>
                <a:lnTo>
                  <a:pt x="2162153" y="2988537"/>
                </a:lnTo>
                <a:cubicBezTo>
                  <a:pt x="2147004" y="2990661"/>
                  <a:pt x="2136660" y="2991045"/>
                  <a:pt x="2145927" y="2986608"/>
                </a:cubicBezTo>
                <a:close/>
                <a:moveTo>
                  <a:pt x="2204831" y="2971148"/>
                </a:moveTo>
                <a:lnTo>
                  <a:pt x="2199448" y="2974267"/>
                </a:lnTo>
                <a:lnTo>
                  <a:pt x="2196617" y="2973712"/>
                </a:lnTo>
                <a:cubicBezTo>
                  <a:pt x="2193778" y="2973093"/>
                  <a:pt x="2196658" y="2972573"/>
                  <a:pt x="2200920" y="2971929"/>
                </a:cubicBezTo>
                <a:close/>
                <a:moveTo>
                  <a:pt x="2207315" y="2970757"/>
                </a:moveTo>
                <a:lnTo>
                  <a:pt x="2211144" y="2971358"/>
                </a:lnTo>
                <a:lnTo>
                  <a:pt x="2206260" y="2975599"/>
                </a:lnTo>
                <a:lnTo>
                  <a:pt x="2202929" y="2974947"/>
                </a:lnTo>
                <a:close/>
                <a:moveTo>
                  <a:pt x="2207454" y="2970624"/>
                </a:moveTo>
                <a:lnTo>
                  <a:pt x="2207315" y="2970757"/>
                </a:lnTo>
                <a:lnTo>
                  <a:pt x="2207018" y="2970710"/>
                </a:lnTo>
                <a:close/>
                <a:moveTo>
                  <a:pt x="2205891" y="2970533"/>
                </a:moveTo>
                <a:lnTo>
                  <a:pt x="2207018" y="2970710"/>
                </a:lnTo>
                <a:lnTo>
                  <a:pt x="2204831" y="2971148"/>
                </a:lnTo>
                <a:close/>
                <a:moveTo>
                  <a:pt x="1745419" y="2968617"/>
                </a:moveTo>
                <a:lnTo>
                  <a:pt x="1745803" y="2970295"/>
                </a:lnTo>
                <a:cubicBezTo>
                  <a:pt x="1743458" y="2972847"/>
                  <a:pt x="1738683" y="2975461"/>
                  <a:pt x="1732909" y="2978054"/>
                </a:cubicBezTo>
                <a:lnTo>
                  <a:pt x="1718465" y="2984064"/>
                </a:lnTo>
                <a:lnTo>
                  <a:pt x="1737814" y="2973501"/>
                </a:lnTo>
                <a:close/>
                <a:moveTo>
                  <a:pt x="2186891" y="2967550"/>
                </a:moveTo>
                <a:lnTo>
                  <a:pt x="2192169" y="2968379"/>
                </a:lnTo>
                <a:lnTo>
                  <a:pt x="2184403" y="2971439"/>
                </a:lnTo>
                <a:close/>
                <a:moveTo>
                  <a:pt x="2213415" y="2964928"/>
                </a:moveTo>
                <a:lnTo>
                  <a:pt x="2210100" y="2968095"/>
                </a:lnTo>
                <a:lnTo>
                  <a:pt x="2205891" y="2970533"/>
                </a:lnTo>
                <a:lnTo>
                  <a:pt x="2192169" y="2968379"/>
                </a:lnTo>
                <a:lnTo>
                  <a:pt x="2195369" y="2967116"/>
                </a:lnTo>
                <a:close/>
                <a:moveTo>
                  <a:pt x="2218183" y="2964350"/>
                </a:moveTo>
                <a:lnTo>
                  <a:pt x="2215997" y="2967145"/>
                </a:lnTo>
                <a:lnTo>
                  <a:pt x="2213346" y="2969445"/>
                </a:lnTo>
                <a:lnTo>
                  <a:pt x="2207454" y="2970624"/>
                </a:lnTo>
                <a:lnTo>
                  <a:pt x="2210100" y="2968095"/>
                </a:lnTo>
                <a:lnTo>
                  <a:pt x="2211890" y="2967059"/>
                </a:lnTo>
                <a:lnTo>
                  <a:pt x="2217292" y="2964458"/>
                </a:lnTo>
                <a:close/>
                <a:moveTo>
                  <a:pt x="2191097" y="2960975"/>
                </a:moveTo>
                <a:lnTo>
                  <a:pt x="2186891" y="2967550"/>
                </a:lnTo>
                <a:lnTo>
                  <a:pt x="2186019" y="2967413"/>
                </a:lnTo>
                <a:cubicBezTo>
                  <a:pt x="2183520" y="2965928"/>
                  <a:pt x="2184755" y="2964025"/>
                  <a:pt x="2187918" y="2962160"/>
                </a:cubicBezTo>
                <a:close/>
                <a:moveTo>
                  <a:pt x="2247306" y="2960816"/>
                </a:moveTo>
                <a:lnTo>
                  <a:pt x="2221793" y="2973030"/>
                </a:lnTo>
                <a:lnTo>
                  <a:pt x="2218812" y="2972562"/>
                </a:lnTo>
                <a:lnTo>
                  <a:pt x="2211144" y="2971358"/>
                </a:lnTo>
                <a:lnTo>
                  <a:pt x="2213346" y="2969445"/>
                </a:lnTo>
                <a:lnTo>
                  <a:pt x="2213513" y="2969412"/>
                </a:lnTo>
                <a:lnTo>
                  <a:pt x="2228969" y="2963041"/>
                </a:lnTo>
                <a:close/>
                <a:moveTo>
                  <a:pt x="636750" y="2955371"/>
                </a:moveTo>
                <a:lnTo>
                  <a:pt x="607826" y="2972022"/>
                </a:lnTo>
                <a:cubicBezTo>
                  <a:pt x="583540" y="2987570"/>
                  <a:pt x="559929" y="3004821"/>
                  <a:pt x="534968" y="3018668"/>
                </a:cubicBezTo>
                <a:cubicBezTo>
                  <a:pt x="485283" y="3026607"/>
                  <a:pt x="456208" y="3031438"/>
                  <a:pt x="441171" y="3033971"/>
                </a:cubicBezTo>
                <a:lnTo>
                  <a:pt x="434554" y="3035093"/>
                </a:lnTo>
                <a:lnTo>
                  <a:pt x="435211" y="3034735"/>
                </a:lnTo>
                <a:lnTo>
                  <a:pt x="466847" y="3028098"/>
                </a:lnTo>
                <a:cubicBezTo>
                  <a:pt x="481681" y="3024690"/>
                  <a:pt x="497414" y="3020609"/>
                  <a:pt x="507473" y="3016666"/>
                </a:cubicBezTo>
                <a:cubicBezTo>
                  <a:pt x="529783" y="3007923"/>
                  <a:pt x="548970" y="2992542"/>
                  <a:pt x="570760" y="2982575"/>
                </a:cubicBezTo>
                <a:close/>
                <a:moveTo>
                  <a:pt x="1235152" y="2952949"/>
                </a:moveTo>
                <a:lnTo>
                  <a:pt x="1245267" y="2953551"/>
                </a:lnTo>
                <a:lnTo>
                  <a:pt x="1262239" y="2957026"/>
                </a:lnTo>
                <a:lnTo>
                  <a:pt x="1254127" y="2960808"/>
                </a:lnTo>
                <a:cubicBezTo>
                  <a:pt x="1244272" y="2964085"/>
                  <a:pt x="1231064" y="2966991"/>
                  <a:pt x="1224023" y="2969291"/>
                </a:cubicBezTo>
                <a:lnTo>
                  <a:pt x="1187617" y="2976200"/>
                </a:lnTo>
                <a:lnTo>
                  <a:pt x="1193644" y="2973676"/>
                </a:lnTo>
                <a:cubicBezTo>
                  <a:pt x="1200087" y="2969749"/>
                  <a:pt x="1206441" y="2965463"/>
                  <a:pt x="1213426" y="2962993"/>
                </a:cubicBezTo>
                <a:close/>
                <a:moveTo>
                  <a:pt x="1210646" y="2951491"/>
                </a:moveTo>
                <a:lnTo>
                  <a:pt x="1227443" y="2952490"/>
                </a:lnTo>
                <a:lnTo>
                  <a:pt x="1196528" y="2967292"/>
                </a:lnTo>
                <a:lnTo>
                  <a:pt x="1164942" y="2982414"/>
                </a:lnTo>
                <a:lnTo>
                  <a:pt x="1161494" y="2982507"/>
                </a:lnTo>
                <a:lnTo>
                  <a:pt x="1184565" y="2968117"/>
                </a:lnTo>
                <a:close/>
                <a:moveTo>
                  <a:pt x="1192230" y="2950395"/>
                </a:moveTo>
                <a:lnTo>
                  <a:pt x="1195366" y="2950582"/>
                </a:lnTo>
                <a:lnTo>
                  <a:pt x="1152138" y="2969590"/>
                </a:lnTo>
                <a:lnTo>
                  <a:pt x="1136475" y="2979650"/>
                </a:lnTo>
                <a:lnTo>
                  <a:pt x="1135241" y="2973889"/>
                </a:lnTo>
                <a:cubicBezTo>
                  <a:pt x="1145739" y="2956226"/>
                  <a:pt x="1173233" y="2958226"/>
                  <a:pt x="1192230" y="2950395"/>
                </a:cubicBezTo>
                <a:close/>
                <a:moveTo>
                  <a:pt x="2027351" y="2944814"/>
                </a:moveTo>
                <a:lnTo>
                  <a:pt x="1997858" y="2970308"/>
                </a:lnTo>
                <a:cubicBezTo>
                  <a:pt x="1991510" y="2968925"/>
                  <a:pt x="1980327" y="2969643"/>
                  <a:pt x="1971561" y="2969311"/>
                </a:cubicBezTo>
                <a:lnTo>
                  <a:pt x="1966091" y="2968430"/>
                </a:lnTo>
                <a:lnTo>
                  <a:pt x="2010456" y="2949113"/>
                </a:lnTo>
                <a:close/>
                <a:moveTo>
                  <a:pt x="684737" y="2935588"/>
                </a:moveTo>
                <a:lnTo>
                  <a:pt x="636750" y="2955371"/>
                </a:lnTo>
                <a:lnTo>
                  <a:pt x="645014" y="2950613"/>
                </a:lnTo>
                <a:cubicBezTo>
                  <a:pt x="657749" y="2944328"/>
                  <a:pt x="670905" y="2939107"/>
                  <a:pt x="684737" y="2935588"/>
                </a:cubicBezTo>
                <a:close/>
                <a:moveTo>
                  <a:pt x="1249218" y="2926902"/>
                </a:moveTo>
                <a:lnTo>
                  <a:pt x="1210646" y="2951491"/>
                </a:lnTo>
                <a:lnTo>
                  <a:pt x="1195366" y="2950582"/>
                </a:lnTo>
                <a:close/>
                <a:moveTo>
                  <a:pt x="1218221" y="2915239"/>
                </a:moveTo>
                <a:lnTo>
                  <a:pt x="1216047" y="2916282"/>
                </a:lnTo>
                <a:cubicBezTo>
                  <a:pt x="1203141" y="2919921"/>
                  <a:pt x="1189648" y="2922569"/>
                  <a:pt x="1177333" y="2927201"/>
                </a:cubicBezTo>
                <a:lnTo>
                  <a:pt x="1175505" y="2920014"/>
                </a:lnTo>
                <a:lnTo>
                  <a:pt x="1214394" y="2916076"/>
                </a:lnTo>
                <a:close/>
                <a:moveTo>
                  <a:pt x="1173678" y="2912836"/>
                </a:moveTo>
                <a:lnTo>
                  <a:pt x="1175505" y="2920014"/>
                </a:lnTo>
                <a:lnTo>
                  <a:pt x="1166735" y="2920901"/>
                </a:lnTo>
                <a:cubicBezTo>
                  <a:pt x="1159404" y="2920368"/>
                  <a:pt x="1162492" y="2917483"/>
                  <a:pt x="1170882" y="2913776"/>
                </a:cubicBezTo>
                <a:close/>
                <a:moveTo>
                  <a:pt x="1173001" y="2910172"/>
                </a:moveTo>
                <a:lnTo>
                  <a:pt x="1173034" y="2910303"/>
                </a:lnTo>
                <a:cubicBezTo>
                  <a:pt x="1165900" y="2911678"/>
                  <a:pt x="1165920" y="2911677"/>
                  <a:pt x="1170386" y="2910738"/>
                </a:cubicBezTo>
                <a:close/>
                <a:moveTo>
                  <a:pt x="2086638" y="2908085"/>
                </a:moveTo>
                <a:lnTo>
                  <a:pt x="2087223" y="2908443"/>
                </a:lnTo>
                <a:lnTo>
                  <a:pt x="2087540" y="2913695"/>
                </a:lnTo>
                <a:cubicBezTo>
                  <a:pt x="2087940" y="2920318"/>
                  <a:pt x="2089373" y="2925950"/>
                  <a:pt x="2094940" y="2927619"/>
                </a:cubicBezTo>
                <a:lnTo>
                  <a:pt x="2095420" y="2927500"/>
                </a:lnTo>
                <a:lnTo>
                  <a:pt x="2089966" y="2937323"/>
                </a:lnTo>
                <a:cubicBezTo>
                  <a:pt x="2063976" y="2962872"/>
                  <a:pt x="2002998" y="2999769"/>
                  <a:pt x="1989560" y="3008400"/>
                </a:cubicBezTo>
                <a:lnTo>
                  <a:pt x="1989557" y="3008401"/>
                </a:lnTo>
                <a:lnTo>
                  <a:pt x="1955767" y="3016997"/>
                </a:lnTo>
                <a:cubicBezTo>
                  <a:pt x="1917986" y="3026610"/>
                  <a:pt x="2014755" y="2966009"/>
                  <a:pt x="2044250" y="2940515"/>
                </a:cubicBezTo>
                <a:lnTo>
                  <a:pt x="2027351" y="2944814"/>
                </a:lnTo>
                <a:lnTo>
                  <a:pt x="2058461" y="2917925"/>
                </a:lnTo>
                <a:lnTo>
                  <a:pt x="2064675" y="2914638"/>
                </a:lnTo>
                <a:cubicBezTo>
                  <a:pt x="2072720" y="2910863"/>
                  <a:pt x="2080293" y="2908183"/>
                  <a:pt x="2086638" y="2908085"/>
                </a:cubicBezTo>
                <a:close/>
                <a:moveTo>
                  <a:pt x="1192255" y="2906600"/>
                </a:moveTo>
                <a:lnTo>
                  <a:pt x="1173678" y="2912836"/>
                </a:lnTo>
                <a:lnTo>
                  <a:pt x="1173034" y="2910303"/>
                </a:lnTo>
                <a:close/>
                <a:moveTo>
                  <a:pt x="1131039" y="2895613"/>
                </a:moveTo>
                <a:lnTo>
                  <a:pt x="1130713" y="2906968"/>
                </a:lnTo>
                <a:cubicBezTo>
                  <a:pt x="1131437" y="2915976"/>
                  <a:pt x="1132665" y="2924133"/>
                  <a:pt x="1132943" y="2929499"/>
                </a:cubicBezTo>
                <a:cubicBezTo>
                  <a:pt x="1117480" y="2939430"/>
                  <a:pt x="1103128" y="2951355"/>
                  <a:pt x="1086552" y="2959292"/>
                </a:cubicBezTo>
                <a:cubicBezTo>
                  <a:pt x="1076068" y="2964311"/>
                  <a:pt x="1046819" y="2977881"/>
                  <a:pt x="1052758" y="2967889"/>
                </a:cubicBezTo>
                <a:cubicBezTo>
                  <a:pt x="1061415" y="2953324"/>
                  <a:pt x="1073346" y="2941293"/>
                  <a:pt x="1086096" y="2929897"/>
                </a:cubicBezTo>
                <a:lnTo>
                  <a:pt x="1118810" y="2900654"/>
                </a:lnTo>
                <a:close/>
                <a:moveTo>
                  <a:pt x="1243848" y="2893863"/>
                </a:moveTo>
                <a:cubicBezTo>
                  <a:pt x="1248401" y="2893416"/>
                  <a:pt x="1251718" y="2893528"/>
                  <a:pt x="1253160" y="2894388"/>
                </a:cubicBezTo>
                <a:lnTo>
                  <a:pt x="1252962" y="2894901"/>
                </a:lnTo>
                <a:lnTo>
                  <a:pt x="1192255" y="2906600"/>
                </a:lnTo>
                <a:lnTo>
                  <a:pt x="1197781" y="2904745"/>
                </a:lnTo>
                <a:lnTo>
                  <a:pt x="1228868" y="2897358"/>
                </a:lnTo>
                <a:lnTo>
                  <a:pt x="1232596" y="2896247"/>
                </a:lnTo>
                <a:close/>
                <a:moveTo>
                  <a:pt x="1284835" y="2888759"/>
                </a:moveTo>
                <a:lnTo>
                  <a:pt x="1261816" y="2905706"/>
                </a:lnTo>
                <a:lnTo>
                  <a:pt x="1218221" y="2915239"/>
                </a:lnTo>
                <a:lnTo>
                  <a:pt x="1251219" y="2899407"/>
                </a:lnTo>
                <a:lnTo>
                  <a:pt x="1252962" y="2894901"/>
                </a:lnTo>
                <a:close/>
                <a:moveTo>
                  <a:pt x="1174768" y="2877882"/>
                </a:moveTo>
                <a:lnTo>
                  <a:pt x="1172614" y="2883426"/>
                </a:lnTo>
                <a:lnTo>
                  <a:pt x="1141241" y="2891406"/>
                </a:lnTo>
                <a:lnTo>
                  <a:pt x="1131039" y="2895613"/>
                </a:lnTo>
                <a:lnTo>
                  <a:pt x="1131105" y="2893316"/>
                </a:lnTo>
                <a:close/>
                <a:moveTo>
                  <a:pt x="690508" y="2774592"/>
                </a:moveTo>
                <a:lnTo>
                  <a:pt x="707336" y="2776922"/>
                </a:lnTo>
                <a:lnTo>
                  <a:pt x="711145" y="2775999"/>
                </a:lnTo>
                <a:lnTo>
                  <a:pt x="710176" y="2776698"/>
                </a:lnTo>
                <a:cubicBezTo>
                  <a:pt x="703440" y="2781698"/>
                  <a:pt x="696808" y="2785006"/>
                  <a:pt x="690439" y="2781220"/>
                </a:cubicBezTo>
                <a:cubicBezTo>
                  <a:pt x="687647" y="2779560"/>
                  <a:pt x="687508" y="2777701"/>
                  <a:pt x="689020" y="2775705"/>
                </a:cubicBezTo>
                <a:close/>
                <a:moveTo>
                  <a:pt x="724059" y="2772842"/>
                </a:moveTo>
                <a:lnTo>
                  <a:pt x="723158" y="2773088"/>
                </a:lnTo>
                <a:lnTo>
                  <a:pt x="711145" y="2775999"/>
                </a:lnTo>
                <a:lnTo>
                  <a:pt x="711159" y="2775990"/>
                </a:lnTo>
                <a:close/>
                <a:moveTo>
                  <a:pt x="730069" y="2771204"/>
                </a:moveTo>
                <a:lnTo>
                  <a:pt x="730382" y="2771298"/>
                </a:lnTo>
                <a:lnTo>
                  <a:pt x="724059" y="2772842"/>
                </a:lnTo>
                <a:close/>
                <a:moveTo>
                  <a:pt x="659007" y="2768727"/>
                </a:moveTo>
                <a:lnTo>
                  <a:pt x="666765" y="2770962"/>
                </a:lnTo>
                <a:lnTo>
                  <a:pt x="647957" y="2788704"/>
                </a:lnTo>
                <a:lnTo>
                  <a:pt x="646048" y="2783520"/>
                </a:lnTo>
                <a:close/>
                <a:moveTo>
                  <a:pt x="671817" y="2767655"/>
                </a:moveTo>
                <a:lnTo>
                  <a:pt x="690505" y="2772415"/>
                </a:lnTo>
                <a:lnTo>
                  <a:pt x="692651" y="2772990"/>
                </a:lnTo>
                <a:lnTo>
                  <a:pt x="690508" y="2774592"/>
                </a:lnTo>
                <a:lnTo>
                  <a:pt x="669063" y="2771624"/>
                </a:lnTo>
                <a:lnTo>
                  <a:pt x="666765" y="2770962"/>
                </a:lnTo>
                <a:lnTo>
                  <a:pt x="669244" y="2768623"/>
                </a:lnTo>
                <a:close/>
                <a:moveTo>
                  <a:pt x="704161" y="2765316"/>
                </a:moveTo>
                <a:lnTo>
                  <a:pt x="712299" y="2765851"/>
                </a:lnTo>
                <a:lnTo>
                  <a:pt x="721414" y="2768597"/>
                </a:lnTo>
                <a:lnTo>
                  <a:pt x="711159" y="2775990"/>
                </a:lnTo>
                <a:lnTo>
                  <a:pt x="707336" y="2776922"/>
                </a:lnTo>
                <a:lnTo>
                  <a:pt x="692651" y="2772990"/>
                </a:lnTo>
                <a:lnTo>
                  <a:pt x="697493" y="2769370"/>
                </a:lnTo>
                <a:close/>
                <a:moveTo>
                  <a:pt x="664292" y="2762694"/>
                </a:moveTo>
                <a:lnTo>
                  <a:pt x="681922" y="2763854"/>
                </a:lnTo>
                <a:lnTo>
                  <a:pt x="671817" y="2767655"/>
                </a:lnTo>
                <a:lnTo>
                  <a:pt x="670567" y="2767337"/>
                </a:lnTo>
                <a:lnTo>
                  <a:pt x="662302" y="2764967"/>
                </a:lnTo>
                <a:close/>
                <a:moveTo>
                  <a:pt x="728325" y="2746399"/>
                </a:moveTo>
                <a:lnTo>
                  <a:pt x="719934" y="2755726"/>
                </a:lnTo>
                <a:lnTo>
                  <a:pt x="704161" y="2765316"/>
                </a:lnTo>
                <a:lnTo>
                  <a:pt x="681922" y="2763854"/>
                </a:lnTo>
                <a:close/>
                <a:moveTo>
                  <a:pt x="777803" y="2742539"/>
                </a:moveTo>
                <a:lnTo>
                  <a:pt x="781222" y="2749129"/>
                </a:lnTo>
                <a:lnTo>
                  <a:pt x="780863" y="2749414"/>
                </a:lnTo>
                <a:lnTo>
                  <a:pt x="758679" y="2762257"/>
                </a:lnTo>
                <a:lnTo>
                  <a:pt x="734535" y="2769988"/>
                </a:lnTo>
                <a:lnTo>
                  <a:pt x="730069" y="2771204"/>
                </a:lnTo>
                <a:lnTo>
                  <a:pt x="721414" y="2768597"/>
                </a:lnTo>
                <a:lnTo>
                  <a:pt x="730532" y="2762025"/>
                </a:lnTo>
                <a:close/>
                <a:moveTo>
                  <a:pt x="788763" y="2721853"/>
                </a:moveTo>
                <a:cubicBezTo>
                  <a:pt x="792161" y="2721881"/>
                  <a:pt x="794135" y="2723588"/>
                  <a:pt x="793819" y="2727935"/>
                </a:cubicBezTo>
                <a:lnTo>
                  <a:pt x="788460" y="2737763"/>
                </a:lnTo>
                <a:lnTo>
                  <a:pt x="787520" y="2738532"/>
                </a:lnTo>
                <a:lnTo>
                  <a:pt x="777803" y="2742539"/>
                </a:lnTo>
                <a:lnTo>
                  <a:pt x="773062" y="2733402"/>
                </a:lnTo>
                <a:lnTo>
                  <a:pt x="767844" y="2729259"/>
                </a:lnTo>
                <a:lnTo>
                  <a:pt x="775164" y="2725832"/>
                </a:lnTo>
                <a:cubicBezTo>
                  <a:pt x="780543" y="2723470"/>
                  <a:pt x="785365" y="2721824"/>
                  <a:pt x="788763" y="2721853"/>
                </a:cubicBezTo>
                <a:close/>
                <a:moveTo>
                  <a:pt x="752977" y="2719000"/>
                </a:moveTo>
                <a:lnTo>
                  <a:pt x="755727" y="2719636"/>
                </a:lnTo>
                <a:lnTo>
                  <a:pt x="767844" y="2729259"/>
                </a:lnTo>
                <a:lnTo>
                  <a:pt x="743130" y="2740831"/>
                </a:lnTo>
                <a:lnTo>
                  <a:pt x="728325" y="2746399"/>
                </a:lnTo>
                <a:close/>
                <a:moveTo>
                  <a:pt x="702027" y="2709909"/>
                </a:moveTo>
                <a:cubicBezTo>
                  <a:pt x="710316" y="2710098"/>
                  <a:pt x="718790" y="2711351"/>
                  <a:pt x="726871" y="2712961"/>
                </a:cubicBezTo>
                <a:lnTo>
                  <a:pt x="740145" y="2716032"/>
                </a:lnTo>
                <a:lnTo>
                  <a:pt x="705326" y="2734196"/>
                </a:lnTo>
                <a:cubicBezTo>
                  <a:pt x="691305" y="2742157"/>
                  <a:pt x="678143" y="2750504"/>
                  <a:pt x="667658" y="2758853"/>
                </a:cubicBezTo>
                <a:lnTo>
                  <a:pt x="664292" y="2762694"/>
                </a:lnTo>
                <a:lnTo>
                  <a:pt x="658646" y="2762324"/>
                </a:lnTo>
                <a:cubicBezTo>
                  <a:pt x="654422" y="2762016"/>
                  <a:pt x="654338" y="2762471"/>
                  <a:pt x="656842" y="2763402"/>
                </a:cubicBezTo>
                <a:lnTo>
                  <a:pt x="662302" y="2764967"/>
                </a:lnTo>
                <a:lnTo>
                  <a:pt x="659007" y="2768727"/>
                </a:lnTo>
                <a:lnTo>
                  <a:pt x="653163" y="2767044"/>
                </a:lnTo>
                <a:cubicBezTo>
                  <a:pt x="649300" y="2764659"/>
                  <a:pt x="647237" y="2761200"/>
                  <a:pt x="648049" y="2756025"/>
                </a:cubicBezTo>
                <a:cubicBezTo>
                  <a:pt x="653965" y="2718357"/>
                  <a:pt x="677162" y="2709344"/>
                  <a:pt x="702027" y="2709909"/>
                </a:cubicBezTo>
                <a:close/>
                <a:moveTo>
                  <a:pt x="774114" y="2699448"/>
                </a:moveTo>
                <a:lnTo>
                  <a:pt x="754172" y="2717672"/>
                </a:lnTo>
                <a:lnTo>
                  <a:pt x="752977" y="2719000"/>
                </a:lnTo>
                <a:lnTo>
                  <a:pt x="740145" y="2716032"/>
                </a:lnTo>
                <a:lnTo>
                  <a:pt x="748147" y="2711856"/>
                </a:lnTo>
                <a:close/>
                <a:moveTo>
                  <a:pt x="701474" y="2508560"/>
                </a:moveTo>
                <a:lnTo>
                  <a:pt x="684458" y="2523498"/>
                </a:lnTo>
                <a:cubicBezTo>
                  <a:pt x="670208" y="2535213"/>
                  <a:pt x="655119" y="2545104"/>
                  <a:pt x="647154" y="2540371"/>
                </a:cubicBezTo>
                <a:cubicBezTo>
                  <a:pt x="635983" y="2533731"/>
                  <a:pt x="666816" y="2523375"/>
                  <a:pt x="676648" y="2514876"/>
                </a:cubicBezTo>
                <a:close/>
                <a:moveTo>
                  <a:pt x="1027773" y="2479290"/>
                </a:moveTo>
                <a:lnTo>
                  <a:pt x="1027475" y="2479592"/>
                </a:lnTo>
                <a:cubicBezTo>
                  <a:pt x="1022122" y="2488598"/>
                  <a:pt x="1020228" y="2499377"/>
                  <a:pt x="1018006" y="2509923"/>
                </a:cubicBezTo>
                <a:lnTo>
                  <a:pt x="1015172" y="2517102"/>
                </a:lnTo>
                <a:lnTo>
                  <a:pt x="983382" y="2553776"/>
                </a:lnTo>
                <a:cubicBezTo>
                  <a:pt x="974450" y="2561226"/>
                  <a:pt x="963615" y="2568712"/>
                  <a:pt x="951639" y="2576107"/>
                </a:cubicBezTo>
                <a:lnTo>
                  <a:pt x="922507" y="2592558"/>
                </a:lnTo>
                <a:lnTo>
                  <a:pt x="920095" y="2587867"/>
                </a:lnTo>
                <a:cubicBezTo>
                  <a:pt x="924509" y="2563263"/>
                  <a:pt x="952076" y="2549436"/>
                  <a:pt x="968485" y="2530580"/>
                </a:cubicBezTo>
                <a:cubicBezTo>
                  <a:pt x="1004223" y="2489513"/>
                  <a:pt x="999302" y="2486514"/>
                  <a:pt x="1016912" y="2481905"/>
                </a:cubicBezTo>
                <a:close/>
                <a:moveTo>
                  <a:pt x="784007" y="2463477"/>
                </a:moveTo>
                <a:lnTo>
                  <a:pt x="780678" y="2466383"/>
                </a:lnTo>
                <a:cubicBezTo>
                  <a:pt x="762649" y="2481875"/>
                  <a:pt x="753427" y="2487378"/>
                  <a:pt x="710441" y="2506280"/>
                </a:cubicBezTo>
                <a:lnTo>
                  <a:pt x="701474" y="2508560"/>
                </a:lnTo>
                <a:lnTo>
                  <a:pt x="704213" y="2506157"/>
                </a:lnTo>
                <a:cubicBezTo>
                  <a:pt x="709925" y="2500987"/>
                  <a:pt x="714433" y="2496963"/>
                  <a:pt x="716741" y="2495682"/>
                </a:cubicBezTo>
                <a:close/>
                <a:moveTo>
                  <a:pt x="731081" y="2460549"/>
                </a:moveTo>
                <a:lnTo>
                  <a:pt x="721282" y="2467098"/>
                </a:lnTo>
                <a:cubicBezTo>
                  <a:pt x="714645" y="2472387"/>
                  <a:pt x="708211" y="2476272"/>
                  <a:pt x="701843" y="2472487"/>
                </a:cubicBezTo>
                <a:cubicBezTo>
                  <a:pt x="699050" y="2470827"/>
                  <a:pt x="698764" y="2468755"/>
                  <a:pt x="700089" y="2466492"/>
                </a:cubicBezTo>
                <a:lnTo>
                  <a:pt x="703451" y="2463460"/>
                </a:lnTo>
                <a:lnTo>
                  <a:pt x="715011" y="2461266"/>
                </a:lnTo>
                <a:close/>
                <a:moveTo>
                  <a:pt x="762838" y="2451041"/>
                </a:moveTo>
                <a:lnTo>
                  <a:pt x="752532" y="2459590"/>
                </a:lnTo>
                <a:lnTo>
                  <a:pt x="731081" y="2460549"/>
                </a:lnTo>
                <a:lnTo>
                  <a:pt x="741936" y="2453292"/>
                </a:lnTo>
                <a:close/>
                <a:moveTo>
                  <a:pt x="683817" y="2414274"/>
                </a:moveTo>
                <a:lnTo>
                  <a:pt x="653197" y="2437891"/>
                </a:lnTo>
                <a:cubicBezTo>
                  <a:pt x="637617" y="2449119"/>
                  <a:pt x="621640" y="2459616"/>
                  <a:pt x="602465" y="2470785"/>
                </a:cubicBezTo>
                <a:cubicBezTo>
                  <a:pt x="581759" y="2482846"/>
                  <a:pt x="560273" y="2493514"/>
                  <a:pt x="539177" y="2504877"/>
                </a:cubicBezTo>
                <a:cubicBezTo>
                  <a:pt x="520848" y="2503543"/>
                  <a:pt x="480276" y="2518833"/>
                  <a:pt x="484189" y="2500876"/>
                </a:cubicBezTo>
                <a:cubicBezTo>
                  <a:pt x="489290" y="2477463"/>
                  <a:pt x="525541" y="2476430"/>
                  <a:pt x="547476" y="2466785"/>
                </a:cubicBezTo>
                <a:cubicBezTo>
                  <a:pt x="558117" y="2462106"/>
                  <a:pt x="570629" y="2462865"/>
                  <a:pt x="581269" y="2458186"/>
                </a:cubicBezTo>
                <a:cubicBezTo>
                  <a:pt x="603204" y="2448541"/>
                  <a:pt x="622403" y="2433228"/>
                  <a:pt x="644556" y="2424095"/>
                </a:cubicBezTo>
                <a:cubicBezTo>
                  <a:pt x="652616" y="2420772"/>
                  <a:pt x="661357" y="2419431"/>
                  <a:pt x="670048" y="2417978"/>
                </a:cubicBezTo>
                <a:close/>
                <a:moveTo>
                  <a:pt x="1155409" y="2410544"/>
                </a:moveTo>
                <a:lnTo>
                  <a:pt x="1118256" y="2447501"/>
                </a:lnTo>
                <a:cubicBezTo>
                  <a:pt x="1105219" y="2450818"/>
                  <a:pt x="1094950" y="2453531"/>
                  <a:pt x="1087113" y="2455601"/>
                </a:cubicBezTo>
                <a:lnTo>
                  <a:pt x="1083992" y="2456401"/>
                </a:lnTo>
                <a:lnTo>
                  <a:pt x="1084463" y="2456098"/>
                </a:lnTo>
                <a:cubicBezTo>
                  <a:pt x="1097356" y="2448796"/>
                  <a:pt x="1112088" y="2444908"/>
                  <a:pt x="1124555" y="2436902"/>
                </a:cubicBezTo>
                <a:cubicBezTo>
                  <a:pt x="1135489" y="2429881"/>
                  <a:pt x="1143842" y="2419451"/>
                  <a:pt x="1154050" y="2411409"/>
                </a:cubicBezTo>
                <a:close/>
                <a:moveTo>
                  <a:pt x="724740" y="2385706"/>
                </a:moveTo>
                <a:cubicBezTo>
                  <a:pt x="727890" y="2384904"/>
                  <a:pt x="728352" y="2385747"/>
                  <a:pt x="727094" y="2387548"/>
                </a:cubicBezTo>
                <a:lnTo>
                  <a:pt x="725088" y="2389458"/>
                </a:lnTo>
                <a:lnTo>
                  <a:pt x="695246" y="2411199"/>
                </a:lnTo>
                <a:lnTo>
                  <a:pt x="683817" y="2414274"/>
                </a:lnTo>
                <a:lnTo>
                  <a:pt x="701545" y="2400601"/>
                </a:lnTo>
                <a:lnTo>
                  <a:pt x="711920" y="2391633"/>
                </a:lnTo>
                <a:close/>
                <a:moveTo>
                  <a:pt x="1220797" y="2382793"/>
                </a:moveTo>
                <a:cubicBezTo>
                  <a:pt x="1221991" y="2382220"/>
                  <a:pt x="1221994" y="2382269"/>
                  <a:pt x="1219751" y="2383409"/>
                </a:cubicBezTo>
                <a:lnTo>
                  <a:pt x="1214678" y="2385914"/>
                </a:lnTo>
                <a:lnTo>
                  <a:pt x="1214684" y="2385909"/>
                </a:lnTo>
                <a:cubicBezTo>
                  <a:pt x="1217213" y="2384562"/>
                  <a:pt x="1219602" y="2383367"/>
                  <a:pt x="1220797" y="2382793"/>
                </a:cubicBezTo>
                <a:close/>
                <a:moveTo>
                  <a:pt x="1204799" y="2357838"/>
                </a:moveTo>
                <a:lnTo>
                  <a:pt x="1207895" y="2362718"/>
                </a:lnTo>
                <a:cubicBezTo>
                  <a:pt x="1211560" y="2364085"/>
                  <a:pt x="1216759" y="2364172"/>
                  <a:pt x="1222571" y="2363632"/>
                </a:cubicBezTo>
                <a:lnTo>
                  <a:pt x="1228251" y="2362735"/>
                </a:lnTo>
                <a:lnTo>
                  <a:pt x="1211295" y="2375014"/>
                </a:lnTo>
                <a:lnTo>
                  <a:pt x="1155409" y="2410544"/>
                </a:lnTo>
                <a:lnTo>
                  <a:pt x="1160860" y="2405123"/>
                </a:lnTo>
                <a:cubicBezTo>
                  <a:pt x="1173675" y="2392346"/>
                  <a:pt x="1185333" y="2380448"/>
                  <a:pt x="1196519" y="2368013"/>
                </a:cubicBezTo>
                <a:close/>
                <a:moveTo>
                  <a:pt x="1204181" y="2350052"/>
                </a:moveTo>
                <a:lnTo>
                  <a:pt x="1202529" y="2353911"/>
                </a:lnTo>
                <a:lnTo>
                  <a:pt x="1201300" y="2354709"/>
                </a:lnTo>
                <a:close/>
                <a:moveTo>
                  <a:pt x="1213576" y="2347052"/>
                </a:moveTo>
                <a:lnTo>
                  <a:pt x="1204799" y="2357838"/>
                </a:lnTo>
                <a:lnTo>
                  <a:pt x="1202440" y="2354121"/>
                </a:lnTo>
                <a:lnTo>
                  <a:pt x="1202529" y="2353911"/>
                </a:lnTo>
                <a:lnTo>
                  <a:pt x="1204421" y="2352682"/>
                </a:lnTo>
                <a:close/>
                <a:moveTo>
                  <a:pt x="629049" y="2338290"/>
                </a:moveTo>
                <a:lnTo>
                  <a:pt x="628588" y="2340814"/>
                </a:lnTo>
                <a:lnTo>
                  <a:pt x="629996" y="2342229"/>
                </a:lnTo>
                <a:lnTo>
                  <a:pt x="626877" y="2343530"/>
                </a:lnTo>
                <a:cubicBezTo>
                  <a:pt x="592034" y="2361294"/>
                  <a:pt x="545501" y="2391417"/>
                  <a:pt x="513385" y="2403498"/>
                </a:cubicBezTo>
                <a:cubicBezTo>
                  <a:pt x="477924" y="2416837"/>
                  <a:pt x="443544" y="2437928"/>
                  <a:pt x="405708" y="2439887"/>
                </a:cubicBezTo>
                <a:cubicBezTo>
                  <a:pt x="395003" y="2440441"/>
                  <a:pt x="501201" y="2390377"/>
                  <a:pt x="509086" y="2386601"/>
                </a:cubicBezTo>
                <a:close/>
                <a:moveTo>
                  <a:pt x="690649" y="2322418"/>
                </a:moveTo>
                <a:lnTo>
                  <a:pt x="658381" y="2343274"/>
                </a:lnTo>
                <a:lnTo>
                  <a:pt x="633661" y="2345913"/>
                </a:lnTo>
                <a:lnTo>
                  <a:pt x="629996" y="2342229"/>
                </a:lnTo>
                <a:lnTo>
                  <a:pt x="656856" y="2331015"/>
                </a:lnTo>
                <a:close/>
                <a:moveTo>
                  <a:pt x="1219373" y="2318727"/>
                </a:moveTo>
                <a:lnTo>
                  <a:pt x="1221336" y="2322328"/>
                </a:lnTo>
                <a:lnTo>
                  <a:pt x="1204181" y="2350052"/>
                </a:lnTo>
                <a:lnTo>
                  <a:pt x="1215364" y="2323913"/>
                </a:lnTo>
                <a:close/>
                <a:moveTo>
                  <a:pt x="8431354" y="2190427"/>
                </a:moveTo>
                <a:lnTo>
                  <a:pt x="8443784" y="2190511"/>
                </a:lnTo>
                <a:lnTo>
                  <a:pt x="8449608" y="2201405"/>
                </a:lnTo>
                <a:cubicBezTo>
                  <a:pt x="8451211" y="2207702"/>
                  <a:pt x="8441834" y="2201566"/>
                  <a:pt x="8433557" y="2193237"/>
                </a:cubicBezTo>
                <a:close/>
                <a:moveTo>
                  <a:pt x="897357" y="2189673"/>
                </a:moveTo>
                <a:lnTo>
                  <a:pt x="898336" y="2190058"/>
                </a:lnTo>
                <a:lnTo>
                  <a:pt x="890867" y="2202525"/>
                </a:lnTo>
                <a:cubicBezTo>
                  <a:pt x="874340" y="2219230"/>
                  <a:pt x="852706" y="2214736"/>
                  <a:pt x="825523" y="2216143"/>
                </a:cubicBezTo>
                <a:cubicBezTo>
                  <a:pt x="825523" y="2216143"/>
                  <a:pt x="845210" y="2205138"/>
                  <a:pt x="865614" y="2196947"/>
                </a:cubicBezTo>
                <a:lnTo>
                  <a:pt x="876842" y="2193652"/>
                </a:lnTo>
                <a:lnTo>
                  <a:pt x="859315" y="2207546"/>
                </a:lnTo>
                <a:cubicBezTo>
                  <a:pt x="855530" y="2213914"/>
                  <a:pt x="862560" y="2211297"/>
                  <a:pt x="872032" y="2205998"/>
                </a:cubicBezTo>
                <a:close/>
                <a:moveTo>
                  <a:pt x="8160534" y="2184143"/>
                </a:moveTo>
                <a:lnTo>
                  <a:pt x="8171636" y="2184617"/>
                </a:lnTo>
                <a:cubicBezTo>
                  <a:pt x="8184490" y="2185207"/>
                  <a:pt x="8200328" y="2185945"/>
                  <a:pt x="8219161" y="2186765"/>
                </a:cubicBezTo>
                <a:lnTo>
                  <a:pt x="8247752" y="2187917"/>
                </a:lnTo>
                <a:lnTo>
                  <a:pt x="8257820" y="2199963"/>
                </a:lnTo>
                <a:lnTo>
                  <a:pt x="8247274" y="2202118"/>
                </a:lnTo>
                <a:lnTo>
                  <a:pt x="8202034" y="2195152"/>
                </a:lnTo>
                <a:cubicBezTo>
                  <a:pt x="8185180" y="2192605"/>
                  <a:pt x="8171284" y="2190536"/>
                  <a:pt x="8160347" y="2188882"/>
                </a:cubicBezTo>
                <a:lnTo>
                  <a:pt x="8157133" y="2188372"/>
                </a:lnTo>
                <a:lnTo>
                  <a:pt x="8157770" y="2185702"/>
                </a:lnTo>
                <a:close/>
                <a:moveTo>
                  <a:pt x="905707" y="2177753"/>
                </a:moveTo>
                <a:lnTo>
                  <a:pt x="899328" y="2188403"/>
                </a:lnTo>
                <a:lnTo>
                  <a:pt x="897357" y="2189673"/>
                </a:lnTo>
                <a:lnTo>
                  <a:pt x="894386" y="2188504"/>
                </a:lnTo>
                <a:lnTo>
                  <a:pt x="876842" y="2193652"/>
                </a:lnTo>
                <a:lnTo>
                  <a:pt x="880461" y="2190783"/>
                </a:lnTo>
                <a:cubicBezTo>
                  <a:pt x="889030" y="2186663"/>
                  <a:pt x="898280" y="2183164"/>
                  <a:pt x="905707" y="2177753"/>
                </a:cubicBezTo>
                <a:close/>
                <a:moveTo>
                  <a:pt x="8436616" y="2177173"/>
                </a:moveTo>
                <a:lnTo>
                  <a:pt x="8436736" y="2177329"/>
                </a:lnTo>
                <a:lnTo>
                  <a:pt x="8437802" y="2179324"/>
                </a:lnTo>
                <a:lnTo>
                  <a:pt x="8424334" y="2181469"/>
                </a:lnTo>
                <a:lnTo>
                  <a:pt x="8423480" y="2180379"/>
                </a:lnTo>
                <a:lnTo>
                  <a:pt x="8423602" y="2178742"/>
                </a:lnTo>
                <a:lnTo>
                  <a:pt x="8427960" y="2178260"/>
                </a:lnTo>
                <a:close/>
                <a:moveTo>
                  <a:pt x="793710" y="2175951"/>
                </a:moveTo>
                <a:lnTo>
                  <a:pt x="789430" y="2180350"/>
                </a:lnTo>
                <a:lnTo>
                  <a:pt x="783577" y="2184398"/>
                </a:lnTo>
                <a:lnTo>
                  <a:pt x="775759" y="2189289"/>
                </a:lnTo>
                <a:lnTo>
                  <a:pt x="767063" y="2194069"/>
                </a:lnTo>
                <a:lnTo>
                  <a:pt x="762095" y="2197737"/>
                </a:lnTo>
                <a:lnTo>
                  <a:pt x="738339" y="2212020"/>
                </a:lnTo>
                <a:cubicBezTo>
                  <a:pt x="729039" y="2217611"/>
                  <a:pt x="722358" y="2220810"/>
                  <a:pt x="726143" y="2214442"/>
                </a:cubicBezTo>
                <a:cubicBezTo>
                  <a:pt x="732527" y="2203701"/>
                  <a:pt x="754107" y="2192578"/>
                  <a:pt x="776225" y="2183041"/>
                </a:cubicBezTo>
                <a:close/>
                <a:moveTo>
                  <a:pt x="8424647" y="2171812"/>
                </a:moveTo>
                <a:lnTo>
                  <a:pt x="8424114" y="2171911"/>
                </a:lnTo>
                <a:lnTo>
                  <a:pt x="8423602" y="2178742"/>
                </a:lnTo>
                <a:lnTo>
                  <a:pt x="8395660" y="2181840"/>
                </a:lnTo>
                <a:lnTo>
                  <a:pt x="8374679" y="2181206"/>
                </a:lnTo>
                <a:lnTo>
                  <a:pt x="8341950" y="2182774"/>
                </a:lnTo>
                <a:lnTo>
                  <a:pt x="8362826" y="2178508"/>
                </a:lnTo>
                <a:cubicBezTo>
                  <a:pt x="8374816" y="2175459"/>
                  <a:pt x="8389427" y="2174205"/>
                  <a:pt x="8404657" y="2173272"/>
                </a:cubicBezTo>
                <a:close/>
                <a:moveTo>
                  <a:pt x="8431580" y="2170532"/>
                </a:moveTo>
                <a:lnTo>
                  <a:pt x="8432137" y="2171265"/>
                </a:lnTo>
                <a:lnTo>
                  <a:pt x="8424647" y="2171812"/>
                </a:lnTo>
                <a:close/>
                <a:moveTo>
                  <a:pt x="829523" y="2161156"/>
                </a:moveTo>
                <a:cubicBezTo>
                  <a:pt x="829523" y="2161156"/>
                  <a:pt x="810962" y="2179628"/>
                  <a:pt x="800028" y="2186649"/>
                </a:cubicBezTo>
                <a:cubicBezTo>
                  <a:pt x="787561" y="2194655"/>
                  <a:pt x="772674" y="2213416"/>
                  <a:pt x="759937" y="2205845"/>
                </a:cubicBezTo>
                <a:cubicBezTo>
                  <a:pt x="757144" y="2204185"/>
                  <a:pt x="757019" y="2202339"/>
                  <a:pt x="758545" y="2200358"/>
                </a:cubicBezTo>
                <a:lnTo>
                  <a:pt x="762095" y="2197737"/>
                </a:lnTo>
                <a:lnTo>
                  <a:pt x="766236" y="2195247"/>
                </a:lnTo>
                <a:lnTo>
                  <a:pt x="775759" y="2189289"/>
                </a:lnTo>
                <a:lnTo>
                  <a:pt x="779391" y="2187293"/>
                </a:lnTo>
                <a:lnTo>
                  <a:pt x="783577" y="2184398"/>
                </a:lnTo>
                <a:lnTo>
                  <a:pt x="803281" y="2172071"/>
                </a:lnTo>
                <a:lnTo>
                  <a:pt x="807969" y="2170170"/>
                </a:lnTo>
                <a:cubicBezTo>
                  <a:pt x="817463" y="2166441"/>
                  <a:pt x="825259" y="2163354"/>
                  <a:pt x="829523" y="2161156"/>
                </a:cubicBezTo>
                <a:close/>
                <a:moveTo>
                  <a:pt x="8493683" y="2149962"/>
                </a:moveTo>
                <a:lnTo>
                  <a:pt x="8487424" y="2159655"/>
                </a:lnTo>
                <a:lnTo>
                  <a:pt x="8481242" y="2161364"/>
                </a:lnTo>
                <a:lnTo>
                  <a:pt x="8431580" y="2170532"/>
                </a:lnTo>
                <a:lnTo>
                  <a:pt x="8419814" y="2155015"/>
                </a:lnTo>
                <a:cubicBezTo>
                  <a:pt x="8428852" y="2154547"/>
                  <a:pt x="8441581" y="2154069"/>
                  <a:pt x="8455818" y="2153239"/>
                </a:cubicBezTo>
                <a:close/>
                <a:moveTo>
                  <a:pt x="8709355" y="2126326"/>
                </a:moveTo>
                <a:cubicBezTo>
                  <a:pt x="8722051" y="2129092"/>
                  <a:pt x="8736271" y="2128892"/>
                  <a:pt x="8749730" y="2130173"/>
                </a:cubicBezTo>
                <a:cubicBezTo>
                  <a:pt x="8763189" y="2131457"/>
                  <a:pt x="8775885" y="2134223"/>
                  <a:pt x="8785538" y="2142925"/>
                </a:cubicBezTo>
                <a:cubicBezTo>
                  <a:pt x="8795190" y="2151626"/>
                  <a:pt x="8765875" y="2159920"/>
                  <a:pt x="8756043" y="2168418"/>
                </a:cubicBezTo>
                <a:cubicBezTo>
                  <a:pt x="8696321" y="2220039"/>
                  <a:pt x="8599676" y="2190210"/>
                  <a:pt x="8521492" y="2201107"/>
                </a:cubicBezTo>
                <a:cubicBezTo>
                  <a:pt x="8489116" y="2196022"/>
                  <a:pt x="8469162" y="2192445"/>
                  <a:pt x="8454124" y="2190581"/>
                </a:cubicBezTo>
                <a:lnTo>
                  <a:pt x="8443784" y="2190511"/>
                </a:lnTo>
                <a:lnTo>
                  <a:pt x="8437802" y="2179324"/>
                </a:lnTo>
                <a:lnTo>
                  <a:pt x="8457580" y="2176172"/>
                </a:lnTo>
                <a:cubicBezTo>
                  <a:pt x="8536468" y="2163641"/>
                  <a:pt x="8521084" y="2166315"/>
                  <a:pt x="8474292" y="2172441"/>
                </a:cubicBezTo>
                <a:lnTo>
                  <a:pt x="8436616" y="2177173"/>
                </a:lnTo>
                <a:lnTo>
                  <a:pt x="8432137" y="2171265"/>
                </a:lnTo>
                <a:lnTo>
                  <a:pt x="8450198" y="2169947"/>
                </a:lnTo>
                <a:lnTo>
                  <a:pt x="8481242" y="2161364"/>
                </a:lnTo>
                <a:lnTo>
                  <a:pt x="8492743" y="2159241"/>
                </a:lnTo>
                <a:cubicBezTo>
                  <a:pt x="8516412" y="2158024"/>
                  <a:pt x="8540450" y="2158115"/>
                  <a:pt x="8563584" y="2154418"/>
                </a:cubicBezTo>
                <a:cubicBezTo>
                  <a:pt x="8612448" y="2146609"/>
                  <a:pt x="8660765" y="2135690"/>
                  <a:pt x="8709355" y="2126326"/>
                </a:cubicBezTo>
                <a:close/>
                <a:moveTo>
                  <a:pt x="8349568" y="2123778"/>
                </a:moveTo>
                <a:lnTo>
                  <a:pt x="8329508" y="2129922"/>
                </a:lnTo>
                <a:lnTo>
                  <a:pt x="8291315" y="2136320"/>
                </a:lnTo>
                <a:lnTo>
                  <a:pt x="8296248" y="2130085"/>
                </a:lnTo>
                <a:lnTo>
                  <a:pt x="8330835" y="2124057"/>
                </a:lnTo>
                <a:close/>
                <a:moveTo>
                  <a:pt x="8372995" y="2122752"/>
                </a:moveTo>
                <a:lnTo>
                  <a:pt x="8366826" y="2123520"/>
                </a:lnTo>
                <a:lnTo>
                  <a:pt x="8349568" y="2123778"/>
                </a:lnTo>
                <a:lnTo>
                  <a:pt x="8352330" y="2122933"/>
                </a:lnTo>
                <a:close/>
                <a:moveTo>
                  <a:pt x="8433458" y="2114365"/>
                </a:moveTo>
                <a:lnTo>
                  <a:pt x="8428114" y="2116923"/>
                </a:lnTo>
                <a:cubicBezTo>
                  <a:pt x="8415704" y="2121042"/>
                  <a:pt x="8400502" y="2122290"/>
                  <a:pt x="8384552" y="2122653"/>
                </a:cubicBezTo>
                <a:lnTo>
                  <a:pt x="8372995" y="2122752"/>
                </a:lnTo>
                <a:lnTo>
                  <a:pt x="8408158" y="2118376"/>
                </a:lnTo>
                <a:close/>
                <a:moveTo>
                  <a:pt x="8513379" y="2081599"/>
                </a:moveTo>
                <a:lnTo>
                  <a:pt x="8527100" y="2089876"/>
                </a:lnTo>
                <a:cubicBezTo>
                  <a:pt x="8548891" y="2100719"/>
                  <a:pt x="8575163" y="2110807"/>
                  <a:pt x="8565584" y="2126923"/>
                </a:cubicBezTo>
                <a:cubicBezTo>
                  <a:pt x="8558394" y="2139020"/>
                  <a:pt x="8530988" y="2145576"/>
                  <a:pt x="8500862" y="2149340"/>
                </a:cubicBezTo>
                <a:lnTo>
                  <a:pt x="8493683" y="2149962"/>
                </a:lnTo>
                <a:lnTo>
                  <a:pt x="8504298" y="2133521"/>
                </a:lnTo>
                <a:cubicBezTo>
                  <a:pt x="8505964" y="2110609"/>
                  <a:pt x="8483082" y="2107953"/>
                  <a:pt x="8454040" y="2111103"/>
                </a:cubicBezTo>
                <a:lnTo>
                  <a:pt x="8433458" y="2114365"/>
                </a:lnTo>
                <a:lnTo>
                  <a:pt x="8496410" y="2084224"/>
                </a:lnTo>
                <a:close/>
                <a:moveTo>
                  <a:pt x="1031528" y="2073966"/>
                </a:moveTo>
                <a:lnTo>
                  <a:pt x="1046030" y="2076780"/>
                </a:lnTo>
                <a:lnTo>
                  <a:pt x="1034370" y="2087022"/>
                </a:lnTo>
                <a:cubicBezTo>
                  <a:pt x="1030412" y="2090515"/>
                  <a:pt x="1027982" y="2092674"/>
                  <a:pt x="1027982" y="2092674"/>
                </a:cubicBezTo>
                <a:lnTo>
                  <a:pt x="1031294" y="2098080"/>
                </a:lnTo>
                <a:lnTo>
                  <a:pt x="1021683" y="2103272"/>
                </a:lnTo>
                <a:cubicBezTo>
                  <a:pt x="888619" y="2200217"/>
                  <a:pt x="1051699" y="2077443"/>
                  <a:pt x="935201" y="2152258"/>
                </a:cubicBezTo>
                <a:cubicBezTo>
                  <a:pt x="926831" y="2150945"/>
                  <a:pt x="921306" y="2157473"/>
                  <a:pt x="916163" y="2165577"/>
                </a:cubicBezTo>
                <a:lnTo>
                  <a:pt x="909822" y="2174196"/>
                </a:lnTo>
                <a:lnTo>
                  <a:pt x="905707" y="2177753"/>
                </a:lnTo>
                <a:cubicBezTo>
                  <a:pt x="909923" y="2166921"/>
                  <a:pt x="899975" y="2155224"/>
                  <a:pt x="897108" y="2143960"/>
                </a:cubicBezTo>
                <a:cubicBezTo>
                  <a:pt x="949023" y="2099088"/>
                  <a:pt x="914881" y="2124078"/>
                  <a:pt x="1006788" y="2080076"/>
                </a:cubicBezTo>
                <a:cubicBezTo>
                  <a:pt x="1014187" y="2079694"/>
                  <a:pt x="1023282" y="2076002"/>
                  <a:pt x="1031528" y="2073966"/>
                </a:cubicBezTo>
                <a:close/>
                <a:moveTo>
                  <a:pt x="8316186" y="2067795"/>
                </a:moveTo>
                <a:lnTo>
                  <a:pt x="8294236" y="2076442"/>
                </a:lnTo>
                <a:lnTo>
                  <a:pt x="8298633" y="2068201"/>
                </a:lnTo>
                <a:close/>
                <a:moveTo>
                  <a:pt x="8728382" y="2066903"/>
                </a:moveTo>
                <a:lnTo>
                  <a:pt x="8730251" y="2067039"/>
                </a:lnTo>
                <a:cubicBezTo>
                  <a:pt x="8746749" y="2068855"/>
                  <a:pt x="8785270" y="2066169"/>
                  <a:pt x="8796092" y="2070390"/>
                </a:cubicBezTo>
                <a:cubicBezTo>
                  <a:pt x="8799698" y="2071799"/>
                  <a:pt x="8800228" y="2073973"/>
                  <a:pt x="8795837" y="2077339"/>
                </a:cubicBezTo>
                <a:cubicBezTo>
                  <a:pt x="8763551" y="2102089"/>
                  <a:pt x="8717789" y="2101371"/>
                  <a:pt x="8677562" y="2107430"/>
                </a:cubicBezTo>
                <a:cubicBezTo>
                  <a:pt x="8659388" y="2110165"/>
                  <a:pt x="8640792" y="2105837"/>
                  <a:pt x="8622573" y="2103430"/>
                </a:cubicBezTo>
                <a:cubicBezTo>
                  <a:pt x="8609689" y="2101728"/>
                  <a:pt x="8587684" y="2107724"/>
                  <a:pt x="8584481" y="2095130"/>
                </a:cubicBezTo>
                <a:cubicBezTo>
                  <a:pt x="8581616" y="2083865"/>
                  <a:pt x="8606876" y="2088803"/>
                  <a:pt x="8618275" y="2086533"/>
                </a:cubicBezTo>
                <a:cubicBezTo>
                  <a:pt x="8639695" y="2082268"/>
                  <a:pt x="8661617" y="2079960"/>
                  <a:pt x="8683332" y="2076897"/>
                </a:cubicBezTo>
                <a:close/>
                <a:moveTo>
                  <a:pt x="6904051" y="2063654"/>
                </a:moveTo>
                <a:lnTo>
                  <a:pt x="6886159" y="2068783"/>
                </a:lnTo>
                <a:lnTo>
                  <a:pt x="6895686" y="2064668"/>
                </a:lnTo>
                <a:close/>
                <a:moveTo>
                  <a:pt x="8709056" y="2054442"/>
                </a:moveTo>
                <a:cubicBezTo>
                  <a:pt x="8715516" y="2053747"/>
                  <a:pt x="8728102" y="2054738"/>
                  <a:pt x="8737542" y="2056445"/>
                </a:cubicBezTo>
                <a:cubicBezTo>
                  <a:pt x="8746980" y="2058152"/>
                  <a:pt x="8753273" y="2060574"/>
                  <a:pt x="8747148" y="2062740"/>
                </a:cubicBezTo>
                <a:lnTo>
                  <a:pt x="8728382" y="2066903"/>
                </a:lnTo>
                <a:lnTo>
                  <a:pt x="8656049" y="2061641"/>
                </a:lnTo>
                <a:close/>
                <a:moveTo>
                  <a:pt x="8351914" y="2053717"/>
                </a:moveTo>
                <a:lnTo>
                  <a:pt x="8382706" y="2055382"/>
                </a:lnTo>
                <a:lnTo>
                  <a:pt x="8395724" y="2058671"/>
                </a:lnTo>
                <a:lnTo>
                  <a:pt x="8370828" y="2068532"/>
                </a:lnTo>
                <a:cubicBezTo>
                  <a:pt x="8358423" y="2072918"/>
                  <a:pt x="8337254" y="2069266"/>
                  <a:pt x="8319999" y="2067707"/>
                </a:cubicBezTo>
                <a:lnTo>
                  <a:pt x="8316186" y="2067795"/>
                </a:lnTo>
                <a:close/>
                <a:moveTo>
                  <a:pt x="7278492" y="2047699"/>
                </a:moveTo>
                <a:lnTo>
                  <a:pt x="7274581" y="2057707"/>
                </a:lnTo>
                <a:lnTo>
                  <a:pt x="7135410" y="2089259"/>
                </a:lnTo>
                <a:lnTo>
                  <a:pt x="7082404" y="2096420"/>
                </a:lnTo>
                <a:lnTo>
                  <a:pt x="7066534" y="2089943"/>
                </a:lnTo>
                <a:lnTo>
                  <a:pt x="7067676" y="2088676"/>
                </a:lnTo>
                <a:lnTo>
                  <a:pt x="7123817" y="2077893"/>
                </a:lnTo>
                <a:cubicBezTo>
                  <a:pt x="7210556" y="2061070"/>
                  <a:pt x="7243614" y="2054206"/>
                  <a:pt x="7264017" y="2050300"/>
                </a:cubicBezTo>
                <a:close/>
                <a:moveTo>
                  <a:pt x="7031525" y="2032885"/>
                </a:moveTo>
                <a:lnTo>
                  <a:pt x="6993736" y="2043595"/>
                </a:lnTo>
                <a:lnTo>
                  <a:pt x="6911273" y="2062781"/>
                </a:lnTo>
                <a:lnTo>
                  <a:pt x="6904051" y="2063654"/>
                </a:lnTo>
                <a:lnTo>
                  <a:pt x="6948073" y="2051035"/>
                </a:lnTo>
                <a:cubicBezTo>
                  <a:pt x="6975513" y="2042736"/>
                  <a:pt x="7003092" y="2035356"/>
                  <a:pt x="7031525" y="2032885"/>
                </a:cubicBezTo>
                <a:close/>
                <a:moveTo>
                  <a:pt x="805737" y="2032276"/>
                </a:moveTo>
                <a:lnTo>
                  <a:pt x="805731" y="2032282"/>
                </a:lnTo>
                <a:lnTo>
                  <a:pt x="776236" y="2057775"/>
                </a:lnTo>
                <a:close/>
                <a:moveTo>
                  <a:pt x="6956846" y="2027887"/>
                </a:moveTo>
                <a:lnTo>
                  <a:pt x="6939696" y="2033795"/>
                </a:lnTo>
                <a:lnTo>
                  <a:pt x="6939689" y="2033796"/>
                </a:lnTo>
                <a:lnTo>
                  <a:pt x="6939688" y="2033798"/>
                </a:lnTo>
                <a:lnTo>
                  <a:pt x="6918247" y="2038485"/>
                </a:lnTo>
                <a:cubicBezTo>
                  <a:pt x="6911098" y="2040048"/>
                  <a:pt x="6906325" y="2041051"/>
                  <a:pt x="6911047" y="2039821"/>
                </a:cubicBezTo>
                <a:close/>
                <a:moveTo>
                  <a:pt x="7267259" y="2027268"/>
                </a:moveTo>
                <a:lnTo>
                  <a:pt x="7237559" y="2034403"/>
                </a:lnTo>
                <a:cubicBezTo>
                  <a:pt x="7199170" y="2043624"/>
                  <a:pt x="7161000" y="2053570"/>
                  <a:pt x="7123703" y="2066414"/>
                </a:cubicBezTo>
                <a:cubicBezTo>
                  <a:pt x="7112262" y="2070353"/>
                  <a:pt x="7100569" y="2073629"/>
                  <a:pt x="7089378" y="2078235"/>
                </a:cubicBezTo>
                <a:cubicBezTo>
                  <a:pt x="7085421" y="2079862"/>
                  <a:pt x="7077919" y="2081621"/>
                  <a:pt x="7072301" y="2083557"/>
                </a:cubicBezTo>
                <a:lnTo>
                  <a:pt x="7067676" y="2088676"/>
                </a:lnTo>
                <a:lnTo>
                  <a:pt x="7029008" y="2096104"/>
                </a:lnTo>
                <a:lnTo>
                  <a:pt x="7026505" y="2095159"/>
                </a:lnTo>
                <a:cubicBezTo>
                  <a:pt x="7020778" y="2092997"/>
                  <a:pt x="7015965" y="2090173"/>
                  <a:pt x="7014818" y="2084714"/>
                </a:cubicBezTo>
                <a:lnTo>
                  <a:pt x="7021068" y="2078761"/>
                </a:lnTo>
                <a:lnTo>
                  <a:pt x="7050790" y="2070539"/>
                </a:lnTo>
                <a:cubicBezTo>
                  <a:pt x="7108722" y="2055079"/>
                  <a:pt x="7086546" y="2065709"/>
                  <a:pt x="7175191" y="2048682"/>
                </a:cubicBezTo>
                <a:cubicBezTo>
                  <a:pt x="7203935" y="2043160"/>
                  <a:pt x="7232324" y="2035450"/>
                  <a:pt x="7260814" y="2028458"/>
                </a:cubicBezTo>
                <a:close/>
                <a:moveTo>
                  <a:pt x="7207166" y="2026151"/>
                </a:moveTo>
                <a:lnTo>
                  <a:pt x="7157914" y="2043112"/>
                </a:lnTo>
                <a:cubicBezTo>
                  <a:pt x="7118176" y="2054375"/>
                  <a:pt x="7074421" y="2054170"/>
                  <a:pt x="7037663" y="2073007"/>
                </a:cubicBezTo>
                <a:cubicBezTo>
                  <a:pt x="7033855" y="2074958"/>
                  <a:pt x="7027705" y="2075791"/>
                  <a:pt x="7022725" y="2077184"/>
                </a:cubicBezTo>
                <a:lnTo>
                  <a:pt x="7021068" y="2078761"/>
                </a:lnTo>
                <a:lnTo>
                  <a:pt x="7020500" y="2078918"/>
                </a:lnTo>
                <a:cubicBezTo>
                  <a:pt x="6891467" y="2115488"/>
                  <a:pt x="7041015" y="2080166"/>
                  <a:pt x="6923209" y="2108585"/>
                </a:cubicBezTo>
                <a:lnTo>
                  <a:pt x="6916141" y="2111562"/>
                </a:lnTo>
                <a:lnTo>
                  <a:pt x="6915607" y="2110478"/>
                </a:lnTo>
                <a:cubicBezTo>
                  <a:pt x="6920669" y="2105292"/>
                  <a:pt x="6943184" y="2096906"/>
                  <a:pt x="6951736" y="2091080"/>
                </a:cubicBezTo>
                <a:cubicBezTo>
                  <a:pt x="6951736" y="2091080"/>
                  <a:pt x="7008724" y="2070711"/>
                  <a:pt x="7037549" y="2061528"/>
                </a:cubicBezTo>
                <a:cubicBezTo>
                  <a:pt x="7090525" y="2044649"/>
                  <a:pt x="7113592" y="2039676"/>
                  <a:pt x="7169281" y="2031518"/>
                </a:cubicBezTo>
                <a:close/>
                <a:moveTo>
                  <a:pt x="7011909" y="2022746"/>
                </a:moveTo>
                <a:lnTo>
                  <a:pt x="6974126" y="2033456"/>
                </a:lnTo>
                <a:cubicBezTo>
                  <a:pt x="6960212" y="2037780"/>
                  <a:pt x="6947668" y="2045707"/>
                  <a:pt x="6934119" y="2051073"/>
                </a:cubicBezTo>
                <a:cubicBezTo>
                  <a:pt x="6922868" y="2055530"/>
                  <a:pt x="6910869" y="2058018"/>
                  <a:pt x="6899794" y="2062894"/>
                </a:cubicBezTo>
                <a:lnTo>
                  <a:pt x="6895686" y="2064668"/>
                </a:lnTo>
                <a:lnTo>
                  <a:pt x="6859672" y="2069032"/>
                </a:lnTo>
                <a:cubicBezTo>
                  <a:pt x="6850029" y="2070508"/>
                  <a:pt x="6840578" y="2073048"/>
                  <a:pt x="6831030" y="2075057"/>
                </a:cubicBezTo>
                <a:lnTo>
                  <a:pt x="6823170" y="2072968"/>
                </a:lnTo>
                <a:lnTo>
                  <a:pt x="6824355" y="2072345"/>
                </a:lnTo>
                <a:cubicBezTo>
                  <a:pt x="6835907" y="2067005"/>
                  <a:pt x="6851577" y="2060636"/>
                  <a:pt x="6859558" y="2057553"/>
                </a:cubicBezTo>
                <a:cubicBezTo>
                  <a:pt x="6874276" y="2051867"/>
                  <a:pt x="6890096" y="2049595"/>
                  <a:pt x="6905364" y="2045617"/>
                </a:cubicBezTo>
                <a:lnTo>
                  <a:pt x="6939688" y="2033798"/>
                </a:lnTo>
                <a:lnTo>
                  <a:pt x="6939696" y="2033795"/>
                </a:lnTo>
                <a:close/>
                <a:moveTo>
                  <a:pt x="7298359" y="2013230"/>
                </a:moveTo>
                <a:lnTo>
                  <a:pt x="7207166" y="2026151"/>
                </a:lnTo>
                <a:lnTo>
                  <a:pt x="7226566" y="2019469"/>
                </a:lnTo>
                <a:close/>
                <a:moveTo>
                  <a:pt x="835860" y="2005684"/>
                </a:moveTo>
                <a:cubicBezTo>
                  <a:pt x="837428" y="2004391"/>
                  <a:pt x="837513" y="2004481"/>
                  <a:pt x="835226" y="2006788"/>
                </a:cubicBezTo>
                <a:lnTo>
                  <a:pt x="805737" y="2032276"/>
                </a:lnTo>
                <a:lnTo>
                  <a:pt x="821796" y="2018048"/>
                </a:lnTo>
                <a:cubicBezTo>
                  <a:pt x="827819" y="2012680"/>
                  <a:pt x="833508" y="2007624"/>
                  <a:pt x="835860" y="2005684"/>
                </a:cubicBezTo>
                <a:close/>
                <a:moveTo>
                  <a:pt x="8878687" y="2003460"/>
                </a:moveTo>
                <a:lnTo>
                  <a:pt x="8878587" y="2003482"/>
                </a:lnTo>
                <a:lnTo>
                  <a:pt x="8877903" y="2003501"/>
                </a:lnTo>
                <a:close/>
                <a:moveTo>
                  <a:pt x="7831762" y="2003160"/>
                </a:moveTo>
                <a:lnTo>
                  <a:pt x="7838513" y="2006389"/>
                </a:lnTo>
                <a:cubicBezTo>
                  <a:pt x="7842471" y="2008487"/>
                  <a:pt x="7843328" y="2009607"/>
                  <a:pt x="7840823" y="2010519"/>
                </a:cubicBezTo>
                <a:lnTo>
                  <a:pt x="7825075" y="2013067"/>
                </a:lnTo>
                <a:lnTo>
                  <a:pt x="7822224" y="2008909"/>
                </a:lnTo>
                <a:lnTo>
                  <a:pt x="7821561" y="2007115"/>
                </a:lnTo>
                <a:close/>
                <a:moveTo>
                  <a:pt x="1132259" y="2002256"/>
                </a:moveTo>
                <a:lnTo>
                  <a:pt x="1130674" y="2008080"/>
                </a:lnTo>
                <a:lnTo>
                  <a:pt x="1130614" y="2008230"/>
                </a:lnTo>
                <a:lnTo>
                  <a:pt x="1098577" y="2032788"/>
                </a:lnTo>
                <a:lnTo>
                  <a:pt x="1096604" y="2032761"/>
                </a:lnTo>
                <a:lnTo>
                  <a:pt x="1093448" y="2030956"/>
                </a:lnTo>
                <a:close/>
                <a:moveTo>
                  <a:pt x="7387316" y="2000510"/>
                </a:moveTo>
                <a:lnTo>
                  <a:pt x="7375406" y="2001392"/>
                </a:lnTo>
                <a:cubicBezTo>
                  <a:pt x="7366100" y="2001991"/>
                  <a:pt x="7372903" y="2001280"/>
                  <a:pt x="7380057" y="2000798"/>
                </a:cubicBezTo>
                <a:close/>
                <a:moveTo>
                  <a:pt x="7389082" y="2000440"/>
                </a:moveTo>
                <a:cubicBezTo>
                  <a:pt x="7394429" y="2000639"/>
                  <a:pt x="7382839" y="2003088"/>
                  <a:pt x="7301125" y="2012989"/>
                </a:cubicBezTo>
                <a:lnTo>
                  <a:pt x="7298359" y="2013230"/>
                </a:lnTo>
                <a:lnTo>
                  <a:pt x="7388459" y="2000464"/>
                </a:lnTo>
                <a:close/>
                <a:moveTo>
                  <a:pt x="7389041" y="2000382"/>
                </a:moveTo>
                <a:lnTo>
                  <a:pt x="7388459" y="2000464"/>
                </a:lnTo>
                <a:lnTo>
                  <a:pt x="7387316" y="2000510"/>
                </a:lnTo>
                <a:close/>
                <a:moveTo>
                  <a:pt x="8850872" y="1997616"/>
                </a:moveTo>
                <a:cubicBezTo>
                  <a:pt x="8866712" y="1998514"/>
                  <a:pt x="8877516" y="1999288"/>
                  <a:pt x="8884623" y="1999952"/>
                </a:cubicBezTo>
                <a:lnTo>
                  <a:pt x="8890902" y="2000862"/>
                </a:lnTo>
                <a:lnTo>
                  <a:pt x="8880563" y="2003060"/>
                </a:lnTo>
                <a:lnTo>
                  <a:pt x="8879630" y="2003070"/>
                </a:lnTo>
                <a:lnTo>
                  <a:pt x="8842151" y="2003362"/>
                </a:lnTo>
                <a:lnTo>
                  <a:pt x="8842145" y="2003361"/>
                </a:lnTo>
                <a:lnTo>
                  <a:pt x="8842143" y="2003362"/>
                </a:lnTo>
                <a:lnTo>
                  <a:pt x="8841174" y="2003325"/>
                </a:lnTo>
                <a:cubicBezTo>
                  <a:pt x="8831903" y="2003172"/>
                  <a:pt x="8823363" y="2003328"/>
                  <a:pt x="8829964" y="2003371"/>
                </a:cubicBezTo>
                <a:lnTo>
                  <a:pt x="8842143" y="2003362"/>
                </a:lnTo>
                <a:lnTo>
                  <a:pt x="8842151" y="2003362"/>
                </a:lnTo>
                <a:lnTo>
                  <a:pt x="8852702" y="2003750"/>
                </a:lnTo>
                <a:cubicBezTo>
                  <a:pt x="8862132" y="2004431"/>
                  <a:pt x="8861470" y="2005993"/>
                  <a:pt x="8816549" y="2009437"/>
                </a:cubicBezTo>
                <a:lnTo>
                  <a:pt x="8796303" y="2008985"/>
                </a:lnTo>
                <a:lnTo>
                  <a:pt x="8825441" y="1997868"/>
                </a:lnTo>
                <a:close/>
                <a:moveTo>
                  <a:pt x="7147615" y="1996337"/>
                </a:moveTo>
                <a:lnTo>
                  <a:pt x="7157807" y="2002796"/>
                </a:lnTo>
                <a:lnTo>
                  <a:pt x="7172159" y="2006364"/>
                </a:lnTo>
                <a:lnTo>
                  <a:pt x="7146855" y="2013051"/>
                </a:lnTo>
                <a:lnTo>
                  <a:pt x="7142169" y="2014460"/>
                </a:lnTo>
                <a:lnTo>
                  <a:pt x="7140410" y="2014584"/>
                </a:lnTo>
                <a:lnTo>
                  <a:pt x="7093785" y="2027798"/>
                </a:lnTo>
                <a:lnTo>
                  <a:pt x="7090892" y="2028168"/>
                </a:lnTo>
                <a:cubicBezTo>
                  <a:pt x="7080739" y="2028920"/>
                  <a:pt x="7063395" y="2030115"/>
                  <a:pt x="7031525" y="2032885"/>
                </a:cubicBezTo>
                <a:cubicBezTo>
                  <a:pt x="7054608" y="2025608"/>
                  <a:pt x="7077291" y="2017124"/>
                  <a:pt x="7100176" y="2009243"/>
                </a:cubicBezTo>
                <a:close/>
                <a:moveTo>
                  <a:pt x="1129063" y="1994997"/>
                </a:moveTo>
                <a:lnTo>
                  <a:pt x="1132811" y="1997391"/>
                </a:lnTo>
                <a:lnTo>
                  <a:pt x="1122764" y="2005594"/>
                </a:lnTo>
                <a:cubicBezTo>
                  <a:pt x="1110297" y="2013599"/>
                  <a:pt x="1083747" y="2010012"/>
                  <a:pt x="1082673" y="2024789"/>
                </a:cubicBezTo>
                <a:lnTo>
                  <a:pt x="1093448" y="2030956"/>
                </a:lnTo>
                <a:lnTo>
                  <a:pt x="1093270" y="2031087"/>
                </a:lnTo>
                <a:cubicBezTo>
                  <a:pt x="1076220" y="2042556"/>
                  <a:pt x="1055278" y="2046750"/>
                  <a:pt x="1036281" y="2054582"/>
                </a:cubicBezTo>
                <a:cubicBezTo>
                  <a:pt x="1002299" y="2068590"/>
                  <a:pt x="1093442" y="2004059"/>
                  <a:pt x="1129063" y="1994997"/>
                </a:cubicBezTo>
                <a:close/>
                <a:moveTo>
                  <a:pt x="7564083" y="1992468"/>
                </a:moveTo>
                <a:lnTo>
                  <a:pt x="7559246" y="1993208"/>
                </a:lnTo>
                <a:cubicBezTo>
                  <a:pt x="7489036" y="2003950"/>
                  <a:pt x="7417778" y="2006093"/>
                  <a:pt x="7347043" y="2012534"/>
                </a:cubicBezTo>
                <a:lnTo>
                  <a:pt x="7267259" y="2027268"/>
                </a:lnTo>
                <a:lnTo>
                  <a:pt x="7352728" y="2006737"/>
                </a:lnTo>
                <a:lnTo>
                  <a:pt x="7420819" y="1997927"/>
                </a:lnTo>
                <a:lnTo>
                  <a:pt x="7430176" y="1997180"/>
                </a:lnTo>
                <a:lnTo>
                  <a:pt x="7434878" y="1996794"/>
                </a:lnTo>
                <a:lnTo>
                  <a:pt x="7501848" y="1993777"/>
                </a:lnTo>
                <a:close/>
                <a:moveTo>
                  <a:pt x="7167888" y="1990822"/>
                </a:moveTo>
                <a:lnTo>
                  <a:pt x="7147615" y="1996337"/>
                </a:lnTo>
                <a:lnTo>
                  <a:pt x="7143565" y="1993770"/>
                </a:lnTo>
                <a:close/>
                <a:moveTo>
                  <a:pt x="7679726" y="1986272"/>
                </a:moveTo>
                <a:cubicBezTo>
                  <a:pt x="7688364" y="1989057"/>
                  <a:pt x="7697406" y="1990937"/>
                  <a:pt x="7706248" y="1993270"/>
                </a:cubicBezTo>
                <a:lnTo>
                  <a:pt x="7719094" y="1998198"/>
                </a:lnTo>
                <a:lnTo>
                  <a:pt x="7702798" y="1997524"/>
                </a:lnTo>
                <a:cubicBezTo>
                  <a:pt x="7689336" y="1998883"/>
                  <a:pt x="7676174" y="2002734"/>
                  <a:pt x="7662676" y="2003662"/>
                </a:cubicBezTo>
                <a:cubicBezTo>
                  <a:pt x="7643588" y="2004976"/>
                  <a:pt x="7624384" y="2003210"/>
                  <a:pt x="7605278" y="2004232"/>
                </a:cubicBezTo>
                <a:cubicBezTo>
                  <a:pt x="7580366" y="2005563"/>
                  <a:pt x="7555570" y="2008551"/>
                  <a:pt x="7530718" y="2010711"/>
                </a:cubicBezTo>
                <a:cubicBezTo>
                  <a:pt x="7503760" y="2013055"/>
                  <a:pt x="7477248" y="2019067"/>
                  <a:pt x="7450474" y="2022989"/>
                </a:cubicBezTo>
                <a:cubicBezTo>
                  <a:pt x="7327587" y="2040990"/>
                  <a:pt x="7303750" y="2043501"/>
                  <a:pt x="7281720" y="2047119"/>
                </a:cubicBezTo>
                <a:lnTo>
                  <a:pt x="7278492" y="2047699"/>
                </a:lnTo>
                <a:lnTo>
                  <a:pt x="7278508" y="2047657"/>
                </a:lnTo>
                <a:lnTo>
                  <a:pt x="7444564" y="2005827"/>
                </a:lnTo>
                <a:cubicBezTo>
                  <a:pt x="7452052" y="2003941"/>
                  <a:pt x="7581514" y="1993044"/>
                  <a:pt x="7582205" y="1992979"/>
                </a:cubicBezTo>
                <a:lnTo>
                  <a:pt x="7587194" y="1992476"/>
                </a:lnTo>
                <a:lnTo>
                  <a:pt x="7628124" y="1992524"/>
                </a:lnTo>
                <a:cubicBezTo>
                  <a:pt x="7645435" y="1991795"/>
                  <a:pt x="7662526" y="1988356"/>
                  <a:pt x="7679726" y="1986272"/>
                </a:cubicBezTo>
                <a:close/>
                <a:moveTo>
                  <a:pt x="8650399" y="1982886"/>
                </a:moveTo>
                <a:lnTo>
                  <a:pt x="8632646" y="1988300"/>
                </a:lnTo>
                <a:cubicBezTo>
                  <a:pt x="8623496" y="1991090"/>
                  <a:pt x="8607050" y="1995532"/>
                  <a:pt x="8593939" y="1997127"/>
                </a:cubicBezTo>
                <a:lnTo>
                  <a:pt x="8579589" y="1996849"/>
                </a:lnTo>
                <a:lnTo>
                  <a:pt x="8575248" y="1988868"/>
                </a:lnTo>
                <a:cubicBezTo>
                  <a:pt x="8604951" y="1988574"/>
                  <a:pt x="8614290" y="1988754"/>
                  <a:pt x="8629449" y="1986586"/>
                </a:cubicBezTo>
                <a:close/>
                <a:moveTo>
                  <a:pt x="7627578" y="1981259"/>
                </a:moveTo>
                <a:lnTo>
                  <a:pt x="7671345" y="1981651"/>
                </a:lnTo>
                <a:lnTo>
                  <a:pt x="7676614" y="1983167"/>
                </a:lnTo>
                <a:lnTo>
                  <a:pt x="7645286" y="1986615"/>
                </a:lnTo>
                <a:lnTo>
                  <a:pt x="7587194" y="1992476"/>
                </a:lnTo>
                <a:lnTo>
                  <a:pt x="7564940" y="1992450"/>
                </a:lnTo>
                <a:lnTo>
                  <a:pt x="7564083" y="1992468"/>
                </a:lnTo>
                <a:lnTo>
                  <a:pt x="7599368" y="1987070"/>
                </a:lnTo>
                <a:cubicBezTo>
                  <a:pt x="7604170" y="1986220"/>
                  <a:pt x="7610584" y="1987035"/>
                  <a:pt x="7616169" y="1986903"/>
                </a:cubicBezTo>
                <a:close/>
                <a:moveTo>
                  <a:pt x="7311471" y="1979322"/>
                </a:moveTo>
                <a:lnTo>
                  <a:pt x="7308853" y="1982243"/>
                </a:lnTo>
                <a:lnTo>
                  <a:pt x="7295101" y="1984348"/>
                </a:lnTo>
                <a:cubicBezTo>
                  <a:pt x="7202898" y="1998455"/>
                  <a:pt x="7240441" y="1987814"/>
                  <a:pt x="7180533" y="2008446"/>
                </a:cubicBezTo>
                <a:lnTo>
                  <a:pt x="7172159" y="2006364"/>
                </a:lnTo>
                <a:lnTo>
                  <a:pt x="7186215" y="2002650"/>
                </a:lnTo>
                <a:cubicBezTo>
                  <a:pt x="7262585" y="1983411"/>
                  <a:pt x="7261961" y="1986398"/>
                  <a:pt x="7298808" y="1981264"/>
                </a:cubicBezTo>
                <a:close/>
                <a:moveTo>
                  <a:pt x="7971968" y="1978778"/>
                </a:moveTo>
                <a:cubicBezTo>
                  <a:pt x="7979458" y="1977173"/>
                  <a:pt x="7992544" y="1983169"/>
                  <a:pt x="8001154" y="1983083"/>
                </a:cubicBezTo>
                <a:lnTo>
                  <a:pt x="8041504" y="1999904"/>
                </a:lnTo>
                <a:cubicBezTo>
                  <a:pt x="8050510" y="2003659"/>
                  <a:pt x="8040935" y="2000081"/>
                  <a:pt x="8026706" y="1995991"/>
                </a:cubicBezTo>
                <a:lnTo>
                  <a:pt x="8023632" y="1995236"/>
                </a:lnTo>
                <a:lnTo>
                  <a:pt x="8024228" y="1994335"/>
                </a:lnTo>
                <a:lnTo>
                  <a:pt x="8022346" y="1994920"/>
                </a:lnTo>
                <a:lnTo>
                  <a:pt x="8003616" y="1990322"/>
                </a:lnTo>
                <a:cubicBezTo>
                  <a:pt x="7995918" y="1988871"/>
                  <a:pt x="7988796" y="1988144"/>
                  <a:pt x="7983992" y="1988995"/>
                </a:cubicBezTo>
                <a:lnTo>
                  <a:pt x="7979296" y="1996035"/>
                </a:lnTo>
                <a:lnTo>
                  <a:pt x="7975756" y="1995095"/>
                </a:lnTo>
                <a:cubicBezTo>
                  <a:pt x="7969481" y="1992449"/>
                  <a:pt x="7965003" y="1988734"/>
                  <a:pt x="7966715" y="1983425"/>
                </a:cubicBezTo>
                <a:cubicBezTo>
                  <a:pt x="7967596" y="1980694"/>
                  <a:pt x="7969470" y="1979314"/>
                  <a:pt x="7971968" y="1978778"/>
                </a:cubicBezTo>
                <a:close/>
                <a:moveTo>
                  <a:pt x="7182319" y="1978686"/>
                </a:moveTo>
                <a:lnTo>
                  <a:pt x="7168825" y="1985601"/>
                </a:lnTo>
                <a:cubicBezTo>
                  <a:pt x="7159600" y="1988778"/>
                  <a:pt x="7135733" y="1982942"/>
                  <a:pt x="7140182" y="1991625"/>
                </a:cubicBezTo>
                <a:lnTo>
                  <a:pt x="7143565" y="1993770"/>
                </a:lnTo>
                <a:lnTo>
                  <a:pt x="7111540" y="1997650"/>
                </a:lnTo>
                <a:cubicBezTo>
                  <a:pt x="7080521" y="2003442"/>
                  <a:pt x="7051124" y="2016747"/>
                  <a:pt x="7019933" y="2021519"/>
                </a:cubicBezTo>
                <a:lnTo>
                  <a:pt x="7011909" y="2022746"/>
                </a:lnTo>
                <a:lnTo>
                  <a:pt x="7131545" y="1988841"/>
                </a:lnTo>
                <a:lnTo>
                  <a:pt x="7174508" y="1979805"/>
                </a:lnTo>
                <a:close/>
                <a:moveTo>
                  <a:pt x="7317594" y="1978383"/>
                </a:moveTo>
                <a:lnTo>
                  <a:pt x="7311471" y="1979322"/>
                </a:lnTo>
                <a:lnTo>
                  <a:pt x="7312263" y="1978438"/>
                </a:lnTo>
                <a:lnTo>
                  <a:pt x="7312260" y="1978436"/>
                </a:lnTo>
                <a:close/>
                <a:moveTo>
                  <a:pt x="7329423" y="1976367"/>
                </a:moveTo>
                <a:lnTo>
                  <a:pt x="7323743" y="1978323"/>
                </a:lnTo>
                <a:lnTo>
                  <a:pt x="7317594" y="1978383"/>
                </a:lnTo>
                <a:lnTo>
                  <a:pt x="7320885" y="1977879"/>
                </a:lnTo>
                <a:close/>
                <a:moveTo>
                  <a:pt x="7759968" y="1973996"/>
                </a:moveTo>
                <a:cubicBezTo>
                  <a:pt x="7765909" y="1973732"/>
                  <a:pt x="7813024" y="1978205"/>
                  <a:pt x="7839884" y="1984059"/>
                </a:cubicBezTo>
                <a:cubicBezTo>
                  <a:pt x="7848838" y="1986009"/>
                  <a:pt x="7855540" y="1988113"/>
                  <a:pt x="7857716" y="1990246"/>
                </a:cubicBezTo>
                <a:cubicBezTo>
                  <a:pt x="7863826" y="1996238"/>
                  <a:pt x="7842784" y="1998698"/>
                  <a:pt x="7834872" y="2001954"/>
                </a:cubicBezTo>
                <a:lnTo>
                  <a:pt x="7831762" y="2003160"/>
                </a:lnTo>
                <a:lnTo>
                  <a:pt x="7817594" y="1996386"/>
                </a:lnTo>
                <a:lnTo>
                  <a:pt x="7821561" y="2007115"/>
                </a:lnTo>
                <a:lnTo>
                  <a:pt x="7811896" y="2010861"/>
                </a:lnTo>
                <a:cubicBezTo>
                  <a:pt x="7794792" y="2016555"/>
                  <a:pt x="7790398" y="2013877"/>
                  <a:pt x="7754627" y="2014232"/>
                </a:cubicBezTo>
                <a:cubicBezTo>
                  <a:pt x="7708549" y="2014690"/>
                  <a:pt x="7662763" y="2021799"/>
                  <a:pt x="7616986" y="2027077"/>
                </a:cubicBezTo>
                <a:cubicBezTo>
                  <a:pt x="7402339" y="2051827"/>
                  <a:pt x="7676366" y="2028653"/>
                  <a:pt x="7450702" y="2045948"/>
                </a:cubicBezTo>
                <a:cubicBezTo>
                  <a:pt x="7423723" y="2048016"/>
                  <a:pt x="7397133" y="2053685"/>
                  <a:pt x="7370458" y="2058225"/>
                </a:cubicBezTo>
                <a:lnTo>
                  <a:pt x="7273011" y="2075461"/>
                </a:lnTo>
                <a:lnTo>
                  <a:pt x="7272486" y="2063068"/>
                </a:lnTo>
                <a:lnTo>
                  <a:pt x="7274581" y="2057707"/>
                </a:lnTo>
                <a:lnTo>
                  <a:pt x="7300896" y="2051741"/>
                </a:lnTo>
                <a:cubicBezTo>
                  <a:pt x="7356058" y="2039235"/>
                  <a:pt x="7411448" y="2029117"/>
                  <a:pt x="7467750" y="2028559"/>
                </a:cubicBezTo>
                <a:cubicBezTo>
                  <a:pt x="7589655" y="2027348"/>
                  <a:pt x="7505852" y="2032583"/>
                  <a:pt x="7616872" y="2015598"/>
                </a:cubicBezTo>
                <a:cubicBezTo>
                  <a:pt x="7647368" y="2010933"/>
                  <a:pt x="7677744" y="2003513"/>
                  <a:pt x="7708594" y="2003207"/>
                </a:cubicBezTo>
                <a:cubicBezTo>
                  <a:pt x="7716248" y="2003131"/>
                  <a:pt x="7738156" y="2006852"/>
                  <a:pt x="7731554" y="2002979"/>
                </a:cubicBezTo>
                <a:lnTo>
                  <a:pt x="7719094" y="1998198"/>
                </a:lnTo>
                <a:lnTo>
                  <a:pt x="7719782" y="1998227"/>
                </a:lnTo>
                <a:cubicBezTo>
                  <a:pt x="7725454" y="1998635"/>
                  <a:pt x="7729289" y="1998768"/>
                  <a:pt x="7725758" y="1997296"/>
                </a:cubicBezTo>
                <a:lnTo>
                  <a:pt x="7676614" y="1983167"/>
                </a:lnTo>
                <a:close/>
                <a:moveTo>
                  <a:pt x="7257767" y="1973933"/>
                </a:moveTo>
                <a:lnTo>
                  <a:pt x="7214743" y="1985144"/>
                </a:lnTo>
                <a:lnTo>
                  <a:pt x="7167888" y="1990822"/>
                </a:lnTo>
                <a:lnTo>
                  <a:pt x="7181444" y="1987135"/>
                </a:lnTo>
                <a:close/>
                <a:moveTo>
                  <a:pt x="7191670" y="1973893"/>
                </a:moveTo>
                <a:lnTo>
                  <a:pt x="7190258" y="1974617"/>
                </a:lnTo>
                <a:lnTo>
                  <a:pt x="7163027" y="1979917"/>
                </a:lnTo>
                <a:lnTo>
                  <a:pt x="7131545" y="1988841"/>
                </a:lnTo>
                <a:lnTo>
                  <a:pt x="7059939" y="2003901"/>
                </a:lnTo>
                <a:cubicBezTo>
                  <a:pt x="7040845" y="2007917"/>
                  <a:pt x="7021624" y="2011375"/>
                  <a:pt x="7002655" y="2015950"/>
                </a:cubicBezTo>
                <a:lnTo>
                  <a:pt x="6956846" y="2027887"/>
                </a:lnTo>
                <a:lnTo>
                  <a:pt x="7008338" y="2010154"/>
                </a:lnTo>
                <a:cubicBezTo>
                  <a:pt x="7026788" y="2003801"/>
                  <a:pt x="7046528" y="2002121"/>
                  <a:pt x="7065623" y="1998105"/>
                </a:cubicBezTo>
                <a:cubicBezTo>
                  <a:pt x="7103811" y="1990071"/>
                  <a:pt x="7141615" y="1979908"/>
                  <a:pt x="7180191" y="1974007"/>
                </a:cubicBezTo>
                <a:close/>
                <a:moveTo>
                  <a:pt x="7217587" y="1973636"/>
                </a:moveTo>
                <a:lnTo>
                  <a:pt x="7182319" y="1978686"/>
                </a:lnTo>
                <a:lnTo>
                  <a:pt x="7190258" y="1974617"/>
                </a:lnTo>
                <a:lnTo>
                  <a:pt x="7194100" y="1973869"/>
                </a:lnTo>
                <a:close/>
                <a:moveTo>
                  <a:pt x="7298756" y="1973235"/>
                </a:moveTo>
                <a:lnTo>
                  <a:pt x="7312260" y="1978436"/>
                </a:lnTo>
                <a:lnTo>
                  <a:pt x="7289303" y="1978664"/>
                </a:lnTo>
                <a:cubicBezTo>
                  <a:pt x="7285478" y="1978703"/>
                  <a:pt x="7274419" y="1980524"/>
                  <a:pt x="7277824" y="1978778"/>
                </a:cubicBezTo>
                <a:close/>
                <a:moveTo>
                  <a:pt x="7604936" y="1969793"/>
                </a:moveTo>
                <a:cubicBezTo>
                  <a:pt x="7608781" y="1971669"/>
                  <a:pt x="7615206" y="1972446"/>
                  <a:pt x="7620340" y="1973771"/>
                </a:cubicBezTo>
                <a:cubicBezTo>
                  <a:pt x="7625476" y="1975098"/>
                  <a:pt x="7629322" y="1976974"/>
                  <a:pt x="7628010" y="1981045"/>
                </a:cubicBezTo>
                <a:lnTo>
                  <a:pt x="7627578" y="1981259"/>
                </a:lnTo>
                <a:lnTo>
                  <a:pt x="7616530" y="1981160"/>
                </a:lnTo>
                <a:cubicBezTo>
                  <a:pt x="7566753" y="1984584"/>
                  <a:pt x="7517131" y="1989984"/>
                  <a:pt x="7467410" y="1994119"/>
                </a:cubicBezTo>
                <a:lnTo>
                  <a:pt x="7434878" y="1996794"/>
                </a:lnTo>
                <a:lnTo>
                  <a:pt x="7426753" y="1997160"/>
                </a:lnTo>
                <a:lnTo>
                  <a:pt x="7420819" y="1997927"/>
                </a:lnTo>
                <a:lnTo>
                  <a:pt x="7403417" y="1999317"/>
                </a:lnTo>
                <a:lnTo>
                  <a:pt x="7389041" y="2000382"/>
                </a:lnTo>
                <a:close/>
                <a:moveTo>
                  <a:pt x="7281305" y="1969101"/>
                </a:moveTo>
                <a:lnTo>
                  <a:pt x="7286146" y="1969642"/>
                </a:lnTo>
                <a:lnTo>
                  <a:pt x="7264731" y="1972730"/>
                </a:lnTo>
                <a:lnTo>
                  <a:pt x="7257767" y="1973933"/>
                </a:lnTo>
                <a:lnTo>
                  <a:pt x="7260547" y="1973209"/>
                </a:lnTo>
                <a:close/>
                <a:moveTo>
                  <a:pt x="7369547" y="1966388"/>
                </a:moveTo>
                <a:lnTo>
                  <a:pt x="7364343" y="1970027"/>
                </a:lnTo>
                <a:lnTo>
                  <a:pt x="7352385" y="1972298"/>
                </a:lnTo>
                <a:lnTo>
                  <a:pt x="7329423" y="1976367"/>
                </a:lnTo>
                <a:lnTo>
                  <a:pt x="7358068" y="1966502"/>
                </a:lnTo>
                <a:close/>
                <a:moveTo>
                  <a:pt x="7358781" y="1959171"/>
                </a:moveTo>
                <a:lnTo>
                  <a:pt x="7359703" y="1959791"/>
                </a:lnTo>
                <a:lnTo>
                  <a:pt x="7341297" y="1961966"/>
                </a:lnTo>
                <a:lnTo>
                  <a:pt x="7298756" y="1973235"/>
                </a:lnTo>
                <a:lnTo>
                  <a:pt x="7290775" y="1970160"/>
                </a:lnTo>
                <a:lnTo>
                  <a:pt x="7286146" y="1969642"/>
                </a:lnTo>
                <a:close/>
                <a:moveTo>
                  <a:pt x="7578014" y="1955845"/>
                </a:moveTo>
                <a:lnTo>
                  <a:pt x="7576340" y="1956460"/>
                </a:lnTo>
                <a:cubicBezTo>
                  <a:pt x="7570930" y="1958403"/>
                  <a:pt x="7563452" y="1961043"/>
                  <a:pt x="7553221" y="1964565"/>
                </a:cubicBezTo>
                <a:cubicBezTo>
                  <a:pt x="7543162" y="1963230"/>
                  <a:pt x="7525634" y="1968504"/>
                  <a:pt x="7517442" y="1965515"/>
                </a:cubicBezTo>
                <a:lnTo>
                  <a:pt x="7517240" y="1965231"/>
                </a:lnTo>
                <a:lnTo>
                  <a:pt x="7518782" y="1964907"/>
                </a:lnTo>
                <a:close/>
                <a:moveTo>
                  <a:pt x="8763962" y="1954527"/>
                </a:moveTo>
                <a:cubicBezTo>
                  <a:pt x="8765939" y="1955079"/>
                  <a:pt x="8766388" y="1956242"/>
                  <a:pt x="8764379" y="1958291"/>
                </a:cubicBezTo>
                <a:cubicBezTo>
                  <a:pt x="8753333" y="1969557"/>
                  <a:pt x="8734094" y="1967391"/>
                  <a:pt x="8718573" y="1970226"/>
                </a:cubicBezTo>
                <a:cubicBezTo>
                  <a:pt x="8692081" y="1975066"/>
                  <a:pt x="8673589" y="1978614"/>
                  <a:pt x="8659826" y="1981222"/>
                </a:cubicBezTo>
                <a:lnTo>
                  <a:pt x="8650399" y="1982886"/>
                </a:lnTo>
                <a:lnTo>
                  <a:pt x="8729939" y="1958632"/>
                </a:lnTo>
                <a:cubicBezTo>
                  <a:pt x="8738334" y="1956720"/>
                  <a:pt x="8758029" y="1952872"/>
                  <a:pt x="8763962" y="1954527"/>
                </a:cubicBezTo>
                <a:close/>
                <a:moveTo>
                  <a:pt x="7589503" y="1951610"/>
                </a:moveTo>
                <a:cubicBezTo>
                  <a:pt x="7589397" y="1951683"/>
                  <a:pt x="7588600" y="1952070"/>
                  <a:pt x="7587798" y="1952579"/>
                </a:cubicBezTo>
                <a:lnTo>
                  <a:pt x="7588162" y="1954292"/>
                </a:lnTo>
                <a:lnTo>
                  <a:pt x="7578014" y="1955845"/>
                </a:lnTo>
                <a:lnTo>
                  <a:pt x="7587059" y="1952523"/>
                </a:lnTo>
                <a:cubicBezTo>
                  <a:pt x="7589024" y="1951778"/>
                  <a:pt x="7589609" y="1951538"/>
                  <a:pt x="7589503" y="1951610"/>
                </a:cubicBezTo>
                <a:close/>
                <a:moveTo>
                  <a:pt x="7301815" y="1950352"/>
                </a:moveTo>
                <a:lnTo>
                  <a:pt x="7289076" y="1955706"/>
                </a:lnTo>
                <a:lnTo>
                  <a:pt x="7274954" y="1959669"/>
                </a:lnTo>
                <a:lnTo>
                  <a:pt x="7231504" y="1966588"/>
                </a:lnTo>
                <a:lnTo>
                  <a:pt x="7194100" y="1973869"/>
                </a:lnTo>
                <a:lnTo>
                  <a:pt x="7191670" y="1973893"/>
                </a:lnTo>
                <a:lnTo>
                  <a:pt x="7225995" y="1962072"/>
                </a:lnTo>
                <a:cubicBezTo>
                  <a:pt x="7238787" y="1957667"/>
                  <a:pt x="7252253" y="1956100"/>
                  <a:pt x="7265817" y="1954884"/>
                </a:cubicBezTo>
                <a:close/>
                <a:moveTo>
                  <a:pt x="9020528" y="1949801"/>
                </a:moveTo>
                <a:lnTo>
                  <a:pt x="8993971" y="1956013"/>
                </a:lnTo>
                <a:lnTo>
                  <a:pt x="8960966" y="1951692"/>
                </a:lnTo>
                <a:lnTo>
                  <a:pt x="8969396" y="1949817"/>
                </a:lnTo>
                <a:lnTo>
                  <a:pt x="8983133" y="1949861"/>
                </a:lnTo>
                <a:close/>
                <a:moveTo>
                  <a:pt x="7517018" y="1939245"/>
                </a:moveTo>
                <a:lnTo>
                  <a:pt x="7507075" y="1942062"/>
                </a:lnTo>
                <a:cubicBezTo>
                  <a:pt x="7411071" y="1956749"/>
                  <a:pt x="7530999" y="1937820"/>
                  <a:pt x="7416917" y="1960039"/>
                </a:cubicBezTo>
                <a:lnTo>
                  <a:pt x="7384267" y="1966241"/>
                </a:lnTo>
                <a:lnTo>
                  <a:pt x="7369547" y="1966388"/>
                </a:lnTo>
                <a:lnTo>
                  <a:pt x="7369548" y="1966387"/>
                </a:lnTo>
                <a:lnTo>
                  <a:pt x="7359703" y="1959791"/>
                </a:lnTo>
                <a:lnTo>
                  <a:pt x="7403873" y="1954567"/>
                </a:lnTo>
                <a:cubicBezTo>
                  <a:pt x="7415248" y="1952555"/>
                  <a:pt x="7423789" y="1950866"/>
                  <a:pt x="7430202" y="1949450"/>
                </a:cubicBezTo>
                <a:lnTo>
                  <a:pt x="7434661" y="1948306"/>
                </a:lnTo>
                <a:lnTo>
                  <a:pt x="7490128" y="1942203"/>
                </a:lnTo>
                <a:lnTo>
                  <a:pt x="7495595" y="1942175"/>
                </a:lnTo>
                <a:lnTo>
                  <a:pt x="7510067" y="1940009"/>
                </a:lnTo>
                <a:close/>
                <a:moveTo>
                  <a:pt x="8597668" y="1936160"/>
                </a:moveTo>
                <a:lnTo>
                  <a:pt x="8603436" y="1936925"/>
                </a:lnTo>
                <a:cubicBezTo>
                  <a:pt x="8608254" y="1937681"/>
                  <a:pt x="8614650" y="1936738"/>
                  <a:pt x="8620237" y="1936760"/>
                </a:cubicBezTo>
                <a:cubicBezTo>
                  <a:pt x="8625823" y="1936782"/>
                  <a:pt x="8630603" y="1937769"/>
                  <a:pt x="8632192" y="1942382"/>
                </a:cubicBezTo>
                <a:cubicBezTo>
                  <a:pt x="8634978" y="1950471"/>
                  <a:pt x="8617860" y="1954949"/>
                  <a:pt x="8609344" y="1954088"/>
                </a:cubicBezTo>
                <a:cubicBezTo>
                  <a:pt x="8603795" y="1953527"/>
                  <a:pt x="8597152" y="1952023"/>
                  <a:pt x="8591610" y="1949295"/>
                </a:cubicBezTo>
                <a:lnTo>
                  <a:pt x="8587782" y="1945120"/>
                </a:lnTo>
                <a:lnTo>
                  <a:pt x="8597752" y="1942723"/>
                </a:lnTo>
                <a:close/>
                <a:moveTo>
                  <a:pt x="7576132" y="1935597"/>
                </a:moveTo>
                <a:lnTo>
                  <a:pt x="7585726" y="1935700"/>
                </a:lnTo>
                <a:cubicBezTo>
                  <a:pt x="7594043" y="1935976"/>
                  <a:pt x="7602262" y="1936481"/>
                  <a:pt x="7608810" y="1937316"/>
                </a:cubicBezTo>
                <a:lnTo>
                  <a:pt x="7617969" y="1939846"/>
                </a:lnTo>
                <a:lnTo>
                  <a:pt x="7581750" y="1947062"/>
                </a:lnTo>
                <a:cubicBezTo>
                  <a:pt x="7572202" y="1949070"/>
                  <a:pt x="7562714" y="1951387"/>
                  <a:pt x="7553106" y="1953086"/>
                </a:cubicBezTo>
                <a:cubicBezTo>
                  <a:pt x="7539784" y="1955442"/>
                  <a:pt x="7512850" y="1945695"/>
                  <a:pt x="7512986" y="1959224"/>
                </a:cubicBezTo>
                <a:lnTo>
                  <a:pt x="7517240" y="1965231"/>
                </a:lnTo>
                <a:lnTo>
                  <a:pt x="7461498" y="1976957"/>
                </a:lnTo>
                <a:cubicBezTo>
                  <a:pt x="7436795" y="1980428"/>
                  <a:pt x="7411704" y="1980435"/>
                  <a:pt x="7386938" y="1983436"/>
                </a:cubicBezTo>
                <a:cubicBezTo>
                  <a:pt x="7287477" y="1995488"/>
                  <a:pt x="7322665" y="1995175"/>
                  <a:pt x="7220767" y="2013787"/>
                </a:cubicBezTo>
                <a:cubicBezTo>
                  <a:pt x="7194150" y="2018648"/>
                  <a:pt x="7167080" y="2020874"/>
                  <a:pt x="7140523" y="2026064"/>
                </a:cubicBezTo>
                <a:cubicBezTo>
                  <a:pt x="7115471" y="2030960"/>
                  <a:pt x="7091059" y="2038769"/>
                  <a:pt x="7066077" y="2044024"/>
                </a:cubicBezTo>
                <a:cubicBezTo>
                  <a:pt x="6957817" y="2066795"/>
                  <a:pt x="7036183" y="2042800"/>
                  <a:pt x="6945826" y="2073918"/>
                </a:cubicBezTo>
                <a:cubicBezTo>
                  <a:pt x="6931241" y="2078941"/>
                  <a:pt x="6915954" y="2081008"/>
                  <a:pt x="6900491" y="2082332"/>
                </a:cubicBezTo>
                <a:lnTo>
                  <a:pt x="6893803" y="2082905"/>
                </a:lnTo>
                <a:lnTo>
                  <a:pt x="6894225" y="2080170"/>
                </a:lnTo>
                <a:cubicBezTo>
                  <a:pt x="6905666" y="2076229"/>
                  <a:pt x="6917299" y="2072806"/>
                  <a:pt x="6928550" y="2068349"/>
                </a:cubicBezTo>
                <a:cubicBezTo>
                  <a:pt x="6942098" y="2062984"/>
                  <a:pt x="6954780" y="2055477"/>
                  <a:pt x="6968558" y="2050732"/>
                </a:cubicBezTo>
                <a:lnTo>
                  <a:pt x="6993736" y="2043595"/>
                </a:lnTo>
                <a:lnTo>
                  <a:pt x="7014362" y="2038796"/>
                </a:lnTo>
                <a:cubicBezTo>
                  <a:pt x="7035152" y="2034999"/>
                  <a:pt x="7056689" y="2036416"/>
                  <a:pt x="7077443" y="2032431"/>
                </a:cubicBezTo>
                <a:lnTo>
                  <a:pt x="7093785" y="2027798"/>
                </a:lnTo>
                <a:lnTo>
                  <a:pt x="7107118" y="2026096"/>
                </a:lnTo>
                <a:cubicBezTo>
                  <a:pt x="7110228" y="2025090"/>
                  <a:pt x="7113483" y="2023389"/>
                  <a:pt x="7124220" y="2019860"/>
                </a:cubicBezTo>
                <a:lnTo>
                  <a:pt x="7142169" y="2014460"/>
                </a:lnTo>
                <a:lnTo>
                  <a:pt x="7198329" y="2010534"/>
                </a:lnTo>
                <a:cubicBezTo>
                  <a:pt x="7217717" y="2009757"/>
                  <a:pt x="7236911" y="2008227"/>
                  <a:pt x="7255093" y="2001967"/>
                </a:cubicBezTo>
                <a:cubicBezTo>
                  <a:pt x="7266534" y="1998026"/>
                  <a:pt x="7278227" y="1994750"/>
                  <a:pt x="7289418" y="1990144"/>
                </a:cubicBezTo>
                <a:cubicBezTo>
                  <a:pt x="7293374" y="1988516"/>
                  <a:pt x="7300613" y="1987087"/>
                  <a:pt x="7306099" y="1985317"/>
                </a:cubicBezTo>
                <a:lnTo>
                  <a:pt x="7308853" y="1982243"/>
                </a:lnTo>
                <a:lnTo>
                  <a:pt x="7335222" y="1978210"/>
                </a:lnTo>
                <a:cubicBezTo>
                  <a:pt x="7340943" y="1976238"/>
                  <a:pt x="7349554" y="1976309"/>
                  <a:pt x="7356720" y="1975358"/>
                </a:cubicBezTo>
                <a:lnTo>
                  <a:pt x="7364343" y="1970027"/>
                </a:lnTo>
                <a:lnTo>
                  <a:pt x="7384267" y="1966241"/>
                </a:lnTo>
                <a:lnTo>
                  <a:pt x="7403986" y="1966045"/>
                </a:lnTo>
                <a:cubicBezTo>
                  <a:pt x="7419622" y="1963934"/>
                  <a:pt x="7434254" y="1956859"/>
                  <a:pt x="7449790" y="1954111"/>
                </a:cubicBezTo>
                <a:cubicBezTo>
                  <a:pt x="7480171" y="1948737"/>
                  <a:pt x="7511016" y="1946387"/>
                  <a:pt x="7541514" y="1941720"/>
                </a:cubicBezTo>
                <a:close/>
                <a:moveTo>
                  <a:pt x="7707909" y="1934329"/>
                </a:moveTo>
                <a:lnTo>
                  <a:pt x="7667790" y="1940467"/>
                </a:lnTo>
                <a:cubicBezTo>
                  <a:pt x="7652295" y="1943444"/>
                  <a:pt x="7637581" y="1950017"/>
                  <a:pt x="7621984" y="1952402"/>
                </a:cubicBezTo>
                <a:cubicBezTo>
                  <a:pt x="7601653" y="1955514"/>
                  <a:pt x="7592304" y="1956067"/>
                  <a:pt x="7588439" y="1955587"/>
                </a:cubicBezTo>
                <a:lnTo>
                  <a:pt x="7588162" y="1954292"/>
                </a:lnTo>
                <a:lnTo>
                  <a:pt x="7599025" y="1952631"/>
                </a:lnTo>
                <a:cubicBezTo>
                  <a:pt x="7606642" y="1948728"/>
                  <a:pt x="7627982" y="1946914"/>
                  <a:pt x="7621870" y="1940923"/>
                </a:cubicBezTo>
                <a:lnTo>
                  <a:pt x="7617969" y="1939846"/>
                </a:lnTo>
                <a:lnTo>
                  <a:pt x="7629998" y="1937449"/>
                </a:lnTo>
                <a:cubicBezTo>
                  <a:pt x="7651170" y="1933784"/>
                  <a:pt x="7655208" y="1934724"/>
                  <a:pt x="7671236" y="1935022"/>
                </a:cubicBezTo>
                <a:close/>
                <a:moveTo>
                  <a:pt x="7725318" y="1931666"/>
                </a:moveTo>
                <a:lnTo>
                  <a:pt x="7725436" y="1933232"/>
                </a:lnTo>
                <a:lnTo>
                  <a:pt x="7707912" y="1934330"/>
                </a:lnTo>
                <a:lnTo>
                  <a:pt x="7707909" y="1934329"/>
                </a:lnTo>
                <a:close/>
                <a:moveTo>
                  <a:pt x="8563199" y="1931585"/>
                </a:moveTo>
                <a:lnTo>
                  <a:pt x="8583496" y="1934279"/>
                </a:lnTo>
                <a:lnTo>
                  <a:pt x="8580477" y="1937154"/>
                </a:lnTo>
                <a:lnTo>
                  <a:pt x="8587782" y="1945120"/>
                </a:lnTo>
                <a:lnTo>
                  <a:pt x="8584213" y="1945979"/>
                </a:lnTo>
                <a:cubicBezTo>
                  <a:pt x="8566624" y="1949975"/>
                  <a:pt x="8540182" y="1953940"/>
                  <a:pt x="8534558" y="1937608"/>
                </a:cubicBezTo>
                <a:cubicBezTo>
                  <a:pt x="8531381" y="1928384"/>
                  <a:pt x="8553653" y="1933593"/>
                  <a:pt x="8563199" y="1931585"/>
                </a:cubicBezTo>
                <a:close/>
                <a:moveTo>
                  <a:pt x="8040821" y="1931027"/>
                </a:moveTo>
                <a:lnTo>
                  <a:pt x="8073004" y="1947986"/>
                </a:lnTo>
                <a:lnTo>
                  <a:pt x="8058210" y="1948075"/>
                </a:lnTo>
                <a:cubicBezTo>
                  <a:pt x="8002802" y="1940720"/>
                  <a:pt x="8031503" y="1942600"/>
                  <a:pt x="7972056" y="1943189"/>
                </a:cubicBezTo>
                <a:lnTo>
                  <a:pt x="7960291" y="1937565"/>
                </a:lnTo>
                <a:lnTo>
                  <a:pt x="7977738" y="1937392"/>
                </a:lnTo>
                <a:lnTo>
                  <a:pt x="7989214" y="1937278"/>
                </a:lnTo>
                <a:lnTo>
                  <a:pt x="7989219" y="1937279"/>
                </a:lnTo>
                <a:lnTo>
                  <a:pt x="7989221" y="1937279"/>
                </a:lnTo>
                <a:lnTo>
                  <a:pt x="8035138" y="1936823"/>
                </a:lnTo>
                <a:lnTo>
                  <a:pt x="8022452" y="1931209"/>
                </a:lnTo>
                <a:close/>
                <a:moveTo>
                  <a:pt x="8346790" y="1929327"/>
                </a:moveTo>
                <a:lnTo>
                  <a:pt x="8344049" y="1931361"/>
                </a:lnTo>
                <a:lnTo>
                  <a:pt x="8343729" y="1931180"/>
                </a:lnTo>
                <a:lnTo>
                  <a:pt x="8343246" y="1930547"/>
                </a:lnTo>
                <a:close/>
                <a:moveTo>
                  <a:pt x="8307847" y="1928795"/>
                </a:moveTo>
                <a:lnTo>
                  <a:pt x="8308136" y="1929345"/>
                </a:lnTo>
                <a:lnTo>
                  <a:pt x="8298651" y="1929907"/>
                </a:lnTo>
                <a:close/>
                <a:moveTo>
                  <a:pt x="7816910" y="1927508"/>
                </a:moveTo>
                <a:cubicBezTo>
                  <a:pt x="7830359" y="1933115"/>
                  <a:pt x="7846854" y="1934128"/>
                  <a:pt x="7857260" y="1944329"/>
                </a:cubicBezTo>
                <a:cubicBezTo>
                  <a:pt x="7862725" y="1949688"/>
                  <a:pt x="7841898" y="1943635"/>
                  <a:pt x="7834300" y="1944556"/>
                </a:cubicBezTo>
                <a:cubicBezTo>
                  <a:pt x="7824614" y="1945730"/>
                  <a:pt x="7815302" y="1949106"/>
                  <a:pt x="7805658" y="1950580"/>
                </a:cubicBezTo>
                <a:cubicBezTo>
                  <a:pt x="7788530" y="1953200"/>
                  <a:pt x="7771318" y="1955332"/>
                  <a:pt x="7754058" y="1956833"/>
                </a:cubicBezTo>
                <a:cubicBezTo>
                  <a:pt x="7746434" y="1957495"/>
                  <a:pt x="7736564" y="1962419"/>
                  <a:pt x="7731098" y="1957061"/>
                </a:cubicBezTo>
                <a:cubicBezTo>
                  <a:pt x="7727615" y="1953646"/>
                  <a:pt x="7726611" y="1948872"/>
                  <a:pt x="7726226" y="1943759"/>
                </a:cubicBezTo>
                <a:lnTo>
                  <a:pt x="7725436" y="1933232"/>
                </a:lnTo>
                <a:close/>
                <a:moveTo>
                  <a:pt x="8597552" y="1927061"/>
                </a:moveTo>
                <a:lnTo>
                  <a:pt x="8597668" y="1936160"/>
                </a:lnTo>
                <a:lnTo>
                  <a:pt x="8583496" y="1934279"/>
                </a:lnTo>
                <a:lnTo>
                  <a:pt x="8588382" y="1929624"/>
                </a:lnTo>
                <a:close/>
                <a:moveTo>
                  <a:pt x="8723678" y="1925649"/>
                </a:moveTo>
                <a:lnTo>
                  <a:pt x="8725538" y="1925780"/>
                </a:lnTo>
                <a:cubicBezTo>
                  <a:pt x="8734923" y="1926591"/>
                  <a:pt x="8748313" y="1927794"/>
                  <a:pt x="8769833" y="1929534"/>
                </a:cubicBezTo>
                <a:lnTo>
                  <a:pt x="8661175" y="1970795"/>
                </a:lnTo>
                <a:cubicBezTo>
                  <a:pt x="8680351" y="1951235"/>
                  <a:pt x="8667926" y="1962032"/>
                  <a:pt x="8701069" y="1941698"/>
                </a:cubicBezTo>
                <a:close/>
                <a:moveTo>
                  <a:pt x="8057976" y="1925117"/>
                </a:moveTo>
                <a:lnTo>
                  <a:pt x="8032214" y="1926824"/>
                </a:lnTo>
                <a:lnTo>
                  <a:pt x="8018141" y="1929301"/>
                </a:lnTo>
                <a:lnTo>
                  <a:pt x="8016820" y="1928715"/>
                </a:lnTo>
                <a:lnTo>
                  <a:pt x="8024398" y="1927655"/>
                </a:lnTo>
                <a:cubicBezTo>
                  <a:pt x="8029930" y="1926977"/>
                  <a:pt x="8037133" y="1926177"/>
                  <a:pt x="8046504" y="1925231"/>
                </a:cubicBezTo>
                <a:close/>
                <a:moveTo>
                  <a:pt x="8057984" y="1925116"/>
                </a:moveTo>
                <a:lnTo>
                  <a:pt x="8057984" y="1925116"/>
                </a:lnTo>
                <a:lnTo>
                  <a:pt x="8057976" y="1925117"/>
                </a:lnTo>
                <a:close/>
                <a:moveTo>
                  <a:pt x="8357577" y="1924013"/>
                </a:moveTo>
                <a:lnTo>
                  <a:pt x="8358380" y="1925339"/>
                </a:lnTo>
                <a:lnTo>
                  <a:pt x="8346790" y="1929327"/>
                </a:lnTo>
                <a:lnTo>
                  <a:pt x="8353906" y="1924045"/>
                </a:lnTo>
                <a:close/>
                <a:moveTo>
                  <a:pt x="8355122" y="1923143"/>
                </a:moveTo>
                <a:lnTo>
                  <a:pt x="8353906" y="1924045"/>
                </a:lnTo>
                <a:lnTo>
                  <a:pt x="8352724" y="1924056"/>
                </a:lnTo>
                <a:lnTo>
                  <a:pt x="8354821" y="1923197"/>
                </a:lnTo>
                <a:close/>
                <a:moveTo>
                  <a:pt x="7520473" y="1922559"/>
                </a:moveTo>
                <a:lnTo>
                  <a:pt x="7529920" y="1930356"/>
                </a:lnTo>
                <a:cubicBezTo>
                  <a:pt x="7531872" y="1934163"/>
                  <a:pt x="7528062" y="1936114"/>
                  <a:pt x="7522817" y="1937602"/>
                </a:cubicBezTo>
                <a:lnTo>
                  <a:pt x="7519080" y="1938660"/>
                </a:lnTo>
                <a:lnTo>
                  <a:pt x="7510067" y="1940009"/>
                </a:lnTo>
                <a:lnTo>
                  <a:pt x="7490128" y="1942203"/>
                </a:lnTo>
                <a:lnTo>
                  <a:pt x="7469210" y="1942308"/>
                </a:lnTo>
                <a:cubicBezTo>
                  <a:pt x="7437059" y="1942268"/>
                  <a:pt x="7458128" y="1941354"/>
                  <a:pt x="7443775" y="1945967"/>
                </a:cubicBezTo>
                <a:lnTo>
                  <a:pt x="7434661" y="1948306"/>
                </a:lnTo>
                <a:lnTo>
                  <a:pt x="7432515" y="1948542"/>
                </a:lnTo>
                <a:lnTo>
                  <a:pt x="7358781" y="1959171"/>
                </a:lnTo>
                <a:lnTo>
                  <a:pt x="7356546" y="1957674"/>
                </a:lnTo>
                <a:cubicBezTo>
                  <a:pt x="7349362" y="1956866"/>
                  <a:pt x="7340754" y="1957107"/>
                  <a:pt x="7334996" y="1955250"/>
                </a:cubicBezTo>
                <a:cubicBezTo>
                  <a:pt x="7276329" y="1975454"/>
                  <a:pt x="7320264" y="1962076"/>
                  <a:pt x="7282347" y="1968894"/>
                </a:cubicBezTo>
                <a:lnTo>
                  <a:pt x="7281305" y="1969101"/>
                </a:lnTo>
                <a:lnTo>
                  <a:pt x="7266231" y="1967413"/>
                </a:lnTo>
                <a:cubicBezTo>
                  <a:pt x="7252857" y="1969458"/>
                  <a:pt x="7239599" y="1972517"/>
                  <a:pt x="7226109" y="1973551"/>
                </a:cubicBezTo>
                <a:lnTo>
                  <a:pt x="7217587" y="1973636"/>
                </a:lnTo>
                <a:lnTo>
                  <a:pt x="7233089" y="1971416"/>
                </a:lnTo>
                <a:lnTo>
                  <a:pt x="7274954" y="1959669"/>
                </a:lnTo>
                <a:lnTo>
                  <a:pt x="7300556" y="1955591"/>
                </a:lnTo>
                <a:cubicBezTo>
                  <a:pt x="7321905" y="1951101"/>
                  <a:pt x="7342533" y="1943694"/>
                  <a:pt x="7363522" y="1937747"/>
                </a:cubicBezTo>
                <a:cubicBezTo>
                  <a:pt x="7380192" y="1933021"/>
                  <a:pt x="7397414" y="1931101"/>
                  <a:pt x="7414758" y="1929759"/>
                </a:cubicBezTo>
                <a:lnTo>
                  <a:pt x="7449740" y="1926718"/>
                </a:lnTo>
                <a:lnTo>
                  <a:pt x="7501164" y="1924900"/>
                </a:lnTo>
                <a:close/>
                <a:moveTo>
                  <a:pt x="8356632" y="1922452"/>
                </a:moveTo>
                <a:lnTo>
                  <a:pt x="8356868" y="1922839"/>
                </a:lnTo>
                <a:lnTo>
                  <a:pt x="8355122" y="1923143"/>
                </a:lnTo>
                <a:lnTo>
                  <a:pt x="8355335" y="1922984"/>
                </a:lnTo>
                <a:close/>
                <a:moveTo>
                  <a:pt x="7776676" y="1922167"/>
                </a:moveTo>
                <a:cubicBezTo>
                  <a:pt x="7781124" y="1930850"/>
                  <a:pt x="7757580" y="1926183"/>
                  <a:pt x="7748033" y="1928191"/>
                </a:cubicBezTo>
                <a:lnTo>
                  <a:pt x="7725318" y="1931666"/>
                </a:lnTo>
                <a:lnTo>
                  <a:pt x="7725074" y="1928418"/>
                </a:lnTo>
                <a:cubicBezTo>
                  <a:pt x="7734622" y="1926409"/>
                  <a:pt x="7744031" y="1923568"/>
                  <a:pt x="7753716" y="1922394"/>
                </a:cubicBezTo>
                <a:cubicBezTo>
                  <a:pt x="7761314" y="1921474"/>
                  <a:pt x="7769040" y="1922692"/>
                  <a:pt x="7776676" y="1922167"/>
                </a:cubicBezTo>
                <a:close/>
                <a:moveTo>
                  <a:pt x="8359091" y="1921444"/>
                </a:moveTo>
                <a:lnTo>
                  <a:pt x="8356632" y="1922452"/>
                </a:lnTo>
                <a:lnTo>
                  <a:pt x="8356452" y="1922155"/>
                </a:lnTo>
                <a:lnTo>
                  <a:pt x="8355335" y="1922984"/>
                </a:lnTo>
                <a:lnTo>
                  <a:pt x="8354821" y="1923197"/>
                </a:lnTo>
                <a:lnTo>
                  <a:pt x="8339654" y="1925835"/>
                </a:lnTo>
                <a:lnTo>
                  <a:pt x="8343246" y="1930547"/>
                </a:lnTo>
                <a:lnTo>
                  <a:pt x="8333607" y="1933863"/>
                </a:lnTo>
                <a:cubicBezTo>
                  <a:pt x="8328914" y="1935193"/>
                  <a:pt x="8321754" y="1936700"/>
                  <a:pt x="8315766" y="1937872"/>
                </a:cubicBezTo>
                <a:lnTo>
                  <a:pt x="8306950" y="1939516"/>
                </a:lnTo>
                <a:lnTo>
                  <a:pt x="8310648" y="1934090"/>
                </a:lnTo>
                <a:lnTo>
                  <a:pt x="8308136" y="1929345"/>
                </a:lnTo>
                <a:lnTo>
                  <a:pt x="8327810" y="1928180"/>
                </a:lnTo>
                <a:cubicBezTo>
                  <a:pt x="8338832" y="1925862"/>
                  <a:pt x="8346755" y="1924165"/>
                  <a:pt x="8352326" y="1922952"/>
                </a:cubicBezTo>
                <a:close/>
                <a:moveTo>
                  <a:pt x="7610730" y="1920526"/>
                </a:moveTo>
                <a:lnTo>
                  <a:pt x="7638920" y="1923533"/>
                </a:lnTo>
                <a:cubicBezTo>
                  <a:pt x="7648626" y="1924514"/>
                  <a:pt x="7619868" y="1927766"/>
                  <a:pt x="7610278" y="1929558"/>
                </a:cubicBezTo>
                <a:lnTo>
                  <a:pt x="7576132" y="1935597"/>
                </a:lnTo>
                <a:lnTo>
                  <a:pt x="7562046" y="1935445"/>
                </a:lnTo>
                <a:cubicBezTo>
                  <a:pt x="7555100" y="1935518"/>
                  <a:pt x="7549628" y="1935712"/>
                  <a:pt x="7547196" y="1935924"/>
                </a:cubicBezTo>
                <a:lnTo>
                  <a:pt x="7517018" y="1939245"/>
                </a:lnTo>
                <a:lnTo>
                  <a:pt x="7519080" y="1938660"/>
                </a:lnTo>
                <a:lnTo>
                  <a:pt x="7558864" y="1932704"/>
                </a:lnTo>
                <a:close/>
                <a:moveTo>
                  <a:pt x="8363495" y="1920402"/>
                </a:moveTo>
                <a:cubicBezTo>
                  <a:pt x="8364349" y="1920221"/>
                  <a:pt x="8364342" y="1920252"/>
                  <a:pt x="8362730" y="1920632"/>
                </a:cubicBezTo>
                <a:lnTo>
                  <a:pt x="8359091" y="1921444"/>
                </a:lnTo>
                <a:lnTo>
                  <a:pt x="8359098" y="1921441"/>
                </a:lnTo>
                <a:cubicBezTo>
                  <a:pt x="8360927" y="1920974"/>
                  <a:pt x="8362641" y="1920582"/>
                  <a:pt x="8363495" y="1920402"/>
                </a:cubicBezTo>
                <a:close/>
                <a:moveTo>
                  <a:pt x="8380848" y="1918719"/>
                </a:moveTo>
                <a:lnTo>
                  <a:pt x="8369581" y="1921484"/>
                </a:lnTo>
                <a:lnTo>
                  <a:pt x="8363424" y="1923603"/>
                </a:lnTo>
                <a:lnTo>
                  <a:pt x="8359698" y="1923995"/>
                </a:lnTo>
                <a:lnTo>
                  <a:pt x="8357577" y="1924013"/>
                </a:lnTo>
                <a:lnTo>
                  <a:pt x="8356868" y="1922839"/>
                </a:lnTo>
                <a:lnTo>
                  <a:pt x="8356936" y="1922827"/>
                </a:lnTo>
                <a:close/>
                <a:moveTo>
                  <a:pt x="8389254" y="1917275"/>
                </a:moveTo>
                <a:lnTo>
                  <a:pt x="8380848" y="1918719"/>
                </a:lnTo>
                <a:lnTo>
                  <a:pt x="8385664" y="1917537"/>
                </a:lnTo>
                <a:close/>
                <a:moveTo>
                  <a:pt x="8396576" y="1916016"/>
                </a:moveTo>
                <a:lnTo>
                  <a:pt x="8399329" y="1916539"/>
                </a:lnTo>
                <a:lnTo>
                  <a:pt x="8389254" y="1917275"/>
                </a:lnTo>
                <a:close/>
                <a:moveTo>
                  <a:pt x="8408054" y="1915903"/>
                </a:moveTo>
                <a:cubicBezTo>
                  <a:pt x="8410493" y="1915879"/>
                  <a:pt x="8410528" y="1916169"/>
                  <a:pt x="8409058" y="1916638"/>
                </a:cubicBezTo>
                <a:lnTo>
                  <a:pt x="8404835" y="1917584"/>
                </a:lnTo>
                <a:lnTo>
                  <a:pt x="8399329" y="1916539"/>
                </a:lnTo>
                <a:close/>
                <a:moveTo>
                  <a:pt x="8540315" y="1911313"/>
                </a:moveTo>
                <a:lnTo>
                  <a:pt x="8545810" y="1914537"/>
                </a:lnTo>
                <a:cubicBezTo>
                  <a:pt x="8554226" y="1919472"/>
                  <a:pt x="8526714" y="1918552"/>
                  <a:pt x="8517168" y="1920561"/>
                </a:cubicBezTo>
                <a:cubicBezTo>
                  <a:pt x="8498072" y="1924577"/>
                  <a:pt x="8479220" y="1929997"/>
                  <a:pt x="8459883" y="1932610"/>
                </a:cubicBezTo>
                <a:cubicBezTo>
                  <a:pt x="8448506" y="1934147"/>
                  <a:pt x="8436925" y="1932837"/>
                  <a:pt x="8425444" y="1932952"/>
                </a:cubicBezTo>
                <a:lnTo>
                  <a:pt x="8405094" y="1937232"/>
                </a:lnTo>
                <a:lnTo>
                  <a:pt x="8402484" y="1933180"/>
                </a:lnTo>
                <a:lnTo>
                  <a:pt x="8381007" y="1942297"/>
                </a:lnTo>
                <a:lnTo>
                  <a:pt x="8368160" y="1945000"/>
                </a:lnTo>
                <a:lnTo>
                  <a:pt x="8354373" y="1937201"/>
                </a:lnTo>
                <a:lnTo>
                  <a:pt x="8360062" y="1928112"/>
                </a:lnTo>
                <a:lnTo>
                  <a:pt x="8358380" y="1925339"/>
                </a:lnTo>
                <a:lnTo>
                  <a:pt x="8363424" y="1923603"/>
                </a:lnTo>
                <a:lnTo>
                  <a:pt x="8379412" y="1921927"/>
                </a:lnTo>
                <a:cubicBezTo>
                  <a:pt x="8384256" y="1921341"/>
                  <a:pt x="8393855" y="1919810"/>
                  <a:pt x="8401024" y="1918439"/>
                </a:cubicBezTo>
                <a:lnTo>
                  <a:pt x="8404835" y="1917584"/>
                </a:lnTo>
                <a:lnTo>
                  <a:pt x="8425330" y="1921472"/>
                </a:lnTo>
                <a:cubicBezTo>
                  <a:pt x="8435086" y="1921376"/>
                  <a:pt x="8444425" y="1917457"/>
                  <a:pt x="8453972" y="1915448"/>
                </a:cubicBezTo>
                <a:cubicBezTo>
                  <a:pt x="8465207" y="1913085"/>
                  <a:pt x="8476932" y="1915220"/>
                  <a:pt x="8488411" y="1915106"/>
                </a:cubicBezTo>
                <a:close/>
                <a:moveTo>
                  <a:pt x="7971715" y="1908751"/>
                </a:moveTo>
                <a:lnTo>
                  <a:pt x="8016820" y="1928715"/>
                </a:lnTo>
                <a:lnTo>
                  <a:pt x="8012322" y="1929345"/>
                </a:lnTo>
                <a:cubicBezTo>
                  <a:pt x="8006950" y="1930256"/>
                  <a:pt x="8006275" y="1930766"/>
                  <a:pt x="8006320" y="1931058"/>
                </a:cubicBezTo>
                <a:lnTo>
                  <a:pt x="8004832" y="1931404"/>
                </a:lnTo>
                <a:lnTo>
                  <a:pt x="8002076" y="1931467"/>
                </a:lnTo>
                <a:lnTo>
                  <a:pt x="7983421" y="1931596"/>
                </a:lnTo>
                <a:cubicBezTo>
                  <a:pt x="7979594" y="1931633"/>
                  <a:pt x="7983428" y="1931742"/>
                  <a:pt x="7989171" y="1931760"/>
                </a:cubicBezTo>
                <a:lnTo>
                  <a:pt x="8002076" y="1931467"/>
                </a:lnTo>
                <a:lnTo>
                  <a:pt x="8004640" y="1931448"/>
                </a:lnTo>
                <a:lnTo>
                  <a:pt x="8004832" y="1931404"/>
                </a:lnTo>
                <a:lnTo>
                  <a:pt x="8006382" y="1931368"/>
                </a:lnTo>
                <a:lnTo>
                  <a:pt x="8018141" y="1929301"/>
                </a:lnTo>
                <a:lnTo>
                  <a:pt x="8022452" y="1931209"/>
                </a:lnTo>
                <a:lnTo>
                  <a:pt x="8017860" y="1931254"/>
                </a:lnTo>
                <a:lnTo>
                  <a:pt x="7989221" y="1937279"/>
                </a:lnTo>
                <a:lnTo>
                  <a:pt x="7989214" y="1937278"/>
                </a:lnTo>
                <a:lnTo>
                  <a:pt x="7965680" y="1935325"/>
                </a:lnTo>
                <a:cubicBezTo>
                  <a:pt x="7952320" y="1933110"/>
                  <a:pt x="7944916" y="1930179"/>
                  <a:pt x="7951260" y="1933249"/>
                </a:cubicBezTo>
                <a:lnTo>
                  <a:pt x="7960291" y="1937565"/>
                </a:lnTo>
                <a:lnTo>
                  <a:pt x="7908862" y="1938076"/>
                </a:lnTo>
                <a:cubicBezTo>
                  <a:pt x="7896822" y="1936860"/>
                  <a:pt x="7879828" y="1937709"/>
                  <a:pt x="7874309" y="1926938"/>
                </a:cubicBezTo>
                <a:cubicBezTo>
                  <a:pt x="7872358" y="1923131"/>
                  <a:pt x="7876165" y="1921180"/>
                  <a:pt x="7881412" y="1919693"/>
                </a:cubicBezTo>
                <a:lnTo>
                  <a:pt x="7897152" y="1915231"/>
                </a:lnTo>
                <a:lnTo>
                  <a:pt x="7897174" y="1915231"/>
                </a:lnTo>
                <a:lnTo>
                  <a:pt x="7913936" y="1915186"/>
                </a:lnTo>
                <a:lnTo>
                  <a:pt x="7917340" y="1915030"/>
                </a:lnTo>
                <a:lnTo>
                  <a:pt x="7931592" y="1914889"/>
                </a:lnTo>
                <a:cubicBezTo>
                  <a:pt x="7945099" y="1914112"/>
                  <a:pt x="7958340" y="1910797"/>
                  <a:pt x="7971715" y="1908751"/>
                </a:cubicBezTo>
                <a:close/>
                <a:moveTo>
                  <a:pt x="1261226" y="1901138"/>
                </a:moveTo>
                <a:cubicBezTo>
                  <a:pt x="1260717" y="1901733"/>
                  <a:pt x="1257617" y="1904489"/>
                  <a:pt x="1251339" y="1909917"/>
                </a:cubicBezTo>
                <a:lnTo>
                  <a:pt x="1245824" y="1914693"/>
                </a:lnTo>
                <a:lnTo>
                  <a:pt x="1244607" y="1914072"/>
                </a:lnTo>
                <a:lnTo>
                  <a:pt x="1255575" y="1905322"/>
                </a:lnTo>
                <a:cubicBezTo>
                  <a:pt x="1259656" y="1902107"/>
                  <a:pt x="1261736" y="1900543"/>
                  <a:pt x="1261226" y="1901138"/>
                </a:cubicBezTo>
                <a:close/>
                <a:moveTo>
                  <a:pt x="1203152" y="1892910"/>
                </a:moveTo>
                <a:lnTo>
                  <a:pt x="1244607" y="1914072"/>
                </a:lnTo>
                <a:lnTo>
                  <a:pt x="1237922" y="1919406"/>
                </a:lnTo>
                <a:cubicBezTo>
                  <a:pt x="1215442" y="1937418"/>
                  <a:pt x="1180257" y="1965683"/>
                  <a:pt x="1148270" y="1990416"/>
                </a:cubicBezTo>
                <a:lnTo>
                  <a:pt x="1132259" y="2002256"/>
                </a:lnTo>
                <a:lnTo>
                  <a:pt x="1133467" y="1997812"/>
                </a:lnTo>
                <a:lnTo>
                  <a:pt x="1132811" y="1997391"/>
                </a:lnTo>
                <a:lnTo>
                  <a:pt x="1137012" y="1993963"/>
                </a:lnTo>
                <a:cubicBezTo>
                  <a:pt x="1155966" y="1977245"/>
                  <a:pt x="1185022" y="1949105"/>
                  <a:pt x="1188051" y="1944009"/>
                </a:cubicBezTo>
                <a:cubicBezTo>
                  <a:pt x="1194691" y="1932837"/>
                  <a:pt x="1168389" y="1961005"/>
                  <a:pt x="1158557" y="1969503"/>
                </a:cubicBezTo>
                <a:cubicBezTo>
                  <a:pt x="1143760" y="1970269"/>
                  <a:pt x="1122173" y="1984269"/>
                  <a:pt x="1114167" y="1971802"/>
                </a:cubicBezTo>
                <a:cubicBezTo>
                  <a:pt x="1107145" y="1960868"/>
                  <a:pt x="1134207" y="1955224"/>
                  <a:pt x="1143660" y="1946307"/>
                </a:cubicBezTo>
                <a:cubicBezTo>
                  <a:pt x="1155986" y="1934680"/>
                  <a:pt x="1167128" y="1921842"/>
                  <a:pt x="1179454" y="1910215"/>
                </a:cubicBezTo>
                <a:cubicBezTo>
                  <a:pt x="1184180" y="1905757"/>
                  <a:pt x="1192355" y="1902531"/>
                  <a:pt x="1198948" y="1898848"/>
                </a:cubicBezTo>
                <a:close/>
                <a:moveTo>
                  <a:pt x="9640343" y="1883548"/>
                </a:moveTo>
                <a:lnTo>
                  <a:pt x="9355422" y="1907986"/>
                </a:lnTo>
                <a:lnTo>
                  <a:pt x="9124103" y="1951740"/>
                </a:lnTo>
                <a:lnTo>
                  <a:pt x="9114450" y="1949078"/>
                </a:lnTo>
                <a:cubicBezTo>
                  <a:pt x="9092061" y="1943982"/>
                  <a:pt x="9068529" y="1949534"/>
                  <a:pt x="9045572" y="1949762"/>
                </a:cubicBezTo>
                <a:lnTo>
                  <a:pt x="9020528" y="1949801"/>
                </a:lnTo>
                <a:lnTo>
                  <a:pt x="9053969" y="1941981"/>
                </a:lnTo>
                <a:cubicBezTo>
                  <a:pt x="9073048" y="1936154"/>
                  <a:pt x="9092152" y="1928110"/>
                  <a:pt x="9114108" y="1914639"/>
                </a:cubicBezTo>
                <a:cubicBezTo>
                  <a:pt x="9119988" y="1911031"/>
                  <a:pt x="9123757" y="1905253"/>
                  <a:pt x="9126999" y="1898932"/>
                </a:cubicBezTo>
                <a:lnTo>
                  <a:pt x="9131872" y="1889435"/>
                </a:lnTo>
                <a:lnTo>
                  <a:pt x="9151015" y="1888188"/>
                </a:lnTo>
                <a:cubicBezTo>
                  <a:pt x="9169029" y="1887016"/>
                  <a:pt x="9185658" y="1885962"/>
                  <a:pt x="9196756" y="1885388"/>
                </a:cubicBezTo>
                <a:cubicBezTo>
                  <a:pt x="9268545" y="1881671"/>
                  <a:pt x="9340526" y="1884792"/>
                  <a:pt x="9412410" y="1884493"/>
                </a:cubicBezTo>
                <a:close/>
                <a:moveTo>
                  <a:pt x="949982" y="1876677"/>
                </a:moveTo>
                <a:lnTo>
                  <a:pt x="902512" y="1917707"/>
                </a:lnTo>
                <a:cubicBezTo>
                  <a:pt x="888608" y="1929726"/>
                  <a:pt x="871585" y="1937569"/>
                  <a:pt x="856122" y="1947501"/>
                </a:cubicBezTo>
                <a:cubicBezTo>
                  <a:pt x="848391" y="1952466"/>
                  <a:pt x="828231" y="1970296"/>
                  <a:pt x="832926" y="1962397"/>
                </a:cubicBezTo>
                <a:cubicBezTo>
                  <a:pt x="842628" y="1946073"/>
                  <a:pt x="899139" y="1913961"/>
                  <a:pt x="908811" y="1907111"/>
                </a:cubicBezTo>
                <a:cubicBezTo>
                  <a:pt x="920850" y="1898583"/>
                  <a:pt x="929982" y="1891945"/>
                  <a:pt x="936959" y="1886740"/>
                </a:cubicBezTo>
                <a:close/>
                <a:moveTo>
                  <a:pt x="1170857" y="1876423"/>
                </a:moveTo>
                <a:cubicBezTo>
                  <a:pt x="1177206" y="1877807"/>
                  <a:pt x="1185928" y="1876732"/>
                  <a:pt x="1193463" y="1876888"/>
                </a:cubicBezTo>
                <a:cubicBezTo>
                  <a:pt x="1200998" y="1877041"/>
                  <a:pt x="1207346" y="1878424"/>
                  <a:pt x="1208949" y="1884722"/>
                </a:cubicBezTo>
                <a:lnTo>
                  <a:pt x="1203152" y="1892910"/>
                </a:lnTo>
                <a:close/>
                <a:moveTo>
                  <a:pt x="8889973" y="1873575"/>
                </a:moveTo>
                <a:cubicBezTo>
                  <a:pt x="8897772" y="1873323"/>
                  <a:pt x="8905531" y="1874106"/>
                  <a:pt x="8912815" y="1876454"/>
                </a:cubicBezTo>
                <a:cubicBezTo>
                  <a:pt x="8922101" y="1879446"/>
                  <a:pt x="8893720" y="1880469"/>
                  <a:pt x="8884172" y="1882478"/>
                </a:cubicBezTo>
                <a:lnTo>
                  <a:pt x="8866758" y="1876994"/>
                </a:lnTo>
                <a:lnTo>
                  <a:pt x="8866896" y="1876909"/>
                </a:lnTo>
                <a:cubicBezTo>
                  <a:pt x="8874336" y="1875114"/>
                  <a:pt x="8882174" y="1873827"/>
                  <a:pt x="8889973" y="1873575"/>
                </a:cubicBezTo>
                <a:close/>
                <a:moveTo>
                  <a:pt x="9966293" y="1869507"/>
                </a:moveTo>
                <a:cubicBezTo>
                  <a:pt x="10021394" y="1867627"/>
                  <a:pt x="10076380" y="1876200"/>
                  <a:pt x="10131258" y="1881508"/>
                </a:cubicBezTo>
                <a:cubicBezTo>
                  <a:pt x="10147779" y="1883108"/>
                  <a:pt x="10188858" y="1888048"/>
                  <a:pt x="10199031" y="1890459"/>
                </a:cubicBezTo>
                <a:cubicBezTo>
                  <a:pt x="10202422" y="1891262"/>
                  <a:pt x="10202377" y="1891784"/>
                  <a:pt x="10196845" y="1891807"/>
                </a:cubicBezTo>
                <a:cubicBezTo>
                  <a:pt x="10126984" y="1892098"/>
                  <a:pt x="10057347" y="1882757"/>
                  <a:pt x="9987489" y="1882106"/>
                </a:cubicBezTo>
                <a:lnTo>
                  <a:pt x="9640343" y="1883548"/>
                </a:lnTo>
                <a:lnTo>
                  <a:pt x="9660306" y="1881835"/>
                </a:lnTo>
                <a:cubicBezTo>
                  <a:pt x="9762232" y="1876258"/>
                  <a:pt x="9864338" y="1872987"/>
                  <a:pt x="9966293" y="1869507"/>
                </a:cubicBezTo>
                <a:close/>
                <a:moveTo>
                  <a:pt x="961543" y="1866694"/>
                </a:moveTo>
                <a:lnTo>
                  <a:pt x="952178" y="1874980"/>
                </a:lnTo>
                <a:lnTo>
                  <a:pt x="949982" y="1876677"/>
                </a:lnTo>
                <a:lnTo>
                  <a:pt x="961502" y="1866720"/>
                </a:lnTo>
                <a:close/>
                <a:moveTo>
                  <a:pt x="962948" y="1865791"/>
                </a:moveTo>
                <a:lnTo>
                  <a:pt x="961543" y="1866694"/>
                </a:lnTo>
                <a:lnTo>
                  <a:pt x="961585" y="1866656"/>
                </a:lnTo>
                <a:lnTo>
                  <a:pt x="962064" y="1866289"/>
                </a:lnTo>
                <a:close/>
                <a:moveTo>
                  <a:pt x="1390511" y="1820538"/>
                </a:moveTo>
                <a:lnTo>
                  <a:pt x="1391979" y="1846684"/>
                </a:lnTo>
                <a:lnTo>
                  <a:pt x="1388511" y="1848034"/>
                </a:lnTo>
                <a:cubicBezTo>
                  <a:pt x="1327308" y="1834698"/>
                  <a:pt x="1348543" y="1847491"/>
                  <a:pt x="1390511" y="1820538"/>
                </a:cubicBezTo>
                <a:close/>
                <a:moveTo>
                  <a:pt x="967671" y="1815756"/>
                </a:moveTo>
                <a:lnTo>
                  <a:pt x="961373" y="1821251"/>
                </a:lnTo>
                <a:cubicBezTo>
                  <a:pt x="955492" y="1830675"/>
                  <a:pt x="1022548" y="1793009"/>
                  <a:pt x="912812" y="1852122"/>
                </a:cubicBezTo>
                <a:cubicBezTo>
                  <a:pt x="896631" y="1860838"/>
                  <a:pt x="911948" y="1850671"/>
                  <a:pt x="935249" y="1835960"/>
                </a:cubicBezTo>
                <a:close/>
                <a:moveTo>
                  <a:pt x="1415988" y="1791367"/>
                </a:moveTo>
                <a:lnTo>
                  <a:pt x="1423195" y="1795484"/>
                </a:lnTo>
                <a:lnTo>
                  <a:pt x="1390511" y="1820538"/>
                </a:lnTo>
                <a:cubicBezTo>
                  <a:pt x="1375713" y="1821305"/>
                  <a:pt x="1349773" y="1837196"/>
                  <a:pt x="1346120" y="1822838"/>
                </a:cubicBezTo>
                <a:cubicBezTo>
                  <a:pt x="1342467" y="1808479"/>
                  <a:pt x="1372649" y="1809606"/>
                  <a:pt x="1386213" y="1803643"/>
                </a:cubicBezTo>
                <a:close/>
                <a:moveTo>
                  <a:pt x="1433976" y="1787221"/>
                </a:moveTo>
                <a:lnTo>
                  <a:pt x="1432829" y="1790244"/>
                </a:lnTo>
                <a:cubicBezTo>
                  <a:pt x="1430484" y="1794050"/>
                  <a:pt x="1427958" y="1796065"/>
                  <a:pt x="1425254" y="1796659"/>
                </a:cubicBezTo>
                <a:lnTo>
                  <a:pt x="1423195" y="1795484"/>
                </a:lnTo>
                <a:close/>
                <a:moveTo>
                  <a:pt x="1105702" y="1781368"/>
                </a:moveTo>
                <a:lnTo>
                  <a:pt x="1024789" y="1832629"/>
                </a:lnTo>
                <a:cubicBezTo>
                  <a:pt x="997435" y="1847364"/>
                  <a:pt x="982531" y="1855122"/>
                  <a:pt x="974052" y="1859538"/>
                </a:cubicBezTo>
                <a:lnTo>
                  <a:pt x="962948" y="1865791"/>
                </a:lnTo>
                <a:lnTo>
                  <a:pt x="1031088" y="1822031"/>
                </a:lnTo>
                <a:cubicBezTo>
                  <a:pt x="1059093" y="1805427"/>
                  <a:pt x="1074371" y="1798301"/>
                  <a:pt x="1088719" y="1790903"/>
                </a:cubicBezTo>
                <a:close/>
                <a:moveTo>
                  <a:pt x="1443201" y="1780149"/>
                </a:moveTo>
                <a:lnTo>
                  <a:pt x="1433976" y="1787221"/>
                </a:lnTo>
                <a:lnTo>
                  <a:pt x="1435445" y="1783346"/>
                </a:lnTo>
                <a:close/>
                <a:moveTo>
                  <a:pt x="1119206" y="1772815"/>
                </a:moveTo>
                <a:lnTo>
                  <a:pt x="1111017" y="1778384"/>
                </a:lnTo>
                <a:lnTo>
                  <a:pt x="1105702" y="1781368"/>
                </a:lnTo>
                <a:close/>
                <a:moveTo>
                  <a:pt x="1354760" y="1772079"/>
                </a:moveTo>
                <a:lnTo>
                  <a:pt x="1369489" y="1775545"/>
                </a:lnTo>
                <a:lnTo>
                  <a:pt x="1362664" y="1783256"/>
                </a:lnTo>
                <a:cubicBezTo>
                  <a:pt x="1345946" y="1802372"/>
                  <a:pt x="1339407" y="1809726"/>
                  <a:pt x="1312327" y="1831435"/>
                </a:cubicBezTo>
                <a:cubicBezTo>
                  <a:pt x="1295062" y="1845277"/>
                  <a:pt x="1279897" y="1862918"/>
                  <a:pt x="1259639" y="1871825"/>
                </a:cubicBezTo>
                <a:cubicBezTo>
                  <a:pt x="1246075" y="1877789"/>
                  <a:pt x="1223254" y="1886593"/>
                  <a:pt x="1215247" y="1874125"/>
                </a:cubicBezTo>
                <a:cubicBezTo>
                  <a:pt x="1206091" y="1859868"/>
                  <a:pt x="1224979" y="1841664"/>
                  <a:pt x="1229845" y="1825434"/>
                </a:cubicBezTo>
                <a:cubicBezTo>
                  <a:pt x="1243209" y="1819036"/>
                  <a:pt x="1256068" y="1811456"/>
                  <a:pt x="1269937" y="1806239"/>
                </a:cubicBezTo>
                <a:cubicBezTo>
                  <a:pt x="1322174" y="1786590"/>
                  <a:pt x="1296798" y="1811517"/>
                  <a:pt x="1342597" y="1780542"/>
                </a:cubicBezTo>
                <a:close/>
                <a:moveTo>
                  <a:pt x="1440478" y="1766773"/>
                </a:moveTo>
                <a:lnTo>
                  <a:pt x="1439335" y="1773085"/>
                </a:lnTo>
                <a:lnTo>
                  <a:pt x="1435445" y="1783346"/>
                </a:lnTo>
                <a:lnTo>
                  <a:pt x="1415988" y="1791367"/>
                </a:lnTo>
                <a:lnTo>
                  <a:pt x="1406824" y="1786134"/>
                </a:lnTo>
                <a:lnTo>
                  <a:pt x="1402498" y="1781059"/>
                </a:lnTo>
                <a:close/>
                <a:moveTo>
                  <a:pt x="1383913" y="1759252"/>
                </a:moveTo>
                <a:lnTo>
                  <a:pt x="1402498" y="1781059"/>
                </a:lnTo>
                <a:lnTo>
                  <a:pt x="1398811" y="1782447"/>
                </a:lnTo>
                <a:lnTo>
                  <a:pt x="1369489" y="1775545"/>
                </a:lnTo>
                <a:close/>
                <a:moveTo>
                  <a:pt x="1307918" y="1755637"/>
                </a:moveTo>
                <a:lnTo>
                  <a:pt x="1333288" y="1764964"/>
                </a:lnTo>
                <a:lnTo>
                  <a:pt x="1286962" y="1790326"/>
                </a:lnTo>
                <a:cubicBezTo>
                  <a:pt x="1271850" y="1797936"/>
                  <a:pt x="1257029" y="1804838"/>
                  <a:pt x="1236144" y="1814837"/>
                </a:cubicBezTo>
                <a:cubicBezTo>
                  <a:pt x="1212702" y="1826061"/>
                  <a:pt x="1274505" y="1779661"/>
                  <a:pt x="1295132" y="1763848"/>
                </a:cubicBezTo>
                <a:close/>
                <a:moveTo>
                  <a:pt x="1273938" y="1751251"/>
                </a:moveTo>
                <a:cubicBezTo>
                  <a:pt x="1243198" y="1780246"/>
                  <a:pt x="1224990" y="1801933"/>
                  <a:pt x="1196053" y="1834032"/>
                </a:cubicBezTo>
                <a:cubicBezTo>
                  <a:pt x="1187603" y="1836182"/>
                  <a:pt x="1172344" y="1846465"/>
                  <a:pt x="1165599" y="1846580"/>
                </a:cubicBezTo>
                <a:lnTo>
                  <a:pt x="1162260" y="1842630"/>
                </a:lnTo>
                <a:lnTo>
                  <a:pt x="1191753" y="1817136"/>
                </a:lnTo>
                <a:cubicBezTo>
                  <a:pt x="1199249" y="1809577"/>
                  <a:pt x="1205047" y="1803681"/>
                  <a:pt x="1209601" y="1799031"/>
                </a:cubicBezTo>
                <a:lnTo>
                  <a:pt x="1215628" y="1792867"/>
                </a:lnTo>
                <a:lnTo>
                  <a:pt x="1223822" y="1786493"/>
                </a:lnTo>
                <a:cubicBezTo>
                  <a:pt x="1268771" y="1753153"/>
                  <a:pt x="1217192" y="1804778"/>
                  <a:pt x="1273938" y="1751251"/>
                </a:cubicBezTo>
                <a:close/>
                <a:moveTo>
                  <a:pt x="1321878" y="1746673"/>
                </a:moveTo>
                <a:lnTo>
                  <a:pt x="1307918" y="1755637"/>
                </a:lnTo>
                <a:lnTo>
                  <a:pt x="1301431" y="1753251"/>
                </a:lnTo>
                <a:cubicBezTo>
                  <a:pt x="1296434" y="1750281"/>
                  <a:pt x="1302196" y="1749240"/>
                  <a:pt x="1310551" y="1748387"/>
                </a:cubicBezTo>
                <a:close/>
                <a:moveTo>
                  <a:pt x="1305257" y="1719671"/>
                </a:moveTo>
                <a:lnTo>
                  <a:pt x="1303432" y="1725757"/>
                </a:lnTo>
                <a:cubicBezTo>
                  <a:pt x="1293601" y="1734256"/>
                  <a:pt x="1283391" y="1742334"/>
                  <a:pt x="1273938" y="1751251"/>
                </a:cubicBezTo>
                <a:close/>
                <a:moveTo>
                  <a:pt x="1309350" y="1713287"/>
                </a:moveTo>
                <a:cubicBezTo>
                  <a:pt x="1311011" y="1712057"/>
                  <a:pt x="1311390" y="1712368"/>
                  <a:pt x="1309731" y="1715160"/>
                </a:cubicBezTo>
                <a:lnTo>
                  <a:pt x="1305257" y="1719671"/>
                </a:lnTo>
                <a:lnTo>
                  <a:pt x="1306348" y="1716032"/>
                </a:lnTo>
                <a:close/>
                <a:moveTo>
                  <a:pt x="1127869" y="1707457"/>
                </a:moveTo>
                <a:cubicBezTo>
                  <a:pt x="1107754" y="1723916"/>
                  <a:pt x="1090215" y="1743601"/>
                  <a:pt x="1068881" y="1758445"/>
                </a:cubicBezTo>
                <a:cubicBezTo>
                  <a:pt x="1049212" y="1772130"/>
                  <a:pt x="1026138" y="1780206"/>
                  <a:pt x="1005593" y="1792538"/>
                </a:cubicBezTo>
                <a:cubicBezTo>
                  <a:pt x="997715" y="1797266"/>
                  <a:pt x="985954" y="1804443"/>
                  <a:pt x="973251" y="1812278"/>
                </a:cubicBezTo>
                <a:lnTo>
                  <a:pt x="967671" y="1815756"/>
                </a:lnTo>
                <a:lnTo>
                  <a:pt x="975652" y="1808793"/>
                </a:lnTo>
                <a:cubicBezTo>
                  <a:pt x="993670" y="1795189"/>
                  <a:pt x="1031349" y="1769444"/>
                  <a:pt x="1104673" y="1722354"/>
                </a:cubicBezTo>
                <a:close/>
                <a:moveTo>
                  <a:pt x="1424934" y="1701641"/>
                </a:moveTo>
                <a:lnTo>
                  <a:pt x="1402810" y="1727459"/>
                </a:lnTo>
                <a:cubicBezTo>
                  <a:pt x="1391465" y="1740043"/>
                  <a:pt x="1380844" y="1753757"/>
                  <a:pt x="1367018" y="1763550"/>
                </a:cubicBezTo>
                <a:lnTo>
                  <a:pt x="1354760" y="1772079"/>
                </a:lnTo>
                <a:lnTo>
                  <a:pt x="1348873" y="1770693"/>
                </a:lnTo>
                <a:lnTo>
                  <a:pt x="1333288" y="1764964"/>
                </a:lnTo>
                <a:lnTo>
                  <a:pt x="1339523" y="1761550"/>
                </a:lnTo>
                <a:cubicBezTo>
                  <a:pt x="1355404" y="1752301"/>
                  <a:pt x="1371328" y="1742938"/>
                  <a:pt x="1385915" y="1731757"/>
                </a:cubicBezTo>
                <a:lnTo>
                  <a:pt x="1417081" y="1705452"/>
                </a:lnTo>
                <a:close/>
                <a:moveTo>
                  <a:pt x="1231579" y="1693421"/>
                </a:moveTo>
                <a:lnTo>
                  <a:pt x="1168322" y="1741000"/>
                </a:lnTo>
                <a:lnTo>
                  <a:pt x="1163961" y="1743251"/>
                </a:lnTo>
                <a:lnTo>
                  <a:pt x="1156766" y="1749019"/>
                </a:lnTo>
                <a:lnTo>
                  <a:pt x="1119206" y="1772815"/>
                </a:lnTo>
                <a:lnTo>
                  <a:pt x="1140766" y="1758147"/>
                </a:lnTo>
                <a:cubicBezTo>
                  <a:pt x="1151269" y="1750495"/>
                  <a:pt x="1159327" y="1739674"/>
                  <a:pt x="1170260" y="1732653"/>
                </a:cubicBezTo>
                <a:cubicBezTo>
                  <a:pt x="1180340" y="1726179"/>
                  <a:pt x="1199224" y="1712506"/>
                  <a:pt x="1214056" y="1703028"/>
                </a:cubicBezTo>
                <a:close/>
                <a:moveTo>
                  <a:pt x="9541314" y="1693312"/>
                </a:moveTo>
                <a:lnTo>
                  <a:pt x="9546607" y="1694446"/>
                </a:lnTo>
                <a:lnTo>
                  <a:pt x="9522670" y="1696722"/>
                </a:lnTo>
                <a:close/>
                <a:moveTo>
                  <a:pt x="9660145" y="1682773"/>
                </a:moveTo>
                <a:lnTo>
                  <a:pt x="9643260" y="1692542"/>
                </a:lnTo>
                <a:cubicBezTo>
                  <a:pt x="9634039" y="1698902"/>
                  <a:pt x="9623877" y="1706861"/>
                  <a:pt x="9612572" y="1716632"/>
                </a:cubicBezTo>
                <a:lnTo>
                  <a:pt x="9616612" y="1718889"/>
                </a:lnTo>
                <a:lnTo>
                  <a:pt x="9613137" y="1719427"/>
                </a:lnTo>
                <a:lnTo>
                  <a:pt x="9607212" y="1719791"/>
                </a:lnTo>
                <a:lnTo>
                  <a:pt x="9591376" y="1704034"/>
                </a:lnTo>
                <a:lnTo>
                  <a:pt x="9546607" y="1694446"/>
                </a:lnTo>
                <a:lnTo>
                  <a:pt x="9640374" y="1685526"/>
                </a:lnTo>
                <a:close/>
                <a:moveTo>
                  <a:pt x="9721906" y="1682438"/>
                </a:moveTo>
                <a:lnTo>
                  <a:pt x="9727375" y="1685776"/>
                </a:lnTo>
                <a:lnTo>
                  <a:pt x="9699743" y="1699811"/>
                </a:lnTo>
                <a:lnTo>
                  <a:pt x="9693940" y="1702102"/>
                </a:lnTo>
                <a:lnTo>
                  <a:pt x="9669560" y="1693139"/>
                </a:lnTo>
                <a:cubicBezTo>
                  <a:pt x="9659568" y="1687200"/>
                  <a:pt x="9692089" y="1687407"/>
                  <a:pt x="9703353" y="1684540"/>
                </a:cubicBezTo>
                <a:close/>
                <a:moveTo>
                  <a:pt x="9688883" y="1671916"/>
                </a:moveTo>
                <a:cubicBezTo>
                  <a:pt x="9695137" y="1671121"/>
                  <a:pt x="9700848" y="1671506"/>
                  <a:pt x="9706215" y="1672863"/>
                </a:cubicBezTo>
                <a:lnTo>
                  <a:pt x="9710877" y="1675709"/>
                </a:lnTo>
                <a:lnTo>
                  <a:pt x="9660145" y="1682773"/>
                </a:lnTo>
                <a:lnTo>
                  <a:pt x="9668297" y="1678056"/>
                </a:lnTo>
                <a:cubicBezTo>
                  <a:pt x="9675834" y="1674689"/>
                  <a:pt x="9682630" y="1672712"/>
                  <a:pt x="9688883" y="1671916"/>
                </a:cubicBezTo>
                <a:close/>
                <a:moveTo>
                  <a:pt x="9747257" y="1670645"/>
                </a:moveTo>
                <a:lnTo>
                  <a:pt x="9747908" y="1671549"/>
                </a:lnTo>
                <a:lnTo>
                  <a:pt x="9734541" y="1681006"/>
                </a:lnTo>
                <a:lnTo>
                  <a:pt x="9721906" y="1682438"/>
                </a:lnTo>
                <a:lnTo>
                  <a:pt x="9710877" y="1675709"/>
                </a:lnTo>
                <a:close/>
                <a:moveTo>
                  <a:pt x="1243846" y="1632976"/>
                </a:moveTo>
                <a:lnTo>
                  <a:pt x="1127869" y="1707457"/>
                </a:lnTo>
                <a:lnTo>
                  <a:pt x="1155849" y="1684655"/>
                </a:lnTo>
                <a:lnTo>
                  <a:pt x="1160537" y="1680946"/>
                </a:lnTo>
                <a:lnTo>
                  <a:pt x="1178966" y="1668170"/>
                </a:lnTo>
                <a:lnTo>
                  <a:pt x="1180966" y="1667045"/>
                </a:lnTo>
                <a:cubicBezTo>
                  <a:pt x="1184425" y="1666929"/>
                  <a:pt x="1189514" y="1667868"/>
                  <a:pt x="1243846" y="1632976"/>
                </a:cubicBezTo>
                <a:close/>
                <a:moveTo>
                  <a:pt x="1331975" y="1632481"/>
                </a:moveTo>
                <a:lnTo>
                  <a:pt x="1326328" y="1638976"/>
                </a:lnTo>
                <a:cubicBezTo>
                  <a:pt x="1319688" y="1650147"/>
                  <a:pt x="1321344" y="1664503"/>
                  <a:pt x="1318030" y="1677068"/>
                </a:cubicBezTo>
                <a:lnTo>
                  <a:pt x="1306348" y="1716032"/>
                </a:lnTo>
                <a:lnTo>
                  <a:pt x="1301275" y="1720671"/>
                </a:lnTo>
                <a:cubicBezTo>
                  <a:pt x="1294339" y="1727425"/>
                  <a:pt x="1285306" y="1736590"/>
                  <a:pt x="1280236" y="1740654"/>
                </a:cubicBezTo>
                <a:cubicBezTo>
                  <a:pt x="1222212" y="1787170"/>
                  <a:pt x="1235187" y="1772917"/>
                  <a:pt x="1220000" y="1788395"/>
                </a:cubicBezTo>
                <a:lnTo>
                  <a:pt x="1215628" y="1792867"/>
                </a:lnTo>
                <a:lnTo>
                  <a:pt x="1198052" y="1806538"/>
                </a:lnTo>
                <a:cubicBezTo>
                  <a:pt x="1184832" y="1817136"/>
                  <a:pt x="1163488" y="1825730"/>
                  <a:pt x="1162258" y="1842630"/>
                </a:cubicBezTo>
                <a:lnTo>
                  <a:pt x="1162260" y="1842630"/>
                </a:lnTo>
                <a:lnTo>
                  <a:pt x="1132765" y="1868124"/>
                </a:lnTo>
                <a:cubicBezTo>
                  <a:pt x="1077093" y="1922533"/>
                  <a:pt x="1053370" y="1952691"/>
                  <a:pt x="1006489" y="2008192"/>
                </a:cubicBezTo>
                <a:lnTo>
                  <a:pt x="976994" y="2033685"/>
                </a:lnTo>
                <a:cubicBezTo>
                  <a:pt x="951356" y="2055845"/>
                  <a:pt x="929776" y="2082321"/>
                  <a:pt x="905408" y="2105868"/>
                </a:cubicBezTo>
                <a:cubicBezTo>
                  <a:pt x="883223" y="2127307"/>
                  <a:pt x="856847" y="2147071"/>
                  <a:pt x="829523" y="2161156"/>
                </a:cubicBezTo>
                <a:cubicBezTo>
                  <a:pt x="839355" y="2152657"/>
                  <a:pt x="870458" y="2129498"/>
                  <a:pt x="859016" y="2135661"/>
                </a:cubicBezTo>
                <a:cubicBezTo>
                  <a:pt x="842836" y="2144377"/>
                  <a:pt x="827931" y="2155305"/>
                  <a:pt x="812924" y="2166038"/>
                </a:cubicBezTo>
                <a:lnTo>
                  <a:pt x="803281" y="2172071"/>
                </a:lnTo>
                <a:lnTo>
                  <a:pt x="793710" y="2175951"/>
                </a:lnTo>
                <a:lnTo>
                  <a:pt x="825185" y="2143600"/>
                </a:lnTo>
                <a:cubicBezTo>
                  <a:pt x="845658" y="2121351"/>
                  <a:pt x="823292" y="2138946"/>
                  <a:pt x="785133" y="2163454"/>
                </a:cubicBezTo>
                <a:cubicBezTo>
                  <a:pt x="706085" y="2183565"/>
                  <a:pt x="730890" y="2182943"/>
                  <a:pt x="780834" y="2146557"/>
                </a:cubicBezTo>
                <a:cubicBezTo>
                  <a:pt x="791337" y="2138905"/>
                  <a:pt x="799825" y="2128715"/>
                  <a:pt x="810328" y="2121063"/>
                </a:cubicBezTo>
                <a:cubicBezTo>
                  <a:pt x="825182" y="2110241"/>
                  <a:pt x="842379" y="2102766"/>
                  <a:pt x="856718" y="2091271"/>
                </a:cubicBezTo>
                <a:cubicBezTo>
                  <a:pt x="869939" y="2080672"/>
                  <a:pt x="907077" y="2063836"/>
                  <a:pt x="892512" y="2055179"/>
                </a:cubicBezTo>
                <a:cubicBezTo>
                  <a:pt x="876713" y="2045789"/>
                  <a:pt x="861585" y="2075041"/>
                  <a:pt x="846120" y="2084972"/>
                </a:cubicBezTo>
                <a:cubicBezTo>
                  <a:pt x="831863" y="2094128"/>
                  <a:pt x="870304" y="2061220"/>
                  <a:pt x="881914" y="2048880"/>
                </a:cubicBezTo>
                <a:cubicBezTo>
                  <a:pt x="896273" y="2033619"/>
                  <a:pt x="909976" y="2017754"/>
                  <a:pt x="924006" y="2002191"/>
                </a:cubicBezTo>
                <a:cubicBezTo>
                  <a:pt x="912742" y="2005056"/>
                  <a:pt x="900446" y="2005276"/>
                  <a:pt x="890213" y="2010788"/>
                </a:cubicBezTo>
                <a:cubicBezTo>
                  <a:pt x="878772" y="2016951"/>
                  <a:pt x="871223" y="2028631"/>
                  <a:pt x="860719" y="2036282"/>
                </a:cubicBezTo>
                <a:cubicBezTo>
                  <a:pt x="830783" y="2058094"/>
                  <a:pt x="764167" y="2096828"/>
                  <a:pt x="734144" y="2104466"/>
                </a:cubicBezTo>
                <a:cubicBezTo>
                  <a:pt x="721550" y="2107670"/>
                  <a:pt x="753806" y="2087470"/>
                  <a:pt x="763638" y="2078971"/>
                </a:cubicBezTo>
                <a:cubicBezTo>
                  <a:pt x="789275" y="2056810"/>
                  <a:pt x="811362" y="2030849"/>
                  <a:pt x="835226" y="2006788"/>
                </a:cubicBezTo>
                <a:cubicBezTo>
                  <a:pt x="847317" y="1998223"/>
                  <a:pt x="863106" y="1995985"/>
                  <a:pt x="875317" y="1987592"/>
                </a:cubicBezTo>
                <a:cubicBezTo>
                  <a:pt x="900344" y="1970393"/>
                  <a:pt x="996976" y="1903550"/>
                  <a:pt x="1022788" y="1860122"/>
                </a:cubicBezTo>
                <a:cubicBezTo>
                  <a:pt x="1029428" y="1848951"/>
                  <a:pt x="1003126" y="1877118"/>
                  <a:pt x="993294" y="1885617"/>
                </a:cubicBezTo>
                <a:cubicBezTo>
                  <a:pt x="979930" y="1892015"/>
                  <a:pt x="965670" y="1896804"/>
                  <a:pt x="953202" y="1904811"/>
                </a:cubicBezTo>
                <a:cubicBezTo>
                  <a:pt x="934581" y="1916770"/>
                  <a:pt x="918075" y="1931739"/>
                  <a:pt x="900512" y="1945203"/>
                </a:cubicBezTo>
                <a:cubicBezTo>
                  <a:pt x="864049" y="1973156"/>
                  <a:pt x="823195" y="1994857"/>
                  <a:pt x="784536" y="2019684"/>
                </a:cubicBezTo>
                <a:cubicBezTo>
                  <a:pt x="762668" y="2033729"/>
                  <a:pt x="824385" y="1986279"/>
                  <a:pt x="843524" y="1968696"/>
                </a:cubicBezTo>
                <a:cubicBezTo>
                  <a:pt x="856001" y="1957234"/>
                  <a:pt x="867386" y="1944636"/>
                  <a:pt x="879317" y="1932605"/>
                </a:cubicBezTo>
                <a:cubicBezTo>
                  <a:pt x="898314" y="1924774"/>
                  <a:pt x="918551" y="1919452"/>
                  <a:pt x="936306" y="1909111"/>
                </a:cubicBezTo>
                <a:cubicBezTo>
                  <a:pt x="955428" y="1897974"/>
                  <a:pt x="971432" y="1882184"/>
                  <a:pt x="988995" y="1868721"/>
                </a:cubicBezTo>
                <a:cubicBezTo>
                  <a:pt x="1018166" y="1846358"/>
                  <a:pt x="1051907" y="1830555"/>
                  <a:pt x="1081777" y="1809135"/>
                </a:cubicBezTo>
                <a:lnTo>
                  <a:pt x="1156766" y="1749019"/>
                </a:lnTo>
                <a:lnTo>
                  <a:pt x="1162438" y="1745426"/>
                </a:lnTo>
                <a:lnTo>
                  <a:pt x="1168322" y="1741000"/>
                </a:lnTo>
                <a:lnTo>
                  <a:pt x="1201828" y="1723706"/>
                </a:lnTo>
                <a:cubicBezTo>
                  <a:pt x="1214679" y="1717525"/>
                  <a:pt x="1226505" y="1710410"/>
                  <a:pt x="1233547" y="1698562"/>
                </a:cubicBezTo>
                <a:cubicBezTo>
                  <a:pt x="1236608" y="1693412"/>
                  <a:pt x="1235442" y="1692159"/>
                  <a:pt x="1231659" y="1693378"/>
                </a:cubicBezTo>
                <a:lnTo>
                  <a:pt x="1231579" y="1693421"/>
                </a:lnTo>
                <a:lnTo>
                  <a:pt x="1247538" y="1681418"/>
                </a:lnTo>
                <a:lnTo>
                  <a:pt x="1263041" y="1673067"/>
                </a:lnTo>
                <a:cubicBezTo>
                  <a:pt x="1278922" y="1663818"/>
                  <a:pt x="1293442" y="1652333"/>
                  <a:pt x="1309433" y="1643275"/>
                </a:cubicBezTo>
                <a:close/>
                <a:moveTo>
                  <a:pt x="9865406" y="1628216"/>
                </a:moveTo>
                <a:lnTo>
                  <a:pt x="9728548" y="1642151"/>
                </a:lnTo>
                <a:cubicBezTo>
                  <a:pt x="9724456" y="1642522"/>
                  <a:pt x="9713853" y="1636174"/>
                  <a:pt x="9717950" y="1635852"/>
                </a:cubicBezTo>
                <a:close/>
                <a:moveTo>
                  <a:pt x="10669349" y="1627673"/>
                </a:moveTo>
                <a:cubicBezTo>
                  <a:pt x="10741006" y="1627000"/>
                  <a:pt x="10776603" y="1629561"/>
                  <a:pt x="10790391" y="1634326"/>
                </a:cubicBezTo>
                <a:cubicBezTo>
                  <a:pt x="10813369" y="1642268"/>
                  <a:pt x="10775759" y="1656335"/>
                  <a:pt x="10743533" y="1671765"/>
                </a:cubicBezTo>
                <a:cubicBezTo>
                  <a:pt x="10693047" y="1677201"/>
                  <a:pt x="10600950" y="1691143"/>
                  <a:pt x="10511748" y="1694081"/>
                </a:cubicBezTo>
                <a:lnTo>
                  <a:pt x="10481136" y="1692554"/>
                </a:lnTo>
                <a:lnTo>
                  <a:pt x="10529032" y="1687429"/>
                </a:lnTo>
                <a:cubicBezTo>
                  <a:pt x="10541948" y="1686035"/>
                  <a:pt x="10549073" y="1685258"/>
                  <a:pt x="10549073" y="1685258"/>
                </a:cubicBezTo>
                <a:cubicBezTo>
                  <a:pt x="10540575" y="1675427"/>
                  <a:pt x="10536451" y="1657548"/>
                  <a:pt x="10523579" y="1655763"/>
                </a:cubicBezTo>
                <a:cubicBezTo>
                  <a:pt x="10514239" y="1654468"/>
                  <a:pt x="10502860" y="1652582"/>
                  <a:pt x="10490206" y="1650378"/>
                </a:cubicBezTo>
                <a:lnTo>
                  <a:pt x="10465346" y="1645957"/>
                </a:lnTo>
                <a:lnTo>
                  <a:pt x="10524405" y="1638771"/>
                </a:lnTo>
                <a:cubicBezTo>
                  <a:pt x="10572603" y="1632910"/>
                  <a:pt x="10620860" y="1628127"/>
                  <a:pt x="10669349" y="1627673"/>
                </a:cubicBezTo>
                <a:close/>
                <a:moveTo>
                  <a:pt x="10325674" y="1625994"/>
                </a:moveTo>
                <a:cubicBezTo>
                  <a:pt x="10357819" y="1627226"/>
                  <a:pt x="10405823" y="1635366"/>
                  <a:pt x="10449171" y="1643079"/>
                </a:cubicBezTo>
                <a:lnTo>
                  <a:pt x="10465346" y="1645957"/>
                </a:lnTo>
                <a:lnTo>
                  <a:pt x="10379811" y="1656361"/>
                </a:lnTo>
                <a:cubicBezTo>
                  <a:pt x="10388310" y="1666192"/>
                  <a:pt x="10416238" y="1678834"/>
                  <a:pt x="10405305" y="1685855"/>
                </a:cubicBezTo>
                <a:cubicBezTo>
                  <a:pt x="10391048" y="1695011"/>
                  <a:pt x="10373353" y="1673886"/>
                  <a:pt x="10356615" y="1671258"/>
                </a:cubicBezTo>
                <a:lnTo>
                  <a:pt x="10325001" y="1667777"/>
                </a:lnTo>
                <a:lnTo>
                  <a:pt x="10297329" y="1650360"/>
                </a:lnTo>
                <a:cubicBezTo>
                  <a:pt x="10277242" y="1630440"/>
                  <a:pt x="10293528" y="1624763"/>
                  <a:pt x="10325674" y="1625994"/>
                </a:cubicBezTo>
                <a:close/>
                <a:moveTo>
                  <a:pt x="9887289" y="1625988"/>
                </a:moveTo>
                <a:lnTo>
                  <a:pt x="9887741" y="1627059"/>
                </a:lnTo>
                <a:lnTo>
                  <a:pt x="9865406" y="1628216"/>
                </a:lnTo>
                <a:close/>
                <a:moveTo>
                  <a:pt x="10001343" y="1621385"/>
                </a:moveTo>
                <a:cubicBezTo>
                  <a:pt x="10005276" y="1621317"/>
                  <a:pt x="10007518" y="1621402"/>
                  <a:pt x="10008243" y="1621622"/>
                </a:cubicBezTo>
                <a:cubicBezTo>
                  <a:pt x="10012598" y="1622949"/>
                  <a:pt x="9962357" y="1629187"/>
                  <a:pt x="9895319" y="1636938"/>
                </a:cubicBezTo>
                <a:lnTo>
                  <a:pt x="9885040" y="1638107"/>
                </a:lnTo>
                <a:lnTo>
                  <a:pt x="9889384" y="1630963"/>
                </a:lnTo>
                <a:lnTo>
                  <a:pt x="9887741" y="1627059"/>
                </a:lnTo>
                <a:lnTo>
                  <a:pt x="9984294" y="1622060"/>
                </a:lnTo>
                <a:cubicBezTo>
                  <a:pt x="9991786" y="1621673"/>
                  <a:pt x="9997410" y="1621453"/>
                  <a:pt x="10001343" y="1621385"/>
                </a:cubicBezTo>
                <a:close/>
                <a:moveTo>
                  <a:pt x="1342065" y="1574579"/>
                </a:moveTo>
                <a:lnTo>
                  <a:pt x="1307133" y="1598883"/>
                </a:lnTo>
                <a:cubicBezTo>
                  <a:pt x="1286428" y="1610943"/>
                  <a:pt x="1264942" y="1621613"/>
                  <a:pt x="1243846" y="1632976"/>
                </a:cubicBezTo>
                <a:cubicBezTo>
                  <a:pt x="1254255" y="1626291"/>
                  <a:pt x="1268487" y="1616257"/>
                  <a:pt x="1284720" y="1604611"/>
                </a:cubicBezTo>
                <a:lnTo>
                  <a:pt x="1295446" y="1596899"/>
                </a:lnTo>
                <a:close/>
                <a:moveTo>
                  <a:pt x="1413126" y="1570633"/>
                </a:moveTo>
                <a:cubicBezTo>
                  <a:pt x="1413546" y="1570686"/>
                  <a:pt x="1412928" y="1571546"/>
                  <a:pt x="1411504" y="1573019"/>
                </a:cubicBezTo>
                <a:cubicBezTo>
                  <a:pt x="1402959" y="1581864"/>
                  <a:pt x="1365431" y="1612812"/>
                  <a:pt x="1349524" y="1624079"/>
                </a:cubicBezTo>
                <a:lnTo>
                  <a:pt x="1331975" y="1632481"/>
                </a:lnTo>
                <a:lnTo>
                  <a:pt x="1343519" y="1619206"/>
                </a:lnTo>
                <a:lnTo>
                  <a:pt x="1363692" y="1601875"/>
                </a:lnTo>
                <a:lnTo>
                  <a:pt x="1408512" y="1573091"/>
                </a:lnTo>
                <a:cubicBezTo>
                  <a:pt x="1411245" y="1571336"/>
                  <a:pt x="1412705" y="1570581"/>
                  <a:pt x="1413126" y="1570633"/>
                </a:cubicBezTo>
                <a:close/>
                <a:moveTo>
                  <a:pt x="10607764" y="1562386"/>
                </a:moveTo>
                <a:lnTo>
                  <a:pt x="10766252" y="1564560"/>
                </a:lnTo>
                <a:lnTo>
                  <a:pt x="10765255" y="1565095"/>
                </a:lnTo>
                <a:cubicBezTo>
                  <a:pt x="10721680" y="1579130"/>
                  <a:pt x="10609950" y="1587228"/>
                  <a:pt x="10587827" y="1566134"/>
                </a:cubicBezTo>
                <a:lnTo>
                  <a:pt x="10587661" y="1563987"/>
                </a:lnTo>
                <a:close/>
                <a:moveTo>
                  <a:pt x="1368272" y="1556343"/>
                </a:moveTo>
                <a:lnTo>
                  <a:pt x="1353525" y="1569092"/>
                </a:lnTo>
                <a:lnTo>
                  <a:pt x="1342065" y="1574579"/>
                </a:lnTo>
                <a:close/>
                <a:moveTo>
                  <a:pt x="1405215" y="1542449"/>
                </a:moveTo>
                <a:lnTo>
                  <a:pt x="1397150" y="1551996"/>
                </a:lnTo>
                <a:lnTo>
                  <a:pt x="1357823" y="1585987"/>
                </a:lnTo>
                <a:cubicBezTo>
                  <a:pt x="1347991" y="1594486"/>
                  <a:pt x="1340924" y="1608277"/>
                  <a:pt x="1328330" y="1611482"/>
                </a:cubicBezTo>
                <a:lnTo>
                  <a:pt x="1294535" y="1620080"/>
                </a:lnTo>
                <a:lnTo>
                  <a:pt x="1334628" y="1600885"/>
                </a:lnTo>
                <a:cubicBezTo>
                  <a:pt x="1354290" y="1583889"/>
                  <a:pt x="1371747" y="1563942"/>
                  <a:pt x="1393616" y="1549897"/>
                </a:cubicBezTo>
                <a:close/>
                <a:moveTo>
                  <a:pt x="10811524" y="1506512"/>
                </a:moveTo>
                <a:lnTo>
                  <a:pt x="10816999" y="1513023"/>
                </a:lnTo>
                <a:lnTo>
                  <a:pt x="10826443" y="1519243"/>
                </a:lnTo>
                <a:lnTo>
                  <a:pt x="10803889" y="1522558"/>
                </a:lnTo>
                <a:cubicBezTo>
                  <a:pt x="10789313" y="1524059"/>
                  <a:pt x="10783222" y="1522680"/>
                  <a:pt x="10793626" y="1515099"/>
                </a:cubicBezTo>
                <a:close/>
                <a:moveTo>
                  <a:pt x="10929119" y="1505500"/>
                </a:moveTo>
                <a:cubicBezTo>
                  <a:pt x="10937364" y="1505621"/>
                  <a:pt x="10943726" y="1506679"/>
                  <a:pt x="10947205" y="1509091"/>
                </a:cubicBezTo>
                <a:cubicBezTo>
                  <a:pt x="10950685" y="1511503"/>
                  <a:pt x="10951281" y="1515268"/>
                  <a:pt x="10947992" y="1520801"/>
                </a:cubicBezTo>
                <a:lnTo>
                  <a:pt x="10934967" y="1529557"/>
                </a:lnTo>
                <a:lnTo>
                  <a:pt x="10842315" y="1529698"/>
                </a:lnTo>
                <a:lnTo>
                  <a:pt x="10826443" y="1519243"/>
                </a:lnTo>
                <a:lnTo>
                  <a:pt x="10831116" y="1518556"/>
                </a:lnTo>
                <a:cubicBezTo>
                  <a:pt x="10862708" y="1513225"/>
                  <a:pt x="10904384" y="1505140"/>
                  <a:pt x="10929119" y="1505500"/>
                </a:cubicBezTo>
                <a:close/>
                <a:moveTo>
                  <a:pt x="11759406" y="1503978"/>
                </a:moveTo>
                <a:cubicBezTo>
                  <a:pt x="11782364" y="1504698"/>
                  <a:pt x="11805108" y="1507326"/>
                  <a:pt x="11827507" y="1512922"/>
                </a:cubicBezTo>
                <a:cubicBezTo>
                  <a:pt x="11878251" y="1525599"/>
                  <a:pt x="11726127" y="1538714"/>
                  <a:pt x="11675437" y="1551610"/>
                </a:cubicBezTo>
                <a:cubicBezTo>
                  <a:pt x="11416745" y="1617426"/>
                  <a:pt x="11145509" y="1581279"/>
                  <a:pt x="10876070" y="1566068"/>
                </a:cubicBezTo>
                <a:lnTo>
                  <a:pt x="10766252" y="1564560"/>
                </a:lnTo>
                <a:lnTo>
                  <a:pt x="10781957" y="1556148"/>
                </a:lnTo>
                <a:cubicBezTo>
                  <a:pt x="10783956" y="1553052"/>
                  <a:pt x="10781968" y="1549904"/>
                  <a:pt x="10774729" y="1546892"/>
                </a:cubicBezTo>
                <a:cubicBezTo>
                  <a:pt x="10733125" y="1529578"/>
                  <a:pt x="10688339" y="1524581"/>
                  <a:pt x="10642767" y="1522586"/>
                </a:cubicBezTo>
                <a:lnTo>
                  <a:pt x="10628130" y="1521912"/>
                </a:lnTo>
                <a:lnTo>
                  <a:pt x="10650090" y="1520083"/>
                </a:lnTo>
                <a:lnTo>
                  <a:pt x="10654136" y="1520228"/>
                </a:lnTo>
                <a:lnTo>
                  <a:pt x="10656982" y="1519509"/>
                </a:lnTo>
                <a:lnTo>
                  <a:pt x="10674667" y="1518037"/>
                </a:lnTo>
                <a:cubicBezTo>
                  <a:pt x="10712154" y="1519929"/>
                  <a:pt x="10753734" y="1528392"/>
                  <a:pt x="10787327" y="1525697"/>
                </a:cubicBezTo>
                <a:cubicBezTo>
                  <a:pt x="10827382" y="1522484"/>
                  <a:pt x="10882331" y="1547243"/>
                  <a:pt x="10918851" y="1540394"/>
                </a:cubicBezTo>
                <a:lnTo>
                  <a:pt x="10934967" y="1529557"/>
                </a:lnTo>
                <a:lnTo>
                  <a:pt x="10953219" y="1529529"/>
                </a:lnTo>
                <a:cubicBezTo>
                  <a:pt x="10990281" y="1526421"/>
                  <a:pt x="11027368" y="1521452"/>
                  <a:pt x="11064269" y="1518205"/>
                </a:cubicBezTo>
                <a:cubicBezTo>
                  <a:pt x="11103587" y="1514745"/>
                  <a:pt x="11189894" y="1527711"/>
                  <a:pt x="11217083" y="1516789"/>
                </a:cubicBezTo>
                <a:lnTo>
                  <a:pt x="11222516" y="1511713"/>
                </a:lnTo>
                <a:lnTo>
                  <a:pt x="11278818" y="1517621"/>
                </a:lnTo>
                <a:lnTo>
                  <a:pt x="11364954" y="1513954"/>
                </a:lnTo>
                <a:lnTo>
                  <a:pt x="11377773" y="1529046"/>
                </a:lnTo>
                <a:lnTo>
                  <a:pt x="11206038" y="1545101"/>
                </a:lnTo>
                <a:cubicBezTo>
                  <a:pt x="11179974" y="1548732"/>
                  <a:pt x="11101577" y="1557359"/>
                  <a:pt x="11127854" y="1555998"/>
                </a:cubicBezTo>
                <a:cubicBezTo>
                  <a:pt x="11213252" y="1551576"/>
                  <a:pt x="11383599" y="1535907"/>
                  <a:pt x="11383599" y="1535907"/>
                </a:cubicBezTo>
                <a:lnTo>
                  <a:pt x="11377773" y="1529046"/>
                </a:lnTo>
                <a:lnTo>
                  <a:pt x="11377946" y="1529030"/>
                </a:lnTo>
                <a:cubicBezTo>
                  <a:pt x="11435450" y="1525590"/>
                  <a:pt x="11493074" y="1523391"/>
                  <a:pt x="11550564" y="1520414"/>
                </a:cubicBezTo>
                <a:cubicBezTo>
                  <a:pt x="11619732" y="1516833"/>
                  <a:pt x="11690531" y="1501819"/>
                  <a:pt x="11759406" y="1503978"/>
                </a:cubicBezTo>
                <a:close/>
                <a:moveTo>
                  <a:pt x="10883106" y="1483075"/>
                </a:moveTo>
                <a:lnTo>
                  <a:pt x="10845580" y="1490172"/>
                </a:lnTo>
                <a:lnTo>
                  <a:pt x="10811524" y="1506512"/>
                </a:lnTo>
                <a:lnTo>
                  <a:pt x="10795625" y="1487605"/>
                </a:lnTo>
                <a:close/>
                <a:moveTo>
                  <a:pt x="11133457" y="1482723"/>
                </a:moveTo>
                <a:lnTo>
                  <a:pt x="11220635" y="1496413"/>
                </a:lnTo>
                <a:cubicBezTo>
                  <a:pt x="11224635" y="1501632"/>
                  <a:pt x="11226015" y="1505817"/>
                  <a:pt x="11225258" y="1509151"/>
                </a:cubicBezTo>
                <a:lnTo>
                  <a:pt x="11222516" y="1511713"/>
                </a:lnTo>
                <a:lnTo>
                  <a:pt x="11162126" y="1505378"/>
                </a:lnTo>
                <a:cubicBezTo>
                  <a:pt x="11125338" y="1500080"/>
                  <a:pt x="11092019" y="1494378"/>
                  <a:pt x="11066268" y="1490711"/>
                </a:cubicBezTo>
                <a:lnTo>
                  <a:pt x="11053433" y="1487777"/>
                </a:lnTo>
                <a:lnTo>
                  <a:pt x="11059821" y="1486827"/>
                </a:lnTo>
                <a:cubicBezTo>
                  <a:pt x="11066145" y="1485797"/>
                  <a:pt x="11071418" y="1484743"/>
                  <a:pt x="11074068" y="1483635"/>
                </a:cubicBezTo>
                <a:lnTo>
                  <a:pt x="11073960" y="1483383"/>
                </a:lnTo>
                <a:lnTo>
                  <a:pt x="11089098" y="1482748"/>
                </a:lnTo>
                <a:close/>
                <a:moveTo>
                  <a:pt x="10215419" y="1478468"/>
                </a:moveTo>
                <a:lnTo>
                  <a:pt x="10264550" y="1481749"/>
                </a:lnTo>
                <a:lnTo>
                  <a:pt x="10284448" y="1484519"/>
                </a:lnTo>
                <a:lnTo>
                  <a:pt x="10275337" y="1487358"/>
                </a:lnTo>
                <a:cubicBezTo>
                  <a:pt x="10261017" y="1488247"/>
                  <a:pt x="10245971" y="1486303"/>
                  <a:pt x="10230688" y="1482919"/>
                </a:cubicBezTo>
                <a:close/>
                <a:moveTo>
                  <a:pt x="11023396" y="1475358"/>
                </a:moveTo>
                <a:cubicBezTo>
                  <a:pt x="11040134" y="1474706"/>
                  <a:pt x="11056700" y="1475356"/>
                  <a:pt x="11072567" y="1480113"/>
                </a:cubicBezTo>
                <a:lnTo>
                  <a:pt x="11073960" y="1483383"/>
                </a:lnTo>
                <a:lnTo>
                  <a:pt x="11058314" y="1484040"/>
                </a:lnTo>
                <a:cubicBezTo>
                  <a:pt x="11051210" y="1484690"/>
                  <a:pt x="11047616" y="1485562"/>
                  <a:pt x="11048589" y="1486670"/>
                </a:cubicBezTo>
                <a:lnTo>
                  <a:pt x="11053433" y="1487777"/>
                </a:lnTo>
                <a:lnTo>
                  <a:pt x="11039275" y="1489884"/>
                </a:lnTo>
                <a:cubicBezTo>
                  <a:pt x="11032425" y="1490904"/>
                  <a:pt x="11026102" y="1491934"/>
                  <a:pt x="11021878" y="1493009"/>
                </a:cubicBezTo>
                <a:cubicBezTo>
                  <a:pt x="11000016" y="1489576"/>
                  <a:pt x="10957436" y="1504810"/>
                  <a:pt x="10956293" y="1482710"/>
                </a:cubicBezTo>
                <a:lnTo>
                  <a:pt x="10957708" y="1479213"/>
                </a:lnTo>
                <a:lnTo>
                  <a:pt x="10973188" y="1478411"/>
                </a:lnTo>
                <a:cubicBezTo>
                  <a:pt x="10989747" y="1477963"/>
                  <a:pt x="11006658" y="1476010"/>
                  <a:pt x="11023396" y="1475358"/>
                </a:cubicBezTo>
                <a:close/>
                <a:moveTo>
                  <a:pt x="10960330" y="1472739"/>
                </a:moveTo>
                <a:lnTo>
                  <a:pt x="10957708" y="1479213"/>
                </a:lnTo>
                <a:lnTo>
                  <a:pt x="10883106" y="1483075"/>
                </a:lnTo>
                <a:lnTo>
                  <a:pt x="10903766" y="1479169"/>
                </a:lnTo>
                <a:close/>
                <a:moveTo>
                  <a:pt x="10181677" y="1468631"/>
                </a:moveTo>
                <a:lnTo>
                  <a:pt x="10215419" y="1478468"/>
                </a:lnTo>
                <a:lnTo>
                  <a:pt x="10199352" y="1477395"/>
                </a:lnTo>
                <a:cubicBezTo>
                  <a:pt x="10192645" y="1474604"/>
                  <a:pt x="10182982" y="1472405"/>
                  <a:pt x="10172582" y="1470353"/>
                </a:cubicBezTo>
                <a:lnTo>
                  <a:pt x="10168034" y="1469455"/>
                </a:lnTo>
                <a:close/>
                <a:moveTo>
                  <a:pt x="10160892" y="1468048"/>
                </a:moveTo>
                <a:lnTo>
                  <a:pt x="10168034" y="1469455"/>
                </a:lnTo>
                <a:lnTo>
                  <a:pt x="10136079" y="1471387"/>
                </a:lnTo>
                <a:lnTo>
                  <a:pt x="10124668" y="1470138"/>
                </a:lnTo>
                <a:lnTo>
                  <a:pt x="10143623" y="1468738"/>
                </a:lnTo>
                <a:close/>
                <a:moveTo>
                  <a:pt x="10217872" y="1466443"/>
                </a:moveTo>
                <a:lnTo>
                  <a:pt x="10181677" y="1468631"/>
                </a:lnTo>
                <a:lnTo>
                  <a:pt x="10177411" y="1467386"/>
                </a:lnTo>
                <a:lnTo>
                  <a:pt x="10180208" y="1467275"/>
                </a:lnTo>
                <a:close/>
                <a:moveTo>
                  <a:pt x="10410386" y="1465081"/>
                </a:moveTo>
                <a:lnTo>
                  <a:pt x="10409522" y="1479797"/>
                </a:lnTo>
                <a:lnTo>
                  <a:pt x="10384781" y="1492301"/>
                </a:lnTo>
                <a:lnTo>
                  <a:pt x="10380335" y="1492830"/>
                </a:lnTo>
                <a:lnTo>
                  <a:pt x="10337985" y="1491969"/>
                </a:lnTo>
                <a:lnTo>
                  <a:pt x="10284448" y="1484519"/>
                </a:lnTo>
                <a:lnTo>
                  <a:pt x="10315628" y="1474799"/>
                </a:lnTo>
                <a:cubicBezTo>
                  <a:pt x="10321095" y="1471288"/>
                  <a:pt x="10323608" y="1468308"/>
                  <a:pt x="10323721" y="1465762"/>
                </a:cubicBezTo>
                <a:lnTo>
                  <a:pt x="10323291" y="1465322"/>
                </a:lnTo>
                <a:lnTo>
                  <a:pt x="10367115" y="1465106"/>
                </a:lnTo>
                <a:close/>
                <a:moveTo>
                  <a:pt x="10148877" y="1459068"/>
                </a:moveTo>
                <a:lnTo>
                  <a:pt x="10177411" y="1467386"/>
                </a:lnTo>
                <a:lnTo>
                  <a:pt x="10160892" y="1468048"/>
                </a:lnTo>
                <a:lnTo>
                  <a:pt x="10142775" y="1464473"/>
                </a:lnTo>
                <a:lnTo>
                  <a:pt x="10143692" y="1464289"/>
                </a:lnTo>
                <a:cubicBezTo>
                  <a:pt x="10148122" y="1463371"/>
                  <a:pt x="10150637" y="1462821"/>
                  <a:pt x="10150663" y="1462798"/>
                </a:cubicBezTo>
                <a:close/>
                <a:moveTo>
                  <a:pt x="10138785" y="1453932"/>
                </a:moveTo>
                <a:lnTo>
                  <a:pt x="10146573" y="1454255"/>
                </a:lnTo>
                <a:lnTo>
                  <a:pt x="10148877" y="1459068"/>
                </a:lnTo>
                <a:lnTo>
                  <a:pt x="10140065" y="1456499"/>
                </a:lnTo>
                <a:close/>
                <a:moveTo>
                  <a:pt x="10406573" y="1451891"/>
                </a:moveTo>
                <a:lnTo>
                  <a:pt x="10442956" y="1454312"/>
                </a:lnTo>
                <a:cubicBezTo>
                  <a:pt x="10492824" y="1457812"/>
                  <a:pt x="10524135" y="1460663"/>
                  <a:pt x="10539428" y="1463425"/>
                </a:cubicBezTo>
                <a:lnTo>
                  <a:pt x="10542698" y="1465253"/>
                </a:lnTo>
                <a:lnTo>
                  <a:pt x="10458155" y="1465055"/>
                </a:lnTo>
                <a:lnTo>
                  <a:pt x="10410386" y="1465081"/>
                </a:lnTo>
                <a:lnTo>
                  <a:pt x="10410709" y="1459603"/>
                </a:lnTo>
                <a:close/>
                <a:moveTo>
                  <a:pt x="10115639" y="1451299"/>
                </a:moveTo>
                <a:lnTo>
                  <a:pt x="10115140" y="1452440"/>
                </a:lnTo>
                <a:lnTo>
                  <a:pt x="10109386" y="1453548"/>
                </a:lnTo>
                <a:lnTo>
                  <a:pt x="10084001" y="1455200"/>
                </a:lnTo>
                <a:cubicBezTo>
                  <a:pt x="10074639" y="1456046"/>
                  <a:pt x="10068181" y="1456797"/>
                  <a:pt x="10068181" y="1456797"/>
                </a:cubicBezTo>
                <a:cubicBezTo>
                  <a:pt x="10076628" y="1454648"/>
                  <a:pt x="10090376" y="1455648"/>
                  <a:pt x="10101474" y="1455073"/>
                </a:cubicBezTo>
                <a:lnTo>
                  <a:pt x="10109386" y="1453548"/>
                </a:lnTo>
                <a:lnTo>
                  <a:pt x="10117242" y="1453038"/>
                </a:lnTo>
                <a:lnTo>
                  <a:pt x="10118998" y="1453111"/>
                </a:lnTo>
                <a:lnTo>
                  <a:pt x="10119042" y="1456269"/>
                </a:lnTo>
                <a:cubicBezTo>
                  <a:pt x="10123530" y="1459504"/>
                  <a:pt x="10131714" y="1461999"/>
                  <a:pt x="10141378" y="1464199"/>
                </a:cubicBezTo>
                <a:lnTo>
                  <a:pt x="10142775" y="1464473"/>
                </a:lnTo>
                <a:lnTo>
                  <a:pt x="10125242" y="1467986"/>
                </a:lnTo>
                <a:lnTo>
                  <a:pt x="10117500" y="1469354"/>
                </a:lnTo>
                <a:lnTo>
                  <a:pt x="10031952" y="1459990"/>
                </a:lnTo>
                <a:lnTo>
                  <a:pt x="10068091" y="1455078"/>
                </a:lnTo>
                <a:close/>
                <a:moveTo>
                  <a:pt x="10129467" y="1450200"/>
                </a:moveTo>
                <a:lnTo>
                  <a:pt x="10148488" y="1451039"/>
                </a:lnTo>
                <a:lnTo>
                  <a:pt x="10138474" y="1453305"/>
                </a:lnTo>
                <a:lnTo>
                  <a:pt x="10138785" y="1453932"/>
                </a:lnTo>
                <a:lnTo>
                  <a:pt x="10118998" y="1453111"/>
                </a:lnTo>
                <a:lnTo>
                  <a:pt x="10118969" y="1451033"/>
                </a:lnTo>
                <a:close/>
                <a:moveTo>
                  <a:pt x="10118884" y="1444865"/>
                </a:moveTo>
                <a:lnTo>
                  <a:pt x="10118969" y="1451033"/>
                </a:lnTo>
                <a:lnTo>
                  <a:pt x="10115639" y="1451299"/>
                </a:lnTo>
                <a:lnTo>
                  <a:pt x="10118435" y="1444898"/>
                </a:lnTo>
                <a:close/>
                <a:moveTo>
                  <a:pt x="10186899" y="1444319"/>
                </a:moveTo>
                <a:lnTo>
                  <a:pt x="10214645" y="1447507"/>
                </a:lnTo>
                <a:cubicBezTo>
                  <a:pt x="10254809" y="1450380"/>
                  <a:pt x="10300882" y="1452189"/>
                  <a:pt x="10317413" y="1459318"/>
                </a:cubicBezTo>
                <a:lnTo>
                  <a:pt x="10323291" y="1465322"/>
                </a:lnTo>
                <a:lnTo>
                  <a:pt x="10291048" y="1465479"/>
                </a:lnTo>
                <a:cubicBezTo>
                  <a:pt x="10268087" y="1465661"/>
                  <a:pt x="10247470" y="1465897"/>
                  <a:pt x="10229048" y="1466195"/>
                </a:cubicBezTo>
                <a:lnTo>
                  <a:pt x="10217872" y="1466443"/>
                </a:lnTo>
                <a:lnTo>
                  <a:pt x="10250041" y="1464499"/>
                </a:lnTo>
                <a:cubicBezTo>
                  <a:pt x="10280290" y="1461953"/>
                  <a:pt x="10220107" y="1455285"/>
                  <a:pt x="10171052" y="1452034"/>
                </a:cubicBezTo>
                <a:lnTo>
                  <a:pt x="10148488" y="1451039"/>
                </a:lnTo>
                <a:lnTo>
                  <a:pt x="10152730" y="1450078"/>
                </a:lnTo>
                <a:cubicBezTo>
                  <a:pt x="10159068" y="1448998"/>
                  <a:pt x="10166461" y="1447918"/>
                  <a:pt x="10173326" y="1446837"/>
                </a:cubicBezTo>
                <a:close/>
                <a:moveTo>
                  <a:pt x="10108532" y="1437535"/>
                </a:moveTo>
                <a:cubicBezTo>
                  <a:pt x="10116068" y="1437867"/>
                  <a:pt x="10122875" y="1438383"/>
                  <a:pt x="10127800" y="1438817"/>
                </a:cubicBezTo>
                <a:lnTo>
                  <a:pt x="10128683" y="1438905"/>
                </a:lnTo>
                <a:lnTo>
                  <a:pt x="10128314" y="1439092"/>
                </a:lnTo>
                <a:lnTo>
                  <a:pt x="10111536" y="1439671"/>
                </a:lnTo>
                <a:lnTo>
                  <a:pt x="10107890" y="1437570"/>
                </a:lnTo>
                <a:close/>
                <a:moveTo>
                  <a:pt x="10105863" y="1436401"/>
                </a:moveTo>
                <a:lnTo>
                  <a:pt x="10107890" y="1437570"/>
                </a:lnTo>
                <a:lnTo>
                  <a:pt x="10066396" y="1439767"/>
                </a:lnTo>
                <a:lnTo>
                  <a:pt x="10065663" y="1439716"/>
                </a:lnTo>
                <a:lnTo>
                  <a:pt x="10082997" y="1436922"/>
                </a:lnTo>
                <a:cubicBezTo>
                  <a:pt x="10090701" y="1436024"/>
                  <a:pt x="10099102" y="1435543"/>
                  <a:pt x="10105863" y="1436401"/>
                </a:cubicBezTo>
                <a:close/>
                <a:moveTo>
                  <a:pt x="10133743" y="1436329"/>
                </a:moveTo>
                <a:lnTo>
                  <a:pt x="10135302" y="1438852"/>
                </a:lnTo>
                <a:lnTo>
                  <a:pt x="10129999" y="1439033"/>
                </a:lnTo>
                <a:lnTo>
                  <a:pt x="10128683" y="1438905"/>
                </a:lnTo>
                <a:close/>
                <a:moveTo>
                  <a:pt x="10202821" y="1436180"/>
                </a:moveTo>
                <a:lnTo>
                  <a:pt x="10213885" y="1437933"/>
                </a:lnTo>
                <a:lnTo>
                  <a:pt x="10190755" y="1443603"/>
                </a:lnTo>
                <a:lnTo>
                  <a:pt x="10186899" y="1444319"/>
                </a:lnTo>
                <a:lnTo>
                  <a:pt x="10163261" y="1441602"/>
                </a:lnTo>
                <a:lnTo>
                  <a:pt x="10118884" y="1444865"/>
                </a:lnTo>
                <a:lnTo>
                  <a:pt x="10118870" y="1443901"/>
                </a:lnTo>
                <a:lnTo>
                  <a:pt x="10128314" y="1439092"/>
                </a:lnTo>
                <a:lnTo>
                  <a:pt x="10129999" y="1439033"/>
                </a:lnTo>
                <a:lnTo>
                  <a:pt x="10135766" y="1439602"/>
                </a:lnTo>
                <a:lnTo>
                  <a:pt x="10135302" y="1438852"/>
                </a:lnTo>
                <a:lnTo>
                  <a:pt x="10180156" y="1437303"/>
                </a:lnTo>
                <a:close/>
                <a:moveTo>
                  <a:pt x="11319716" y="1426230"/>
                </a:moveTo>
                <a:cubicBezTo>
                  <a:pt x="11345828" y="1434578"/>
                  <a:pt x="11395087" y="1437828"/>
                  <a:pt x="11432770" y="1443627"/>
                </a:cubicBezTo>
                <a:cubicBezTo>
                  <a:pt x="11470456" y="1449427"/>
                  <a:pt x="11496569" y="1457777"/>
                  <a:pt x="11476382" y="1476323"/>
                </a:cubicBezTo>
                <a:cubicBezTo>
                  <a:pt x="11455627" y="1495391"/>
                  <a:pt x="11426054" y="1506742"/>
                  <a:pt x="11391760" y="1512812"/>
                </a:cubicBezTo>
                <a:lnTo>
                  <a:pt x="11364954" y="1513954"/>
                </a:lnTo>
                <a:lnTo>
                  <a:pt x="11362199" y="1510708"/>
                </a:lnTo>
                <a:cubicBezTo>
                  <a:pt x="11355066" y="1502309"/>
                  <a:pt x="11347282" y="1495292"/>
                  <a:pt x="11336911" y="1493815"/>
                </a:cubicBezTo>
                <a:cubicBezTo>
                  <a:pt x="11292252" y="1487455"/>
                  <a:pt x="11202262" y="1483499"/>
                  <a:pt x="11134601" y="1482722"/>
                </a:cubicBezTo>
                <a:lnTo>
                  <a:pt x="11133457" y="1482723"/>
                </a:lnTo>
                <a:lnTo>
                  <a:pt x="11023877" y="1465515"/>
                </a:lnTo>
                <a:lnTo>
                  <a:pt x="10960330" y="1472739"/>
                </a:lnTo>
                <a:lnTo>
                  <a:pt x="10962328" y="1467805"/>
                </a:lnTo>
                <a:cubicBezTo>
                  <a:pt x="10974404" y="1455714"/>
                  <a:pt x="11001821" y="1451379"/>
                  <a:pt x="11019580" y="1448619"/>
                </a:cubicBezTo>
                <a:cubicBezTo>
                  <a:pt x="11118713" y="1433213"/>
                  <a:pt x="11219670" y="1433693"/>
                  <a:pt x="11319716" y="1426230"/>
                </a:cubicBezTo>
                <a:close/>
                <a:moveTo>
                  <a:pt x="10127322" y="1425947"/>
                </a:moveTo>
                <a:lnTo>
                  <a:pt x="10179350" y="1430917"/>
                </a:lnTo>
                <a:cubicBezTo>
                  <a:pt x="10197117" y="1432471"/>
                  <a:pt x="10213544" y="1433857"/>
                  <a:pt x="10224548" y="1435004"/>
                </a:cubicBezTo>
                <a:lnTo>
                  <a:pt x="10226183" y="1434921"/>
                </a:lnTo>
                <a:lnTo>
                  <a:pt x="10225660" y="1435047"/>
                </a:lnTo>
                <a:lnTo>
                  <a:pt x="10202821" y="1436180"/>
                </a:lnTo>
                <a:lnTo>
                  <a:pt x="10172732" y="1431410"/>
                </a:lnTo>
                <a:cubicBezTo>
                  <a:pt x="10162323" y="1430159"/>
                  <a:pt x="10152270" y="1429842"/>
                  <a:pt x="10143113" y="1431558"/>
                </a:cubicBezTo>
                <a:lnTo>
                  <a:pt x="10133743" y="1436329"/>
                </a:lnTo>
                <a:close/>
                <a:moveTo>
                  <a:pt x="10104337" y="1422491"/>
                </a:moveTo>
                <a:lnTo>
                  <a:pt x="10118249" y="1424627"/>
                </a:lnTo>
                <a:lnTo>
                  <a:pt x="10114571" y="1427004"/>
                </a:lnTo>
                <a:lnTo>
                  <a:pt x="10043646" y="1438197"/>
                </a:lnTo>
                <a:lnTo>
                  <a:pt x="9981399" y="1433900"/>
                </a:lnTo>
                <a:cubicBezTo>
                  <a:pt x="9964933" y="1431313"/>
                  <a:pt x="9985600" y="1428156"/>
                  <a:pt x="10015596" y="1425797"/>
                </a:cubicBezTo>
                <a:lnTo>
                  <a:pt x="10036249" y="1424483"/>
                </a:lnTo>
                <a:lnTo>
                  <a:pt x="10037952" y="1425867"/>
                </a:lnTo>
                <a:lnTo>
                  <a:pt x="10053527" y="1423537"/>
                </a:lnTo>
                <a:lnTo>
                  <a:pt x="10079786" y="1422551"/>
                </a:lnTo>
                <a:close/>
                <a:moveTo>
                  <a:pt x="10345648" y="1420849"/>
                </a:moveTo>
                <a:lnTo>
                  <a:pt x="10378712" y="1424499"/>
                </a:lnTo>
                <a:cubicBezTo>
                  <a:pt x="10386664" y="1427626"/>
                  <a:pt x="10393531" y="1431950"/>
                  <a:pt x="10398975" y="1437718"/>
                </a:cubicBezTo>
                <a:lnTo>
                  <a:pt x="10406573" y="1451891"/>
                </a:lnTo>
                <a:lnTo>
                  <a:pt x="10386808" y="1450574"/>
                </a:lnTo>
                <a:cubicBezTo>
                  <a:pt x="10345128" y="1447911"/>
                  <a:pt x="10294824" y="1444877"/>
                  <a:pt x="10235145" y="1441303"/>
                </a:cubicBezTo>
                <a:lnTo>
                  <a:pt x="10213885" y="1437933"/>
                </a:lnTo>
                <a:lnTo>
                  <a:pt x="10225660" y="1435047"/>
                </a:lnTo>
                <a:lnTo>
                  <a:pt x="10233914" y="1434637"/>
                </a:lnTo>
                <a:lnTo>
                  <a:pt x="10241893" y="1434107"/>
                </a:lnTo>
                <a:lnTo>
                  <a:pt x="10268938" y="1432706"/>
                </a:lnTo>
                <a:lnTo>
                  <a:pt x="10271089" y="1432159"/>
                </a:lnTo>
                <a:lnTo>
                  <a:pt x="10297130" y="1430421"/>
                </a:lnTo>
                <a:cubicBezTo>
                  <a:pt x="10316572" y="1428706"/>
                  <a:pt x="10332782" y="1426658"/>
                  <a:pt x="10340951" y="1424197"/>
                </a:cubicBezTo>
                <a:close/>
                <a:moveTo>
                  <a:pt x="10320651" y="1418091"/>
                </a:moveTo>
                <a:lnTo>
                  <a:pt x="10324652" y="1418532"/>
                </a:lnTo>
                <a:lnTo>
                  <a:pt x="10271089" y="1432159"/>
                </a:lnTo>
                <a:lnTo>
                  <a:pt x="10241893" y="1434107"/>
                </a:lnTo>
                <a:lnTo>
                  <a:pt x="10226183" y="1434921"/>
                </a:lnTo>
                <a:lnTo>
                  <a:pt x="10252629" y="1428438"/>
                </a:lnTo>
                <a:cubicBezTo>
                  <a:pt x="10275172" y="1423522"/>
                  <a:pt x="10298741" y="1419410"/>
                  <a:pt x="10320651" y="1418091"/>
                </a:cubicBezTo>
                <a:close/>
                <a:moveTo>
                  <a:pt x="10336525" y="1415511"/>
                </a:moveTo>
                <a:cubicBezTo>
                  <a:pt x="10342885" y="1417189"/>
                  <a:pt x="10346034" y="1418746"/>
                  <a:pt x="10346571" y="1420190"/>
                </a:cubicBezTo>
                <a:lnTo>
                  <a:pt x="10345648" y="1420849"/>
                </a:lnTo>
                <a:lnTo>
                  <a:pt x="10324652" y="1418532"/>
                </a:lnTo>
                <a:close/>
                <a:moveTo>
                  <a:pt x="10113128" y="1412399"/>
                </a:moveTo>
                <a:lnTo>
                  <a:pt x="10124678" y="1421672"/>
                </a:lnTo>
                <a:lnTo>
                  <a:pt x="10127322" y="1425947"/>
                </a:lnTo>
                <a:lnTo>
                  <a:pt x="10126104" y="1425831"/>
                </a:lnTo>
                <a:lnTo>
                  <a:pt x="10118249" y="1424627"/>
                </a:lnTo>
                <a:lnTo>
                  <a:pt x="10119416" y="1423871"/>
                </a:lnTo>
                <a:cubicBezTo>
                  <a:pt x="10117604" y="1423136"/>
                  <a:pt x="10112709" y="1422691"/>
                  <a:pt x="10105761" y="1422487"/>
                </a:cubicBezTo>
                <a:lnTo>
                  <a:pt x="10104337" y="1422491"/>
                </a:lnTo>
                <a:lnTo>
                  <a:pt x="10089286" y="1420182"/>
                </a:lnTo>
                <a:cubicBezTo>
                  <a:pt x="10085880" y="1419218"/>
                  <a:pt x="10084177" y="1418248"/>
                  <a:pt x="10084688" y="1417283"/>
                </a:cubicBezTo>
                <a:lnTo>
                  <a:pt x="10085835" y="1416904"/>
                </a:lnTo>
                <a:lnTo>
                  <a:pt x="10088244" y="1416399"/>
                </a:lnTo>
                <a:lnTo>
                  <a:pt x="10100604" y="1413672"/>
                </a:lnTo>
                <a:close/>
                <a:moveTo>
                  <a:pt x="10110272" y="1410107"/>
                </a:moveTo>
                <a:lnTo>
                  <a:pt x="10111673" y="1411230"/>
                </a:lnTo>
                <a:lnTo>
                  <a:pt x="10100604" y="1413672"/>
                </a:lnTo>
                <a:lnTo>
                  <a:pt x="10093376" y="1414407"/>
                </a:lnTo>
                <a:lnTo>
                  <a:pt x="10085835" y="1416904"/>
                </a:lnTo>
                <a:lnTo>
                  <a:pt x="10055739" y="1423205"/>
                </a:lnTo>
                <a:lnTo>
                  <a:pt x="10053527" y="1423537"/>
                </a:lnTo>
                <a:lnTo>
                  <a:pt x="10047671" y="1423756"/>
                </a:lnTo>
                <a:lnTo>
                  <a:pt x="10036249" y="1424483"/>
                </a:lnTo>
                <a:lnTo>
                  <a:pt x="10035350" y="1423752"/>
                </a:lnTo>
                <a:cubicBezTo>
                  <a:pt x="10037067" y="1422181"/>
                  <a:pt x="10041392" y="1419707"/>
                  <a:pt x="10048402" y="1416224"/>
                </a:cubicBezTo>
                <a:lnTo>
                  <a:pt x="10053907" y="1413664"/>
                </a:lnTo>
                <a:lnTo>
                  <a:pt x="10071791" y="1412409"/>
                </a:lnTo>
                <a:cubicBezTo>
                  <a:pt x="10094825" y="1410901"/>
                  <a:pt x="10110051" y="1410084"/>
                  <a:pt x="10110272" y="1410107"/>
                </a:cubicBezTo>
                <a:close/>
                <a:moveTo>
                  <a:pt x="10215506" y="1401993"/>
                </a:moveTo>
                <a:lnTo>
                  <a:pt x="10319138" y="1413568"/>
                </a:lnTo>
                <a:lnTo>
                  <a:pt x="10303416" y="1414649"/>
                </a:lnTo>
                <a:cubicBezTo>
                  <a:pt x="10264282" y="1415981"/>
                  <a:pt x="10219342" y="1414924"/>
                  <a:pt x="10203330" y="1408632"/>
                </a:cubicBezTo>
                <a:lnTo>
                  <a:pt x="10198199" y="1403751"/>
                </a:lnTo>
                <a:close/>
                <a:moveTo>
                  <a:pt x="10231278" y="1385427"/>
                </a:moveTo>
                <a:lnTo>
                  <a:pt x="10205352" y="1394912"/>
                </a:lnTo>
                <a:cubicBezTo>
                  <a:pt x="10199951" y="1397971"/>
                  <a:pt x="10197444" y="1400614"/>
                  <a:pt x="10197289" y="1402887"/>
                </a:cubicBezTo>
                <a:lnTo>
                  <a:pt x="10198199" y="1403751"/>
                </a:lnTo>
                <a:lnTo>
                  <a:pt x="10113128" y="1412399"/>
                </a:lnTo>
                <a:lnTo>
                  <a:pt x="10111673" y="1411230"/>
                </a:lnTo>
                <a:lnTo>
                  <a:pt x="10134999" y="1406083"/>
                </a:lnTo>
                <a:cubicBezTo>
                  <a:pt x="10152910" y="1402131"/>
                  <a:pt x="10173115" y="1397699"/>
                  <a:pt x="10195540" y="1392893"/>
                </a:cubicBezTo>
                <a:close/>
                <a:moveTo>
                  <a:pt x="10560686" y="1381171"/>
                </a:moveTo>
                <a:lnTo>
                  <a:pt x="10560780" y="1381264"/>
                </a:lnTo>
                <a:cubicBezTo>
                  <a:pt x="10560569" y="1382955"/>
                  <a:pt x="10558510" y="1384889"/>
                  <a:pt x="10554178" y="1387121"/>
                </a:cubicBezTo>
                <a:cubicBezTo>
                  <a:pt x="10489145" y="1420643"/>
                  <a:pt x="10408774" y="1403965"/>
                  <a:pt x="10336525" y="1415511"/>
                </a:cubicBezTo>
                <a:lnTo>
                  <a:pt x="10319138" y="1413568"/>
                </a:lnTo>
                <a:lnTo>
                  <a:pt x="10353421" y="1411213"/>
                </a:lnTo>
                <a:cubicBezTo>
                  <a:pt x="10398222" y="1405737"/>
                  <a:pt x="10465157" y="1396089"/>
                  <a:pt x="10537546" y="1384870"/>
                </a:cubicBezTo>
                <a:close/>
                <a:moveTo>
                  <a:pt x="10314566" y="1368587"/>
                </a:moveTo>
                <a:lnTo>
                  <a:pt x="10269398" y="1377462"/>
                </a:lnTo>
                <a:lnTo>
                  <a:pt x="10231278" y="1385427"/>
                </a:lnTo>
                <a:lnTo>
                  <a:pt x="10259983" y="1374924"/>
                </a:lnTo>
                <a:close/>
                <a:moveTo>
                  <a:pt x="10322068" y="1367112"/>
                </a:moveTo>
                <a:lnTo>
                  <a:pt x="10323030" y="1367874"/>
                </a:lnTo>
                <a:lnTo>
                  <a:pt x="10319065" y="1368064"/>
                </a:lnTo>
                <a:lnTo>
                  <a:pt x="10314566" y="1368587"/>
                </a:lnTo>
                <a:close/>
                <a:moveTo>
                  <a:pt x="10439903" y="1362224"/>
                </a:moveTo>
                <a:lnTo>
                  <a:pt x="10442948" y="1362608"/>
                </a:lnTo>
                <a:lnTo>
                  <a:pt x="10400839" y="1383006"/>
                </a:lnTo>
                <a:cubicBezTo>
                  <a:pt x="10377890" y="1394015"/>
                  <a:pt x="10365749" y="1397624"/>
                  <a:pt x="10349928" y="1389142"/>
                </a:cubicBezTo>
                <a:lnTo>
                  <a:pt x="10323030" y="1367874"/>
                </a:lnTo>
                <a:close/>
                <a:moveTo>
                  <a:pt x="10495296" y="1335788"/>
                </a:moveTo>
                <a:lnTo>
                  <a:pt x="10455188" y="1342417"/>
                </a:lnTo>
                <a:cubicBezTo>
                  <a:pt x="10420147" y="1348512"/>
                  <a:pt x="10387092" y="1354549"/>
                  <a:pt x="10356103" y="1360425"/>
                </a:cubicBezTo>
                <a:lnTo>
                  <a:pt x="10322068" y="1367112"/>
                </a:lnTo>
                <a:lnTo>
                  <a:pt x="10321626" y="1366763"/>
                </a:lnTo>
                <a:lnTo>
                  <a:pt x="10302253" y="1347673"/>
                </a:lnTo>
                <a:close/>
                <a:moveTo>
                  <a:pt x="10517781" y="1332071"/>
                </a:moveTo>
                <a:lnTo>
                  <a:pt x="10516599" y="1332463"/>
                </a:lnTo>
                <a:lnTo>
                  <a:pt x="10510766" y="1334835"/>
                </a:lnTo>
                <a:lnTo>
                  <a:pt x="10495296" y="1335788"/>
                </a:lnTo>
                <a:close/>
                <a:moveTo>
                  <a:pt x="10911495" y="1310792"/>
                </a:moveTo>
                <a:cubicBezTo>
                  <a:pt x="10917443" y="1310838"/>
                  <a:pt x="10920864" y="1311232"/>
                  <a:pt x="10922020" y="1311935"/>
                </a:cubicBezTo>
                <a:cubicBezTo>
                  <a:pt x="10931262" y="1317557"/>
                  <a:pt x="10795477" y="1342913"/>
                  <a:pt x="10648135" y="1367191"/>
                </a:cubicBezTo>
                <a:lnTo>
                  <a:pt x="10560686" y="1381171"/>
                </a:lnTo>
                <a:lnTo>
                  <a:pt x="10556298" y="1376863"/>
                </a:lnTo>
                <a:cubicBezTo>
                  <a:pt x="10544073" y="1371817"/>
                  <a:pt x="10509115" y="1369760"/>
                  <a:pt x="10478703" y="1367104"/>
                </a:cubicBezTo>
                <a:lnTo>
                  <a:pt x="10442948" y="1362608"/>
                </a:lnTo>
                <a:lnTo>
                  <a:pt x="10445181" y="1361527"/>
                </a:lnTo>
                <a:lnTo>
                  <a:pt x="10510766" y="1334835"/>
                </a:lnTo>
                <a:lnTo>
                  <a:pt x="10885811" y="1311744"/>
                </a:lnTo>
                <a:cubicBezTo>
                  <a:pt x="10897072" y="1311051"/>
                  <a:pt x="10905546" y="1310747"/>
                  <a:pt x="10911495" y="1310792"/>
                </a:cubicBezTo>
                <a:close/>
                <a:moveTo>
                  <a:pt x="2152217" y="1172504"/>
                </a:moveTo>
                <a:lnTo>
                  <a:pt x="2137422" y="1183799"/>
                </a:lnTo>
                <a:lnTo>
                  <a:pt x="2144795" y="1176495"/>
                </a:lnTo>
                <a:close/>
                <a:moveTo>
                  <a:pt x="11839030" y="1170404"/>
                </a:moveTo>
                <a:cubicBezTo>
                  <a:pt x="11850734" y="1170647"/>
                  <a:pt x="11860630" y="1171877"/>
                  <a:pt x="11867243" y="1174674"/>
                </a:cubicBezTo>
                <a:cubicBezTo>
                  <a:pt x="11876060" y="1178404"/>
                  <a:pt x="11879044" y="1184918"/>
                  <a:pt x="11872703" y="1195590"/>
                </a:cubicBezTo>
                <a:cubicBezTo>
                  <a:pt x="11845325" y="1241647"/>
                  <a:pt x="11765422" y="1195906"/>
                  <a:pt x="11712037" y="1200485"/>
                </a:cubicBezTo>
                <a:lnTo>
                  <a:pt x="10965994" y="1273354"/>
                </a:lnTo>
                <a:cubicBezTo>
                  <a:pt x="10816958" y="1287910"/>
                  <a:pt x="10682988" y="1305768"/>
                  <a:pt x="10566187" y="1324072"/>
                </a:cubicBezTo>
                <a:lnTo>
                  <a:pt x="10517781" y="1332071"/>
                </a:lnTo>
                <a:lnTo>
                  <a:pt x="10565859" y="1316186"/>
                </a:lnTo>
                <a:cubicBezTo>
                  <a:pt x="10620312" y="1299548"/>
                  <a:pt x="10691034" y="1282043"/>
                  <a:pt x="10784133" y="1265653"/>
                </a:cubicBezTo>
                <a:cubicBezTo>
                  <a:pt x="10856192" y="1252966"/>
                  <a:pt x="11072772" y="1254996"/>
                  <a:pt x="11001787" y="1237263"/>
                </a:cubicBezTo>
                <a:cubicBezTo>
                  <a:pt x="10980645" y="1231982"/>
                  <a:pt x="10936106" y="1229595"/>
                  <a:pt x="10879644" y="1229229"/>
                </a:cubicBezTo>
                <a:lnTo>
                  <a:pt x="10797127" y="1229995"/>
                </a:lnTo>
                <a:lnTo>
                  <a:pt x="10839440" y="1225152"/>
                </a:lnTo>
                <a:cubicBezTo>
                  <a:pt x="10989535" y="1211665"/>
                  <a:pt x="11193413" y="1206797"/>
                  <a:pt x="11724635" y="1179290"/>
                </a:cubicBezTo>
                <a:cubicBezTo>
                  <a:pt x="11752528" y="1177845"/>
                  <a:pt x="11803918" y="1169677"/>
                  <a:pt x="11839030" y="1170404"/>
                </a:cubicBezTo>
                <a:close/>
                <a:moveTo>
                  <a:pt x="10178697" y="1151894"/>
                </a:moveTo>
                <a:lnTo>
                  <a:pt x="10194818" y="1152373"/>
                </a:lnTo>
                <a:lnTo>
                  <a:pt x="10201845" y="1152409"/>
                </a:lnTo>
                <a:lnTo>
                  <a:pt x="10198555" y="1155844"/>
                </a:lnTo>
                <a:cubicBezTo>
                  <a:pt x="10192284" y="1158668"/>
                  <a:pt x="10180037" y="1160965"/>
                  <a:pt x="10165401" y="1163049"/>
                </a:cubicBezTo>
                <a:lnTo>
                  <a:pt x="10148697" y="1165137"/>
                </a:lnTo>
                <a:lnTo>
                  <a:pt x="10139195" y="1156342"/>
                </a:lnTo>
                <a:lnTo>
                  <a:pt x="10163678" y="1154260"/>
                </a:lnTo>
                <a:close/>
                <a:moveTo>
                  <a:pt x="10329165" y="1151579"/>
                </a:moveTo>
                <a:lnTo>
                  <a:pt x="10298209" y="1157349"/>
                </a:lnTo>
                <a:cubicBezTo>
                  <a:pt x="10288417" y="1157805"/>
                  <a:pt x="10279590" y="1156778"/>
                  <a:pt x="10271453" y="1154518"/>
                </a:cubicBezTo>
                <a:lnTo>
                  <a:pt x="10268589" y="1152753"/>
                </a:lnTo>
                <a:lnTo>
                  <a:pt x="10288021" y="1152854"/>
                </a:lnTo>
                <a:close/>
                <a:moveTo>
                  <a:pt x="10077962" y="1148895"/>
                </a:moveTo>
                <a:lnTo>
                  <a:pt x="10103496" y="1149655"/>
                </a:lnTo>
                <a:lnTo>
                  <a:pt x="10134572" y="1152063"/>
                </a:lnTo>
                <a:lnTo>
                  <a:pt x="10139195" y="1156342"/>
                </a:lnTo>
                <a:lnTo>
                  <a:pt x="10138761" y="1156378"/>
                </a:lnTo>
                <a:cubicBezTo>
                  <a:pt x="10130453" y="1156813"/>
                  <a:pt x="10122785" y="1156894"/>
                  <a:pt x="10117677" y="1156361"/>
                </a:cubicBezTo>
                <a:close/>
                <a:moveTo>
                  <a:pt x="10018876" y="1147148"/>
                </a:moveTo>
                <a:lnTo>
                  <a:pt x="10039492" y="1167257"/>
                </a:lnTo>
                <a:cubicBezTo>
                  <a:pt x="10008466" y="1163158"/>
                  <a:pt x="9915508" y="1159897"/>
                  <a:pt x="9946413" y="1154959"/>
                </a:cubicBezTo>
                <a:close/>
                <a:moveTo>
                  <a:pt x="10066599" y="1146759"/>
                </a:moveTo>
                <a:lnTo>
                  <a:pt x="10178963" y="1149763"/>
                </a:lnTo>
                <a:cubicBezTo>
                  <a:pt x="10184093" y="1150029"/>
                  <a:pt x="10184103" y="1150708"/>
                  <a:pt x="10180917" y="1151543"/>
                </a:cubicBezTo>
                <a:lnTo>
                  <a:pt x="10178697" y="1151894"/>
                </a:lnTo>
                <a:lnTo>
                  <a:pt x="10103496" y="1149655"/>
                </a:lnTo>
                <a:lnTo>
                  <a:pt x="10066932" y="1146822"/>
                </a:lnTo>
                <a:close/>
                <a:moveTo>
                  <a:pt x="10018189" y="1146477"/>
                </a:moveTo>
                <a:lnTo>
                  <a:pt x="10023216" y="1146680"/>
                </a:lnTo>
                <a:lnTo>
                  <a:pt x="10018876" y="1147148"/>
                </a:lnTo>
                <a:close/>
                <a:moveTo>
                  <a:pt x="10031254" y="1145813"/>
                </a:moveTo>
                <a:lnTo>
                  <a:pt x="10065870" y="1146739"/>
                </a:lnTo>
                <a:lnTo>
                  <a:pt x="10066932" y="1146822"/>
                </a:lnTo>
                <a:lnTo>
                  <a:pt x="10077962" y="1148895"/>
                </a:lnTo>
                <a:lnTo>
                  <a:pt x="10077649" y="1148886"/>
                </a:lnTo>
                <a:lnTo>
                  <a:pt x="10023216" y="1146680"/>
                </a:lnTo>
                <a:close/>
                <a:moveTo>
                  <a:pt x="9979430" y="1144789"/>
                </a:moveTo>
                <a:lnTo>
                  <a:pt x="10016181" y="1145410"/>
                </a:lnTo>
                <a:lnTo>
                  <a:pt x="10017131" y="1145436"/>
                </a:lnTo>
                <a:lnTo>
                  <a:pt x="10017772" y="1146070"/>
                </a:lnTo>
                <a:lnTo>
                  <a:pt x="10018189" y="1146477"/>
                </a:lnTo>
                <a:lnTo>
                  <a:pt x="10006546" y="1146005"/>
                </a:lnTo>
                <a:close/>
                <a:moveTo>
                  <a:pt x="10002926" y="1129708"/>
                </a:moveTo>
                <a:cubicBezTo>
                  <a:pt x="10003522" y="1129270"/>
                  <a:pt x="10005618" y="1129776"/>
                  <a:pt x="10009159" y="1130926"/>
                </a:cubicBezTo>
                <a:cubicBezTo>
                  <a:pt x="10016245" y="1133225"/>
                  <a:pt x="10029114" y="1138098"/>
                  <a:pt x="10047341" y="1143139"/>
                </a:cubicBezTo>
                <a:lnTo>
                  <a:pt x="10066599" y="1146759"/>
                </a:lnTo>
                <a:lnTo>
                  <a:pt x="10065870" y="1146739"/>
                </a:lnTo>
                <a:lnTo>
                  <a:pt x="10040735" y="1144792"/>
                </a:lnTo>
                <a:lnTo>
                  <a:pt x="10031254" y="1145813"/>
                </a:lnTo>
                <a:lnTo>
                  <a:pt x="10017131" y="1145436"/>
                </a:lnTo>
                <a:lnTo>
                  <a:pt x="10005690" y="1134154"/>
                </a:lnTo>
                <a:cubicBezTo>
                  <a:pt x="10003234" y="1131528"/>
                  <a:pt x="10002330" y="1130146"/>
                  <a:pt x="10002926" y="1129708"/>
                </a:cubicBezTo>
                <a:close/>
                <a:moveTo>
                  <a:pt x="2188351" y="1119956"/>
                </a:moveTo>
                <a:lnTo>
                  <a:pt x="2174526" y="1131712"/>
                </a:lnTo>
                <a:cubicBezTo>
                  <a:pt x="2166367" y="1137061"/>
                  <a:pt x="2142152" y="1153490"/>
                  <a:pt x="2150048" y="1147759"/>
                </a:cubicBezTo>
                <a:close/>
                <a:moveTo>
                  <a:pt x="10542053" y="1106814"/>
                </a:moveTo>
                <a:lnTo>
                  <a:pt x="10544386" y="1107962"/>
                </a:lnTo>
                <a:cubicBezTo>
                  <a:pt x="10541595" y="1109269"/>
                  <a:pt x="10533799" y="1110503"/>
                  <a:pt x="10522662" y="1111608"/>
                </a:cubicBezTo>
                <a:lnTo>
                  <a:pt x="10516704" y="1112016"/>
                </a:lnTo>
                <a:close/>
                <a:moveTo>
                  <a:pt x="2211070" y="1103466"/>
                </a:moveTo>
                <a:lnTo>
                  <a:pt x="2188351" y="1119956"/>
                </a:lnTo>
                <a:lnTo>
                  <a:pt x="2202815" y="1107660"/>
                </a:lnTo>
                <a:lnTo>
                  <a:pt x="2203527" y="1107342"/>
                </a:lnTo>
                <a:close/>
                <a:moveTo>
                  <a:pt x="1978570" y="1102156"/>
                </a:moveTo>
                <a:lnTo>
                  <a:pt x="1973203" y="1105603"/>
                </a:lnTo>
                <a:cubicBezTo>
                  <a:pt x="1957739" y="1115534"/>
                  <a:pt x="1940715" y="1123377"/>
                  <a:pt x="1926811" y="1135396"/>
                </a:cubicBezTo>
                <a:cubicBezTo>
                  <a:pt x="1917239" y="1143669"/>
                  <a:pt x="1911397" y="1149199"/>
                  <a:pt x="1907294" y="1153025"/>
                </a:cubicBezTo>
                <a:lnTo>
                  <a:pt x="1904572" y="1155242"/>
                </a:lnTo>
                <a:lnTo>
                  <a:pt x="1887217" y="1152813"/>
                </a:lnTo>
                <a:cubicBezTo>
                  <a:pt x="1878217" y="1151555"/>
                  <a:pt x="1870103" y="1149122"/>
                  <a:pt x="1865525" y="1141993"/>
                </a:cubicBezTo>
                <a:cubicBezTo>
                  <a:pt x="1859244" y="1132213"/>
                  <a:pt x="1888439" y="1137486"/>
                  <a:pt x="1899318" y="1133395"/>
                </a:cubicBezTo>
                <a:cubicBezTo>
                  <a:pt x="1913186" y="1128178"/>
                  <a:pt x="1926046" y="1120598"/>
                  <a:pt x="1939409" y="1114199"/>
                </a:cubicBezTo>
                <a:close/>
                <a:moveTo>
                  <a:pt x="10779070" y="1098872"/>
                </a:moveTo>
                <a:lnTo>
                  <a:pt x="10789835" y="1111286"/>
                </a:lnTo>
                <a:cubicBezTo>
                  <a:pt x="10572761" y="1131928"/>
                  <a:pt x="10472493" y="1145067"/>
                  <a:pt x="10368551" y="1150360"/>
                </a:cubicBezTo>
                <a:lnTo>
                  <a:pt x="10329165" y="1151579"/>
                </a:lnTo>
                <a:lnTo>
                  <a:pt x="10330752" y="1151284"/>
                </a:lnTo>
                <a:cubicBezTo>
                  <a:pt x="10342748" y="1147614"/>
                  <a:pt x="10355984" y="1142211"/>
                  <a:pt x="10370735" y="1134825"/>
                </a:cubicBezTo>
                <a:lnTo>
                  <a:pt x="10402774" y="1116319"/>
                </a:lnTo>
                <a:lnTo>
                  <a:pt x="10429054" y="1116196"/>
                </a:lnTo>
                <a:cubicBezTo>
                  <a:pt x="10446905" y="1115848"/>
                  <a:pt x="10464739" y="1115253"/>
                  <a:pt x="10480894" y="1114469"/>
                </a:cubicBezTo>
                <a:lnTo>
                  <a:pt x="10516704" y="1112016"/>
                </a:lnTo>
                <a:lnTo>
                  <a:pt x="10451605" y="1125375"/>
                </a:lnTo>
                <a:cubicBezTo>
                  <a:pt x="10442553" y="1126951"/>
                  <a:pt x="10419289" y="1141378"/>
                  <a:pt x="10428411" y="1140272"/>
                </a:cubicBezTo>
                <a:cubicBezTo>
                  <a:pt x="10518577" y="1129326"/>
                  <a:pt x="10608886" y="1119471"/>
                  <a:pt x="10699123" y="1109070"/>
                </a:cubicBezTo>
                <a:close/>
                <a:moveTo>
                  <a:pt x="2259717" y="1097401"/>
                </a:moveTo>
                <a:lnTo>
                  <a:pt x="2228428" y="1121143"/>
                </a:lnTo>
                <a:lnTo>
                  <a:pt x="2158626" y="1169056"/>
                </a:lnTo>
                <a:lnTo>
                  <a:pt x="2152217" y="1172504"/>
                </a:lnTo>
                <a:lnTo>
                  <a:pt x="2188616" y="1144710"/>
                </a:lnTo>
                <a:cubicBezTo>
                  <a:pt x="2211144" y="1126982"/>
                  <a:pt x="2234139" y="1110061"/>
                  <a:pt x="2259717" y="1097401"/>
                </a:cubicBezTo>
                <a:close/>
                <a:moveTo>
                  <a:pt x="2237757" y="1095105"/>
                </a:moveTo>
                <a:lnTo>
                  <a:pt x="2206472" y="1118846"/>
                </a:lnTo>
                <a:cubicBezTo>
                  <a:pt x="2195091" y="1127943"/>
                  <a:pt x="2186297" y="1139897"/>
                  <a:pt x="2175635" y="1149830"/>
                </a:cubicBezTo>
                <a:cubicBezTo>
                  <a:pt x="2166780" y="1158078"/>
                  <a:pt x="2156513" y="1164768"/>
                  <a:pt x="2147975" y="1173344"/>
                </a:cubicBezTo>
                <a:lnTo>
                  <a:pt x="2144795" y="1176495"/>
                </a:lnTo>
                <a:lnTo>
                  <a:pt x="2112848" y="1193680"/>
                </a:lnTo>
                <a:cubicBezTo>
                  <a:pt x="2104406" y="1198568"/>
                  <a:pt x="2096531" y="1204377"/>
                  <a:pt x="2088371" y="1209726"/>
                </a:cubicBezTo>
                <a:lnTo>
                  <a:pt x="2080289" y="1210645"/>
                </a:lnTo>
                <a:lnTo>
                  <a:pt x="2081168" y="1209634"/>
                </a:lnTo>
                <a:cubicBezTo>
                  <a:pt x="2089979" y="1200451"/>
                  <a:pt x="2102251" y="1188811"/>
                  <a:pt x="2108561" y="1183032"/>
                </a:cubicBezTo>
                <a:cubicBezTo>
                  <a:pt x="2120195" y="1172374"/>
                  <a:pt x="2134098" y="1164494"/>
                  <a:pt x="2146868" y="1155227"/>
                </a:cubicBezTo>
                <a:lnTo>
                  <a:pt x="2174526" y="1131712"/>
                </a:lnTo>
                <a:close/>
                <a:moveTo>
                  <a:pt x="10382318" y="1090552"/>
                </a:moveTo>
                <a:lnTo>
                  <a:pt x="10422444" y="1092642"/>
                </a:lnTo>
                <a:lnTo>
                  <a:pt x="10427163" y="1098111"/>
                </a:lnTo>
                <a:cubicBezTo>
                  <a:pt x="10427026" y="1100550"/>
                  <a:pt x="10424741" y="1103313"/>
                  <a:pt x="10419813" y="1106479"/>
                </a:cubicBezTo>
                <a:lnTo>
                  <a:pt x="10402774" y="1116319"/>
                </a:lnTo>
                <a:lnTo>
                  <a:pt x="10377114" y="1116439"/>
                </a:lnTo>
                <a:cubicBezTo>
                  <a:pt x="10328451" y="1115825"/>
                  <a:pt x="10294595" y="1112462"/>
                  <a:pt x="10320435" y="1104776"/>
                </a:cubicBezTo>
                <a:close/>
                <a:moveTo>
                  <a:pt x="2275762" y="1068554"/>
                </a:moveTo>
                <a:lnTo>
                  <a:pt x="2244780" y="1091041"/>
                </a:lnTo>
                <a:lnTo>
                  <a:pt x="2237757" y="1095105"/>
                </a:lnTo>
                <a:lnTo>
                  <a:pt x="2259610" y="1078524"/>
                </a:lnTo>
                <a:lnTo>
                  <a:pt x="2262741" y="1076915"/>
                </a:lnTo>
                <a:close/>
                <a:moveTo>
                  <a:pt x="2074126" y="1042660"/>
                </a:moveTo>
                <a:lnTo>
                  <a:pt x="2036490" y="1071512"/>
                </a:lnTo>
                <a:cubicBezTo>
                  <a:pt x="2023526" y="1079837"/>
                  <a:pt x="2012787" y="1086638"/>
                  <a:pt x="2003809" y="1092259"/>
                </a:cubicBezTo>
                <a:lnTo>
                  <a:pt x="1996941" y="1096506"/>
                </a:lnTo>
                <a:lnTo>
                  <a:pt x="1978570" y="1102156"/>
                </a:lnTo>
                <a:lnTo>
                  <a:pt x="2065984" y="1046017"/>
                </a:lnTo>
                <a:close/>
                <a:moveTo>
                  <a:pt x="10749750" y="1041576"/>
                </a:moveTo>
                <a:cubicBezTo>
                  <a:pt x="10840079" y="1039266"/>
                  <a:pt x="10929070" y="1043604"/>
                  <a:pt x="11009489" y="1055401"/>
                </a:cubicBezTo>
                <a:cubicBezTo>
                  <a:pt x="11024148" y="1057552"/>
                  <a:pt x="10984059" y="1072455"/>
                  <a:pt x="10969397" y="1074596"/>
                </a:cubicBezTo>
                <a:lnTo>
                  <a:pt x="10779070" y="1098872"/>
                </a:lnTo>
                <a:lnTo>
                  <a:pt x="10761528" y="1078644"/>
                </a:lnTo>
                <a:cubicBezTo>
                  <a:pt x="10716091" y="1028285"/>
                  <a:pt x="10724704" y="1063100"/>
                  <a:pt x="10553358" y="1104494"/>
                </a:cubicBezTo>
                <a:lnTo>
                  <a:pt x="10542053" y="1106814"/>
                </a:lnTo>
                <a:lnTo>
                  <a:pt x="10536089" y="1103881"/>
                </a:lnTo>
                <a:cubicBezTo>
                  <a:pt x="10507491" y="1099391"/>
                  <a:pt x="10471515" y="1095914"/>
                  <a:pt x="10433637" y="1093224"/>
                </a:cubicBezTo>
                <a:lnTo>
                  <a:pt x="10422444" y="1092642"/>
                </a:lnTo>
                <a:lnTo>
                  <a:pt x="10421627" y="1091695"/>
                </a:lnTo>
                <a:lnTo>
                  <a:pt x="10399578" y="1086583"/>
                </a:lnTo>
                <a:lnTo>
                  <a:pt x="10481982" y="1067641"/>
                </a:lnTo>
                <a:cubicBezTo>
                  <a:pt x="10567755" y="1052844"/>
                  <a:pt x="10659422" y="1043886"/>
                  <a:pt x="10749750" y="1041576"/>
                </a:cubicBezTo>
                <a:close/>
                <a:moveTo>
                  <a:pt x="2420830" y="1027132"/>
                </a:moveTo>
                <a:lnTo>
                  <a:pt x="2381144" y="1060873"/>
                </a:lnTo>
                <a:cubicBezTo>
                  <a:pt x="2348241" y="1085840"/>
                  <a:pt x="2307420" y="1101592"/>
                  <a:pt x="2280053" y="1132527"/>
                </a:cubicBezTo>
                <a:cubicBezTo>
                  <a:pt x="2277218" y="1135733"/>
                  <a:pt x="2271793" y="1138750"/>
                  <a:pt x="2267662" y="1141861"/>
                </a:cubicBezTo>
                <a:lnTo>
                  <a:pt x="2266695" y="1143932"/>
                </a:lnTo>
                <a:lnTo>
                  <a:pt x="2266223" y="1144287"/>
                </a:lnTo>
                <a:cubicBezTo>
                  <a:pt x="2159386" y="1225356"/>
                  <a:pt x="2285782" y="1137972"/>
                  <a:pt x="2186428" y="1207363"/>
                </a:cubicBezTo>
                <a:lnTo>
                  <a:pt x="2180932" y="1212712"/>
                </a:lnTo>
                <a:lnTo>
                  <a:pt x="2180040" y="1211896"/>
                </a:lnTo>
                <a:cubicBezTo>
                  <a:pt x="2182865" y="1205222"/>
                  <a:pt x="2200777" y="1189209"/>
                  <a:pt x="2206619" y="1180667"/>
                </a:cubicBezTo>
                <a:cubicBezTo>
                  <a:pt x="2206619" y="1180667"/>
                  <a:pt x="2252267" y="1140934"/>
                  <a:pt x="2275763" y="1121879"/>
                </a:cubicBezTo>
                <a:cubicBezTo>
                  <a:pt x="2318948" y="1086860"/>
                  <a:pt x="2338617" y="1073822"/>
                  <a:pt x="2387505" y="1045935"/>
                </a:cubicBezTo>
                <a:close/>
                <a:moveTo>
                  <a:pt x="2381020" y="1021461"/>
                </a:moveTo>
                <a:lnTo>
                  <a:pt x="2359892" y="1036908"/>
                </a:lnTo>
                <a:lnTo>
                  <a:pt x="2356041" y="1039929"/>
                </a:lnTo>
                <a:lnTo>
                  <a:pt x="2354450" y="1040684"/>
                </a:lnTo>
                <a:lnTo>
                  <a:pt x="2315844" y="1069979"/>
                </a:lnTo>
                <a:lnTo>
                  <a:pt x="2313285" y="1071377"/>
                </a:lnTo>
                <a:cubicBezTo>
                  <a:pt x="2304104" y="1075778"/>
                  <a:pt x="2288387" y="1083209"/>
                  <a:pt x="2259717" y="1097401"/>
                </a:cubicBezTo>
                <a:cubicBezTo>
                  <a:pt x="2278561" y="1082214"/>
                  <a:pt x="2296594" y="1066047"/>
                  <a:pt x="2315033" y="1050370"/>
                </a:cubicBezTo>
                <a:lnTo>
                  <a:pt x="2357742" y="1021693"/>
                </a:lnTo>
                <a:lnTo>
                  <a:pt x="2366354" y="1023368"/>
                </a:lnTo>
                <a:close/>
                <a:moveTo>
                  <a:pt x="2495104" y="1021211"/>
                </a:moveTo>
                <a:lnTo>
                  <a:pt x="2495109" y="1031954"/>
                </a:lnTo>
                <a:lnTo>
                  <a:pt x="2377002" y="1112047"/>
                </a:lnTo>
                <a:lnTo>
                  <a:pt x="2336662" y="1134465"/>
                </a:lnTo>
                <a:lnTo>
                  <a:pt x="2313108" y="1137780"/>
                </a:lnTo>
                <a:lnTo>
                  <a:pt x="2313712" y="1136184"/>
                </a:lnTo>
                <a:lnTo>
                  <a:pt x="2362064" y="1105686"/>
                </a:lnTo>
                <a:cubicBezTo>
                  <a:pt x="2436710" y="1058417"/>
                  <a:pt x="2464996" y="1039979"/>
                  <a:pt x="2482572" y="1028907"/>
                </a:cubicBezTo>
                <a:close/>
                <a:moveTo>
                  <a:pt x="9936651" y="1017392"/>
                </a:moveTo>
                <a:lnTo>
                  <a:pt x="9950064" y="1022022"/>
                </a:lnTo>
                <a:lnTo>
                  <a:pt x="9895033" y="1029431"/>
                </a:lnTo>
                <a:lnTo>
                  <a:pt x="9890699" y="1029577"/>
                </a:lnTo>
                <a:lnTo>
                  <a:pt x="9868744" y="1022009"/>
                </a:lnTo>
                <a:close/>
                <a:moveTo>
                  <a:pt x="9989373" y="1016727"/>
                </a:moveTo>
                <a:lnTo>
                  <a:pt x="10002550" y="1028970"/>
                </a:lnTo>
                <a:cubicBezTo>
                  <a:pt x="10008140" y="1034416"/>
                  <a:pt x="10012617" y="1039334"/>
                  <a:pt x="10014316" y="1042935"/>
                </a:cubicBezTo>
                <a:lnTo>
                  <a:pt x="10013548" y="1043879"/>
                </a:lnTo>
                <a:lnTo>
                  <a:pt x="9998094" y="1038665"/>
                </a:lnTo>
                <a:cubicBezTo>
                  <a:pt x="9991011" y="1036218"/>
                  <a:pt x="9982528" y="1033252"/>
                  <a:pt x="9971647" y="1029472"/>
                </a:cubicBezTo>
                <a:lnTo>
                  <a:pt x="9950064" y="1022022"/>
                </a:lnTo>
                <a:close/>
                <a:moveTo>
                  <a:pt x="9998675" y="1013175"/>
                </a:moveTo>
                <a:lnTo>
                  <a:pt x="10000804" y="1015189"/>
                </a:lnTo>
                <a:lnTo>
                  <a:pt x="9989373" y="1016727"/>
                </a:lnTo>
                <a:lnTo>
                  <a:pt x="9986444" y="1014006"/>
                </a:lnTo>
                <a:close/>
                <a:moveTo>
                  <a:pt x="2138432" y="1012593"/>
                </a:moveTo>
                <a:lnTo>
                  <a:pt x="2122972" y="1022523"/>
                </a:lnTo>
                <a:lnTo>
                  <a:pt x="2074126" y="1042660"/>
                </a:lnTo>
                <a:lnTo>
                  <a:pt x="2089180" y="1031120"/>
                </a:lnTo>
                <a:close/>
                <a:moveTo>
                  <a:pt x="2477201" y="1006276"/>
                </a:moveTo>
                <a:lnTo>
                  <a:pt x="2452140" y="1023742"/>
                </a:lnTo>
                <a:cubicBezTo>
                  <a:pt x="2419751" y="1046317"/>
                  <a:pt x="2387828" y="1069487"/>
                  <a:pt x="2357776" y="1095038"/>
                </a:cubicBezTo>
                <a:cubicBezTo>
                  <a:pt x="2348555" y="1102876"/>
                  <a:pt x="2338860" y="1110187"/>
                  <a:pt x="2330118" y="1118553"/>
                </a:cubicBezTo>
                <a:cubicBezTo>
                  <a:pt x="2327026" y="1121511"/>
                  <a:pt x="2320680" y="1125882"/>
                  <a:pt x="2316153" y="1129731"/>
                </a:cubicBezTo>
                <a:lnTo>
                  <a:pt x="2313712" y="1136184"/>
                </a:lnTo>
                <a:lnTo>
                  <a:pt x="2280408" y="1157191"/>
                </a:lnTo>
                <a:lnTo>
                  <a:pt x="2277733" y="1157223"/>
                </a:lnTo>
                <a:cubicBezTo>
                  <a:pt x="2271611" y="1157295"/>
                  <a:pt x="2266101" y="1156420"/>
                  <a:pt x="2263044" y="1151754"/>
                </a:cubicBezTo>
                <a:lnTo>
                  <a:pt x="2266695" y="1143932"/>
                </a:lnTo>
                <a:lnTo>
                  <a:pt x="2291377" y="1125446"/>
                </a:lnTo>
                <a:cubicBezTo>
                  <a:pt x="2339695" y="1089940"/>
                  <a:pt x="2322915" y="1107921"/>
                  <a:pt x="2399263" y="1059765"/>
                </a:cubicBezTo>
                <a:cubicBezTo>
                  <a:pt x="2424020" y="1044151"/>
                  <a:pt x="2447647" y="1026627"/>
                  <a:pt x="2471630" y="1009734"/>
                </a:cubicBezTo>
                <a:close/>
                <a:moveTo>
                  <a:pt x="2401289" y="992454"/>
                </a:moveTo>
                <a:lnTo>
                  <a:pt x="2357742" y="1021693"/>
                </a:lnTo>
                <a:lnTo>
                  <a:pt x="2349803" y="1020151"/>
                </a:lnTo>
                <a:close/>
                <a:moveTo>
                  <a:pt x="2380395" y="991984"/>
                </a:moveTo>
                <a:lnTo>
                  <a:pt x="2370350" y="1003339"/>
                </a:lnTo>
                <a:cubicBezTo>
                  <a:pt x="2362917" y="1009660"/>
                  <a:pt x="2338564" y="1012921"/>
                  <a:pt x="2345871" y="1019385"/>
                </a:cubicBezTo>
                <a:lnTo>
                  <a:pt x="2349803" y="1020151"/>
                </a:lnTo>
                <a:lnTo>
                  <a:pt x="2321393" y="1035433"/>
                </a:lnTo>
                <a:lnTo>
                  <a:pt x="2303215" y="1048627"/>
                </a:lnTo>
                <a:lnTo>
                  <a:pt x="2296886" y="1050237"/>
                </a:lnTo>
                <a:lnTo>
                  <a:pt x="2336815" y="1019939"/>
                </a:lnTo>
                <a:lnTo>
                  <a:pt x="2373531" y="995870"/>
                </a:lnTo>
                <a:close/>
                <a:moveTo>
                  <a:pt x="9974624" y="990405"/>
                </a:moveTo>
                <a:lnTo>
                  <a:pt x="9993673" y="991310"/>
                </a:lnTo>
                <a:cubicBezTo>
                  <a:pt x="10016591" y="991935"/>
                  <a:pt x="10039323" y="992110"/>
                  <a:pt x="10060630" y="991856"/>
                </a:cubicBezTo>
                <a:lnTo>
                  <a:pt x="10094876" y="990665"/>
                </a:lnTo>
                <a:lnTo>
                  <a:pt x="10087518" y="994924"/>
                </a:lnTo>
                <a:cubicBezTo>
                  <a:pt x="10065255" y="1003217"/>
                  <a:pt x="10041378" y="1008459"/>
                  <a:pt x="10016779" y="1011944"/>
                </a:cubicBezTo>
                <a:lnTo>
                  <a:pt x="9998675" y="1013175"/>
                </a:lnTo>
                <a:close/>
                <a:moveTo>
                  <a:pt x="2387359" y="984113"/>
                </a:moveTo>
                <a:lnTo>
                  <a:pt x="2386306" y="985303"/>
                </a:lnTo>
                <a:lnTo>
                  <a:pt x="2362881" y="1000159"/>
                </a:lnTo>
                <a:lnTo>
                  <a:pt x="2336815" y="1019939"/>
                </a:lnTo>
                <a:lnTo>
                  <a:pt x="2286607" y="1052852"/>
                </a:lnTo>
                <a:lnTo>
                  <a:pt x="2275340" y="1055719"/>
                </a:lnTo>
                <a:cubicBezTo>
                  <a:pt x="2238405" y="1079440"/>
                  <a:pt x="2231099" y="1084775"/>
                  <a:pt x="2229328" y="1085438"/>
                </a:cubicBezTo>
                <a:lnTo>
                  <a:pt x="2229094" y="1085316"/>
                </a:lnTo>
                <a:lnTo>
                  <a:pt x="2229843" y="1084680"/>
                </a:lnTo>
                <a:cubicBezTo>
                  <a:pt x="2244707" y="1072040"/>
                  <a:pt x="2262479" y="1063284"/>
                  <a:pt x="2278798" y="1052588"/>
                </a:cubicBezTo>
                <a:cubicBezTo>
                  <a:pt x="2311435" y="1031191"/>
                  <a:pt x="2342936" y="1007953"/>
                  <a:pt x="2376710" y="988401"/>
                </a:cubicBezTo>
                <a:close/>
                <a:moveTo>
                  <a:pt x="2501043" y="981873"/>
                </a:moveTo>
                <a:lnTo>
                  <a:pt x="2420830" y="1027132"/>
                </a:lnTo>
                <a:lnTo>
                  <a:pt x="2436461" y="1013842"/>
                </a:lnTo>
                <a:close/>
                <a:moveTo>
                  <a:pt x="9811429" y="981751"/>
                </a:moveTo>
                <a:cubicBezTo>
                  <a:pt x="9863580" y="981755"/>
                  <a:pt x="9916672" y="993867"/>
                  <a:pt x="9969010" y="996292"/>
                </a:cubicBezTo>
                <a:cubicBezTo>
                  <a:pt x="9972375" y="1000682"/>
                  <a:pt x="9977967" y="1006129"/>
                  <a:pt x="9984113" y="1011839"/>
                </a:cubicBezTo>
                <a:lnTo>
                  <a:pt x="9986444" y="1014006"/>
                </a:lnTo>
                <a:lnTo>
                  <a:pt x="9936651" y="1017392"/>
                </a:lnTo>
                <a:lnTo>
                  <a:pt x="9930817" y="1015377"/>
                </a:lnTo>
                <a:cubicBezTo>
                  <a:pt x="9914147" y="1009665"/>
                  <a:pt x="9894084" y="1002835"/>
                  <a:pt x="9869632" y="994591"/>
                </a:cubicBezTo>
                <a:cubicBezTo>
                  <a:pt x="9849203" y="996791"/>
                  <a:pt x="9789196" y="993737"/>
                  <a:pt x="9808345" y="1001188"/>
                </a:cubicBezTo>
                <a:lnTo>
                  <a:pt x="9868744" y="1022009"/>
                </a:lnTo>
                <a:lnTo>
                  <a:pt x="9867631" y="1022084"/>
                </a:lnTo>
                <a:cubicBezTo>
                  <a:pt x="9854666" y="1022961"/>
                  <a:pt x="9835927" y="1023079"/>
                  <a:pt x="9815794" y="1022326"/>
                </a:cubicBezTo>
                <a:lnTo>
                  <a:pt x="9768247" y="1018383"/>
                </a:lnTo>
                <a:lnTo>
                  <a:pt x="9760955" y="1010353"/>
                </a:lnTo>
                <a:cubicBezTo>
                  <a:pt x="9753539" y="999486"/>
                  <a:pt x="9750652" y="988428"/>
                  <a:pt x="9759655" y="986589"/>
                </a:cubicBezTo>
                <a:cubicBezTo>
                  <a:pt x="9776766" y="983093"/>
                  <a:pt x="9794045" y="981750"/>
                  <a:pt x="9811429" y="981751"/>
                </a:cubicBezTo>
                <a:close/>
                <a:moveTo>
                  <a:pt x="2411401" y="974430"/>
                </a:moveTo>
                <a:lnTo>
                  <a:pt x="2380395" y="991984"/>
                </a:lnTo>
                <a:lnTo>
                  <a:pt x="2386306" y="985303"/>
                </a:lnTo>
                <a:lnTo>
                  <a:pt x="2389615" y="983204"/>
                </a:lnTo>
                <a:close/>
                <a:moveTo>
                  <a:pt x="2441565" y="965412"/>
                </a:moveTo>
                <a:lnTo>
                  <a:pt x="2412945" y="986185"/>
                </a:lnTo>
                <a:lnTo>
                  <a:pt x="2401289" y="992454"/>
                </a:lnTo>
                <a:close/>
                <a:moveTo>
                  <a:pt x="9833541" y="958797"/>
                </a:moveTo>
                <a:cubicBezTo>
                  <a:pt x="9852448" y="957645"/>
                  <a:pt x="9873047" y="958410"/>
                  <a:pt x="9894020" y="959263"/>
                </a:cubicBezTo>
                <a:lnTo>
                  <a:pt x="9931351" y="959849"/>
                </a:lnTo>
                <a:lnTo>
                  <a:pt x="9963787" y="980146"/>
                </a:lnTo>
                <a:lnTo>
                  <a:pt x="9974624" y="990405"/>
                </a:lnTo>
                <a:lnTo>
                  <a:pt x="9925601" y="988075"/>
                </a:lnTo>
                <a:cubicBezTo>
                  <a:pt x="9881502" y="984997"/>
                  <a:pt x="9841625" y="980050"/>
                  <a:pt x="9815893" y="973081"/>
                </a:cubicBezTo>
                <a:lnTo>
                  <a:pt x="9790984" y="961918"/>
                </a:lnTo>
                <a:lnTo>
                  <a:pt x="9813985" y="958970"/>
                </a:lnTo>
                <a:close/>
                <a:moveTo>
                  <a:pt x="10155155" y="949195"/>
                </a:moveTo>
                <a:lnTo>
                  <a:pt x="10173157" y="951044"/>
                </a:lnTo>
                <a:cubicBezTo>
                  <a:pt x="10184889" y="955812"/>
                  <a:pt x="10188847" y="964233"/>
                  <a:pt x="10180367" y="978500"/>
                </a:cubicBezTo>
                <a:cubicBezTo>
                  <a:pt x="10177207" y="983814"/>
                  <a:pt x="10153452" y="987642"/>
                  <a:pt x="10119028" y="989827"/>
                </a:cubicBezTo>
                <a:lnTo>
                  <a:pt x="10094876" y="990665"/>
                </a:lnTo>
                <a:lnTo>
                  <a:pt x="10148574" y="959603"/>
                </a:lnTo>
                <a:close/>
                <a:moveTo>
                  <a:pt x="9983610" y="947603"/>
                </a:moveTo>
                <a:lnTo>
                  <a:pt x="10017454" y="948217"/>
                </a:lnTo>
                <a:lnTo>
                  <a:pt x="10013869" y="950761"/>
                </a:lnTo>
                <a:cubicBezTo>
                  <a:pt x="9996642" y="956890"/>
                  <a:pt x="9977165" y="959442"/>
                  <a:pt x="9956753" y="960248"/>
                </a:cubicBezTo>
                <a:lnTo>
                  <a:pt x="9931351" y="959849"/>
                </a:lnTo>
                <a:lnTo>
                  <a:pt x="9922322" y="954200"/>
                </a:lnTo>
                <a:lnTo>
                  <a:pt x="9915379" y="952926"/>
                </a:lnTo>
                <a:close/>
                <a:moveTo>
                  <a:pt x="2473791" y="945730"/>
                </a:moveTo>
                <a:lnTo>
                  <a:pt x="2454973" y="956409"/>
                </a:lnTo>
                <a:lnTo>
                  <a:pt x="2441565" y="965412"/>
                </a:lnTo>
                <a:lnTo>
                  <a:pt x="2451253" y="958380"/>
                </a:lnTo>
                <a:lnTo>
                  <a:pt x="2470080" y="946725"/>
                </a:lnTo>
                <a:close/>
                <a:moveTo>
                  <a:pt x="2501000" y="945255"/>
                </a:moveTo>
                <a:lnTo>
                  <a:pt x="2499528" y="949191"/>
                </a:lnTo>
                <a:lnTo>
                  <a:pt x="2487488" y="956162"/>
                </a:lnTo>
                <a:cubicBezTo>
                  <a:pt x="2406765" y="1002895"/>
                  <a:pt x="2437849" y="979307"/>
                  <a:pt x="2389577" y="1020347"/>
                </a:cubicBezTo>
                <a:lnTo>
                  <a:pt x="2381020" y="1021461"/>
                </a:lnTo>
                <a:lnTo>
                  <a:pt x="2392757" y="1012880"/>
                </a:lnTo>
                <a:cubicBezTo>
                  <a:pt x="2456867" y="967139"/>
                  <a:pt x="2457374" y="970147"/>
                  <a:pt x="2489817" y="951939"/>
                </a:cubicBezTo>
                <a:close/>
                <a:moveTo>
                  <a:pt x="2501316" y="944405"/>
                </a:moveTo>
                <a:lnTo>
                  <a:pt x="2480020" y="952981"/>
                </a:lnTo>
                <a:cubicBezTo>
                  <a:pt x="2476470" y="954412"/>
                  <a:pt x="2466835" y="960137"/>
                  <a:pt x="2469372" y="957272"/>
                </a:cubicBezTo>
                <a:lnTo>
                  <a:pt x="2486844" y="944481"/>
                </a:lnTo>
                <a:close/>
                <a:moveTo>
                  <a:pt x="2501318" y="944404"/>
                </a:moveTo>
                <a:lnTo>
                  <a:pt x="2501318" y="944404"/>
                </a:lnTo>
                <a:lnTo>
                  <a:pt x="2501316" y="944405"/>
                </a:lnTo>
                <a:close/>
                <a:moveTo>
                  <a:pt x="2504707" y="943040"/>
                </a:moveTo>
                <a:lnTo>
                  <a:pt x="2501000" y="945255"/>
                </a:lnTo>
                <a:lnTo>
                  <a:pt x="2501318" y="944404"/>
                </a:lnTo>
                <a:close/>
                <a:moveTo>
                  <a:pt x="9816298" y="941737"/>
                </a:moveTo>
                <a:cubicBezTo>
                  <a:pt x="9834467" y="941361"/>
                  <a:pt x="9857694" y="943339"/>
                  <a:pt x="9878906" y="946233"/>
                </a:cubicBezTo>
                <a:lnTo>
                  <a:pt x="9915379" y="952926"/>
                </a:lnTo>
                <a:lnTo>
                  <a:pt x="9914654" y="952983"/>
                </a:lnTo>
                <a:cubicBezTo>
                  <a:pt x="9891253" y="953678"/>
                  <a:pt x="9867644" y="953823"/>
                  <a:pt x="9844449" y="955067"/>
                </a:cubicBezTo>
                <a:lnTo>
                  <a:pt x="9813985" y="958970"/>
                </a:lnTo>
                <a:lnTo>
                  <a:pt x="9788154" y="959199"/>
                </a:lnTo>
                <a:lnTo>
                  <a:pt x="9784044" y="951361"/>
                </a:lnTo>
                <a:cubicBezTo>
                  <a:pt x="9785020" y="944842"/>
                  <a:pt x="9798130" y="942113"/>
                  <a:pt x="9816298" y="941737"/>
                </a:cubicBezTo>
                <a:close/>
                <a:moveTo>
                  <a:pt x="2579255" y="937613"/>
                </a:moveTo>
                <a:lnTo>
                  <a:pt x="2568484" y="942775"/>
                </a:lnTo>
                <a:cubicBezTo>
                  <a:pt x="2560036" y="946724"/>
                  <a:pt x="2566112" y="943582"/>
                  <a:pt x="2572599" y="940527"/>
                </a:cubicBezTo>
                <a:close/>
                <a:moveTo>
                  <a:pt x="2580872" y="936904"/>
                </a:moveTo>
                <a:cubicBezTo>
                  <a:pt x="2585925" y="935143"/>
                  <a:pt x="2576025" y="941646"/>
                  <a:pt x="2503535" y="980641"/>
                </a:cubicBezTo>
                <a:lnTo>
                  <a:pt x="2501043" y="981873"/>
                </a:lnTo>
                <a:lnTo>
                  <a:pt x="2580301" y="937155"/>
                </a:lnTo>
                <a:close/>
                <a:moveTo>
                  <a:pt x="2580811" y="936868"/>
                </a:moveTo>
                <a:lnTo>
                  <a:pt x="2580301" y="937155"/>
                </a:lnTo>
                <a:lnTo>
                  <a:pt x="2579255" y="937613"/>
                </a:lnTo>
                <a:close/>
                <a:moveTo>
                  <a:pt x="2517573" y="935350"/>
                </a:moveTo>
                <a:lnTo>
                  <a:pt x="2511966" y="940116"/>
                </a:lnTo>
                <a:lnTo>
                  <a:pt x="2504707" y="943040"/>
                </a:lnTo>
                <a:close/>
                <a:moveTo>
                  <a:pt x="10047092" y="927189"/>
                </a:moveTo>
                <a:lnTo>
                  <a:pt x="10103320" y="931086"/>
                </a:lnTo>
                <a:cubicBezTo>
                  <a:pt x="10122938" y="932916"/>
                  <a:pt x="10139538" y="935476"/>
                  <a:pt x="10148590" y="939864"/>
                </a:cubicBezTo>
                <a:cubicBezTo>
                  <a:pt x="10153117" y="942058"/>
                  <a:pt x="10155754" y="944708"/>
                  <a:pt x="10155940" y="947952"/>
                </a:cubicBezTo>
                <a:lnTo>
                  <a:pt x="10155155" y="949195"/>
                </a:lnTo>
                <a:lnTo>
                  <a:pt x="10119301" y="945513"/>
                </a:lnTo>
                <a:cubicBezTo>
                  <a:pt x="10096687" y="945862"/>
                  <a:pt x="10070961" y="947671"/>
                  <a:pt x="10046792" y="948750"/>
                </a:cubicBezTo>
                <a:lnTo>
                  <a:pt x="10017454" y="948217"/>
                </a:lnTo>
                <a:close/>
                <a:moveTo>
                  <a:pt x="2481354" y="922059"/>
                </a:moveTo>
                <a:lnTo>
                  <a:pt x="2471442" y="931684"/>
                </a:lnTo>
                <a:lnTo>
                  <a:pt x="2459735" y="940521"/>
                </a:lnTo>
                <a:lnTo>
                  <a:pt x="2421792" y="962796"/>
                </a:lnTo>
                <a:lnTo>
                  <a:pt x="2389615" y="983204"/>
                </a:lnTo>
                <a:lnTo>
                  <a:pt x="2387359" y="984113"/>
                </a:lnTo>
                <a:lnTo>
                  <a:pt x="2415017" y="960597"/>
                </a:lnTo>
                <a:cubicBezTo>
                  <a:pt x="2425325" y="951835"/>
                  <a:pt x="2437294" y="945469"/>
                  <a:pt x="2449483" y="939393"/>
                </a:cubicBezTo>
                <a:close/>
                <a:moveTo>
                  <a:pt x="2550273" y="912312"/>
                </a:moveTo>
                <a:lnTo>
                  <a:pt x="2546755" y="917596"/>
                </a:lnTo>
                <a:lnTo>
                  <a:pt x="2536445" y="924069"/>
                </a:lnTo>
                <a:lnTo>
                  <a:pt x="2517573" y="935350"/>
                </a:lnTo>
                <a:lnTo>
                  <a:pt x="2539625" y="916601"/>
                </a:lnTo>
                <a:close/>
                <a:moveTo>
                  <a:pt x="2537617" y="909514"/>
                </a:moveTo>
                <a:lnTo>
                  <a:pt x="2538701" y="909754"/>
                </a:lnTo>
                <a:lnTo>
                  <a:pt x="2522355" y="918487"/>
                </a:lnTo>
                <a:lnTo>
                  <a:pt x="2486844" y="944481"/>
                </a:lnTo>
                <a:lnTo>
                  <a:pt x="2478292" y="944527"/>
                </a:lnTo>
                <a:lnTo>
                  <a:pt x="2473791" y="945730"/>
                </a:lnTo>
                <a:close/>
                <a:moveTo>
                  <a:pt x="2736703" y="868169"/>
                </a:moveTo>
                <a:lnTo>
                  <a:pt x="2546131" y="963485"/>
                </a:lnTo>
                <a:lnTo>
                  <a:pt x="2477201" y="1006276"/>
                </a:lnTo>
                <a:lnTo>
                  <a:pt x="2549311" y="956017"/>
                </a:lnTo>
                <a:lnTo>
                  <a:pt x="2609958" y="922758"/>
                </a:lnTo>
                <a:lnTo>
                  <a:pt x="2621372" y="917187"/>
                </a:lnTo>
                <a:lnTo>
                  <a:pt x="2683459" y="889612"/>
                </a:lnTo>
                <a:close/>
                <a:moveTo>
                  <a:pt x="10236370" y="863701"/>
                </a:moveTo>
                <a:lnTo>
                  <a:pt x="10362735" y="866243"/>
                </a:lnTo>
                <a:cubicBezTo>
                  <a:pt x="10457549" y="866945"/>
                  <a:pt x="10552378" y="867109"/>
                  <a:pt x="10647170" y="868733"/>
                </a:cubicBezTo>
                <a:cubicBezTo>
                  <a:pt x="10654060" y="868851"/>
                  <a:pt x="10671234" y="869520"/>
                  <a:pt x="10675526" y="870145"/>
                </a:cubicBezTo>
                <a:cubicBezTo>
                  <a:pt x="10676957" y="870354"/>
                  <a:pt x="10676954" y="870557"/>
                  <a:pt x="10674664" y="870734"/>
                </a:cubicBezTo>
                <a:cubicBezTo>
                  <a:pt x="10539393" y="881162"/>
                  <a:pt x="10404471" y="898245"/>
                  <a:pt x="10268850" y="902018"/>
                </a:cubicBezTo>
                <a:cubicBezTo>
                  <a:pt x="10217379" y="903450"/>
                  <a:pt x="10165941" y="900492"/>
                  <a:pt x="10114498" y="897230"/>
                </a:cubicBezTo>
                <a:lnTo>
                  <a:pt x="10048679" y="894409"/>
                </a:lnTo>
                <a:lnTo>
                  <a:pt x="10011137" y="884620"/>
                </a:lnTo>
                <a:lnTo>
                  <a:pt x="9996331" y="883073"/>
                </a:lnTo>
                <a:lnTo>
                  <a:pt x="9968479" y="865205"/>
                </a:lnTo>
                <a:lnTo>
                  <a:pt x="10078720" y="866299"/>
                </a:lnTo>
                <a:cubicBezTo>
                  <a:pt x="10122114" y="866729"/>
                  <a:pt x="10165483" y="866678"/>
                  <a:pt x="10208783" y="865424"/>
                </a:cubicBezTo>
                <a:close/>
                <a:moveTo>
                  <a:pt x="2379510" y="858490"/>
                </a:moveTo>
                <a:cubicBezTo>
                  <a:pt x="2375055" y="862681"/>
                  <a:pt x="2356002" y="877783"/>
                  <a:pt x="2348628" y="884157"/>
                </a:cubicBezTo>
                <a:lnTo>
                  <a:pt x="2289640" y="935145"/>
                </a:lnTo>
                <a:cubicBezTo>
                  <a:pt x="2289640" y="935145"/>
                  <a:pt x="2235545" y="959482"/>
                  <a:pt x="2209455" y="973535"/>
                </a:cubicBezTo>
                <a:cubicBezTo>
                  <a:pt x="2193275" y="982251"/>
                  <a:pt x="2179641" y="995392"/>
                  <a:pt x="2163065" y="1003329"/>
                </a:cubicBezTo>
                <a:lnTo>
                  <a:pt x="2138432" y="1012593"/>
                </a:lnTo>
                <a:lnTo>
                  <a:pt x="2262145" y="933145"/>
                </a:lnTo>
                <a:cubicBezTo>
                  <a:pt x="2274819" y="925469"/>
                  <a:pt x="2289769" y="921957"/>
                  <a:pt x="2302237" y="913950"/>
                </a:cubicBezTo>
                <a:cubicBezTo>
                  <a:pt x="2313171" y="906929"/>
                  <a:pt x="2321227" y="896108"/>
                  <a:pt x="2331731" y="888456"/>
                </a:cubicBezTo>
                <a:cubicBezTo>
                  <a:pt x="2346585" y="877634"/>
                  <a:pt x="2362658" y="868594"/>
                  <a:pt x="2378123" y="858663"/>
                </a:cubicBezTo>
                <a:cubicBezTo>
                  <a:pt x="2380856" y="856909"/>
                  <a:pt x="2380994" y="857092"/>
                  <a:pt x="2379510" y="858490"/>
                </a:cubicBezTo>
                <a:close/>
                <a:moveTo>
                  <a:pt x="9926245" y="854460"/>
                </a:moveTo>
                <a:lnTo>
                  <a:pt x="9960229" y="859914"/>
                </a:lnTo>
                <a:lnTo>
                  <a:pt x="9968479" y="865205"/>
                </a:lnTo>
                <a:lnTo>
                  <a:pt x="9902779" y="864554"/>
                </a:lnTo>
                <a:lnTo>
                  <a:pt x="9908392" y="855733"/>
                </a:lnTo>
                <a:lnTo>
                  <a:pt x="9924023" y="854822"/>
                </a:lnTo>
                <a:close/>
                <a:moveTo>
                  <a:pt x="9924850" y="854236"/>
                </a:moveTo>
                <a:lnTo>
                  <a:pt x="9927064" y="854327"/>
                </a:lnTo>
                <a:lnTo>
                  <a:pt x="9926245" y="854460"/>
                </a:lnTo>
                <a:close/>
                <a:moveTo>
                  <a:pt x="9910781" y="851978"/>
                </a:moveTo>
                <a:lnTo>
                  <a:pt x="9924850" y="854236"/>
                </a:lnTo>
                <a:lnTo>
                  <a:pt x="9909737" y="853618"/>
                </a:lnTo>
                <a:close/>
                <a:moveTo>
                  <a:pt x="9786553" y="844821"/>
                </a:moveTo>
                <a:lnTo>
                  <a:pt x="9830731" y="848660"/>
                </a:lnTo>
                <a:lnTo>
                  <a:pt x="9857715" y="851486"/>
                </a:lnTo>
                <a:lnTo>
                  <a:pt x="9909737" y="853618"/>
                </a:lnTo>
                <a:lnTo>
                  <a:pt x="9908392" y="855733"/>
                </a:lnTo>
                <a:lnTo>
                  <a:pt x="9816406" y="861101"/>
                </a:lnTo>
                <a:lnTo>
                  <a:pt x="9803218" y="860443"/>
                </a:lnTo>
                <a:lnTo>
                  <a:pt x="9773161" y="853938"/>
                </a:lnTo>
                <a:lnTo>
                  <a:pt x="9742485" y="849475"/>
                </a:lnTo>
                <a:lnTo>
                  <a:pt x="9759651" y="847787"/>
                </a:lnTo>
                <a:cubicBezTo>
                  <a:pt x="9770253" y="846744"/>
                  <a:pt x="9780038" y="845729"/>
                  <a:pt x="9786553" y="844821"/>
                </a:cubicBezTo>
                <a:close/>
                <a:moveTo>
                  <a:pt x="2677717" y="833302"/>
                </a:moveTo>
                <a:lnTo>
                  <a:pt x="2669483" y="839548"/>
                </a:lnTo>
                <a:cubicBezTo>
                  <a:pt x="2585430" y="888206"/>
                  <a:pt x="2690218" y="826881"/>
                  <a:pt x="2592073" y="889139"/>
                </a:cubicBezTo>
                <a:lnTo>
                  <a:pt x="2563926" y="906813"/>
                </a:lnTo>
                <a:lnTo>
                  <a:pt x="2550273" y="912312"/>
                </a:lnTo>
                <a:lnTo>
                  <a:pt x="2538701" y="909754"/>
                </a:lnTo>
                <a:lnTo>
                  <a:pt x="2577931" y="888796"/>
                </a:lnTo>
                <a:cubicBezTo>
                  <a:pt x="2587793" y="882778"/>
                  <a:pt x="2595130" y="878094"/>
                  <a:pt x="2600588" y="874437"/>
                </a:cubicBezTo>
                <a:lnTo>
                  <a:pt x="2604322" y="871748"/>
                </a:lnTo>
                <a:lnTo>
                  <a:pt x="2653755" y="845853"/>
                </a:lnTo>
                <a:lnTo>
                  <a:pt x="2658834" y="843836"/>
                </a:lnTo>
                <a:lnTo>
                  <a:pt x="2671521" y="836547"/>
                </a:lnTo>
                <a:close/>
                <a:moveTo>
                  <a:pt x="2786517" y="827808"/>
                </a:moveTo>
                <a:cubicBezTo>
                  <a:pt x="2791782" y="827172"/>
                  <a:pt x="2796047" y="827517"/>
                  <a:pt x="2796308" y="831787"/>
                </a:cubicBezTo>
                <a:lnTo>
                  <a:pt x="2795984" y="832144"/>
                </a:lnTo>
                <a:lnTo>
                  <a:pt x="2785660" y="836076"/>
                </a:lnTo>
                <a:cubicBezTo>
                  <a:pt x="2740552" y="857402"/>
                  <a:pt x="2696311" y="880512"/>
                  <a:pt x="2651513" y="902479"/>
                </a:cubicBezTo>
                <a:lnTo>
                  <a:pt x="2621372" y="917187"/>
                </a:lnTo>
                <a:lnTo>
                  <a:pt x="2614759" y="920126"/>
                </a:lnTo>
                <a:lnTo>
                  <a:pt x="2609958" y="922758"/>
                </a:lnTo>
                <a:lnTo>
                  <a:pt x="2593812" y="930637"/>
                </a:lnTo>
                <a:lnTo>
                  <a:pt x="2580811" y="936868"/>
                </a:lnTo>
                <a:lnTo>
                  <a:pt x="2770721" y="829716"/>
                </a:lnTo>
                <a:cubicBezTo>
                  <a:pt x="2774986" y="830061"/>
                  <a:pt x="2781252" y="828445"/>
                  <a:pt x="2786517" y="827808"/>
                </a:cubicBezTo>
                <a:close/>
                <a:moveTo>
                  <a:pt x="2740568" y="826536"/>
                </a:moveTo>
                <a:lnTo>
                  <a:pt x="2739234" y="827718"/>
                </a:lnTo>
                <a:cubicBezTo>
                  <a:pt x="2734903" y="831499"/>
                  <a:pt x="2728901" y="836681"/>
                  <a:pt x="2720658" y="843691"/>
                </a:cubicBezTo>
                <a:cubicBezTo>
                  <a:pt x="2710803" y="846112"/>
                  <a:pt x="2696402" y="857409"/>
                  <a:pt x="2687685" y="857612"/>
                </a:cubicBezTo>
                <a:lnTo>
                  <a:pt x="2687394" y="857420"/>
                </a:lnTo>
                <a:lnTo>
                  <a:pt x="2688710" y="856557"/>
                </a:lnTo>
                <a:close/>
                <a:moveTo>
                  <a:pt x="2748491" y="819930"/>
                </a:moveTo>
                <a:lnTo>
                  <a:pt x="2749454" y="821392"/>
                </a:lnTo>
                <a:lnTo>
                  <a:pt x="2740568" y="826536"/>
                </a:lnTo>
                <a:lnTo>
                  <a:pt x="2747781" y="820147"/>
                </a:lnTo>
                <a:cubicBezTo>
                  <a:pt x="2750898" y="817327"/>
                  <a:pt x="2749612" y="818396"/>
                  <a:pt x="2748491" y="819930"/>
                </a:cubicBezTo>
                <a:close/>
                <a:moveTo>
                  <a:pt x="2674856" y="816505"/>
                </a:moveTo>
                <a:lnTo>
                  <a:pt x="2686494" y="820322"/>
                </a:lnTo>
                <a:cubicBezTo>
                  <a:pt x="2689697" y="823157"/>
                  <a:pt x="2686862" y="826362"/>
                  <a:pt x="2682518" y="829658"/>
                </a:cubicBezTo>
                <a:lnTo>
                  <a:pt x="2679424" y="832006"/>
                </a:lnTo>
                <a:lnTo>
                  <a:pt x="2671521" y="836547"/>
                </a:lnTo>
                <a:lnTo>
                  <a:pt x="2653755" y="845853"/>
                </a:lnTo>
                <a:lnTo>
                  <a:pt x="2634311" y="853574"/>
                </a:lnTo>
                <a:cubicBezTo>
                  <a:pt x="2604355" y="865251"/>
                  <a:pt x="2623644" y="856723"/>
                  <a:pt x="2611959" y="866249"/>
                </a:cubicBezTo>
                <a:lnTo>
                  <a:pt x="2604322" y="871748"/>
                </a:lnTo>
                <a:lnTo>
                  <a:pt x="2602411" y="872749"/>
                </a:lnTo>
                <a:lnTo>
                  <a:pt x="2537617" y="909514"/>
                </a:lnTo>
                <a:lnTo>
                  <a:pt x="2534990" y="908933"/>
                </a:lnTo>
                <a:cubicBezTo>
                  <a:pt x="2528007" y="910799"/>
                  <a:pt x="2520078" y="914159"/>
                  <a:pt x="2514039" y="914529"/>
                </a:cubicBezTo>
                <a:cubicBezTo>
                  <a:pt x="2473520" y="948978"/>
                  <a:pt x="2494211" y="932984"/>
                  <a:pt x="2480277" y="940412"/>
                </a:cubicBezTo>
                <a:lnTo>
                  <a:pt x="2470080" y="946725"/>
                </a:lnTo>
                <a:lnTo>
                  <a:pt x="2454433" y="950911"/>
                </a:lnTo>
                <a:cubicBezTo>
                  <a:pt x="2442723" y="957689"/>
                  <a:pt x="2431491" y="965368"/>
                  <a:pt x="2419305" y="971246"/>
                </a:cubicBezTo>
                <a:lnTo>
                  <a:pt x="2411401" y="974430"/>
                </a:lnTo>
                <a:lnTo>
                  <a:pt x="2425028" y="966715"/>
                </a:lnTo>
                <a:lnTo>
                  <a:pt x="2459735" y="940521"/>
                </a:lnTo>
                <a:lnTo>
                  <a:pt x="2482091" y="927395"/>
                </a:lnTo>
                <a:cubicBezTo>
                  <a:pt x="2500336" y="915435"/>
                  <a:pt x="2516848" y="901021"/>
                  <a:pt x="2534227" y="887835"/>
                </a:cubicBezTo>
                <a:cubicBezTo>
                  <a:pt x="2548029" y="877360"/>
                  <a:pt x="2563367" y="869297"/>
                  <a:pt x="2579030" y="861727"/>
                </a:cubicBezTo>
                <a:lnTo>
                  <a:pt x="2592252" y="855183"/>
                </a:lnTo>
                <a:lnTo>
                  <a:pt x="2657727" y="825719"/>
                </a:lnTo>
                <a:close/>
                <a:moveTo>
                  <a:pt x="2842345" y="816054"/>
                </a:moveTo>
                <a:lnTo>
                  <a:pt x="2814427" y="830678"/>
                </a:lnTo>
                <a:cubicBezTo>
                  <a:pt x="2795674" y="840425"/>
                  <a:pt x="2776882" y="850095"/>
                  <a:pt x="2758002" y="859591"/>
                </a:cubicBezTo>
                <a:lnTo>
                  <a:pt x="2757991" y="859596"/>
                </a:lnTo>
                <a:lnTo>
                  <a:pt x="2736703" y="868169"/>
                </a:lnTo>
                <a:cubicBezTo>
                  <a:pt x="2748414" y="861391"/>
                  <a:pt x="2760282" y="854882"/>
                  <a:pt x="2771831" y="847833"/>
                </a:cubicBezTo>
                <a:cubicBezTo>
                  <a:pt x="2775995" y="845292"/>
                  <a:pt x="2782263" y="843715"/>
                  <a:pt x="2787415" y="841556"/>
                </a:cubicBezTo>
                <a:lnTo>
                  <a:pt x="2795984" y="832144"/>
                </a:lnTo>
                <a:lnTo>
                  <a:pt x="2836886" y="816563"/>
                </a:lnTo>
                <a:close/>
                <a:moveTo>
                  <a:pt x="2887380" y="814574"/>
                </a:moveTo>
                <a:lnTo>
                  <a:pt x="2871961" y="819884"/>
                </a:lnTo>
                <a:cubicBezTo>
                  <a:pt x="2859920" y="826052"/>
                  <a:pt x="2849065" y="834435"/>
                  <a:pt x="2836834" y="840219"/>
                </a:cubicBezTo>
                <a:cubicBezTo>
                  <a:pt x="2819535" y="848397"/>
                  <a:pt x="2801009" y="853750"/>
                  <a:pt x="2783588" y="861663"/>
                </a:cubicBezTo>
                <a:cubicBezTo>
                  <a:pt x="2760874" y="871978"/>
                  <a:pt x="2738872" y="883797"/>
                  <a:pt x="2716514" y="894864"/>
                </a:cubicBezTo>
                <a:cubicBezTo>
                  <a:pt x="2692264" y="906869"/>
                  <a:pt x="2669764" y="922127"/>
                  <a:pt x="2646260" y="935535"/>
                </a:cubicBezTo>
                <a:cubicBezTo>
                  <a:pt x="2538379" y="997075"/>
                  <a:pt x="2517096" y="1008098"/>
                  <a:pt x="2497899" y="1019494"/>
                </a:cubicBezTo>
                <a:lnTo>
                  <a:pt x="2495104" y="1021211"/>
                </a:lnTo>
                <a:lnTo>
                  <a:pt x="2495104" y="1021165"/>
                </a:lnTo>
                <a:lnTo>
                  <a:pt x="2634503" y="921705"/>
                </a:lnTo>
                <a:cubicBezTo>
                  <a:pt x="2639218" y="918343"/>
                  <a:pt x="2705980" y="885260"/>
                  <a:pt x="2739328" y="868798"/>
                </a:cubicBezTo>
                <a:lnTo>
                  <a:pt x="2757991" y="859596"/>
                </a:lnTo>
                <a:lnTo>
                  <a:pt x="2800597" y="842436"/>
                </a:lnTo>
                <a:cubicBezTo>
                  <a:pt x="2816453" y="835449"/>
                  <a:pt x="2831115" y="826019"/>
                  <a:pt x="2846373" y="817811"/>
                </a:cubicBezTo>
                <a:cubicBezTo>
                  <a:pt x="2855433" y="817257"/>
                  <a:pt x="2864539" y="815713"/>
                  <a:pt x="2873623" y="814665"/>
                </a:cubicBezTo>
                <a:close/>
                <a:moveTo>
                  <a:pt x="9759568" y="811536"/>
                </a:moveTo>
                <a:lnTo>
                  <a:pt x="9781276" y="815773"/>
                </a:lnTo>
                <a:cubicBezTo>
                  <a:pt x="9816719" y="823276"/>
                  <a:pt x="9852242" y="831793"/>
                  <a:pt x="9877663" y="838269"/>
                </a:cubicBezTo>
                <a:cubicBezTo>
                  <a:pt x="9890373" y="841507"/>
                  <a:pt x="9900557" y="844235"/>
                  <a:pt x="9906943" y="846071"/>
                </a:cubicBezTo>
                <a:lnTo>
                  <a:pt x="9913066" y="848387"/>
                </a:lnTo>
                <a:lnTo>
                  <a:pt x="9913017" y="848468"/>
                </a:lnTo>
                <a:lnTo>
                  <a:pt x="9860385" y="841328"/>
                </a:lnTo>
                <a:lnTo>
                  <a:pt x="9761059" y="815326"/>
                </a:lnTo>
                <a:close/>
                <a:moveTo>
                  <a:pt x="10039277" y="809590"/>
                </a:moveTo>
                <a:lnTo>
                  <a:pt x="10230459" y="821835"/>
                </a:lnTo>
                <a:cubicBezTo>
                  <a:pt x="10249313" y="823678"/>
                  <a:pt x="10285729" y="831593"/>
                  <a:pt x="10312724" y="839528"/>
                </a:cubicBezTo>
                <a:cubicBezTo>
                  <a:pt x="10339714" y="847462"/>
                  <a:pt x="10357283" y="855414"/>
                  <a:pt x="10338436" y="857329"/>
                </a:cubicBezTo>
                <a:lnTo>
                  <a:pt x="10236370" y="863701"/>
                </a:lnTo>
                <a:lnTo>
                  <a:pt x="10078391" y="860524"/>
                </a:lnTo>
                <a:lnTo>
                  <a:pt x="9927064" y="854327"/>
                </a:lnTo>
                <a:lnTo>
                  <a:pt x="9963669" y="848377"/>
                </a:lnTo>
                <a:lnTo>
                  <a:pt x="9964658" y="848154"/>
                </a:lnTo>
                <a:lnTo>
                  <a:pt x="10002207" y="843925"/>
                </a:lnTo>
                <a:lnTo>
                  <a:pt x="10009765" y="837705"/>
                </a:lnTo>
                <a:lnTo>
                  <a:pt x="10039951" y="824515"/>
                </a:lnTo>
                <a:cubicBezTo>
                  <a:pt x="10042924" y="821978"/>
                  <a:pt x="10044516" y="819315"/>
                  <a:pt x="10044326" y="816532"/>
                </a:cubicBezTo>
                <a:close/>
                <a:moveTo>
                  <a:pt x="9767391" y="801231"/>
                </a:moveTo>
                <a:lnTo>
                  <a:pt x="9758055" y="807700"/>
                </a:lnTo>
                <a:lnTo>
                  <a:pt x="9759568" y="811536"/>
                </a:lnTo>
                <a:lnTo>
                  <a:pt x="9729447" y="805658"/>
                </a:lnTo>
                <a:lnTo>
                  <a:pt x="9716260" y="803773"/>
                </a:lnTo>
                <a:lnTo>
                  <a:pt x="9739626" y="802548"/>
                </a:lnTo>
                <a:close/>
                <a:moveTo>
                  <a:pt x="10022274" y="800868"/>
                </a:moveTo>
                <a:lnTo>
                  <a:pt x="10038000" y="807833"/>
                </a:lnTo>
                <a:lnTo>
                  <a:pt x="10039277" y="809590"/>
                </a:lnTo>
                <a:lnTo>
                  <a:pt x="10021781" y="808468"/>
                </a:lnTo>
                <a:close/>
                <a:moveTo>
                  <a:pt x="9665250" y="799208"/>
                </a:moveTo>
                <a:lnTo>
                  <a:pt x="9685378" y="799353"/>
                </a:lnTo>
                <a:lnTo>
                  <a:pt x="9716260" y="803773"/>
                </a:lnTo>
                <a:lnTo>
                  <a:pt x="9703580" y="804436"/>
                </a:lnTo>
                <a:cubicBezTo>
                  <a:pt x="9653094" y="807764"/>
                  <a:pt x="9656662" y="812929"/>
                  <a:pt x="9805767" y="833919"/>
                </a:cubicBezTo>
                <a:lnTo>
                  <a:pt x="9860385" y="841328"/>
                </a:lnTo>
                <a:lnTo>
                  <a:pt x="9880494" y="846593"/>
                </a:lnTo>
                <a:lnTo>
                  <a:pt x="9912826" y="848766"/>
                </a:lnTo>
                <a:lnTo>
                  <a:pt x="9910781" y="851978"/>
                </a:lnTo>
                <a:lnTo>
                  <a:pt x="9904606" y="850988"/>
                </a:lnTo>
                <a:cubicBezTo>
                  <a:pt x="9884931" y="849960"/>
                  <a:pt x="9864500" y="850231"/>
                  <a:pt x="9844446" y="849852"/>
                </a:cubicBezTo>
                <a:lnTo>
                  <a:pt x="9830731" y="848660"/>
                </a:lnTo>
                <a:lnTo>
                  <a:pt x="9681162" y="832991"/>
                </a:lnTo>
                <a:lnTo>
                  <a:pt x="9652653" y="808666"/>
                </a:lnTo>
                <a:close/>
                <a:moveTo>
                  <a:pt x="2771946" y="797078"/>
                </a:moveTo>
                <a:lnTo>
                  <a:pt x="2740847" y="816996"/>
                </a:lnTo>
                <a:cubicBezTo>
                  <a:pt x="2732686" y="822344"/>
                  <a:pt x="2724696" y="827959"/>
                  <a:pt x="2716368" y="833041"/>
                </a:cubicBezTo>
                <a:cubicBezTo>
                  <a:pt x="2704820" y="840091"/>
                  <a:pt x="2676186" y="840827"/>
                  <a:pt x="2681241" y="853377"/>
                </a:cubicBezTo>
                <a:lnTo>
                  <a:pt x="2687394" y="857420"/>
                </a:lnTo>
                <a:lnTo>
                  <a:pt x="2639753" y="888650"/>
                </a:lnTo>
                <a:cubicBezTo>
                  <a:pt x="2618014" y="900885"/>
                  <a:pt x="2594650" y="910033"/>
                  <a:pt x="2572680" y="921852"/>
                </a:cubicBezTo>
                <a:cubicBezTo>
                  <a:pt x="2484447" y="969315"/>
                  <a:pt x="2517103" y="956202"/>
                  <a:pt x="2428993" y="1010662"/>
                </a:cubicBezTo>
                <a:cubicBezTo>
                  <a:pt x="2405975" y="1024888"/>
                  <a:pt x="2381579" y="1036822"/>
                  <a:pt x="2358737" y="1051333"/>
                </a:cubicBezTo>
                <a:cubicBezTo>
                  <a:pt x="2337191" y="1065022"/>
                  <a:pt x="2317302" y="1081188"/>
                  <a:pt x="2295953" y="1095183"/>
                </a:cubicBezTo>
                <a:cubicBezTo>
                  <a:pt x="2203432" y="1155836"/>
                  <a:pt x="2267668" y="1104936"/>
                  <a:pt x="2194862" y="1166838"/>
                </a:cubicBezTo>
                <a:cubicBezTo>
                  <a:pt x="2183109" y="1176831"/>
                  <a:pt x="2169625" y="1184324"/>
                  <a:pt x="2155709" y="1191192"/>
                </a:cubicBezTo>
                <a:lnTo>
                  <a:pt x="2149687" y="1194164"/>
                </a:lnTo>
                <a:lnTo>
                  <a:pt x="2149084" y="1191462"/>
                </a:lnTo>
                <a:cubicBezTo>
                  <a:pt x="2158305" y="1183624"/>
                  <a:pt x="2167889" y="1176196"/>
                  <a:pt x="2176742" y="1167947"/>
                </a:cubicBezTo>
                <a:cubicBezTo>
                  <a:pt x="2187404" y="1158014"/>
                  <a:pt x="2196480" y="1146402"/>
                  <a:pt x="2207581" y="1136962"/>
                </a:cubicBezTo>
                <a:lnTo>
                  <a:pt x="2228428" y="1121143"/>
                </a:lnTo>
                <a:lnTo>
                  <a:pt x="2245889" y="1109159"/>
                </a:lnTo>
                <a:cubicBezTo>
                  <a:pt x="2263865" y="1098048"/>
                  <a:pt x="2284438" y="1091521"/>
                  <a:pt x="2302314" y="1080246"/>
                </a:cubicBezTo>
                <a:lnTo>
                  <a:pt x="2315844" y="1069979"/>
                </a:lnTo>
                <a:lnTo>
                  <a:pt x="2327640" y="1063535"/>
                </a:lnTo>
                <a:cubicBezTo>
                  <a:pt x="2330169" y="1061465"/>
                  <a:pt x="2332581" y="1058696"/>
                  <a:pt x="2341294" y="1051495"/>
                </a:cubicBezTo>
                <a:lnTo>
                  <a:pt x="2356041" y="1039929"/>
                </a:lnTo>
                <a:lnTo>
                  <a:pt x="2406911" y="1015808"/>
                </a:lnTo>
                <a:cubicBezTo>
                  <a:pt x="2424683" y="1008022"/>
                  <a:pt x="2442001" y="999603"/>
                  <a:pt x="2456651" y="987147"/>
                </a:cubicBezTo>
                <a:cubicBezTo>
                  <a:pt x="2465869" y="979309"/>
                  <a:pt x="2475564" y="971998"/>
                  <a:pt x="2484309" y="963631"/>
                </a:cubicBezTo>
                <a:cubicBezTo>
                  <a:pt x="2487400" y="960673"/>
                  <a:pt x="2493621" y="956705"/>
                  <a:pt x="2498084" y="953057"/>
                </a:cubicBezTo>
                <a:lnTo>
                  <a:pt x="2499528" y="949191"/>
                </a:lnTo>
                <a:lnTo>
                  <a:pt x="2522615" y="935828"/>
                </a:lnTo>
                <a:cubicBezTo>
                  <a:pt x="2527224" y="931908"/>
                  <a:pt x="2535268" y="928836"/>
                  <a:pt x="2541597" y="925339"/>
                </a:cubicBezTo>
                <a:lnTo>
                  <a:pt x="2546755" y="917596"/>
                </a:lnTo>
                <a:lnTo>
                  <a:pt x="2563926" y="906813"/>
                </a:lnTo>
                <a:lnTo>
                  <a:pt x="2582221" y="899446"/>
                </a:lnTo>
                <a:cubicBezTo>
                  <a:pt x="2596011" y="891781"/>
                  <a:pt x="2607060" y="879861"/>
                  <a:pt x="2620527" y="871641"/>
                </a:cubicBezTo>
                <a:cubicBezTo>
                  <a:pt x="2646861" y="855568"/>
                  <a:pt x="2674730" y="842140"/>
                  <a:pt x="2701431" y="826682"/>
                </a:cubicBezTo>
                <a:lnTo>
                  <a:pt x="2731438" y="808366"/>
                </a:lnTo>
                <a:lnTo>
                  <a:pt x="2740410" y="804966"/>
                </a:lnTo>
                <a:cubicBezTo>
                  <a:pt x="2748256" y="802193"/>
                  <a:pt x="2756094" y="799668"/>
                  <a:pt x="2762495" y="798060"/>
                </a:cubicBezTo>
                <a:close/>
                <a:moveTo>
                  <a:pt x="9774417" y="796606"/>
                </a:moveTo>
                <a:lnTo>
                  <a:pt x="9952601" y="804037"/>
                </a:lnTo>
                <a:lnTo>
                  <a:pt x="10021781" y="808468"/>
                </a:lnTo>
                <a:lnTo>
                  <a:pt x="10021749" y="808969"/>
                </a:lnTo>
                <a:cubicBezTo>
                  <a:pt x="10021190" y="817606"/>
                  <a:pt x="10019957" y="825540"/>
                  <a:pt x="10017037" y="831718"/>
                </a:cubicBezTo>
                <a:lnTo>
                  <a:pt x="10009765" y="837705"/>
                </a:lnTo>
                <a:lnTo>
                  <a:pt x="10008742" y="838153"/>
                </a:lnTo>
                <a:lnTo>
                  <a:pt x="9964658" y="848154"/>
                </a:lnTo>
                <a:lnTo>
                  <a:pt x="9941867" y="850718"/>
                </a:lnTo>
                <a:lnTo>
                  <a:pt x="9912826" y="848766"/>
                </a:lnTo>
                <a:lnTo>
                  <a:pt x="9913017" y="848468"/>
                </a:lnTo>
                <a:lnTo>
                  <a:pt x="9913426" y="848523"/>
                </a:lnTo>
                <a:lnTo>
                  <a:pt x="9913066" y="848387"/>
                </a:lnTo>
                <a:lnTo>
                  <a:pt x="9919725" y="837925"/>
                </a:lnTo>
                <a:cubicBezTo>
                  <a:pt x="9927998" y="791806"/>
                  <a:pt x="9829412" y="812928"/>
                  <a:pt x="9784254" y="800430"/>
                </a:cubicBezTo>
                <a:lnTo>
                  <a:pt x="9767391" y="801231"/>
                </a:lnTo>
                <a:lnTo>
                  <a:pt x="9773024" y="797328"/>
                </a:lnTo>
                <a:close/>
                <a:moveTo>
                  <a:pt x="2994111" y="778142"/>
                </a:moveTo>
                <a:lnTo>
                  <a:pt x="3001576" y="778689"/>
                </a:lnTo>
                <a:cubicBezTo>
                  <a:pt x="3006026" y="779201"/>
                  <a:pt x="3007232" y="779931"/>
                  <a:pt x="3005233" y="781693"/>
                </a:cubicBezTo>
                <a:lnTo>
                  <a:pt x="2991494" y="789804"/>
                </a:lnTo>
                <a:lnTo>
                  <a:pt x="2987325" y="786972"/>
                </a:lnTo>
                <a:lnTo>
                  <a:pt x="2986054" y="785543"/>
                </a:lnTo>
                <a:close/>
                <a:moveTo>
                  <a:pt x="9813748" y="774936"/>
                </a:moveTo>
                <a:lnTo>
                  <a:pt x="9841658" y="776637"/>
                </a:lnTo>
                <a:lnTo>
                  <a:pt x="9841242" y="776935"/>
                </a:lnTo>
                <a:lnTo>
                  <a:pt x="9810352" y="776935"/>
                </a:lnTo>
                <a:close/>
                <a:moveTo>
                  <a:pt x="2785514" y="774253"/>
                </a:moveTo>
                <a:cubicBezTo>
                  <a:pt x="2794911" y="771630"/>
                  <a:pt x="2769314" y="785137"/>
                  <a:pt x="2761035" y="790300"/>
                </a:cubicBezTo>
                <a:lnTo>
                  <a:pt x="2731438" y="808366"/>
                </a:lnTo>
                <a:lnTo>
                  <a:pt x="2718266" y="813356"/>
                </a:lnTo>
                <a:cubicBezTo>
                  <a:pt x="2711825" y="815955"/>
                  <a:pt x="2706798" y="818130"/>
                  <a:pt x="2704610" y="819213"/>
                </a:cubicBezTo>
                <a:lnTo>
                  <a:pt x="2677717" y="833302"/>
                </a:lnTo>
                <a:lnTo>
                  <a:pt x="2679424" y="832006"/>
                </a:lnTo>
                <a:lnTo>
                  <a:pt x="2714303" y="811964"/>
                </a:lnTo>
                <a:lnTo>
                  <a:pt x="2758166" y="781725"/>
                </a:lnTo>
                <a:close/>
                <a:moveTo>
                  <a:pt x="2853694" y="759170"/>
                </a:moveTo>
                <a:lnTo>
                  <a:pt x="2818570" y="779504"/>
                </a:lnTo>
                <a:cubicBezTo>
                  <a:pt x="2805224" y="787922"/>
                  <a:pt x="2793917" y="799405"/>
                  <a:pt x="2780262" y="807309"/>
                </a:cubicBezTo>
                <a:cubicBezTo>
                  <a:pt x="2762461" y="817614"/>
                  <a:pt x="2753957" y="821536"/>
                  <a:pt x="2750184" y="822498"/>
                </a:cubicBezTo>
                <a:lnTo>
                  <a:pt x="2749454" y="821392"/>
                </a:lnTo>
                <a:lnTo>
                  <a:pt x="2758965" y="815887"/>
                </a:lnTo>
                <a:cubicBezTo>
                  <a:pt x="2764634" y="809478"/>
                  <a:pt x="2783847" y="800012"/>
                  <a:pt x="2775974" y="796660"/>
                </a:cubicBezTo>
                <a:lnTo>
                  <a:pt x="2771946" y="797078"/>
                </a:lnTo>
                <a:lnTo>
                  <a:pt x="2782275" y="790464"/>
                </a:lnTo>
                <a:cubicBezTo>
                  <a:pt x="2800656" y="779335"/>
                  <a:pt x="2804760" y="778740"/>
                  <a:pt x="2819794" y="773177"/>
                </a:cubicBezTo>
                <a:close/>
                <a:moveTo>
                  <a:pt x="3013577" y="756660"/>
                </a:moveTo>
                <a:cubicBezTo>
                  <a:pt x="3021450" y="760011"/>
                  <a:pt x="3002750" y="769970"/>
                  <a:pt x="2996568" y="775886"/>
                </a:cubicBezTo>
                <a:lnTo>
                  <a:pt x="2994111" y="778142"/>
                </a:lnTo>
                <a:lnTo>
                  <a:pt x="2978450" y="776995"/>
                </a:lnTo>
                <a:lnTo>
                  <a:pt x="2986054" y="785543"/>
                </a:lnTo>
                <a:lnTo>
                  <a:pt x="2978419" y="792551"/>
                </a:lnTo>
                <a:cubicBezTo>
                  <a:pt x="2964565" y="804087"/>
                  <a:pt x="2959496" y="803193"/>
                  <a:pt x="2926314" y="816557"/>
                </a:cubicBezTo>
                <a:cubicBezTo>
                  <a:pt x="2883570" y="833773"/>
                  <a:pt x="2843522" y="857076"/>
                  <a:pt x="2802815" y="878672"/>
                </a:cubicBezTo>
                <a:cubicBezTo>
                  <a:pt x="2611942" y="979928"/>
                  <a:pt x="2858689" y="858503"/>
                  <a:pt x="2654839" y="956833"/>
                </a:cubicBezTo>
                <a:cubicBezTo>
                  <a:pt x="2630468" y="968589"/>
                  <a:pt x="2607773" y="983557"/>
                  <a:pt x="2584584" y="997503"/>
                </a:cubicBezTo>
                <a:lnTo>
                  <a:pt x="2500117" y="1049061"/>
                </a:lnTo>
                <a:lnTo>
                  <a:pt x="2495111" y="1037711"/>
                </a:lnTo>
                <a:lnTo>
                  <a:pt x="2495109" y="1031954"/>
                </a:lnTo>
                <a:lnTo>
                  <a:pt x="2517441" y="1016811"/>
                </a:lnTo>
                <a:cubicBezTo>
                  <a:pt x="2564253" y="985065"/>
                  <a:pt x="2612150" y="955462"/>
                  <a:pt x="2664378" y="934426"/>
                </a:cubicBezTo>
                <a:cubicBezTo>
                  <a:pt x="2777461" y="888882"/>
                  <a:pt x="2701329" y="924291"/>
                  <a:pt x="2798527" y="868023"/>
                </a:cubicBezTo>
                <a:cubicBezTo>
                  <a:pt x="2825227" y="852566"/>
                  <a:pt x="2850811" y="834589"/>
                  <a:pt x="2879428" y="823063"/>
                </a:cubicBezTo>
                <a:cubicBezTo>
                  <a:pt x="2886529" y="820204"/>
                  <a:pt x="2908286" y="815686"/>
                  <a:pt x="2900727" y="814485"/>
                </a:cubicBezTo>
                <a:lnTo>
                  <a:pt x="2887380" y="814574"/>
                </a:lnTo>
                <a:lnTo>
                  <a:pt x="2888033" y="814349"/>
                </a:lnTo>
                <a:cubicBezTo>
                  <a:pt x="2893464" y="812661"/>
                  <a:pt x="2897084" y="811389"/>
                  <a:pt x="2893259" y="811304"/>
                </a:cubicBezTo>
                <a:lnTo>
                  <a:pt x="2842345" y="816054"/>
                </a:lnTo>
                <a:lnTo>
                  <a:pt x="2916628" y="777141"/>
                </a:lnTo>
                <a:cubicBezTo>
                  <a:pt x="2923876" y="773928"/>
                  <a:pt x="3002360" y="751883"/>
                  <a:pt x="3013577" y="756660"/>
                </a:cubicBezTo>
                <a:close/>
                <a:moveTo>
                  <a:pt x="9875548" y="751227"/>
                </a:moveTo>
                <a:lnTo>
                  <a:pt x="9898230" y="751550"/>
                </a:lnTo>
                <a:cubicBezTo>
                  <a:pt x="9940521" y="753414"/>
                  <a:pt x="9982813" y="755909"/>
                  <a:pt x="10025104" y="757143"/>
                </a:cubicBezTo>
                <a:lnTo>
                  <a:pt x="10022274" y="800868"/>
                </a:lnTo>
                <a:lnTo>
                  <a:pt x="9987660" y="785535"/>
                </a:lnTo>
                <a:cubicBezTo>
                  <a:pt x="9951557" y="776926"/>
                  <a:pt x="9911215" y="778741"/>
                  <a:pt x="9871720" y="778469"/>
                </a:cubicBezTo>
                <a:lnTo>
                  <a:pt x="9841658" y="776637"/>
                </a:lnTo>
                <a:lnTo>
                  <a:pt x="9869535" y="756683"/>
                </a:lnTo>
                <a:close/>
                <a:moveTo>
                  <a:pt x="2868936" y="750346"/>
                </a:moveTo>
                <a:lnTo>
                  <a:pt x="2869616" y="751763"/>
                </a:lnTo>
                <a:lnTo>
                  <a:pt x="2853696" y="759170"/>
                </a:lnTo>
                <a:lnTo>
                  <a:pt x="2853694" y="759170"/>
                </a:lnTo>
                <a:close/>
                <a:moveTo>
                  <a:pt x="2913302" y="722788"/>
                </a:moveTo>
                <a:cubicBezTo>
                  <a:pt x="2920610" y="729252"/>
                  <a:pt x="2896984" y="733485"/>
                  <a:pt x="2888823" y="738834"/>
                </a:cubicBezTo>
                <a:lnTo>
                  <a:pt x="2868936" y="750346"/>
                </a:lnTo>
                <a:lnTo>
                  <a:pt x="2867526" y="747411"/>
                </a:lnTo>
                <a:cubicBezTo>
                  <a:pt x="2875685" y="742061"/>
                  <a:pt x="2883411" y="735987"/>
                  <a:pt x="2892004" y="731365"/>
                </a:cubicBezTo>
                <a:cubicBezTo>
                  <a:pt x="2898744" y="727740"/>
                  <a:pt x="2906383" y="726059"/>
                  <a:pt x="2913302" y="722788"/>
                </a:cubicBezTo>
                <a:close/>
                <a:moveTo>
                  <a:pt x="2975005" y="711562"/>
                </a:moveTo>
                <a:cubicBezTo>
                  <a:pt x="2982434" y="711050"/>
                  <a:pt x="2989719" y="711210"/>
                  <a:pt x="2996422" y="714064"/>
                </a:cubicBezTo>
                <a:cubicBezTo>
                  <a:pt x="3003465" y="717063"/>
                  <a:pt x="2981864" y="719016"/>
                  <a:pt x="2975124" y="722642"/>
                </a:cubicBezTo>
                <a:cubicBezTo>
                  <a:pt x="2966531" y="727264"/>
                  <a:pt x="2959089" y="733800"/>
                  <a:pt x="2950646" y="738688"/>
                </a:cubicBezTo>
                <a:cubicBezTo>
                  <a:pt x="2935651" y="747368"/>
                  <a:pt x="2920397" y="755625"/>
                  <a:pt x="2904869" y="763312"/>
                </a:cubicBezTo>
                <a:cubicBezTo>
                  <a:pt x="2898011" y="766708"/>
                  <a:pt x="2890615" y="774889"/>
                  <a:pt x="2883572" y="771890"/>
                </a:cubicBezTo>
                <a:cubicBezTo>
                  <a:pt x="2879084" y="769979"/>
                  <a:pt x="2876410" y="765900"/>
                  <a:pt x="2874189" y="761279"/>
                </a:cubicBezTo>
                <a:lnTo>
                  <a:pt x="2869616" y="751763"/>
                </a:lnTo>
                <a:lnTo>
                  <a:pt x="2952717" y="713101"/>
                </a:lnTo>
                <a:cubicBezTo>
                  <a:pt x="2960001" y="713262"/>
                  <a:pt x="2967575" y="712075"/>
                  <a:pt x="2975005" y="711562"/>
                </a:cubicBezTo>
                <a:close/>
                <a:moveTo>
                  <a:pt x="3144545" y="697726"/>
                </a:moveTo>
                <a:lnTo>
                  <a:pt x="3188250" y="698687"/>
                </a:lnTo>
                <a:cubicBezTo>
                  <a:pt x="3198004" y="698902"/>
                  <a:pt x="3187784" y="699060"/>
                  <a:pt x="3173044" y="700435"/>
                </a:cubicBezTo>
                <a:lnTo>
                  <a:pt x="3169906" y="700851"/>
                </a:lnTo>
                <a:lnTo>
                  <a:pt x="3170132" y="699796"/>
                </a:lnTo>
                <a:lnTo>
                  <a:pt x="3168170" y="701083"/>
                </a:lnTo>
                <a:lnTo>
                  <a:pt x="3149476" y="703568"/>
                </a:lnTo>
                <a:cubicBezTo>
                  <a:pt x="3141778" y="705023"/>
                  <a:pt x="3134880" y="706942"/>
                  <a:pt x="3130717" y="709483"/>
                </a:cubicBezTo>
                <a:lnTo>
                  <a:pt x="3128908" y="717751"/>
                </a:lnTo>
                <a:lnTo>
                  <a:pt x="3125269" y="718165"/>
                </a:lnTo>
                <a:cubicBezTo>
                  <a:pt x="3118461" y="717987"/>
                  <a:pt x="3112938" y="716160"/>
                  <a:pt x="3112597" y="710592"/>
                </a:cubicBezTo>
                <a:cubicBezTo>
                  <a:pt x="3111896" y="699133"/>
                  <a:pt x="3133895" y="702015"/>
                  <a:pt x="3144545" y="697726"/>
                </a:cubicBezTo>
                <a:close/>
                <a:moveTo>
                  <a:pt x="9604719" y="695083"/>
                </a:moveTo>
                <a:lnTo>
                  <a:pt x="9630021" y="695333"/>
                </a:lnTo>
                <a:lnTo>
                  <a:pt x="9632882" y="696322"/>
                </a:lnTo>
                <a:cubicBezTo>
                  <a:pt x="9635413" y="697154"/>
                  <a:pt x="9635471" y="697044"/>
                  <a:pt x="9631589" y="695348"/>
                </a:cubicBezTo>
                <a:lnTo>
                  <a:pt x="9647060" y="697179"/>
                </a:lnTo>
                <a:lnTo>
                  <a:pt x="9652784" y="707946"/>
                </a:lnTo>
                <a:lnTo>
                  <a:pt x="9650482" y="712351"/>
                </a:lnTo>
                <a:lnTo>
                  <a:pt x="9630158" y="712494"/>
                </a:lnTo>
                <a:cubicBezTo>
                  <a:pt x="9604288" y="712676"/>
                  <a:pt x="9578560" y="711726"/>
                  <a:pt x="9553405" y="706245"/>
                </a:cubicBezTo>
                <a:cubicBezTo>
                  <a:pt x="9534122" y="702044"/>
                  <a:pt x="9573024" y="696441"/>
                  <a:pt x="9604719" y="695083"/>
                </a:cubicBezTo>
                <a:close/>
                <a:moveTo>
                  <a:pt x="3049093" y="660900"/>
                </a:moveTo>
                <a:lnTo>
                  <a:pt x="3045660" y="663125"/>
                </a:lnTo>
                <a:lnTo>
                  <a:pt x="3041698" y="664888"/>
                </a:lnTo>
                <a:lnTo>
                  <a:pt x="2980376" y="689586"/>
                </a:lnTo>
                <a:cubicBezTo>
                  <a:pt x="2958018" y="700653"/>
                  <a:pt x="2935857" y="712125"/>
                  <a:pt x="2913302" y="722788"/>
                </a:cubicBezTo>
                <a:cubicBezTo>
                  <a:pt x="2902388" y="713133"/>
                  <a:pt x="2884164" y="722146"/>
                  <a:pt x="2869597" y="721824"/>
                </a:cubicBezTo>
                <a:cubicBezTo>
                  <a:pt x="2817706" y="742723"/>
                  <a:pt x="2835433" y="733834"/>
                  <a:pt x="2767395" y="775361"/>
                </a:cubicBezTo>
                <a:lnTo>
                  <a:pt x="2758166" y="781725"/>
                </a:lnTo>
                <a:lnTo>
                  <a:pt x="2743186" y="785818"/>
                </a:lnTo>
                <a:cubicBezTo>
                  <a:pt x="2730425" y="789624"/>
                  <a:pt x="2718103" y="794051"/>
                  <a:pt x="2703501" y="801095"/>
                </a:cubicBezTo>
                <a:lnTo>
                  <a:pt x="2674856" y="816505"/>
                </a:lnTo>
                <a:lnTo>
                  <a:pt x="2670896" y="815205"/>
                </a:lnTo>
                <a:cubicBezTo>
                  <a:pt x="2654145" y="816357"/>
                  <a:pt x="2635226" y="833270"/>
                  <a:pt x="2625779" y="838586"/>
                </a:cubicBezTo>
                <a:lnTo>
                  <a:pt x="2592252" y="855183"/>
                </a:lnTo>
                <a:lnTo>
                  <a:pt x="2526758" y="884654"/>
                </a:lnTo>
                <a:cubicBezTo>
                  <a:pt x="2510828" y="893356"/>
                  <a:pt x="2500284" y="909724"/>
                  <a:pt x="2485271" y="919926"/>
                </a:cubicBezTo>
                <a:lnTo>
                  <a:pt x="2481354" y="922059"/>
                </a:lnTo>
                <a:lnTo>
                  <a:pt x="2485050" y="918469"/>
                </a:lnTo>
                <a:cubicBezTo>
                  <a:pt x="2489585" y="914064"/>
                  <a:pt x="2492420" y="910860"/>
                  <a:pt x="2488451" y="912458"/>
                </a:cubicBezTo>
                <a:cubicBezTo>
                  <a:pt x="2334589" y="974425"/>
                  <a:pt x="2419875" y="946595"/>
                  <a:pt x="2337294" y="998087"/>
                </a:cubicBezTo>
                <a:lnTo>
                  <a:pt x="2310722" y="1012861"/>
                </a:lnTo>
                <a:lnTo>
                  <a:pt x="2323731" y="998432"/>
                </a:lnTo>
                <a:cubicBezTo>
                  <a:pt x="2253027" y="1027580"/>
                  <a:pt x="2285287" y="1013049"/>
                  <a:pt x="2226650" y="1041122"/>
                </a:cubicBezTo>
                <a:cubicBezTo>
                  <a:pt x="2173194" y="1066715"/>
                  <a:pt x="2118962" y="1090747"/>
                  <a:pt x="2066282" y="1117901"/>
                </a:cubicBezTo>
                <a:cubicBezTo>
                  <a:pt x="2049947" y="1126322"/>
                  <a:pt x="2036715" y="1140297"/>
                  <a:pt x="2019892" y="1147695"/>
                </a:cubicBezTo>
                <a:cubicBezTo>
                  <a:pt x="2003492" y="1154907"/>
                  <a:pt x="1991662" y="1159706"/>
                  <a:pt x="1983268" y="1162744"/>
                </a:cubicBezTo>
                <a:lnTo>
                  <a:pt x="1977342" y="1164401"/>
                </a:lnTo>
                <a:lnTo>
                  <a:pt x="1969280" y="1160627"/>
                </a:lnTo>
                <a:lnTo>
                  <a:pt x="1969833" y="1160053"/>
                </a:lnTo>
                <a:cubicBezTo>
                  <a:pt x="1973844" y="1156680"/>
                  <a:pt x="1977982" y="1154056"/>
                  <a:pt x="1973171" y="1157379"/>
                </a:cubicBezTo>
                <a:lnTo>
                  <a:pt x="1966836" y="1161622"/>
                </a:lnTo>
                <a:lnTo>
                  <a:pt x="1895855" y="1192580"/>
                </a:lnTo>
                <a:lnTo>
                  <a:pt x="1889428" y="1196291"/>
                </a:lnTo>
                <a:lnTo>
                  <a:pt x="1888902" y="1196377"/>
                </a:lnTo>
                <a:cubicBezTo>
                  <a:pt x="1870200" y="1198757"/>
                  <a:pt x="1848004" y="1199907"/>
                  <a:pt x="1834031" y="1194981"/>
                </a:cubicBezTo>
                <a:cubicBezTo>
                  <a:pt x="1821775" y="1190661"/>
                  <a:pt x="1853693" y="1177985"/>
                  <a:pt x="1863524" y="1169486"/>
                </a:cubicBezTo>
                <a:cubicBezTo>
                  <a:pt x="1886719" y="1163587"/>
                  <a:pt x="1892968" y="1163338"/>
                  <a:pt x="1898206" y="1160427"/>
                </a:cubicBezTo>
                <a:lnTo>
                  <a:pt x="1904572" y="1155242"/>
                </a:lnTo>
                <a:lnTo>
                  <a:pt x="1914214" y="1156590"/>
                </a:lnTo>
                <a:cubicBezTo>
                  <a:pt x="1957190" y="1119444"/>
                  <a:pt x="1946142" y="1127626"/>
                  <a:pt x="1981687" y="1105940"/>
                </a:cubicBezTo>
                <a:lnTo>
                  <a:pt x="1996941" y="1096506"/>
                </a:lnTo>
                <a:lnTo>
                  <a:pt x="1997521" y="1096327"/>
                </a:lnTo>
                <a:cubicBezTo>
                  <a:pt x="2017575" y="1092255"/>
                  <a:pt x="2037973" y="1089123"/>
                  <a:pt x="2057685" y="1084109"/>
                </a:cubicBezTo>
                <a:cubicBezTo>
                  <a:pt x="2160490" y="1057955"/>
                  <a:pt x="2154914" y="1039137"/>
                  <a:pt x="2234949" y="1003030"/>
                </a:cubicBezTo>
                <a:cubicBezTo>
                  <a:pt x="2258934" y="992209"/>
                  <a:pt x="2284657" y="985624"/>
                  <a:pt x="2308834" y="975238"/>
                </a:cubicBezTo>
                <a:cubicBezTo>
                  <a:pt x="2336062" y="963542"/>
                  <a:pt x="2361620" y="948141"/>
                  <a:pt x="2389017" y="936847"/>
                </a:cubicBezTo>
                <a:cubicBezTo>
                  <a:pt x="2418690" y="924614"/>
                  <a:pt x="2450612" y="918106"/>
                  <a:pt x="2479799" y="904757"/>
                </a:cubicBezTo>
                <a:cubicBezTo>
                  <a:pt x="2509928" y="890975"/>
                  <a:pt x="2537454" y="872098"/>
                  <a:pt x="2566282" y="855767"/>
                </a:cubicBezTo>
                <a:cubicBezTo>
                  <a:pt x="2656619" y="804595"/>
                  <a:pt x="2755592" y="762199"/>
                  <a:pt x="2857165" y="724677"/>
                </a:cubicBezTo>
                <a:close/>
                <a:moveTo>
                  <a:pt x="9540064" y="656014"/>
                </a:moveTo>
                <a:lnTo>
                  <a:pt x="9569913" y="660466"/>
                </a:lnTo>
                <a:lnTo>
                  <a:pt x="9574014" y="666713"/>
                </a:lnTo>
                <a:lnTo>
                  <a:pt x="9562459" y="665514"/>
                </a:lnTo>
                <a:close/>
                <a:moveTo>
                  <a:pt x="9497293" y="650782"/>
                </a:moveTo>
                <a:lnTo>
                  <a:pt x="9514095" y="655135"/>
                </a:lnTo>
                <a:cubicBezTo>
                  <a:pt x="9529193" y="659030"/>
                  <a:pt x="9542697" y="662395"/>
                  <a:pt x="9553164" y="664551"/>
                </a:cubicBezTo>
                <a:lnTo>
                  <a:pt x="9562459" y="665514"/>
                </a:lnTo>
                <a:lnTo>
                  <a:pt x="9584379" y="674814"/>
                </a:lnTo>
                <a:cubicBezTo>
                  <a:pt x="9602987" y="682847"/>
                  <a:pt x="9620135" y="690345"/>
                  <a:pt x="9631589" y="695348"/>
                </a:cubicBezTo>
                <a:lnTo>
                  <a:pt x="9630021" y="695333"/>
                </a:lnTo>
                <a:lnTo>
                  <a:pt x="9619332" y="691640"/>
                </a:lnTo>
                <a:cubicBezTo>
                  <a:pt x="9607308" y="687491"/>
                  <a:pt x="9591254" y="682146"/>
                  <a:pt x="9582900" y="680752"/>
                </a:cubicBezTo>
                <a:cubicBezTo>
                  <a:pt x="9563329" y="677485"/>
                  <a:pt x="9541546" y="677576"/>
                  <a:pt x="9519210" y="678506"/>
                </a:cubicBezTo>
                <a:lnTo>
                  <a:pt x="9491767" y="679649"/>
                </a:lnTo>
                <a:lnTo>
                  <a:pt x="9489819" y="668452"/>
                </a:lnTo>
                <a:close/>
                <a:moveTo>
                  <a:pt x="9501673" y="640431"/>
                </a:moveTo>
                <a:lnTo>
                  <a:pt x="9505078" y="641665"/>
                </a:lnTo>
                <a:cubicBezTo>
                  <a:pt x="9511807" y="644280"/>
                  <a:pt x="9519760" y="647497"/>
                  <a:pt x="9528408" y="651069"/>
                </a:cubicBezTo>
                <a:lnTo>
                  <a:pt x="9540064" y="656014"/>
                </a:lnTo>
                <a:lnTo>
                  <a:pt x="9538639" y="655801"/>
                </a:lnTo>
                <a:lnTo>
                  <a:pt x="9500312" y="643650"/>
                </a:lnTo>
                <a:close/>
                <a:moveTo>
                  <a:pt x="3111485" y="640167"/>
                </a:moveTo>
                <a:lnTo>
                  <a:pt x="3139494" y="641394"/>
                </a:lnTo>
                <a:lnTo>
                  <a:pt x="3135365" y="643611"/>
                </a:lnTo>
                <a:cubicBezTo>
                  <a:pt x="3130693" y="646418"/>
                  <a:pt x="3130251" y="647139"/>
                  <a:pt x="3130400" y="647393"/>
                </a:cubicBezTo>
                <a:lnTo>
                  <a:pt x="3129139" y="648258"/>
                </a:lnTo>
                <a:lnTo>
                  <a:pt x="3126610" y="649315"/>
                </a:lnTo>
                <a:lnTo>
                  <a:pt x="3109271" y="656237"/>
                </a:lnTo>
                <a:cubicBezTo>
                  <a:pt x="3105721" y="657668"/>
                  <a:pt x="3109330" y="656372"/>
                  <a:pt x="3114686" y="654295"/>
                </a:cubicBezTo>
                <a:lnTo>
                  <a:pt x="3126610" y="649315"/>
                </a:lnTo>
                <a:lnTo>
                  <a:pt x="3128978" y="648369"/>
                </a:lnTo>
                <a:lnTo>
                  <a:pt x="3129139" y="648258"/>
                </a:lnTo>
                <a:lnTo>
                  <a:pt x="3130570" y="647660"/>
                </a:lnTo>
                <a:lnTo>
                  <a:pt x="3140767" y="641450"/>
                </a:lnTo>
                <a:lnTo>
                  <a:pt x="3145479" y="641656"/>
                </a:lnTo>
                <a:lnTo>
                  <a:pt x="3141219" y="643371"/>
                </a:lnTo>
                <a:lnTo>
                  <a:pt x="3116742" y="659417"/>
                </a:lnTo>
                <a:lnTo>
                  <a:pt x="3116738" y="659418"/>
                </a:lnTo>
                <a:lnTo>
                  <a:pt x="3094109" y="666176"/>
                </a:lnTo>
                <a:cubicBezTo>
                  <a:pt x="3080859" y="668979"/>
                  <a:pt x="3072897" y="668947"/>
                  <a:pt x="3079923" y="669495"/>
                </a:cubicBezTo>
                <a:lnTo>
                  <a:pt x="3089905" y="670225"/>
                </a:lnTo>
                <a:lnTo>
                  <a:pt x="3042197" y="689439"/>
                </a:lnTo>
                <a:cubicBezTo>
                  <a:pt x="3030542" y="692694"/>
                  <a:pt x="3015026" y="699675"/>
                  <a:pt x="3005963" y="691658"/>
                </a:cubicBezTo>
                <a:cubicBezTo>
                  <a:pt x="2999553" y="685988"/>
                  <a:pt x="3017301" y="678839"/>
                  <a:pt x="3022972" y="672431"/>
                </a:cubicBezTo>
                <a:cubicBezTo>
                  <a:pt x="3030557" y="669375"/>
                  <a:pt x="3035284" y="667573"/>
                  <a:pt x="3038585" y="666273"/>
                </a:cubicBezTo>
                <a:lnTo>
                  <a:pt x="3041698" y="664888"/>
                </a:lnTo>
                <a:lnTo>
                  <a:pt x="3054918" y="659564"/>
                </a:lnTo>
                <a:lnTo>
                  <a:pt x="3057348" y="658157"/>
                </a:lnTo>
                <a:close/>
                <a:moveTo>
                  <a:pt x="3151010" y="635211"/>
                </a:moveTo>
                <a:lnTo>
                  <a:pt x="3140767" y="641450"/>
                </a:lnTo>
                <a:lnTo>
                  <a:pt x="3139494" y="641394"/>
                </a:lnTo>
                <a:close/>
                <a:moveTo>
                  <a:pt x="3162517" y="634794"/>
                </a:moveTo>
                <a:lnTo>
                  <a:pt x="3198668" y="638861"/>
                </a:lnTo>
                <a:lnTo>
                  <a:pt x="3184924" y="644335"/>
                </a:lnTo>
                <a:cubicBezTo>
                  <a:pt x="3130643" y="657674"/>
                  <a:pt x="3158058" y="648965"/>
                  <a:pt x="3102911" y="671176"/>
                </a:cubicBezTo>
                <a:lnTo>
                  <a:pt x="3089905" y="670225"/>
                </a:lnTo>
                <a:lnTo>
                  <a:pt x="3106092" y="663707"/>
                </a:lnTo>
                <a:lnTo>
                  <a:pt x="3116738" y="659418"/>
                </a:lnTo>
                <a:lnTo>
                  <a:pt x="3116740" y="659418"/>
                </a:lnTo>
                <a:lnTo>
                  <a:pt x="3116742" y="659417"/>
                </a:lnTo>
                <a:lnTo>
                  <a:pt x="3159337" y="642262"/>
                </a:lnTo>
                <a:lnTo>
                  <a:pt x="3145479" y="641656"/>
                </a:lnTo>
                <a:close/>
                <a:moveTo>
                  <a:pt x="3155079" y="633025"/>
                </a:moveTo>
                <a:lnTo>
                  <a:pt x="3151010" y="635211"/>
                </a:lnTo>
                <a:lnTo>
                  <a:pt x="3152970" y="634017"/>
                </a:lnTo>
                <a:close/>
                <a:moveTo>
                  <a:pt x="3176339" y="623040"/>
                </a:moveTo>
                <a:lnTo>
                  <a:pt x="3155079" y="633025"/>
                </a:lnTo>
                <a:lnTo>
                  <a:pt x="3165696" y="627325"/>
                </a:lnTo>
                <a:close/>
                <a:moveTo>
                  <a:pt x="3176346" y="623035"/>
                </a:moveTo>
                <a:lnTo>
                  <a:pt x="3176347" y="623036"/>
                </a:lnTo>
                <a:lnTo>
                  <a:pt x="3176339" y="623040"/>
                </a:lnTo>
                <a:close/>
                <a:moveTo>
                  <a:pt x="9532845" y="610891"/>
                </a:moveTo>
                <a:cubicBezTo>
                  <a:pt x="9542622" y="608509"/>
                  <a:pt x="9553373" y="609164"/>
                  <a:pt x="9564607" y="612004"/>
                </a:cubicBezTo>
                <a:cubicBezTo>
                  <a:pt x="9609545" y="623365"/>
                  <a:pt x="9662199" y="669686"/>
                  <a:pt x="9691072" y="696421"/>
                </a:cubicBezTo>
                <a:lnTo>
                  <a:pt x="9698423" y="703255"/>
                </a:lnTo>
                <a:lnTo>
                  <a:pt x="9647060" y="697179"/>
                </a:lnTo>
                <a:lnTo>
                  <a:pt x="9636437" y="677202"/>
                </a:lnTo>
                <a:cubicBezTo>
                  <a:pt x="9625449" y="670526"/>
                  <a:pt x="9609880" y="666747"/>
                  <a:pt x="9592617" y="663851"/>
                </a:cubicBezTo>
                <a:lnTo>
                  <a:pt x="9569913" y="660466"/>
                </a:lnTo>
                <a:lnTo>
                  <a:pt x="9568003" y="657555"/>
                </a:lnTo>
                <a:lnTo>
                  <a:pt x="9508606" y="626896"/>
                </a:lnTo>
                <a:close/>
                <a:moveTo>
                  <a:pt x="3389093" y="551156"/>
                </a:moveTo>
                <a:lnTo>
                  <a:pt x="3379785" y="559666"/>
                </a:lnTo>
                <a:lnTo>
                  <a:pt x="3374012" y="568180"/>
                </a:lnTo>
                <a:lnTo>
                  <a:pt x="3355306" y="575713"/>
                </a:lnTo>
                <a:cubicBezTo>
                  <a:pt x="3344978" y="582018"/>
                  <a:pt x="3337769" y="592595"/>
                  <a:pt x="3327649" y="599228"/>
                </a:cubicBezTo>
                <a:cubicBezTo>
                  <a:pt x="3321248" y="603424"/>
                  <a:pt x="3313091" y="604181"/>
                  <a:pt x="3306350" y="607807"/>
                </a:cubicBezTo>
                <a:cubicBezTo>
                  <a:pt x="3297759" y="612429"/>
                  <a:pt x="3290616" y="619525"/>
                  <a:pt x="3281872" y="623852"/>
                </a:cubicBezTo>
                <a:cubicBezTo>
                  <a:pt x="3268154" y="630642"/>
                  <a:pt x="3252996" y="634218"/>
                  <a:pt x="3239278" y="641008"/>
                </a:cubicBezTo>
                <a:cubicBezTo>
                  <a:pt x="3230533" y="645335"/>
                  <a:pt x="3223542" y="652726"/>
                  <a:pt x="3214799" y="657054"/>
                </a:cubicBezTo>
                <a:cubicBezTo>
                  <a:pt x="3201081" y="663845"/>
                  <a:pt x="3166208" y="688293"/>
                  <a:pt x="3172203" y="674210"/>
                </a:cubicBezTo>
                <a:cubicBezTo>
                  <a:pt x="3190267" y="631784"/>
                  <a:pt x="3263642" y="645206"/>
                  <a:pt x="3199157" y="638916"/>
                </a:cubicBezTo>
                <a:lnTo>
                  <a:pt x="3198668" y="638861"/>
                </a:lnTo>
                <a:lnTo>
                  <a:pt x="3201590" y="637698"/>
                </a:lnTo>
                <a:cubicBezTo>
                  <a:pt x="3207144" y="635487"/>
                  <a:pt x="3211224" y="632812"/>
                  <a:pt x="3209402" y="628287"/>
                </a:cubicBezTo>
                <a:cubicBezTo>
                  <a:pt x="3207318" y="623113"/>
                  <a:pt x="3201763" y="621134"/>
                  <a:pt x="3195373" y="620782"/>
                </a:cubicBezTo>
                <a:lnTo>
                  <a:pt x="3176347" y="623036"/>
                </a:lnTo>
                <a:lnTo>
                  <a:pt x="3186995" y="618748"/>
                </a:lnTo>
                <a:cubicBezTo>
                  <a:pt x="3191290" y="616436"/>
                  <a:pt x="3197560" y="614859"/>
                  <a:pt x="3202679" y="612642"/>
                </a:cubicBezTo>
                <a:lnTo>
                  <a:pt x="3205065" y="609944"/>
                </a:lnTo>
                <a:lnTo>
                  <a:pt x="3294734" y="582038"/>
                </a:lnTo>
                <a:lnTo>
                  <a:pt x="3315891" y="585400"/>
                </a:lnTo>
                <a:lnTo>
                  <a:pt x="3346371" y="565418"/>
                </a:lnTo>
                <a:close/>
                <a:moveTo>
                  <a:pt x="3422524" y="539998"/>
                </a:moveTo>
                <a:lnTo>
                  <a:pt x="3421056" y="540989"/>
                </a:lnTo>
                <a:lnTo>
                  <a:pt x="3413447" y="545732"/>
                </a:lnTo>
                <a:lnTo>
                  <a:pt x="3414118" y="542804"/>
                </a:lnTo>
                <a:close/>
                <a:moveTo>
                  <a:pt x="9528641" y="532934"/>
                </a:moveTo>
                <a:lnTo>
                  <a:pt x="9526030" y="546687"/>
                </a:lnTo>
                <a:cubicBezTo>
                  <a:pt x="9522545" y="561596"/>
                  <a:pt x="9521207" y="561005"/>
                  <a:pt x="9527313" y="532981"/>
                </a:cubicBezTo>
                <a:close/>
                <a:moveTo>
                  <a:pt x="3486015" y="518804"/>
                </a:moveTo>
                <a:lnTo>
                  <a:pt x="3483425" y="521338"/>
                </a:lnTo>
                <a:lnTo>
                  <a:pt x="3472446" y="528536"/>
                </a:lnTo>
                <a:lnTo>
                  <a:pt x="3461532" y="526977"/>
                </a:lnTo>
                <a:close/>
                <a:moveTo>
                  <a:pt x="3749089" y="460980"/>
                </a:moveTo>
                <a:lnTo>
                  <a:pt x="3734527" y="472490"/>
                </a:lnTo>
                <a:cubicBezTo>
                  <a:pt x="3727022" y="478423"/>
                  <a:pt x="3713324" y="488551"/>
                  <a:pt x="3701697" y="494812"/>
                </a:cubicBezTo>
                <a:lnTo>
                  <a:pt x="3688233" y="499783"/>
                </a:lnTo>
                <a:lnTo>
                  <a:pt x="3681282" y="493934"/>
                </a:lnTo>
                <a:cubicBezTo>
                  <a:pt x="3708836" y="482838"/>
                  <a:pt x="3717597" y="479601"/>
                  <a:pt x="3730925" y="472059"/>
                </a:cubicBezTo>
                <a:close/>
                <a:moveTo>
                  <a:pt x="3702510" y="447858"/>
                </a:moveTo>
                <a:lnTo>
                  <a:pt x="3700363" y="449119"/>
                </a:lnTo>
                <a:lnTo>
                  <a:pt x="3697158" y="449471"/>
                </a:lnTo>
                <a:close/>
                <a:moveTo>
                  <a:pt x="3777322" y="425323"/>
                </a:moveTo>
                <a:lnTo>
                  <a:pt x="3754716" y="445795"/>
                </a:lnTo>
                <a:cubicBezTo>
                  <a:pt x="3757399" y="439493"/>
                  <a:pt x="3758934" y="435679"/>
                  <a:pt x="3760093" y="433017"/>
                </a:cubicBezTo>
                <a:lnTo>
                  <a:pt x="3761685" y="430034"/>
                </a:lnTo>
                <a:close/>
                <a:moveTo>
                  <a:pt x="9520700" y="419609"/>
                </a:moveTo>
                <a:lnTo>
                  <a:pt x="9543829" y="432423"/>
                </a:lnTo>
                <a:cubicBezTo>
                  <a:pt x="9583732" y="454810"/>
                  <a:pt x="9626599" y="478981"/>
                  <a:pt x="9673082" y="504890"/>
                </a:cubicBezTo>
                <a:cubicBezTo>
                  <a:pt x="9694916" y="517060"/>
                  <a:pt x="9713275" y="509658"/>
                  <a:pt x="9732370" y="525787"/>
                </a:cubicBezTo>
                <a:lnTo>
                  <a:pt x="9528641" y="532934"/>
                </a:lnTo>
                <a:lnTo>
                  <a:pt x="9532201" y="514191"/>
                </a:lnTo>
                <a:cubicBezTo>
                  <a:pt x="9534353" y="500480"/>
                  <a:pt x="9536377" y="484383"/>
                  <a:pt x="9537614" y="467395"/>
                </a:cubicBezTo>
                <a:cubicBezTo>
                  <a:pt x="9522051" y="453365"/>
                  <a:pt x="9474293" y="438051"/>
                  <a:pt x="9490923" y="425303"/>
                </a:cubicBezTo>
                <a:close/>
                <a:moveTo>
                  <a:pt x="9509605" y="413462"/>
                </a:moveTo>
                <a:lnTo>
                  <a:pt x="9532040" y="413888"/>
                </a:lnTo>
                <a:cubicBezTo>
                  <a:pt x="9542427" y="414085"/>
                  <a:pt x="9552643" y="414779"/>
                  <a:pt x="9562437" y="416717"/>
                </a:cubicBezTo>
                <a:cubicBezTo>
                  <a:pt x="9572233" y="418655"/>
                  <a:pt x="9581605" y="421835"/>
                  <a:pt x="9590303" y="427005"/>
                </a:cubicBezTo>
                <a:cubicBezTo>
                  <a:pt x="9611663" y="439701"/>
                  <a:pt x="9559872" y="421058"/>
                  <a:pt x="9521549" y="419446"/>
                </a:cubicBezTo>
                <a:lnTo>
                  <a:pt x="9520700" y="419609"/>
                </a:lnTo>
                <a:close/>
                <a:moveTo>
                  <a:pt x="3834601" y="408070"/>
                </a:moveTo>
                <a:lnTo>
                  <a:pt x="3829831" y="412781"/>
                </a:lnTo>
                <a:cubicBezTo>
                  <a:pt x="3822704" y="416881"/>
                  <a:pt x="3814672" y="420202"/>
                  <a:pt x="3807961" y="424351"/>
                </a:cubicBezTo>
                <a:cubicBezTo>
                  <a:pt x="3785053" y="438509"/>
                  <a:pt x="3769126" y="448551"/>
                  <a:pt x="3757259" y="455996"/>
                </a:cubicBezTo>
                <a:lnTo>
                  <a:pt x="3749089" y="460980"/>
                </a:lnTo>
                <a:lnTo>
                  <a:pt x="3804580" y="417112"/>
                </a:lnTo>
                <a:close/>
                <a:moveTo>
                  <a:pt x="9456368" y="397071"/>
                </a:moveTo>
                <a:lnTo>
                  <a:pt x="9501882" y="409883"/>
                </a:lnTo>
                <a:lnTo>
                  <a:pt x="9503410" y="410030"/>
                </a:lnTo>
                <a:lnTo>
                  <a:pt x="9509605" y="413462"/>
                </a:lnTo>
                <a:lnTo>
                  <a:pt x="9469728" y="412706"/>
                </a:lnTo>
                <a:close/>
                <a:moveTo>
                  <a:pt x="3975601" y="394231"/>
                </a:moveTo>
                <a:lnTo>
                  <a:pt x="3974826" y="394597"/>
                </a:lnTo>
                <a:cubicBezTo>
                  <a:pt x="3969223" y="397058"/>
                  <a:pt x="3964674" y="398809"/>
                  <a:pt x="3971174" y="396061"/>
                </a:cubicBezTo>
                <a:close/>
                <a:moveTo>
                  <a:pt x="4033807" y="370520"/>
                </a:moveTo>
                <a:cubicBezTo>
                  <a:pt x="4014514" y="378292"/>
                  <a:pt x="4000480" y="383989"/>
                  <a:pt x="3990457" y="388088"/>
                </a:cubicBezTo>
                <a:lnTo>
                  <a:pt x="3975601" y="394231"/>
                </a:lnTo>
                <a:lnTo>
                  <a:pt x="3979472" y="392404"/>
                </a:lnTo>
                <a:lnTo>
                  <a:pt x="4001861" y="383387"/>
                </a:lnTo>
                <a:close/>
                <a:moveTo>
                  <a:pt x="8305666" y="367694"/>
                </a:moveTo>
                <a:lnTo>
                  <a:pt x="8368672" y="375063"/>
                </a:lnTo>
                <a:lnTo>
                  <a:pt x="8372262" y="377090"/>
                </a:lnTo>
                <a:cubicBezTo>
                  <a:pt x="8387816" y="388838"/>
                  <a:pt x="8343500" y="386815"/>
                  <a:pt x="8315634" y="375178"/>
                </a:cubicBezTo>
                <a:close/>
                <a:moveTo>
                  <a:pt x="9476245" y="340353"/>
                </a:moveTo>
                <a:cubicBezTo>
                  <a:pt x="9495653" y="340926"/>
                  <a:pt x="9516174" y="343063"/>
                  <a:pt x="9534132" y="346966"/>
                </a:cubicBezTo>
                <a:cubicBezTo>
                  <a:pt x="9570048" y="354774"/>
                  <a:pt x="9595712" y="369648"/>
                  <a:pt x="9581706" y="393213"/>
                </a:cubicBezTo>
                <a:cubicBezTo>
                  <a:pt x="9573955" y="406253"/>
                  <a:pt x="9562503" y="412451"/>
                  <a:pt x="9548735" y="414374"/>
                </a:cubicBezTo>
                <a:lnTo>
                  <a:pt x="9503410" y="410030"/>
                </a:lnTo>
                <a:lnTo>
                  <a:pt x="9432365" y="370668"/>
                </a:lnTo>
                <a:lnTo>
                  <a:pt x="9430796" y="369852"/>
                </a:lnTo>
                <a:lnTo>
                  <a:pt x="9418470" y="352725"/>
                </a:lnTo>
                <a:cubicBezTo>
                  <a:pt x="9416718" y="347793"/>
                  <a:pt x="9418250" y="344301"/>
                  <a:pt x="9425039" y="343120"/>
                </a:cubicBezTo>
                <a:cubicBezTo>
                  <a:pt x="9438543" y="340769"/>
                  <a:pt x="9456837" y="339779"/>
                  <a:pt x="9476245" y="340353"/>
                </a:cubicBezTo>
                <a:close/>
                <a:moveTo>
                  <a:pt x="8353067" y="336998"/>
                </a:moveTo>
                <a:cubicBezTo>
                  <a:pt x="8434002" y="338384"/>
                  <a:pt x="8513832" y="356065"/>
                  <a:pt x="8594215" y="365598"/>
                </a:cubicBezTo>
                <a:cubicBezTo>
                  <a:pt x="8674373" y="393850"/>
                  <a:pt x="8632802" y="383243"/>
                  <a:pt x="8719088" y="396794"/>
                </a:cubicBezTo>
                <a:cubicBezTo>
                  <a:pt x="8723876" y="397546"/>
                  <a:pt x="8726253" y="398200"/>
                  <a:pt x="8726673" y="398763"/>
                </a:cubicBezTo>
                <a:cubicBezTo>
                  <a:pt x="8729612" y="402706"/>
                  <a:pt x="8636620" y="402183"/>
                  <a:pt x="8602812" y="399390"/>
                </a:cubicBezTo>
                <a:cubicBezTo>
                  <a:pt x="8528583" y="393258"/>
                  <a:pt x="8454550" y="385109"/>
                  <a:pt x="8380562" y="376454"/>
                </a:cubicBezTo>
                <a:lnTo>
                  <a:pt x="8368672" y="375063"/>
                </a:lnTo>
                <a:lnTo>
                  <a:pt x="8311360" y="342711"/>
                </a:lnTo>
                <a:lnTo>
                  <a:pt x="8313540" y="341664"/>
                </a:lnTo>
                <a:cubicBezTo>
                  <a:pt x="8326330" y="338064"/>
                  <a:pt x="8342794" y="336823"/>
                  <a:pt x="8353067" y="336998"/>
                </a:cubicBezTo>
                <a:close/>
                <a:moveTo>
                  <a:pt x="4334493" y="335442"/>
                </a:moveTo>
                <a:lnTo>
                  <a:pt x="4339328" y="338557"/>
                </a:lnTo>
                <a:cubicBezTo>
                  <a:pt x="4337654" y="342999"/>
                  <a:pt x="4324543" y="349532"/>
                  <a:pt x="4313044" y="357069"/>
                </a:cubicBezTo>
                <a:lnTo>
                  <a:pt x="4234213" y="376442"/>
                </a:lnTo>
                <a:cubicBezTo>
                  <a:pt x="4200768" y="384661"/>
                  <a:pt x="4265409" y="361252"/>
                  <a:pt x="4317792" y="341796"/>
                </a:cubicBezTo>
                <a:close/>
                <a:moveTo>
                  <a:pt x="4430454" y="320648"/>
                </a:moveTo>
                <a:lnTo>
                  <a:pt x="4423867" y="327579"/>
                </a:lnTo>
                <a:cubicBezTo>
                  <a:pt x="4420878" y="331668"/>
                  <a:pt x="4418955" y="335160"/>
                  <a:pt x="4416494" y="338492"/>
                </a:cubicBezTo>
                <a:lnTo>
                  <a:pt x="4406178" y="348165"/>
                </a:lnTo>
                <a:lnTo>
                  <a:pt x="4390660" y="351522"/>
                </a:lnTo>
                <a:lnTo>
                  <a:pt x="4409994" y="336589"/>
                </a:lnTo>
                <a:close/>
                <a:moveTo>
                  <a:pt x="4439348" y="311961"/>
                </a:moveTo>
                <a:lnTo>
                  <a:pt x="4434999" y="317107"/>
                </a:lnTo>
                <a:lnTo>
                  <a:pt x="4430454" y="320648"/>
                </a:lnTo>
                <a:lnTo>
                  <a:pt x="4437652" y="313073"/>
                </a:lnTo>
                <a:close/>
                <a:moveTo>
                  <a:pt x="4188979" y="300531"/>
                </a:moveTo>
                <a:lnTo>
                  <a:pt x="4164903" y="315677"/>
                </a:lnTo>
                <a:cubicBezTo>
                  <a:pt x="4151414" y="323641"/>
                  <a:pt x="4137883" y="330242"/>
                  <a:pt x="4118999" y="336210"/>
                </a:cubicBezTo>
                <a:cubicBezTo>
                  <a:pt x="4106098" y="340287"/>
                  <a:pt x="4092031" y="351197"/>
                  <a:pt x="4079583" y="345897"/>
                </a:cubicBezTo>
                <a:cubicBezTo>
                  <a:pt x="4075647" y="344220"/>
                  <a:pt x="4078083" y="340546"/>
                  <a:pt x="4082413" y="336724"/>
                </a:cubicBezTo>
                <a:lnTo>
                  <a:pt x="4092447" y="329609"/>
                </a:lnTo>
                <a:close/>
                <a:moveTo>
                  <a:pt x="4467421" y="293540"/>
                </a:moveTo>
                <a:lnTo>
                  <a:pt x="4462130" y="297027"/>
                </a:lnTo>
                <a:lnTo>
                  <a:pt x="4439348" y="311961"/>
                </a:lnTo>
                <a:lnTo>
                  <a:pt x="4453111" y="295680"/>
                </a:lnTo>
                <a:close/>
                <a:moveTo>
                  <a:pt x="4453079" y="290466"/>
                </a:moveTo>
                <a:cubicBezTo>
                  <a:pt x="4454874" y="290623"/>
                  <a:pt x="4455617" y="291602"/>
                  <a:pt x="4454662" y="293846"/>
                </a:cubicBezTo>
                <a:lnTo>
                  <a:pt x="4453111" y="295680"/>
                </a:lnTo>
                <a:lnTo>
                  <a:pt x="4449565" y="296210"/>
                </a:lnTo>
                <a:lnTo>
                  <a:pt x="4439687" y="294072"/>
                </a:lnTo>
                <a:lnTo>
                  <a:pt x="4445179" y="292014"/>
                </a:lnTo>
                <a:cubicBezTo>
                  <a:pt x="4448435" y="290972"/>
                  <a:pt x="4451284" y="290308"/>
                  <a:pt x="4453079" y="290466"/>
                </a:cubicBezTo>
                <a:close/>
                <a:moveTo>
                  <a:pt x="8510780" y="284375"/>
                </a:moveTo>
                <a:lnTo>
                  <a:pt x="8561066" y="292562"/>
                </a:lnTo>
                <a:lnTo>
                  <a:pt x="8505320" y="289301"/>
                </a:lnTo>
                <a:close/>
                <a:moveTo>
                  <a:pt x="4487587" y="281490"/>
                </a:moveTo>
                <a:cubicBezTo>
                  <a:pt x="4493952" y="281291"/>
                  <a:pt x="4499462" y="282165"/>
                  <a:pt x="4501546" y="287340"/>
                </a:cubicBezTo>
                <a:cubicBezTo>
                  <a:pt x="4505192" y="296390"/>
                  <a:pt x="4482518" y="292141"/>
                  <a:pt x="4472779" y="292737"/>
                </a:cubicBezTo>
                <a:lnTo>
                  <a:pt x="4467421" y="293540"/>
                </a:lnTo>
                <a:lnTo>
                  <a:pt x="4477797" y="286700"/>
                </a:lnTo>
                <a:lnTo>
                  <a:pt x="4482386" y="281654"/>
                </a:lnTo>
                <a:close/>
                <a:moveTo>
                  <a:pt x="4488724" y="271478"/>
                </a:moveTo>
                <a:cubicBezTo>
                  <a:pt x="4490025" y="271227"/>
                  <a:pt x="4490538" y="271750"/>
                  <a:pt x="4489788" y="273511"/>
                </a:cubicBezTo>
                <a:lnTo>
                  <a:pt x="4482386" y="281654"/>
                </a:lnTo>
                <a:lnTo>
                  <a:pt x="4468489" y="282089"/>
                </a:lnTo>
                <a:cubicBezTo>
                  <a:pt x="4473814" y="279944"/>
                  <a:pt x="4484819" y="272230"/>
                  <a:pt x="4488724" y="271478"/>
                </a:cubicBezTo>
                <a:close/>
                <a:moveTo>
                  <a:pt x="4558268" y="235545"/>
                </a:moveTo>
                <a:cubicBezTo>
                  <a:pt x="4564899" y="234273"/>
                  <a:pt x="4571061" y="234590"/>
                  <a:pt x="4574981" y="239200"/>
                </a:cubicBezTo>
                <a:cubicBezTo>
                  <a:pt x="4581300" y="246634"/>
                  <a:pt x="4558662" y="249898"/>
                  <a:pt x="4550501" y="255247"/>
                </a:cubicBezTo>
                <a:cubicBezTo>
                  <a:pt x="4539483" y="253497"/>
                  <a:pt x="4521614" y="260345"/>
                  <a:pt x="4517446" y="249996"/>
                </a:cubicBezTo>
                <a:lnTo>
                  <a:pt x="4517447" y="249995"/>
                </a:lnTo>
                <a:lnTo>
                  <a:pt x="4538745" y="241418"/>
                </a:lnTo>
                <a:cubicBezTo>
                  <a:pt x="4544539" y="239675"/>
                  <a:pt x="4551638" y="236816"/>
                  <a:pt x="4558268" y="235545"/>
                </a:cubicBezTo>
                <a:close/>
                <a:moveTo>
                  <a:pt x="8407213" y="229162"/>
                </a:moveTo>
                <a:lnTo>
                  <a:pt x="8462051" y="241370"/>
                </a:lnTo>
                <a:cubicBezTo>
                  <a:pt x="8479079" y="247925"/>
                  <a:pt x="8494425" y="257343"/>
                  <a:pt x="8507135" y="270816"/>
                </a:cubicBezTo>
                <a:cubicBezTo>
                  <a:pt x="8511649" y="275601"/>
                  <a:pt x="8513405" y="279417"/>
                  <a:pt x="8512922" y="282445"/>
                </a:cubicBezTo>
                <a:lnTo>
                  <a:pt x="8510780" y="284375"/>
                </a:lnTo>
                <a:lnTo>
                  <a:pt x="8501970" y="282942"/>
                </a:lnTo>
                <a:cubicBezTo>
                  <a:pt x="8445926" y="273820"/>
                  <a:pt x="8390555" y="262421"/>
                  <a:pt x="8337872" y="241918"/>
                </a:cubicBezTo>
                <a:cubicBezTo>
                  <a:pt x="8321422" y="235517"/>
                  <a:pt x="8342818" y="231334"/>
                  <a:pt x="8381554" y="229515"/>
                </a:cubicBezTo>
                <a:close/>
                <a:moveTo>
                  <a:pt x="6561434" y="91"/>
                </a:moveTo>
                <a:cubicBezTo>
                  <a:pt x="6610417" y="-188"/>
                  <a:pt x="6657940" y="162"/>
                  <a:pt x="6702524" y="1335"/>
                </a:cubicBezTo>
                <a:cubicBezTo>
                  <a:pt x="6884484" y="6121"/>
                  <a:pt x="7066246" y="16739"/>
                  <a:pt x="7248108" y="24441"/>
                </a:cubicBezTo>
                <a:cubicBezTo>
                  <a:pt x="7328982" y="27867"/>
                  <a:pt x="7408900" y="43289"/>
                  <a:pt x="7489256" y="53041"/>
                </a:cubicBezTo>
                <a:cubicBezTo>
                  <a:pt x="7715512" y="80501"/>
                  <a:pt x="7683533" y="79649"/>
                  <a:pt x="7905968" y="99939"/>
                </a:cubicBezTo>
                <a:cubicBezTo>
                  <a:pt x="8615753" y="164684"/>
                  <a:pt x="8051136" y="105063"/>
                  <a:pt x="8487642" y="158839"/>
                </a:cubicBezTo>
                <a:cubicBezTo>
                  <a:pt x="8608150" y="173685"/>
                  <a:pt x="8729254" y="183959"/>
                  <a:pt x="8849364" y="201737"/>
                </a:cubicBezTo>
                <a:cubicBezTo>
                  <a:pt x="8900785" y="209348"/>
                  <a:pt x="8950662" y="225244"/>
                  <a:pt x="9001732" y="234933"/>
                </a:cubicBezTo>
                <a:cubicBezTo>
                  <a:pt x="9115378" y="256495"/>
                  <a:pt x="9133680" y="245998"/>
                  <a:pt x="9182932" y="258382"/>
                </a:cubicBezTo>
                <a:cubicBezTo>
                  <a:pt x="9199350" y="262510"/>
                  <a:pt x="9219206" y="269181"/>
                  <a:pt x="9247178" y="280429"/>
                </a:cubicBezTo>
                <a:cubicBezTo>
                  <a:pt x="9275151" y="291677"/>
                  <a:pt x="9304137" y="304854"/>
                  <a:pt x="9334784" y="319909"/>
                </a:cubicBezTo>
                <a:lnTo>
                  <a:pt x="9430796" y="369852"/>
                </a:lnTo>
                <a:lnTo>
                  <a:pt x="9431614" y="370988"/>
                </a:lnTo>
                <a:cubicBezTo>
                  <a:pt x="9437966" y="377941"/>
                  <a:pt x="9445634" y="385471"/>
                  <a:pt x="9452642" y="392712"/>
                </a:cubicBezTo>
                <a:lnTo>
                  <a:pt x="9456368" y="397071"/>
                </a:lnTo>
                <a:lnTo>
                  <a:pt x="9449474" y="395132"/>
                </a:lnTo>
                <a:cubicBezTo>
                  <a:pt x="9432005" y="390213"/>
                  <a:pt x="9414999" y="386151"/>
                  <a:pt x="9399844" y="385509"/>
                </a:cubicBezTo>
                <a:cubicBezTo>
                  <a:pt x="9351154" y="370912"/>
                  <a:pt x="9304599" y="342585"/>
                  <a:pt x="9253776" y="341716"/>
                </a:cubicBezTo>
                <a:cubicBezTo>
                  <a:pt x="9232826" y="341358"/>
                  <a:pt x="9320077" y="376431"/>
                  <a:pt x="9300465" y="383808"/>
                </a:cubicBezTo>
                <a:cubicBezTo>
                  <a:pt x="9239649" y="406684"/>
                  <a:pt x="9170827" y="392804"/>
                  <a:pt x="9106007" y="397302"/>
                </a:cubicBezTo>
                <a:cubicBezTo>
                  <a:pt x="9061516" y="375638"/>
                  <a:pt x="8932157" y="360916"/>
                  <a:pt x="8972536" y="332313"/>
                </a:cubicBezTo>
                <a:lnTo>
                  <a:pt x="8983683" y="327622"/>
                </a:lnTo>
                <a:lnTo>
                  <a:pt x="9086811" y="357210"/>
                </a:lnTo>
                <a:cubicBezTo>
                  <a:pt x="9126236" y="347179"/>
                  <a:pt x="9244835" y="335778"/>
                  <a:pt x="9205086" y="327118"/>
                </a:cubicBezTo>
                <a:cubicBezTo>
                  <a:pt x="9148267" y="314738"/>
                  <a:pt x="9081456" y="298641"/>
                  <a:pt x="9024911" y="310272"/>
                </a:cubicBezTo>
                <a:lnTo>
                  <a:pt x="8983683" y="327622"/>
                </a:lnTo>
                <a:lnTo>
                  <a:pt x="8921752" y="309853"/>
                </a:lnTo>
                <a:lnTo>
                  <a:pt x="8933134" y="309299"/>
                </a:lnTo>
                <a:cubicBezTo>
                  <a:pt x="8961329" y="305296"/>
                  <a:pt x="8988665" y="298052"/>
                  <a:pt x="9014628" y="285622"/>
                </a:cubicBezTo>
                <a:cubicBezTo>
                  <a:pt x="9082771" y="252997"/>
                  <a:pt x="8865442" y="261276"/>
                  <a:pt x="8790376" y="252725"/>
                </a:cubicBezTo>
                <a:cubicBezTo>
                  <a:pt x="8775655" y="251049"/>
                  <a:pt x="8732012" y="250099"/>
                  <a:pt x="8745985" y="255023"/>
                </a:cubicBezTo>
                <a:cubicBezTo>
                  <a:pt x="8801915" y="274737"/>
                  <a:pt x="8858721" y="291769"/>
                  <a:pt x="8915743" y="308129"/>
                </a:cubicBezTo>
                <a:lnTo>
                  <a:pt x="8921752" y="309853"/>
                </a:lnTo>
                <a:lnTo>
                  <a:pt x="8846487" y="313525"/>
                </a:lnTo>
                <a:cubicBezTo>
                  <a:pt x="8787692" y="312453"/>
                  <a:pt x="8727521" y="306195"/>
                  <a:pt x="8670100" y="310310"/>
                </a:cubicBezTo>
                <a:lnTo>
                  <a:pt x="8561066" y="292562"/>
                </a:lnTo>
                <a:lnTo>
                  <a:pt x="8569540" y="293057"/>
                </a:lnTo>
                <a:cubicBezTo>
                  <a:pt x="8595033" y="292331"/>
                  <a:pt x="8620133" y="288810"/>
                  <a:pt x="8644606" y="280816"/>
                </a:cubicBezTo>
                <a:cubicBezTo>
                  <a:pt x="8749107" y="246685"/>
                  <a:pt x="8577460" y="230022"/>
                  <a:pt x="8450096" y="228574"/>
                </a:cubicBezTo>
                <a:lnTo>
                  <a:pt x="8407213" y="229162"/>
                </a:lnTo>
                <a:lnTo>
                  <a:pt x="8406875" y="229086"/>
                </a:lnTo>
                <a:cubicBezTo>
                  <a:pt x="8368002" y="225026"/>
                  <a:pt x="8326224" y="227624"/>
                  <a:pt x="8289182" y="227321"/>
                </a:cubicBezTo>
                <a:cubicBezTo>
                  <a:pt x="8268230" y="227149"/>
                  <a:pt x="8320309" y="255381"/>
                  <a:pt x="8335872" y="269412"/>
                </a:cubicBezTo>
                <a:cubicBezTo>
                  <a:pt x="8387327" y="271312"/>
                  <a:pt x="8440038" y="282157"/>
                  <a:pt x="8492121" y="288530"/>
                </a:cubicBezTo>
                <a:lnTo>
                  <a:pt x="8505320" y="289301"/>
                </a:lnTo>
                <a:lnTo>
                  <a:pt x="8505266" y="289349"/>
                </a:lnTo>
                <a:cubicBezTo>
                  <a:pt x="8478582" y="299159"/>
                  <a:pt x="8389860" y="287160"/>
                  <a:pt x="8350769" y="292608"/>
                </a:cubicBezTo>
                <a:cubicBezTo>
                  <a:pt x="8350769" y="292608"/>
                  <a:pt x="8218139" y="252760"/>
                  <a:pt x="8149712" y="244813"/>
                </a:cubicBezTo>
                <a:cubicBezTo>
                  <a:pt x="8055254" y="233845"/>
                  <a:pt x="7973104" y="233345"/>
                  <a:pt x="7914764" y="235110"/>
                </a:cubicBezTo>
                <a:lnTo>
                  <a:pt x="7911012" y="235277"/>
                </a:lnTo>
                <a:lnTo>
                  <a:pt x="7874771" y="224812"/>
                </a:lnTo>
                <a:cubicBezTo>
                  <a:pt x="7804108" y="242788"/>
                  <a:pt x="7809872" y="240475"/>
                  <a:pt x="7864788" y="237325"/>
                </a:cubicBezTo>
                <a:lnTo>
                  <a:pt x="7911012" y="235277"/>
                </a:lnTo>
                <a:lnTo>
                  <a:pt x="8045098" y="273991"/>
                </a:lnTo>
                <a:lnTo>
                  <a:pt x="8043933" y="275210"/>
                </a:lnTo>
                <a:cubicBezTo>
                  <a:pt x="8053540" y="288192"/>
                  <a:pt x="8188363" y="314559"/>
                  <a:pt x="8156309" y="306101"/>
                </a:cubicBezTo>
                <a:lnTo>
                  <a:pt x="8045098" y="273991"/>
                </a:lnTo>
                <a:lnTo>
                  <a:pt x="8048333" y="270606"/>
                </a:lnTo>
                <a:cubicBezTo>
                  <a:pt x="8100106" y="257434"/>
                  <a:pt x="8154110" y="285671"/>
                  <a:pt x="8206999" y="293205"/>
                </a:cubicBezTo>
                <a:cubicBezTo>
                  <a:pt x="8234543" y="307186"/>
                  <a:pt x="8263535" y="318848"/>
                  <a:pt x="8291803" y="331669"/>
                </a:cubicBezTo>
                <a:lnTo>
                  <a:pt x="8311360" y="342711"/>
                </a:lnTo>
                <a:lnTo>
                  <a:pt x="8298351" y="348955"/>
                </a:lnTo>
                <a:cubicBezTo>
                  <a:pt x="8295029" y="352053"/>
                  <a:pt x="8293860" y="355860"/>
                  <a:pt x="8296078" y="360492"/>
                </a:cubicBezTo>
                <a:lnTo>
                  <a:pt x="8305666" y="367694"/>
                </a:lnTo>
                <a:lnTo>
                  <a:pt x="8158608" y="350491"/>
                </a:lnTo>
                <a:cubicBezTo>
                  <a:pt x="7958288" y="328439"/>
                  <a:pt x="8547216" y="458892"/>
                  <a:pt x="8744881" y="498173"/>
                </a:cubicBezTo>
                <a:cubicBezTo>
                  <a:pt x="8927189" y="534403"/>
                  <a:pt x="8935426" y="511740"/>
                  <a:pt x="9064213" y="515876"/>
                </a:cubicBezTo>
                <a:lnTo>
                  <a:pt x="9400441" y="529279"/>
                </a:lnTo>
                <a:cubicBezTo>
                  <a:pt x="9436433" y="541112"/>
                  <a:pt x="9542952" y="549194"/>
                  <a:pt x="9508417" y="564775"/>
                </a:cubicBezTo>
                <a:cubicBezTo>
                  <a:pt x="9483050" y="576220"/>
                  <a:pt x="9460897" y="586029"/>
                  <a:pt x="9441415" y="594276"/>
                </a:cubicBezTo>
                <a:lnTo>
                  <a:pt x="9425274" y="600642"/>
                </a:lnTo>
                <a:lnTo>
                  <a:pt x="9409359" y="596381"/>
                </a:lnTo>
                <a:cubicBezTo>
                  <a:pt x="9352163" y="584811"/>
                  <a:pt x="9292813" y="577650"/>
                  <a:pt x="9237774" y="561669"/>
                </a:cubicBezTo>
                <a:cubicBezTo>
                  <a:pt x="9290667" y="622863"/>
                  <a:pt x="9302303" y="645513"/>
                  <a:pt x="9390430" y="614389"/>
                </a:cubicBezTo>
                <a:lnTo>
                  <a:pt x="9425274" y="600642"/>
                </a:lnTo>
                <a:lnTo>
                  <a:pt x="9492724" y="618700"/>
                </a:lnTo>
                <a:lnTo>
                  <a:pt x="9508606" y="626896"/>
                </a:lnTo>
                <a:lnTo>
                  <a:pt x="9506930" y="628002"/>
                </a:lnTo>
                <a:lnTo>
                  <a:pt x="9501673" y="640431"/>
                </a:lnTo>
                <a:lnTo>
                  <a:pt x="9489086" y="635866"/>
                </a:lnTo>
                <a:cubicBezTo>
                  <a:pt x="9481576" y="633528"/>
                  <a:pt x="9481074" y="634572"/>
                  <a:pt x="9491819" y="640958"/>
                </a:cubicBezTo>
                <a:lnTo>
                  <a:pt x="9500312" y="643650"/>
                </a:lnTo>
                <a:lnTo>
                  <a:pt x="9497293" y="650782"/>
                </a:lnTo>
                <a:lnTo>
                  <a:pt x="9465454" y="642533"/>
                </a:lnTo>
                <a:cubicBezTo>
                  <a:pt x="9398061" y="625410"/>
                  <a:pt x="9328189" y="610628"/>
                  <a:pt x="9348050" y="641555"/>
                </a:cubicBezTo>
                <a:cubicBezTo>
                  <a:pt x="9369494" y="674946"/>
                  <a:pt x="9408636" y="681478"/>
                  <a:pt x="9452202" y="681297"/>
                </a:cubicBezTo>
                <a:lnTo>
                  <a:pt x="9491767" y="679649"/>
                </a:lnTo>
                <a:lnTo>
                  <a:pt x="9493240" y="688115"/>
                </a:lnTo>
                <a:cubicBezTo>
                  <a:pt x="9514478" y="725487"/>
                  <a:pt x="9613917" y="749201"/>
                  <a:pt x="9644131" y="724495"/>
                </a:cubicBezTo>
                <a:lnTo>
                  <a:pt x="9650482" y="712351"/>
                </a:lnTo>
                <a:lnTo>
                  <a:pt x="9707772" y="711947"/>
                </a:lnTo>
                <a:lnTo>
                  <a:pt x="9698423" y="703255"/>
                </a:lnTo>
                <a:lnTo>
                  <a:pt x="9756261" y="710098"/>
                </a:lnTo>
                <a:cubicBezTo>
                  <a:pt x="9797585" y="716594"/>
                  <a:pt x="9838262" y="725757"/>
                  <a:pt x="9877036" y="740845"/>
                </a:cubicBezTo>
                <a:cubicBezTo>
                  <a:pt x="9880982" y="742381"/>
                  <a:pt x="9881465" y="744653"/>
                  <a:pt x="9879782" y="747384"/>
                </a:cubicBezTo>
                <a:lnTo>
                  <a:pt x="9875548" y="751227"/>
                </a:lnTo>
                <a:lnTo>
                  <a:pt x="9771357" y="749740"/>
                </a:lnTo>
                <a:cubicBezTo>
                  <a:pt x="9748122" y="750448"/>
                  <a:pt x="9682107" y="758506"/>
                  <a:pt x="9703772" y="766936"/>
                </a:cubicBezTo>
                <a:cubicBezTo>
                  <a:pt x="9725181" y="775267"/>
                  <a:pt x="9748093" y="776933"/>
                  <a:pt x="9771380" y="776933"/>
                </a:cubicBezTo>
                <a:lnTo>
                  <a:pt x="9810352" y="776935"/>
                </a:lnTo>
                <a:lnTo>
                  <a:pt x="9795185" y="785857"/>
                </a:lnTo>
                <a:lnTo>
                  <a:pt x="9774417" y="796606"/>
                </a:lnTo>
                <a:lnTo>
                  <a:pt x="9674277" y="792430"/>
                </a:lnTo>
                <a:lnTo>
                  <a:pt x="9665250" y="799208"/>
                </a:lnTo>
                <a:lnTo>
                  <a:pt x="9656710" y="799145"/>
                </a:lnTo>
                <a:cubicBezTo>
                  <a:pt x="9650570" y="800347"/>
                  <a:pt x="9648269" y="802947"/>
                  <a:pt x="9651082" y="807325"/>
                </a:cubicBezTo>
                <a:lnTo>
                  <a:pt x="9652653" y="808666"/>
                </a:lnTo>
                <a:lnTo>
                  <a:pt x="9645641" y="813931"/>
                </a:lnTo>
                <a:cubicBezTo>
                  <a:pt x="9636097" y="821098"/>
                  <a:pt x="9630130" y="827113"/>
                  <a:pt x="9638484" y="828520"/>
                </a:cubicBezTo>
                <a:lnTo>
                  <a:pt x="9681162" y="832991"/>
                </a:lnTo>
                <a:lnTo>
                  <a:pt x="9682789" y="834380"/>
                </a:lnTo>
                <a:cubicBezTo>
                  <a:pt x="9695605" y="840518"/>
                  <a:pt x="9710292" y="844258"/>
                  <a:pt x="9725728" y="847038"/>
                </a:cubicBezTo>
                <a:lnTo>
                  <a:pt x="9742485" y="849475"/>
                </a:lnTo>
                <a:lnTo>
                  <a:pt x="9727846" y="850916"/>
                </a:lnTo>
                <a:cubicBezTo>
                  <a:pt x="9708277" y="852947"/>
                  <a:pt x="9695247" y="854763"/>
                  <a:pt x="9708368" y="855717"/>
                </a:cubicBezTo>
                <a:lnTo>
                  <a:pt x="9803218" y="860443"/>
                </a:lnTo>
                <a:lnTo>
                  <a:pt x="9818346" y="863717"/>
                </a:lnTo>
                <a:lnTo>
                  <a:pt x="9902779" y="864554"/>
                </a:lnTo>
                <a:lnTo>
                  <a:pt x="9899507" y="869695"/>
                </a:lnTo>
                <a:lnTo>
                  <a:pt x="9797524" y="867891"/>
                </a:lnTo>
                <a:cubicBezTo>
                  <a:pt x="9763089" y="867281"/>
                  <a:pt x="9728912" y="868481"/>
                  <a:pt x="9695771" y="876912"/>
                </a:cubicBezTo>
                <a:cubicBezTo>
                  <a:pt x="9671546" y="883075"/>
                  <a:pt x="9741030" y="908394"/>
                  <a:pt x="9765656" y="904107"/>
                </a:cubicBezTo>
                <a:cubicBezTo>
                  <a:pt x="9806955" y="896918"/>
                  <a:pt x="9867418" y="894231"/>
                  <a:pt x="9899232" y="870127"/>
                </a:cubicBezTo>
                <a:lnTo>
                  <a:pt x="9899507" y="869695"/>
                </a:lnTo>
                <a:lnTo>
                  <a:pt x="9900828" y="869718"/>
                </a:lnTo>
                <a:cubicBezTo>
                  <a:pt x="9913885" y="873893"/>
                  <a:pt x="9932270" y="876376"/>
                  <a:pt x="9951986" y="878436"/>
                </a:cubicBezTo>
                <a:lnTo>
                  <a:pt x="9996331" y="883073"/>
                </a:lnTo>
                <a:lnTo>
                  <a:pt x="10004506" y="888316"/>
                </a:lnTo>
                <a:lnTo>
                  <a:pt x="10006410" y="892598"/>
                </a:lnTo>
                <a:lnTo>
                  <a:pt x="9960115" y="890614"/>
                </a:lnTo>
                <a:cubicBezTo>
                  <a:pt x="9919022" y="890785"/>
                  <a:pt x="9796624" y="907606"/>
                  <a:pt x="9837542" y="903809"/>
                </a:cubicBezTo>
                <a:cubicBezTo>
                  <a:pt x="9886240" y="899290"/>
                  <a:pt x="10005532" y="923193"/>
                  <a:pt x="10010108" y="900911"/>
                </a:cubicBezTo>
                <a:lnTo>
                  <a:pt x="10006410" y="892598"/>
                </a:lnTo>
                <a:lnTo>
                  <a:pt x="10048679" y="894409"/>
                </a:lnTo>
                <a:lnTo>
                  <a:pt x="10054300" y="895875"/>
                </a:lnTo>
                <a:cubicBezTo>
                  <a:pt x="10063357" y="901317"/>
                  <a:pt x="10065754" y="908872"/>
                  <a:pt x="10057494" y="919810"/>
                </a:cubicBezTo>
                <a:lnTo>
                  <a:pt x="10047092" y="927189"/>
                </a:lnTo>
                <a:lnTo>
                  <a:pt x="10039936" y="926694"/>
                </a:lnTo>
                <a:cubicBezTo>
                  <a:pt x="10018807" y="925229"/>
                  <a:pt x="9999190" y="923401"/>
                  <a:pt x="9985609" y="920109"/>
                </a:cubicBezTo>
                <a:cubicBezTo>
                  <a:pt x="9885564" y="927572"/>
                  <a:pt x="9782699" y="917762"/>
                  <a:pt x="9685473" y="942497"/>
                </a:cubicBezTo>
                <a:cubicBezTo>
                  <a:pt x="9649382" y="951680"/>
                  <a:pt x="9722837" y="957957"/>
                  <a:pt x="9782729" y="959248"/>
                </a:cubicBezTo>
                <a:lnTo>
                  <a:pt x="9788154" y="959199"/>
                </a:lnTo>
                <a:lnTo>
                  <a:pt x="9789150" y="961095"/>
                </a:lnTo>
                <a:lnTo>
                  <a:pt x="9790984" y="961918"/>
                </a:lnTo>
                <a:lnTo>
                  <a:pt x="9776740" y="963742"/>
                </a:lnTo>
                <a:cubicBezTo>
                  <a:pt x="9755002" y="968829"/>
                  <a:pt x="9734302" y="976662"/>
                  <a:pt x="9715264" y="988889"/>
                </a:cubicBezTo>
                <a:cubicBezTo>
                  <a:pt x="9693394" y="1002933"/>
                  <a:pt x="9718521" y="1012108"/>
                  <a:pt x="9755598" y="1017335"/>
                </a:cubicBezTo>
                <a:lnTo>
                  <a:pt x="9768247" y="1018383"/>
                </a:lnTo>
                <a:lnTo>
                  <a:pt x="9774563" y="1025337"/>
                </a:lnTo>
                <a:cubicBezTo>
                  <a:pt x="9779618" y="1029500"/>
                  <a:pt x="9784886" y="1032441"/>
                  <a:pt x="9789448" y="1032981"/>
                </a:cubicBezTo>
                <a:lnTo>
                  <a:pt x="9890699" y="1029577"/>
                </a:lnTo>
                <a:lnTo>
                  <a:pt x="9907126" y="1035239"/>
                </a:lnTo>
                <a:cubicBezTo>
                  <a:pt x="9940761" y="1044328"/>
                  <a:pt x="9974976" y="1050030"/>
                  <a:pt x="10009402" y="1048982"/>
                </a:cubicBezTo>
                <a:lnTo>
                  <a:pt x="10013548" y="1043879"/>
                </a:lnTo>
                <a:lnTo>
                  <a:pt x="10016132" y="1044752"/>
                </a:lnTo>
                <a:cubicBezTo>
                  <a:pt x="10031957" y="1049880"/>
                  <a:pt x="10044131" y="1053039"/>
                  <a:pt x="10079534" y="1062293"/>
                </a:cubicBezTo>
                <a:lnTo>
                  <a:pt x="10106733" y="1069431"/>
                </a:lnTo>
                <a:lnTo>
                  <a:pt x="10082997" y="1070302"/>
                </a:lnTo>
                <a:cubicBezTo>
                  <a:pt x="10060978" y="1072455"/>
                  <a:pt x="10039253" y="1076278"/>
                  <a:pt x="10017999" y="1082775"/>
                </a:cubicBezTo>
                <a:cubicBezTo>
                  <a:pt x="9986315" y="1092462"/>
                  <a:pt x="10076063" y="1125347"/>
                  <a:pt x="10109078" y="1122568"/>
                </a:cubicBezTo>
                <a:cubicBezTo>
                  <a:pt x="10125963" y="1121146"/>
                  <a:pt x="10118811" y="1090109"/>
                  <a:pt x="10123677" y="1073879"/>
                </a:cubicBezTo>
                <a:lnTo>
                  <a:pt x="10106733" y="1069431"/>
                </a:lnTo>
                <a:lnTo>
                  <a:pt x="10149758" y="1067856"/>
                </a:lnTo>
                <a:cubicBezTo>
                  <a:pt x="10194619" y="1068233"/>
                  <a:pt x="10239952" y="1071282"/>
                  <a:pt x="10284342" y="1068984"/>
                </a:cubicBezTo>
                <a:cubicBezTo>
                  <a:pt x="10306920" y="1075233"/>
                  <a:pt x="10350645" y="1078276"/>
                  <a:pt x="10383795" y="1082923"/>
                </a:cubicBezTo>
                <a:lnTo>
                  <a:pt x="10399578" y="1086583"/>
                </a:lnTo>
                <a:lnTo>
                  <a:pt x="10382318" y="1090552"/>
                </a:lnTo>
                <a:lnTo>
                  <a:pt x="10319777" y="1087293"/>
                </a:lnTo>
                <a:cubicBezTo>
                  <a:pt x="10247370" y="1084613"/>
                  <a:pt x="10189262" y="1084178"/>
                  <a:pt x="10189262" y="1084178"/>
                </a:cubicBezTo>
                <a:cubicBezTo>
                  <a:pt x="10203322" y="1100445"/>
                  <a:pt x="10215732" y="1115771"/>
                  <a:pt x="10228696" y="1128158"/>
                </a:cubicBezTo>
                <a:lnTo>
                  <a:pt x="10268589" y="1152753"/>
                </a:lnTo>
                <a:lnTo>
                  <a:pt x="10201845" y="1152409"/>
                </a:lnTo>
                <a:lnTo>
                  <a:pt x="10203032" y="1151170"/>
                </a:lnTo>
                <a:cubicBezTo>
                  <a:pt x="10202733" y="1149453"/>
                  <a:pt x="10200491" y="1147565"/>
                  <a:pt x="10195860" y="1145466"/>
                </a:cubicBezTo>
                <a:cubicBezTo>
                  <a:pt x="10128906" y="1115114"/>
                  <a:pt x="10049414" y="1130308"/>
                  <a:pt x="9975906" y="1129464"/>
                </a:cubicBezTo>
                <a:cubicBezTo>
                  <a:pt x="9958473" y="1129264"/>
                  <a:pt x="9907800" y="1141553"/>
                  <a:pt x="9925217" y="1142360"/>
                </a:cubicBezTo>
                <a:lnTo>
                  <a:pt x="9979430" y="1144789"/>
                </a:lnTo>
                <a:lnTo>
                  <a:pt x="9853332" y="1142659"/>
                </a:lnTo>
                <a:cubicBezTo>
                  <a:pt x="9825780" y="1141775"/>
                  <a:pt x="9743576" y="1132657"/>
                  <a:pt x="9770850" y="1136658"/>
                </a:cubicBezTo>
                <a:cubicBezTo>
                  <a:pt x="9872822" y="1151617"/>
                  <a:pt x="9975340" y="1162590"/>
                  <a:pt x="10077584" y="1175556"/>
                </a:cubicBezTo>
                <a:cubicBezTo>
                  <a:pt x="10087441" y="1173048"/>
                  <a:pt x="10102076" y="1170964"/>
                  <a:pt x="10117906" y="1168985"/>
                </a:cubicBezTo>
                <a:lnTo>
                  <a:pt x="10148697" y="1165137"/>
                </a:lnTo>
                <a:lnTo>
                  <a:pt x="10157827" y="1173589"/>
                </a:lnTo>
                <a:lnTo>
                  <a:pt x="10164261" y="1185291"/>
                </a:lnTo>
                <a:lnTo>
                  <a:pt x="10143171" y="1185856"/>
                </a:lnTo>
                <a:cubicBezTo>
                  <a:pt x="10105284" y="1185759"/>
                  <a:pt x="9998624" y="1185991"/>
                  <a:pt x="10031193" y="1205349"/>
                </a:cubicBezTo>
                <a:cubicBezTo>
                  <a:pt x="10072390" y="1229835"/>
                  <a:pt x="10127041" y="1204951"/>
                  <a:pt x="10174963" y="1204753"/>
                </a:cubicBezTo>
                <a:lnTo>
                  <a:pt x="10164261" y="1185291"/>
                </a:lnTo>
                <a:lnTo>
                  <a:pt x="10248280" y="1183038"/>
                </a:lnTo>
                <a:cubicBezTo>
                  <a:pt x="10283233" y="1183747"/>
                  <a:pt x="10316990" y="1188778"/>
                  <a:pt x="10346227" y="1206155"/>
                </a:cubicBezTo>
                <a:cubicBezTo>
                  <a:pt x="10369019" y="1219702"/>
                  <a:pt x="10321218" y="1228937"/>
                  <a:pt x="10282240" y="1238711"/>
                </a:cubicBezTo>
                <a:lnTo>
                  <a:pt x="10278683" y="1239800"/>
                </a:lnTo>
                <a:lnTo>
                  <a:pt x="10255445" y="1238246"/>
                </a:lnTo>
                <a:cubicBezTo>
                  <a:pt x="10202007" y="1234359"/>
                  <a:pt x="10122155" y="1197084"/>
                  <a:pt x="10094779" y="1243142"/>
                </a:cubicBezTo>
                <a:cubicBezTo>
                  <a:pt x="10068471" y="1287405"/>
                  <a:pt x="10197691" y="1246944"/>
                  <a:pt x="10249146" y="1248844"/>
                </a:cubicBezTo>
                <a:lnTo>
                  <a:pt x="10278683" y="1239800"/>
                </a:lnTo>
                <a:lnTo>
                  <a:pt x="10356095" y="1244973"/>
                </a:lnTo>
                <a:lnTo>
                  <a:pt x="10399310" y="1252141"/>
                </a:lnTo>
                <a:lnTo>
                  <a:pt x="10359124" y="1256845"/>
                </a:lnTo>
                <a:cubicBezTo>
                  <a:pt x="10304500" y="1265384"/>
                  <a:pt x="10187126" y="1252552"/>
                  <a:pt x="10200756" y="1306132"/>
                </a:cubicBezTo>
                <a:cubicBezTo>
                  <a:pt x="10214535" y="1360300"/>
                  <a:pt x="10312422" y="1298773"/>
                  <a:pt x="10367720" y="1290639"/>
                </a:cubicBezTo>
                <a:cubicBezTo>
                  <a:pt x="10396468" y="1286410"/>
                  <a:pt x="10478535" y="1281431"/>
                  <a:pt x="10452203" y="1269144"/>
                </a:cubicBezTo>
                <a:cubicBezTo>
                  <a:pt x="10437162" y="1262125"/>
                  <a:pt x="10421483" y="1256986"/>
                  <a:pt x="10405391" y="1253150"/>
                </a:cubicBezTo>
                <a:lnTo>
                  <a:pt x="10399310" y="1252141"/>
                </a:lnTo>
                <a:lnTo>
                  <a:pt x="10411751" y="1250685"/>
                </a:lnTo>
                <a:cubicBezTo>
                  <a:pt x="10500579" y="1242157"/>
                  <a:pt x="10656391" y="1232956"/>
                  <a:pt x="10787433" y="1230085"/>
                </a:cubicBezTo>
                <a:lnTo>
                  <a:pt x="10797127" y="1229995"/>
                </a:lnTo>
                <a:lnTo>
                  <a:pt x="10732681" y="1237373"/>
                </a:lnTo>
                <a:cubicBezTo>
                  <a:pt x="10627454" y="1252185"/>
                  <a:pt x="10514009" y="1276242"/>
                  <a:pt x="10276939" y="1322730"/>
                </a:cubicBezTo>
                <a:lnTo>
                  <a:pt x="10302253" y="1347673"/>
                </a:lnTo>
                <a:lnTo>
                  <a:pt x="10186157" y="1354821"/>
                </a:lnTo>
                <a:cubicBezTo>
                  <a:pt x="10138488" y="1375782"/>
                  <a:pt x="10102503" y="1391442"/>
                  <a:pt x="10077577" y="1402649"/>
                </a:cubicBezTo>
                <a:lnTo>
                  <a:pt x="10053907" y="1413664"/>
                </a:lnTo>
                <a:lnTo>
                  <a:pt x="10032294" y="1415178"/>
                </a:lnTo>
                <a:cubicBezTo>
                  <a:pt x="9959703" y="1420596"/>
                  <a:pt x="9860840" y="1429895"/>
                  <a:pt x="9848227" y="1440796"/>
                </a:cubicBezTo>
                <a:cubicBezTo>
                  <a:pt x="9827372" y="1458822"/>
                  <a:pt x="9903180" y="1448222"/>
                  <a:pt x="9930710" y="1446796"/>
                </a:cubicBezTo>
                <a:cubicBezTo>
                  <a:pt x="9961489" y="1445202"/>
                  <a:pt x="9992520" y="1444053"/>
                  <a:pt x="10023322" y="1441404"/>
                </a:cubicBezTo>
                <a:lnTo>
                  <a:pt x="10043646" y="1438197"/>
                </a:lnTo>
                <a:lnTo>
                  <a:pt x="10065663" y="1439716"/>
                </a:lnTo>
                <a:lnTo>
                  <a:pt x="10064838" y="1439850"/>
                </a:lnTo>
                <a:lnTo>
                  <a:pt x="10063882" y="1439900"/>
                </a:lnTo>
                <a:cubicBezTo>
                  <a:pt x="10059429" y="1441033"/>
                  <a:pt x="10060356" y="1440737"/>
                  <a:pt x="10064321" y="1439933"/>
                </a:cubicBezTo>
                <a:lnTo>
                  <a:pt x="10064838" y="1439850"/>
                </a:lnTo>
                <a:lnTo>
                  <a:pt x="10066396" y="1439767"/>
                </a:lnTo>
                <a:lnTo>
                  <a:pt x="10080510" y="1440742"/>
                </a:lnTo>
                <a:lnTo>
                  <a:pt x="10111536" y="1439671"/>
                </a:lnTo>
                <a:lnTo>
                  <a:pt x="10118870" y="1443901"/>
                </a:lnTo>
                <a:lnTo>
                  <a:pt x="10118435" y="1444898"/>
                </a:lnTo>
                <a:lnTo>
                  <a:pt x="10115484" y="1445114"/>
                </a:lnTo>
                <a:cubicBezTo>
                  <a:pt x="10059102" y="1448053"/>
                  <a:pt x="9989812" y="1450131"/>
                  <a:pt x="10023790" y="1459095"/>
                </a:cubicBezTo>
                <a:lnTo>
                  <a:pt x="10031952" y="1459990"/>
                </a:lnTo>
                <a:lnTo>
                  <a:pt x="10006893" y="1463394"/>
                </a:lnTo>
                <a:cubicBezTo>
                  <a:pt x="9993530" y="1469794"/>
                  <a:pt x="9954065" y="1475019"/>
                  <a:pt x="9966802" y="1482590"/>
                </a:cubicBezTo>
                <a:cubicBezTo>
                  <a:pt x="9978878" y="1489768"/>
                  <a:pt x="10024791" y="1484865"/>
                  <a:pt x="10067711" y="1478146"/>
                </a:cubicBezTo>
                <a:lnTo>
                  <a:pt x="10117500" y="1469354"/>
                </a:lnTo>
                <a:lnTo>
                  <a:pt x="10124668" y="1470138"/>
                </a:lnTo>
                <a:lnTo>
                  <a:pt x="10118385" y="1470603"/>
                </a:lnTo>
                <a:cubicBezTo>
                  <a:pt x="10058785" y="1476823"/>
                  <a:pt x="10140145" y="1488764"/>
                  <a:pt x="10252341" y="1508890"/>
                </a:cubicBezTo>
                <a:cubicBezTo>
                  <a:pt x="10294550" y="1503285"/>
                  <a:pt x="10333399" y="1498472"/>
                  <a:pt x="10368134" y="1494284"/>
                </a:cubicBezTo>
                <a:lnTo>
                  <a:pt x="10380335" y="1492830"/>
                </a:lnTo>
                <a:lnTo>
                  <a:pt x="10383602" y="1492897"/>
                </a:lnTo>
                <a:lnTo>
                  <a:pt x="10384781" y="1492301"/>
                </a:lnTo>
                <a:lnTo>
                  <a:pt x="10459249" y="1483432"/>
                </a:lnTo>
                <a:cubicBezTo>
                  <a:pt x="10510764" y="1477227"/>
                  <a:pt x="10542820" y="1472859"/>
                  <a:pt x="10549406" y="1468999"/>
                </a:cubicBezTo>
                <a:lnTo>
                  <a:pt x="10542698" y="1465253"/>
                </a:lnTo>
                <a:lnTo>
                  <a:pt x="10565075" y="1465305"/>
                </a:lnTo>
                <a:cubicBezTo>
                  <a:pt x="10613174" y="1465470"/>
                  <a:pt x="10731419" y="1450856"/>
                  <a:pt x="10706844" y="1492203"/>
                </a:cubicBezTo>
                <a:cubicBezTo>
                  <a:pt x="10701249" y="1501617"/>
                  <a:pt x="10693691" y="1508111"/>
                  <a:pt x="10684723" y="1512509"/>
                </a:cubicBezTo>
                <a:lnTo>
                  <a:pt x="10656982" y="1519509"/>
                </a:lnTo>
                <a:lnTo>
                  <a:pt x="10650090" y="1520083"/>
                </a:lnTo>
                <a:lnTo>
                  <a:pt x="10580821" y="1517608"/>
                </a:lnTo>
                <a:lnTo>
                  <a:pt x="10545718" y="1518118"/>
                </a:lnTo>
                <a:lnTo>
                  <a:pt x="10506087" y="1516293"/>
                </a:lnTo>
                <a:cubicBezTo>
                  <a:pt x="10496962" y="1515211"/>
                  <a:pt x="10524494" y="1519662"/>
                  <a:pt x="10533580" y="1518294"/>
                </a:cubicBezTo>
                <a:lnTo>
                  <a:pt x="10545718" y="1518118"/>
                </a:lnTo>
                <a:lnTo>
                  <a:pt x="10628130" y="1521912"/>
                </a:lnTo>
                <a:lnTo>
                  <a:pt x="10623016" y="1522339"/>
                </a:lnTo>
                <a:cubicBezTo>
                  <a:pt x="10607829" y="1526893"/>
                  <a:pt x="10595176" y="1535303"/>
                  <a:pt x="10586568" y="1549788"/>
                </a:cubicBezTo>
                <a:lnTo>
                  <a:pt x="10587661" y="1563987"/>
                </a:lnTo>
                <a:lnTo>
                  <a:pt x="10167824" y="1597425"/>
                </a:lnTo>
                <a:lnTo>
                  <a:pt x="9887289" y="1625988"/>
                </a:lnTo>
                <a:lnTo>
                  <a:pt x="9884917" y="1620358"/>
                </a:lnTo>
                <a:cubicBezTo>
                  <a:pt x="9850680" y="1580748"/>
                  <a:pt x="9587638" y="1621253"/>
                  <a:pt x="9557285" y="1640747"/>
                </a:cubicBezTo>
                <a:cubicBezTo>
                  <a:pt x="9536252" y="1654255"/>
                  <a:pt x="9603875" y="1658878"/>
                  <a:pt x="9627169" y="1667943"/>
                </a:cubicBezTo>
                <a:cubicBezTo>
                  <a:pt x="9656930" y="1664120"/>
                  <a:pt x="9701622" y="1658952"/>
                  <a:pt x="9750046" y="1653449"/>
                </a:cubicBezTo>
                <a:lnTo>
                  <a:pt x="9885040" y="1638107"/>
                </a:lnTo>
                <a:lnTo>
                  <a:pt x="9884103" y="1639647"/>
                </a:lnTo>
                <a:cubicBezTo>
                  <a:pt x="9865259" y="1655286"/>
                  <a:pt x="9801121" y="1661113"/>
                  <a:pt x="9770939" y="1667347"/>
                </a:cubicBezTo>
                <a:lnTo>
                  <a:pt x="9747257" y="1670645"/>
                </a:lnTo>
                <a:lnTo>
                  <a:pt x="9743445" y="1665345"/>
                </a:lnTo>
                <a:cubicBezTo>
                  <a:pt x="9635000" y="1662182"/>
                  <a:pt x="9527565" y="1687656"/>
                  <a:pt x="9420112" y="1702631"/>
                </a:cubicBezTo>
                <a:cubicBezTo>
                  <a:pt x="9390762" y="1706721"/>
                  <a:pt x="9479462" y="1701480"/>
                  <a:pt x="9508894" y="1698033"/>
                </a:cubicBezTo>
                <a:lnTo>
                  <a:pt x="9522670" y="1696722"/>
                </a:lnTo>
                <a:lnTo>
                  <a:pt x="9491998" y="1702333"/>
                </a:lnTo>
                <a:cubicBezTo>
                  <a:pt x="9473099" y="1711382"/>
                  <a:pt x="9531523" y="1716263"/>
                  <a:pt x="9551285" y="1723229"/>
                </a:cubicBezTo>
                <a:lnTo>
                  <a:pt x="9607212" y="1719791"/>
                </a:lnTo>
                <a:lnTo>
                  <a:pt x="9612271" y="1724828"/>
                </a:lnTo>
                <a:lnTo>
                  <a:pt x="9511193" y="1742425"/>
                </a:lnTo>
                <a:cubicBezTo>
                  <a:pt x="9488418" y="1747078"/>
                  <a:pt x="9420522" y="1756882"/>
                  <a:pt x="9443607" y="1759620"/>
                </a:cubicBezTo>
                <a:cubicBezTo>
                  <a:pt x="9505898" y="1767008"/>
                  <a:pt x="9569046" y="1757690"/>
                  <a:pt x="9631767" y="1756725"/>
                </a:cubicBezTo>
                <a:cubicBezTo>
                  <a:pt x="9625034" y="1747943"/>
                  <a:pt x="9620094" y="1736776"/>
                  <a:pt x="9614258" y="1726803"/>
                </a:cubicBezTo>
                <a:lnTo>
                  <a:pt x="9612271" y="1724828"/>
                </a:lnTo>
                <a:lnTo>
                  <a:pt x="9623169" y="1722930"/>
                </a:lnTo>
                <a:cubicBezTo>
                  <a:pt x="9738996" y="1757660"/>
                  <a:pt x="9641407" y="1729043"/>
                  <a:pt x="9617480" y="1719375"/>
                </a:cubicBezTo>
                <a:lnTo>
                  <a:pt x="9616612" y="1718889"/>
                </a:lnTo>
                <a:lnTo>
                  <a:pt x="9673859" y="1710034"/>
                </a:lnTo>
                <a:lnTo>
                  <a:pt x="9693940" y="1702102"/>
                </a:lnTo>
                <a:lnTo>
                  <a:pt x="9717001" y="1710580"/>
                </a:lnTo>
                <a:cubicBezTo>
                  <a:pt x="9733645" y="1714497"/>
                  <a:pt x="9750710" y="1717468"/>
                  <a:pt x="9766939" y="1722334"/>
                </a:cubicBezTo>
                <a:cubicBezTo>
                  <a:pt x="9755303" y="1710795"/>
                  <a:pt x="9745490" y="1699784"/>
                  <a:pt x="9735900" y="1690980"/>
                </a:cubicBezTo>
                <a:lnTo>
                  <a:pt x="9727375" y="1685776"/>
                </a:lnTo>
                <a:lnTo>
                  <a:pt x="9728882" y="1685010"/>
                </a:lnTo>
                <a:lnTo>
                  <a:pt x="9734541" y="1681006"/>
                </a:lnTo>
                <a:lnTo>
                  <a:pt x="9808447" y="1672632"/>
                </a:lnTo>
                <a:cubicBezTo>
                  <a:pt x="9843962" y="1671539"/>
                  <a:pt x="9879671" y="1671449"/>
                  <a:pt x="9914708" y="1666749"/>
                </a:cubicBezTo>
                <a:cubicBezTo>
                  <a:pt x="9969505" y="1659397"/>
                  <a:pt x="10023153" y="1645156"/>
                  <a:pt x="10077375" y="1634360"/>
                </a:cubicBezTo>
                <a:cubicBezTo>
                  <a:pt x="10121098" y="1641225"/>
                  <a:pt x="10164668" y="1649160"/>
                  <a:pt x="10208547" y="1654958"/>
                </a:cubicBezTo>
                <a:lnTo>
                  <a:pt x="10325001" y="1667777"/>
                </a:lnTo>
                <a:lnTo>
                  <a:pt x="10334703" y="1673884"/>
                </a:lnTo>
                <a:cubicBezTo>
                  <a:pt x="10349660" y="1680021"/>
                  <a:pt x="10366884" y="1684556"/>
                  <a:pt x="10385680" y="1687793"/>
                </a:cubicBezTo>
                <a:lnTo>
                  <a:pt x="10481136" y="1692554"/>
                </a:lnTo>
                <a:lnTo>
                  <a:pt x="10474243" y="1693292"/>
                </a:lnTo>
                <a:cubicBezTo>
                  <a:pt x="10427917" y="1698215"/>
                  <a:pt x="10363764" y="1704950"/>
                  <a:pt x="10292465" y="1712203"/>
                </a:cubicBezTo>
                <a:lnTo>
                  <a:pt x="10138138" y="1727321"/>
                </a:lnTo>
                <a:lnTo>
                  <a:pt x="10163071" y="1722184"/>
                </a:lnTo>
                <a:cubicBezTo>
                  <a:pt x="10181911" y="1717735"/>
                  <a:pt x="10196235" y="1713601"/>
                  <a:pt x="10204546" y="1709946"/>
                </a:cubicBezTo>
                <a:cubicBezTo>
                  <a:pt x="10235567" y="1696306"/>
                  <a:pt x="10139627" y="1690483"/>
                  <a:pt x="10107168" y="1680750"/>
                </a:cubicBezTo>
                <a:cubicBezTo>
                  <a:pt x="9974762" y="1702443"/>
                  <a:pt x="9575871" y="1740876"/>
                  <a:pt x="9709950" y="1745828"/>
                </a:cubicBezTo>
                <a:cubicBezTo>
                  <a:pt x="9761405" y="1747729"/>
                  <a:pt x="9812961" y="1755237"/>
                  <a:pt x="9864317" y="1751530"/>
                </a:cubicBezTo>
                <a:cubicBezTo>
                  <a:pt x="9921499" y="1747403"/>
                  <a:pt x="9992885" y="1741197"/>
                  <a:pt x="10067803" y="1734209"/>
                </a:cubicBezTo>
                <a:lnTo>
                  <a:pt x="10138138" y="1727321"/>
                </a:lnTo>
                <a:lnTo>
                  <a:pt x="10094498" y="1736309"/>
                </a:lnTo>
                <a:cubicBezTo>
                  <a:pt x="9936248" y="1765792"/>
                  <a:pt x="9669331" y="1800681"/>
                  <a:pt x="9617169" y="1805413"/>
                </a:cubicBezTo>
                <a:cubicBezTo>
                  <a:pt x="9569441" y="1809742"/>
                  <a:pt x="9519843" y="1794193"/>
                  <a:pt x="9473400" y="1806010"/>
                </a:cubicBezTo>
                <a:cubicBezTo>
                  <a:pt x="9448212" y="1812419"/>
                  <a:pt x="9523615" y="1823690"/>
                  <a:pt x="9549583" y="1822609"/>
                </a:cubicBezTo>
                <a:cubicBezTo>
                  <a:pt x="9593516" y="1820777"/>
                  <a:pt x="9637145" y="1815225"/>
                  <a:pt x="9680731" y="1809069"/>
                </a:cubicBezTo>
                <a:lnTo>
                  <a:pt x="9754706" y="1799377"/>
                </a:lnTo>
                <a:lnTo>
                  <a:pt x="9745225" y="1801156"/>
                </a:lnTo>
                <a:cubicBezTo>
                  <a:pt x="9728347" y="1804587"/>
                  <a:pt x="9712966" y="1808026"/>
                  <a:pt x="9699651" y="1811413"/>
                </a:cubicBezTo>
                <a:cubicBezTo>
                  <a:pt x="9589625" y="1839408"/>
                  <a:pt x="9840557" y="1789120"/>
                  <a:pt x="9811628" y="1791920"/>
                </a:cubicBezTo>
                <a:lnTo>
                  <a:pt x="9754706" y="1799377"/>
                </a:lnTo>
                <a:lnTo>
                  <a:pt x="9799776" y="1790925"/>
                </a:lnTo>
                <a:cubicBezTo>
                  <a:pt x="9915583" y="1770708"/>
                  <a:pt x="10064765" y="1752608"/>
                  <a:pt x="10124362" y="1748336"/>
                </a:cubicBezTo>
                <a:cubicBezTo>
                  <a:pt x="10153184" y="1746271"/>
                  <a:pt x="10258203" y="1775977"/>
                  <a:pt x="10276729" y="1781532"/>
                </a:cubicBezTo>
                <a:cubicBezTo>
                  <a:pt x="10289176" y="1785265"/>
                  <a:pt x="10251335" y="1776000"/>
                  <a:pt x="10238637" y="1773233"/>
                </a:cubicBezTo>
                <a:cubicBezTo>
                  <a:pt x="10204098" y="1765709"/>
                  <a:pt x="10168159" y="1778863"/>
                  <a:pt x="10132961" y="1782129"/>
                </a:cubicBezTo>
                <a:cubicBezTo>
                  <a:pt x="10001193" y="1794357"/>
                  <a:pt x="9869380" y="1806153"/>
                  <a:pt x="9737742" y="1819713"/>
                </a:cubicBezTo>
                <a:lnTo>
                  <a:pt x="9134316" y="1884671"/>
                </a:lnTo>
                <a:lnTo>
                  <a:pt x="9136725" y="1879973"/>
                </a:lnTo>
                <a:cubicBezTo>
                  <a:pt x="9074807" y="1843651"/>
                  <a:pt x="9111748" y="1857165"/>
                  <a:pt x="8987490" y="1881452"/>
                </a:cubicBezTo>
                <a:cubicBezTo>
                  <a:pt x="8975612" y="1883775"/>
                  <a:pt x="8964356" y="1888669"/>
                  <a:pt x="8953164" y="1893274"/>
                </a:cubicBezTo>
                <a:cubicBezTo>
                  <a:pt x="8945251" y="1896530"/>
                  <a:pt x="8924329" y="1911092"/>
                  <a:pt x="8930319" y="1904982"/>
                </a:cubicBezTo>
                <a:cubicBezTo>
                  <a:pt x="8953275" y="1881566"/>
                  <a:pt x="8987554" y="1866997"/>
                  <a:pt x="9015904" y="1852469"/>
                </a:cubicBezTo>
                <a:cubicBezTo>
                  <a:pt x="9012000" y="1844853"/>
                  <a:pt x="9012341" y="1832248"/>
                  <a:pt x="9004197" y="1829623"/>
                </a:cubicBezTo>
                <a:cubicBezTo>
                  <a:pt x="8996053" y="1826998"/>
                  <a:pt x="8989632" y="1839174"/>
                  <a:pt x="8981352" y="1841331"/>
                </a:cubicBezTo>
                <a:cubicBezTo>
                  <a:pt x="8928017" y="1855228"/>
                  <a:pt x="8922677" y="1853394"/>
                  <a:pt x="8878149" y="1853835"/>
                </a:cubicBezTo>
                <a:cubicBezTo>
                  <a:pt x="8870532" y="1857738"/>
                  <a:pt x="8863585" y="1863386"/>
                  <a:pt x="8855303" y="1865543"/>
                </a:cubicBezTo>
                <a:cubicBezTo>
                  <a:pt x="8834802" y="1870885"/>
                  <a:pt x="8794921" y="1854907"/>
                  <a:pt x="8852961" y="1872648"/>
                </a:cubicBezTo>
                <a:lnTo>
                  <a:pt x="8866758" y="1876994"/>
                </a:lnTo>
                <a:lnTo>
                  <a:pt x="8838370" y="1894413"/>
                </a:lnTo>
                <a:cubicBezTo>
                  <a:pt x="8814125" y="1905477"/>
                  <a:pt x="8788814" y="1914039"/>
                  <a:pt x="8764035" y="1923852"/>
                </a:cubicBezTo>
                <a:cubicBezTo>
                  <a:pt x="8771576" y="1912297"/>
                  <a:pt x="8799929" y="1885425"/>
                  <a:pt x="8786655" y="1889185"/>
                </a:cubicBezTo>
                <a:cubicBezTo>
                  <a:pt x="8770552" y="1893748"/>
                  <a:pt x="8756288" y="1902500"/>
                  <a:pt x="8742484" y="1912300"/>
                </a:cubicBezTo>
                <a:lnTo>
                  <a:pt x="8723678" y="1925649"/>
                </a:lnTo>
                <a:lnTo>
                  <a:pt x="8705269" y="1924373"/>
                </a:lnTo>
                <a:cubicBezTo>
                  <a:pt x="8694263" y="1924024"/>
                  <a:pt x="8682765" y="1924659"/>
                  <a:pt x="8637759" y="1925105"/>
                </a:cubicBezTo>
                <a:lnTo>
                  <a:pt x="8603322" y="1925446"/>
                </a:lnTo>
                <a:lnTo>
                  <a:pt x="8597552" y="1927061"/>
                </a:lnTo>
                <a:lnTo>
                  <a:pt x="8597534" y="1925717"/>
                </a:lnTo>
                <a:cubicBezTo>
                  <a:pt x="8597461" y="1920048"/>
                  <a:pt x="8596458" y="1915275"/>
                  <a:pt x="8591727" y="1914081"/>
                </a:cubicBezTo>
                <a:cubicBezTo>
                  <a:pt x="8575032" y="1909864"/>
                  <a:pt x="8557812" y="1910035"/>
                  <a:pt x="8540462" y="1911302"/>
                </a:cubicBezTo>
                <a:lnTo>
                  <a:pt x="8540315" y="1911313"/>
                </a:lnTo>
                <a:lnTo>
                  <a:pt x="8516940" y="1897602"/>
                </a:lnTo>
                <a:lnTo>
                  <a:pt x="8390664" y="1898854"/>
                </a:lnTo>
                <a:cubicBezTo>
                  <a:pt x="8375358" y="1899006"/>
                  <a:pt x="8359876" y="1896996"/>
                  <a:pt x="8344745" y="1899310"/>
                </a:cubicBezTo>
                <a:cubicBezTo>
                  <a:pt x="8317998" y="1903402"/>
                  <a:pt x="8291560" y="1911318"/>
                  <a:pt x="8264502" y="1911586"/>
                </a:cubicBezTo>
                <a:cubicBezTo>
                  <a:pt x="8264409" y="1911588"/>
                  <a:pt x="8149760" y="1910473"/>
                  <a:pt x="8172778" y="1923977"/>
                </a:cubicBezTo>
                <a:lnTo>
                  <a:pt x="8201650" y="1940913"/>
                </a:lnTo>
                <a:cubicBezTo>
                  <a:pt x="8220743" y="1936897"/>
                  <a:pt x="8239422" y="1929056"/>
                  <a:pt x="8258932" y="1928863"/>
                </a:cubicBezTo>
                <a:cubicBezTo>
                  <a:pt x="8270412" y="1928750"/>
                  <a:pt x="8282014" y="1929760"/>
                  <a:pt x="8293556" y="1930208"/>
                </a:cubicBezTo>
                <a:lnTo>
                  <a:pt x="8298651" y="1929907"/>
                </a:lnTo>
                <a:lnTo>
                  <a:pt x="8296720" y="1930140"/>
                </a:lnTo>
                <a:cubicBezTo>
                  <a:pt x="8287695" y="1932554"/>
                  <a:pt x="8276628" y="1937307"/>
                  <a:pt x="8270526" y="1940229"/>
                </a:cubicBezTo>
                <a:lnTo>
                  <a:pt x="8262931" y="1946044"/>
                </a:lnTo>
                <a:lnTo>
                  <a:pt x="8241884" y="1946254"/>
                </a:lnTo>
                <a:cubicBezTo>
                  <a:pt x="8229968" y="1948361"/>
                  <a:pt x="8219402" y="1955584"/>
                  <a:pt x="8207560" y="1958074"/>
                </a:cubicBezTo>
                <a:cubicBezTo>
                  <a:pt x="8200070" y="1959650"/>
                  <a:pt x="8192199" y="1957383"/>
                  <a:pt x="8184600" y="1958304"/>
                </a:cubicBezTo>
                <a:cubicBezTo>
                  <a:pt x="8174914" y="1959476"/>
                  <a:pt x="8165676" y="1963481"/>
                  <a:pt x="8155958" y="1964326"/>
                </a:cubicBezTo>
                <a:cubicBezTo>
                  <a:pt x="8140708" y="1965652"/>
                  <a:pt x="8125288" y="1963458"/>
                  <a:pt x="8110040" y="1964782"/>
                </a:cubicBezTo>
                <a:cubicBezTo>
                  <a:pt x="8100320" y="1965627"/>
                  <a:pt x="8091118" y="1969962"/>
                  <a:pt x="8081398" y="1970806"/>
                </a:cubicBezTo>
                <a:cubicBezTo>
                  <a:pt x="8066149" y="1972131"/>
                  <a:pt x="8024764" y="1982193"/>
                  <a:pt x="8035480" y="1971263"/>
                </a:cubicBezTo>
                <a:cubicBezTo>
                  <a:pt x="8067758" y="1938336"/>
                  <a:pt x="8131200" y="1977570"/>
                  <a:pt x="8073440" y="1948216"/>
                </a:cubicBezTo>
                <a:lnTo>
                  <a:pt x="8073004" y="1947986"/>
                </a:lnTo>
                <a:lnTo>
                  <a:pt x="8076148" y="1947967"/>
                </a:lnTo>
                <a:cubicBezTo>
                  <a:pt x="8082128" y="1947932"/>
                  <a:pt x="8086902" y="1946928"/>
                  <a:pt x="8086853" y="1942051"/>
                </a:cubicBezTo>
                <a:cubicBezTo>
                  <a:pt x="8086798" y="1936473"/>
                  <a:pt x="8082344" y="1932606"/>
                  <a:pt x="8076524" y="1929951"/>
                </a:cubicBezTo>
                <a:lnTo>
                  <a:pt x="8057984" y="1925116"/>
                </a:lnTo>
                <a:lnTo>
                  <a:pt x="8069463" y="1925002"/>
                </a:lnTo>
                <a:cubicBezTo>
                  <a:pt x="8079148" y="1923829"/>
                  <a:pt x="8095112" y="1928263"/>
                  <a:pt x="8098104" y="1918977"/>
                </a:cubicBezTo>
                <a:cubicBezTo>
                  <a:pt x="8100730" y="1910833"/>
                  <a:pt x="8082722" y="1911476"/>
                  <a:pt x="8075031" y="1907726"/>
                </a:cubicBezTo>
                <a:lnTo>
                  <a:pt x="7983195" y="1908636"/>
                </a:lnTo>
                <a:cubicBezTo>
                  <a:pt x="7971715" y="1908751"/>
                  <a:pt x="7959990" y="1906615"/>
                  <a:pt x="7948756" y="1908978"/>
                </a:cubicBezTo>
                <a:cubicBezTo>
                  <a:pt x="7930690" y="1912779"/>
                  <a:pt x="7925968" y="1914261"/>
                  <a:pt x="7921672" y="1914833"/>
                </a:cubicBezTo>
                <a:lnTo>
                  <a:pt x="7917340" y="1915030"/>
                </a:lnTo>
                <a:lnTo>
                  <a:pt x="7897174" y="1915231"/>
                </a:lnTo>
                <a:lnTo>
                  <a:pt x="7897153" y="1915230"/>
                </a:lnTo>
                <a:lnTo>
                  <a:pt x="7897152" y="1915231"/>
                </a:lnTo>
                <a:lnTo>
                  <a:pt x="7851236" y="1915686"/>
                </a:lnTo>
                <a:cubicBezTo>
                  <a:pt x="7826382" y="1917847"/>
                  <a:pt x="7801564" y="1920455"/>
                  <a:pt x="7776676" y="1922167"/>
                </a:cubicBezTo>
                <a:cubicBezTo>
                  <a:pt x="7770030" y="1909199"/>
                  <a:pt x="7749774" y="1910953"/>
                  <a:pt x="7736326" y="1905345"/>
                </a:cubicBezTo>
                <a:cubicBezTo>
                  <a:pt x="7680386" y="1905900"/>
                  <a:pt x="7700134" y="1904080"/>
                  <a:pt x="7621644" y="1917964"/>
                </a:cubicBezTo>
                <a:lnTo>
                  <a:pt x="7610730" y="1920526"/>
                </a:lnTo>
                <a:lnTo>
                  <a:pt x="7595288" y="1918879"/>
                </a:lnTo>
                <a:cubicBezTo>
                  <a:pt x="7582018" y="1917775"/>
                  <a:pt x="7568930" y="1917409"/>
                  <a:pt x="7552764" y="1918648"/>
                </a:cubicBezTo>
                <a:lnTo>
                  <a:pt x="7520473" y="1922559"/>
                </a:lnTo>
                <a:lnTo>
                  <a:pt x="7517259" y="1919907"/>
                </a:lnTo>
                <a:cubicBezTo>
                  <a:pt x="7501240" y="1914876"/>
                  <a:pt x="7477460" y="1923733"/>
                  <a:pt x="7466726" y="1925241"/>
                </a:cubicBezTo>
                <a:lnTo>
                  <a:pt x="7449740" y="1926718"/>
                </a:lnTo>
                <a:lnTo>
                  <a:pt x="7429344" y="1927440"/>
                </a:lnTo>
                <a:cubicBezTo>
                  <a:pt x="7405388" y="1928062"/>
                  <a:pt x="7381469" y="1929031"/>
                  <a:pt x="7357726" y="1932064"/>
                </a:cubicBezTo>
                <a:cubicBezTo>
                  <a:pt x="7339722" y="1934363"/>
                  <a:pt x="7323938" y="1945764"/>
                  <a:pt x="7306239" y="1949795"/>
                </a:cubicBezTo>
                <a:lnTo>
                  <a:pt x="7301815" y="1950352"/>
                </a:lnTo>
                <a:lnTo>
                  <a:pt x="7306563" y="1948356"/>
                </a:lnTo>
                <a:cubicBezTo>
                  <a:pt x="7312391" y="1945907"/>
                  <a:pt x="7316200" y="1943956"/>
                  <a:pt x="7311922" y="1943998"/>
                </a:cubicBezTo>
                <a:cubicBezTo>
                  <a:pt x="7146058" y="1945644"/>
                  <a:pt x="7235622" y="1950803"/>
                  <a:pt x="7139955" y="1968665"/>
                </a:cubicBezTo>
                <a:cubicBezTo>
                  <a:pt x="7077779" y="1980275"/>
                  <a:pt x="7067323" y="1967706"/>
                  <a:pt x="6996744" y="1998788"/>
                </a:cubicBezTo>
                <a:cubicBezTo>
                  <a:pt x="6983409" y="2004660"/>
                  <a:pt x="6970708" y="2012264"/>
                  <a:pt x="6956737" y="2016407"/>
                </a:cubicBezTo>
                <a:cubicBezTo>
                  <a:pt x="6943766" y="2020251"/>
                  <a:pt x="6929632" y="2018855"/>
                  <a:pt x="6916615" y="2022545"/>
                </a:cubicBezTo>
                <a:cubicBezTo>
                  <a:pt x="6887508" y="2030794"/>
                  <a:pt x="6857726" y="2038300"/>
                  <a:pt x="6830803" y="2052098"/>
                </a:cubicBezTo>
                <a:cubicBezTo>
                  <a:pt x="6823188" y="2056001"/>
                  <a:pt x="6807872" y="2055249"/>
                  <a:pt x="6807957" y="2063806"/>
                </a:cubicBezTo>
                <a:cubicBezTo>
                  <a:pt x="6807999" y="2068084"/>
                  <a:pt x="6811845" y="2069958"/>
                  <a:pt x="6816641" y="2071234"/>
                </a:cubicBezTo>
                <a:lnTo>
                  <a:pt x="6823170" y="2072968"/>
                </a:lnTo>
                <a:lnTo>
                  <a:pt x="6811594" y="2079044"/>
                </a:lnTo>
                <a:cubicBezTo>
                  <a:pt x="6809354" y="2080662"/>
                  <a:pt x="6809620" y="2081482"/>
                  <a:pt x="6813867" y="2080968"/>
                </a:cubicBezTo>
                <a:cubicBezTo>
                  <a:pt x="6831068" y="2078883"/>
                  <a:pt x="6848551" y="2078453"/>
                  <a:pt x="6865470" y="2074715"/>
                </a:cubicBezTo>
                <a:lnTo>
                  <a:pt x="6886159" y="2068783"/>
                </a:lnTo>
                <a:lnTo>
                  <a:pt x="6864715" y="2078048"/>
                </a:lnTo>
                <a:cubicBezTo>
                  <a:pt x="6853131" y="2083325"/>
                  <a:pt x="6845624" y="2087454"/>
                  <a:pt x="6854103" y="2086309"/>
                </a:cubicBezTo>
                <a:lnTo>
                  <a:pt x="6893803" y="2082905"/>
                </a:lnTo>
                <a:lnTo>
                  <a:pt x="6891364" y="2098680"/>
                </a:lnTo>
                <a:cubicBezTo>
                  <a:pt x="6890411" y="2104851"/>
                  <a:pt x="6890467" y="2110591"/>
                  <a:pt x="6894567" y="2114610"/>
                </a:cubicBezTo>
                <a:cubicBezTo>
                  <a:pt x="6898050" y="2118024"/>
                  <a:pt x="6902840" y="2117091"/>
                  <a:pt x="6907943" y="2115016"/>
                </a:cubicBezTo>
                <a:lnTo>
                  <a:pt x="6916141" y="2111562"/>
                </a:lnTo>
                <a:lnTo>
                  <a:pt x="6917525" y="2114381"/>
                </a:lnTo>
                <a:cubicBezTo>
                  <a:pt x="6943840" y="2120683"/>
                  <a:pt x="6971195" y="2107208"/>
                  <a:pt x="6997769" y="2102104"/>
                </a:cubicBezTo>
                <a:lnTo>
                  <a:pt x="7029008" y="2096104"/>
                </a:lnTo>
                <a:lnTo>
                  <a:pt x="7043687" y="2101650"/>
                </a:lnTo>
                <a:lnTo>
                  <a:pt x="7082404" y="2096420"/>
                </a:lnTo>
                <a:lnTo>
                  <a:pt x="7089758" y="2099420"/>
                </a:lnTo>
                <a:cubicBezTo>
                  <a:pt x="7114163" y="2104661"/>
                  <a:pt x="7141331" y="2098665"/>
                  <a:pt x="7164167" y="2094713"/>
                </a:cubicBezTo>
                <a:lnTo>
                  <a:pt x="7273011" y="2075461"/>
                </a:lnTo>
                <a:lnTo>
                  <a:pt x="7273053" y="2076412"/>
                </a:lnTo>
                <a:cubicBezTo>
                  <a:pt x="7279173" y="2082411"/>
                  <a:pt x="7345463" y="2070176"/>
                  <a:pt x="7347613" y="2069933"/>
                </a:cubicBezTo>
                <a:cubicBezTo>
                  <a:pt x="7389611" y="2065165"/>
                  <a:pt x="7432153" y="2064562"/>
                  <a:pt x="7473776" y="2057200"/>
                </a:cubicBezTo>
                <a:cubicBezTo>
                  <a:pt x="7590298" y="2036589"/>
                  <a:pt x="7514643" y="2048035"/>
                  <a:pt x="7680180" y="2032191"/>
                </a:cubicBezTo>
                <a:cubicBezTo>
                  <a:pt x="7717034" y="2028663"/>
                  <a:pt x="7747780" y="2026335"/>
                  <a:pt x="7783383" y="2019686"/>
                </a:cubicBezTo>
                <a:cubicBezTo>
                  <a:pt x="7800372" y="2016514"/>
                  <a:pt x="7813481" y="2014679"/>
                  <a:pt x="7822966" y="2013408"/>
                </a:cubicBezTo>
                <a:lnTo>
                  <a:pt x="7825075" y="2013067"/>
                </a:lnTo>
                <a:lnTo>
                  <a:pt x="7829302" y="2019231"/>
                </a:lnTo>
                <a:cubicBezTo>
                  <a:pt x="7835712" y="2023413"/>
                  <a:pt x="7844742" y="2017578"/>
                  <a:pt x="7852262" y="2019003"/>
                </a:cubicBezTo>
                <a:cubicBezTo>
                  <a:pt x="7864150" y="2021259"/>
                  <a:pt x="7874858" y="2028271"/>
                  <a:pt x="7886813" y="2030141"/>
                </a:cubicBezTo>
                <a:cubicBezTo>
                  <a:pt x="7910960" y="2033919"/>
                  <a:pt x="7927057" y="2028578"/>
                  <a:pt x="7949894" y="2023774"/>
                </a:cubicBezTo>
                <a:cubicBezTo>
                  <a:pt x="7957510" y="2019872"/>
                  <a:pt x="7966748" y="2018178"/>
                  <a:pt x="7972740" y="2012067"/>
                </a:cubicBezTo>
                <a:cubicBezTo>
                  <a:pt x="7975734" y="2009012"/>
                  <a:pt x="7976442" y="2003616"/>
                  <a:pt x="7977452" y="1998798"/>
                </a:cubicBezTo>
                <a:lnTo>
                  <a:pt x="7979296" y="1996035"/>
                </a:lnTo>
                <a:lnTo>
                  <a:pt x="7995585" y="2000361"/>
                </a:lnTo>
                <a:cubicBezTo>
                  <a:pt x="8000378" y="2001270"/>
                  <a:pt x="8005152" y="2000266"/>
                  <a:pt x="8009921" y="1998783"/>
                </a:cubicBezTo>
                <a:lnTo>
                  <a:pt x="8022346" y="1994920"/>
                </a:lnTo>
                <a:lnTo>
                  <a:pt x="8023632" y="1995236"/>
                </a:lnTo>
                <a:lnTo>
                  <a:pt x="8014118" y="2009668"/>
                </a:lnTo>
                <a:cubicBezTo>
                  <a:pt x="8010748" y="2014780"/>
                  <a:pt x="8008872" y="2018625"/>
                  <a:pt x="8012976" y="2017409"/>
                </a:cubicBezTo>
                <a:cubicBezTo>
                  <a:pt x="8045790" y="2007680"/>
                  <a:pt x="8104357" y="1970579"/>
                  <a:pt x="8104357" y="1970579"/>
                </a:cubicBezTo>
                <a:cubicBezTo>
                  <a:pt x="8098712" y="1980203"/>
                  <a:pt x="8079454" y="1991639"/>
                  <a:pt x="8087422" y="1999449"/>
                </a:cubicBezTo>
                <a:cubicBezTo>
                  <a:pt x="8096063" y="2007920"/>
                  <a:pt x="8110460" y="1991989"/>
                  <a:pt x="8121747" y="1987628"/>
                </a:cubicBezTo>
                <a:cubicBezTo>
                  <a:pt x="8140970" y="1980201"/>
                  <a:pt x="8159860" y="1971942"/>
                  <a:pt x="8178918" y="1964099"/>
                </a:cubicBezTo>
                <a:cubicBezTo>
                  <a:pt x="8175166" y="1971790"/>
                  <a:pt x="8159344" y="1985180"/>
                  <a:pt x="8167666" y="1987172"/>
                </a:cubicBezTo>
                <a:cubicBezTo>
                  <a:pt x="8186641" y="1991716"/>
                  <a:pt x="8224950" y="1975123"/>
                  <a:pt x="8224950" y="1975123"/>
                </a:cubicBezTo>
                <a:lnTo>
                  <a:pt x="8262931" y="1946044"/>
                </a:lnTo>
                <a:lnTo>
                  <a:pt x="8276322" y="1945912"/>
                </a:lnTo>
                <a:cubicBezTo>
                  <a:pt x="8286030" y="1944932"/>
                  <a:pt x="8295417" y="1941896"/>
                  <a:pt x="8304965" y="1939888"/>
                </a:cubicBezTo>
                <a:lnTo>
                  <a:pt x="8306950" y="1939516"/>
                </a:lnTo>
                <a:lnTo>
                  <a:pt x="8283500" y="1973936"/>
                </a:lnTo>
                <a:cubicBezTo>
                  <a:pt x="8271751" y="1985735"/>
                  <a:pt x="8258650" y="1996793"/>
                  <a:pt x="8248250" y="2009334"/>
                </a:cubicBezTo>
                <a:cubicBezTo>
                  <a:pt x="8255866" y="2005431"/>
                  <a:pt x="8264432" y="2002996"/>
                  <a:pt x="8271096" y="1997627"/>
                </a:cubicBezTo>
                <a:cubicBezTo>
                  <a:pt x="8285882" y="1985712"/>
                  <a:pt x="8298245" y="1969937"/>
                  <a:pt x="8311398" y="1955594"/>
                </a:cubicBezTo>
                <a:lnTo>
                  <a:pt x="8344049" y="1931361"/>
                </a:lnTo>
                <a:lnTo>
                  <a:pt x="8354373" y="1937201"/>
                </a:lnTo>
                <a:lnTo>
                  <a:pt x="8347429" y="1948300"/>
                </a:lnTo>
                <a:cubicBezTo>
                  <a:pt x="8336325" y="1963643"/>
                  <a:pt x="8322582" y="1979895"/>
                  <a:pt x="8322582" y="1979895"/>
                </a:cubicBezTo>
                <a:cubicBezTo>
                  <a:pt x="8335900" y="1972109"/>
                  <a:pt x="8348164" y="1960507"/>
                  <a:pt x="8360952" y="1950812"/>
                </a:cubicBezTo>
                <a:lnTo>
                  <a:pt x="8381007" y="1942297"/>
                </a:lnTo>
                <a:lnTo>
                  <a:pt x="8405094" y="1937232"/>
                </a:lnTo>
                <a:lnTo>
                  <a:pt x="8405582" y="1937990"/>
                </a:lnTo>
                <a:cubicBezTo>
                  <a:pt x="8400646" y="1947062"/>
                  <a:pt x="8376744" y="1966905"/>
                  <a:pt x="8379982" y="1979326"/>
                </a:cubicBezTo>
                <a:cubicBezTo>
                  <a:pt x="8382876" y="1990435"/>
                  <a:pt x="8402940" y="1979097"/>
                  <a:pt x="8414420" y="1978984"/>
                </a:cubicBezTo>
                <a:cubicBezTo>
                  <a:pt x="8431546" y="1969246"/>
                  <a:pt x="8446096" y="1949968"/>
                  <a:pt x="8465794" y="1949773"/>
                </a:cubicBezTo>
                <a:cubicBezTo>
                  <a:pt x="8476950" y="1949662"/>
                  <a:pt x="8445226" y="1968093"/>
                  <a:pt x="8448859" y="1978642"/>
                </a:cubicBezTo>
                <a:cubicBezTo>
                  <a:pt x="8451644" y="1986731"/>
                  <a:pt x="8463791" y="1970191"/>
                  <a:pt x="8471704" y="1966935"/>
                </a:cubicBezTo>
                <a:cubicBezTo>
                  <a:pt x="8510952" y="1950783"/>
                  <a:pt x="8497392" y="1950901"/>
                  <a:pt x="8529103" y="1966365"/>
                </a:cubicBezTo>
                <a:cubicBezTo>
                  <a:pt x="8521487" y="1970267"/>
                  <a:pt x="8506174" y="1969516"/>
                  <a:pt x="8506258" y="1978073"/>
                </a:cubicBezTo>
                <a:cubicBezTo>
                  <a:pt x="8506342" y="1986630"/>
                  <a:pt x="8520773" y="1989411"/>
                  <a:pt x="8529330" y="1989325"/>
                </a:cubicBezTo>
                <a:cubicBezTo>
                  <a:pt x="8537886" y="1989239"/>
                  <a:pt x="8543802" y="1979379"/>
                  <a:pt x="8552174" y="1977617"/>
                </a:cubicBezTo>
                <a:cubicBezTo>
                  <a:pt x="8582367" y="1971267"/>
                  <a:pt x="8616167" y="1951703"/>
                  <a:pt x="8643898" y="1965226"/>
                </a:cubicBezTo>
                <a:cubicBezTo>
                  <a:pt x="8665652" y="1975834"/>
                  <a:pt x="8585856" y="1967114"/>
                  <a:pt x="8575248" y="1988868"/>
                </a:cubicBezTo>
                <a:cubicBezTo>
                  <a:pt x="8573152" y="1993168"/>
                  <a:pt x="8574547" y="1995632"/>
                  <a:pt x="8578105" y="1996821"/>
                </a:cubicBezTo>
                <a:lnTo>
                  <a:pt x="8579589" y="1996849"/>
                </a:lnTo>
                <a:lnTo>
                  <a:pt x="8591288" y="2018351"/>
                </a:lnTo>
                <a:cubicBezTo>
                  <a:pt x="8602790" y="2032024"/>
                  <a:pt x="8611837" y="2004609"/>
                  <a:pt x="8718801" y="1993185"/>
                </a:cubicBezTo>
                <a:cubicBezTo>
                  <a:pt x="8745489" y="1990335"/>
                  <a:pt x="8754516" y="1990846"/>
                  <a:pt x="8763127" y="1992426"/>
                </a:cubicBezTo>
                <a:lnTo>
                  <a:pt x="8770167" y="1993800"/>
                </a:lnTo>
                <a:lnTo>
                  <a:pt x="8729373" y="2003217"/>
                </a:lnTo>
                <a:cubicBezTo>
                  <a:pt x="8675541" y="2016241"/>
                  <a:pt x="8652646" y="2024217"/>
                  <a:pt x="8700459" y="2020650"/>
                </a:cubicBezTo>
                <a:lnTo>
                  <a:pt x="8734945" y="2018905"/>
                </a:lnTo>
                <a:lnTo>
                  <a:pt x="8746982" y="2026698"/>
                </a:lnTo>
                <a:lnTo>
                  <a:pt x="8704354" y="2041618"/>
                </a:lnTo>
                <a:cubicBezTo>
                  <a:pt x="8680956" y="2049623"/>
                  <a:pt x="8661066" y="2056338"/>
                  <a:pt x="8647768" y="2061039"/>
                </a:cubicBezTo>
                <a:lnTo>
                  <a:pt x="8656049" y="2061641"/>
                </a:lnTo>
                <a:lnTo>
                  <a:pt x="8544048" y="2076853"/>
                </a:lnTo>
                <a:lnTo>
                  <a:pt x="8513379" y="2081599"/>
                </a:lnTo>
                <a:lnTo>
                  <a:pt x="8508297" y="2078533"/>
                </a:lnTo>
                <a:lnTo>
                  <a:pt x="8496410" y="2084224"/>
                </a:lnTo>
                <a:lnTo>
                  <a:pt x="8399262" y="2099256"/>
                </a:lnTo>
                <a:lnTo>
                  <a:pt x="8419516" y="2083129"/>
                </a:lnTo>
                <a:cubicBezTo>
                  <a:pt x="8425886" y="2074501"/>
                  <a:pt x="8423946" y="2068369"/>
                  <a:pt x="8416781" y="2063992"/>
                </a:cubicBezTo>
                <a:lnTo>
                  <a:pt x="8395724" y="2058671"/>
                </a:lnTo>
                <a:lnTo>
                  <a:pt x="8407784" y="2053895"/>
                </a:lnTo>
                <a:cubicBezTo>
                  <a:pt x="8450973" y="2035656"/>
                  <a:pt x="8502920" y="2010657"/>
                  <a:pt x="8474206" y="2015246"/>
                </a:cubicBezTo>
                <a:cubicBezTo>
                  <a:pt x="8439655" y="2020768"/>
                  <a:pt x="8406578" y="2032180"/>
                  <a:pt x="8373872" y="2045067"/>
                </a:cubicBezTo>
                <a:lnTo>
                  <a:pt x="8351914" y="2053717"/>
                </a:lnTo>
                <a:lnTo>
                  <a:pt x="8335817" y="2052847"/>
                </a:lnTo>
                <a:cubicBezTo>
                  <a:pt x="8320110" y="2052520"/>
                  <a:pt x="8305356" y="2052463"/>
                  <a:pt x="8294644" y="2051933"/>
                </a:cubicBezTo>
                <a:cubicBezTo>
                  <a:pt x="8256804" y="2050064"/>
                  <a:pt x="8202025" y="2038858"/>
                  <a:pt x="8182667" y="2071427"/>
                </a:cubicBezTo>
                <a:cubicBezTo>
                  <a:pt x="8166676" y="2098331"/>
                  <a:pt x="8244720" y="2079627"/>
                  <a:pt x="8275748" y="2083726"/>
                </a:cubicBezTo>
                <a:lnTo>
                  <a:pt x="8294236" y="2076442"/>
                </a:lnTo>
                <a:lnTo>
                  <a:pt x="8292643" y="2079428"/>
                </a:lnTo>
                <a:cubicBezTo>
                  <a:pt x="8300019" y="2108421"/>
                  <a:pt x="8350497" y="2094692"/>
                  <a:pt x="8379425" y="2102324"/>
                </a:cubicBezTo>
                <a:lnTo>
                  <a:pt x="8399262" y="2099256"/>
                </a:lnTo>
                <a:lnTo>
                  <a:pt x="8380275" y="2114372"/>
                </a:lnTo>
                <a:lnTo>
                  <a:pt x="8352330" y="2122933"/>
                </a:lnTo>
                <a:lnTo>
                  <a:pt x="8336508" y="2123068"/>
                </a:lnTo>
                <a:lnTo>
                  <a:pt x="8330835" y="2124057"/>
                </a:lnTo>
                <a:lnTo>
                  <a:pt x="8276238" y="2124872"/>
                </a:lnTo>
                <a:cubicBezTo>
                  <a:pt x="7864076" y="2131668"/>
                  <a:pt x="8050070" y="2139173"/>
                  <a:pt x="8221057" y="2151611"/>
                </a:cubicBezTo>
                <a:cubicBezTo>
                  <a:pt x="8237595" y="2145904"/>
                  <a:pt x="8255670" y="2142289"/>
                  <a:pt x="8274130" y="2139198"/>
                </a:cubicBezTo>
                <a:lnTo>
                  <a:pt x="8291315" y="2136320"/>
                </a:lnTo>
                <a:lnTo>
                  <a:pt x="8276046" y="2155612"/>
                </a:lnTo>
                <a:cubicBezTo>
                  <a:pt x="8272315" y="2179370"/>
                  <a:pt x="8295944" y="2183854"/>
                  <a:pt x="8326410" y="2183518"/>
                </a:cubicBezTo>
                <a:lnTo>
                  <a:pt x="8341950" y="2182774"/>
                </a:lnTo>
                <a:lnTo>
                  <a:pt x="8313060" y="2188677"/>
                </a:lnTo>
                <a:lnTo>
                  <a:pt x="8284643" y="2189405"/>
                </a:lnTo>
                <a:lnTo>
                  <a:pt x="8247752" y="2187917"/>
                </a:lnTo>
                <a:lnTo>
                  <a:pt x="8242048" y="2181095"/>
                </a:lnTo>
                <a:cubicBezTo>
                  <a:pt x="8229568" y="2167218"/>
                  <a:pt x="8216726" y="2158212"/>
                  <a:pt x="8195914" y="2164202"/>
                </a:cubicBezTo>
                <a:lnTo>
                  <a:pt x="8160534" y="2184143"/>
                </a:lnTo>
                <a:lnTo>
                  <a:pt x="8142031" y="2183357"/>
                </a:lnTo>
                <a:cubicBezTo>
                  <a:pt x="8128260" y="2182900"/>
                  <a:pt x="8126408" y="2183302"/>
                  <a:pt x="8136425" y="2185091"/>
                </a:cubicBezTo>
                <a:lnTo>
                  <a:pt x="8157133" y="2188372"/>
                </a:lnTo>
                <a:lnTo>
                  <a:pt x="8156206" y="2192263"/>
                </a:lnTo>
                <a:cubicBezTo>
                  <a:pt x="8159936" y="2199366"/>
                  <a:pt x="8176890" y="2207824"/>
                  <a:pt x="8183264" y="2215197"/>
                </a:cubicBezTo>
                <a:lnTo>
                  <a:pt x="8247274" y="2202118"/>
                </a:lnTo>
                <a:lnTo>
                  <a:pt x="8261447" y="2204300"/>
                </a:lnTo>
                <a:lnTo>
                  <a:pt x="8257820" y="2199963"/>
                </a:lnTo>
                <a:lnTo>
                  <a:pt x="8313060" y="2188677"/>
                </a:lnTo>
                <a:lnTo>
                  <a:pt x="8324338" y="2188388"/>
                </a:lnTo>
                <a:cubicBezTo>
                  <a:pt x="8339894" y="2187416"/>
                  <a:pt x="8357284" y="2185903"/>
                  <a:pt x="8375043" y="2184124"/>
                </a:cubicBezTo>
                <a:lnTo>
                  <a:pt x="8395660" y="2181840"/>
                </a:lnTo>
                <a:lnTo>
                  <a:pt x="8417815" y="2182509"/>
                </a:lnTo>
                <a:lnTo>
                  <a:pt x="8424334" y="2181469"/>
                </a:lnTo>
                <a:lnTo>
                  <a:pt x="8431354" y="2190427"/>
                </a:lnTo>
                <a:lnTo>
                  <a:pt x="8416257" y="2190325"/>
                </a:lnTo>
                <a:cubicBezTo>
                  <a:pt x="8390837" y="2193848"/>
                  <a:pt x="8355052" y="2205030"/>
                  <a:pt x="8248849" y="2225496"/>
                </a:cubicBezTo>
                <a:cubicBezTo>
                  <a:pt x="8171758" y="2240352"/>
                  <a:pt x="8095236" y="2258036"/>
                  <a:pt x="8018598" y="2275080"/>
                </a:cubicBezTo>
                <a:cubicBezTo>
                  <a:pt x="7647726" y="2357561"/>
                  <a:pt x="7802882" y="2344455"/>
                  <a:pt x="7598186" y="2355056"/>
                </a:cubicBezTo>
                <a:cubicBezTo>
                  <a:pt x="7497896" y="2333203"/>
                  <a:pt x="7616613" y="2354473"/>
                  <a:pt x="7403726" y="2368548"/>
                </a:cubicBezTo>
                <a:cubicBezTo>
                  <a:pt x="7376218" y="2370367"/>
                  <a:pt x="7348738" y="2364548"/>
                  <a:pt x="7321244" y="2362548"/>
                </a:cubicBezTo>
                <a:cubicBezTo>
                  <a:pt x="7273477" y="2348225"/>
                  <a:pt x="7269358" y="2343153"/>
                  <a:pt x="7217566" y="2343950"/>
                </a:cubicBezTo>
                <a:cubicBezTo>
                  <a:pt x="6939792" y="2348226"/>
                  <a:pt x="6859438" y="2401284"/>
                  <a:pt x="6488718" y="2484404"/>
                </a:cubicBezTo>
                <a:cubicBezTo>
                  <a:pt x="6345145" y="2516595"/>
                  <a:pt x="6195882" y="2513922"/>
                  <a:pt x="6049109" y="2524286"/>
                </a:cubicBezTo>
                <a:cubicBezTo>
                  <a:pt x="5771693" y="2543877"/>
                  <a:pt x="5492729" y="2543888"/>
                  <a:pt x="5216285" y="2574259"/>
                </a:cubicBezTo>
                <a:cubicBezTo>
                  <a:pt x="5118079" y="2585049"/>
                  <a:pt x="5023824" y="2619452"/>
                  <a:pt x="4929045" y="2647338"/>
                </a:cubicBezTo>
                <a:cubicBezTo>
                  <a:pt x="4823291" y="2678454"/>
                  <a:pt x="4711394" y="2729982"/>
                  <a:pt x="4610309" y="2773404"/>
                </a:cubicBezTo>
                <a:cubicBezTo>
                  <a:pt x="4496973" y="2822090"/>
                  <a:pt x="4395152" y="2894107"/>
                  <a:pt x="4287573" y="2954459"/>
                </a:cubicBezTo>
                <a:cubicBezTo>
                  <a:pt x="4136962" y="3038953"/>
                  <a:pt x="4020838" y="3123458"/>
                  <a:pt x="3886953" y="3218294"/>
                </a:cubicBezTo>
                <a:cubicBezTo>
                  <a:pt x="3612975" y="3412364"/>
                  <a:pt x="3822191" y="3177941"/>
                  <a:pt x="3547022" y="3331764"/>
                </a:cubicBezTo>
                <a:cubicBezTo>
                  <a:pt x="3514541" y="3349921"/>
                  <a:pt x="3503392" y="3392118"/>
                  <a:pt x="3479736" y="3420844"/>
                </a:cubicBezTo>
                <a:cubicBezTo>
                  <a:pt x="3468965" y="3433923"/>
                  <a:pt x="3455873" y="3444905"/>
                  <a:pt x="3443942" y="3456936"/>
                </a:cubicBezTo>
                <a:cubicBezTo>
                  <a:pt x="3344413" y="3504589"/>
                  <a:pt x="3469646" y="3447850"/>
                  <a:pt x="3353161" y="3489027"/>
                </a:cubicBezTo>
                <a:cubicBezTo>
                  <a:pt x="3339192" y="3493965"/>
                  <a:pt x="3320639" y="3495485"/>
                  <a:pt x="3313068" y="3508222"/>
                </a:cubicBezTo>
                <a:cubicBezTo>
                  <a:pt x="3307129" y="3518214"/>
                  <a:pt x="3343996" y="3488360"/>
                  <a:pt x="3346863" y="3499624"/>
                </a:cubicBezTo>
                <a:cubicBezTo>
                  <a:pt x="3350068" y="3512217"/>
                  <a:pt x="3327199" y="3516619"/>
                  <a:pt x="3317368" y="3525118"/>
                </a:cubicBezTo>
                <a:cubicBezTo>
                  <a:pt x="3317368" y="3525118"/>
                  <a:pt x="3271706" y="3550041"/>
                  <a:pt x="3249781" y="3542313"/>
                </a:cubicBezTo>
                <a:cubicBezTo>
                  <a:pt x="3237526" y="3537993"/>
                  <a:pt x="3255314" y="3516919"/>
                  <a:pt x="3258081" y="3504221"/>
                </a:cubicBezTo>
                <a:cubicBezTo>
                  <a:pt x="3209137" y="3516672"/>
                  <a:pt x="3213424" y="3518858"/>
                  <a:pt x="3247051" y="3490510"/>
                </a:cubicBezTo>
                <a:lnTo>
                  <a:pt x="3262442" y="3476294"/>
                </a:lnTo>
                <a:lnTo>
                  <a:pt x="3263175" y="3476160"/>
                </a:lnTo>
                <a:cubicBezTo>
                  <a:pt x="3267928" y="3472279"/>
                  <a:pt x="3276244" y="3464318"/>
                  <a:pt x="3282514" y="3458191"/>
                </a:cubicBezTo>
                <a:lnTo>
                  <a:pt x="3289423" y="3451373"/>
                </a:lnTo>
                <a:lnTo>
                  <a:pt x="3289575" y="3451234"/>
                </a:lnTo>
                <a:cubicBezTo>
                  <a:pt x="3291291" y="3449504"/>
                  <a:pt x="3291093" y="3449712"/>
                  <a:pt x="3289683" y="3451118"/>
                </a:cubicBezTo>
                <a:lnTo>
                  <a:pt x="3289423" y="3451373"/>
                </a:lnTo>
                <a:lnTo>
                  <a:pt x="3262442" y="3476294"/>
                </a:lnTo>
                <a:lnTo>
                  <a:pt x="3260081" y="3476727"/>
                </a:lnTo>
                <a:cubicBezTo>
                  <a:pt x="3272852" y="3455240"/>
                  <a:pt x="3292342" y="3438536"/>
                  <a:pt x="3308472" y="3419441"/>
                </a:cubicBezTo>
                <a:cubicBezTo>
                  <a:pt x="3295107" y="3425839"/>
                  <a:pt x="3281272" y="3431333"/>
                  <a:pt x="3268379" y="3438636"/>
                </a:cubicBezTo>
                <a:cubicBezTo>
                  <a:pt x="3252389" y="3447693"/>
                  <a:pt x="3220655" y="3486757"/>
                  <a:pt x="3221989" y="3468428"/>
                </a:cubicBezTo>
                <a:cubicBezTo>
                  <a:pt x="3223804" y="3443496"/>
                  <a:pt x="3254251" y="3430236"/>
                  <a:pt x="3270381" y="3411141"/>
                </a:cubicBezTo>
                <a:cubicBezTo>
                  <a:pt x="3255583" y="3411908"/>
                  <a:pt x="3240620" y="3411103"/>
                  <a:pt x="3225989" y="3413440"/>
                </a:cubicBezTo>
                <a:cubicBezTo>
                  <a:pt x="3171202" y="3422197"/>
                  <a:pt x="3155777" y="3443212"/>
                  <a:pt x="3204793" y="3400842"/>
                </a:cubicBezTo>
                <a:cubicBezTo>
                  <a:pt x="3058718" y="3461060"/>
                  <a:pt x="3214554" y="3403845"/>
                  <a:pt x="3206795" y="3373348"/>
                </a:cubicBezTo>
                <a:cubicBezTo>
                  <a:pt x="3201620" y="3353008"/>
                  <a:pt x="3106691" y="3442923"/>
                  <a:pt x="3097116" y="3437231"/>
                </a:cubicBezTo>
                <a:cubicBezTo>
                  <a:pt x="3082551" y="3428574"/>
                  <a:pt x="3120978" y="3413172"/>
                  <a:pt x="3132909" y="3401141"/>
                </a:cubicBezTo>
                <a:cubicBezTo>
                  <a:pt x="3125033" y="3401548"/>
                  <a:pt x="3111245" y="3401736"/>
                  <a:pt x="3094651" y="3402365"/>
                </a:cubicBezTo>
                <a:lnTo>
                  <a:pt x="3074427" y="3403785"/>
                </a:lnTo>
                <a:lnTo>
                  <a:pt x="3068350" y="3390523"/>
                </a:lnTo>
                <a:cubicBezTo>
                  <a:pt x="3065017" y="3386255"/>
                  <a:pt x="3061012" y="3383751"/>
                  <a:pt x="3056726" y="3384542"/>
                </a:cubicBezTo>
                <a:lnTo>
                  <a:pt x="3025565" y="3396586"/>
                </a:lnTo>
                <a:lnTo>
                  <a:pt x="3022934" y="3393140"/>
                </a:lnTo>
                <a:cubicBezTo>
                  <a:pt x="2912707" y="3398849"/>
                  <a:pt x="3049881" y="3388834"/>
                  <a:pt x="2927853" y="3408335"/>
                </a:cubicBezTo>
                <a:cubicBezTo>
                  <a:pt x="2913222" y="3410673"/>
                  <a:pt x="2898259" y="3409868"/>
                  <a:pt x="2883462" y="3410634"/>
                </a:cubicBezTo>
                <a:cubicBezTo>
                  <a:pt x="2854442" y="3412136"/>
                  <a:pt x="2827555" y="3426851"/>
                  <a:pt x="2798979" y="3432126"/>
                </a:cubicBezTo>
                <a:cubicBezTo>
                  <a:pt x="2784408" y="3434817"/>
                  <a:pt x="2768624" y="3429682"/>
                  <a:pt x="2754588" y="3434426"/>
                </a:cubicBezTo>
                <a:cubicBezTo>
                  <a:pt x="2731889" y="3442097"/>
                  <a:pt x="2714522" y="3462609"/>
                  <a:pt x="2691301" y="3468517"/>
                </a:cubicBezTo>
                <a:cubicBezTo>
                  <a:pt x="2673490" y="3473048"/>
                  <a:pt x="2722228" y="3448655"/>
                  <a:pt x="2737693" y="3438724"/>
                </a:cubicBezTo>
                <a:lnTo>
                  <a:pt x="2748000" y="3415121"/>
                </a:lnTo>
                <a:lnTo>
                  <a:pt x="2757843" y="3409967"/>
                </a:lnTo>
                <a:cubicBezTo>
                  <a:pt x="2785809" y="3391788"/>
                  <a:pt x="2813357" y="3372597"/>
                  <a:pt x="2843071" y="3357944"/>
                </a:cubicBezTo>
                <a:lnTo>
                  <a:pt x="2865767" y="3349921"/>
                </a:lnTo>
                <a:lnTo>
                  <a:pt x="2859968" y="3353645"/>
                </a:lnTo>
                <a:cubicBezTo>
                  <a:pt x="2841730" y="3366179"/>
                  <a:pt x="2785832" y="3399491"/>
                  <a:pt x="2807279" y="3394035"/>
                </a:cubicBezTo>
                <a:cubicBezTo>
                  <a:pt x="2839387" y="3385866"/>
                  <a:pt x="2864593" y="3360760"/>
                  <a:pt x="2893761" y="3345047"/>
                </a:cubicBezTo>
                <a:lnTo>
                  <a:pt x="2913837" y="3335436"/>
                </a:lnTo>
                <a:lnTo>
                  <a:pt x="2905630" y="3362967"/>
                </a:lnTo>
                <a:lnTo>
                  <a:pt x="2905914" y="3372056"/>
                </a:lnTo>
                <a:lnTo>
                  <a:pt x="2885462" y="3383140"/>
                </a:lnTo>
                <a:cubicBezTo>
                  <a:pt x="2879474" y="3387503"/>
                  <a:pt x="2886872" y="3387118"/>
                  <a:pt x="2897618" y="3385549"/>
                </a:cubicBezTo>
                <a:lnTo>
                  <a:pt x="2906297" y="3384281"/>
                </a:lnTo>
                <a:lnTo>
                  <a:pt x="2906657" y="3395737"/>
                </a:lnTo>
                <a:cubicBezTo>
                  <a:pt x="2913144" y="3421238"/>
                  <a:pt x="2955914" y="3377208"/>
                  <a:pt x="2980543" y="3367944"/>
                </a:cubicBezTo>
                <a:cubicBezTo>
                  <a:pt x="3007938" y="3345982"/>
                  <a:pt x="3044787" y="3332242"/>
                  <a:pt x="3062726" y="3302060"/>
                </a:cubicBezTo>
                <a:cubicBezTo>
                  <a:pt x="3073224" y="3284398"/>
                  <a:pt x="3024423" y="3317008"/>
                  <a:pt x="3005738" y="3325554"/>
                </a:cubicBezTo>
                <a:lnTo>
                  <a:pt x="2963716" y="3343166"/>
                </a:lnTo>
                <a:lnTo>
                  <a:pt x="2968662" y="3329376"/>
                </a:lnTo>
                <a:lnTo>
                  <a:pt x="2966088" y="3317585"/>
                </a:lnTo>
                <a:lnTo>
                  <a:pt x="2974928" y="3316103"/>
                </a:lnTo>
                <a:cubicBezTo>
                  <a:pt x="2975161" y="3316020"/>
                  <a:pt x="2974140" y="3316051"/>
                  <a:pt x="2971525" y="3316152"/>
                </a:cubicBezTo>
                <a:lnTo>
                  <a:pt x="2965819" y="3316353"/>
                </a:lnTo>
                <a:lnTo>
                  <a:pt x="2964187" y="3308879"/>
                </a:lnTo>
                <a:lnTo>
                  <a:pt x="2962604" y="3307686"/>
                </a:lnTo>
                <a:lnTo>
                  <a:pt x="2986543" y="3285461"/>
                </a:lnTo>
                <a:cubicBezTo>
                  <a:pt x="2992482" y="3275470"/>
                  <a:pt x="2962983" y="3288548"/>
                  <a:pt x="2952750" y="3294060"/>
                </a:cubicBezTo>
                <a:lnTo>
                  <a:pt x="2948320" y="3296905"/>
                </a:lnTo>
                <a:lnTo>
                  <a:pt x="2939049" y="3289909"/>
                </a:lnTo>
                <a:lnTo>
                  <a:pt x="2944953" y="3279788"/>
                </a:lnTo>
                <a:cubicBezTo>
                  <a:pt x="2957918" y="3261918"/>
                  <a:pt x="2962682" y="3258458"/>
                  <a:pt x="2935066" y="3283073"/>
                </a:cubicBezTo>
                <a:lnTo>
                  <a:pt x="2932717" y="3285133"/>
                </a:lnTo>
                <a:lnTo>
                  <a:pt x="2926427" y="3280384"/>
                </a:lnTo>
                <a:lnTo>
                  <a:pt x="2888620" y="3267821"/>
                </a:lnTo>
                <a:lnTo>
                  <a:pt x="2912359" y="3241369"/>
                </a:lnTo>
                <a:lnTo>
                  <a:pt x="2881109" y="3265325"/>
                </a:lnTo>
                <a:lnTo>
                  <a:pt x="2871183" y="3262027"/>
                </a:lnTo>
                <a:lnTo>
                  <a:pt x="2851763" y="3255476"/>
                </a:lnTo>
                <a:lnTo>
                  <a:pt x="2867968" y="3243668"/>
                </a:lnTo>
                <a:cubicBezTo>
                  <a:pt x="2894243" y="3224527"/>
                  <a:pt x="2879468" y="3231558"/>
                  <a:pt x="2846616" y="3249800"/>
                </a:cubicBezTo>
                <a:lnTo>
                  <a:pt x="2842242" y="3252263"/>
                </a:lnTo>
                <a:lnTo>
                  <a:pt x="2834834" y="3249764"/>
                </a:lnTo>
                <a:lnTo>
                  <a:pt x="2857371" y="3237370"/>
                </a:lnTo>
                <a:cubicBezTo>
                  <a:pt x="2863322" y="3233842"/>
                  <a:pt x="2857688" y="3236432"/>
                  <a:pt x="2845900" y="3242179"/>
                </a:cubicBezTo>
                <a:lnTo>
                  <a:pt x="2832232" y="3248887"/>
                </a:lnTo>
                <a:lnTo>
                  <a:pt x="2823578" y="3245966"/>
                </a:lnTo>
                <a:lnTo>
                  <a:pt x="2826036" y="3251928"/>
                </a:lnTo>
                <a:lnTo>
                  <a:pt x="2797499" y="3265933"/>
                </a:lnTo>
                <a:cubicBezTo>
                  <a:pt x="2760160" y="3284139"/>
                  <a:pt x="2719917" y="3303137"/>
                  <a:pt x="2720199" y="3299253"/>
                </a:cubicBezTo>
                <a:cubicBezTo>
                  <a:pt x="2722085" y="3273331"/>
                  <a:pt x="2765908" y="3270606"/>
                  <a:pt x="2779187" y="3248265"/>
                </a:cubicBezTo>
                <a:cubicBezTo>
                  <a:pt x="2788577" y="3232467"/>
                  <a:pt x="2749132" y="3269638"/>
                  <a:pt x="2732797" y="3278058"/>
                </a:cubicBezTo>
                <a:cubicBezTo>
                  <a:pt x="2714533" y="3287472"/>
                  <a:pt x="2696301" y="3303042"/>
                  <a:pt x="2675808" y="3301552"/>
                </a:cubicBezTo>
                <a:cubicBezTo>
                  <a:pt x="2662848" y="3300610"/>
                  <a:pt x="2695471" y="3284557"/>
                  <a:pt x="2705303" y="3276059"/>
                </a:cubicBezTo>
                <a:lnTo>
                  <a:pt x="2631417" y="3303851"/>
                </a:lnTo>
                <a:cubicBezTo>
                  <a:pt x="2620538" y="3307942"/>
                  <a:pt x="2608637" y="3308727"/>
                  <a:pt x="2597625" y="3312448"/>
                </a:cubicBezTo>
                <a:cubicBezTo>
                  <a:pt x="2572696" y="3320872"/>
                  <a:pt x="2548368" y="3330977"/>
                  <a:pt x="2523739" y="3340241"/>
                </a:cubicBezTo>
                <a:cubicBezTo>
                  <a:pt x="2515139" y="3343477"/>
                  <a:pt x="2555641" y="3322402"/>
                  <a:pt x="2546935" y="3325344"/>
                </a:cubicBezTo>
                <a:cubicBezTo>
                  <a:pt x="2502546" y="3340345"/>
                  <a:pt x="2462854" y="3374207"/>
                  <a:pt x="2416062" y="3376630"/>
                </a:cubicBezTo>
                <a:cubicBezTo>
                  <a:pt x="2399518" y="3377487"/>
                  <a:pt x="2413933" y="3369323"/>
                  <a:pt x="2436086" y="3358903"/>
                </a:cubicBezTo>
                <a:lnTo>
                  <a:pt x="2444391" y="3355115"/>
                </a:lnTo>
                <a:lnTo>
                  <a:pt x="2452966" y="3354941"/>
                </a:lnTo>
                <a:cubicBezTo>
                  <a:pt x="2482293" y="3345976"/>
                  <a:pt x="2519716" y="3317916"/>
                  <a:pt x="2502544" y="3327644"/>
                </a:cubicBezTo>
                <a:cubicBezTo>
                  <a:pt x="2495338" y="3331726"/>
                  <a:pt x="2484261" y="3336936"/>
                  <a:pt x="2472217" y="3342427"/>
                </a:cubicBezTo>
                <a:lnTo>
                  <a:pt x="2444391" y="3355115"/>
                </a:lnTo>
                <a:lnTo>
                  <a:pt x="2428659" y="3355436"/>
                </a:lnTo>
                <a:cubicBezTo>
                  <a:pt x="2408062" y="3343193"/>
                  <a:pt x="2471451" y="3333758"/>
                  <a:pt x="2491946" y="3321345"/>
                </a:cubicBezTo>
                <a:cubicBezTo>
                  <a:pt x="2531245" y="3297544"/>
                  <a:pt x="2569265" y="3271689"/>
                  <a:pt x="2607923" y="3246862"/>
                </a:cubicBezTo>
                <a:cubicBezTo>
                  <a:pt x="2640544" y="3225913"/>
                  <a:pt x="2539512" y="3283407"/>
                  <a:pt x="2504545" y="3300148"/>
                </a:cubicBezTo>
                <a:cubicBezTo>
                  <a:pt x="2472660" y="3315414"/>
                  <a:pt x="2440552" y="3330391"/>
                  <a:pt x="2407465" y="3342838"/>
                </a:cubicBezTo>
                <a:cubicBezTo>
                  <a:pt x="2391146" y="3348976"/>
                  <a:pt x="2373007" y="3349374"/>
                  <a:pt x="2356775" y="3355734"/>
                </a:cubicBezTo>
                <a:cubicBezTo>
                  <a:pt x="2329184" y="3366546"/>
                  <a:pt x="2303603" y="3381938"/>
                  <a:pt x="2276591" y="3394124"/>
                </a:cubicBezTo>
                <a:cubicBezTo>
                  <a:pt x="2257862" y="3402573"/>
                  <a:pt x="2238599" y="3409787"/>
                  <a:pt x="2219602" y="3417618"/>
                </a:cubicBezTo>
                <a:cubicBezTo>
                  <a:pt x="2192205" y="3428913"/>
                  <a:pt x="2273059" y="3392024"/>
                  <a:pt x="2299787" y="3379228"/>
                </a:cubicBezTo>
                <a:lnTo>
                  <a:pt x="2269038" y="3373023"/>
                </a:lnTo>
                <a:lnTo>
                  <a:pt x="2318674" y="3347439"/>
                </a:lnTo>
                <a:lnTo>
                  <a:pt x="2318683" y="3347436"/>
                </a:lnTo>
                <a:cubicBezTo>
                  <a:pt x="2354525" y="3332660"/>
                  <a:pt x="2456522" y="3276385"/>
                  <a:pt x="2422062" y="3294148"/>
                </a:cubicBezTo>
                <a:lnTo>
                  <a:pt x="2318674" y="3347439"/>
                </a:lnTo>
                <a:lnTo>
                  <a:pt x="2278440" y="3362622"/>
                </a:lnTo>
                <a:cubicBezTo>
                  <a:pt x="2259339" y="3369269"/>
                  <a:pt x="2255805" y="3370209"/>
                  <a:pt x="2268496" y="3372915"/>
                </a:cubicBezTo>
                <a:lnTo>
                  <a:pt x="2269038" y="3373023"/>
                </a:lnTo>
                <a:lnTo>
                  <a:pt x="2111925" y="3454008"/>
                </a:lnTo>
                <a:cubicBezTo>
                  <a:pt x="2101487" y="3459120"/>
                  <a:pt x="2077288" y="3474199"/>
                  <a:pt x="2078132" y="3462606"/>
                </a:cubicBezTo>
                <a:cubicBezTo>
                  <a:pt x="2079361" y="3445707"/>
                  <a:pt x="2101993" y="3438545"/>
                  <a:pt x="2113924" y="3426514"/>
                </a:cubicBezTo>
                <a:cubicBezTo>
                  <a:pt x="2144852" y="3406652"/>
                  <a:pt x="2177535" y="3389290"/>
                  <a:pt x="2206706" y="3366929"/>
                </a:cubicBezTo>
                <a:cubicBezTo>
                  <a:pt x="2218465" y="3357914"/>
                  <a:pt x="2179082" y="3378119"/>
                  <a:pt x="2166615" y="3386124"/>
                </a:cubicBezTo>
                <a:cubicBezTo>
                  <a:pt x="2147993" y="3398083"/>
                  <a:pt x="2131488" y="3413051"/>
                  <a:pt x="2113924" y="3426514"/>
                </a:cubicBezTo>
                <a:cubicBezTo>
                  <a:pt x="2066809" y="3434715"/>
                  <a:pt x="2035677" y="3440870"/>
                  <a:pt x="2018227" y="3443914"/>
                </a:cubicBezTo>
                <a:lnTo>
                  <a:pt x="2008106" y="3445226"/>
                </a:lnTo>
                <a:lnTo>
                  <a:pt x="2021388" y="3437346"/>
                </a:lnTo>
                <a:lnTo>
                  <a:pt x="2049522" y="3421030"/>
                </a:lnTo>
                <a:lnTo>
                  <a:pt x="2059356" y="3416349"/>
                </a:lnTo>
                <a:cubicBezTo>
                  <a:pt x="2087451" y="3402699"/>
                  <a:pt x="2124636" y="3383814"/>
                  <a:pt x="2168615" y="3358629"/>
                </a:cubicBezTo>
                <a:cubicBezTo>
                  <a:pt x="2210960" y="3334379"/>
                  <a:pt x="2245429" y="3310295"/>
                  <a:pt x="2280282" y="3287021"/>
                </a:cubicBezTo>
                <a:lnTo>
                  <a:pt x="2285339" y="3283789"/>
                </a:lnTo>
                <a:lnTo>
                  <a:pt x="2324684" y="3264953"/>
                </a:lnTo>
                <a:cubicBezTo>
                  <a:pt x="2348789" y="3251581"/>
                  <a:pt x="2419134" y="3208360"/>
                  <a:pt x="2394270" y="3220264"/>
                </a:cubicBezTo>
                <a:cubicBezTo>
                  <a:pt x="2372323" y="3230771"/>
                  <a:pt x="2352539" y="3241641"/>
                  <a:pt x="2333885" y="3252794"/>
                </a:cubicBezTo>
                <a:lnTo>
                  <a:pt x="2285339" y="3283789"/>
                </a:lnTo>
                <a:lnTo>
                  <a:pt x="2244499" y="3303343"/>
                </a:lnTo>
                <a:cubicBezTo>
                  <a:pt x="2172900" y="3341326"/>
                  <a:pt x="2100768" y="3378525"/>
                  <a:pt x="2031442" y="3420513"/>
                </a:cubicBezTo>
                <a:cubicBezTo>
                  <a:pt x="2021501" y="3426535"/>
                  <a:pt x="2075567" y="3406592"/>
                  <a:pt x="2065236" y="3411916"/>
                </a:cubicBezTo>
                <a:lnTo>
                  <a:pt x="2049522" y="3421030"/>
                </a:lnTo>
                <a:lnTo>
                  <a:pt x="2024315" y="3433028"/>
                </a:lnTo>
                <a:cubicBezTo>
                  <a:pt x="2005882" y="3441707"/>
                  <a:pt x="1997687" y="3445682"/>
                  <a:pt x="2002027" y="3446014"/>
                </a:cubicBezTo>
                <a:lnTo>
                  <a:pt x="2008106" y="3445226"/>
                </a:lnTo>
                <a:lnTo>
                  <a:pt x="1970319" y="3467646"/>
                </a:lnTo>
                <a:cubicBezTo>
                  <a:pt x="1938394" y="3485635"/>
                  <a:pt x="1915248" y="3495360"/>
                  <a:pt x="1928063" y="3473799"/>
                </a:cubicBezTo>
                <a:cubicBezTo>
                  <a:pt x="1961432" y="3417658"/>
                  <a:pt x="2160404" y="3317424"/>
                  <a:pt x="2229603" y="3280148"/>
                </a:cubicBezTo>
                <a:cubicBezTo>
                  <a:pt x="2297866" y="3243376"/>
                  <a:pt x="2091764" y="3351196"/>
                  <a:pt x="2022844" y="3386721"/>
                </a:cubicBezTo>
                <a:lnTo>
                  <a:pt x="1928133" y="3435539"/>
                </a:lnTo>
                <a:lnTo>
                  <a:pt x="1927065" y="3435770"/>
                </a:lnTo>
                <a:cubicBezTo>
                  <a:pt x="1918705" y="3438076"/>
                  <a:pt x="1907811" y="3441796"/>
                  <a:pt x="1902569" y="3444306"/>
                </a:cubicBezTo>
                <a:cubicBezTo>
                  <a:pt x="1895099" y="3447883"/>
                  <a:pt x="1884090" y="3453628"/>
                  <a:pt x="1872248" y="3460007"/>
                </a:cubicBezTo>
                <a:lnTo>
                  <a:pt x="1866539" y="3463163"/>
                </a:lnTo>
                <a:lnTo>
                  <a:pt x="1868055" y="3461971"/>
                </a:lnTo>
                <a:cubicBezTo>
                  <a:pt x="1881396" y="3452173"/>
                  <a:pt x="1899559" y="3439686"/>
                  <a:pt x="1908868" y="3433708"/>
                </a:cubicBezTo>
                <a:cubicBezTo>
                  <a:pt x="1936839" y="3415744"/>
                  <a:pt x="2023671" y="3374952"/>
                  <a:pt x="1932064" y="3418812"/>
                </a:cubicBezTo>
                <a:cubicBezTo>
                  <a:pt x="1857017" y="3422698"/>
                  <a:pt x="1881022" y="3428816"/>
                  <a:pt x="1957259" y="3376421"/>
                </a:cubicBezTo>
                <a:cubicBezTo>
                  <a:pt x="1983052" y="3358696"/>
                  <a:pt x="2007849" y="3339564"/>
                  <a:pt x="2033144" y="3321134"/>
                </a:cubicBezTo>
                <a:lnTo>
                  <a:pt x="2033164" y="3321122"/>
                </a:lnTo>
                <a:lnTo>
                  <a:pt x="2079534" y="3291342"/>
                </a:lnTo>
                <a:cubicBezTo>
                  <a:pt x="2087266" y="3286377"/>
                  <a:pt x="2079382" y="3291120"/>
                  <a:pt x="2067708" y="3298455"/>
                </a:cubicBezTo>
                <a:lnTo>
                  <a:pt x="2033164" y="3321122"/>
                </a:lnTo>
                <a:lnTo>
                  <a:pt x="1986753" y="3350927"/>
                </a:lnTo>
                <a:cubicBezTo>
                  <a:pt x="1971191" y="3358789"/>
                  <a:pt x="1952182" y="3357178"/>
                  <a:pt x="1936063" y="3363823"/>
                </a:cubicBezTo>
                <a:lnTo>
                  <a:pt x="1872784" y="3397910"/>
                </a:lnTo>
                <a:lnTo>
                  <a:pt x="1965558" y="3338330"/>
                </a:lnTo>
                <a:lnTo>
                  <a:pt x="1999204" y="3313816"/>
                </a:lnTo>
                <a:lnTo>
                  <a:pt x="2054579" y="3282250"/>
                </a:lnTo>
                <a:lnTo>
                  <a:pt x="2091831" y="3258918"/>
                </a:lnTo>
                <a:lnTo>
                  <a:pt x="2161719" y="3225457"/>
                </a:lnTo>
                <a:cubicBezTo>
                  <a:pt x="2223060" y="3195207"/>
                  <a:pt x="2284806" y="3165727"/>
                  <a:pt x="2345282" y="3133781"/>
                </a:cubicBezTo>
                <a:cubicBezTo>
                  <a:pt x="2361531" y="3125196"/>
                  <a:pt x="2378139" y="3116421"/>
                  <a:pt x="2391672" y="3103987"/>
                </a:cubicBezTo>
                <a:cubicBezTo>
                  <a:pt x="2410080" y="3087076"/>
                  <a:pt x="2423934" y="3065796"/>
                  <a:pt x="2440064" y="3046701"/>
                </a:cubicBezTo>
                <a:cubicBezTo>
                  <a:pt x="2368708" y="3076118"/>
                  <a:pt x="2386818" y="3065140"/>
                  <a:pt x="2354795" y="3092721"/>
                </a:cubicBezTo>
                <a:lnTo>
                  <a:pt x="2337834" y="3106861"/>
                </a:lnTo>
                <a:lnTo>
                  <a:pt x="2322652" y="3107782"/>
                </a:lnTo>
                <a:lnTo>
                  <a:pt x="2311631" y="3112604"/>
                </a:lnTo>
                <a:lnTo>
                  <a:pt x="2269098" y="3117182"/>
                </a:lnTo>
                <a:cubicBezTo>
                  <a:pt x="2236344" y="3125516"/>
                  <a:pt x="2201082" y="3160516"/>
                  <a:pt x="2258501" y="3110883"/>
                </a:cubicBezTo>
                <a:cubicBezTo>
                  <a:pt x="2271865" y="3104485"/>
                  <a:pt x="2291023" y="3104426"/>
                  <a:pt x="2298593" y="3091689"/>
                </a:cubicBezTo>
                <a:cubicBezTo>
                  <a:pt x="2304532" y="3081696"/>
                  <a:pt x="2267666" y="3111550"/>
                  <a:pt x="2264799" y="3100286"/>
                </a:cubicBezTo>
                <a:cubicBezTo>
                  <a:pt x="2261594" y="3087693"/>
                  <a:pt x="2284462" y="3083291"/>
                  <a:pt x="2294293" y="3074792"/>
                </a:cubicBezTo>
                <a:cubicBezTo>
                  <a:pt x="2258402" y="3086922"/>
                  <a:pt x="2195956" y="3147899"/>
                  <a:pt x="2186616" y="3111182"/>
                </a:cubicBezTo>
                <a:cubicBezTo>
                  <a:pt x="2176638" y="3071958"/>
                  <a:pt x="2265018" y="3075791"/>
                  <a:pt x="2285697" y="3040999"/>
                </a:cubicBezTo>
                <a:cubicBezTo>
                  <a:pt x="2300837" y="3015526"/>
                  <a:pt x="2233104" y="3068578"/>
                  <a:pt x="2205513" y="3079389"/>
                </a:cubicBezTo>
                <a:cubicBezTo>
                  <a:pt x="2095084" y="3122663"/>
                  <a:pt x="2213027" y="3035249"/>
                  <a:pt x="2034547" y="3149870"/>
                </a:cubicBezTo>
                <a:cubicBezTo>
                  <a:pt x="2019877" y="3159292"/>
                  <a:pt x="2099908" y="3127552"/>
                  <a:pt x="2085237" y="3136974"/>
                </a:cubicBezTo>
                <a:cubicBezTo>
                  <a:pt x="2047836" y="3160994"/>
                  <a:pt x="2004728" y="3174699"/>
                  <a:pt x="1964961" y="3194560"/>
                </a:cubicBezTo>
                <a:cubicBezTo>
                  <a:pt x="1943524" y="3205266"/>
                  <a:pt x="1922380" y="3216591"/>
                  <a:pt x="1901674" y="3228652"/>
                </a:cubicBezTo>
                <a:cubicBezTo>
                  <a:pt x="1791942" y="3292567"/>
                  <a:pt x="1918898" y="3239359"/>
                  <a:pt x="1705513" y="3341523"/>
                </a:cubicBezTo>
                <a:cubicBezTo>
                  <a:pt x="1689787" y="3349052"/>
                  <a:pt x="1671721" y="3350120"/>
                  <a:pt x="1654824" y="3354419"/>
                </a:cubicBezTo>
                <a:cubicBezTo>
                  <a:pt x="1608379" y="3366235"/>
                  <a:pt x="1739700" y="3309857"/>
                  <a:pt x="1781398" y="3286237"/>
                </a:cubicBezTo>
                <a:cubicBezTo>
                  <a:pt x="1998197" y="3163433"/>
                  <a:pt x="1973749" y="3175813"/>
                  <a:pt x="2163122" y="3054193"/>
                </a:cubicBezTo>
                <a:cubicBezTo>
                  <a:pt x="2205329" y="3027086"/>
                  <a:pt x="2070826" y="3093666"/>
                  <a:pt x="2025950" y="3116078"/>
                </a:cubicBezTo>
                <a:cubicBezTo>
                  <a:pt x="2009509" y="3124290"/>
                  <a:pt x="1996247" y="3138172"/>
                  <a:pt x="1979558" y="3145871"/>
                </a:cubicBezTo>
                <a:lnTo>
                  <a:pt x="1954919" y="3156028"/>
                </a:lnTo>
                <a:lnTo>
                  <a:pt x="1968961" y="3139572"/>
                </a:lnTo>
                <a:cubicBezTo>
                  <a:pt x="1976532" y="3126835"/>
                  <a:pt x="1942838" y="3153829"/>
                  <a:pt x="1928869" y="3158767"/>
                </a:cubicBezTo>
                <a:cubicBezTo>
                  <a:pt x="1916540" y="3163125"/>
                  <a:pt x="1899491" y="3176452"/>
                  <a:pt x="1887763" y="3176654"/>
                </a:cubicBezTo>
                <a:lnTo>
                  <a:pt x="1879174" y="3172182"/>
                </a:lnTo>
                <a:lnTo>
                  <a:pt x="1897000" y="3163785"/>
                </a:lnTo>
                <a:cubicBezTo>
                  <a:pt x="1943240" y="3141709"/>
                  <a:pt x="1973709" y="3126173"/>
                  <a:pt x="1941467" y="3137571"/>
                </a:cubicBezTo>
                <a:lnTo>
                  <a:pt x="1878223" y="3163345"/>
                </a:lnTo>
                <a:lnTo>
                  <a:pt x="1878231" y="3161700"/>
                </a:lnTo>
                <a:cubicBezTo>
                  <a:pt x="1884214" y="3152365"/>
                  <a:pt x="1905025" y="3144595"/>
                  <a:pt x="1913973" y="3135571"/>
                </a:cubicBezTo>
                <a:lnTo>
                  <a:pt x="1932771" y="3127822"/>
                </a:lnTo>
                <a:lnTo>
                  <a:pt x="1927033" y="3131451"/>
                </a:lnTo>
                <a:cubicBezTo>
                  <a:pt x="1922304" y="3134742"/>
                  <a:pt x="1922583" y="3135241"/>
                  <a:pt x="1930870" y="3131273"/>
                </a:cubicBezTo>
                <a:cubicBezTo>
                  <a:pt x="1944234" y="3124873"/>
                  <a:pt x="1984660" y="3106429"/>
                  <a:pt x="1970962" y="3112077"/>
                </a:cubicBezTo>
                <a:lnTo>
                  <a:pt x="1932771" y="3127822"/>
                </a:lnTo>
                <a:lnTo>
                  <a:pt x="1953231" y="3114881"/>
                </a:lnTo>
                <a:cubicBezTo>
                  <a:pt x="1976703" y="3100482"/>
                  <a:pt x="2008186" y="3081617"/>
                  <a:pt x="2023651" y="3071687"/>
                </a:cubicBezTo>
                <a:lnTo>
                  <a:pt x="2029897" y="3068323"/>
                </a:lnTo>
                <a:lnTo>
                  <a:pt x="2040628" y="3064027"/>
                </a:lnTo>
                <a:lnTo>
                  <a:pt x="2060138" y="3052032"/>
                </a:lnTo>
                <a:lnTo>
                  <a:pt x="2086938" y="3037596"/>
                </a:lnTo>
                <a:cubicBezTo>
                  <a:pt x="2109845" y="3028979"/>
                  <a:pt x="2123943" y="3023177"/>
                  <a:pt x="2137400" y="3017094"/>
                </a:cubicBezTo>
                <a:lnTo>
                  <a:pt x="2174764" y="2999312"/>
                </a:lnTo>
                <a:lnTo>
                  <a:pt x="2200915" y="2990607"/>
                </a:lnTo>
                <a:lnTo>
                  <a:pt x="2225788" y="2978988"/>
                </a:lnTo>
                <a:lnTo>
                  <a:pt x="2236769" y="2980699"/>
                </a:lnTo>
                <a:cubicBezTo>
                  <a:pt x="2250245" y="2982384"/>
                  <a:pt x="2259504" y="2982406"/>
                  <a:pt x="2251604" y="2977711"/>
                </a:cubicBezTo>
                <a:lnTo>
                  <a:pt x="2234329" y="2974998"/>
                </a:lnTo>
                <a:lnTo>
                  <a:pt x="2237355" y="2973585"/>
                </a:lnTo>
                <a:cubicBezTo>
                  <a:pt x="2249121" y="2967179"/>
                  <a:pt x="2256471" y="2961483"/>
                  <a:pt x="2247306" y="2960816"/>
                </a:cubicBezTo>
                <a:cubicBezTo>
                  <a:pt x="2268605" y="2949837"/>
                  <a:pt x="2290432" y="2939672"/>
                  <a:pt x="2310594" y="2926724"/>
                </a:cubicBezTo>
                <a:cubicBezTo>
                  <a:pt x="2323061" y="2918716"/>
                  <a:pt x="2283866" y="2939520"/>
                  <a:pt x="2270501" y="2945918"/>
                </a:cubicBezTo>
                <a:lnTo>
                  <a:pt x="2228969" y="2963041"/>
                </a:lnTo>
                <a:lnTo>
                  <a:pt x="2218183" y="2964350"/>
                </a:lnTo>
                <a:lnTo>
                  <a:pt x="2218586" y="2963835"/>
                </a:lnTo>
                <a:lnTo>
                  <a:pt x="2217292" y="2964458"/>
                </a:lnTo>
                <a:lnTo>
                  <a:pt x="2213415" y="2964928"/>
                </a:lnTo>
                <a:lnTo>
                  <a:pt x="2219812" y="2958814"/>
                </a:lnTo>
                <a:cubicBezTo>
                  <a:pt x="2222781" y="2953819"/>
                  <a:pt x="2211835" y="2954483"/>
                  <a:pt x="2201396" y="2957139"/>
                </a:cubicBezTo>
                <a:lnTo>
                  <a:pt x="2191097" y="2960975"/>
                </a:lnTo>
                <a:lnTo>
                  <a:pt x="2199860" y="2947277"/>
                </a:lnTo>
                <a:lnTo>
                  <a:pt x="2220005" y="2925616"/>
                </a:lnTo>
                <a:lnTo>
                  <a:pt x="2227699" y="2922828"/>
                </a:lnTo>
                <a:cubicBezTo>
                  <a:pt x="2249796" y="2915121"/>
                  <a:pt x="2269212" y="2907431"/>
                  <a:pt x="2308295" y="2882332"/>
                </a:cubicBezTo>
                <a:cubicBezTo>
                  <a:pt x="2326916" y="2870374"/>
                  <a:pt x="2359378" y="2864014"/>
                  <a:pt x="2360985" y="2841943"/>
                </a:cubicBezTo>
                <a:cubicBezTo>
                  <a:pt x="2362250" y="2824554"/>
                  <a:pt x="2326732" y="2849029"/>
                  <a:pt x="2310295" y="2854839"/>
                </a:cubicBezTo>
                <a:cubicBezTo>
                  <a:pt x="2291374" y="2861528"/>
                  <a:pt x="2214058" y="2903965"/>
                  <a:pt x="2206916" y="2908125"/>
                </a:cubicBezTo>
                <a:cubicBezTo>
                  <a:pt x="2191036" y="2917375"/>
                  <a:pt x="2142196" y="2936584"/>
                  <a:pt x="2160525" y="2937918"/>
                </a:cubicBezTo>
                <a:cubicBezTo>
                  <a:pt x="2186769" y="2939829"/>
                  <a:pt x="2209782" y="2919390"/>
                  <a:pt x="2234410" y="2910126"/>
                </a:cubicBezTo>
                <a:lnTo>
                  <a:pt x="2220005" y="2925616"/>
                </a:lnTo>
                <a:lnTo>
                  <a:pt x="2189753" y="2936575"/>
                </a:lnTo>
                <a:cubicBezTo>
                  <a:pt x="2174573" y="2942613"/>
                  <a:pt x="2155930" y="2950833"/>
                  <a:pt x="2131030" y="2963412"/>
                </a:cubicBezTo>
                <a:cubicBezTo>
                  <a:pt x="2119432" y="2969272"/>
                  <a:pt x="2111368" y="2980408"/>
                  <a:pt x="2101537" y="2988906"/>
                </a:cubicBezTo>
                <a:cubicBezTo>
                  <a:pt x="2082540" y="2996738"/>
                  <a:pt x="2062211" y="3022899"/>
                  <a:pt x="2044548" y="3012401"/>
                </a:cubicBezTo>
                <a:cubicBezTo>
                  <a:pt x="2037266" y="3008072"/>
                  <a:pt x="2043433" y="3002244"/>
                  <a:pt x="2052812" y="2995902"/>
                </a:cubicBezTo>
                <a:lnTo>
                  <a:pt x="2060881" y="2990159"/>
                </a:lnTo>
                <a:lnTo>
                  <a:pt x="2087263" y="2982762"/>
                </a:lnTo>
                <a:cubicBezTo>
                  <a:pt x="2097114" y="2979471"/>
                  <a:pt x="2103606" y="2975795"/>
                  <a:pt x="2097238" y="2972009"/>
                </a:cubicBezTo>
                <a:lnTo>
                  <a:pt x="2084136" y="2972470"/>
                </a:lnTo>
                <a:lnTo>
                  <a:pt x="2111709" y="2944584"/>
                </a:lnTo>
                <a:cubicBezTo>
                  <a:pt x="2121955" y="2933833"/>
                  <a:pt x="2130858" y="2922342"/>
                  <a:pt x="2135031" y="2908424"/>
                </a:cubicBezTo>
                <a:cubicBezTo>
                  <a:pt x="2138223" y="2897779"/>
                  <a:pt x="2122059" y="2916292"/>
                  <a:pt x="2107789" y="2924419"/>
                </a:cubicBezTo>
                <a:lnTo>
                  <a:pt x="2095420" y="2927500"/>
                </a:lnTo>
                <a:lnTo>
                  <a:pt x="2101238" y="2917022"/>
                </a:lnTo>
                <a:lnTo>
                  <a:pt x="2087223" y="2908443"/>
                </a:lnTo>
                <a:lnTo>
                  <a:pt x="2086341" y="2893826"/>
                </a:lnTo>
                <a:lnTo>
                  <a:pt x="2058461" y="2917925"/>
                </a:lnTo>
                <a:lnTo>
                  <a:pt x="2039873" y="2927757"/>
                </a:lnTo>
                <a:cubicBezTo>
                  <a:pt x="2031635" y="2932232"/>
                  <a:pt x="2023677" y="2936313"/>
                  <a:pt x="2016755" y="2938515"/>
                </a:cubicBezTo>
                <a:cubicBezTo>
                  <a:pt x="1997174" y="2944742"/>
                  <a:pt x="1970264" y="2944346"/>
                  <a:pt x="1959766" y="2962009"/>
                </a:cubicBezTo>
                <a:cubicBezTo>
                  <a:pt x="1958107" y="2964802"/>
                  <a:pt x="1958863" y="2966544"/>
                  <a:pt x="1961131" y="2967629"/>
                </a:cubicBezTo>
                <a:lnTo>
                  <a:pt x="1966091" y="2968430"/>
                </a:lnTo>
                <a:lnTo>
                  <a:pt x="1949983" y="2975442"/>
                </a:lnTo>
                <a:cubicBezTo>
                  <a:pt x="1904887" y="2995730"/>
                  <a:pt x="1896813" y="3002439"/>
                  <a:pt x="1843790" y="3036490"/>
                </a:cubicBezTo>
                <a:lnTo>
                  <a:pt x="1793100" y="3049387"/>
                </a:lnTo>
                <a:cubicBezTo>
                  <a:pt x="1741174" y="3062595"/>
                  <a:pt x="1698282" y="3099424"/>
                  <a:pt x="1649629" y="3121869"/>
                </a:cubicBezTo>
                <a:cubicBezTo>
                  <a:pt x="1625736" y="3132891"/>
                  <a:pt x="1598364" y="3163106"/>
                  <a:pt x="1575745" y="3149661"/>
                </a:cubicBezTo>
                <a:cubicBezTo>
                  <a:pt x="1556722" y="3138355"/>
                  <a:pt x="1611306" y="3123285"/>
                  <a:pt x="1628434" y="3109271"/>
                </a:cubicBezTo>
                <a:cubicBezTo>
                  <a:pt x="1648549" y="3092813"/>
                  <a:pt x="1665233" y="3071816"/>
                  <a:pt x="1687422" y="3058283"/>
                </a:cubicBezTo>
                <a:cubicBezTo>
                  <a:pt x="1733167" y="3030386"/>
                  <a:pt x="1783517" y="3010827"/>
                  <a:pt x="1830894" y="2985801"/>
                </a:cubicBezTo>
                <a:cubicBezTo>
                  <a:pt x="1860189" y="2970327"/>
                  <a:pt x="1892311" y="2958480"/>
                  <a:pt x="1917377" y="2936814"/>
                </a:cubicBezTo>
                <a:cubicBezTo>
                  <a:pt x="1932921" y="2923377"/>
                  <a:pt x="1879385" y="2952476"/>
                  <a:pt x="1860389" y="2960307"/>
                </a:cubicBezTo>
                <a:cubicBezTo>
                  <a:pt x="1828150" y="2973597"/>
                  <a:pt x="1791407" y="2973204"/>
                  <a:pt x="1759010" y="2986099"/>
                </a:cubicBezTo>
                <a:cubicBezTo>
                  <a:pt x="1722249" y="3000733"/>
                  <a:pt x="1609762" y="3075396"/>
                  <a:pt x="1579745" y="3094672"/>
                </a:cubicBezTo>
                <a:cubicBezTo>
                  <a:pt x="1510589" y="3139084"/>
                  <a:pt x="1431442" y="3168383"/>
                  <a:pt x="1351791" y="3188648"/>
                </a:cubicBezTo>
                <a:cubicBezTo>
                  <a:pt x="1310788" y="3199080"/>
                  <a:pt x="1424220" y="3144829"/>
                  <a:pt x="1461470" y="3124765"/>
                </a:cubicBezTo>
                <a:cubicBezTo>
                  <a:pt x="1487559" y="3110711"/>
                  <a:pt x="1514925" y="3099170"/>
                  <a:pt x="1541652" y="3086374"/>
                </a:cubicBezTo>
                <a:cubicBezTo>
                  <a:pt x="1601417" y="3057759"/>
                  <a:pt x="1656963" y="3021057"/>
                  <a:pt x="1714619" y="2988399"/>
                </a:cubicBezTo>
                <a:cubicBezTo>
                  <a:pt x="1761896" y="2961619"/>
                  <a:pt x="1840020" y="2924566"/>
                  <a:pt x="1898182" y="2896721"/>
                </a:cubicBezTo>
                <a:cubicBezTo>
                  <a:pt x="1927131" y="2882862"/>
                  <a:pt x="1836348" y="2914953"/>
                  <a:pt x="1807400" y="2928812"/>
                </a:cubicBezTo>
                <a:lnTo>
                  <a:pt x="1745419" y="2968617"/>
                </a:lnTo>
                <a:lnTo>
                  <a:pt x="1744112" y="2962905"/>
                </a:lnTo>
                <a:cubicBezTo>
                  <a:pt x="1726449" y="2952407"/>
                  <a:pt x="1705656" y="2977525"/>
                  <a:pt x="1687124" y="2986398"/>
                </a:cubicBezTo>
                <a:cubicBezTo>
                  <a:pt x="1671701" y="2993782"/>
                  <a:pt x="1648375" y="3004257"/>
                  <a:pt x="1623096" y="3015554"/>
                </a:cubicBezTo>
                <a:lnTo>
                  <a:pt x="1609494" y="3021675"/>
                </a:lnTo>
                <a:lnTo>
                  <a:pt x="1592883" y="3027893"/>
                </a:lnTo>
                <a:cubicBezTo>
                  <a:pt x="1582748" y="3032114"/>
                  <a:pt x="1572818" y="3036695"/>
                  <a:pt x="1562121" y="3042341"/>
                </a:cubicBezTo>
                <a:lnTo>
                  <a:pt x="1557457" y="3045090"/>
                </a:lnTo>
                <a:lnTo>
                  <a:pt x="1547353" y="3049636"/>
                </a:lnTo>
                <a:lnTo>
                  <a:pt x="1522145" y="3061493"/>
                </a:lnTo>
                <a:lnTo>
                  <a:pt x="1459170" y="3080373"/>
                </a:lnTo>
                <a:cubicBezTo>
                  <a:pt x="1441657" y="3085942"/>
                  <a:pt x="1429115" y="3101746"/>
                  <a:pt x="1412780" y="3110167"/>
                </a:cubicBezTo>
                <a:cubicBezTo>
                  <a:pt x="1391085" y="3121349"/>
                  <a:pt x="1311458" y="3152546"/>
                  <a:pt x="1288205" y="3150855"/>
                </a:cubicBezTo>
                <a:cubicBezTo>
                  <a:pt x="1273427" y="3149781"/>
                  <a:pt x="1315405" y="3138963"/>
                  <a:pt x="1328298" y="3131660"/>
                </a:cubicBezTo>
                <a:cubicBezTo>
                  <a:pt x="1344288" y="3122603"/>
                  <a:pt x="1359225" y="3111798"/>
                  <a:pt x="1374688" y="3101867"/>
                </a:cubicBezTo>
                <a:cubicBezTo>
                  <a:pt x="1389359" y="3092445"/>
                  <a:pt x="1340515" y="3109181"/>
                  <a:pt x="1323999" y="3114763"/>
                </a:cubicBezTo>
                <a:cubicBezTo>
                  <a:pt x="1304534" y="3121342"/>
                  <a:pt x="1249721" y="3149360"/>
                  <a:pt x="1267010" y="3138257"/>
                </a:cubicBezTo>
                <a:cubicBezTo>
                  <a:pt x="1299631" y="3117308"/>
                  <a:pt x="1337768" y="3105920"/>
                  <a:pt x="1370389" y="3084971"/>
                </a:cubicBezTo>
                <a:cubicBezTo>
                  <a:pt x="1384646" y="3075815"/>
                  <a:pt x="1420747" y="3057536"/>
                  <a:pt x="1406182" y="3048879"/>
                </a:cubicBezTo>
                <a:cubicBezTo>
                  <a:pt x="1390385" y="3039489"/>
                  <a:pt x="1375255" y="3068741"/>
                  <a:pt x="1359792" y="3078672"/>
                </a:cubicBezTo>
                <a:lnTo>
                  <a:pt x="1325998" y="3087269"/>
                </a:lnTo>
                <a:cubicBezTo>
                  <a:pt x="1277385" y="3099636"/>
                  <a:pt x="1236347" y="3133094"/>
                  <a:pt x="1188826" y="3149154"/>
                </a:cubicBezTo>
                <a:cubicBezTo>
                  <a:pt x="1176516" y="3153315"/>
                  <a:pt x="1207386" y="3130682"/>
                  <a:pt x="1218320" y="3123660"/>
                </a:cubicBezTo>
                <a:cubicBezTo>
                  <a:pt x="1238482" y="3110711"/>
                  <a:pt x="1261445" y="3102515"/>
                  <a:pt x="1281608" y="3089567"/>
                </a:cubicBezTo>
                <a:cubicBezTo>
                  <a:pt x="1292542" y="3082545"/>
                  <a:pt x="1299873" y="3070615"/>
                  <a:pt x="1311102" y="3064074"/>
                </a:cubicBezTo>
                <a:lnTo>
                  <a:pt x="1359356" y="3040972"/>
                </a:lnTo>
                <a:lnTo>
                  <a:pt x="1368090" y="3040581"/>
                </a:lnTo>
                <a:lnTo>
                  <a:pt x="1391285" y="3025684"/>
                </a:lnTo>
                <a:lnTo>
                  <a:pt x="1391287" y="3025684"/>
                </a:lnTo>
                <a:lnTo>
                  <a:pt x="1409204" y="3014176"/>
                </a:lnTo>
                <a:lnTo>
                  <a:pt x="1414481" y="3010787"/>
                </a:lnTo>
                <a:lnTo>
                  <a:pt x="1414484" y="3010785"/>
                </a:lnTo>
                <a:lnTo>
                  <a:pt x="1454574" y="2991592"/>
                </a:lnTo>
                <a:cubicBezTo>
                  <a:pt x="1465508" y="2984570"/>
                  <a:pt x="1495509" y="2959935"/>
                  <a:pt x="1484067" y="2966098"/>
                </a:cubicBezTo>
                <a:lnTo>
                  <a:pt x="1414484" y="3010785"/>
                </a:lnTo>
                <a:lnTo>
                  <a:pt x="1409204" y="3014176"/>
                </a:lnTo>
                <a:lnTo>
                  <a:pt x="1391285" y="3025684"/>
                </a:lnTo>
                <a:lnTo>
                  <a:pt x="1359356" y="3040972"/>
                </a:lnTo>
                <a:lnTo>
                  <a:pt x="1344950" y="3041616"/>
                </a:lnTo>
                <a:cubicBezTo>
                  <a:pt x="1303978" y="3043141"/>
                  <a:pt x="1344622" y="3040042"/>
                  <a:pt x="1266711" y="3066373"/>
                </a:cubicBezTo>
                <a:cubicBezTo>
                  <a:pt x="1250195" y="3071955"/>
                  <a:pt x="1232140" y="3072624"/>
                  <a:pt x="1216022" y="3079269"/>
                </a:cubicBezTo>
                <a:cubicBezTo>
                  <a:pt x="1193868" y="3088402"/>
                  <a:pt x="1175956" y="3107452"/>
                  <a:pt x="1152735" y="3113360"/>
                </a:cubicBezTo>
                <a:cubicBezTo>
                  <a:pt x="1140140" y="3116564"/>
                  <a:pt x="1171625" y="3095377"/>
                  <a:pt x="1182229" y="3087866"/>
                </a:cubicBezTo>
                <a:cubicBezTo>
                  <a:pt x="1204724" y="3071932"/>
                  <a:pt x="1237731" y="3066874"/>
                  <a:pt x="1251816" y="3043177"/>
                </a:cubicBezTo>
                <a:cubicBezTo>
                  <a:pt x="1262314" y="3025515"/>
                  <a:pt x="1212705" y="3056544"/>
                  <a:pt x="1194827" y="3066672"/>
                </a:cubicBezTo>
                <a:cubicBezTo>
                  <a:pt x="1183519" y="3073077"/>
                  <a:pt x="1175164" y="3083667"/>
                  <a:pt x="1165332" y="3092166"/>
                </a:cubicBezTo>
                <a:cubicBezTo>
                  <a:pt x="1133639" y="3097230"/>
                  <a:pt x="1102262" y="3109689"/>
                  <a:pt x="1070252" y="3107360"/>
                </a:cubicBezTo>
                <a:cubicBezTo>
                  <a:pt x="1055475" y="3106285"/>
                  <a:pt x="1097877" y="3096170"/>
                  <a:pt x="1110344" y="3088165"/>
                </a:cubicBezTo>
                <a:lnTo>
                  <a:pt x="1115194" y="3084446"/>
                </a:lnTo>
                <a:lnTo>
                  <a:pt x="1122676" y="3081688"/>
                </a:lnTo>
                <a:cubicBezTo>
                  <a:pt x="1159296" y="3066054"/>
                  <a:pt x="1211502" y="3038616"/>
                  <a:pt x="1220023" y="3024281"/>
                </a:cubicBezTo>
                <a:cubicBezTo>
                  <a:pt x="1230521" y="3006618"/>
                  <a:pt x="1179341" y="3035275"/>
                  <a:pt x="1163034" y="3047775"/>
                </a:cubicBezTo>
                <a:lnTo>
                  <a:pt x="1115194" y="3084446"/>
                </a:lnTo>
                <a:lnTo>
                  <a:pt x="1093448" y="3092464"/>
                </a:lnTo>
                <a:cubicBezTo>
                  <a:pt x="1073535" y="3097530"/>
                  <a:pt x="1049823" y="3109559"/>
                  <a:pt x="1032160" y="3099061"/>
                </a:cubicBezTo>
                <a:cubicBezTo>
                  <a:pt x="1019423" y="3091491"/>
                  <a:pt x="1058689" y="3085830"/>
                  <a:pt x="1072252" y="3079866"/>
                </a:cubicBezTo>
                <a:cubicBezTo>
                  <a:pt x="1091061" y="3071594"/>
                  <a:pt x="1110431" y="3064643"/>
                  <a:pt x="1129240" y="3056371"/>
                </a:cubicBezTo>
                <a:cubicBezTo>
                  <a:pt x="1153452" y="3045725"/>
                  <a:pt x="1172300" y="3035927"/>
                  <a:pt x="1191492" y="3025168"/>
                </a:cubicBezTo>
                <a:lnTo>
                  <a:pt x="1219496" y="3009068"/>
                </a:lnTo>
                <a:lnTo>
                  <a:pt x="1223695" y="3008537"/>
                </a:lnTo>
                <a:cubicBezTo>
                  <a:pt x="1231984" y="3007488"/>
                  <a:pt x="1237616" y="3006055"/>
                  <a:pt x="1232620" y="3003086"/>
                </a:cubicBezTo>
                <a:lnTo>
                  <a:pt x="1230370" y="3002817"/>
                </a:lnTo>
                <a:lnTo>
                  <a:pt x="1243094" y="2995501"/>
                </a:lnTo>
                <a:lnTo>
                  <a:pt x="1260568" y="2988426"/>
                </a:lnTo>
                <a:cubicBezTo>
                  <a:pt x="1272099" y="2982522"/>
                  <a:pt x="1279416" y="2977046"/>
                  <a:pt x="1279011" y="2973292"/>
                </a:cubicBezTo>
                <a:cubicBezTo>
                  <a:pt x="1278210" y="2965856"/>
                  <a:pt x="1274194" y="2961185"/>
                  <a:pt x="1268168" y="2958240"/>
                </a:cubicBezTo>
                <a:lnTo>
                  <a:pt x="1262239" y="2957026"/>
                </a:lnTo>
                <a:lnTo>
                  <a:pt x="1265204" y="2955643"/>
                </a:lnTo>
                <a:cubicBezTo>
                  <a:pt x="1267266" y="2953848"/>
                  <a:pt x="1267299" y="2951990"/>
                  <a:pt x="1264115" y="2950097"/>
                </a:cubicBezTo>
                <a:cubicBezTo>
                  <a:pt x="1256621" y="2945643"/>
                  <a:pt x="1248058" y="2947415"/>
                  <a:pt x="1239314" y="2951025"/>
                </a:cubicBezTo>
                <a:lnTo>
                  <a:pt x="1235152" y="2952949"/>
                </a:lnTo>
                <a:lnTo>
                  <a:pt x="1227443" y="2952490"/>
                </a:lnTo>
                <a:lnTo>
                  <a:pt x="1236620" y="2948096"/>
                </a:lnTo>
                <a:cubicBezTo>
                  <a:pt x="1253517" y="2943798"/>
                  <a:pt x="1278401" y="2950188"/>
                  <a:pt x="1287309" y="2935200"/>
                </a:cubicBezTo>
                <a:cubicBezTo>
                  <a:pt x="1293949" y="2924029"/>
                  <a:pt x="1261915" y="2929669"/>
                  <a:pt x="1249218" y="2926902"/>
                </a:cubicBezTo>
                <a:cubicBezTo>
                  <a:pt x="1289132" y="2906966"/>
                  <a:pt x="1306249" y="2898614"/>
                  <a:pt x="1319325" y="2890111"/>
                </a:cubicBezTo>
                <a:lnTo>
                  <a:pt x="1334904" y="2878316"/>
                </a:lnTo>
                <a:lnTo>
                  <a:pt x="1340099" y="2877057"/>
                </a:lnTo>
                <a:cubicBezTo>
                  <a:pt x="1366818" y="2869976"/>
                  <a:pt x="1404853" y="2858085"/>
                  <a:pt x="1409586" y="2850122"/>
                </a:cubicBezTo>
                <a:cubicBezTo>
                  <a:pt x="1417157" y="2837385"/>
                  <a:pt x="1379993" y="2851655"/>
                  <a:pt x="1365196" y="2852420"/>
                </a:cubicBezTo>
                <a:cubicBezTo>
                  <a:pt x="1353317" y="2862688"/>
                  <a:pt x="1345117" y="2869985"/>
                  <a:pt x="1338254" y="2875778"/>
                </a:cubicBezTo>
                <a:lnTo>
                  <a:pt x="1334904" y="2878316"/>
                </a:lnTo>
                <a:lnTo>
                  <a:pt x="1318804" y="2882212"/>
                </a:lnTo>
                <a:lnTo>
                  <a:pt x="1284835" y="2888759"/>
                </a:lnTo>
                <a:lnTo>
                  <a:pt x="1291235" y="2884046"/>
                </a:lnTo>
                <a:cubicBezTo>
                  <a:pt x="1303545" y="2874995"/>
                  <a:pt x="1317780" y="2864598"/>
                  <a:pt x="1332209" y="2854318"/>
                </a:cubicBezTo>
                <a:lnTo>
                  <a:pt x="1338253" y="2850157"/>
                </a:lnTo>
                <a:lnTo>
                  <a:pt x="1377793" y="2831225"/>
                </a:lnTo>
                <a:cubicBezTo>
                  <a:pt x="1389157" y="2824921"/>
                  <a:pt x="1419008" y="2800119"/>
                  <a:pt x="1407287" y="2805731"/>
                </a:cubicBezTo>
                <a:cubicBezTo>
                  <a:pt x="1398998" y="2809699"/>
                  <a:pt x="1387444" y="2816706"/>
                  <a:pt x="1374354" y="2825292"/>
                </a:cubicBezTo>
                <a:lnTo>
                  <a:pt x="1338253" y="2850157"/>
                </a:lnTo>
                <a:lnTo>
                  <a:pt x="1257517" y="2888811"/>
                </a:lnTo>
                <a:lnTo>
                  <a:pt x="1232596" y="2896247"/>
                </a:lnTo>
                <a:lnTo>
                  <a:pt x="1206828" y="2901707"/>
                </a:lnTo>
                <a:lnTo>
                  <a:pt x="1197781" y="2904745"/>
                </a:lnTo>
                <a:lnTo>
                  <a:pt x="1194412" y="2905546"/>
                </a:lnTo>
                <a:lnTo>
                  <a:pt x="1173001" y="2910172"/>
                </a:lnTo>
                <a:lnTo>
                  <a:pt x="1168737" y="2893407"/>
                </a:lnTo>
                <a:lnTo>
                  <a:pt x="1172614" y="2883426"/>
                </a:lnTo>
                <a:lnTo>
                  <a:pt x="1175035" y="2882810"/>
                </a:lnTo>
                <a:cubicBezTo>
                  <a:pt x="1188903" y="2877593"/>
                  <a:pt x="1229485" y="2859962"/>
                  <a:pt x="1215126" y="2863615"/>
                </a:cubicBezTo>
                <a:lnTo>
                  <a:pt x="1174768" y="2877882"/>
                </a:lnTo>
                <a:lnTo>
                  <a:pt x="1177627" y="2870526"/>
                </a:lnTo>
                <a:cubicBezTo>
                  <a:pt x="1181295" y="2862973"/>
                  <a:pt x="1183383" y="2856698"/>
                  <a:pt x="1177035" y="2855315"/>
                </a:cubicBezTo>
                <a:cubicBezTo>
                  <a:pt x="1146281" y="2848615"/>
                  <a:pt x="1134980" y="2861795"/>
                  <a:pt x="1131506" y="2879333"/>
                </a:cubicBezTo>
                <a:lnTo>
                  <a:pt x="1131105" y="2893316"/>
                </a:lnTo>
                <a:lnTo>
                  <a:pt x="1124345" y="2895706"/>
                </a:lnTo>
                <a:lnTo>
                  <a:pt x="1118810" y="2900654"/>
                </a:lnTo>
                <a:lnTo>
                  <a:pt x="1084253" y="2914901"/>
                </a:lnTo>
                <a:cubicBezTo>
                  <a:pt x="1062155" y="2922119"/>
                  <a:pt x="1039852" y="2933783"/>
                  <a:pt x="1016668" y="2932095"/>
                </a:cubicBezTo>
                <a:cubicBezTo>
                  <a:pt x="1001891" y="2931020"/>
                  <a:pt x="1044292" y="2920906"/>
                  <a:pt x="1056759" y="2912900"/>
                </a:cubicBezTo>
                <a:cubicBezTo>
                  <a:pt x="1075380" y="2900942"/>
                  <a:pt x="1098142" y="2891533"/>
                  <a:pt x="1109448" y="2872510"/>
                </a:cubicBezTo>
                <a:cubicBezTo>
                  <a:pt x="1118838" y="2856713"/>
                  <a:pt x="1078521" y="2892372"/>
                  <a:pt x="1063058" y="2902303"/>
                </a:cubicBezTo>
                <a:cubicBezTo>
                  <a:pt x="1030437" y="2923253"/>
                  <a:pt x="994413" y="2938371"/>
                  <a:pt x="959679" y="2955590"/>
                </a:cubicBezTo>
                <a:cubicBezTo>
                  <a:pt x="919854" y="2975332"/>
                  <a:pt x="881846" y="2999965"/>
                  <a:pt x="839403" y="3013175"/>
                </a:cubicBezTo>
                <a:cubicBezTo>
                  <a:pt x="826995" y="3017037"/>
                  <a:pt x="796991" y="3017132"/>
                  <a:pt x="801311" y="3004876"/>
                </a:cubicBezTo>
                <a:lnTo>
                  <a:pt x="808752" y="2996571"/>
                </a:lnTo>
                <a:lnTo>
                  <a:pt x="814996" y="2993336"/>
                </a:lnTo>
                <a:cubicBezTo>
                  <a:pt x="840209" y="2983617"/>
                  <a:pt x="853633" y="2986086"/>
                  <a:pt x="894093" y="2945290"/>
                </a:cubicBezTo>
                <a:cubicBezTo>
                  <a:pt x="902277" y="2937037"/>
                  <a:pt x="860300" y="2953888"/>
                  <a:pt x="860300" y="2953888"/>
                </a:cubicBezTo>
                <a:cubicBezTo>
                  <a:pt x="850469" y="2962386"/>
                  <a:pt x="837881" y="2969005"/>
                  <a:pt x="826672" y="2976563"/>
                </a:cubicBezTo>
                <a:lnTo>
                  <a:pt x="808752" y="2996571"/>
                </a:lnTo>
                <a:lnTo>
                  <a:pt x="784415" y="3009174"/>
                </a:lnTo>
                <a:cubicBezTo>
                  <a:pt x="773481" y="3016196"/>
                  <a:pt x="765854" y="3027646"/>
                  <a:pt x="754920" y="3034668"/>
                </a:cubicBezTo>
                <a:cubicBezTo>
                  <a:pt x="667427" y="3090858"/>
                  <a:pt x="720147" y="3049094"/>
                  <a:pt x="651541" y="3087956"/>
                </a:cubicBezTo>
                <a:cubicBezTo>
                  <a:pt x="635551" y="3097013"/>
                  <a:pt x="622142" y="3110744"/>
                  <a:pt x="605151" y="3117748"/>
                </a:cubicBezTo>
                <a:cubicBezTo>
                  <a:pt x="583659" y="3126608"/>
                  <a:pt x="560093" y="3129211"/>
                  <a:pt x="537565" y="3134943"/>
                </a:cubicBezTo>
                <a:cubicBezTo>
                  <a:pt x="493038" y="3146271"/>
                  <a:pt x="613840" y="3083585"/>
                  <a:pt x="653541" y="3060460"/>
                </a:cubicBezTo>
                <a:cubicBezTo>
                  <a:pt x="823600" y="2961406"/>
                  <a:pt x="699168" y="3057290"/>
                  <a:pt x="896094" y="2917796"/>
                </a:cubicBezTo>
                <a:cubicBezTo>
                  <a:pt x="908185" y="2909232"/>
                  <a:pt x="868859" y="2929628"/>
                  <a:pt x="856001" y="2936991"/>
                </a:cubicBezTo>
                <a:cubicBezTo>
                  <a:pt x="774603" y="2983604"/>
                  <a:pt x="696311" y="3035699"/>
                  <a:pt x="613450" y="3079656"/>
                </a:cubicBezTo>
                <a:cubicBezTo>
                  <a:pt x="598048" y="3087826"/>
                  <a:pt x="578109" y="3084283"/>
                  <a:pt x="562760" y="3092552"/>
                </a:cubicBezTo>
                <a:cubicBezTo>
                  <a:pt x="535207" y="3107395"/>
                  <a:pt x="514243" y="3132657"/>
                  <a:pt x="486875" y="3147839"/>
                </a:cubicBezTo>
                <a:cubicBezTo>
                  <a:pt x="463864" y="3160602"/>
                  <a:pt x="437317" y="3165602"/>
                  <a:pt x="412990" y="3175631"/>
                </a:cubicBezTo>
                <a:cubicBezTo>
                  <a:pt x="399292" y="3181278"/>
                  <a:pt x="386262" y="3188427"/>
                  <a:pt x="372898" y="3194826"/>
                </a:cubicBezTo>
                <a:cubicBezTo>
                  <a:pt x="360201" y="3192059"/>
                  <a:pt x="333863" y="3199488"/>
                  <a:pt x="334806" y="3186528"/>
                </a:cubicBezTo>
                <a:cubicBezTo>
                  <a:pt x="335881" y="3171750"/>
                  <a:pt x="362431" y="3175338"/>
                  <a:pt x="374898" y="3167332"/>
                </a:cubicBezTo>
                <a:cubicBezTo>
                  <a:pt x="405517" y="3147668"/>
                  <a:pt x="411881" y="3141409"/>
                  <a:pt x="408153" y="3141189"/>
                </a:cubicBezTo>
                <a:lnTo>
                  <a:pt x="398942" y="3143842"/>
                </a:lnTo>
                <a:lnTo>
                  <a:pt x="412304" y="3137719"/>
                </a:lnTo>
                <a:cubicBezTo>
                  <a:pt x="429474" y="3129695"/>
                  <a:pt x="452976" y="3118579"/>
                  <a:pt x="484577" y="3103449"/>
                </a:cubicBezTo>
                <a:lnTo>
                  <a:pt x="565076" y="3064933"/>
                </a:lnTo>
                <a:lnTo>
                  <a:pt x="581657" y="3060759"/>
                </a:lnTo>
                <a:lnTo>
                  <a:pt x="591152" y="3052458"/>
                </a:lnTo>
                <a:lnTo>
                  <a:pt x="637475" y="3030294"/>
                </a:lnTo>
                <a:lnTo>
                  <a:pt x="661580" y="3018140"/>
                </a:lnTo>
                <a:lnTo>
                  <a:pt x="685036" y="3007472"/>
                </a:lnTo>
                <a:cubicBezTo>
                  <a:pt x="708279" y="2996344"/>
                  <a:pt x="723893" y="2988367"/>
                  <a:pt x="735318" y="2982035"/>
                </a:cubicBezTo>
                <a:lnTo>
                  <a:pt x="744657" y="2976251"/>
                </a:lnTo>
                <a:lnTo>
                  <a:pt x="788415" y="2954187"/>
                </a:lnTo>
                <a:cubicBezTo>
                  <a:pt x="817710" y="2938713"/>
                  <a:pt x="846400" y="2922095"/>
                  <a:pt x="874897" y="2905198"/>
                </a:cubicBezTo>
                <a:cubicBezTo>
                  <a:pt x="890706" y="2895826"/>
                  <a:pt x="911899" y="2891204"/>
                  <a:pt x="921289" y="2875405"/>
                </a:cubicBezTo>
                <a:cubicBezTo>
                  <a:pt x="928860" y="2862668"/>
                  <a:pt x="894367" y="2887811"/>
                  <a:pt x="881196" y="2894600"/>
                </a:cubicBezTo>
                <a:cubicBezTo>
                  <a:pt x="859897" y="2905578"/>
                  <a:pt x="838615" y="2916631"/>
                  <a:pt x="817909" y="2928692"/>
                </a:cubicBezTo>
                <a:cubicBezTo>
                  <a:pt x="783409" y="2948787"/>
                  <a:pt x="773434" y="2957353"/>
                  <a:pt x="760463" y="2966461"/>
                </a:cubicBezTo>
                <a:lnTo>
                  <a:pt x="744657" y="2976251"/>
                </a:lnTo>
                <a:lnTo>
                  <a:pt x="661580" y="3018140"/>
                </a:lnTo>
                <a:lnTo>
                  <a:pt x="651803" y="3022587"/>
                </a:lnTo>
                <a:cubicBezTo>
                  <a:pt x="599407" y="3044729"/>
                  <a:pt x="624325" y="3023224"/>
                  <a:pt x="599060" y="3045543"/>
                </a:cubicBezTo>
                <a:lnTo>
                  <a:pt x="591152" y="3052458"/>
                </a:lnTo>
                <a:lnTo>
                  <a:pt x="565076" y="3064933"/>
                </a:lnTo>
                <a:lnTo>
                  <a:pt x="545427" y="3069881"/>
                </a:lnTo>
                <a:cubicBezTo>
                  <a:pt x="531465" y="3072701"/>
                  <a:pt x="538875" y="3067540"/>
                  <a:pt x="573609" y="3045650"/>
                </a:cubicBezTo>
                <a:lnTo>
                  <a:pt x="612661" y="3020901"/>
                </a:lnTo>
                <a:lnTo>
                  <a:pt x="615341" y="3020007"/>
                </a:lnTo>
                <a:cubicBezTo>
                  <a:pt x="677119" y="2994501"/>
                  <a:pt x="729722" y="2959387"/>
                  <a:pt x="790415" y="2926692"/>
                </a:cubicBezTo>
                <a:cubicBezTo>
                  <a:pt x="803460" y="2919664"/>
                  <a:pt x="818040" y="2915502"/>
                  <a:pt x="830507" y="2907496"/>
                </a:cubicBezTo>
                <a:cubicBezTo>
                  <a:pt x="835397" y="2904356"/>
                  <a:pt x="818853" y="2909286"/>
                  <a:pt x="813611" y="2911796"/>
                </a:cubicBezTo>
                <a:cubicBezTo>
                  <a:pt x="800246" y="2918194"/>
                  <a:pt x="786563" y="2923963"/>
                  <a:pt x="773518" y="2930991"/>
                </a:cubicBezTo>
                <a:cubicBezTo>
                  <a:pt x="744349" y="2946703"/>
                  <a:pt x="716205" y="2964267"/>
                  <a:pt x="687036" y="2979979"/>
                </a:cubicBezTo>
                <a:cubicBezTo>
                  <a:pt x="673992" y="2987007"/>
                  <a:pt x="659411" y="2991167"/>
                  <a:pt x="646943" y="2999174"/>
                </a:cubicBezTo>
                <a:lnTo>
                  <a:pt x="612661" y="3020901"/>
                </a:lnTo>
                <a:lnTo>
                  <a:pt x="549864" y="3041862"/>
                </a:lnTo>
                <a:cubicBezTo>
                  <a:pt x="512294" y="3051421"/>
                  <a:pt x="620083" y="3008659"/>
                  <a:pt x="653243" y="2988576"/>
                </a:cubicBezTo>
                <a:cubicBezTo>
                  <a:pt x="680013" y="2972363"/>
                  <a:pt x="703438" y="2951164"/>
                  <a:pt x="729128" y="2933289"/>
                </a:cubicBezTo>
                <a:cubicBezTo>
                  <a:pt x="744214" y="2922793"/>
                  <a:pt x="791317" y="2912887"/>
                  <a:pt x="775519" y="2903497"/>
                </a:cubicBezTo>
                <a:cubicBezTo>
                  <a:pt x="757857" y="2892999"/>
                  <a:pt x="737903" y="2920143"/>
                  <a:pt x="718531" y="2926990"/>
                </a:cubicBezTo>
                <a:cubicBezTo>
                  <a:pt x="707573" y="2930864"/>
                  <a:pt x="696002" y="2932722"/>
                  <a:pt x="684737" y="2935588"/>
                </a:cubicBezTo>
                <a:cubicBezTo>
                  <a:pt x="668507" y="2930722"/>
                  <a:pt x="652741" y="2918084"/>
                  <a:pt x="636049" y="2920990"/>
                </a:cubicBezTo>
                <a:cubicBezTo>
                  <a:pt x="618479" y="2924049"/>
                  <a:pt x="545451" y="2972619"/>
                  <a:pt x="526370" y="2984874"/>
                </a:cubicBezTo>
                <a:lnTo>
                  <a:pt x="435211" y="3034735"/>
                </a:lnTo>
                <a:lnTo>
                  <a:pt x="431604" y="3035491"/>
                </a:lnTo>
                <a:cubicBezTo>
                  <a:pt x="428370" y="3036116"/>
                  <a:pt x="427002" y="3036368"/>
                  <a:pt x="428323" y="3036149"/>
                </a:cubicBezTo>
                <a:lnTo>
                  <a:pt x="434554" y="3035093"/>
                </a:lnTo>
                <a:lnTo>
                  <a:pt x="392908" y="3057872"/>
                </a:lnTo>
                <a:cubicBezTo>
                  <a:pt x="347269" y="3080215"/>
                  <a:pt x="301108" y="3101671"/>
                  <a:pt x="256325" y="3125539"/>
                </a:cubicBezTo>
                <a:cubicBezTo>
                  <a:pt x="205944" y="3152390"/>
                  <a:pt x="156479" y="3180925"/>
                  <a:pt x="106554" y="3208618"/>
                </a:cubicBezTo>
                <a:cubicBezTo>
                  <a:pt x="93857" y="3205851"/>
                  <a:pt x="65696" y="3213017"/>
                  <a:pt x="68462" y="3200319"/>
                </a:cubicBezTo>
                <a:cubicBezTo>
                  <a:pt x="70802" y="3189577"/>
                  <a:pt x="143844" y="3156647"/>
                  <a:pt x="154946" y="3151331"/>
                </a:cubicBezTo>
                <a:cubicBezTo>
                  <a:pt x="195037" y="3132136"/>
                  <a:pt x="235919" y="3114507"/>
                  <a:pt x="275222" y="3093746"/>
                </a:cubicBezTo>
                <a:cubicBezTo>
                  <a:pt x="312631" y="3073985"/>
                  <a:pt x="421270" y="3051479"/>
                  <a:pt x="384899" y="3029861"/>
                </a:cubicBezTo>
                <a:lnTo>
                  <a:pt x="361580" y="3026517"/>
                </a:lnTo>
                <a:lnTo>
                  <a:pt x="408086" y="3005197"/>
                </a:lnTo>
                <a:cubicBezTo>
                  <a:pt x="438344" y="2991243"/>
                  <a:pt x="458390" y="2981646"/>
                  <a:pt x="437588" y="2989471"/>
                </a:cubicBezTo>
                <a:cubicBezTo>
                  <a:pt x="412960" y="2998735"/>
                  <a:pt x="387689" y="3006443"/>
                  <a:pt x="363705" y="3017264"/>
                </a:cubicBezTo>
                <a:lnTo>
                  <a:pt x="330214" y="3035858"/>
                </a:lnTo>
                <a:lnTo>
                  <a:pt x="320718" y="3040117"/>
                </a:lnTo>
                <a:lnTo>
                  <a:pt x="311875" y="3046040"/>
                </a:lnTo>
                <a:lnTo>
                  <a:pt x="283383" y="3061858"/>
                </a:lnTo>
                <a:lnTo>
                  <a:pt x="274853" y="3067387"/>
                </a:lnTo>
                <a:lnTo>
                  <a:pt x="156945" y="3123837"/>
                </a:lnTo>
                <a:cubicBezTo>
                  <a:pt x="132918" y="3134563"/>
                  <a:pt x="107237" y="3141243"/>
                  <a:pt x="83060" y="3151629"/>
                </a:cubicBezTo>
                <a:cubicBezTo>
                  <a:pt x="55833" y="3163325"/>
                  <a:pt x="31595" y="3182714"/>
                  <a:pt x="2877" y="3190020"/>
                </a:cubicBezTo>
                <a:cubicBezTo>
                  <a:pt x="-9717" y="3193224"/>
                  <a:pt x="22539" y="3173024"/>
                  <a:pt x="32371" y="3164525"/>
                </a:cubicBezTo>
                <a:cubicBezTo>
                  <a:pt x="79826" y="3123504"/>
                  <a:pt x="143281" y="3105888"/>
                  <a:pt x="199038" y="3077149"/>
                </a:cubicBezTo>
                <a:cubicBezTo>
                  <a:pt x="247776" y="3052027"/>
                  <a:pt x="239139" y="3059515"/>
                  <a:pt x="296118" y="3034459"/>
                </a:cubicBezTo>
                <a:cubicBezTo>
                  <a:pt x="309680" y="3028495"/>
                  <a:pt x="323742" y="3023270"/>
                  <a:pt x="336209" y="3015264"/>
                </a:cubicBezTo>
                <a:cubicBezTo>
                  <a:pt x="347143" y="3008242"/>
                  <a:pt x="355872" y="2998269"/>
                  <a:pt x="365704" y="2989770"/>
                </a:cubicBezTo>
                <a:lnTo>
                  <a:pt x="457347" y="2929394"/>
                </a:lnTo>
                <a:lnTo>
                  <a:pt x="544968" y="2881196"/>
                </a:lnTo>
                <a:cubicBezTo>
                  <a:pt x="582989" y="2858168"/>
                  <a:pt x="626372" y="2845173"/>
                  <a:pt x="665243" y="2823611"/>
                </a:cubicBezTo>
                <a:cubicBezTo>
                  <a:pt x="676607" y="2817308"/>
                  <a:pt x="707332" y="2794912"/>
                  <a:pt x="694738" y="2798117"/>
                </a:cubicBezTo>
                <a:cubicBezTo>
                  <a:pt x="676928" y="2802649"/>
                  <a:pt x="664683" y="2819490"/>
                  <a:pt x="648348" y="2827911"/>
                </a:cubicBezTo>
                <a:cubicBezTo>
                  <a:pt x="630084" y="2837324"/>
                  <a:pt x="610356" y="2843572"/>
                  <a:pt x="591360" y="2851404"/>
                </a:cubicBezTo>
                <a:cubicBezTo>
                  <a:pt x="550573" y="2868218"/>
                  <a:pt x="513278" y="2891807"/>
                  <a:pt x="476621" y="2916696"/>
                </a:cubicBezTo>
                <a:lnTo>
                  <a:pt x="457347" y="2929394"/>
                </a:lnTo>
                <a:lnTo>
                  <a:pt x="452747" y="2931923"/>
                </a:lnTo>
                <a:cubicBezTo>
                  <a:pt x="422007" y="2948833"/>
                  <a:pt x="392130" y="2966928"/>
                  <a:pt x="365704" y="2989770"/>
                </a:cubicBezTo>
                <a:cubicBezTo>
                  <a:pt x="354441" y="2996252"/>
                  <a:pt x="385367" y="2972775"/>
                  <a:pt x="395199" y="2964276"/>
                </a:cubicBezTo>
                <a:cubicBezTo>
                  <a:pt x="409102" y="2952257"/>
                  <a:pt x="426126" y="2944414"/>
                  <a:pt x="441589" y="2934483"/>
                </a:cubicBezTo>
                <a:cubicBezTo>
                  <a:pt x="495712" y="2899725"/>
                  <a:pt x="551970" y="2868085"/>
                  <a:pt x="603957" y="2830209"/>
                </a:cubicBezTo>
                <a:lnTo>
                  <a:pt x="647957" y="2788704"/>
                </a:lnTo>
                <a:lnTo>
                  <a:pt x="649635" y="2793265"/>
                </a:lnTo>
                <a:cubicBezTo>
                  <a:pt x="661760" y="2798231"/>
                  <a:pt x="695239" y="2791245"/>
                  <a:pt x="711635" y="2793819"/>
                </a:cubicBezTo>
                <a:cubicBezTo>
                  <a:pt x="728533" y="2789519"/>
                  <a:pt x="777313" y="2789830"/>
                  <a:pt x="762325" y="2780922"/>
                </a:cubicBezTo>
                <a:lnTo>
                  <a:pt x="730382" y="2771298"/>
                </a:lnTo>
                <a:lnTo>
                  <a:pt x="730624" y="2771239"/>
                </a:lnTo>
                <a:lnTo>
                  <a:pt x="734535" y="2769988"/>
                </a:lnTo>
                <a:lnTo>
                  <a:pt x="747160" y="2766547"/>
                </a:lnTo>
                <a:cubicBezTo>
                  <a:pt x="755455" y="2764022"/>
                  <a:pt x="763510" y="2761202"/>
                  <a:pt x="769721" y="2758247"/>
                </a:cubicBezTo>
                <a:lnTo>
                  <a:pt x="780863" y="2749414"/>
                </a:lnTo>
                <a:lnTo>
                  <a:pt x="782683" y="2748360"/>
                </a:lnTo>
                <a:lnTo>
                  <a:pt x="788460" y="2737763"/>
                </a:lnTo>
                <a:lnTo>
                  <a:pt x="830857" y="2703099"/>
                </a:lnTo>
                <a:cubicBezTo>
                  <a:pt x="861111" y="2679356"/>
                  <a:pt x="850567" y="2687108"/>
                  <a:pt x="785220" y="2694142"/>
                </a:cubicBezTo>
                <a:lnTo>
                  <a:pt x="774114" y="2699448"/>
                </a:lnTo>
                <a:lnTo>
                  <a:pt x="791520" y="2683543"/>
                </a:lnTo>
                <a:cubicBezTo>
                  <a:pt x="811081" y="2670981"/>
                  <a:pt x="843541" y="2683614"/>
                  <a:pt x="859106" y="2666348"/>
                </a:cubicBezTo>
                <a:cubicBezTo>
                  <a:pt x="867807" y="2656697"/>
                  <a:pt x="842110" y="2646686"/>
                  <a:pt x="833612" y="2636855"/>
                </a:cubicBezTo>
                <a:cubicBezTo>
                  <a:pt x="857546" y="2625395"/>
                  <a:pt x="886058" y="2612077"/>
                  <a:pt x="913049" y="2597897"/>
                </a:cubicBezTo>
                <a:lnTo>
                  <a:pt x="922507" y="2592558"/>
                </a:lnTo>
                <a:lnTo>
                  <a:pt x="927595" y="2602454"/>
                </a:lnTo>
                <a:lnTo>
                  <a:pt x="924393" y="2604763"/>
                </a:lnTo>
                <a:cubicBezTo>
                  <a:pt x="932892" y="2614595"/>
                  <a:pt x="953090" y="2646850"/>
                  <a:pt x="949888" y="2634257"/>
                </a:cubicBezTo>
                <a:cubicBezTo>
                  <a:pt x="947622" y="2625352"/>
                  <a:pt x="939363" y="2618277"/>
                  <a:pt x="932077" y="2611167"/>
                </a:cubicBezTo>
                <a:lnTo>
                  <a:pt x="927595" y="2602454"/>
                </a:lnTo>
                <a:lnTo>
                  <a:pt x="967388" y="2573749"/>
                </a:lnTo>
                <a:cubicBezTo>
                  <a:pt x="981719" y="2563411"/>
                  <a:pt x="995416" y="2552430"/>
                  <a:pt x="1006577" y="2538878"/>
                </a:cubicBezTo>
                <a:lnTo>
                  <a:pt x="1015172" y="2517102"/>
                </a:lnTo>
                <a:lnTo>
                  <a:pt x="1015795" y="2516385"/>
                </a:lnTo>
                <a:cubicBezTo>
                  <a:pt x="1025320" y="2502688"/>
                  <a:pt x="1034206" y="2488373"/>
                  <a:pt x="1044371" y="2475292"/>
                </a:cubicBezTo>
                <a:lnTo>
                  <a:pt x="1027773" y="2479290"/>
                </a:lnTo>
                <a:lnTo>
                  <a:pt x="1041025" y="2465842"/>
                </a:lnTo>
                <a:cubicBezTo>
                  <a:pt x="1046340" y="2461928"/>
                  <a:pt x="1052052" y="2458347"/>
                  <a:pt x="1056968" y="2454097"/>
                </a:cubicBezTo>
                <a:cubicBezTo>
                  <a:pt x="1167319" y="2401266"/>
                  <a:pt x="994057" y="2487950"/>
                  <a:pt x="1179245" y="2369019"/>
                </a:cubicBezTo>
                <a:lnTo>
                  <a:pt x="1201300" y="2354709"/>
                </a:lnTo>
                <a:lnTo>
                  <a:pt x="1198478" y="2359269"/>
                </a:lnTo>
                <a:cubicBezTo>
                  <a:pt x="1188715" y="2370388"/>
                  <a:pt x="1177458" y="2380507"/>
                  <a:pt x="1166647" y="2390214"/>
                </a:cubicBezTo>
                <a:cubicBezTo>
                  <a:pt x="1106698" y="2444041"/>
                  <a:pt x="1050790" y="2464276"/>
                  <a:pt x="1070579" y="2459836"/>
                </a:cubicBezTo>
                <a:lnTo>
                  <a:pt x="1083992" y="2456401"/>
                </a:lnTo>
                <a:lnTo>
                  <a:pt x="1038071" y="2485891"/>
                </a:lnTo>
                <a:cubicBezTo>
                  <a:pt x="1038071" y="2485891"/>
                  <a:pt x="1084469" y="2478255"/>
                  <a:pt x="1105658" y="2468695"/>
                </a:cubicBezTo>
                <a:cubicBezTo>
                  <a:pt x="1130787" y="2457359"/>
                  <a:pt x="1155832" y="2443580"/>
                  <a:pt x="1175244" y="2424006"/>
                </a:cubicBezTo>
                <a:cubicBezTo>
                  <a:pt x="1183429" y="2415754"/>
                  <a:pt x="1144318" y="2443869"/>
                  <a:pt x="1141451" y="2432605"/>
                </a:cubicBezTo>
                <a:cubicBezTo>
                  <a:pt x="1138246" y="2420012"/>
                  <a:pt x="1161113" y="2415609"/>
                  <a:pt x="1170945" y="2407110"/>
                </a:cubicBezTo>
                <a:cubicBezTo>
                  <a:pt x="1186372" y="2399724"/>
                  <a:pt x="1197452" y="2394369"/>
                  <a:pt x="1205236" y="2390575"/>
                </a:cubicBezTo>
                <a:lnTo>
                  <a:pt x="1214678" y="2385914"/>
                </a:lnTo>
                <a:lnTo>
                  <a:pt x="1206219" y="2392061"/>
                </a:lnTo>
                <a:cubicBezTo>
                  <a:pt x="1208440" y="2392215"/>
                  <a:pt x="1218507" y="2389220"/>
                  <a:pt x="1244831" y="2379317"/>
                </a:cubicBezTo>
                <a:cubicBezTo>
                  <a:pt x="1258699" y="2374101"/>
                  <a:pt x="1270837" y="2364722"/>
                  <a:pt x="1284922" y="2360122"/>
                </a:cubicBezTo>
                <a:cubicBezTo>
                  <a:pt x="1312544" y="2351099"/>
                  <a:pt x="1398387" y="2340737"/>
                  <a:pt x="1369405" y="2338629"/>
                </a:cubicBezTo>
                <a:cubicBezTo>
                  <a:pt x="1331619" y="2335881"/>
                  <a:pt x="1295153" y="2354622"/>
                  <a:pt x="1257428" y="2358122"/>
                </a:cubicBezTo>
                <a:lnTo>
                  <a:pt x="1228251" y="2362735"/>
                </a:lnTo>
                <a:lnTo>
                  <a:pt x="1238311" y="2355449"/>
                </a:lnTo>
                <a:cubicBezTo>
                  <a:pt x="1246534" y="2348232"/>
                  <a:pt x="1253774" y="2340140"/>
                  <a:pt x="1259428" y="2330628"/>
                </a:cubicBezTo>
                <a:cubicBezTo>
                  <a:pt x="1266998" y="2317892"/>
                  <a:pt x="1253186" y="2323487"/>
                  <a:pt x="1234364" y="2334266"/>
                </a:cubicBezTo>
                <a:lnTo>
                  <a:pt x="1213576" y="2347052"/>
                </a:lnTo>
                <a:lnTo>
                  <a:pt x="1229338" y="2327684"/>
                </a:lnTo>
                <a:cubicBezTo>
                  <a:pt x="1240262" y="2312759"/>
                  <a:pt x="1251396" y="2295884"/>
                  <a:pt x="1263429" y="2275640"/>
                </a:cubicBezTo>
                <a:cubicBezTo>
                  <a:pt x="1271892" y="2261401"/>
                  <a:pt x="1257246" y="2272759"/>
                  <a:pt x="1240182" y="2291809"/>
                </a:cubicBezTo>
                <a:lnTo>
                  <a:pt x="1219373" y="2318727"/>
                </a:lnTo>
                <a:lnTo>
                  <a:pt x="1219125" y="2318272"/>
                </a:lnTo>
                <a:cubicBezTo>
                  <a:pt x="1212562" y="2317857"/>
                  <a:pt x="1195218" y="2326792"/>
                  <a:pt x="1187543" y="2330927"/>
                </a:cubicBezTo>
                <a:cubicBezTo>
                  <a:pt x="1176102" y="2337090"/>
                  <a:pt x="1167880" y="2347922"/>
                  <a:pt x="1158049" y="2356421"/>
                </a:cubicBezTo>
                <a:cubicBezTo>
                  <a:pt x="1133420" y="2365685"/>
                  <a:pt x="1109092" y="2375789"/>
                  <a:pt x="1084165" y="2384213"/>
                </a:cubicBezTo>
                <a:cubicBezTo>
                  <a:pt x="1073153" y="2387935"/>
                  <a:pt x="1061118" y="2388380"/>
                  <a:pt x="1050371" y="2392810"/>
                </a:cubicBezTo>
                <a:cubicBezTo>
                  <a:pt x="1022974" y="2404104"/>
                  <a:pt x="996277" y="2417148"/>
                  <a:pt x="970188" y="2431201"/>
                </a:cubicBezTo>
                <a:cubicBezTo>
                  <a:pt x="965992" y="2433461"/>
                  <a:pt x="836234" y="2524818"/>
                  <a:pt x="839314" y="2482487"/>
                </a:cubicBezTo>
                <a:cubicBezTo>
                  <a:pt x="841719" y="2449444"/>
                  <a:pt x="896970" y="2449828"/>
                  <a:pt x="925797" y="2433500"/>
                </a:cubicBezTo>
                <a:cubicBezTo>
                  <a:pt x="959530" y="2414392"/>
                  <a:pt x="996556" y="2401162"/>
                  <a:pt x="1029176" y="2380212"/>
                </a:cubicBezTo>
                <a:cubicBezTo>
                  <a:pt x="1038957" y="2373931"/>
                  <a:pt x="1006262" y="2384720"/>
                  <a:pt x="995383" y="2388811"/>
                </a:cubicBezTo>
                <a:cubicBezTo>
                  <a:pt x="970214" y="2398279"/>
                  <a:pt x="923629" y="2432211"/>
                  <a:pt x="894004" y="2414603"/>
                </a:cubicBezTo>
                <a:cubicBezTo>
                  <a:pt x="888419" y="2411284"/>
                  <a:pt x="892729" y="2405993"/>
                  <a:pt x="899967" y="2400991"/>
                </a:cubicBezTo>
                <a:lnTo>
                  <a:pt x="913594" y="2394110"/>
                </a:lnTo>
                <a:lnTo>
                  <a:pt x="925609" y="2395318"/>
                </a:lnTo>
                <a:cubicBezTo>
                  <a:pt x="931970" y="2397448"/>
                  <a:pt x="938345" y="2400324"/>
                  <a:pt x="944693" y="2401707"/>
                </a:cubicBezTo>
                <a:cubicBezTo>
                  <a:pt x="958057" y="2395308"/>
                  <a:pt x="997522" y="2390082"/>
                  <a:pt x="984785" y="2382512"/>
                </a:cubicBezTo>
                <a:cubicBezTo>
                  <a:pt x="967123" y="2372014"/>
                  <a:pt x="942871" y="2382260"/>
                  <a:pt x="923498" y="2389109"/>
                </a:cubicBezTo>
                <a:lnTo>
                  <a:pt x="913594" y="2394110"/>
                </a:lnTo>
                <a:lnTo>
                  <a:pt x="906602" y="2393407"/>
                </a:lnTo>
                <a:cubicBezTo>
                  <a:pt x="894008" y="2396612"/>
                  <a:pt x="886939" y="2410402"/>
                  <a:pt x="877108" y="2418901"/>
                </a:cubicBezTo>
                <a:cubicBezTo>
                  <a:pt x="865898" y="2428590"/>
                  <a:pt x="850380" y="2431697"/>
                  <a:pt x="837016" y="2438096"/>
                </a:cubicBezTo>
                <a:lnTo>
                  <a:pt x="784007" y="2463477"/>
                </a:lnTo>
                <a:lnTo>
                  <a:pt x="803222" y="2446694"/>
                </a:lnTo>
                <a:lnTo>
                  <a:pt x="762838" y="2451041"/>
                </a:lnTo>
                <a:lnTo>
                  <a:pt x="769727" y="2445326"/>
                </a:lnTo>
                <a:cubicBezTo>
                  <a:pt x="789371" y="2428698"/>
                  <a:pt x="806417" y="2411047"/>
                  <a:pt x="731338" y="2446993"/>
                </a:cubicBezTo>
                <a:cubicBezTo>
                  <a:pt x="725476" y="2449798"/>
                  <a:pt x="715311" y="2454513"/>
                  <a:pt x="708005" y="2459355"/>
                </a:cubicBezTo>
                <a:lnTo>
                  <a:pt x="703451" y="2463460"/>
                </a:lnTo>
                <a:lnTo>
                  <a:pt x="697581" y="2464576"/>
                </a:lnTo>
                <a:cubicBezTo>
                  <a:pt x="687379" y="2468670"/>
                  <a:pt x="674732" y="2477885"/>
                  <a:pt x="627959" y="2500279"/>
                </a:cubicBezTo>
                <a:cubicBezTo>
                  <a:pt x="613162" y="2501045"/>
                  <a:pt x="582494" y="2517355"/>
                  <a:pt x="583569" y="2502577"/>
                </a:cubicBezTo>
                <a:cubicBezTo>
                  <a:pt x="583902" y="2497995"/>
                  <a:pt x="586001" y="2494463"/>
                  <a:pt x="589206" y="2491586"/>
                </a:cubicBezTo>
                <a:lnTo>
                  <a:pt x="589373" y="2491489"/>
                </a:lnTo>
                <a:lnTo>
                  <a:pt x="589867" y="2491981"/>
                </a:lnTo>
                <a:cubicBezTo>
                  <a:pt x="621778" y="2488546"/>
                  <a:pt x="650388" y="2470586"/>
                  <a:pt x="680648" y="2459889"/>
                </a:cubicBezTo>
                <a:cubicBezTo>
                  <a:pt x="690479" y="2451390"/>
                  <a:pt x="722737" y="2431191"/>
                  <a:pt x="710143" y="2434395"/>
                </a:cubicBezTo>
                <a:cubicBezTo>
                  <a:pt x="681423" y="2441702"/>
                  <a:pt x="654892" y="2456772"/>
                  <a:pt x="629959" y="2472785"/>
                </a:cubicBezTo>
                <a:cubicBezTo>
                  <a:pt x="622227" y="2477750"/>
                  <a:pt x="610962" y="2480616"/>
                  <a:pt x="601464" y="2484532"/>
                </a:cubicBezTo>
                <a:lnTo>
                  <a:pt x="589373" y="2491489"/>
                </a:lnTo>
                <a:lnTo>
                  <a:pt x="587563" y="2489681"/>
                </a:lnTo>
                <a:cubicBezTo>
                  <a:pt x="591605" y="2484534"/>
                  <a:pt x="611567" y="2472337"/>
                  <a:pt x="619361" y="2466486"/>
                </a:cubicBezTo>
                <a:lnTo>
                  <a:pt x="695246" y="2411199"/>
                </a:lnTo>
                <a:cubicBezTo>
                  <a:pt x="701107" y="2408394"/>
                  <a:pt x="711629" y="2401218"/>
                  <a:pt x="719111" y="2395147"/>
                </a:cubicBezTo>
                <a:lnTo>
                  <a:pt x="725088" y="2389458"/>
                </a:lnTo>
                <a:lnTo>
                  <a:pt x="771131" y="2355912"/>
                </a:lnTo>
                <a:cubicBezTo>
                  <a:pt x="782598" y="2346529"/>
                  <a:pt x="743507" y="2367101"/>
                  <a:pt x="731039" y="2375107"/>
                </a:cubicBezTo>
                <a:lnTo>
                  <a:pt x="711920" y="2391633"/>
                </a:lnTo>
                <a:lnTo>
                  <a:pt x="692301" y="2400705"/>
                </a:lnTo>
                <a:cubicBezTo>
                  <a:pt x="682017" y="2407068"/>
                  <a:pt x="672002" y="2414115"/>
                  <a:pt x="661453" y="2419796"/>
                </a:cubicBezTo>
                <a:cubicBezTo>
                  <a:pt x="643123" y="2418463"/>
                  <a:pt x="622263" y="2425187"/>
                  <a:pt x="606464" y="2415797"/>
                </a:cubicBezTo>
                <a:lnTo>
                  <a:pt x="615101" y="2411731"/>
                </a:lnTo>
                <a:lnTo>
                  <a:pt x="615948" y="2411626"/>
                </a:lnTo>
                <a:cubicBezTo>
                  <a:pt x="624422" y="2411004"/>
                  <a:pt x="635368" y="2410340"/>
                  <a:pt x="640259" y="2407199"/>
                </a:cubicBezTo>
                <a:cubicBezTo>
                  <a:pt x="654515" y="2398043"/>
                  <a:pt x="663231" y="2382187"/>
                  <a:pt x="676050" y="2371108"/>
                </a:cubicBezTo>
                <a:cubicBezTo>
                  <a:pt x="692792" y="2356636"/>
                  <a:pt x="717435" y="2349740"/>
                  <a:pt x="728741" y="2330717"/>
                </a:cubicBezTo>
                <a:cubicBezTo>
                  <a:pt x="734680" y="2320725"/>
                  <a:pt x="704017" y="2332044"/>
                  <a:pt x="694947" y="2339315"/>
                </a:cubicBezTo>
                <a:cubicBezTo>
                  <a:pt x="675443" y="2354950"/>
                  <a:pt x="662687" y="2377506"/>
                  <a:pt x="646557" y="2396602"/>
                </a:cubicBezTo>
                <a:cubicBezTo>
                  <a:pt x="646557" y="2396602"/>
                  <a:pt x="639924" y="2399910"/>
                  <a:pt x="631597" y="2403963"/>
                </a:cubicBezTo>
                <a:lnTo>
                  <a:pt x="615101" y="2411731"/>
                </a:lnTo>
                <a:lnTo>
                  <a:pt x="606154" y="2412831"/>
                </a:lnTo>
                <a:cubicBezTo>
                  <a:pt x="604218" y="2413425"/>
                  <a:pt x="603966" y="2414312"/>
                  <a:pt x="606464" y="2415797"/>
                </a:cubicBezTo>
                <a:cubicBezTo>
                  <a:pt x="555298" y="2438295"/>
                  <a:pt x="503752" y="2459919"/>
                  <a:pt x="452396" y="2481979"/>
                </a:cubicBezTo>
                <a:cubicBezTo>
                  <a:pt x="437599" y="2482745"/>
                  <a:pt x="416011" y="2496745"/>
                  <a:pt x="408006" y="2484277"/>
                </a:cubicBezTo>
                <a:cubicBezTo>
                  <a:pt x="400984" y="2473344"/>
                  <a:pt x="427669" y="2467282"/>
                  <a:pt x="437500" y="2458784"/>
                </a:cubicBezTo>
                <a:cubicBezTo>
                  <a:pt x="464897" y="2447490"/>
                  <a:pt x="490956" y="2433189"/>
                  <a:pt x="517683" y="2420393"/>
                </a:cubicBezTo>
                <a:lnTo>
                  <a:pt x="477592" y="2439588"/>
                </a:lnTo>
                <a:cubicBezTo>
                  <a:pt x="464228" y="2445988"/>
                  <a:pt x="448710" y="2449095"/>
                  <a:pt x="437500" y="2458784"/>
                </a:cubicBezTo>
                <a:cubicBezTo>
                  <a:pt x="426754" y="2463213"/>
                  <a:pt x="414190" y="2462362"/>
                  <a:pt x="403706" y="2467382"/>
                </a:cubicBezTo>
                <a:cubicBezTo>
                  <a:pt x="370607" y="2483227"/>
                  <a:pt x="240788" y="2564835"/>
                  <a:pt x="186351" y="2567655"/>
                </a:cubicBezTo>
                <a:cubicBezTo>
                  <a:pt x="167998" y="2568606"/>
                  <a:pt x="218401" y="2549358"/>
                  <a:pt x="232741" y="2537863"/>
                </a:cubicBezTo>
                <a:cubicBezTo>
                  <a:pt x="245962" y="2527264"/>
                  <a:pt x="256604" y="2513802"/>
                  <a:pt x="268534" y="2501771"/>
                </a:cubicBezTo>
                <a:lnTo>
                  <a:pt x="331822" y="2467680"/>
                </a:lnTo>
                <a:cubicBezTo>
                  <a:pt x="347170" y="2459412"/>
                  <a:pt x="365614" y="2459083"/>
                  <a:pt x="382511" y="2454784"/>
                </a:cubicBezTo>
                <a:cubicBezTo>
                  <a:pt x="410672" y="2447620"/>
                  <a:pt x="439249" y="2441924"/>
                  <a:pt x="466994" y="2433289"/>
                </a:cubicBezTo>
                <a:cubicBezTo>
                  <a:pt x="590030" y="2394998"/>
                  <a:pt x="496424" y="2422529"/>
                  <a:pt x="587270" y="2375704"/>
                </a:cubicBezTo>
                <a:cubicBezTo>
                  <a:pt x="704709" y="2315169"/>
                  <a:pt x="605772" y="2377576"/>
                  <a:pt x="657960" y="2343547"/>
                </a:cubicBezTo>
                <a:lnTo>
                  <a:pt x="658381" y="2343274"/>
                </a:lnTo>
                <a:lnTo>
                  <a:pt x="685519" y="2340377"/>
                </a:lnTo>
                <a:cubicBezTo>
                  <a:pt x="702611" y="2335240"/>
                  <a:pt x="719315" y="2327650"/>
                  <a:pt x="735040" y="2320120"/>
                </a:cubicBezTo>
                <a:cubicBezTo>
                  <a:pt x="748403" y="2313721"/>
                  <a:pt x="789728" y="2298384"/>
                  <a:pt x="775131" y="2300925"/>
                </a:cubicBezTo>
                <a:cubicBezTo>
                  <a:pt x="727038" y="2309297"/>
                  <a:pt x="682312" y="2320287"/>
                  <a:pt x="638716" y="2334398"/>
                </a:cubicBezTo>
                <a:lnTo>
                  <a:pt x="629049" y="2338290"/>
                </a:lnTo>
                <a:lnTo>
                  <a:pt x="630488" y="2330417"/>
                </a:lnTo>
                <a:cubicBezTo>
                  <a:pt x="633343" y="2322504"/>
                  <a:pt x="638639" y="2313407"/>
                  <a:pt x="641959" y="2307821"/>
                </a:cubicBezTo>
                <a:cubicBezTo>
                  <a:pt x="648599" y="2296649"/>
                  <a:pt x="661622" y="2290826"/>
                  <a:pt x="671454" y="2282327"/>
                </a:cubicBezTo>
                <a:lnTo>
                  <a:pt x="705247" y="2273728"/>
                </a:lnTo>
                <a:lnTo>
                  <a:pt x="857316" y="2235040"/>
                </a:lnTo>
                <a:cubicBezTo>
                  <a:pt x="765409" y="2228355"/>
                  <a:pt x="801887" y="2236835"/>
                  <a:pt x="869913" y="2213845"/>
                </a:cubicBezTo>
                <a:cubicBezTo>
                  <a:pt x="883950" y="2209101"/>
                  <a:pt x="913658" y="2209008"/>
                  <a:pt x="910005" y="2194649"/>
                </a:cubicBezTo>
                <a:lnTo>
                  <a:pt x="898336" y="2190058"/>
                </a:lnTo>
                <a:lnTo>
                  <a:pt x="899328" y="2188403"/>
                </a:lnTo>
                <a:lnTo>
                  <a:pt x="899408" y="2188351"/>
                </a:lnTo>
                <a:lnTo>
                  <a:pt x="909822" y="2174196"/>
                </a:lnTo>
                <a:lnTo>
                  <a:pt x="935201" y="2152258"/>
                </a:lnTo>
                <a:cubicBezTo>
                  <a:pt x="944278" y="2153683"/>
                  <a:pt x="949244" y="2161416"/>
                  <a:pt x="953181" y="2170726"/>
                </a:cubicBezTo>
                <a:lnTo>
                  <a:pt x="957076" y="2179935"/>
                </a:lnTo>
                <a:lnTo>
                  <a:pt x="941028" y="2194143"/>
                </a:lnTo>
                <a:cubicBezTo>
                  <a:pt x="893615" y="2237614"/>
                  <a:pt x="933814" y="2213578"/>
                  <a:pt x="964993" y="2198650"/>
                </a:cubicBezTo>
                <a:lnTo>
                  <a:pt x="957076" y="2179935"/>
                </a:lnTo>
                <a:lnTo>
                  <a:pt x="966993" y="2171155"/>
                </a:lnTo>
                <a:cubicBezTo>
                  <a:pt x="980897" y="2159137"/>
                  <a:pt x="999045" y="2152859"/>
                  <a:pt x="1013385" y="2141364"/>
                </a:cubicBezTo>
                <a:lnTo>
                  <a:pt x="1041680" y="2112832"/>
                </a:lnTo>
                <a:lnTo>
                  <a:pt x="1053476" y="2122168"/>
                </a:lnTo>
                <a:cubicBezTo>
                  <a:pt x="1066437" y="2123112"/>
                  <a:pt x="1086175" y="2109269"/>
                  <a:pt x="1082971" y="2096675"/>
                </a:cubicBezTo>
                <a:lnTo>
                  <a:pt x="1049177" y="2105271"/>
                </a:lnTo>
                <a:lnTo>
                  <a:pt x="1041680" y="2112832"/>
                </a:lnTo>
                <a:lnTo>
                  <a:pt x="1039054" y="2110754"/>
                </a:lnTo>
                <a:lnTo>
                  <a:pt x="1031294" y="2098080"/>
                </a:lnTo>
                <a:lnTo>
                  <a:pt x="1043002" y="2091756"/>
                </a:lnTo>
                <a:cubicBezTo>
                  <a:pt x="1049940" y="2087706"/>
                  <a:pt x="1054688" y="2083245"/>
                  <a:pt x="1051178" y="2077778"/>
                </a:cubicBezTo>
                <a:lnTo>
                  <a:pt x="1046030" y="2076780"/>
                </a:lnTo>
                <a:lnTo>
                  <a:pt x="1049933" y="2073352"/>
                </a:lnTo>
                <a:cubicBezTo>
                  <a:pt x="1062166" y="2062663"/>
                  <a:pt x="1076912" y="2049916"/>
                  <a:pt x="1086970" y="2041686"/>
                </a:cubicBezTo>
                <a:lnTo>
                  <a:pt x="1098577" y="2032788"/>
                </a:lnTo>
                <a:lnTo>
                  <a:pt x="1120764" y="2033089"/>
                </a:lnTo>
                <a:lnTo>
                  <a:pt x="1130614" y="2008230"/>
                </a:lnTo>
                <a:lnTo>
                  <a:pt x="1139661" y="2001296"/>
                </a:lnTo>
                <a:cubicBezTo>
                  <a:pt x="1149800" y="1993169"/>
                  <a:pt x="1159015" y="1983929"/>
                  <a:pt x="1169154" y="1975802"/>
                </a:cubicBezTo>
                <a:cubicBezTo>
                  <a:pt x="1255142" y="1906869"/>
                  <a:pt x="1202319" y="1952430"/>
                  <a:pt x="1232618" y="1926130"/>
                </a:cubicBezTo>
                <a:lnTo>
                  <a:pt x="1245824" y="1914693"/>
                </a:lnTo>
                <a:lnTo>
                  <a:pt x="1254942" y="1919347"/>
                </a:lnTo>
                <a:cubicBezTo>
                  <a:pt x="1282971" y="1933655"/>
                  <a:pt x="1311563" y="1945870"/>
                  <a:pt x="1342419" y="1949711"/>
                </a:cubicBezTo>
                <a:cubicBezTo>
                  <a:pt x="1363212" y="1952300"/>
                  <a:pt x="1373804" y="1921034"/>
                  <a:pt x="1384511" y="1903021"/>
                </a:cubicBezTo>
                <a:cubicBezTo>
                  <a:pt x="1391031" y="1892050"/>
                  <a:pt x="1392823" y="1877041"/>
                  <a:pt x="1392837" y="1861969"/>
                </a:cubicBezTo>
                <a:lnTo>
                  <a:pt x="1391979" y="1846684"/>
                </a:lnTo>
                <a:lnTo>
                  <a:pt x="1410984" y="1839289"/>
                </a:lnTo>
                <a:cubicBezTo>
                  <a:pt x="1443842" y="1826222"/>
                  <a:pt x="1499117" y="1802100"/>
                  <a:pt x="1498189" y="1784149"/>
                </a:cubicBezTo>
                <a:cubicBezTo>
                  <a:pt x="1497238" y="1765797"/>
                  <a:pt x="1461531" y="1781483"/>
                  <a:pt x="1443201" y="1780149"/>
                </a:cubicBezTo>
                <a:cubicBezTo>
                  <a:pt x="1459423" y="1769730"/>
                  <a:pt x="1557504" y="1725992"/>
                  <a:pt x="1472695" y="1754654"/>
                </a:cubicBezTo>
                <a:lnTo>
                  <a:pt x="1440478" y="1766773"/>
                </a:lnTo>
                <a:lnTo>
                  <a:pt x="1444788" y="1742964"/>
                </a:lnTo>
                <a:cubicBezTo>
                  <a:pt x="1446431" y="1730519"/>
                  <a:pt x="1447901" y="1715543"/>
                  <a:pt x="1449202" y="1697667"/>
                </a:cubicBezTo>
                <a:cubicBezTo>
                  <a:pt x="1449623" y="1691870"/>
                  <a:pt x="1443862" y="1692912"/>
                  <a:pt x="1436652" y="1695956"/>
                </a:cubicBezTo>
                <a:lnTo>
                  <a:pt x="1424934" y="1701641"/>
                </a:lnTo>
                <a:lnTo>
                  <a:pt x="1430954" y="1694616"/>
                </a:lnTo>
                <a:lnTo>
                  <a:pt x="1434368" y="1690288"/>
                </a:lnTo>
                <a:lnTo>
                  <a:pt x="1438586" y="1686512"/>
                </a:lnTo>
                <a:cubicBezTo>
                  <a:pt x="1442505" y="1682967"/>
                  <a:pt x="1444903" y="1680769"/>
                  <a:pt x="1444903" y="1680769"/>
                </a:cubicBezTo>
                <a:cubicBezTo>
                  <a:pt x="1454984" y="1663809"/>
                  <a:pt x="1455561" y="1663168"/>
                  <a:pt x="1448067" y="1672926"/>
                </a:cubicBezTo>
                <a:lnTo>
                  <a:pt x="1434368" y="1690288"/>
                </a:lnTo>
                <a:lnTo>
                  <a:pt x="1423144" y="1700333"/>
                </a:lnTo>
                <a:lnTo>
                  <a:pt x="1417081" y="1705452"/>
                </a:lnTo>
                <a:lnTo>
                  <a:pt x="1415408" y="1706263"/>
                </a:lnTo>
                <a:cubicBezTo>
                  <a:pt x="1388011" y="1717557"/>
                  <a:pt x="1362622" y="1733359"/>
                  <a:pt x="1335225" y="1744653"/>
                </a:cubicBezTo>
                <a:lnTo>
                  <a:pt x="1321878" y="1746673"/>
                </a:lnTo>
                <a:lnTo>
                  <a:pt x="1341524" y="1734057"/>
                </a:lnTo>
                <a:cubicBezTo>
                  <a:pt x="1365496" y="1714839"/>
                  <a:pt x="1422048" y="1646835"/>
                  <a:pt x="1432006" y="1630080"/>
                </a:cubicBezTo>
                <a:cubicBezTo>
                  <a:pt x="1438647" y="1618908"/>
                  <a:pt x="1443509" y="1604582"/>
                  <a:pt x="1440305" y="1591988"/>
                </a:cubicBezTo>
                <a:cubicBezTo>
                  <a:pt x="1437101" y="1579393"/>
                  <a:pt x="1423309" y="1572326"/>
                  <a:pt x="1414811" y="1562494"/>
                </a:cubicBezTo>
                <a:cubicBezTo>
                  <a:pt x="1406438" y="1568912"/>
                  <a:pt x="1387707" y="1582329"/>
                  <a:pt x="1369375" y="1596993"/>
                </a:cubicBezTo>
                <a:lnTo>
                  <a:pt x="1363692" y="1601875"/>
                </a:lnTo>
                <a:lnTo>
                  <a:pt x="1292536" y="1647574"/>
                </a:lnTo>
                <a:lnTo>
                  <a:pt x="1247538" y="1681418"/>
                </a:lnTo>
                <a:lnTo>
                  <a:pt x="1199754" y="1707158"/>
                </a:lnTo>
                <a:cubicBezTo>
                  <a:pt x="965517" y="1846038"/>
                  <a:pt x="1269276" y="1669063"/>
                  <a:pt x="1077478" y="1792239"/>
                </a:cubicBezTo>
                <a:cubicBezTo>
                  <a:pt x="1057316" y="1805188"/>
                  <a:pt x="1034352" y="1813381"/>
                  <a:pt x="1014191" y="1826330"/>
                </a:cubicBezTo>
                <a:lnTo>
                  <a:pt x="962064" y="1866289"/>
                </a:lnTo>
                <a:lnTo>
                  <a:pt x="961887" y="1866388"/>
                </a:lnTo>
                <a:lnTo>
                  <a:pt x="961585" y="1866656"/>
                </a:lnTo>
                <a:lnTo>
                  <a:pt x="961502" y="1866720"/>
                </a:lnTo>
                <a:cubicBezTo>
                  <a:pt x="920894" y="1895484"/>
                  <a:pt x="897462" y="1906019"/>
                  <a:pt x="851823" y="1930604"/>
                </a:cubicBezTo>
                <a:cubicBezTo>
                  <a:pt x="817501" y="1949092"/>
                  <a:pt x="910811" y="1879616"/>
                  <a:pt x="940306" y="1854122"/>
                </a:cubicBezTo>
                <a:cubicBezTo>
                  <a:pt x="953670" y="1847724"/>
                  <a:pt x="967506" y="1842230"/>
                  <a:pt x="980398" y="1834927"/>
                </a:cubicBezTo>
                <a:cubicBezTo>
                  <a:pt x="1020797" y="1812044"/>
                  <a:pt x="1041842" y="1793595"/>
                  <a:pt x="1079478" y="1764743"/>
                </a:cubicBezTo>
                <a:cubicBezTo>
                  <a:pt x="1117511" y="1735588"/>
                  <a:pt x="1164514" y="1720463"/>
                  <a:pt x="1206052" y="1696561"/>
                </a:cubicBezTo>
                <a:cubicBezTo>
                  <a:pt x="1258473" y="1666398"/>
                  <a:pt x="1341113" y="1606921"/>
                  <a:pt x="1381018" y="1571092"/>
                </a:cubicBezTo>
                <a:lnTo>
                  <a:pt x="1397150" y="1551996"/>
                </a:lnTo>
                <a:lnTo>
                  <a:pt x="1416812" y="1535000"/>
                </a:lnTo>
                <a:lnTo>
                  <a:pt x="1405215" y="1542449"/>
                </a:lnTo>
                <a:lnTo>
                  <a:pt x="1429410" y="1513805"/>
                </a:lnTo>
                <a:lnTo>
                  <a:pt x="1368272" y="1556343"/>
                </a:lnTo>
                <a:lnTo>
                  <a:pt x="1383018" y="1543598"/>
                </a:lnTo>
                <a:cubicBezTo>
                  <a:pt x="1400284" y="1529755"/>
                  <a:pt x="1455669" y="1493650"/>
                  <a:pt x="1435709" y="1503207"/>
                </a:cubicBezTo>
                <a:cubicBezTo>
                  <a:pt x="1411992" y="1514563"/>
                  <a:pt x="1374436" y="1540319"/>
                  <a:pt x="1337605" y="1566580"/>
                </a:cubicBezTo>
                <a:lnTo>
                  <a:pt x="1295446" y="1596899"/>
                </a:lnTo>
                <a:lnTo>
                  <a:pt x="1273340" y="1607482"/>
                </a:lnTo>
                <a:cubicBezTo>
                  <a:pt x="1256765" y="1615418"/>
                  <a:pt x="1242414" y="1627343"/>
                  <a:pt x="1226950" y="1637274"/>
                </a:cubicBezTo>
                <a:lnTo>
                  <a:pt x="1180558" y="1667067"/>
                </a:lnTo>
                <a:lnTo>
                  <a:pt x="1178966" y="1668170"/>
                </a:lnTo>
                <a:lnTo>
                  <a:pt x="1171050" y="1672625"/>
                </a:lnTo>
                <a:lnTo>
                  <a:pt x="1160537" y="1680946"/>
                </a:lnTo>
                <a:lnTo>
                  <a:pt x="1135103" y="1698575"/>
                </a:lnTo>
                <a:cubicBezTo>
                  <a:pt x="1119953" y="1709077"/>
                  <a:pt x="1104490" y="1719008"/>
                  <a:pt x="1087778" y="1726652"/>
                </a:cubicBezTo>
                <a:cubicBezTo>
                  <a:pt x="1061353" y="1738739"/>
                  <a:pt x="1031455" y="1740982"/>
                  <a:pt x="1003294" y="1748146"/>
                </a:cubicBezTo>
                <a:cubicBezTo>
                  <a:pt x="978107" y="1754554"/>
                  <a:pt x="1042620" y="1714154"/>
                  <a:pt x="1062283" y="1697159"/>
                </a:cubicBezTo>
                <a:cubicBezTo>
                  <a:pt x="1090091" y="1673124"/>
                  <a:pt x="1124137" y="1657434"/>
                  <a:pt x="1155065" y="1637572"/>
                </a:cubicBezTo>
                <a:cubicBezTo>
                  <a:pt x="1210819" y="1601765"/>
                  <a:pt x="1270375" y="1572256"/>
                  <a:pt x="1328031" y="1539598"/>
                </a:cubicBezTo>
                <a:cubicBezTo>
                  <a:pt x="1352017" y="1526010"/>
                  <a:pt x="1374421" y="1509804"/>
                  <a:pt x="1397617" y="1494908"/>
                </a:cubicBezTo>
                <a:cubicBezTo>
                  <a:pt x="1444007" y="1465115"/>
                  <a:pt x="1489788" y="1434350"/>
                  <a:pt x="1536789" y="1405530"/>
                </a:cubicBezTo>
                <a:cubicBezTo>
                  <a:pt x="1565033" y="1388211"/>
                  <a:pt x="1595394" y="1374444"/>
                  <a:pt x="1623272" y="1356541"/>
                </a:cubicBezTo>
                <a:cubicBezTo>
                  <a:pt x="1649604" y="1339630"/>
                  <a:pt x="1673861" y="1319683"/>
                  <a:pt x="1699156" y="1301256"/>
                </a:cubicBezTo>
                <a:cubicBezTo>
                  <a:pt x="1699162" y="1301252"/>
                  <a:pt x="1825724" y="1233075"/>
                  <a:pt x="1825731" y="1233072"/>
                </a:cubicBezTo>
                <a:lnTo>
                  <a:pt x="1889428" y="1196291"/>
                </a:lnTo>
                <a:lnTo>
                  <a:pt x="1912870" y="1192488"/>
                </a:lnTo>
                <a:cubicBezTo>
                  <a:pt x="1919010" y="1191286"/>
                  <a:pt x="1922812" y="1190383"/>
                  <a:pt x="1922812" y="1190383"/>
                </a:cubicBezTo>
                <a:cubicBezTo>
                  <a:pt x="1938705" y="1180177"/>
                  <a:pt x="1950093" y="1172756"/>
                  <a:pt x="1958107" y="1167471"/>
                </a:cubicBezTo>
                <a:lnTo>
                  <a:pt x="1966836" y="1161622"/>
                </a:lnTo>
                <a:lnTo>
                  <a:pt x="1969202" y="1160591"/>
                </a:lnTo>
                <a:lnTo>
                  <a:pt x="1969280" y="1160627"/>
                </a:lnTo>
                <a:lnTo>
                  <a:pt x="1965046" y="1165025"/>
                </a:lnTo>
                <a:cubicBezTo>
                  <a:pt x="1964238" y="1166435"/>
                  <a:pt x="1964595" y="1167385"/>
                  <a:pt x="1967255" y="1167221"/>
                </a:cubicBezTo>
                <a:lnTo>
                  <a:pt x="1977342" y="1164401"/>
                </a:lnTo>
                <a:lnTo>
                  <a:pt x="1988440" y="1169595"/>
                </a:lnTo>
                <a:cubicBezTo>
                  <a:pt x="1993828" y="1175855"/>
                  <a:pt x="1997054" y="1184029"/>
                  <a:pt x="1994697" y="1190085"/>
                </a:cubicBezTo>
                <a:lnTo>
                  <a:pt x="1984334" y="1200498"/>
                </a:lnTo>
                <a:lnTo>
                  <a:pt x="1968585" y="1208998"/>
                </a:lnTo>
                <a:cubicBezTo>
                  <a:pt x="1908259" y="1241638"/>
                  <a:pt x="1998607" y="1193236"/>
                  <a:pt x="1915368" y="1234564"/>
                </a:cubicBezTo>
                <a:lnTo>
                  <a:pt x="1881212" y="1251701"/>
                </a:lnTo>
                <a:lnTo>
                  <a:pt x="1873416" y="1255346"/>
                </a:lnTo>
                <a:lnTo>
                  <a:pt x="1870553" y="1257048"/>
                </a:lnTo>
                <a:lnTo>
                  <a:pt x="1868122" y="1258268"/>
                </a:lnTo>
                <a:cubicBezTo>
                  <a:pt x="1846735" y="1269072"/>
                  <a:pt x="1826676" y="1282506"/>
                  <a:pt x="1804835" y="1292359"/>
                </a:cubicBezTo>
                <a:cubicBezTo>
                  <a:pt x="1780849" y="1303181"/>
                  <a:pt x="1755577" y="1310888"/>
                  <a:pt x="1730949" y="1320152"/>
                </a:cubicBezTo>
                <a:cubicBezTo>
                  <a:pt x="1713386" y="1333616"/>
                  <a:pt x="1696881" y="1348584"/>
                  <a:pt x="1678260" y="1360542"/>
                </a:cubicBezTo>
                <a:cubicBezTo>
                  <a:pt x="1619478" y="1398294"/>
                  <a:pt x="1556962" y="1430124"/>
                  <a:pt x="1498996" y="1469116"/>
                </a:cubicBezTo>
                <a:lnTo>
                  <a:pt x="1463202" y="1505208"/>
                </a:lnTo>
                <a:lnTo>
                  <a:pt x="1532788" y="1460519"/>
                </a:lnTo>
                <a:cubicBezTo>
                  <a:pt x="1550351" y="1447055"/>
                  <a:pt x="1566549" y="1431592"/>
                  <a:pt x="1585478" y="1420127"/>
                </a:cubicBezTo>
                <a:cubicBezTo>
                  <a:pt x="1626469" y="1395301"/>
                  <a:pt x="1669861" y="1374673"/>
                  <a:pt x="1712052" y="1351945"/>
                </a:cubicBezTo>
                <a:cubicBezTo>
                  <a:pt x="1733148" y="1340582"/>
                  <a:pt x="1755177" y="1330801"/>
                  <a:pt x="1775340" y="1317853"/>
                </a:cubicBezTo>
                <a:cubicBezTo>
                  <a:pt x="1792917" y="1306565"/>
                  <a:pt x="1814889" y="1291100"/>
                  <a:pt x="1838089" y="1276342"/>
                </a:cubicBezTo>
                <a:lnTo>
                  <a:pt x="1870553" y="1257048"/>
                </a:lnTo>
                <a:lnTo>
                  <a:pt x="1881212" y="1251701"/>
                </a:lnTo>
                <a:lnTo>
                  <a:pt x="1908213" y="1239073"/>
                </a:lnTo>
                <a:cubicBezTo>
                  <a:pt x="1919093" y="1234981"/>
                  <a:pt x="1930742" y="1233341"/>
                  <a:pt x="1942007" y="1230476"/>
                </a:cubicBezTo>
                <a:cubicBezTo>
                  <a:pt x="1950788" y="1223745"/>
                  <a:pt x="1961954" y="1218803"/>
                  <a:pt x="1971928" y="1212965"/>
                </a:cubicBezTo>
                <a:lnTo>
                  <a:pt x="1984334" y="1200498"/>
                </a:lnTo>
                <a:lnTo>
                  <a:pt x="2011593" y="1185787"/>
                </a:lnTo>
                <a:cubicBezTo>
                  <a:pt x="2058764" y="1160377"/>
                  <a:pt x="2106411" y="1135750"/>
                  <a:pt x="2155064" y="1113304"/>
                </a:cubicBezTo>
                <a:cubicBezTo>
                  <a:pt x="2171811" y="1105578"/>
                  <a:pt x="2184713" y="1099871"/>
                  <a:pt x="2194660" y="1095677"/>
                </a:cubicBezTo>
                <a:lnTo>
                  <a:pt x="2199521" y="1093777"/>
                </a:lnTo>
                <a:lnTo>
                  <a:pt x="2198787" y="1094513"/>
                </a:lnTo>
                <a:lnTo>
                  <a:pt x="2171960" y="1109006"/>
                </a:lnTo>
                <a:lnTo>
                  <a:pt x="2131431" y="1140075"/>
                </a:lnTo>
                <a:lnTo>
                  <a:pt x="2085075" y="1163495"/>
                </a:lnTo>
                <a:lnTo>
                  <a:pt x="2062283" y="1172891"/>
                </a:lnTo>
                <a:lnTo>
                  <a:pt x="2046821" y="1182820"/>
                </a:lnTo>
                <a:lnTo>
                  <a:pt x="1998996" y="1206982"/>
                </a:lnTo>
                <a:cubicBezTo>
                  <a:pt x="1883063" y="1264454"/>
                  <a:pt x="1932810" y="1233928"/>
                  <a:pt x="1792236" y="1313555"/>
                </a:cubicBezTo>
                <a:cubicBezTo>
                  <a:pt x="1776246" y="1322612"/>
                  <a:pt x="1760069" y="1331710"/>
                  <a:pt x="1745846" y="1343347"/>
                </a:cubicBezTo>
                <a:cubicBezTo>
                  <a:pt x="1722692" y="1362292"/>
                  <a:pt x="1701625" y="1383690"/>
                  <a:pt x="1680558" y="1404933"/>
                </a:cubicBezTo>
                <a:cubicBezTo>
                  <a:pt x="1671407" y="1414159"/>
                  <a:pt x="1699549" y="1387091"/>
                  <a:pt x="1710053" y="1379439"/>
                </a:cubicBezTo>
                <a:cubicBezTo>
                  <a:pt x="1724907" y="1368617"/>
                  <a:pt x="1740980" y="1359577"/>
                  <a:pt x="1756443" y="1349646"/>
                </a:cubicBezTo>
                <a:cubicBezTo>
                  <a:pt x="1835307" y="1329585"/>
                  <a:pt x="1750576" y="1354931"/>
                  <a:pt x="1883017" y="1281464"/>
                </a:cubicBezTo>
                <a:cubicBezTo>
                  <a:pt x="1900985" y="1271496"/>
                  <a:pt x="1922252" y="1268310"/>
                  <a:pt x="1940006" y="1257969"/>
                </a:cubicBezTo>
                <a:cubicBezTo>
                  <a:pt x="1959128" y="1246832"/>
                  <a:pt x="1974531" y="1230219"/>
                  <a:pt x="1992696" y="1217580"/>
                </a:cubicBezTo>
                <a:lnTo>
                  <a:pt x="2046821" y="1182820"/>
                </a:lnTo>
                <a:lnTo>
                  <a:pt x="2085075" y="1163495"/>
                </a:lnTo>
                <a:lnTo>
                  <a:pt x="2119271" y="1149396"/>
                </a:lnTo>
                <a:lnTo>
                  <a:pt x="2131431" y="1140075"/>
                </a:lnTo>
                <a:lnTo>
                  <a:pt x="2142466" y="1134500"/>
                </a:lnTo>
                <a:lnTo>
                  <a:pt x="2144052" y="1133795"/>
                </a:lnTo>
                <a:lnTo>
                  <a:pt x="2079794" y="1188428"/>
                </a:lnTo>
                <a:cubicBezTo>
                  <a:pt x="2074124" y="1194838"/>
                  <a:pt x="2059587" y="1199717"/>
                  <a:pt x="2062785" y="1207655"/>
                </a:cubicBezTo>
                <a:cubicBezTo>
                  <a:pt x="2064382" y="1211624"/>
                  <a:pt x="2068648" y="1211969"/>
                  <a:pt x="2073578" y="1211408"/>
                </a:cubicBezTo>
                <a:lnTo>
                  <a:pt x="2080289" y="1210645"/>
                </a:lnTo>
                <a:lnTo>
                  <a:pt x="2071724" y="1220523"/>
                </a:lnTo>
                <a:cubicBezTo>
                  <a:pt x="2070227" y="1222843"/>
                  <a:pt x="2070773" y="1223511"/>
                  <a:pt x="2074541" y="1221484"/>
                </a:cubicBezTo>
                <a:cubicBezTo>
                  <a:pt x="2089801" y="1213277"/>
                  <a:pt x="2105924" y="1206505"/>
                  <a:pt x="2120319" y="1196860"/>
                </a:cubicBezTo>
                <a:lnTo>
                  <a:pt x="2137422" y="1183799"/>
                </a:lnTo>
                <a:lnTo>
                  <a:pt x="2120830" y="1200238"/>
                </a:lnTo>
                <a:cubicBezTo>
                  <a:pt x="2111965" y="1209374"/>
                  <a:pt x="2106478" y="1215954"/>
                  <a:pt x="2113958" y="1211799"/>
                </a:cubicBezTo>
                <a:lnTo>
                  <a:pt x="2149687" y="1194164"/>
                </a:lnTo>
                <a:lnTo>
                  <a:pt x="2153166" y="1209743"/>
                </a:lnTo>
                <a:cubicBezTo>
                  <a:pt x="2154526" y="1215836"/>
                  <a:pt x="2156670" y="1221160"/>
                  <a:pt x="2161951" y="1223409"/>
                </a:cubicBezTo>
                <a:cubicBezTo>
                  <a:pt x="2166440" y="1225321"/>
                  <a:pt x="2170559" y="1222705"/>
                  <a:pt x="2174557" y="1218914"/>
                </a:cubicBezTo>
                <a:lnTo>
                  <a:pt x="2180932" y="1212712"/>
                </a:lnTo>
                <a:lnTo>
                  <a:pt x="2183249" y="1214832"/>
                </a:lnTo>
                <a:cubicBezTo>
                  <a:pt x="2210051" y="1211113"/>
                  <a:pt x="2230616" y="1188596"/>
                  <a:pt x="2253503" y="1174161"/>
                </a:cubicBezTo>
                <a:lnTo>
                  <a:pt x="2280408" y="1157191"/>
                </a:lnTo>
                <a:lnTo>
                  <a:pt x="2296099" y="1157007"/>
                </a:lnTo>
                <a:lnTo>
                  <a:pt x="2336662" y="1134465"/>
                </a:lnTo>
                <a:lnTo>
                  <a:pt x="2362254" y="1130862"/>
                </a:lnTo>
                <a:cubicBezTo>
                  <a:pt x="2377871" y="1124196"/>
                  <a:pt x="2392551" y="1114648"/>
                  <a:pt x="2405770" y="1106649"/>
                </a:cubicBezTo>
                <a:lnTo>
                  <a:pt x="2500117" y="1049061"/>
                </a:lnTo>
                <a:lnTo>
                  <a:pt x="2500501" y="1049931"/>
                </a:lnTo>
                <a:cubicBezTo>
                  <a:pt x="2508386" y="1053288"/>
                  <a:pt x="2565661" y="1017739"/>
                  <a:pt x="2567575" y="1016729"/>
                </a:cubicBezTo>
                <a:cubicBezTo>
                  <a:pt x="2604949" y="996988"/>
                  <a:pt x="2644347" y="980926"/>
                  <a:pt x="2680425" y="958905"/>
                </a:cubicBezTo>
                <a:cubicBezTo>
                  <a:pt x="2781427" y="897254"/>
                  <a:pt x="2715144" y="935479"/>
                  <a:pt x="2863528" y="860408"/>
                </a:cubicBezTo>
                <a:cubicBezTo>
                  <a:pt x="2896564" y="843695"/>
                  <a:pt x="2924347" y="830323"/>
                  <a:pt x="2955082" y="811159"/>
                </a:cubicBezTo>
                <a:cubicBezTo>
                  <a:pt x="2969747" y="802014"/>
                  <a:pt x="2981285" y="795529"/>
                  <a:pt x="2989656" y="790889"/>
                </a:cubicBezTo>
                <a:lnTo>
                  <a:pt x="2991494" y="789804"/>
                </a:lnTo>
                <a:lnTo>
                  <a:pt x="2997677" y="794004"/>
                </a:lnTo>
                <a:cubicBezTo>
                  <a:pt x="3005170" y="795563"/>
                  <a:pt x="3011453" y="786837"/>
                  <a:pt x="3018975" y="785427"/>
                </a:cubicBezTo>
                <a:cubicBezTo>
                  <a:pt x="3030868" y="783195"/>
                  <a:pt x="3043395" y="785823"/>
                  <a:pt x="3055209" y="783209"/>
                </a:cubicBezTo>
                <a:cubicBezTo>
                  <a:pt x="3079073" y="777930"/>
                  <a:pt x="3092119" y="767090"/>
                  <a:pt x="3111636" y="754297"/>
                </a:cubicBezTo>
                <a:cubicBezTo>
                  <a:pt x="3117305" y="747888"/>
                  <a:pt x="3125292" y="742943"/>
                  <a:pt x="3128643" y="735069"/>
                </a:cubicBezTo>
                <a:cubicBezTo>
                  <a:pt x="3130320" y="731134"/>
                  <a:pt x="3129012" y="725851"/>
                  <a:pt x="3128199" y="720995"/>
                </a:cubicBezTo>
                <a:lnTo>
                  <a:pt x="3128908" y="717751"/>
                </a:lnTo>
                <a:lnTo>
                  <a:pt x="3145654" y="715844"/>
                </a:lnTo>
                <a:lnTo>
                  <a:pt x="3168170" y="701083"/>
                </a:lnTo>
                <a:lnTo>
                  <a:pt x="3169906" y="700851"/>
                </a:lnTo>
                <a:lnTo>
                  <a:pt x="3166303" y="717759"/>
                </a:lnTo>
                <a:cubicBezTo>
                  <a:pt x="3165028" y="723746"/>
                  <a:pt x="3164684" y="728010"/>
                  <a:pt x="3168059" y="725384"/>
                </a:cubicBezTo>
                <a:cubicBezTo>
                  <a:pt x="3195076" y="704367"/>
                  <a:pt x="3236097" y="648477"/>
                  <a:pt x="3236097" y="648476"/>
                </a:cubicBezTo>
                <a:cubicBezTo>
                  <a:pt x="3234346" y="659496"/>
                  <a:pt x="3220580" y="677163"/>
                  <a:pt x="3230845" y="681532"/>
                </a:cubicBezTo>
                <a:cubicBezTo>
                  <a:pt x="3241980" y="686274"/>
                  <a:pt x="3249581" y="666191"/>
                  <a:pt x="3258503" y="658016"/>
                </a:cubicBezTo>
                <a:cubicBezTo>
                  <a:pt x="3273700" y="644097"/>
                  <a:pt x="3288282" y="629522"/>
                  <a:pt x="3303171" y="615274"/>
                </a:cubicBezTo>
                <a:cubicBezTo>
                  <a:pt x="3302481" y="623804"/>
                  <a:pt x="3292624" y="642038"/>
                  <a:pt x="3301100" y="640862"/>
                </a:cubicBezTo>
                <a:cubicBezTo>
                  <a:pt x="3320427" y="638179"/>
                  <a:pt x="3350056" y="608769"/>
                  <a:pt x="3350056" y="608769"/>
                </a:cubicBezTo>
                <a:cubicBezTo>
                  <a:pt x="3355010" y="600585"/>
                  <a:pt x="3359178" y="591806"/>
                  <a:pt x="3363739" y="583324"/>
                </a:cubicBezTo>
                <a:lnTo>
                  <a:pt x="3374012" y="568180"/>
                </a:lnTo>
                <a:lnTo>
                  <a:pt x="3387253" y="562847"/>
                </a:lnTo>
                <a:cubicBezTo>
                  <a:pt x="3395936" y="558398"/>
                  <a:pt x="3403571" y="552150"/>
                  <a:pt x="3411732" y="546801"/>
                </a:cubicBezTo>
                <a:lnTo>
                  <a:pt x="3413447" y="545732"/>
                </a:lnTo>
                <a:lnTo>
                  <a:pt x="3404148" y="586329"/>
                </a:lnTo>
                <a:cubicBezTo>
                  <a:pt x="3397505" y="601598"/>
                  <a:pt x="3389335" y="616670"/>
                  <a:pt x="3384220" y="632138"/>
                </a:cubicBezTo>
                <a:cubicBezTo>
                  <a:pt x="3389890" y="625729"/>
                  <a:pt x="3396980" y="620340"/>
                  <a:pt x="3401229" y="612912"/>
                </a:cubicBezTo>
                <a:cubicBezTo>
                  <a:pt x="3410658" y="596429"/>
                  <a:pt x="3416422" y="577233"/>
                  <a:pt x="3423446" y="559083"/>
                </a:cubicBezTo>
                <a:lnTo>
                  <a:pt x="3438795" y="534567"/>
                </a:lnTo>
                <a:lnTo>
                  <a:pt x="3456309" y="528720"/>
                </a:lnTo>
                <a:lnTo>
                  <a:pt x="3454342" y="539163"/>
                </a:lnTo>
                <a:cubicBezTo>
                  <a:pt x="3449592" y="557497"/>
                  <a:pt x="3442717" y="577639"/>
                  <a:pt x="3442717" y="577639"/>
                </a:cubicBezTo>
                <a:cubicBezTo>
                  <a:pt x="3452280" y="565536"/>
                  <a:pt x="3459473" y="550263"/>
                  <a:pt x="3467852" y="536576"/>
                </a:cubicBezTo>
                <a:lnTo>
                  <a:pt x="3483425" y="521338"/>
                </a:lnTo>
                <a:lnTo>
                  <a:pt x="3488614" y="517937"/>
                </a:lnTo>
                <a:lnTo>
                  <a:pt x="3503299" y="513034"/>
                </a:lnTo>
                <a:lnTo>
                  <a:pt x="3500214" y="523017"/>
                </a:lnTo>
                <a:cubicBezTo>
                  <a:pt x="3495937" y="534878"/>
                  <a:pt x="3490934" y="549270"/>
                  <a:pt x="3495960" y="556194"/>
                </a:cubicBezTo>
                <a:cubicBezTo>
                  <a:pt x="3502703" y="565485"/>
                  <a:pt x="3517258" y="547617"/>
                  <a:pt x="3527908" y="543328"/>
                </a:cubicBezTo>
                <a:cubicBezTo>
                  <a:pt x="3540308" y="528020"/>
                  <a:pt x="3546834" y="504765"/>
                  <a:pt x="3565106" y="497406"/>
                </a:cubicBezTo>
                <a:cubicBezTo>
                  <a:pt x="3575455" y="493238"/>
                  <a:pt x="3552629" y="521962"/>
                  <a:pt x="3559854" y="530462"/>
                </a:cubicBezTo>
                <a:cubicBezTo>
                  <a:pt x="3565397" y="536980"/>
                  <a:pt x="3570680" y="517151"/>
                  <a:pt x="3576864" y="511236"/>
                </a:cubicBezTo>
                <a:cubicBezTo>
                  <a:pt x="3607527" y="481892"/>
                  <a:pt x="3594944" y="486944"/>
                  <a:pt x="3630109" y="489791"/>
                </a:cubicBezTo>
                <a:cubicBezTo>
                  <a:pt x="3624440" y="496200"/>
                  <a:pt x="3609903" y="501079"/>
                  <a:pt x="3613100" y="509017"/>
                </a:cubicBezTo>
                <a:cubicBezTo>
                  <a:pt x="3616298" y="516955"/>
                  <a:pt x="3630749" y="514286"/>
                  <a:pt x="3638686" y="511089"/>
                </a:cubicBezTo>
                <a:cubicBezTo>
                  <a:pt x="3646624" y="507893"/>
                  <a:pt x="3648540" y="496554"/>
                  <a:pt x="3655695" y="491862"/>
                </a:cubicBezTo>
                <a:cubicBezTo>
                  <a:pt x="3681497" y="474948"/>
                  <a:pt x="3705846" y="444414"/>
                  <a:pt x="3736599" y="446904"/>
                </a:cubicBezTo>
                <a:cubicBezTo>
                  <a:pt x="3760722" y="448856"/>
                  <a:pt x="3683235" y="469810"/>
                  <a:pt x="3681282" y="493934"/>
                </a:cubicBezTo>
                <a:cubicBezTo>
                  <a:pt x="3680896" y="498701"/>
                  <a:pt x="3683093" y="500487"/>
                  <a:pt x="3686839" y="500298"/>
                </a:cubicBezTo>
                <a:lnTo>
                  <a:pt x="3688233" y="499783"/>
                </a:lnTo>
                <a:lnTo>
                  <a:pt x="3706960" y="515545"/>
                </a:lnTo>
                <a:cubicBezTo>
                  <a:pt x="3722655" y="524085"/>
                  <a:pt x="3721091" y="495259"/>
                  <a:pt x="3816539" y="445648"/>
                </a:cubicBezTo>
                <a:cubicBezTo>
                  <a:pt x="3864168" y="420893"/>
                  <a:pt x="3850915" y="434396"/>
                  <a:pt x="3898551" y="418806"/>
                </a:cubicBezTo>
                <a:cubicBezTo>
                  <a:pt x="3913098" y="414045"/>
                  <a:pt x="3926598" y="406412"/>
                  <a:pt x="3941148" y="401651"/>
                </a:cubicBezTo>
                <a:cubicBezTo>
                  <a:pt x="3986378" y="386848"/>
                  <a:pt x="3989011" y="387512"/>
                  <a:pt x="3982772" y="390846"/>
                </a:cubicBezTo>
                <a:lnTo>
                  <a:pt x="3979472" y="392404"/>
                </a:lnTo>
                <a:lnTo>
                  <a:pt x="3969914" y="396252"/>
                </a:lnTo>
                <a:lnTo>
                  <a:pt x="3935119" y="410179"/>
                </a:lnTo>
                <a:lnTo>
                  <a:pt x="3934195" y="410502"/>
                </a:lnTo>
                <a:cubicBezTo>
                  <a:pt x="3922609" y="414816"/>
                  <a:pt x="3912431" y="419168"/>
                  <a:pt x="3935112" y="410182"/>
                </a:cubicBezTo>
                <a:lnTo>
                  <a:pt x="3935119" y="410179"/>
                </a:lnTo>
                <a:lnTo>
                  <a:pt x="3945085" y="406697"/>
                </a:lnTo>
                <a:cubicBezTo>
                  <a:pt x="3954115" y="403896"/>
                  <a:pt x="3954067" y="405592"/>
                  <a:pt x="3913489" y="425167"/>
                </a:cubicBezTo>
                <a:cubicBezTo>
                  <a:pt x="3896256" y="433480"/>
                  <a:pt x="3876245" y="436120"/>
                  <a:pt x="3860243" y="446611"/>
                </a:cubicBezTo>
                <a:cubicBezTo>
                  <a:pt x="3852084" y="451960"/>
                  <a:pt x="3828458" y="456192"/>
                  <a:pt x="3835765" y="462658"/>
                </a:cubicBezTo>
                <a:cubicBezTo>
                  <a:pt x="3846679" y="472313"/>
                  <a:pt x="3864900" y="463849"/>
                  <a:pt x="3879470" y="463620"/>
                </a:cubicBezTo>
                <a:cubicBezTo>
                  <a:pt x="3900902" y="463283"/>
                  <a:pt x="3943554" y="459357"/>
                  <a:pt x="3962590" y="454896"/>
                </a:cubicBezTo>
                <a:cubicBezTo>
                  <a:pt x="3996328" y="446989"/>
                  <a:pt x="4028303" y="430979"/>
                  <a:pt x="4062721" y="426946"/>
                </a:cubicBezTo>
                <a:cubicBezTo>
                  <a:pt x="4222795" y="408193"/>
                  <a:pt x="4078473" y="428090"/>
                  <a:pt x="4385517" y="352635"/>
                </a:cubicBezTo>
                <a:lnTo>
                  <a:pt x="4390660" y="351522"/>
                </a:lnTo>
                <a:lnTo>
                  <a:pt x="4388610" y="353107"/>
                </a:lnTo>
                <a:cubicBezTo>
                  <a:pt x="4381407" y="358528"/>
                  <a:pt x="4376724" y="362364"/>
                  <a:pt x="4382336" y="360103"/>
                </a:cubicBezTo>
                <a:cubicBezTo>
                  <a:pt x="4393406" y="355645"/>
                  <a:pt x="4400712" y="351908"/>
                  <a:pt x="4405869" y="348454"/>
                </a:cubicBezTo>
                <a:lnTo>
                  <a:pt x="4406178" y="348165"/>
                </a:lnTo>
                <a:lnTo>
                  <a:pt x="4423863" y="344337"/>
                </a:lnTo>
                <a:cubicBezTo>
                  <a:pt x="4448526" y="340188"/>
                  <a:pt x="4442003" y="345036"/>
                  <a:pt x="4493115" y="327864"/>
                </a:cubicBezTo>
                <a:cubicBezTo>
                  <a:pt x="4507624" y="322989"/>
                  <a:pt x="4520846" y="314363"/>
                  <a:pt x="4535710" y="310709"/>
                </a:cubicBezTo>
                <a:cubicBezTo>
                  <a:pt x="4591742" y="296940"/>
                  <a:pt x="4578848" y="305228"/>
                  <a:pt x="4568247" y="310391"/>
                </a:cubicBezTo>
                <a:lnTo>
                  <a:pt x="4567863" y="310564"/>
                </a:lnTo>
                <a:lnTo>
                  <a:pt x="4562967" y="312648"/>
                </a:lnTo>
                <a:cubicBezTo>
                  <a:pt x="4560594" y="313712"/>
                  <a:pt x="4560588" y="313793"/>
                  <a:pt x="4561840" y="313285"/>
                </a:cubicBezTo>
                <a:lnTo>
                  <a:pt x="4567863" y="310564"/>
                </a:lnTo>
                <a:lnTo>
                  <a:pt x="4578309" y="306118"/>
                </a:lnTo>
                <a:cubicBezTo>
                  <a:pt x="4586534" y="302699"/>
                  <a:pt x="4598241" y="297903"/>
                  <a:pt x="4614542" y="291337"/>
                </a:cubicBezTo>
                <a:cubicBezTo>
                  <a:pt x="4620211" y="284928"/>
                  <a:pt x="4632728" y="280587"/>
                  <a:pt x="4631551" y="272110"/>
                </a:cubicBezTo>
                <a:cubicBezTo>
                  <a:pt x="4629888" y="260124"/>
                  <a:pt x="4615350" y="254092"/>
                  <a:pt x="4608035" y="244452"/>
                </a:cubicBezTo>
                <a:cubicBezTo>
                  <a:pt x="4602138" y="236679"/>
                  <a:pt x="4597339" y="228133"/>
                  <a:pt x="4591990" y="219973"/>
                </a:cubicBezTo>
                <a:cubicBezTo>
                  <a:pt x="4570627" y="223983"/>
                  <a:pt x="4560562" y="223923"/>
                  <a:pt x="4541924" y="233949"/>
                </a:cubicBezTo>
                <a:cubicBezTo>
                  <a:pt x="4537628" y="236260"/>
                  <a:pt x="4530597" y="238010"/>
                  <a:pt x="4525095" y="240313"/>
                </a:cubicBezTo>
                <a:lnTo>
                  <a:pt x="4517447" y="249995"/>
                </a:lnTo>
                <a:lnTo>
                  <a:pt x="4453553" y="275729"/>
                </a:lnTo>
                <a:cubicBezTo>
                  <a:pt x="4445393" y="281078"/>
                  <a:pt x="4421767" y="285310"/>
                  <a:pt x="4429073" y="291775"/>
                </a:cubicBezTo>
                <a:lnTo>
                  <a:pt x="4439687" y="294072"/>
                </a:lnTo>
                <a:lnTo>
                  <a:pt x="4425894" y="299244"/>
                </a:lnTo>
                <a:cubicBezTo>
                  <a:pt x="4404128" y="306556"/>
                  <a:pt x="4383298" y="316398"/>
                  <a:pt x="4362001" y="324976"/>
                </a:cubicBezTo>
                <a:lnTo>
                  <a:pt x="4334493" y="335442"/>
                </a:lnTo>
                <a:lnTo>
                  <a:pt x="4331632" y="333599"/>
                </a:lnTo>
                <a:cubicBezTo>
                  <a:pt x="4325121" y="332560"/>
                  <a:pt x="4314120" y="332178"/>
                  <a:pt x="4296998" y="332592"/>
                </a:cubicBezTo>
                <a:cubicBezTo>
                  <a:pt x="4271628" y="333203"/>
                  <a:pt x="4254452" y="338145"/>
                  <a:pt x="4237426" y="344095"/>
                </a:cubicBezTo>
                <a:lnTo>
                  <a:pt x="4219416" y="350408"/>
                </a:lnTo>
                <a:lnTo>
                  <a:pt x="4220223" y="349403"/>
                </a:lnTo>
                <a:cubicBezTo>
                  <a:pt x="4215676" y="350142"/>
                  <a:pt x="4206766" y="352189"/>
                  <a:pt x="4196098" y="354683"/>
                </a:cubicBezTo>
                <a:lnTo>
                  <a:pt x="4169164" y="360875"/>
                </a:lnTo>
                <a:lnTo>
                  <a:pt x="4153164" y="359580"/>
                </a:lnTo>
                <a:cubicBezTo>
                  <a:pt x="4146065" y="362439"/>
                  <a:pt x="4124263" y="369047"/>
                  <a:pt x="4131866" y="368157"/>
                </a:cubicBezTo>
                <a:cubicBezTo>
                  <a:pt x="4139133" y="367305"/>
                  <a:pt x="4149857" y="365185"/>
                  <a:pt x="4161431" y="362653"/>
                </a:cubicBezTo>
                <a:lnTo>
                  <a:pt x="4169164" y="360875"/>
                </a:lnTo>
                <a:lnTo>
                  <a:pt x="4178751" y="361650"/>
                </a:lnTo>
                <a:cubicBezTo>
                  <a:pt x="4191137" y="359327"/>
                  <a:pt x="4201549" y="356424"/>
                  <a:pt x="4210994" y="353360"/>
                </a:cubicBezTo>
                <a:lnTo>
                  <a:pt x="4219416" y="350408"/>
                </a:lnTo>
                <a:lnTo>
                  <a:pt x="4218166" y="351964"/>
                </a:lnTo>
                <a:lnTo>
                  <a:pt x="4122325" y="390565"/>
                </a:lnTo>
                <a:lnTo>
                  <a:pt x="4090378" y="403430"/>
                </a:lnTo>
                <a:cubicBezTo>
                  <a:pt x="4119845" y="364468"/>
                  <a:pt x="4118644" y="362867"/>
                  <a:pt x="4169065" y="322235"/>
                </a:cubicBezTo>
                <a:cubicBezTo>
                  <a:pt x="4193666" y="302409"/>
                  <a:pt x="4212022" y="295357"/>
                  <a:pt x="4217035" y="292120"/>
                </a:cubicBezTo>
                <a:lnTo>
                  <a:pt x="4217004" y="292090"/>
                </a:lnTo>
                <a:lnTo>
                  <a:pt x="4221544" y="290722"/>
                </a:lnTo>
                <a:cubicBezTo>
                  <a:pt x="4350593" y="255892"/>
                  <a:pt x="4480623" y="224809"/>
                  <a:pt x="4610163" y="191852"/>
                </a:cubicBezTo>
                <a:cubicBezTo>
                  <a:pt x="4677983" y="174597"/>
                  <a:pt x="4747993" y="167408"/>
                  <a:pt x="4817221" y="157163"/>
                </a:cubicBezTo>
                <a:lnTo>
                  <a:pt x="5286323" y="91786"/>
                </a:lnTo>
                <a:cubicBezTo>
                  <a:pt x="5571952" y="51979"/>
                  <a:pt x="5837541" y="29005"/>
                  <a:pt x="6121146" y="14320"/>
                </a:cubicBezTo>
                <a:cubicBezTo>
                  <a:pt x="6254399" y="7420"/>
                  <a:pt x="6414485" y="927"/>
                  <a:pt x="6561434" y="91"/>
                </a:cubicBezTo>
                <a:close/>
              </a:path>
            </a:pathLst>
          </a:custGeom>
          <a:noFill/>
        </p:spPr>
        <p:txBody>
          <a:bodyPr lIns="68580" tIns="34290" rIns="68580" bIns="34290" anchor="ctr">
            <a:normAutofit/>
          </a:bodyPr>
          <a:lstStyle>
            <a:lvl1pPr marL="0" indent="0" algn="ctr">
              <a:buNone/>
              <a:defRPr sz="1050" baseline="0">
                <a:latin typeface="Lato Regular"/>
                <a:cs typeface="Lato Regular"/>
              </a:defRPr>
            </a:lvl1pPr>
          </a:lstStyle>
          <a:p>
            <a:endParaRPr lang="en-US" dirty="0"/>
          </a:p>
        </p:txBody>
      </p:sp>
      <p:sp>
        <p:nvSpPr>
          <p:cNvPr id="7" name="Text Placeholder 5"/>
          <p:cNvSpPr>
            <a:spLocks noGrp="1"/>
          </p:cNvSpPr>
          <p:nvPr>
            <p:ph type="body" sz="quarter" idx="12" hasCustomPrompt="1"/>
          </p:nvPr>
        </p:nvSpPr>
        <p:spPr>
          <a:xfrm>
            <a:off x="4563529" y="3630275"/>
            <a:ext cx="3598332" cy="1068741"/>
          </a:xfrm>
          <a:prstGeom prst="rect">
            <a:avLst/>
          </a:prstGeom>
        </p:spPr>
        <p:txBody>
          <a:bodyPr lIns="68580" tIns="34290" rIns="68580" bIns="34290">
            <a:noAutofit/>
          </a:bodyPr>
          <a:lstStyle>
            <a:lvl1pPr marL="0" indent="0" algn="l">
              <a:lnSpc>
                <a:spcPct val="120000"/>
              </a:lnSpc>
              <a:buNone/>
              <a:defRPr lang="en-US" sz="675" smtClean="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 et in </a:t>
            </a:r>
            <a:r>
              <a:rPr lang="en-US" dirty="0" err="1"/>
              <a:t>metus</a:t>
            </a:r>
            <a:r>
              <a:rPr lang="en-US" dirty="0"/>
              <a:t>. </a:t>
            </a:r>
            <a:r>
              <a:rPr lang="en-US" dirty="0" err="1"/>
              <a:t>Duis</a:t>
            </a:r>
            <a:r>
              <a:rPr lang="en-US" dirty="0"/>
              <a:t> </a:t>
            </a:r>
            <a:r>
              <a:rPr lang="en-US" dirty="0" err="1"/>
              <a:t>congue</a:t>
            </a:r>
            <a:r>
              <a:rPr lang="en-US" dirty="0"/>
              <a:t> </a:t>
            </a:r>
            <a:r>
              <a:rPr lang="en-US" dirty="0" err="1"/>
              <a:t>eros</a:t>
            </a:r>
            <a:r>
              <a:rPr lang="en-US" dirty="0"/>
              <a:t> </a:t>
            </a:r>
            <a:r>
              <a:rPr lang="en-US" dirty="0" err="1"/>
              <a:t>vel</a:t>
            </a:r>
            <a:r>
              <a:rPr lang="en-US" dirty="0"/>
              <a:t> </a:t>
            </a:r>
            <a:r>
              <a:rPr lang="en-US" dirty="0" err="1"/>
              <a:t>lectus</a:t>
            </a:r>
            <a:r>
              <a:rPr lang="en-US" dirty="0"/>
              <a:t> semper semper. </a:t>
            </a:r>
            <a:r>
              <a:rPr lang="en-US" dirty="0" err="1"/>
              <a:t>Nullam</a:t>
            </a:r>
            <a:r>
              <a:rPr lang="en-US" dirty="0"/>
              <a:t> </a:t>
            </a:r>
            <a:r>
              <a:rPr lang="en-US" dirty="0" err="1"/>
              <a:t>finibus</a:t>
            </a:r>
            <a:r>
              <a:rPr lang="en-US" dirty="0"/>
              <a:t> </a:t>
            </a:r>
            <a:r>
              <a:rPr lang="en-US" dirty="0" err="1"/>
              <a:t>nisl</a:t>
            </a:r>
            <a:r>
              <a:rPr lang="en-US" dirty="0"/>
              <a:t> </a:t>
            </a:r>
            <a:r>
              <a:rPr lang="en-US" dirty="0" err="1"/>
              <a:t>ut</a:t>
            </a:r>
            <a:r>
              <a:rPr lang="en-US" dirty="0"/>
              <a:t> ligula </a:t>
            </a:r>
            <a:r>
              <a:rPr lang="en-US" dirty="0" err="1"/>
              <a:t>vestibulum</a:t>
            </a:r>
            <a:r>
              <a:rPr lang="en-US" dirty="0"/>
              <a:t>, </a:t>
            </a:r>
            <a:r>
              <a:rPr lang="en-US" dirty="0" err="1"/>
              <a:t>ut</a:t>
            </a:r>
            <a:r>
              <a:rPr lang="en-US" dirty="0"/>
              <a:t> semper ex </a:t>
            </a:r>
            <a:r>
              <a:rPr lang="en-US" dirty="0" err="1"/>
              <a:t>suscipit</a:t>
            </a:r>
            <a:r>
              <a:rPr lang="en-US" dirty="0"/>
              <a:t>. </a:t>
            </a:r>
          </a:p>
        </p:txBody>
      </p:sp>
      <p:sp>
        <p:nvSpPr>
          <p:cNvPr id="8" name="Text Placeholder 5"/>
          <p:cNvSpPr>
            <a:spLocks noGrp="1"/>
          </p:cNvSpPr>
          <p:nvPr>
            <p:ph type="body" sz="quarter" idx="13" hasCustomPrompt="1"/>
          </p:nvPr>
        </p:nvSpPr>
        <p:spPr>
          <a:xfrm>
            <a:off x="4571995" y="3285069"/>
            <a:ext cx="3564466" cy="254016"/>
          </a:xfrm>
          <a:prstGeom prst="rect">
            <a:avLst/>
          </a:prstGeom>
        </p:spPr>
        <p:txBody>
          <a:bodyPr lIns="68580" tIns="34290" rIns="68580" bIns="34290">
            <a:noAutofit/>
          </a:bodyPr>
          <a:lstStyle>
            <a:lvl1pPr marL="0" indent="0" algn="l">
              <a:buNone/>
              <a:defRPr sz="900" cap="all">
                <a:solidFill>
                  <a:schemeClr val="tx1">
                    <a:lumMod val="75000"/>
                    <a:lumOff val="25000"/>
                  </a:schemeClr>
                </a:solidFill>
                <a:latin typeface="Lato Black"/>
                <a:cs typeface="Lato Black"/>
              </a:defRPr>
            </a:lvl1pPr>
          </a:lstStyle>
          <a:p>
            <a:pPr lvl="0"/>
            <a:r>
              <a:rPr lang="en-US" dirty="0" err="1"/>
              <a:t>Subitle</a:t>
            </a:r>
            <a:r>
              <a:rPr lang="en-US" dirty="0"/>
              <a:t> Example here</a:t>
            </a:r>
          </a:p>
        </p:txBody>
      </p:sp>
    </p:spTree>
    <p:extLst>
      <p:ext uri="{BB962C8B-B14F-4D97-AF65-F5344CB8AC3E}">
        <p14:creationId xmlns:p14="http://schemas.microsoft.com/office/powerpoint/2010/main" val="1487376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600"/>
                                        <p:tgtEl>
                                          <p:spTgt spid="4"/>
                                        </p:tgtEl>
                                      </p:cBhvr>
                                    </p:animEffect>
                                    <p:anim calcmode="lin" valueType="num">
                                      <p:cBhvr>
                                        <p:cTn id="8" dur="600" fill="hold"/>
                                        <p:tgtEl>
                                          <p:spTgt spid="4"/>
                                        </p:tgtEl>
                                        <p:attrNameLst>
                                          <p:attrName>ppt_x</p:attrName>
                                        </p:attrNameLst>
                                      </p:cBhvr>
                                      <p:tavLst>
                                        <p:tav tm="0">
                                          <p:val>
                                            <p:strVal val="#ppt_x"/>
                                          </p:val>
                                        </p:tav>
                                        <p:tav tm="100000">
                                          <p:val>
                                            <p:strVal val="#ppt_x"/>
                                          </p:val>
                                        </p:tav>
                                      </p:tavLst>
                                    </p:anim>
                                    <p:anim calcmode="lin" valueType="num">
                                      <p:cBhvr>
                                        <p:cTn id="9" dur="540" decel="100000" fill="hold"/>
                                        <p:tgtEl>
                                          <p:spTgt spid="4"/>
                                        </p:tgtEl>
                                        <p:attrNameLst>
                                          <p:attrName>ppt_y</p:attrName>
                                        </p:attrNameLst>
                                      </p:cBhvr>
                                      <p:tavLst>
                                        <p:tav tm="0">
                                          <p:val>
                                            <p:strVal val="#ppt_y+1"/>
                                          </p:val>
                                        </p:tav>
                                        <p:tav tm="100000">
                                          <p:val>
                                            <p:strVal val="#ppt_y-.03"/>
                                          </p:val>
                                        </p:tav>
                                      </p:tavLst>
                                    </p:anim>
                                    <p:anim calcmode="lin" valueType="num">
                                      <p:cBhvr>
                                        <p:cTn id="10" dur="60" accel="100000" fill="hold">
                                          <p:stCondLst>
                                            <p:cond delay="540"/>
                                          </p:stCondLst>
                                        </p:cTn>
                                        <p:tgtEl>
                                          <p:spTgt spid="4"/>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p:stCondLst>
                                    <p:cond delay="300"/>
                                  </p:stCondLst>
                                  <p:childTnLst>
                                    <p:set>
                                      <p:cBhvr>
                                        <p:cTn id="12" dur="1" fill="hold">
                                          <p:stCondLst>
                                            <p:cond delay="0"/>
                                          </p:stCondLst>
                                        </p:cTn>
                                        <p:tgtEl>
                                          <p:spTgt spid="6">
                                            <p:txEl>
                                              <p:pRg st="0" end="0"/>
                                            </p:txEl>
                                          </p:spTgt>
                                        </p:tgtEl>
                                        <p:attrNameLst>
                                          <p:attrName>style.visibility</p:attrName>
                                        </p:attrNameLst>
                                      </p:cBhvr>
                                      <p:to>
                                        <p:strVal val="visible"/>
                                      </p:to>
                                    </p:set>
                                    <p:animEffect transition="in" filter="fade">
                                      <p:cBhvr>
                                        <p:cTn id="13" dur="600"/>
                                        <p:tgtEl>
                                          <p:spTgt spid="6">
                                            <p:txEl>
                                              <p:pRg st="0" end="0"/>
                                            </p:txEl>
                                          </p:spTgt>
                                        </p:tgtEl>
                                      </p:cBhvr>
                                    </p:animEffect>
                                    <p:anim calcmode="lin" valueType="num">
                                      <p:cBhvr>
                                        <p:cTn id="14" dur="6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15" dur="540" decel="100000" fill="hold"/>
                                        <p:tgtEl>
                                          <p:spTgt spid="6">
                                            <p:txEl>
                                              <p:pRg st="0" end="0"/>
                                            </p:txEl>
                                          </p:spTgt>
                                        </p:tgtEl>
                                        <p:attrNameLst>
                                          <p:attrName>ppt_y</p:attrName>
                                        </p:attrNameLst>
                                      </p:cBhvr>
                                      <p:tavLst>
                                        <p:tav tm="0">
                                          <p:val>
                                            <p:strVal val="#ppt_y+1"/>
                                          </p:val>
                                        </p:tav>
                                        <p:tav tm="100000">
                                          <p:val>
                                            <p:strVal val="#ppt_y-.03"/>
                                          </p:val>
                                        </p:tav>
                                      </p:tavLst>
                                    </p:anim>
                                    <p:anim calcmode="lin" valueType="num">
                                      <p:cBhvr>
                                        <p:cTn id="16" dur="60" accel="100000" fill="hold">
                                          <p:stCondLst>
                                            <p:cond delay="540"/>
                                          </p:stCondLst>
                                        </p:cTn>
                                        <p:tgtEl>
                                          <p:spTgt spid="6">
                                            <p:txEl>
                                              <p:pRg st="0" end="0"/>
                                            </p:txEl>
                                          </p:spTgt>
                                        </p:tgtEl>
                                        <p:attrNameLst>
                                          <p:attrName>ppt_y</p:attrName>
                                        </p:attrNameLst>
                                      </p:cBhvr>
                                      <p:tavLst>
                                        <p:tav tm="0">
                                          <p:val>
                                            <p:strVal val="#ppt_y-.03"/>
                                          </p:val>
                                        </p:tav>
                                        <p:tav tm="100000">
                                          <p:val>
                                            <p:strVal val="#ppt_y"/>
                                          </p:val>
                                        </p:tav>
                                      </p:tavLst>
                                    </p:anim>
                                  </p:childTnLst>
                                </p:cTn>
                              </p:par>
                              <p:par>
                                <p:cTn id="17" presetID="37" presetClass="entr" presetSubtype="0" fill="hold" grpId="0" nodeType="withEffect">
                                  <p:stCondLst>
                                    <p:cond delay="300"/>
                                  </p:stCondLst>
                                  <p:childTnLst>
                                    <p:set>
                                      <p:cBhvr>
                                        <p:cTn id="18" dur="1" fill="hold">
                                          <p:stCondLst>
                                            <p:cond delay="0"/>
                                          </p:stCondLst>
                                        </p:cTn>
                                        <p:tgtEl>
                                          <p:spTgt spid="7">
                                            <p:txEl>
                                              <p:pRg st="0" end="0"/>
                                            </p:txEl>
                                          </p:spTgt>
                                        </p:tgtEl>
                                        <p:attrNameLst>
                                          <p:attrName>style.visibility</p:attrName>
                                        </p:attrNameLst>
                                      </p:cBhvr>
                                      <p:to>
                                        <p:strVal val="visible"/>
                                      </p:to>
                                    </p:set>
                                    <p:animEffect transition="in" filter="fade">
                                      <p:cBhvr>
                                        <p:cTn id="19" dur="600"/>
                                        <p:tgtEl>
                                          <p:spTgt spid="7">
                                            <p:txEl>
                                              <p:pRg st="0" end="0"/>
                                            </p:txEl>
                                          </p:spTgt>
                                        </p:tgtEl>
                                      </p:cBhvr>
                                    </p:animEffect>
                                    <p:anim calcmode="lin" valueType="num">
                                      <p:cBhvr>
                                        <p:cTn id="20" dur="6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21" dur="540" decel="100000" fill="hold"/>
                                        <p:tgtEl>
                                          <p:spTgt spid="7">
                                            <p:txEl>
                                              <p:pRg st="0" end="0"/>
                                            </p:txEl>
                                          </p:spTgt>
                                        </p:tgtEl>
                                        <p:attrNameLst>
                                          <p:attrName>ppt_y</p:attrName>
                                        </p:attrNameLst>
                                      </p:cBhvr>
                                      <p:tavLst>
                                        <p:tav tm="0">
                                          <p:val>
                                            <p:strVal val="#ppt_y+1"/>
                                          </p:val>
                                        </p:tav>
                                        <p:tav tm="100000">
                                          <p:val>
                                            <p:strVal val="#ppt_y-.03"/>
                                          </p:val>
                                        </p:tav>
                                      </p:tavLst>
                                    </p:anim>
                                    <p:anim calcmode="lin" valueType="num">
                                      <p:cBhvr>
                                        <p:cTn id="22" dur="60" accel="100000" fill="hold">
                                          <p:stCondLst>
                                            <p:cond delay="540"/>
                                          </p:stCondLst>
                                        </p:cTn>
                                        <p:tgtEl>
                                          <p:spTgt spid="7">
                                            <p:txEl>
                                              <p:pRg st="0" end="0"/>
                                            </p:txEl>
                                          </p:spTgt>
                                        </p:tgtEl>
                                        <p:attrNameLst>
                                          <p:attrName>ppt_y</p:attrName>
                                        </p:attrNameLst>
                                      </p:cBhvr>
                                      <p:tavLst>
                                        <p:tav tm="0">
                                          <p:val>
                                            <p:strVal val="#ppt_y-.03"/>
                                          </p:val>
                                        </p:tav>
                                        <p:tav tm="100000">
                                          <p:val>
                                            <p:strVal val="#ppt_y"/>
                                          </p:val>
                                        </p:tav>
                                      </p:tavLst>
                                    </p:anim>
                                  </p:childTnLst>
                                </p:cTn>
                              </p:par>
                              <p:par>
                                <p:cTn id="23" presetID="37" presetClass="entr" presetSubtype="0" fill="hold" grpId="0" nodeType="withEffect">
                                  <p:stCondLst>
                                    <p:cond delay="300"/>
                                  </p:stCondLst>
                                  <p:childTnLst>
                                    <p:set>
                                      <p:cBhvr>
                                        <p:cTn id="24" dur="1" fill="hold">
                                          <p:stCondLst>
                                            <p:cond delay="0"/>
                                          </p:stCondLst>
                                        </p:cTn>
                                        <p:tgtEl>
                                          <p:spTgt spid="8">
                                            <p:txEl>
                                              <p:pRg st="0" end="0"/>
                                            </p:txEl>
                                          </p:spTgt>
                                        </p:tgtEl>
                                        <p:attrNameLst>
                                          <p:attrName>style.visibility</p:attrName>
                                        </p:attrNameLst>
                                      </p:cBhvr>
                                      <p:to>
                                        <p:strVal val="visible"/>
                                      </p:to>
                                    </p:set>
                                    <p:animEffect transition="in" filter="fade">
                                      <p:cBhvr>
                                        <p:cTn id="25" dur="600"/>
                                        <p:tgtEl>
                                          <p:spTgt spid="8">
                                            <p:txEl>
                                              <p:pRg st="0" end="0"/>
                                            </p:txEl>
                                          </p:spTgt>
                                        </p:tgtEl>
                                      </p:cBhvr>
                                    </p:animEffect>
                                    <p:anim calcmode="lin" valueType="num">
                                      <p:cBhvr>
                                        <p:cTn id="26" dur="6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27" dur="540" decel="100000" fill="hold"/>
                                        <p:tgtEl>
                                          <p:spTgt spid="8">
                                            <p:txEl>
                                              <p:pRg st="0" end="0"/>
                                            </p:txEl>
                                          </p:spTgt>
                                        </p:tgtEl>
                                        <p:attrNameLst>
                                          <p:attrName>ppt_y</p:attrName>
                                        </p:attrNameLst>
                                      </p:cBhvr>
                                      <p:tavLst>
                                        <p:tav tm="0">
                                          <p:val>
                                            <p:strVal val="#ppt_y+1"/>
                                          </p:val>
                                        </p:tav>
                                        <p:tav tm="100000">
                                          <p:val>
                                            <p:strVal val="#ppt_y-.03"/>
                                          </p:val>
                                        </p:tav>
                                      </p:tavLst>
                                    </p:anim>
                                    <p:anim calcmode="lin" valueType="num">
                                      <p:cBhvr>
                                        <p:cTn id="28" dur="60" accel="100000" fill="hold">
                                          <p:stCondLst>
                                            <p:cond delay="540"/>
                                          </p:stCondLst>
                                        </p:cTn>
                                        <p:tgtEl>
                                          <p:spTgt spid="8">
                                            <p:txEl>
                                              <p:pRg st="0" end="0"/>
                                            </p:txEl>
                                          </p:spTgt>
                                        </p:tgtEl>
                                        <p:attrNameLst>
                                          <p:attrName>ppt_y</p:attrName>
                                        </p:attrNameLst>
                                      </p:cBhvr>
                                      <p:tavLst>
                                        <p:tav tm="0">
                                          <p:val>
                                            <p:strVal val="#ppt_y-.03"/>
                                          </p:val>
                                        </p:tav>
                                        <p:tav tm="100000">
                                          <p:val>
                                            <p:strVal val="#ppt_y"/>
                                          </p:val>
                                        </p:tav>
                                      </p:tavLst>
                                    </p:anim>
                                  </p:childTnLst>
                                </p:cTn>
                              </p:par>
                              <p:par>
                                <p:cTn id="29" presetID="22" presetClass="entr" presetSubtype="8" fill="hold" grpId="0" nodeType="withEffect" nodePh="1">
                                  <p:stCondLst>
                                    <p:cond delay="300"/>
                                  </p:stCondLst>
                                  <p:endCondLst>
                                    <p:cond evt="begin" delay="0">
                                      <p:tn val="29"/>
                                    </p:cond>
                                  </p:endCondLst>
                                  <p:childTnLst>
                                    <p:set>
                                      <p:cBhvr>
                                        <p:cTn id="30" dur="1" fill="hold">
                                          <p:stCondLst>
                                            <p:cond delay="0"/>
                                          </p:stCondLst>
                                        </p:cTn>
                                        <p:tgtEl>
                                          <p:spTgt spid="9"/>
                                        </p:tgtEl>
                                        <p:attrNameLst>
                                          <p:attrName>style.visibility</p:attrName>
                                        </p:attrNameLst>
                                      </p:cBhvr>
                                      <p:to>
                                        <p:strVal val="visible"/>
                                      </p:to>
                                    </p:set>
                                    <p:animEffect transition="in" filter="wipe(left)">
                                      <p:cBhvr>
                                        <p:cTn id="3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build="p">
        <p:tmplLst>
          <p:tmpl lvl="1">
            <p:tnLst>
              <p:par>
                <p:cTn presetID="37" presetClass="entr" presetSubtype="0" fill="hold" nodeType="withEffect">
                  <p:stCondLst>
                    <p:cond delay="300"/>
                  </p:stCondLst>
                  <p:childTnLst>
                    <p:set>
                      <p:cBhvr>
                        <p:cTn dur="1" fill="hold">
                          <p:stCondLst>
                            <p:cond delay="0"/>
                          </p:stCondLst>
                        </p:cTn>
                        <p:tgtEl>
                          <p:spTgt spid="6"/>
                        </p:tgtEl>
                        <p:attrNameLst>
                          <p:attrName>style.visibility</p:attrName>
                        </p:attrNameLst>
                      </p:cBhvr>
                      <p:to>
                        <p:strVal val="visible"/>
                      </p:to>
                    </p:set>
                    <p:animEffect transition="in" filter="fade">
                      <p:cBhvr>
                        <p:cTn dur="600"/>
                        <p:tgtEl>
                          <p:spTgt spid="6"/>
                        </p:tgtEl>
                      </p:cBhvr>
                    </p:animEffect>
                    <p:anim calcmode="lin" valueType="num">
                      <p:cBhvr>
                        <p:cTn dur="600" fill="hold"/>
                        <p:tgtEl>
                          <p:spTgt spid="6"/>
                        </p:tgtEl>
                        <p:attrNameLst>
                          <p:attrName>ppt_x</p:attrName>
                        </p:attrNameLst>
                      </p:cBhvr>
                      <p:tavLst>
                        <p:tav tm="0">
                          <p:val>
                            <p:strVal val="#ppt_x"/>
                          </p:val>
                        </p:tav>
                        <p:tav tm="100000">
                          <p:val>
                            <p:strVal val="#ppt_x"/>
                          </p:val>
                        </p:tav>
                      </p:tavLst>
                    </p:anim>
                    <p:anim calcmode="lin" valueType="num">
                      <p:cBhvr>
                        <p:cTn dur="540" decel="100000" fill="hold"/>
                        <p:tgtEl>
                          <p:spTgt spid="6"/>
                        </p:tgtEl>
                        <p:attrNameLst>
                          <p:attrName>ppt_y</p:attrName>
                        </p:attrNameLst>
                      </p:cBhvr>
                      <p:tavLst>
                        <p:tav tm="0">
                          <p:val>
                            <p:strVal val="#ppt_y+1"/>
                          </p:val>
                        </p:tav>
                        <p:tav tm="100000">
                          <p:val>
                            <p:strVal val="#ppt_y-.03"/>
                          </p:val>
                        </p:tav>
                      </p:tavLst>
                    </p:anim>
                    <p:anim calcmode="lin" valueType="num">
                      <p:cBhvr>
                        <p:cTn dur="60" accel="100000" fill="hold">
                          <p:stCondLst>
                            <p:cond delay="540"/>
                          </p:stCondLst>
                        </p:cTn>
                        <p:tgtEl>
                          <p:spTgt spid="6"/>
                        </p:tgtEl>
                        <p:attrNameLst>
                          <p:attrName>ppt_y</p:attrName>
                        </p:attrNameLst>
                      </p:cBhvr>
                      <p:tavLst>
                        <p:tav tm="0">
                          <p:val>
                            <p:strVal val="#ppt_y-.03"/>
                          </p:val>
                        </p:tav>
                        <p:tav tm="100000">
                          <p:val>
                            <p:strVal val="#ppt_y"/>
                          </p:val>
                        </p:tav>
                      </p:tavLst>
                    </p:anim>
                  </p:childTnLst>
                </p:cTn>
              </p:par>
            </p:tnLst>
          </p:tmpl>
        </p:tmplLst>
      </p:bldP>
      <p:bldP spid="9" grpId="0"/>
      <p:bldP spid="7" grpId="0" build="p">
        <p:tmplLst>
          <p:tmpl lvl="1">
            <p:tnLst>
              <p:par>
                <p:cTn presetID="37" presetClass="entr" presetSubtype="0" fill="hold" nodeType="withEffect" nodePh="1">
                  <p:stCondLst>
                    <p:cond delay="300"/>
                  </p:stCondLst>
                  <p:childTnLst>
                    <p:set>
                      <p:cBhvr>
                        <p:cTn dur="1" fill="hold">
                          <p:stCondLst>
                            <p:cond delay="0"/>
                          </p:stCondLst>
                        </p:cTn>
                        <p:tgtEl>
                          <p:spTgt spid="7"/>
                        </p:tgtEl>
                        <p:attrNameLst>
                          <p:attrName>style.visibility</p:attrName>
                        </p:attrNameLst>
                      </p:cBhvr>
                      <p:to>
                        <p:strVal val="visible"/>
                      </p:to>
                    </p:set>
                    <p:animEffect transition="in" filter="fade">
                      <p:cBhvr>
                        <p:cTn dur="600"/>
                        <p:tgtEl>
                          <p:spTgt spid="7"/>
                        </p:tgtEl>
                      </p:cBhvr>
                    </p:animEffect>
                    <p:anim calcmode="lin" valueType="num">
                      <p:cBhvr>
                        <p:cTn dur="600" fill="hold"/>
                        <p:tgtEl>
                          <p:spTgt spid="7"/>
                        </p:tgtEl>
                        <p:attrNameLst>
                          <p:attrName>ppt_x</p:attrName>
                        </p:attrNameLst>
                      </p:cBhvr>
                      <p:tavLst>
                        <p:tav tm="0">
                          <p:val>
                            <p:strVal val="#ppt_x"/>
                          </p:val>
                        </p:tav>
                        <p:tav tm="100000">
                          <p:val>
                            <p:strVal val="#ppt_x"/>
                          </p:val>
                        </p:tav>
                      </p:tavLst>
                    </p:anim>
                    <p:anim calcmode="lin" valueType="num">
                      <p:cBhvr>
                        <p:cTn dur="540" decel="100000" fill="hold"/>
                        <p:tgtEl>
                          <p:spTgt spid="7"/>
                        </p:tgtEl>
                        <p:attrNameLst>
                          <p:attrName>ppt_y</p:attrName>
                        </p:attrNameLst>
                      </p:cBhvr>
                      <p:tavLst>
                        <p:tav tm="0">
                          <p:val>
                            <p:strVal val="#ppt_y+1"/>
                          </p:val>
                        </p:tav>
                        <p:tav tm="100000">
                          <p:val>
                            <p:strVal val="#ppt_y-.03"/>
                          </p:val>
                        </p:tav>
                      </p:tavLst>
                    </p:anim>
                    <p:anim calcmode="lin" valueType="num">
                      <p:cBhvr>
                        <p:cTn dur="60" accel="100000" fill="hold">
                          <p:stCondLst>
                            <p:cond delay="540"/>
                          </p:stCondLst>
                        </p:cTn>
                        <p:tgtEl>
                          <p:spTgt spid="7"/>
                        </p:tgtEl>
                        <p:attrNameLst>
                          <p:attrName>ppt_y</p:attrName>
                        </p:attrNameLst>
                      </p:cBhvr>
                      <p:tavLst>
                        <p:tav tm="0">
                          <p:val>
                            <p:strVal val="#ppt_y-.03"/>
                          </p:val>
                        </p:tav>
                        <p:tav tm="100000">
                          <p:val>
                            <p:strVal val="#ppt_y"/>
                          </p:val>
                        </p:tav>
                      </p:tavLst>
                    </p:anim>
                  </p:childTnLst>
                </p:cTn>
              </p:par>
            </p:tnLst>
          </p:tmpl>
        </p:tmplLst>
      </p:bldP>
      <p:bldP spid="8" grpId="0" build="p">
        <p:tmplLst>
          <p:tmpl lvl="1">
            <p:tnLst>
              <p:par>
                <p:cTn presetID="37" presetClass="entr" presetSubtype="0" fill="hold" nodeType="withEffect">
                  <p:stCondLst>
                    <p:cond delay="300"/>
                  </p:stCondLst>
                  <p:childTnLst>
                    <p:set>
                      <p:cBhvr>
                        <p:cTn dur="1" fill="hold">
                          <p:stCondLst>
                            <p:cond delay="0"/>
                          </p:stCondLst>
                        </p:cTn>
                        <p:tgtEl>
                          <p:spTgt spid="8"/>
                        </p:tgtEl>
                        <p:attrNameLst>
                          <p:attrName>style.visibility</p:attrName>
                        </p:attrNameLst>
                      </p:cBhvr>
                      <p:to>
                        <p:strVal val="visible"/>
                      </p:to>
                    </p:set>
                    <p:animEffect transition="in" filter="fade">
                      <p:cBhvr>
                        <p:cTn dur="600"/>
                        <p:tgtEl>
                          <p:spTgt spid="8"/>
                        </p:tgtEl>
                      </p:cBhvr>
                    </p:animEffect>
                    <p:anim calcmode="lin" valueType="num">
                      <p:cBhvr>
                        <p:cTn dur="600" fill="hold"/>
                        <p:tgtEl>
                          <p:spTgt spid="8"/>
                        </p:tgtEl>
                        <p:attrNameLst>
                          <p:attrName>ppt_x</p:attrName>
                        </p:attrNameLst>
                      </p:cBhvr>
                      <p:tavLst>
                        <p:tav tm="0">
                          <p:val>
                            <p:strVal val="#ppt_x"/>
                          </p:val>
                        </p:tav>
                        <p:tav tm="100000">
                          <p:val>
                            <p:strVal val="#ppt_x"/>
                          </p:val>
                        </p:tav>
                      </p:tavLst>
                    </p:anim>
                    <p:anim calcmode="lin" valueType="num">
                      <p:cBhvr>
                        <p:cTn dur="540" decel="100000" fill="hold"/>
                        <p:tgtEl>
                          <p:spTgt spid="8"/>
                        </p:tgtEl>
                        <p:attrNameLst>
                          <p:attrName>ppt_y</p:attrName>
                        </p:attrNameLst>
                      </p:cBhvr>
                      <p:tavLst>
                        <p:tav tm="0">
                          <p:val>
                            <p:strVal val="#ppt_y+1"/>
                          </p:val>
                        </p:tav>
                        <p:tav tm="100000">
                          <p:val>
                            <p:strVal val="#ppt_y-.03"/>
                          </p:val>
                        </p:tav>
                      </p:tavLst>
                    </p:anim>
                    <p:anim calcmode="lin" valueType="num">
                      <p:cBhvr>
                        <p:cTn dur="60" accel="100000" fill="hold">
                          <p:stCondLst>
                            <p:cond delay="540"/>
                          </p:stCondLst>
                        </p:cTn>
                        <p:tgtEl>
                          <p:spTgt spid="8"/>
                        </p:tgtEl>
                        <p:attrNameLst>
                          <p:attrName>ppt_y</p:attrName>
                        </p:attrNameLst>
                      </p:cBhvr>
                      <p:tavLst>
                        <p:tav tm="0">
                          <p:val>
                            <p:strVal val="#ppt_y-.03"/>
                          </p:val>
                        </p:tav>
                        <p:tav tm="100000">
                          <p:val>
                            <p:strVal val="#ppt_y"/>
                          </p:val>
                        </p:tav>
                      </p:tavLst>
                    </p:anim>
                  </p:childTnLst>
                </p:cTn>
              </p:par>
            </p:tnLst>
          </p:tmpl>
        </p:tmplLst>
      </p:bldP>
    </p:bld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userDrawn="1">
  <p:cSld name="Title + concept image 2">
    <p:spTree>
      <p:nvGrpSpPr>
        <p:cNvPr id="1" name=""/>
        <p:cNvGrpSpPr/>
        <p:nvPr/>
      </p:nvGrpSpPr>
      <p:grpSpPr>
        <a:xfrm>
          <a:off x="0" y="0"/>
          <a:ext cx="0" cy="0"/>
          <a:chOff x="0" y="0"/>
          <a:chExt cx="0" cy="0"/>
        </a:xfrm>
      </p:grpSpPr>
      <p:sp>
        <p:nvSpPr>
          <p:cNvPr id="6" name="Picture Placeholder 2"/>
          <p:cNvSpPr>
            <a:spLocks noGrp="1"/>
          </p:cNvSpPr>
          <p:nvPr>
            <p:ph type="pic" sz="quarter" idx="11"/>
          </p:nvPr>
        </p:nvSpPr>
        <p:spPr>
          <a:xfrm>
            <a:off x="3025274" y="-1056082"/>
            <a:ext cx="7022874" cy="6998823"/>
          </a:xfrm>
          <a:custGeom>
            <a:avLst/>
            <a:gdLst/>
            <a:ahLst/>
            <a:cxnLst/>
            <a:rect l="l" t="t" r="r" b="b"/>
            <a:pathLst>
              <a:path w="7022874" h="6998823">
                <a:moveTo>
                  <a:pt x="969604" y="6861698"/>
                </a:moveTo>
                <a:lnTo>
                  <a:pt x="964962" y="6866836"/>
                </a:lnTo>
                <a:cubicBezTo>
                  <a:pt x="952924" y="6880186"/>
                  <a:pt x="931622" y="6903760"/>
                  <a:pt x="892295" y="6946786"/>
                </a:cubicBezTo>
                <a:cubicBezTo>
                  <a:pt x="886050" y="6950267"/>
                  <a:pt x="869999" y="6963425"/>
                  <a:pt x="873562" y="6957228"/>
                </a:cubicBezTo>
                <a:cubicBezTo>
                  <a:pt x="882792" y="6941176"/>
                  <a:pt x="950779" y="6878843"/>
                  <a:pt x="968276" y="6862906"/>
                </a:cubicBezTo>
                <a:close/>
                <a:moveTo>
                  <a:pt x="983665" y="6846825"/>
                </a:moveTo>
                <a:lnTo>
                  <a:pt x="972365" y="6859186"/>
                </a:lnTo>
                <a:lnTo>
                  <a:pt x="969604" y="6861698"/>
                </a:lnTo>
                <a:lnTo>
                  <a:pt x="977167" y="6853326"/>
                </a:lnTo>
                <a:cubicBezTo>
                  <a:pt x="979649" y="6850610"/>
                  <a:pt x="980911" y="6849297"/>
                  <a:pt x="982047" y="6848234"/>
                </a:cubicBezTo>
                <a:close/>
                <a:moveTo>
                  <a:pt x="906108" y="6725076"/>
                </a:moveTo>
                <a:lnTo>
                  <a:pt x="904976" y="6729756"/>
                </a:lnTo>
                <a:cubicBezTo>
                  <a:pt x="910978" y="6734134"/>
                  <a:pt x="949585" y="6696230"/>
                  <a:pt x="770301" y="6849058"/>
                </a:cubicBezTo>
                <a:cubicBezTo>
                  <a:pt x="726021" y="6886805"/>
                  <a:pt x="680731" y="6923351"/>
                  <a:pt x="636106" y="6960689"/>
                </a:cubicBezTo>
                <a:cubicBezTo>
                  <a:pt x="622128" y="6972385"/>
                  <a:pt x="581474" y="7008909"/>
                  <a:pt x="594498" y="6996159"/>
                </a:cubicBezTo>
                <a:cubicBezTo>
                  <a:pt x="730948" y="6862577"/>
                  <a:pt x="548358" y="7039605"/>
                  <a:pt x="843094" y="6780664"/>
                </a:cubicBezTo>
                <a:close/>
                <a:moveTo>
                  <a:pt x="967890" y="6643794"/>
                </a:moveTo>
                <a:lnTo>
                  <a:pt x="951737" y="6662347"/>
                </a:lnTo>
                <a:lnTo>
                  <a:pt x="947113" y="6667938"/>
                </a:lnTo>
                <a:lnTo>
                  <a:pt x="937736" y="6675933"/>
                </a:lnTo>
                <a:cubicBezTo>
                  <a:pt x="925371" y="6687533"/>
                  <a:pt x="915994" y="6702102"/>
                  <a:pt x="903420" y="6713475"/>
                </a:cubicBezTo>
                <a:cubicBezTo>
                  <a:pt x="898118" y="6718270"/>
                  <a:pt x="880660" y="6729823"/>
                  <a:pt x="884688" y="6723917"/>
                </a:cubicBezTo>
                <a:cubicBezTo>
                  <a:pt x="897426" y="6705243"/>
                  <a:pt x="913485" y="6688810"/>
                  <a:pt x="930442" y="6673860"/>
                </a:cubicBezTo>
                <a:cubicBezTo>
                  <a:pt x="940742" y="6664779"/>
                  <a:pt x="948730" y="6658065"/>
                  <a:pt x="954967" y="6653121"/>
                </a:cubicBezTo>
                <a:close/>
                <a:moveTo>
                  <a:pt x="1059915" y="6558622"/>
                </a:moveTo>
                <a:lnTo>
                  <a:pt x="1045904" y="6572671"/>
                </a:lnTo>
                <a:cubicBezTo>
                  <a:pt x="1036722" y="6582718"/>
                  <a:pt x="1030490" y="6595281"/>
                  <a:pt x="1020954" y="6604992"/>
                </a:cubicBezTo>
                <a:lnTo>
                  <a:pt x="1017380" y="6608543"/>
                </a:lnTo>
                <a:lnTo>
                  <a:pt x="1000150" y="6622728"/>
                </a:lnTo>
                <a:lnTo>
                  <a:pt x="979456" y="6640368"/>
                </a:lnTo>
                <a:lnTo>
                  <a:pt x="978975" y="6640318"/>
                </a:lnTo>
                <a:cubicBezTo>
                  <a:pt x="977415" y="6639697"/>
                  <a:pt x="975582" y="6639002"/>
                  <a:pt x="968988" y="6643002"/>
                </a:cubicBezTo>
                <a:lnTo>
                  <a:pt x="967890" y="6643794"/>
                </a:lnTo>
                <a:lnTo>
                  <a:pt x="983491" y="6625876"/>
                </a:lnTo>
                <a:cubicBezTo>
                  <a:pt x="1043400" y="6558337"/>
                  <a:pt x="1040972" y="6569800"/>
                  <a:pt x="1059253" y="6559073"/>
                </a:cubicBezTo>
                <a:close/>
                <a:moveTo>
                  <a:pt x="479472" y="6532820"/>
                </a:moveTo>
                <a:lnTo>
                  <a:pt x="468541" y="6541825"/>
                </a:lnTo>
                <a:cubicBezTo>
                  <a:pt x="458644" y="6549718"/>
                  <a:pt x="470055" y="6539516"/>
                  <a:pt x="478277" y="6533536"/>
                </a:cubicBezTo>
                <a:close/>
                <a:moveTo>
                  <a:pt x="382248" y="6519519"/>
                </a:moveTo>
                <a:lnTo>
                  <a:pt x="360560" y="6543441"/>
                </a:lnTo>
                <a:cubicBezTo>
                  <a:pt x="354840" y="6549698"/>
                  <a:pt x="365442" y="6536252"/>
                  <a:pt x="374945" y="6526316"/>
                </a:cubicBezTo>
                <a:close/>
                <a:moveTo>
                  <a:pt x="403020" y="6498956"/>
                </a:moveTo>
                <a:lnTo>
                  <a:pt x="400234" y="6502125"/>
                </a:lnTo>
                <a:cubicBezTo>
                  <a:pt x="394775" y="6508332"/>
                  <a:pt x="389246" y="6514151"/>
                  <a:pt x="383437" y="6518412"/>
                </a:cubicBezTo>
                <a:lnTo>
                  <a:pt x="382248" y="6519519"/>
                </a:lnTo>
                <a:lnTo>
                  <a:pt x="393647" y="6506947"/>
                </a:lnTo>
                <a:close/>
                <a:moveTo>
                  <a:pt x="1131196" y="6494438"/>
                </a:moveTo>
                <a:cubicBezTo>
                  <a:pt x="1115531" y="6507469"/>
                  <a:pt x="1102736" y="6523656"/>
                  <a:pt x="1087514" y="6537201"/>
                </a:cubicBezTo>
                <a:cubicBezTo>
                  <a:pt x="1080628" y="6543328"/>
                  <a:pt x="1075086" y="6547902"/>
                  <a:pt x="1070504" y="6551392"/>
                </a:cubicBezTo>
                <a:lnTo>
                  <a:pt x="1059915" y="6558622"/>
                </a:lnTo>
                <a:lnTo>
                  <a:pt x="1101026" y="6517394"/>
                </a:lnTo>
                <a:cubicBezTo>
                  <a:pt x="1110338" y="6508852"/>
                  <a:pt x="1121139" y="6502089"/>
                  <a:pt x="1131196" y="6494438"/>
                </a:cubicBezTo>
                <a:close/>
                <a:moveTo>
                  <a:pt x="1402260" y="6491132"/>
                </a:moveTo>
                <a:lnTo>
                  <a:pt x="1396063" y="6499354"/>
                </a:lnTo>
                <a:lnTo>
                  <a:pt x="1396558" y="6499330"/>
                </a:lnTo>
                <a:lnTo>
                  <a:pt x="1377021" y="6517001"/>
                </a:lnTo>
                <a:cubicBezTo>
                  <a:pt x="1369267" y="6523611"/>
                  <a:pt x="1376312" y="6516226"/>
                  <a:pt x="1387232" y="6505535"/>
                </a:cubicBezTo>
                <a:close/>
                <a:moveTo>
                  <a:pt x="438755" y="6468970"/>
                </a:moveTo>
                <a:lnTo>
                  <a:pt x="437340" y="6470137"/>
                </a:lnTo>
                <a:cubicBezTo>
                  <a:pt x="428774" y="6477197"/>
                  <a:pt x="420881" y="6483730"/>
                  <a:pt x="415680" y="6488164"/>
                </a:cubicBezTo>
                <a:lnTo>
                  <a:pt x="403020" y="6498956"/>
                </a:lnTo>
                <a:lnTo>
                  <a:pt x="412287" y="6488417"/>
                </a:lnTo>
                <a:lnTo>
                  <a:pt x="421583" y="6479471"/>
                </a:lnTo>
                <a:lnTo>
                  <a:pt x="433827" y="6469549"/>
                </a:lnTo>
                <a:close/>
                <a:moveTo>
                  <a:pt x="1439307" y="6462551"/>
                </a:moveTo>
                <a:cubicBezTo>
                  <a:pt x="1440412" y="6462181"/>
                  <a:pt x="1440641" y="6462477"/>
                  <a:pt x="1439435" y="6463797"/>
                </a:cubicBezTo>
                <a:cubicBezTo>
                  <a:pt x="1427139" y="6477250"/>
                  <a:pt x="1411696" y="6487444"/>
                  <a:pt x="1397826" y="6499267"/>
                </a:cubicBezTo>
                <a:lnTo>
                  <a:pt x="1396558" y="6499330"/>
                </a:lnTo>
                <a:lnTo>
                  <a:pt x="1434517" y="6464995"/>
                </a:lnTo>
                <a:close/>
                <a:moveTo>
                  <a:pt x="1395364" y="6451701"/>
                </a:moveTo>
                <a:lnTo>
                  <a:pt x="1347713" y="6503927"/>
                </a:lnTo>
                <a:cubicBezTo>
                  <a:pt x="1332585" y="6522276"/>
                  <a:pt x="1317848" y="6541006"/>
                  <a:pt x="1302092" y="6558769"/>
                </a:cubicBezTo>
                <a:cubicBezTo>
                  <a:pt x="1283342" y="6579907"/>
                  <a:pt x="1228977" y="6644682"/>
                  <a:pt x="1244899" y="6621339"/>
                </a:cubicBezTo>
                <a:cubicBezTo>
                  <a:pt x="1265292" y="6591445"/>
                  <a:pt x="1291499" y="6565950"/>
                  <a:pt x="1315604" y="6538961"/>
                </a:cubicBezTo>
                <a:close/>
                <a:moveTo>
                  <a:pt x="1395678" y="6451357"/>
                </a:moveTo>
                <a:lnTo>
                  <a:pt x="1395364" y="6451701"/>
                </a:lnTo>
                <a:lnTo>
                  <a:pt x="1395674" y="6451361"/>
                </a:lnTo>
                <a:close/>
                <a:moveTo>
                  <a:pt x="1414845" y="6421572"/>
                </a:moveTo>
                <a:lnTo>
                  <a:pt x="1388382" y="6449289"/>
                </a:lnTo>
                <a:cubicBezTo>
                  <a:pt x="1381947" y="6455741"/>
                  <a:pt x="1374145" y="6460707"/>
                  <a:pt x="1367577" y="6467023"/>
                </a:cubicBezTo>
                <a:cubicBezTo>
                  <a:pt x="1348820" y="6485060"/>
                  <a:pt x="1331577" y="6504652"/>
                  <a:pt x="1312456" y="6522301"/>
                </a:cubicBezTo>
                <a:cubicBezTo>
                  <a:pt x="1292367" y="6540842"/>
                  <a:pt x="1268053" y="6554940"/>
                  <a:pt x="1250042" y="6575506"/>
                </a:cubicBezTo>
                <a:cubicBezTo>
                  <a:pt x="1232657" y="6595356"/>
                  <a:pt x="1221637" y="6619983"/>
                  <a:pt x="1207435" y="6642222"/>
                </a:cubicBezTo>
                <a:cubicBezTo>
                  <a:pt x="1193566" y="6654045"/>
                  <a:pt x="1180166" y="6666444"/>
                  <a:pt x="1165825" y="6677692"/>
                </a:cubicBezTo>
                <a:cubicBezTo>
                  <a:pt x="1153091" y="6687680"/>
                  <a:pt x="1138605" y="6695369"/>
                  <a:pt x="1126289" y="6705868"/>
                </a:cubicBezTo>
                <a:lnTo>
                  <a:pt x="1080739" y="6748602"/>
                </a:lnTo>
                <a:lnTo>
                  <a:pt x="1079472" y="6748582"/>
                </a:lnTo>
                <a:cubicBezTo>
                  <a:pt x="1072414" y="6753799"/>
                  <a:pt x="1056819" y="6771043"/>
                  <a:pt x="1061803" y="6766367"/>
                </a:cubicBezTo>
                <a:lnTo>
                  <a:pt x="1080739" y="6748602"/>
                </a:lnTo>
                <a:lnTo>
                  <a:pt x="1082606" y="6748632"/>
                </a:lnTo>
                <a:cubicBezTo>
                  <a:pt x="1079517" y="6759504"/>
                  <a:pt x="1067753" y="6765699"/>
                  <a:pt x="1059729" y="6773660"/>
                </a:cubicBezTo>
                <a:cubicBezTo>
                  <a:pt x="1006772" y="6826210"/>
                  <a:pt x="992110" y="6839490"/>
                  <a:pt x="986172" y="6844642"/>
                </a:cubicBezTo>
                <a:lnTo>
                  <a:pt x="983665" y="6846825"/>
                </a:lnTo>
                <a:lnTo>
                  <a:pt x="1029559" y="6796616"/>
                </a:lnTo>
                <a:cubicBezTo>
                  <a:pt x="1096441" y="6726042"/>
                  <a:pt x="1164060" y="6656170"/>
                  <a:pt x="1231310" y="6585948"/>
                </a:cubicBezTo>
                <a:cubicBezTo>
                  <a:pt x="1262348" y="6553538"/>
                  <a:pt x="1296306" y="6524175"/>
                  <a:pt x="1330620" y="6495170"/>
                </a:cubicBezTo>
                <a:close/>
                <a:moveTo>
                  <a:pt x="1238056" y="6407686"/>
                </a:moveTo>
                <a:lnTo>
                  <a:pt x="1221709" y="6425571"/>
                </a:lnTo>
                <a:lnTo>
                  <a:pt x="1131196" y="6494438"/>
                </a:lnTo>
                <a:cubicBezTo>
                  <a:pt x="1138448" y="6488919"/>
                  <a:pt x="1144933" y="6482456"/>
                  <a:pt x="1152000" y="6476702"/>
                </a:cubicBezTo>
                <a:cubicBezTo>
                  <a:pt x="1168862" y="6462978"/>
                  <a:pt x="1185870" y="6449430"/>
                  <a:pt x="1202977" y="6436013"/>
                </a:cubicBezTo>
                <a:close/>
                <a:moveTo>
                  <a:pt x="1258527" y="6391155"/>
                </a:moveTo>
                <a:lnTo>
                  <a:pt x="1238056" y="6407686"/>
                </a:lnTo>
                <a:lnTo>
                  <a:pt x="1244585" y="6400543"/>
                </a:lnTo>
                <a:cubicBezTo>
                  <a:pt x="1247237" y="6398146"/>
                  <a:pt x="1253126" y="6394216"/>
                  <a:pt x="1257749" y="6391545"/>
                </a:cubicBezTo>
                <a:close/>
                <a:moveTo>
                  <a:pt x="856915" y="6375075"/>
                </a:moveTo>
                <a:lnTo>
                  <a:pt x="857117" y="6377138"/>
                </a:lnTo>
                <a:cubicBezTo>
                  <a:pt x="860193" y="6382658"/>
                  <a:pt x="866376" y="6380958"/>
                  <a:pt x="873123" y="6377029"/>
                </a:cubicBezTo>
                <a:lnTo>
                  <a:pt x="875363" y="6375473"/>
                </a:lnTo>
                <a:lnTo>
                  <a:pt x="866640" y="6382987"/>
                </a:lnTo>
                <a:cubicBezTo>
                  <a:pt x="860930" y="6387409"/>
                  <a:pt x="856039" y="6389701"/>
                  <a:pt x="855044" y="6384432"/>
                </a:cubicBezTo>
                <a:cubicBezTo>
                  <a:pt x="854412" y="6381089"/>
                  <a:pt x="855150" y="6378081"/>
                  <a:pt x="856740" y="6375280"/>
                </a:cubicBezTo>
                <a:close/>
                <a:moveTo>
                  <a:pt x="616512" y="6363941"/>
                </a:moveTo>
                <a:cubicBezTo>
                  <a:pt x="585843" y="6381036"/>
                  <a:pt x="565895" y="6412615"/>
                  <a:pt x="540587" y="6436953"/>
                </a:cubicBezTo>
                <a:cubicBezTo>
                  <a:pt x="512305" y="6449510"/>
                  <a:pt x="495783" y="6456968"/>
                  <a:pt x="487244" y="6460847"/>
                </a:cubicBezTo>
                <a:lnTo>
                  <a:pt x="483487" y="6462557"/>
                </a:lnTo>
                <a:lnTo>
                  <a:pt x="483821" y="6462241"/>
                </a:lnTo>
                <a:lnTo>
                  <a:pt x="501580" y="6453305"/>
                </a:lnTo>
                <a:cubicBezTo>
                  <a:pt x="509861" y="6448939"/>
                  <a:pt x="518570" y="6444031"/>
                  <a:pt x="523927" y="6440101"/>
                </a:cubicBezTo>
                <a:cubicBezTo>
                  <a:pt x="535810" y="6431384"/>
                  <a:pt x="544790" y="6419214"/>
                  <a:pt x="556171" y="6409852"/>
                </a:cubicBezTo>
                <a:cubicBezTo>
                  <a:pt x="575689" y="6393796"/>
                  <a:pt x="596398" y="6379245"/>
                  <a:pt x="616512" y="6363941"/>
                </a:cubicBezTo>
                <a:close/>
                <a:moveTo>
                  <a:pt x="1479624" y="6354083"/>
                </a:moveTo>
                <a:lnTo>
                  <a:pt x="1477818" y="6356469"/>
                </a:lnTo>
                <a:lnTo>
                  <a:pt x="1457563" y="6381425"/>
                </a:lnTo>
                <a:lnTo>
                  <a:pt x="1432063" y="6406526"/>
                </a:lnTo>
                <a:lnTo>
                  <a:pt x="1414845" y="6421572"/>
                </a:lnTo>
                <a:lnTo>
                  <a:pt x="1418963" y="6417259"/>
                </a:lnTo>
                <a:cubicBezTo>
                  <a:pt x="1436846" y="6398157"/>
                  <a:pt x="1456636" y="6376704"/>
                  <a:pt x="1469418" y="6363154"/>
                </a:cubicBezTo>
                <a:lnTo>
                  <a:pt x="1473274" y="6359137"/>
                </a:lnTo>
                <a:lnTo>
                  <a:pt x="1476568" y="6356578"/>
                </a:lnTo>
                <a:close/>
                <a:moveTo>
                  <a:pt x="941037" y="6319308"/>
                </a:moveTo>
                <a:lnTo>
                  <a:pt x="931563" y="6326221"/>
                </a:lnTo>
                <a:lnTo>
                  <a:pt x="917565" y="6336863"/>
                </a:lnTo>
                <a:lnTo>
                  <a:pt x="917376" y="6336970"/>
                </a:lnTo>
                <a:cubicBezTo>
                  <a:pt x="909213" y="6340698"/>
                  <a:pt x="902371" y="6342704"/>
                  <a:pt x="898726" y="6341669"/>
                </a:cubicBezTo>
                <a:cubicBezTo>
                  <a:pt x="888411" y="6338737"/>
                  <a:pt x="917025" y="6330358"/>
                  <a:pt x="926824" y="6326006"/>
                </a:cubicBezTo>
                <a:cubicBezTo>
                  <a:pt x="930988" y="6324157"/>
                  <a:pt x="935304" y="6321443"/>
                  <a:pt x="939673" y="6319501"/>
                </a:cubicBezTo>
                <a:close/>
                <a:moveTo>
                  <a:pt x="951469" y="6317833"/>
                </a:moveTo>
                <a:lnTo>
                  <a:pt x="945992" y="6323264"/>
                </a:lnTo>
                <a:lnTo>
                  <a:pt x="934117" y="6328078"/>
                </a:lnTo>
                <a:cubicBezTo>
                  <a:pt x="918198" y="6336952"/>
                  <a:pt x="907879" y="6353756"/>
                  <a:pt x="892508" y="6363548"/>
                </a:cubicBezTo>
                <a:lnTo>
                  <a:pt x="875363" y="6375473"/>
                </a:lnTo>
                <a:lnTo>
                  <a:pt x="883142" y="6368770"/>
                </a:lnTo>
                <a:cubicBezTo>
                  <a:pt x="894870" y="6359846"/>
                  <a:pt x="903790" y="6347615"/>
                  <a:pt x="915385" y="6338520"/>
                </a:cubicBezTo>
                <a:lnTo>
                  <a:pt x="917565" y="6336863"/>
                </a:lnTo>
                <a:lnTo>
                  <a:pt x="943941" y="6321944"/>
                </a:lnTo>
                <a:lnTo>
                  <a:pt x="948940" y="6318191"/>
                </a:lnTo>
                <a:close/>
                <a:moveTo>
                  <a:pt x="907322" y="6316625"/>
                </a:moveTo>
                <a:lnTo>
                  <a:pt x="905357" y="6318718"/>
                </a:lnTo>
                <a:lnTo>
                  <a:pt x="895577" y="6325009"/>
                </a:lnTo>
                <a:cubicBezTo>
                  <a:pt x="891765" y="6329180"/>
                  <a:pt x="879641" y="6340945"/>
                  <a:pt x="884139" y="6337523"/>
                </a:cubicBezTo>
                <a:lnTo>
                  <a:pt x="901990" y="6322307"/>
                </a:lnTo>
                <a:lnTo>
                  <a:pt x="900562" y="6323827"/>
                </a:lnTo>
                <a:cubicBezTo>
                  <a:pt x="897430" y="6327110"/>
                  <a:pt x="895250" y="6329349"/>
                  <a:pt x="893771" y="6330837"/>
                </a:cubicBezTo>
                <a:lnTo>
                  <a:pt x="892671" y="6331904"/>
                </a:lnTo>
                <a:lnTo>
                  <a:pt x="892661" y="6331849"/>
                </a:lnTo>
                <a:cubicBezTo>
                  <a:pt x="891703" y="6332617"/>
                  <a:pt x="890546" y="6333895"/>
                  <a:pt x="891194" y="6333339"/>
                </a:cubicBezTo>
                <a:lnTo>
                  <a:pt x="892671" y="6331904"/>
                </a:lnTo>
                <a:lnTo>
                  <a:pt x="892938" y="6333419"/>
                </a:lnTo>
                <a:cubicBezTo>
                  <a:pt x="891494" y="6336015"/>
                  <a:pt x="887848" y="6341464"/>
                  <a:pt x="879994" y="6352110"/>
                </a:cubicBezTo>
                <a:cubicBezTo>
                  <a:pt x="875953" y="6357586"/>
                  <a:pt x="869083" y="6362323"/>
                  <a:pt x="863541" y="6367363"/>
                </a:cubicBezTo>
                <a:lnTo>
                  <a:pt x="856915" y="6375075"/>
                </a:lnTo>
                <a:lnTo>
                  <a:pt x="856116" y="6366914"/>
                </a:lnTo>
                <a:cubicBezTo>
                  <a:pt x="859072" y="6356558"/>
                  <a:pt x="871914" y="6345873"/>
                  <a:pt x="876846" y="6335451"/>
                </a:cubicBezTo>
                <a:lnTo>
                  <a:pt x="891999" y="6318873"/>
                </a:lnTo>
                <a:lnTo>
                  <a:pt x="892142" y="6319154"/>
                </a:lnTo>
                <a:cubicBezTo>
                  <a:pt x="893709" y="6319656"/>
                  <a:pt x="896081" y="6319571"/>
                  <a:pt x="898751" y="6319149"/>
                </a:cubicBezTo>
                <a:close/>
                <a:moveTo>
                  <a:pt x="908786" y="6316512"/>
                </a:moveTo>
                <a:lnTo>
                  <a:pt x="901990" y="6322307"/>
                </a:lnTo>
                <a:lnTo>
                  <a:pt x="905357" y="6318718"/>
                </a:lnTo>
                <a:close/>
                <a:moveTo>
                  <a:pt x="909701" y="6315925"/>
                </a:moveTo>
                <a:lnTo>
                  <a:pt x="908786" y="6316512"/>
                </a:lnTo>
                <a:lnTo>
                  <a:pt x="909358" y="6316026"/>
                </a:lnTo>
                <a:close/>
                <a:moveTo>
                  <a:pt x="1361909" y="6311062"/>
                </a:moveTo>
                <a:lnTo>
                  <a:pt x="1363196" y="6316013"/>
                </a:lnTo>
                <a:lnTo>
                  <a:pt x="1363868" y="6316165"/>
                </a:lnTo>
                <a:lnTo>
                  <a:pt x="1345024" y="6332021"/>
                </a:lnTo>
                <a:lnTo>
                  <a:pt x="1322477" y="6343721"/>
                </a:lnTo>
                <a:cubicBezTo>
                  <a:pt x="1296338" y="6358640"/>
                  <a:pt x="1277925" y="6374121"/>
                  <a:pt x="1251879" y="6402615"/>
                </a:cubicBezTo>
                <a:cubicBezTo>
                  <a:pt x="1247056" y="6407892"/>
                  <a:pt x="1264708" y="6396205"/>
                  <a:pt x="1270611" y="6392173"/>
                </a:cubicBezTo>
                <a:cubicBezTo>
                  <a:pt x="1281047" y="6385047"/>
                  <a:pt x="1291165" y="6377416"/>
                  <a:pt x="1300781" y="6369219"/>
                </a:cubicBezTo>
                <a:cubicBezTo>
                  <a:pt x="1308785" y="6362396"/>
                  <a:pt x="1320873" y="6352286"/>
                  <a:pt x="1333962" y="6341331"/>
                </a:cubicBezTo>
                <a:lnTo>
                  <a:pt x="1345024" y="6332021"/>
                </a:lnTo>
                <a:lnTo>
                  <a:pt x="1351758" y="6328528"/>
                </a:lnTo>
                <a:lnTo>
                  <a:pt x="1372165" y="6320622"/>
                </a:lnTo>
                <a:lnTo>
                  <a:pt x="1328880" y="6353556"/>
                </a:lnTo>
                <a:cubicBezTo>
                  <a:pt x="1274330" y="6397099"/>
                  <a:pt x="1268581" y="6404689"/>
                  <a:pt x="1222785" y="6449524"/>
                </a:cubicBezTo>
                <a:cubicBezTo>
                  <a:pt x="1177202" y="6494147"/>
                  <a:pt x="1125275" y="6531798"/>
                  <a:pt x="1077151" y="6573668"/>
                </a:cubicBezTo>
                <a:cubicBezTo>
                  <a:pt x="1020556" y="6622908"/>
                  <a:pt x="964810" y="6673117"/>
                  <a:pt x="908641" y="6722842"/>
                </a:cubicBezTo>
                <a:lnTo>
                  <a:pt x="906108" y="6725076"/>
                </a:lnTo>
                <a:lnTo>
                  <a:pt x="907290" y="6720190"/>
                </a:lnTo>
                <a:cubicBezTo>
                  <a:pt x="910702" y="6714067"/>
                  <a:pt x="917422" y="6704389"/>
                  <a:pt x="929454" y="6689292"/>
                </a:cubicBezTo>
                <a:lnTo>
                  <a:pt x="947113" y="6667938"/>
                </a:lnTo>
                <a:lnTo>
                  <a:pt x="979456" y="6640368"/>
                </a:lnTo>
                <a:lnTo>
                  <a:pt x="981672" y="6640598"/>
                </a:lnTo>
                <a:cubicBezTo>
                  <a:pt x="984081" y="6639952"/>
                  <a:pt x="988460" y="6636847"/>
                  <a:pt x="999296" y="6626513"/>
                </a:cubicBezTo>
                <a:lnTo>
                  <a:pt x="1017380" y="6608543"/>
                </a:lnTo>
                <a:lnTo>
                  <a:pt x="1084639" y="6553178"/>
                </a:lnTo>
                <a:cubicBezTo>
                  <a:pt x="1112801" y="6529995"/>
                  <a:pt x="1140541" y="6506348"/>
                  <a:pt x="1166588" y="6480848"/>
                </a:cubicBezTo>
                <a:cubicBezTo>
                  <a:pt x="1181149" y="6466595"/>
                  <a:pt x="1196073" y="6452703"/>
                  <a:pt x="1210269" y="6438086"/>
                </a:cubicBezTo>
                <a:lnTo>
                  <a:pt x="1221709" y="6425571"/>
                </a:lnTo>
                <a:cubicBezTo>
                  <a:pt x="1236012" y="6414276"/>
                  <a:pt x="1251022" y="6403553"/>
                  <a:pt x="1263318" y="6390101"/>
                </a:cubicBezTo>
                <a:cubicBezTo>
                  <a:pt x="1264524" y="6388782"/>
                  <a:pt x="1264288" y="6388476"/>
                  <a:pt x="1263172" y="6388832"/>
                </a:cubicBezTo>
                <a:lnTo>
                  <a:pt x="1258527" y="6391155"/>
                </a:lnTo>
                <a:lnTo>
                  <a:pt x="1298020" y="6359265"/>
                </a:lnTo>
                <a:close/>
                <a:moveTo>
                  <a:pt x="921857" y="6308754"/>
                </a:moveTo>
                <a:lnTo>
                  <a:pt x="914309" y="6314567"/>
                </a:lnTo>
                <a:lnTo>
                  <a:pt x="909701" y="6315925"/>
                </a:lnTo>
                <a:lnTo>
                  <a:pt x="917891" y="6310656"/>
                </a:lnTo>
                <a:close/>
                <a:moveTo>
                  <a:pt x="1141063" y="6303027"/>
                </a:moveTo>
                <a:lnTo>
                  <a:pt x="1137179" y="6306960"/>
                </a:lnTo>
                <a:lnTo>
                  <a:pt x="1125508" y="6319576"/>
                </a:lnTo>
                <a:lnTo>
                  <a:pt x="1117944" y="6322889"/>
                </a:lnTo>
                <a:cubicBezTo>
                  <a:pt x="1116473" y="6322510"/>
                  <a:pt x="1121918" y="6317207"/>
                  <a:pt x="1131103" y="6309265"/>
                </a:cubicBezTo>
                <a:lnTo>
                  <a:pt x="1134172" y="6306685"/>
                </a:lnTo>
                <a:lnTo>
                  <a:pt x="1134420" y="6306533"/>
                </a:lnTo>
                <a:close/>
                <a:moveTo>
                  <a:pt x="966874" y="6302093"/>
                </a:moveTo>
                <a:cubicBezTo>
                  <a:pt x="966852" y="6302434"/>
                  <a:pt x="966051" y="6303397"/>
                  <a:pt x="964288" y="6305123"/>
                </a:cubicBezTo>
                <a:lnTo>
                  <a:pt x="957879" y="6311476"/>
                </a:lnTo>
                <a:lnTo>
                  <a:pt x="948940" y="6318191"/>
                </a:lnTo>
                <a:lnTo>
                  <a:pt x="941037" y="6319308"/>
                </a:lnTo>
                <a:lnTo>
                  <a:pt x="950950" y="6312075"/>
                </a:lnTo>
                <a:cubicBezTo>
                  <a:pt x="956974" y="6307799"/>
                  <a:pt x="962072" y="6304335"/>
                  <a:pt x="964782" y="6302803"/>
                </a:cubicBezTo>
                <a:cubicBezTo>
                  <a:pt x="966137" y="6302037"/>
                  <a:pt x="966895" y="6301754"/>
                  <a:pt x="966874" y="6302093"/>
                </a:cubicBezTo>
                <a:close/>
                <a:moveTo>
                  <a:pt x="1854729" y="6296944"/>
                </a:moveTo>
                <a:lnTo>
                  <a:pt x="1854560" y="6297169"/>
                </a:lnTo>
                <a:lnTo>
                  <a:pt x="1846096" y="6305184"/>
                </a:lnTo>
                <a:cubicBezTo>
                  <a:pt x="1843772" y="6307365"/>
                  <a:pt x="1843758" y="6307354"/>
                  <a:pt x="1847474" y="6303869"/>
                </a:cubicBezTo>
                <a:close/>
                <a:moveTo>
                  <a:pt x="1158844" y="6296862"/>
                </a:moveTo>
                <a:lnTo>
                  <a:pt x="1158474" y="6298374"/>
                </a:lnTo>
                <a:lnTo>
                  <a:pt x="1154384" y="6303210"/>
                </a:lnTo>
                <a:lnTo>
                  <a:pt x="1137081" y="6318201"/>
                </a:lnTo>
                <a:cubicBezTo>
                  <a:pt x="1131100" y="6322970"/>
                  <a:pt x="1126207" y="6326288"/>
                  <a:pt x="1123668" y="6326767"/>
                </a:cubicBezTo>
                <a:cubicBezTo>
                  <a:pt x="1119740" y="6327510"/>
                  <a:pt x="1121771" y="6324033"/>
                  <a:pt x="1125456" y="6319632"/>
                </a:cubicBezTo>
                <a:lnTo>
                  <a:pt x="1125508" y="6319576"/>
                </a:lnTo>
                <a:lnTo>
                  <a:pt x="1125740" y="6319475"/>
                </a:lnTo>
                <a:close/>
                <a:moveTo>
                  <a:pt x="1406347" y="6294613"/>
                </a:moveTo>
                <a:lnTo>
                  <a:pt x="1402130" y="6303410"/>
                </a:lnTo>
                <a:cubicBezTo>
                  <a:pt x="1398128" y="6308400"/>
                  <a:pt x="1393485" y="6311751"/>
                  <a:pt x="1388309" y="6314367"/>
                </a:cubicBezTo>
                <a:lnTo>
                  <a:pt x="1372165" y="6320622"/>
                </a:lnTo>
                <a:close/>
                <a:moveTo>
                  <a:pt x="1540394" y="6293892"/>
                </a:moveTo>
                <a:lnTo>
                  <a:pt x="1525885" y="6310737"/>
                </a:lnTo>
                <a:lnTo>
                  <a:pt x="1503965" y="6334179"/>
                </a:lnTo>
                <a:lnTo>
                  <a:pt x="1498622" y="6338733"/>
                </a:lnTo>
                <a:cubicBezTo>
                  <a:pt x="1496108" y="6340646"/>
                  <a:pt x="1492432" y="6343620"/>
                  <a:pt x="1488467" y="6346860"/>
                </a:cubicBezTo>
                <a:lnTo>
                  <a:pt x="1479624" y="6354083"/>
                </a:lnTo>
                <a:lnTo>
                  <a:pt x="1482993" y="6349631"/>
                </a:lnTo>
                <a:cubicBezTo>
                  <a:pt x="1483169" y="6349116"/>
                  <a:pt x="1481905" y="6350238"/>
                  <a:pt x="1479532" y="6352619"/>
                </a:cubicBezTo>
                <a:lnTo>
                  <a:pt x="1473274" y="6359137"/>
                </a:lnTo>
                <a:lnTo>
                  <a:pt x="1468154" y="6363113"/>
                </a:lnTo>
                <a:cubicBezTo>
                  <a:pt x="1466512" y="6364231"/>
                  <a:pt x="1466320" y="6364021"/>
                  <a:pt x="1468452" y="6361689"/>
                </a:cubicBezTo>
                <a:cubicBezTo>
                  <a:pt x="1480749" y="6348237"/>
                  <a:pt x="1496769" y="6338689"/>
                  <a:pt x="1510061" y="6326219"/>
                </a:cubicBezTo>
                <a:cubicBezTo>
                  <a:pt x="1518305" y="6318486"/>
                  <a:pt x="1525020" y="6309256"/>
                  <a:pt x="1532939" y="6301191"/>
                </a:cubicBezTo>
                <a:close/>
                <a:moveTo>
                  <a:pt x="922421" y="6292304"/>
                </a:moveTo>
                <a:lnTo>
                  <a:pt x="899723" y="6310422"/>
                </a:lnTo>
                <a:lnTo>
                  <a:pt x="891999" y="6318873"/>
                </a:lnTo>
                <a:lnTo>
                  <a:pt x="890357" y="6315643"/>
                </a:lnTo>
                <a:cubicBezTo>
                  <a:pt x="893811" y="6303487"/>
                  <a:pt x="910471" y="6300339"/>
                  <a:pt x="920528" y="6292687"/>
                </a:cubicBezTo>
                <a:close/>
                <a:moveTo>
                  <a:pt x="2081466" y="6290927"/>
                </a:moveTo>
                <a:cubicBezTo>
                  <a:pt x="2085593" y="6289404"/>
                  <a:pt x="2088009" y="6289570"/>
                  <a:pt x="2087002" y="6293114"/>
                </a:cubicBezTo>
                <a:cubicBezTo>
                  <a:pt x="2082117" y="6310305"/>
                  <a:pt x="2035287" y="6336409"/>
                  <a:pt x="2040172" y="6319218"/>
                </a:cubicBezTo>
                <a:lnTo>
                  <a:pt x="2047970" y="6306074"/>
                </a:lnTo>
                <a:lnTo>
                  <a:pt x="2049854" y="6306818"/>
                </a:lnTo>
                <a:cubicBezTo>
                  <a:pt x="2058109" y="6303773"/>
                  <a:pt x="2073211" y="6293972"/>
                  <a:pt x="2081466" y="6290927"/>
                </a:cubicBezTo>
                <a:close/>
                <a:moveTo>
                  <a:pt x="2057126" y="6290637"/>
                </a:moveTo>
                <a:lnTo>
                  <a:pt x="2047970" y="6306074"/>
                </a:lnTo>
                <a:lnTo>
                  <a:pt x="2044318" y="6304631"/>
                </a:lnTo>
                <a:close/>
                <a:moveTo>
                  <a:pt x="1924364" y="6290193"/>
                </a:moveTo>
                <a:lnTo>
                  <a:pt x="1922054" y="6301465"/>
                </a:lnTo>
                <a:lnTo>
                  <a:pt x="1918667" y="6323526"/>
                </a:lnTo>
                <a:lnTo>
                  <a:pt x="1878798" y="6360065"/>
                </a:lnTo>
                <a:cubicBezTo>
                  <a:pt x="1863462" y="6370230"/>
                  <a:pt x="1897300" y="6328201"/>
                  <a:pt x="1907893" y="6313156"/>
                </a:cubicBezTo>
                <a:close/>
                <a:moveTo>
                  <a:pt x="941791" y="6288378"/>
                </a:moveTo>
                <a:lnTo>
                  <a:pt x="925748" y="6302053"/>
                </a:lnTo>
                <a:lnTo>
                  <a:pt x="909358" y="6316026"/>
                </a:lnTo>
                <a:lnTo>
                  <a:pt x="907322" y="6316625"/>
                </a:lnTo>
                <a:lnTo>
                  <a:pt x="918767" y="6304431"/>
                </a:lnTo>
                <a:lnTo>
                  <a:pt x="931648" y="6290433"/>
                </a:lnTo>
                <a:close/>
                <a:moveTo>
                  <a:pt x="1174653" y="6286064"/>
                </a:moveTo>
                <a:lnTo>
                  <a:pt x="1174643" y="6286078"/>
                </a:lnTo>
                <a:cubicBezTo>
                  <a:pt x="1159221" y="6299225"/>
                  <a:pt x="1154230" y="6303690"/>
                  <a:pt x="1153571" y="6304174"/>
                </a:cubicBezTo>
                <a:lnTo>
                  <a:pt x="1154384" y="6303210"/>
                </a:lnTo>
                <a:lnTo>
                  <a:pt x="1157017" y="6300929"/>
                </a:lnTo>
                <a:lnTo>
                  <a:pt x="1168173" y="6290489"/>
                </a:lnTo>
                <a:close/>
                <a:moveTo>
                  <a:pt x="963191" y="6285585"/>
                </a:moveTo>
                <a:lnTo>
                  <a:pt x="958965" y="6289113"/>
                </a:lnTo>
                <a:cubicBezTo>
                  <a:pt x="953624" y="6292616"/>
                  <a:pt x="946231" y="6296426"/>
                  <a:pt x="942408" y="6298905"/>
                </a:cubicBezTo>
                <a:lnTo>
                  <a:pt x="921857" y="6308754"/>
                </a:lnTo>
                <a:lnTo>
                  <a:pt x="925041" y="6306303"/>
                </a:lnTo>
                <a:cubicBezTo>
                  <a:pt x="928252" y="6302953"/>
                  <a:pt x="931352" y="6299403"/>
                  <a:pt x="935115" y="6296832"/>
                </a:cubicBezTo>
                <a:lnTo>
                  <a:pt x="946445" y="6287435"/>
                </a:lnTo>
                <a:lnTo>
                  <a:pt x="952554" y="6286197"/>
                </a:lnTo>
                <a:close/>
                <a:moveTo>
                  <a:pt x="903575" y="6273286"/>
                </a:moveTo>
                <a:lnTo>
                  <a:pt x="905793" y="6277266"/>
                </a:lnTo>
                <a:lnTo>
                  <a:pt x="900720" y="6279176"/>
                </a:lnTo>
                <a:cubicBezTo>
                  <a:pt x="896278" y="6280016"/>
                  <a:pt x="897659" y="6277814"/>
                  <a:pt x="902061" y="6274286"/>
                </a:cubicBezTo>
                <a:close/>
                <a:moveTo>
                  <a:pt x="902752" y="6271810"/>
                </a:moveTo>
                <a:lnTo>
                  <a:pt x="902792" y="6271882"/>
                </a:lnTo>
                <a:cubicBezTo>
                  <a:pt x="898769" y="6273825"/>
                  <a:pt x="898780" y="6273821"/>
                  <a:pt x="901286" y="6272558"/>
                </a:cubicBezTo>
                <a:close/>
                <a:moveTo>
                  <a:pt x="875511" y="6269774"/>
                </a:moveTo>
                <a:lnTo>
                  <a:pt x="877109" y="6276576"/>
                </a:lnTo>
                <a:cubicBezTo>
                  <a:pt x="878960" y="6281817"/>
                  <a:pt x="880976" y="6286472"/>
                  <a:pt x="881988" y="6289617"/>
                </a:cubicBezTo>
                <a:cubicBezTo>
                  <a:pt x="874363" y="6297960"/>
                  <a:pt x="867713" y="6307313"/>
                  <a:pt x="859111" y="6314646"/>
                </a:cubicBezTo>
                <a:cubicBezTo>
                  <a:pt x="853670" y="6319284"/>
                  <a:pt x="838424" y="6331964"/>
                  <a:pt x="840379" y="6325088"/>
                </a:cubicBezTo>
                <a:cubicBezTo>
                  <a:pt x="843227" y="6315063"/>
                  <a:pt x="848421" y="6306030"/>
                  <a:pt x="854203" y="6297244"/>
                </a:cubicBezTo>
                <a:lnTo>
                  <a:pt x="869036" y="6274700"/>
                </a:lnTo>
                <a:close/>
                <a:moveTo>
                  <a:pt x="950698" y="6269732"/>
                </a:moveTo>
                <a:lnTo>
                  <a:pt x="931648" y="6290433"/>
                </a:lnTo>
                <a:lnTo>
                  <a:pt x="922421" y="6292304"/>
                </a:lnTo>
                <a:close/>
                <a:moveTo>
                  <a:pt x="574895" y="6268809"/>
                </a:moveTo>
                <a:lnTo>
                  <a:pt x="579859" y="6268914"/>
                </a:lnTo>
                <a:lnTo>
                  <a:pt x="571477" y="6282427"/>
                </a:lnTo>
                <a:lnTo>
                  <a:pt x="569525" y="6279646"/>
                </a:lnTo>
                <a:close/>
                <a:moveTo>
                  <a:pt x="2080742" y="6268722"/>
                </a:moveTo>
                <a:lnTo>
                  <a:pt x="2087337" y="6273834"/>
                </a:lnTo>
                <a:lnTo>
                  <a:pt x="2060544" y="6286902"/>
                </a:lnTo>
                <a:lnTo>
                  <a:pt x="2057126" y="6290637"/>
                </a:lnTo>
                <a:lnTo>
                  <a:pt x="2062088" y="6282273"/>
                </a:lnTo>
                <a:close/>
                <a:moveTo>
                  <a:pt x="930432" y="6267688"/>
                </a:moveTo>
                <a:lnTo>
                  <a:pt x="929304" y="6268652"/>
                </a:lnTo>
                <a:cubicBezTo>
                  <a:pt x="922207" y="6272850"/>
                  <a:pt x="914603" y="6276553"/>
                  <a:pt x="908014" y="6281248"/>
                </a:cubicBezTo>
                <a:lnTo>
                  <a:pt x="905793" y="6277266"/>
                </a:lnTo>
                <a:lnTo>
                  <a:pt x="928290" y="6268790"/>
                </a:lnTo>
                <a:close/>
                <a:moveTo>
                  <a:pt x="913635" y="6266649"/>
                </a:moveTo>
                <a:lnTo>
                  <a:pt x="903575" y="6273286"/>
                </a:lnTo>
                <a:lnTo>
                  <a:pt x="902792" y="6271882"/>
                </a:lnTo>
                <a:close/>
                <a:moveTo>
                  <a:pt x="594201" y="6266033"/>
                </a:moveTo>
                <a:lnTo>
                  <a:pt x="595568" y="6266036"/>
                </a:lnTo>
                <a:lnTo>
                  <a:pt x="594546" y="6267326"/>
                </a:lnTo>
                <a:lnTo>
                  <a:pt x="581330" y="6268945"/>
                </a:lnTo>
                <a:lnTo>
                  <a:pt x="579859" y="6268914"/>
                </a:lnTo>
                <a:lnTo>
                  <a:pt x="580964" y="6267132"/>
                </a:lnTo>
                <a:lnTo>
                  <a:pt x="582341" y="6266151"/>
                </a:lnTo>
                <a:close/>
                <a:moveTo>
                  <a:pt x="2110924" y="6265294"/>
                </a:moveTo>
                <a:lnTo>
                  <a:pt x="2112344" y="6267018"/>
                </a:lnTo>
                <a:cubicBezTo>
                  <a:pt x="2116218" y="6273964"/>
                  <a:pt x="2117711" y="6282135"/>
                  <a:pt x="2113028" y="6284745"/>
                </a:cubicBezTo>
                <a:cubicBezTo>
                  <a:pt x="2107399" y="6287882"/>
                  <a:pt x="2101667" y="6284940"/>
                  <a:pt x="2095909" y="6280477"/>
                </a:cubicBezTo>
                <a:lnTo>
                  <a:pt x="2087337" y="6273834"/>
                </a:lnTo>
                <a:lnTo>
                  <a:pt x="2090578" y="6272252"/>
                </a:lnTo>
                <a:close/>
                <a:moveTo>
                  <a:pt x="607036" y="6264907"/>
                </a:moveTo>
                <a:lnTo>
                  <a:pt x="606570" y="6265475"/>
                </a:lnTo>
                <a:cubicBezTo>
                  <a:pt x="603355" y="6269509"/>
                  <a:pt x="599933" y="6272523"/>
                  <a:pt x="595551" y="6271277"/>
                </a:cubicBezTo>
                <a:cubicBezTo>
                  <a:pt x="593629" y="6270731"/>
                  <a:pt x="593253" y="6269648"/>
                  <a:pt x="593837" y="6268222"/>
                </a:cubicBezTo>
                <a:lnTo>
                  <a:pt x="594546" y="6267326"/>
                </a:lnTo>
                <a:lnTo>
                  <a:pt x="604917" y="6266057"/>
                </a:lnTo>
                <a:close/>
                <a:moveTo>
                  <a:pt x="587748" y="6262297"/>
                </a:moveTo>
                <a:lnTo>
                  <a:pt x="582341" y="6266151"/>
                </a:lnTo>
                <a:lnTo>
                  <a:pt x="581548" y="6266159"/>
                </a:lnTo>
                <a:lnTo>
                  <a:pt x="576261" y="6266054"/>
                </a:lnTo>
                <a:lnTo>
                  <a:pt x="577085" y="6264389"/>
                </a:lnTo>
                <a:close/>
                <a:moveTo>
                  <a:pt x="614215" y="6260993"/>
                </a:moveTo>
                <a:lnTo>
                  <a:pt x="613717" y="6261281"/>
                </a:lnTo>
                <a:lnTo>
                  <a:pt x="607036" y="6264907"/>
                </a:lnTo>
                <a:lnTo>
                  <a:pt x="607042" y="6264899"/>
                </a:lnTo>
                <a:close/>
                <a:moveTo>
                  <a:pt x="1891481" y="6259532"/>
                </a:moveTo>
                <a:cubicBezTo>
                  <a:pt x="1893389" y="6258156"/>
                  <a:pt x="1893642" y="6258386"/>
                  <a:pt x="1891156" y="6261105"/>
                </a:cubicBezTo>
                <a:cubicBezTo>
                  <a:pt x="1887720" y="6264866"/>
                  <a:pt x="1882341" y="6270290"/>
                  <a:pt x="1876441" y="6276093"/>
                </a:cubicBezTo>
                <a:lnTo>
                  <a:pt x="1866349" y="6285850"/>
                </a:lnTo>
                <a:lnTo>
                  <a:pt x="1854729" y="6296944"/>
                </a:lnTo>
                <a:lnTo>
                  <a:pt x="1858913" y="6291355"/>
                </a:lnTo>
                <a:cubicBezTo>
                  <a:pt x="1865141" y="6282224"/>
                  <a:pt x="1885757" y="6263656"/>
                  <a:pt x="1891481" y="6259532"/>
                </a:cubicBezTo>
                <a:close/>
                <a:moveTo>
                  <a:pt x="617529" y="6259071"/>
                </a:moveTo>
                <a:lnTo>
                  <a:pt x="617729" y="6259078"/>
                </a:lnTo>
                <a:lnTo>
                  <a:pt x="614215" y="6260993"/>
                </a:lnTo>
                <a:close/>
                <a:moveTo>
                  <a:pt x="606121" y="6258692"/>
                </a:moveTo>
                <a:lnTo>
                  <a:pt x="611973" y="6258887"/>
                </a:lnTo>
                <a:lnTo>
                  <a:pt x="607042" y="6264899"/>
                </a:lnTo>
                <a:lnTo>
                  <a:pt x="604917" y="6266057"/>
                </a:lnTo>
                <a:lnTo>
                  <a:pt x="595568" y="6266036"/>
                </a:lnTo>
                <a:lnTo>
                  <a:pt x="597874" y="6263120"/>
                </a:lnTo>
                <a:lnTo>
                  <a:pt x="601199" y="6259658"/>
                </a:lnTo>
                <a:close/>
                <a:moveTo>
                  <a:pt x="898708" y="6252335"/>
                </a:moveTo>
                <a:lnTo>
                  <a:pt x="898303" y="6255971"/>
                </a:lnTo>
                <a:lnTo>
                  <a:pt x="880913" y="6265665"/>
                </a:lnTo>
                <a:lnTo>
                  <a:pt x="875511" y="6269774"/>
                </a:lnTo>
                <a:lnTo>
                  <a:pt x="875188" y="6268399"/>
                </a:lnTo>
                <a:close/>
                <a:moveTo>
                  <a:pt x="947913" y="6249782"/>
                </a:moveTo>
                <a:lnTo>
                  <a:pt x="947876" y="6250118"/>
                </a:lnTo>
                <a:lnTo>
                  <a:pt x="913635" y="6266649"/>
                </a:lnTo>
                <a:lnTo>
                  <a:pt x="916626" y="6264674"/>
                </a:lnTo>
                <a:lnTo>
                  <a:pt x="933941" y="6255380"/>
                </a:lnTo>
                <a:lnTo>
                  <a:pt x="935982" y="6254131"/>
                </a:lnTo>
                <a:lnTo>
                  <a:pt x="942295" y="6250939"/>
                </a:lnTo>
                <a:cubicBezTo>
                  <a:pt x="944931" y="6249955"/>
                  <a:pt x="946920" y="6249499"/>
                  <a:pt x="947913" y="6249782"/>
                </a:cubicBezTo>
                <a:close/>
                <a:moveTo>
                  <a:pt x="1209704" y="6248129"/>
                </a:moveTo>
                <a:cubicBezTo>
                  <a:pt x="1206337" y="6250798"/>
                  <a:pt x="1192765" y="6261225"/>
                  <a:pt x="1188154" y="6266270"/>
                </a:cubicBezTo>
                <a:lnTo>
                  <a:pt x="1177802" y="6281448"/>
                </a:lnTo>
                <a:lnTo>
                  <a:pt x="1175882" y="6283275"/>
                </a:lnTo>
                <a:lnTo>
                  <a:pt x="1168173" y="6290489"/>
                </a:lnTo>
                <a:lnTo>
                  <a:pt x="1158844" y="6296862"/>
                </a:lnTo>
                <a:lnTo>
                  <a:pt x="1159222" y="6295322"/>
                </a:lnTo>
                <a:cubicBezTo>
                  <a:pt x="1158518" y="6294875"/>
                  <a:pt x="1156608" y="6295194"/>
                  <a:pt x="1152729" y="6296867"/>
                </a:cubicBezTo>
                <a:lnTo>
                  <a:pt x="1141063" y="6303027"/>
                </a:lnTo>
                <a:lnTo>
                  <a:pt x="1152575" y="6291364"/>
                </a:lnTo>
                <a:lnTo>
                  <a:pt x="1179815" y="6269237"/>
                </a:lnTo>
                <a:lnTo>
                  <a:pt x="1208959" y="6248535"/>
                </a:lnTo>
                <a:cubicBezTo>
                  <a:pt x="1210814" y="6247213"/>
                  <a:pt x="1210826" y="6247240"/>
                  <a:pt x="1209704" y="6248129"/>
                </a:cubicBezTo>
                <a:close/>
                <a:moveTo>
                  <a:pt x="2035549" y="6246723"/>
                </a:moveTo>
                <a:lnTo>
                  <a:pt x="2034873" y="6254653"/>
                </a:lnTo>
                <a:cubicBezTo>
                  <a:pt x="2032689" y="6262341"/>
                  <a:pt x="2025866" y="6267857"/>
                  <a:pt x="2021362" y="6274460"/>
                </a:cubicBezTo>
                <a:lnTo>
                  <a:pt x="2007902" y="6280221"/>
                </a:lnTo>
                <a:lnTo>
                  <a:pt x="2005746" y="6273015"/>
                </a:lnTo>
                <a:lnTo>
                  <a:pt x="2025086" y="6254780"/>
                </a:lnTo>
                <a:close/>
                <a:moveTo>
                  <a:pt x="612580" y="6244601"/>
                </a:moveTo>
                <a:lnTo>
                  <a:pt x="609062" y="6251469"/>
                </a:lnTo>
                <a:lnTo>
                  <a:pt x="601199" y="6259658"/>
                </a:lnTo>
                <a:lnTo>
                  <a:pt x="587748" y="6262297"/>
                </a:lnTo>
                <a:close/>
                <a:moveTo>
                  <a:pt x="965854" y="6241439"/>
                </a:moveTo>
                <a:lnTo>
                  <a:pt x="954844" y="6255144"/>
                </a:lnTo>
                <a:lnTo>
                  <a:pt x="930432" y="6267688"/>
                </a:lnTo>
                <a:lnTo>
                  <a:pt x="947550" y="6253072"/>
                </a:lnTo>
                <a:lnTo>
                  <a:pt x="947876" y="6250118"/>
                </a:lnTo>
                <a:close/>
                <a:moveTo>
                  <a:pt x="2015066" y="6241142"/>
                </a:moveTo>
                <a:lnTo>
                  <a:pt x="2004679" y="6249996"/>
                </a:lnTo>
                <a:lnTo>
                  <a:pt x="2004734" y="6248198"/>
                </a:lnTo>
                <a:close/>
                <a:moveTo>
                  <a:pt x="2007307" y="6237746"/>
                </a:moveTo>
                <a:lnTo>
                  <a:pt x="2004772" y="6246955"/>
                </a:lnTo>
                <a:lnTo>
                  <a:pt x="2004734" y="6248198"/>
                </a:lnTo>
                <a:lnTo>
                  <a:pt x="1978389" y="6266189"/>
                </a:lnTo>
                <a:lnTo>
                  <a:pt x="2003402" y="6238824"/>
                </a:lnTo>
                <a:close/>
                <a:moveTo>
                  <a:pt x="641382" y="6234501"/>
                </a:moveTo>
                <a:lnTo>
                  <a:pt x="644454" y="6237880"/>
                </a:lnTo>
                <a:lnTo>
                  <a:pt x="644285" y="6238106"/>
                </a:lnTo>
                <a:lnTo>
                  <a:pt x="633124" y="6249239"/>
                </a:lnTo>
                <a:lnTo>
                  <a:pt x="619991" y="6257644"/>
                </a:lnTo>
                <a:lnTo>
                  <a:pt x="617529" y="6259071"/>
                </a:lnTo>
                <a:lnTo>
                  <a:pt x="611973" y="6258887"/>
                </a:lnTo>
                <a:lnTo>
                  <a:pt x="616356" y="6253542"/>
                </a:lnTo>
                <a:close/>
                <a:moveTo>
                  <a:pt x="2032569" y="6230452"/>
                </a:moveTo>
                <a:lnTo>
                  <a:pt x="2032924" y="6231142"/>
                </a:lnTo>
                <a:lnTo>
                  <a:pt x="2030167" y="6232390"/>
                </a:lnTo>
                <a:cubicBezTo>
                  <a:pt x="2025793" y="6234502"/>
                  <a:pt x="2020198" y="6237485"/>
                  <a:pt x="2015066" y="6241142"/>
                </a:cubicBezTo>
                <a:lnTo>
                  <a:pt x="2022126" y="6233538"/>
                </a:lnTo>
                <a:lnTo>
                  <a:pt x="2028295" y="6231749"/>
                </a:lnTo>
                <a:close/>
                <a:moveTo>
                  <a:pt x="1238660" y="6229689"/>
                </a:moveTo>
                <a:lnTo>
                  <a:pt x="1191038" y="6274871"/>
                </a:lnTo>
                <a:lnTo>
                  <a:pt x="1174653" y="6286064"/>
                </a:lnTo>
                <a:lnTo>
                  <a:pt x="1177802" y="6281448"/>
                </a:lnTo>
                <a:lnTo>
                  <a:pt x="1186081" y="6273563"/>
                </a:lnTo>
                <a:cubicBezTo>
                  <a:pt x="1199696" y="6261447"/>
                  <a:pt x="1214399" y="6250562"/>
                  <a:pt x="1227691" y="6238093"/>
                </a:cubicBezTo>
                <a:close/>
                <a:moveTo>
                  <a:pt x="614815" y="6224685"/>
                </a:moveTo>
                <a:lnTo>
                  <a:pt x="596982" y="6240975"/>
                </a:lnTo>
                <a:cubicBezTo>
                  <a:pt x="589903" y="6247920"/>
                  <a:pt x="583396" y="6254957"/>
                  <a:pt x="578479" y="6261574"/>
                </a:cubicBezTo>
                <a:lnTo>
                  <a:pt x="577085" y="6264389"/>
                </a:lnTo>
                <a:lnTo>
                  <a:pt x="573671" y="6265059"/>
                </a:lnTo>
                <a:cubicBezTo>
                  <a:pt x="571111" y="6265543"/>
                  <a:pt x="571132" y="6265827"/>
                  <a:pt x="572768" y="6265985"/>
                </a:cubicBezTo>
                <a:lnTo>
                  <a:pt x="576261" y="6266054"/>
                </a:lnTo>
                <a:lnTo>
                  <a:pt x="574895" y="6268809"/>
                </a:lnTo>
                <a:lnTo>
                  <a:pt x="571156" y="6268730"/>
                </a:lnTo>
                <a:cubicBezTo>
                  <a:pt x="568484" y="6267922"/>
                  <a:pt x="566711" y="6266190"/>
                  <a:pt x="566378" y="6262987"/>
                </a:cubicBezTo>
                <a:cubicBezTo>
                  <a:pt x="563143" y="6231886"/>
                  <a:pt x="586209" y="6226223"/>
                  <a:pt x="606440" y="6224953"/>
                </a:cubicBezTo>
                <a:close/>
                <a:moveTo>
                  <a:pt x="624646" y="6224369"/>
                </a:moveTo>
                <a:lnTo>
                  <a:pt x="633368" y="6228178"/>
                </a:lnTo>
                <a:lnTo>
                  <a:pt x="620501" y="6238955"/>
                </a:lnTo>
                <a:lnTo>
                  <a:pt x="612580" y="6244601"/>
                </a:lnTo>
                <a:lnTo>
                  <a:pt x="622911" y="6224425"/>
                </a:lnTo>
                <a:close/>
                <a:moveTo>
                  <a:pt x="1945355" y="6224341"/>
                </a:moveTo>
                <a:lnTo>
                  <a:pt x="1947352" y="6229781"/>
                </a:lnTo>
                <a:cubicBezTo>
                  <a:pt x="1945618" y="6242551"/>
                  <a:pt x="1933218" y="6251779"/>
                  <a:pt x="1929695" y="6264176"/>
                </a:cubicBezTo>
                <a:lnTo>
                  <a:pt x="1929165" y="6266762"/>
                </a:lnTo>
                <a:lnTo>
                  <a:pt x="1913436" y="6279171"/>
                </a:lnTo>
                <a:cubicBezTo>
                  <a:pt x="1904405" y="6285375"/>
                  <a:pt x="1895421" y="6291621"/>
                  <a:pt x="1888086" y="6299646"/>
                </a:cubicBezTo>
                <a:cubicBezTo>
                  <a:pt x="1880851" y="6307560"/>
                  <a:pt x="1905870" y="6281052"/>
                  <a:pt x="1916184" y="6283983"/>
                </a:cubicBezTo>
                <a:cubicBezTo>
                  <a:pt x="1923872" y="6286168"/>
                  <a:pt x="1907177" y="6297188"/>
                  <a:pt x="1902673" y="6303791"/>
                </a:cubicBezTo>
                <a:cubicBezTo>
                  <a:pt x="1801008" y="6360459"/>
                  <a:pt x="1881756" y="6321921"/>
                  <a:pt x="1890159" y="6292352"/>
                </a:cubicBezTo>
                <a:cubicBezTo>
                  <a:pt x="1893090" y="6282037"/>
                  <a:pt x="1855303" y="6316340"/>
                  <a:pt x="1862060" y="6308014"/>
                </a:cubicBezTo>
                <a:cubicBezTo>
                  <a:pt x="1880634" y="6285129"/>
                  <a:pt x="1906161" y="6268803"/>
                  <a:pt x="1926547" y="6247516"/>
                </a:cubicBezTo>
                <a:close/>
                <a:moveTo>
                  <a:pt x="2019099" y="6221652"/>
                </a:moveTo>
                <a:lnTo>
                  <a:pt x="2029291" y="6225807"/>
                </a:lnTo>
                <a:lnTo>
                  <a:pt x="2029264" y="6225850"/>
                </a:lnTo>
                <a:lnTo>
                  <a:pt x="2022126" y="6233538"/>
                </a:lnTo>
                <a:lnTo>
                  <a:pt x="2013777" y="6235960"/>
                </a:lnTo>
                <a:lnTo>
                  <a:pt x="2007307" y="6237746"/>
                </a:lnTo>
                <a:lnTo>
                  <a:pt x="2008568" y="6233173"/>
                </a:lnTo>
                <a:close/>
                <a:moveTo>
                  <a:pt x="644634" y="6220476"/>
                </a:moveTo>
                <a:cubicBezTo>
                  <a:pt x="646659" y="6219956"/>
                  <a:pt x="648101" y="6220659"/>
                  <a:pt x="648599" y="6223293"/>
                </a:cubicBezTo>
                <a:lnTo>
                  <a:pt x="646964" y="6229981"/>
                </a:lnTo>
                <a:lnTo>
                  <a:pt x="646527" y="6230587"/>
                </a:lnTo>
                <a:lnTo>
                  <a:pt x="641382" y="6234501"/>
                </a:lnTo>
                <a:lnTo>
                  <a:pt x="637123" y="6229818"/>
                </a:lnTo>
                <a:lnTo>
                  <a:pt x="633368" y="6228178"/>
                </a:lnTo>
                <a:lnTo>
                  <a:pt x="637178" y="6224986"/>
                </a:lnTo>
                <a:cubicBezTo>
                  <a:pt x="640003" y="6222734"/>
                  <a:pt x="642610" y="6220995"/>
                  <a:pt x="644634" y="6220476"/>
                </a:cubicBezTo>
                <a:close/>
                <a:moveTo>
                  <a:pt x="2007967" y="6217115"/>
                </a:moveTo>
                <a:lnTo>
                  <a:pt x="2012484" y="6218956"/>
                </a:lnTo>
                <a:lnTo>
                  <a:pt x="2008568" y="6233173"/>
                </a:lnTo>
                <a:lnTo>
                  <a:pt x="2003402" y="6238824"/>
                </a:lnTo>
                <a:lnTo>
                  <a:pt x="1991113" y="6242216"/>
                </a:lnTo>
                <a:close/>
                <a:moveTo>
                  <a:pt x="1252246" y="6216255"/>
                </a:moveTo>
                <a:lnTo>
                  <a:pt x="1252740" y="6217192"/>
                </a:lnTo>
                <a:cubicBezTo>
                  <a:pt x="1251748" y="6219079"/>
                  <a:pt x="1249322" y="6221386"/>
                  <a:pt x="1246299" y="6223838"/>
                </a:cubicBezTo>
                <a:lnTo>
                  <a:pt x="1238660" y="6229689"/>
                </a:lnTo>
                <a:lnTo>
                  <a:pt x="1248496" y="6220358"/>
                </a:lnTo>
                <a:close/>
                <a:moveTo>
                  <a:pt x="1940191" y="6215360"/>
                </a:moveTo>
                <a:lnTo>
                  <a:pt x="1942406" y="6218271"/>
                </a:lnTo>
                <a:lnTo>
                  <a:pt x="1931983" y="6228427"/>
                </a:lnTo>
                <a:cubicBezTo>
                  <a:pt x="1903471" y="6256400"/>
                  <a:pt x="1865689" y="6293869"/>
                  <a:pt x="1845401" y="6311163"/>
                </a:cubicBezTo>
                <a:cubicBezTo>
                  <a:pt x="1842360" y="6313755"/>
                  <a:pt x="1844612" y="6310455"/>
                  <a:pt x="1848188" y="6305680"/>
                </a:cubicBezTo>
                <a:lnTo>
                  <a:pt x="1854560" y="6297169"/>
                </a:lnTo>
                <a:lnTo>
                  <a:pt x="1858586" y="6293356"/>
                </a:lnTo>
                <a:lnTo>
                  <a:pt x="1866349" y="6285850"/>
                </a:lnTo>
                <a:close/>
                <a:moveTo>
                  <a:pt x="1974164" y="6213481"/>
                </a:moveTo>
                <a:lnTo>
                  <a:pt x="1979023" y="6213781"/>
                </a:lnTo>
                <a:lnTo>
                  <a:pt x="1977950" y="6215881"/>
                </a:lnTo>
                <a:cubicBezTo>
                  <a:pt x="1961678" y="6247846"/>
                  <a:pt x="1975212" y="6220682"/>
                  <a:pt x="1933656" y="6277239"/>
                </a:cubicBezTo>
                <a:lnTo>
                  <a:pt x="1924364" y="6290193"/>
                </a:lnTo>
                <a:lnTo>
                  <a:pt x="1929165" y="6266762"/>
                </a:lnTo>
                <a:lnTo>
                  <a:pt x="1939062" y="6258955"/>
                </a:lnTo>
                <a:close/>
                <a:moveTo>
                  <a:pt x="1622818" y="6213245"/>
                </a:moveTo>
                <a:lnTo>
                  <a:pt x="1622821" y="6213277"/>
                </a:lnTo>
                <a:cubicBezTo>
                  <a:pt x="1618957" y="6220638"/>
                  <a:pt x="1605201" y="6232924"/>
                  <a:pt x="1608865" y="6228178"/>
                </a:cubicBezTo>
                <a:lnTo>
                  <a:pt x="1617561" y="6216626"/>
                </a:lnTo>
                <a:close/>
                <a:moveTo>
                  <a:pt x="1948999" y="6211848"/>
                </a:moveTo>
                <a:lnTo>
                  <a:pt x="1955165" y="6212255"/>
                </a:lnTo>
                <a:lnTo>
                  <a:pt x="1945355" y="6224341"/>
                </a:lnTo>
                <a:lnTo>
                  <a:pt x="1943797" y="6220100"/>
                </a:lnTo>
                <a:lnTo>
                  <a:pt x="1942406" y="6218271"/>
                </a:lnTo>
                <a:close/>
                <a:moveTo>
                  <a:pt x="1942515" y="6211420"/>
                </a:moveTo>
                <a:lnTo>
                  <a:pt x="1944201" y="6211530"/>
                </a:lnTo>
                <a:lnTo>
                  <a:pt x="1940191" y="6215360"/>
                </a:lnTo>
                <a:lnTo>
                  <a:pt x="1939312" y="6214205"/>
                </a:lnTo>
                <a:close/>
                <a:moveTo>
                  <a:pt x="632392" y="6209468"/>
                </a:moveTo>
                <a:lnTo>
                  <a:pt x="623412" y="6223447"/>
                </a:lnTo>
                <a:lnTo>
                  <a:pt x="622911" y="6224425"/>
                </a:lnTo>
                <a:lnTo>
                  <a:pt x="614815" y="6224685"/>
                </a:lnTo>
                <a:lnTo>
                  <a:pt x="618913" y="6220940"/>
                </a:lnTo>
                <a:close/>
                <a:moveTo>
                  <a:pt x="1622376" y="6208371"/>
                </a:moveTo>
                <a:lnTo>
                  <a:pt x="1613477" y="6211788"/>
                </a:lnTo>
                <a:lnTo>
                  <a:pt x="1616343" y="6209194"/>
                </a:lnTo>
                <a:cubicBezTo>
                  <a:pt x="1618195" y="6208147"/>
                  <a:pt x="1620185" y="6207748"/>
                  <a:pt x="1622376" y="6208371"/>
                </a:cubicBezTo>
                <a:close/>
                <a:moveTo>
                  <a:pt x="1622376" y="6208371"/>
                </a:moveTo>
                <a:lnTo>
                  <a:pt x="1622526" y="6210031"/>
                </a:lnTo>
                <a:lnTo>
                  <a:pt x="1617561" y="6216626"/>
                </a:lnTo>
                <a:lnTo>
                  <a:pt x="1610937" y="6220886"/>
                </a:lnTo>
                <a:cubicBezTo>
                  <a:pt x="1598965" y="6232891"/>
                  <a:pt x="1588433" y="6246267"/>
                  <a:pt x="1576620" y="6258428"/>
                </a:cubicBezTo>
                <a:lnTo>
                  <a:pt x="1540394" y="6293892"/>
                </a:lnTo>
                <a:lnTo>
                  <a:pt x="1562253" y="6268515"/>
                </a:lnTo>
                <a:cubicBezTo>
                  <a:pt x="1574711" y="6253664"/>
                  <a:pt x="1588005" y="6237565"/>
                  <a:pt x="1603643" y="6218813"/>
                </a:cubicBezTo>
                <a:lnTo>
                  <a:pt x="1611546" y="6212530"/>
                </a:lnTo>
                <a:lnTo>
                  <a:pt x="1613477" y="6211788"/>
                </a:lnTo>
                <a:lnTo>
                  <a:pt x="1611128" y="6213913"/>
                </a:lnTo>
                <a:cubicBezTo>
                  <a:pt x="1607837" y="6217862"/>
                  <a:pt x="1604826" y="6222919"/>
                  <a:pt x="1601571" y="6226106"/>
                </a:cubicBezTo>
                <a:cubicBezTo>
                  <a:pt x="1593494" y="6234012"/>
                  <a:pt x="1581783" y="6240263"/>
                  <a:pt x="1578694" y="6251134"/>
                </a:cubicBezTo>
                <a:cubicBezTo>
                  <a:pt x="1576202" y="6259900"/>
                  <a:pt x="1592986" y="6239774"/>
                  <a:pt x="1599498" y="6233400"/>
                </a:cubicBezTo>
                <a:cubicBezTo>
                  <a:pt x="1607575" y="6225492"/>
                  <a:pt x="1614750" y="6216714"/>
                  <a:pt x="1622376" y="6208371"/>
                </a:cubicBezTo>
                <a:close/>
                <a:moveTo>
                  <a:pt x="1631741" y="6203150"/>
                </a:moveTo>
                <a:cubicBezTo>
                  <a:pt x="1636124" y="6204396"/>
                  <a:pt x="1632531" y="6207217"/>
                  <a:pt x="1627039" y="6210533"/>
                </a:cubicBezTo>
                <a:lnTo>
                  <a:pt x="1622818" y="6213245"/>
                </a:lnTo>
                <a:lnTo>
                  <a:pt x="1622526" y="6210031"/>
                </a:lnTo>
                <a:lnTo>
                  <a:pt x="1624422" y="6207513"/>
                </a:lnTo>
                <a:lnTo>
                  <a:pt x="1626216" y="6204982"/>
                </a:lnTo>
                <a:close/>
                <a:moveTo>
                  <a:pt x="1403650" y="6201393"/>
                </a:moveTo>
                <a:lnTo>
                  <a:pt x="1393926" y="6209989"/>
                </a:lnTo>
                <a:cubicBezTo>
                  <a:pt x="1381885" y="6219551"/>
                  <a:pt x="1365938" y="6230086"/>
                  <a:pt x="1373481" y="6224347"/>
                </a:cubicBezTo>
                <a:close/>
                <a:moveTo>
                  <a:pt x="1486906" y="6183350"/>
                </a:moveTo>
                <a:lnTo>
                  <a:pt x="1466144" y="6203385"/>
                </a:lnTo>
                <a:cubicBezTo>
                  <a:pt x="1462125" y="6206250"/>
                  <a:pt x="1458246" y="6210106"/>
                  <a:pt x="1454391" y="6214196"/>
                </a:cubicBezTo>
                <a:lnTo>
                  <a:pt x="1452491" y="6216194"/>
                </a:lnTo>
                <a:lnTo>
                  <a:pt x="1437083" y="6230649"/>
                </a:lnTo>
                <a:lnTo>
                  <a:pt x="1430632" y="6235453"/>
                </a:lnTo>
                <a:cubicBezTo>
                  <a:pt x="1426414" y="6237435"/>
                  <a:pt x="1421988" y="6238132"/>
                  <a:pt x="1417241" y="6236783"/>
                </a:cubicBezTo>
                <a:cubicBezTo>
                  <a:pt x="1399710" y="6231801"/>
                  <a:pt x="1444103" y="6212021"/>
                  <a:pt x="1458851" y="6201313"/>
                </a:cubicBezTo>
                <a:close/>
                <a:moveTo>
                  <a:pt x="1454205" y="6165113"/>
                </a:moveTo>
                <a:lnTo>
                  <a:pt x="1452555" y="6167994"/>
                </a:lnTo>
                <a:lnTo>
                  <a:pt x="1443172" y="6179297"/>
                </a:lnTo>
                <a:lnTo>
                  <a:pt x="1441116" y="6180508"/>
                </a:lnTo>
                <a:lnTo>
                  <a:pt x="1403651" y="6201391"/>
                </a:lnTo>
                <a:lnTo>
                  <a:pt x="1433822" y="6178435"/>
                </a:lnTo>
                <a:cubicBezTo>
                  <a:pt x="1438223" y="6175372"/>
                  <a:pt x="1442668" y="6170724"/>
                  <a:pt x="1447303" y="6167207"/>
                </a:cubicBezTo>
                <a:close/>
                <a:moveTo>
                  <a:pt x="1513241" y="6157766"/>
                </a:moveTo>
                <a:lnTo>
                  <a:pt x="1510133" y="6160868"/>
                </a:lnTo>
                <a:lnTo>
                  <a:pt x="1509827" y="6160622"/>
                </a:lnTo>
                <a:lnTo>
                  <a:pt x="1510316" y="6159093"/>
                </a:lnTo>
                <a:close/>
                <a:moveTo>
                  <a:pt x="1416086" y="6157631"/>
                </a:moveTo>
                <a:lnTo>
                  <a:pt x="1402576" y="6177438"/>
                </a:lnTo>
                <a:cubicBezTo>
                  <a:pt x="1398584" y="6177618"/>
                  <a:pt x="1392050" y="6179809"/>
                  <a:pt x="1386786" y="6180994"/>
                </a:cubicBezTo>
                <a:lnTo>
                  <a:pt x="1383396" y="6181333"/>
                </a:lnTo>
                <a:lnTo>
                  <a:pt x="1406721" y="6162852"/>
                </a:lnTo>
                <a:close/>
                <a:moveTo>
                  <a:pt x="1524064" y="6152469"/>
                </a:moveTo>
                <a:lnTo>
                  <a:pt x="1517120" y="6162695"/>
                </a:lnTo>
                <a:lnTo>
                  <a:pt x="1512313" y="6166774"/>
                </a:lnTo>
                <a:lnTo>
                  <a:pt x="1492803" y="6179575"/>
                </a:lnTo>
                <a:lnTo>
                  <a:pt x="1486906" y="6183350"/>
                </a:lnTo>
                <a:lnTo>
                  <a:pt x="1508009" y="6162989"/>
                </a:lnTo>
                <a:lnTo>
                  <a:pt x="1510133" y="6160868"/>
                </a:lnTo>
                <a:lnTo>
                  <a:pt x="1512814" y="6163007"/>
                </a:lnTo>
                <a:cubicBezTo>
                  <a:pt x="1514700" y="6162039"/>
                  <a:pt x="1517282" y="6159577"/>
                  <a:pt x="1519971" y="6156421"/>
                </a:cubicBezTo>
                <a:lnTo>
                  <a:pt x="1521631" y="6153707"/>
                </a:lnTo>
                <a:close/>
                <a:moveTo>
                  <a:pt x="1513646" y="6148684"/>
                </a:moveTo>
                <a:lnTo>
                  <a:pt x="1510316" y="6159093"/>
                </a:lnTo>
                <a:lnTo>
                  <a:pt x="1503117" y="6162358"/>
                </a:lnTo>
                <a:cubicBezTo>
                  <a:pt x="1494447" y="6166010"/>
                  <a:pt x="1488358" y="6167870"/>
                  <a:pt x="1493167" y="6163770"/>
                </a:cubicBezTo>
                <a:close/>
                <a:moveTo>
                  <a:pt x="1525213" y="6147847"/>
                </a:moveTo>
                <a:lnTo>
                  <a:pt x="1521631" y="6153707"/>
                </a:lnTo>
                <a:lnTo>
                  <a:pt x="1517019" y="6156052"/>
                </a:lnTo>
                <a:lnTo>
                  <a:pt x="1513241" y="6157766"/>
                </a:lnTo>
                <a:lnTo>
                  <a:pt x="1523036" y="6147992"/>
                </a:lnTo>
                <a:close/>
                <a:moveTo>
                  <a:pt x="1531810" y="6147409"/>
                </a:moveTo>
                <a:lnTo>
                  <a:pt x="1528558" y="6150181"/>
                </a:lnTo>
                <a:lnTo>
                  <a:pt x="1524064" y="6152469"/>
                </a:lnTo>
                <a:lnTo>
                  <a:pt x="1527296" y="6147709"/>
                </a:lnTo>
                <a:close/>
                <a:moveTo>
                  <a:pt x="1517780" y="6145640"/>
                </a:moveTo>
                <a:lnTo>
                  <a:pt x="1513646" y="6148684"/>
                </a:lnTo>
                <a:lnTo>
                  <a:pt x="1514511" y="6145980"/>
                </a:lnTo>
                <a:close/>
                <a:moveTo>
                  <a:pt x="1525744" y="6145288"/>
                </a:moveTo>
                <a:lnTo>
                  <a:pt x="1523036" y="6147992"/>
                </a:lnTo>
                <a:lnTo>
                  <a:pt x="1521266" y="6148109"/>
                </a:lnTo>
                <a:cubicBezTo>
                  <a:pt x="1519480" y="6148189"/>
                  <a:pt x="1521110" y="6147425"/>
                  <a:pt x="1523543" y="6146369"/>
                </a:cubicBezTo>
                <a:close/>
                <a:moveTo>
                  <a:pt x="1526975" y="6144683"/>
                </a:moveTo>
                <a:lnTo>
                  <a:pt x="1525744" y="6145288"/>
                </a:lnTo>
                <a:lnTo>
                  <a:pt x="1526277" y="6144756"/>
                </a:lnTo>
                <a:close/>
                <a:moveTo>
                  <a:pt x="1527220" y="6144563"/>
                </a:moveTo>
                <a:lnTo>
                  <a:pt x="1527159" y="6144663"/>
                </a:lnTo>
                <a:lnTo>
                  <a:pt x="1526975" y="6144683"/>
                </a:lnTo>
                <a:close/>
                <a:moveTo>
                  <a:pt x="1529529" y="6144418"/>
                </a:moveTo>
                <a:lnTo>
                  <a:pt x="1527296" y="6147709"/>
                </a:lnTo>
                <a:lnTo>
                  <a:pt x="1525213" y="6147847"/>
                </a:lnTo>
                <a:lnTo>
                  <a:pt x="1527159" y="6144663"/>
                </a:lnTo>
                <a:close/>
                <a:moveTo>
                  <a:pt x="1543886" y="6142924"/>
                </a:moveTo>
                <a:lnTo>
                  <a:pt x="1539438" y="6146643"/>
                </a:lnTo>
                <a:lnTo>
                  <a:pt x="1532764" y="6147345"/>
                </a:lnTo>
                <a:lnTo>
                  <a:pt x="1531810" y="6147409"/>
                </a:lnTo>
                <a:lnTo>
                  <a:pt x="1536124" y="6143731"/>
                </a:lnTo>
                <a:close/>
                <a:moveTo>
                  <a:pt x="1515975" y="6141408"/>
                </a:moveTo>
                <a:lnTo>
                  <a:pt x="1514511" y="6145980"/>
                </a:lnTo>
                <a:lnTo>
                  <a:pt x="1513972" y="6146036"/>
                </a:lnTo>
                <a:cubicBezTo>
                  <a:pt x="1512252" y="6145547"/>
                  <a:pt x="1512686" y="6144221"/>
                  <a:pt x="1514272" y="6142613"/>
                </a:cubicBezTo>
                <a:close/>
                <a:moveTo>
                  <a:pt x="1531750" y="6141148"/>
                </a:moveTo>
                <a:lnTo>
                  <a:pt x="1530536" y="6142933"/>
                </a:lnTo>
                <a:lnTo>
                  <a:pt x="1527220" y="6144563"/>
                </a:lnTo>
                <a:lnTo>
                  <a:pt x="1528394" y="6142642"/>
                </a:lnTo>
                <a:lnTo>
                  <a:pt x="1529295" y="6141744"/>
                </a:lnTo>
                <a:cubicBezTo>
                  <a:pt x="1533154" y="6138021"/>
                  <a:pt x="1533876" y="6137739"/>
                  <a:pt x="1531750" y="6141148"/>
                </a:cubicBezTo>
                <a:close/>
                <a:moveTo>
                  <a:pt x="1529865" y="6140237"/>
                </a:moveTo>
                <a:lnTo>
                  <a:pt x="1528394" y="6142642"/>
                </a:lnTo>
                <a:lnTo>
                  <a:pt x="1526277" y="6144756"/>
                </a:lnTo>
                <a:lnTo>
                  <a:pt x="1517780" y="6145640"/>
                </a:lnTo>
                <a:lnTo>
                  <a:pt x="1519483" y="6144385"/>
                </a:lnTo>
                <a:close/>
                <a:moveTo>
                  <a:pt x="1549363" y="6132446"/>
                </a:moveTo>
                <a:lnTo>
                  <a:pt x="1536124" y="6143731"/>
                </a:lnTo>
                <a:lnTo>
                  <a:pt x="1534278" y="6143924"/>
                </a:lnTo>
                <a:lnTo>
                  <a:pt x="1529529" y="6144418"/>
                </a:lnTo>
                <a:lnTo>
                  <a:pt x="1530536" y="6142933"/>
                </a:lnTo>
                <a:lnTo>
                  <a:pt x="1530630" y="6142887"/>
                </a:lnTo>
                <a:lnTo>
                  <a:pt x="1538814" y="6136661"/>
                </a:lnTo>
                <a:close/>
                <a:moveTo>
                  <a:pt x="1445536" y="6126446"/>
                </a:moveTo>
                <a:lnTo>
                  <a:pt x="1445940" y="6126566"/>
                </a:lnTo>
                <a:lnTo>
                  <a:pt x="1446958" y="6129637"/>
                </a:lnTo>
                <a:cubicBezTo>
                  <a:pt x="1448239" y="6133512"/>
                  <a:pt x="1449980" y="6136633"/>
                  <a:pt x="1453552" y="6136748"/>
                </a:cubicBezTo>
                <a:lnTo>
                  <a:pt x="1453819" y="6136601"/>
                </a:lnTo>
                <a:lnTo>
                  <a:pt x="1452126" y="6143301"/>
                </a:lnTo>
                <a:cubicBezTo>
                  <a:pt x="1440707" y="6162588"/>
                  <a:pt x="1410279" y="6194141"/>
                  <a:pt x="1403651" y="6201391"/>
                </a:cubicBezTo>
                <a:lnTo>
                  <a:pt x="1403650" y="6201393"/>
                </a:lnTo>
                <a:lnTo>
                  <a:pt x="1384920" y="6211833"/>
                </a:lnTo>
                <a:cubicBezTo>
                  <a:pt x="1363977" y="6223507"/>
                  <a:pt x="1411942" y="6172217"/>
                  <a:pt x="1425454" y="6152410"/>
                </a:cubicBezTo>
                <a:lnTo>
                  <a:pt x="1416086" y="6157631"/>
                </a:lnTo>
                <a:lnTo>
                  <a:pt x="1430338" y="6136739"/>
                </a:lnTo>
                <a:lnTo>
                  <a:pt x="1433513" y="6133805"/>
                </a:lnTo>
                <a:cubicBezTo>
                  <a:pt x="1437700" y="6130292"/>
                  <a:pt x="1441779" y="6127504"/>
                  <a:pt x="1445536" y="6126446"/>
                </a:cubicBezTo>
                <a:close/>
                <a:moveTo>
                  <a:pt x="559099" y="6107453"/>
                </a:moveTo>
                <a:lnTo>
                  <a:pt x="551340" y="6119017"/>
                </a:lnTo>
                <a:cubicBezTo>
                  <a:pt x="544717" y="6128229"/>
                  <a:pt x="537308" y="6136489"/>
                  <a:pt x="531826" y="6134932"/>
                </a:cubicBezTo>
                <a:cubicBezTo>
                  <a:pt x="524138" y="6132747"/>
                  <a:pt x="540834" y="6121727"/>
                  <a:pt x="545337" y="6115124"/>
                </a:cubicBezTo>
                <a:close/>
                <a:moveTo>
                  <a:pt x="569125" y="6074242"/>
                </a:moveTo>
                <a:lnTo>
                  <a:pt x="564333" y="6079682"/>
                </a:lnTo>
                <a:cubicBezTo>
                  <a:pt x="561223" y="6083872"/>
                  <a:pt x="558011" y="6087197"/>
                  <a:pt x="553628" y="6085950"/>
                </a:cubicBezTo>
                <a:cubicBezTo>
                  <a:pt x="551706" y="6085405"/>
                  <a:pt x="551209" y="6084218"/>
                  <a:pt x="551640" y="6082663"/>
                </a:cubicBezTo>
                <a:lnTo>
                  <a:pt x="553160" y="6080332"/>
                </a:lnTo>
                <a:lnTo>
                  <a:pt x="559686" y="6077204"/>
                </a:lnTo>
                <a:close/>
                <a:moveTo>
                  <a:pt x="601049" y="6067633"/>
                </a:moveTo>
                <a:lnTo>
                  <a:pt x="599529" y="6069887"/>
                </a:lnTo>
                <a:cubicBezTo>
                  <a:pt x="591255" y="6081940"/>
                  <a:pt x="586642" y="6086666"/>
                  <a:pt x="564070" y="6104683"/>
                </a:cubicBezTo>
                <a:lnTo>
                  <a:pt x="559099" y="6107453"/>
                </a:lnTo>
                <a:lnTo>
                  <a:pt x="560348" y="6105593"/>
                </a:lnTo>
                <a:cubicBezTo>
                  <a:pt x="562928" y="6101618"/>
                  <a:pt x="564973" y="6098514"/>
                  <a:pt x="566142" y="6097389"/>
                </a:cubicBezTo>
                <a:close/>
                <a:moveTo>
                  <a:pt x="586503" y="6063581"/>
                </a:moveTo>
                <a:lnTo>
                  <a:pt x="581725" y="6070289"/>
                </a:lnTo>
                <a:lnTo>
                  <a:pt x="569125" y="6074242"/>
                </a:lnTo>
                <a:lnTo>
                  <a:pt x="574433" y="6068216"/>
                </a:lnTo>
                <a:close/>
                <a:moveTo>
                  <a:pt x="533729" y="6054190"/>
                </a:moveTo>
                <a:lnTo>
                  <a:pt x="519253" y="6073059"/>
                </a:lnTo>
                <a:cubicBezTo>
                  <a:pt x="511763" y="6082192"/>
                  <a:pt x="503921" y="6090952"/>
                  <a:pt x="494284" y="6100615"/>
                </a:cubicBezTo>
                <a:cubicBezTo>
                  <a:pt x="483878" y="6111052"/>
                  <a:pt x="472789" y="6120782"/>
                  <a:pt x="462040" y="6130865"/>
                </a:cubicBezTo>
                <a:cubicBezTo>
                  <a:pt x="450935" y="6132964"/>
                  <a:pt x="429228" y="6148453"/>
                  <a:pt x="428721" y="6137161"/>
                </a:cubicBezTo>
                <a:cubicBezTo>
                  <a:pt x="428061" y="6122439"/>
                  <a:pt x="449447" y="6116106"/>
                  <a:pt x="460965" y="6106913"/>
                </a:cubicBezTo>
                <a:cubicBezTo>
                  <a:pt x="466552" y="6102453"/>
                  <a:pt x="474109" y="6100930"/>
                  <a:pt x="479697" y="6096470"/>
                </a:cubicBezTo>
                <a:cubicBezTo>
                  <a:pt x="491214" y="6087276"/>
                  <a:pt x="500212" y="6075145"/>
                  <a:pt x="511940" y="6066221"/>
                </a:cubicBezTo>
                <a:cubicBezTo>
                  <a:pt x="516207" y="6062975"/>
                  <a:pt x="521192" y="6060799"/>
                  <a:pt x="526129" y="6058564"/>
                </a:cubicBezTo>
                <a:close/>
                <a:moveTo>
                  <a:pt x="748451" y="6038580"/>
                </a:moveTo>
                <a:lnTo>
                  <a:pt x="748321" y="6038807"/>
                </a:lnTo>
                <a:cubicBezTo>
                  <a:pt x="746560" y="6045005"/>
                  <a:pt x="747134" y="6051711"/>
                  <a:pt x="747477" y="6058331"/>
                </a:cubicBezTo>
                <a:lnTo>
                  <a:pt x="746925" y="6063045"/>
                </a:lnTo>
                <a:lnTo>
                  <a:pt x="733812" y="6089861"/>
                </a:lnTo>
                <a:cubicBezTo>
                  <a:pt x="729678" y="6095699"/>
                  <a:pt x="724417" y="6101858"/>
                  <a:pt x="718466" y="6108144"/>
                </a:cubicBezTo>
                <a:lnTo>
                  <a:pt x="703743" y="6122518"/>
                </a:lnTo>
                <a:lnTo>
                  <a:pt x="701569" y="6120110"/>
                </a:lnTo>
                <a:cubicBezTo>
                  <a:pt x="700312" y="6104788"/>
                  <a:pt x="714518" y="6092220"/>
                  <a:pt x="721298" y="6078422"/>
                </a:cubicBezTo>
                <a:cubicBezTo>
                  <a:pt x="736064" y="6048373"/>
                  <a:pt x="732665" y="6047366"/>
                  <a:pt x="742407" y="6041849"/>
                </a:cubicBezTo>
                <a:close/>
                <a:moveTo>
                  <a:pt x="553550" y="6030752"/>
                </a:moveTo>
                <a:cubicBezTo>
                  <a:pt x="555296" y="6029779"/>
                  <a:pt x="555703" y="6030207"/>
                  <a:pt x="555240" y="6031476"/>
                </a:cubicBezTo>
                <a:lnTo>
                  <a:pt x="554348" y="6032927"/>
                </a:lnTo>
                <a:lnTo>
                  <a:pt x="540038" y="6050559"/>
                </a:lnTo>
                <a:lnTo>
                  <a:pt x="533729" y="6054190"/>
                </a:lnTo>
                <a:lnTo>
                  <a:pt x="542110" y="6043266"/>
                </a:lnTo>
                <a:lnTo>
                  <a:pt x="546863" y="6036298"/>
                </a:lnTo>
                <a:close/>
                <a:moveTo>
                  <a:pt x="489186" y="6017661"/>
                </a:moveTo>
                <a:lnTo>
                  <a:pt x="489310" y="6019234"/>
                </a:lnTo>
                <a:lnTo>
                  <a:pt x="490370" y="6019853"/>
                </a:lnTo>
                <a:lnTo>
                  <a:pt x="488721" y="6021118"/>
                </a:lnTo>
                <a:cubicBezTo>
                  <a:pt x="470811" y="6037174"/>
                  <a:pt x="447901" y="6062422"/>
                  <a:pt x="430716" y="6074669"/>
                </a:cubicBezTo>
                <a:cubicBezTo>
                  <a:pt x="411741" y="6088192"/>
                  <a:pt x="394630" y="6106154"/>
                  <a:pt x="372447" y="6113287"/>
                </a:cubicBezTo>
                <a:cubicBezTo>
                  <a:pt x="366172" y="6115305"/>
                  <a:pt x="421403" y="6068791"/>
                  <a:pt x="425495" y="6065303"/>
                </a:cubicBezTo>
                <a:close/>
                <a:moveTo>
                  <a:pt x="704843" y="5988262"/>
                </a:moveTo>
                <a:lnTo>
                  <a:pt x="690565" y="5990462"/>
                </a:lnTo>
                <a:lnTo>
                  <a:pt x="684529" y="5995662"/>
                </a:lnTo>
                <a:cubicBezTo>
                  <a:pt x="681433" y="5998371"/>
                  <a:pt x="676990" y="6001636"/>
                  <a:pt x="672297" y="6005124"/>
                </a:cubicBezTo>
                <a:lnTo>
                  <a:pt x="672290" y="6005130"/>
                </a:lnTo>
                <a:lnTo>
                  <a:pt x="674472" y="6004779"/>
                </a:lnTo>
                <a:lnTo>
                  <a:pt x="685877" y="6005506"/>
                </a:lnTo>
                <a:lnTo>
                  <a:pt x="690850" y="6001983"/>
                </a:lnTo>
                <a:lnTo>
                  <a:pt x="707706" y="5989943"/>
                </a:lnTo>
                <a:lnTo>
                  <a:pt x="702704" y="5995659"/>
                </a:lnTo>
                <a:lnTo>
                  <a:pt x="703116" y="5995417"/>
                </a:lnTo>
                <a:cubicBezTo>
                  <a:pt x="705830" y="5993725"/>
                  <a:pt x="708055" y="5992140"/>
                  <a:pt x="709052" y="5990822"/>
                </a:cubicBezTo>
                <a:lnTo>
                  <a:pt x="708399" y="5989448"/>
                </a:lnTo>
                <a:lnTo>
                  <a:pt x="707706" y="5989943"/>
                </a:lnTo>
                <a:lnTo>
                  <a:pt x="708307" y="5989256"/>
                </a:lnTo>
                <a:lnTo>
                  <a:pt x="708174" y="5988977"/>
                </a:lnTo>
                <a:lnTo>
                  <a:pt x="703579" y="5990637"/>
                </a:lnTo>
                <a:cubicBezTo>
                  <a:pt x="702515" y="5990844"/>
                  <a:pt x="702315" y="5990518"/>
                  <a:pt x="703492" y="5989340"/>
                </a:cubicBezTo>
                <a:close/>
                <a:moveTo>
                  <a:pt x="813479" y="5977580"/>
                </a:moveTo>
                <a:lnTo>
                  <a:pt x="797223" y="6005409"/>
                </a:lnTo>
                <a:cubicBezTo>
                  <a:pt x="789997" y="6009438"/>
                  <a:pt x="784320" y="6012671"/>
                  <a:pt x="779989" y="6015138"/>
                </a:cubicBezTo>
                <a:lnTo>
                  <a:pt x="778260" y="6016105"/>
                </a:lnTo>
                <a:lnTo>
                  <a:pt x="778492" y="6015851"/>
                </a:lnTo>
                <a:cubicBezTo>
                  <a:pt x="785004" y="6009477"/>
                  <a:pt x="793148" y="6004842"/>
                  <a:pt x="799296" y="5998116"/>
                </a:cubicBezTo>
                <a:cubicBezTo>
                  <a:pt x="804688" y="5992217"/>
                  <a:pt x="808009" y="5984700"/>
                  <a:pt x="812808" y="5978308"/>
                </a:cubicBezTo>
                <a:close/>
                <a:moveTo>
                  <a:pt x="847972" y="5950768"/>
                </a:moveTo>
                <a:cubicBezTo>
                  <a:pt x="848592" y="5950240"/>
                  <a:pt x="848600" y="5950268"/>
                  <a:pt x="847447" y="5951300"/>
                </a:cubicBezTo>
                <a:lnTo>
                  <a:pt x="844827" y="5953590"/>
                </a:lnTo>
                <a:lnTo>
                  <a:pt x="844830" y="5953585"/>
                </a:lnTo>
                <a:cubicBezTo>
                  <a:pt x="846120" y="5952385"/>
                  <a:pt x="847352" y="5951298"/>
                  <a:pt x="847972" y="5950768"/>
                </a:cubicBezTo>
                <a:close/>
                <a:moveTo>
                  <a:pt x="845338" y="5939232"/>
                </a:moveTo>
                <a:lnTo>
                  <a:pt x="836590" y="5940366"/>
                </a:lnTo>
                <a:lnTo>
                  <a:pt x="837135" y="5940870"/>
                </a:lnTo>
                <a:close/>
                <a:moveTo>
                  <a:pt x="870900" y="5927749"/>
                </a:moveTo>
                <a:lnTo>
                  <a:pt x="865856" y="5930324"/>
                </a:lnTo>
                <a:lnTo>
                  <a:pt x="850916" y="5936928"/>
                </a:lnTo>
                <a:lnTo>
                  <a:pt x="848873" y="5938773"/>
                </a:lnTo>
                <a:lnTo>
                  <a:pt x="848273" y="5938851"/>
                </a:lnTo>
                <a:lnTo>
                  <a:pt x="841096" y="5947643"/>
                </a:lnTo>
                <a:lnTo>
                  <a:pt x="813479" y="5977580"/>
                </a:lnTo>
                <a:lnTo>
                  <a:pt x="815865" y="5973497"/>
                </a:lnTo>
                <a:cubicBezTo>
                  <a:pt x="821467" y="5963881"/>
                  <a:pt x="826521" y="5954969"/>
                  <a:pt x="831208" y="5945813"/>
                </a:cubicBezTo>
                <a:lnTo>
                  <a:pt x="833483" y="5940769"/>
                </a:lnTo>
                <a:lnTo>
                  <a:pt x="830481" y="5941158"/>
                </a:lnTo>
                <a:lnTo>
                  <a:pt x="816953" y="5963722"/>
                </a:lnTo>
                <a:cubicBezTo>
                  <a:pt x="789808" y="6005177"/>
                  <a:pt x="759764" y="6026024"/>
                  <a:pt x="770828" y="6020264"/>
                </a:cubicBezTo>
                <a:lnTo>
                  <a:pt x="778260" y="6016105"/>
                </a:lnTo>
                <a:lnTo>
                  <a:pt x="755614" y="6040880"/>
                </a:lnTo>
                <a:cubicBezTo>
                  <a:pt x="755614" y="6040880"/>
                  <a:pt x="781990" y="6029022"/>
                  <a:pt x="793078" y="6019997"/>
                </a:cubicBezTo>
                <a:cubicBezTo>
                  <a:pt x="806228" y="6009293"/>
                  <a:pt x="818942" y="5997152"/>
                  <a:pt x="827394" y="5982454"/>
                </a:cubicBezTo>
                <a:cubicBezTo>
                  <a:pt x="830958" y="5976257"/>
                  <a:pt x="812143" y="5999140"/>
                  <a:pt x="808662" y="5992896"/>
                </a:cubicBezTo>
                <a:cubicBezTo>
                  <a:pt x="804770" y="5985916"/>
                  <a:pt x="817669" y="5979691"/>
                  <a:pt x="822173" y="5973088"/>
                </a:cubicBezTo>
                <a:cubicBezTo>
                  <a:pt x="830179" y="5966264"/>
                  <a:pt x="835920" y="5961333"/>
                  <a:pt x="839949" y="5957849"/>
                </a:cubicBezTo>
                <a:lnTo>
                  <a:pt x="844827" y="5953590"/>
                </a:lnTo>
                <a:lnTo>
                  <a:pt x="840768" y="5958577"/>
                </a:lnTo>
                <a:cubicBezTo>
                  <a:pt x="842112" y="5958319"/>
                  <a:pt x="847624" y="5954951"/>
                  <a:pt x="861710" y="5944911"/>
                </a:cubicBezTo>
                <a:lnTo>
                  <a:pt x="879938" y="5929373"/>
                </a:lnTo>
                <a:lnTo>
                  <a:pt x="861515" y="5938773"/>
                </a:lnTo>
                <a:cubicBezTo>
                  <a:pt x="855000" y="5942031"/>
                  <a:pt x="857391" y="5939128"/>
                  <a:pt x="863750" y="5933620"/>
                </a:cubicBezTo>
                <a:close/>
                <a:moveTo>
                  <a:pt x="932940" y="5900895"/>
                </a:moveTo>
                <a:lnTo>
                  <a:pt x="920185" y="5908174"/>
                </a:lnTo>
                <a:lnTo>
                  <a:pt x="919597" y="5908489"/>
                </a:lnTo>
                <a:lnTo>
                  <a:pt x="931545" y="5902384"/>
                </a:lnTo>
                <a:close/>
                <a:moveTo>
                  <a:pt x="854881" y="5884955"/>
                </a:moveTo>
                <a:lnTo>
                  <a:pt x="847110" y="5890352"/>
                </a:lnTo>
                <a:lnTo>
                  <a:pt x="845143" y="5893625"/>
                </a:lnTo>
                <a:lnTo>
                  <a:pt x="843442" y="5897664"/>
                </a:lnTo>
                <a:lnTo>
                  <a:pt x="850809" y="5892048"/>
                </a:lnTo>
                <a:lnTo>
                  <a:pt x="853171" y="5890107"/>
                </a:lnTo>
                <a:close/>
                <a:moveTo>
                  <a:pt x="156841" y="5825755"/>
                </a:moveTo>
                <a:lnTo>
                  <a:pt x="146099" y="5834944"/>
                </a:lnTo>
                <a:cubicBezTo>
                  <a:pt x="134927" y="5844308"/>
                  <a:pt x="127299" y="5850355"/>
                  <a:pt x="134608" y="5843959"/>
                </a:cubicBezTo>
                <a:lnTo>
                  <a:pt x="153129" y="5827908"/>
                </a:lnTo>
                <a:close/>
                <a:moveTo>
                  <a:pt x="231369" y="5761458"/>
                </a:moveTo>
                <a:cubicBezTo>
                  <a:pt x="225886" y="5767874"/>
                  <a:pt x="201733" y="5791051"/>
                  <a:pt x="191497" y="5799713"/>
                </a:cubicBezTo>
                <a:cubicBezTo>
                  <a:pt x="184579" y="5805566"/>
                  <a:pt x="177816" y="5812035"/>
                  <a:pt x="170633" y="5817756"/>
                </a:cubicBezTo>
                <a:lnTo>
                  <a:pt x="156841" y="5825755"/>
                </a:lnTo>
                <a:lnTo>
                  <a:pt x="164091" y="5819553"/>
                </a:lnTo>
                <a:cubicBezTo>
                  <a:pt x="170025" y="5814355"/>
                  <a:pt x="175421" y="5809468"/>
                  <a:pt x="178855" y="5806034"/>
                </a:cubicBezTo>
                <a:lnTo>
                  <a:pt x="182819" y="5802178"/>
                </a:lnTo>
                <a:lnTo>
                  <a:pt x="229422" y="5761787"/>
                </a:lnTo>
                <a:cubicBezTo>
                  <a:pt x="232951" y="5759043"/>
                  <a:pt x="233197" y="5759320"/>
                  <a:pt x="231369" y="5761458"/>
                </a:cubicBezTo>
                <a:close/>
                <a:moveTo>
                  <a:pt x="205110" y="5759358"/>
                </a:moveTo>
                <a:lnTo>
                  <a:pt x="166213" y="5793392"/>
                </a:lnTo>
                <a:cubicBezTo>
                  <a:pt x="163519" y="5795352"/>
                  <a:pt x="157600" y="5798110"/>
                  <a:pt x="152944" y="5799789"/>
                </a:cubicBezTo>
                <a:lnTo>
                  <a:pt x="147501" y="5801255"/>
                </a:lnTo>
                <a:close/>
                <a:moveTo>
                  <a:pt x="216581" y="5749320"/>
                </a:moveTo>
                <a:lnTo>
                  <a:pt x="210460" y="5755467"/>
                </a:lnTo>
                <a:lnTo>
                  <a:pt x="205110" y="5759358"/>
                </a:lnTo>
                <a:close/>
                <a:moveTo>
                  <a:pt x="223299" y="5742278"/>
                </a:moveTo>
                <a:cubicBezTo>
                  <a:pt x="223948" y="5741600"/>
                  <a:pt x="223996" y="5741633"/>
                  <a:pt x="223101" y="5742824"/>
                </a:cubicBezTo>
                <a:lnTo>
                  <a:pt x="218652" y="5748386"/>
                </a:lnTo>
                <a:lnTo>
                  <a:pt x="216781" y="5749145"/>
                </a:lnTo>
                <a:lnTo>
                  <a:pt x="216581" y="5749320"/>
                </a:lnTo>
                <a:lnTo>
                  <a:pt x="219892" y="5745995"/>
                </a:lnTo>
                <a:cubicBezTo>
                  <a:pt x="221401" y="5744344"/>
                  <a:pt x="222650" y="5742956"/>
                  <a:pt x="223299" y="5742278"/>
                </a:cubicBezTo>
                <a:close/>
                <a:moveTo>
                  <a:pt x="252492" y="5735792"/>
                </a:moveTo>
                <a:cubicBezTo>
                  <a:pt x="253903" y="5737371"/>
                  <a:pt x="236950" y="5750357"/>
                  <a:pt x="205296" y="5780306"/>
                </a:cubicBezTo>
                <a:lnTo>
                  <a:pt x="182819" y="5802178"/>
                </a:lnTo>
                <a:lnTo>
                  <a:pt x="153129" y="5827908"/>
                </a:lnTo>
                <a:lnTo>
                  <a:pt x="147250" y="5831318"/>
                </a:lnTo>
                <a:cubicBezTo>
                  <a:pt x="135943" y="5835087"/>
                  <a:pt x="164777" y="5815084"/>
                  <a:pt x="172534" y="5806034"/>
                </a:cubicBezTo>
                <a:lnTo>
                  <a:pt x="218652" y="5748386"/>
                </a:lnTo>
                <a:lnTo>
                  <a:pt x="236144" y="5741285"/>
                </a:lnTo>
                <a:cubicBezTo>
                  <a:pt x="246489" y="5737065"/>
                  <a:pt x="251786" y="5735002"/>
                  <a:pt x="252492" y="5735792"/>
                </a:cubicBezTo>
                <a:close/>
                <a:moveTo>
                  <a:pt x="131038" y="5501912"/>
                </a:moveTo>
                <a:lnTo>
                  <a:pt x="122990" y="5505556"/>
                </a:lnTo>
                <a:lnTo>
                  <a:pt x="129609" y="5502534"/>
                </a:lnTo>
                <a:cubicBezTo>
                  <a:pt x="131428" y="5501713"/>
                  <a:pt x="132101" y="5501422"/>
                  <a:pt x="131038" y="5501912"/>
                </a:cubicBezTo>
                <a:close/>
                <a:moveTo>
                  <a:pt x="328360" y="5238906"/>
                </a:moveTo>
                <a:lnTo>
                  <a:pt x="325497" y="5244038"/>
                </a:lnTo>
                <a:cubicBezTo>
                  <a:pt x="326638" y="5245048"/>
                  <a:pt x="330243" y="5244946"/>
                  <a:pt x="336878" y="5243471"/>
                </a:cubicBezTo>
                <a:lnTo>
                  <a:pt x="311595" y="5268755"/>
                </a:lnTo>
                <a:cubicBezTo>
                  <a:pt x="264648" y="5278144"/>
                  <a:pt x="265508" y="5280631"/>
                  <a:pt x="304499" y="5254568"/>
                </a:cubicBezTo>
                <a:lnTo>
                  <a:pt x="322612" y="5242152"/>
                </a:lnTo>
                <a:close/>
                <a:moveTo>
                  <a:pt x="419307" y="5179931"/>
                </a:moveTo>
                <a:lnTo>
                  <a:pt x="419050" y="5180262"/>
                </a:lnTo>
                <a:cubicBezTo>
                  <a:pt x="411087" y="5188226"/>
                  <a:pt x="383506" y="5206716"/>
                  <a:pt x="354324" y="5224241"/>
                </a:cubicBezTo>
                <a:lnTo>
                  <a:pt x="328360" y="5238906"/>
                </a:lnTo>
                <a:lnTo>
                  <a:pt x="328902" y="5237933"/>
                </a:lnTo>
                <a:lnTo>
                  <a:pt x="334192" y="5233923"/>
                </a:lnTo>
                <a:lnTo>
                  <a:pt x="347466" y="5224274"/>
                </a:lnTo>
                <a:lnTo>
                  <a:pt x="366481" y="5211954"/>
                </a:lnTo>
                <a:close/>
                <a:moveTo>
                  <a:pt x="394369" y="5147319"/>
                </a:moveTo>
                <a:lnTo>
                  <a:pt x="394816" y="5151011"/>
                </a:lnTo>
                <a:lnTo>
                  <a:pt x="387446" y="5154978"/>
                </a:lnTo>
                <a:lnTo>
                  <a:pt x="383519" y="5157506"/>
                </a:lnTo>
                <a:close/>
                <a:moveTo>
                  <a:pt x="408695" y="5145589"/>
                </a:moveTo>
                <a:cubicBezTo>
                  <a:pt x="410597" y="5145705"/>
                  <a:pt x="412042" y="5146597"/>
                  <a:pt x="412729" y="5148658"/>
                </a:cubicBezTo>
                <a:cubicBezTo>
                  <a:pt x="413562" y="5151156"/>
                  <a:pt x="413188" y="5153459"/>
                  <a:pt x="412060" y="5155639"/>
                </a:cubicBezTo>
                <a:lnTo>
                  <a:pt x="410665" y="5157318"/>
                </a:lnTo>
                <a:lnTo>
                  <a:pt x="400087" y="5161299"/>
                </a:lnTo>
                <a:cubicBezTo>
                  <a:pt x="396776" y="5161667"/>
                  <a:pt x="395723" y="5158507"/>
                  <a:pt x="395234" y="5154464"/>
                </a:cubicBezTo>
                <a:lnTo>
                  <a:pt x="394816" y="5151011"/>
                </a:lnTo>
                <a:lnTo>
                  <a:pt x="401925" y="5147183"/>
                </a:lnTo>
                <a:cubicBezTo>
                  <a:pt x="404436" y="5146135"/>
                  <a:pt x="406794" y="5145473"/>
                  <a:pt x="408695" y="5145589"/>
                </a:cubicBezTo>
                <a:close/>
                <a:moveTo>
                  <a:pt x="678505" y="5109915"/>
                </a:moveTo>
                <a:cubicBezTo>
                  <a:pt x="679526" y="5109654"/>
                  <a:pt x="679613" y="5109838"/>
                  <a:pt x="678208" y="5110732"/>
                </a:cubicBezTo>
                <a:cubicBezTo>
                  <a:pt x="591115" y="5166155"/>
                  <a:pt x="577482" y="5161798"/>
                  <a:pt x="520328" y="5202639"/>
                </a:cubicBezTo>
                <a:lnTo>
                  <a:pt x="520217" y="5202722"/>
                </a:lnTo>
                <a:lnTo>
                  <a:pt x="513864" y="5205546"/>
                </a:lnTo>
                <a:cubicBezTo>
                  <a:pt x="507740" y="5208171"/>
                  <a:pt x="489210" y="5215330"/>
                  <a:pt x="494901" y="5211866"/>
                </a:cubicBezTo>
                <a:cubicBezTo>
                  <a:pt x="548924" y="5178982"/>
                  <a:pt x="599246" y="5137051"/>
                  <a:pt x="659245" y="5117052"/>
                </a:cubicBezTo>
                <a:cubicBezTo>
                  <a:pt x="663986" y="5115473"/>
                  <a:pt x="675444" y="5110695"/>
                  <a:pt x="678505" y="5109915"/>
                </a:cubicBezTo>
                <a:close/>
                <a:moveTo>
                  <a:pt x="747575" y="5104873"/>
                </a:moveTo>
                <a:lnTo>
                  <a:pt x="750045" y="5105058"/>
                </a:lnTo>
                <a:lnTo>
                  <a:pt x="749837" y="5106014"/>
                </a:lnTo>
                <a:lnTo>
                  <a:pt x="742018" y="5113502"/>
                </a:lnTo>
                <a:cubicBezTo>
                  <a:pt x="734318" y="5121428"/>
                  <a:pt x="734081" y="5123698"/>
                  <a:pt x="735882" y="5124011"/>
                </a:cubicBezTo>
                <a:lnTo>
                  <a:pt x="736325" y="5123928"/>
                </a:lnTo>
                <a:lnTo>
                  <a:pt x="725736" y="5133265"/>
                </a:lnTo>
                <a:lnTo>
                  <a:pt x="712828" y="5141278"/>
                </a:lnTo>
                <a:cubicBezTo>
                  <a:pt x="706749" y="5145057"/>
                  <a:pt x="699490" y="5149578"/>
                  <a:pt x="690850" y="5154978"/>
                </a:cubicBezTo>
                <a:cubicBezTo>
                  <a:pt x="654573" y="5177651"/>
                  <a:pt x="687735" y="5150578"/>
                  <a:pt x="738669" y="5111620"/>
                </a:cubicBezTo>
                <a:close/>
                <a:moveTo>
                  <a:pt x="581964" y="5104736"/>
                </a:moveTo>
                <a:lnTo>
                  <a:pt x="579290" y="5106935"/>
                </a:lnTo>
                <a:cubicBezTo>
                  <a:pt x="551160" y="5127163"/>
                  <a:pt x="522292" y="5146551"/>
                  <a:pt x="494901" y="5167620"/>
                </a:cubicBezTo>
                <a:cubicBezTo>
                  <a:pt x="484367" y="5170781"/>
                  <a:pt x="474064" y="5175522"/>
                  <a:pt x="463645" y="5179472"/>
                </a:cubicBezTo>
                <a:lnTo>
                  <a:pt x="455079" y="5181379"/>
                </a:lnTo>
                <a:lnTo>
                  <a:pt x="466618" y="5173445"/>
                </a:lnTo>
                <a:cubicBezTo>
                  <a:pt x="482183" y="5162892"/>
                  <a:pt x="507304" y="5146076"/>
                  <a:pt x="558111" y="5110732"/>
                </a:cubicBezTo>
                <a:lnTo>
                  <a:pt x="559927" y="5109532"/>
                </a:lnTo>
                <a:lnTo>
                  <a:pt x="561219" y="5109458"/>
                </a:lnTo>
                <a:close/>
                <a:moveTo>
                  <a:pt x="577109" y="5097939"/>
                </a:moveTo>
                <a:cubicBezTo>
                  <a:pt x="577267" y="5098205"/>
                  <a:pt x="575579" y="5099274"/>
                  <a:pt x="572320" y="5101341"/>
                </a:cubicBezTo>
                <a:lnTo>
                  <a:pt x="559927" y="5109532"/>
                </a:lnTo>
                <a:lnTo>
                  <a:pt x="541479" y="5110598"/>
                </a:lnTo>
                <a:lnTo>
                  <a:pt x="551790" y="5104411"/>
                </a:lnTo>
                <a:cubicBezTo>
                  <a:pt x="569090" y="5100086"/>
                  <a:pt x="576792" y="5097407"/>
                  <a:pt x="577109" y="5097939"/>
                </a:cubicBezTo>
                <a:close/>
                <a:moveTo>
                  <a:pt x="547123" y="5026625"/>
                </a:moveTo>
                <a:lnTo>
                  <a:pt x="546950" y="5027022"/>
                </a:lnTo>
                <a:lnTo>
                  <a:pt x="537067" y="5033367"/>
                </a:lnTo>
                <a:lnTo>
                  <a:pt x="536957" y="5033287"/>
                </a:lnTo>
                <a:close/>
                <a:moveTo>
                  <a:pt x="920060" y="5006386"/>
                </a:moveTo>
                <a:lnTo>
                  <a:pt x="915223" y="5010257"/>
                </a:lnTo>
                <a:lnTo>
                  <a:pt x="896218" y="5024860"/>
                </a:lnTo>
                <a:lnTo>
                  <a:pt x="901112" y="5019018"/>
                </a:lnTo>
                <a:close/>
                <a:moveTo>
                  <a:pt x="611466" y="4994167"/>
                </a:moveTo>
                <a:lnTo>
                  <a:pt x="596036" y="5009597"/>
                </a:lnTo>
                <a:lnTo>
                  <a:pt x="564431" y="5022239"/>
                </a:lnTo>
                <a:cubicBezTo>
                  <a:pt x="557378" y="5025060"/>
                  <a:pt x="577148" y="5013921"/>
                  <a:pt x="583394" y="5009597"/>
                </a:cubicBezTo>
                <a:lnTo>
                  <a:pt x="600116" y="4997892"/>
                </a:lnTo>
                <a:lnTo>
                  <a:pt x="603819" y="4996548"/>
                </a:lnTo>
                <a:close/>
                <a:moveTo>
                  <a:pt x="612816" y="4989001"/>
                </a:moveTo>
                <a:lnTo>
                  <a:pt x="600116" y="4997892"/>
                </a:lnTo>
                <a:lnTo>
                  <a:pt x="594749" y="4999839"/>
                </a:lnTo>
                <a:cubicBezTo>
                  <a:pt x="590817" y="5001667"/>
                  <a:pt x="585450" y="5004571"/>
                  <a:pt x="577074" y="5009597"/>
                </a:cubicBezTo>
                <a:cubicBezTo>
                  <a:pt x="570560" y="5013506"/>
                  <a:pt x="557354" y="5020571"/>
                  <a:pt x="547639" y="5026288"/>
                </a:cubicBezTo>
                <a:lnTo>
                  <a:pt x="547123" y="5026625"/>
                </a:lnTo>
                <a:lnTo>
                  <a:pt x="551790" y="5015918"/>
                </a:lnTo>
                <a:cubicBezTo>
                  <a:pt x="551790" y="4998931"/>
                  <a:pt x="521242" y="5031156"/>
                  <a:pt x="507543" y="5041201"/>
                </a:cubicBezTo>
                <a:lnTo>
                  <a:pt x="496704" y="5050686"/>
                </a:lnTo>
                <a:lnTo>
                  <a:pt x="484174" y="5054342"/>
                </a:lnTo>
                <a:cubicBezTo>
                  <a:pt x="439320" y="5067627"/>
                  <a:pt x="461611" y="5061288"/>
                  <a:pt x="539148" y="5009597"/>
                </a:cubicBezTo>
                <a:cubicBezTo>
                  <a:pt x="554951" y="5005383"/>
                  <a:pt x="570510" y="4999803"/>
                  <a:pt x="586191" y="4994905"/>
                </a:cubicBezTo>
                <a:close/>
                <a:moveTo>
                  <a:pt x="633962" y="4984313"/>
                </a:moveTo>
                <a:cubicBezTo>
                  <a:pt x="624454" y="4989067"/>
                  <a:pt x="618238" y="4991768"/>
                  <a:pt x="613739" y="4993460"/>
                </a:cubicBezTo>
                <a:lnTo>
                  <a:pt x="611466" y="4994167"/>
                </a:lnTo>
                <a:lnTo>
                  <a:pt x="614999" y="4990634"/>
                </a:lnTo>
                <a:lnTo>
                  <a:pt x="626207" y="4986032"/>
                </a:lnTo>
                <a:close/>
                <a:moveTo>
                  <a:pt x="929227" y="4963562"/>
                </a:moveTo>
                <a:cubicBezTo>
                  <a:pt x="931990" y="4964268"/>
                  <a:pt x="884428" y="4996692"/>
                  <a:pt x="867836" y="5009597"/>
                </a:cubicBezTo>
                <a:cubicBezTo>
                  <a:pt x="836069" y="5034305"/>
                  <a:pt x="811637" y="5053758"/>
                  <a:pt x="792935" y="5069052"/>
                </a:cubicBezTo>
                <a:lnTo>
                  <a:pt x="773650" y="5085117"/>
                </a:lnTo>
                <a:lnTo>
                  <a:pt x="747575" y="5104873"/>
                </a:lnTo>
                <a:lnTo>
                  <a:pt x="741417" y="5104411"/>
                </a:lnTo>
                <a:lnTo>
                  <a:pt x="829910" y="5034881"/>
                </a:lnTo>
                <a:cubicBezTo>
                  <a:pt x="834596" y="5031199"/>
                  <a:pt x="837747" y="5025763"/>
                  <a:pt x="842553" y="5022239"/>
                </a:cubicBezTo>
                <a:cubicBezTo>
                  <a:pt x="869417" y="5002537"/>
                  <a:pt x="894927" y="4980249"/>
                  <a:pt x="924724" y="4965350"/>
                </a:cubicBezTo>
                <a:cubicBezTo>
                  <a:pt x="927410" y="4964007"/>
                  <a:pt x="928832" y="4963461"/>
                  <a:pt x="929227" y="4963562"/>
                </a:cubicBezTo>
                <a:close/>
                <a:moveTo>
                  <a:pt x="1156287" y="4864993"/>
                </a:moveTo>
                <a:lnTo>
                  <a:pt x="1140887" y="4881812"/>
                </a:lnTo>
                <a:lnTo>
                  <a:pt x="1134133" y="4884767"/>
                </a:lnTo>
                <a:lnTo>
                  <a:pt x="1130391" y="4885662"/>
                </a:lnTo>
                <a:lnTo>
                  <a:pt x="1133315" y="4883179"/>
                </a:lnTo>
                <a:close/>
                <a:moveTo>
                  <a:pt x="764653" y="4828510"/>
                </a:moveTo>
                <a:lnTo>
                  <a:pt x="722455" y="4864216"/>
                </a:lnTo>
                <a:lnTo>
                  <a:pt x="711020" y="4875651"/>
                </a:lnTo>
                <a:lnTo>
                  <a:pt x="703134" y="4880038"/>
                </a:lnTo>
                <a:cubicBezTo>
                  <a:pt x="698527" y="4882039"/>
                  <a:pt x="694362" y="4883179"/>
                  <a:pt x="690850" y="4883179"/>
                </a:cubicBezTo>
                <a:cubicBezTo>
                  <a:pt x="681911" y="4883179"/>
                  <a:pt x="702946" y="4869938"/>
                  <a:pt x="709813" y="4864216"/>
                </a:cubicBezTo>
                <a:cubicBezTo>
                  <a:pt x="715649" y="4859353"/>
                  <a:pt x="722455" y="4855788"/>
                  <a:pt x="728776" y="4851573"/>
                </a:cubicBezTo>
                <a:close/>
                <a:moveTo>
                  <a:pt x="781652" y="4817582"/>
                </a:moveTo>
                <a:lnTo>
                  <a:pt x="778804" y="4820398"/>
                </a:lnTo>
                <a:lnTo>
                  <a:pt x="762778" y="4835227"/>
                </a:lnTo>
                <a:lnTo>
                  <a:pt x="747739" y="4845253"/>
                </a:lnTo>
                <a:cubicBezTo>
                  <a:pt x="742564" y="4848209"/>
                  <a:pt x="755855" y="4836489"/>
                  <a:pt x="760380" y="4832611"/>
                </a:cubicBezTo>
                <a:lnTo>
                  <a:pt x="767491" y="4826685"/>
                </a:lnTo>
                <a:close/>
                <a:moveTo>
                  <a:pt x="4396117" y="4795986"/>
                </a:moveTo>
                <a:lnTo>
                  <a:pt x="4395371" y="4802552"/>
                </a:lnTo>
                <a:lnTo>
                  <a:pt x="4317618" y="4843262"/>
                </a:lnTo>
                <a:lnTo>
                  <a:pt x="4287238" y="4855880"/>
                </a:lnTo>
                <a:lnTo>
                  <a:pt x="4276782" y="4854534"/>
                </a:lnTo>
                <a:lnTo>
                  <a:pt x="4277261" y="4853600"/>
                </a:lnTo>
                <a:lnTo>
                  <a:pt x="4308934" y="4838335"/>
                </a:lnTo>
                <a:cubicBezTo>
                  <a:pt x="4357842" y="4814651"/>
                  <a:pt x="4376411" y="4805356"/>
                  <a:pt x="4387923" y="4799816"/>
                </a:cubicBezTo>
                <a:close/>
                <a:moveTo>
                  <a:pt x="805215" y="4794502"/>
                </a:moveTo>
                <a:cubicBezTo>
                  <a:pt x="804590" y="4795196"/>
                  <a:pt x="803277" y="4796516"/>
                  <a:pt x="801683" y="4798081"/>
                </a:cubicBezTo>
                <a:lnTo>
                  <a:pt x="800759" y="4798962"/>
                </a:lnTo>
                <a:lnTo>
                  <a:pt x="767491" y="4826685"/>
                </a:lnTo>
                <a:lnTo>
                  <a:pt x="764653" y="4828510"/>
                </a:lnTo>
                <a:lnTo>
                  <a:pt x="804627" y="4794685"/>
                </a:lnTo>
                <a:cubicBezTo>
                  <a:pt x="805780" y="4793741"/>
                  <a:pt x="805841" y="4793809"/>
                  <a:pt x="805215" y="4794502"/>
                </a:cubicBezTo>
                <a:close/>
                <a:moveTo>
                  <a:pt x="4350318" y="4794428"/>
                </a:moveTo>
                <a:lnTo>
                  <a:pt x="4323717" y="4812280"/>
                </a:lnTo>
                <a:cubicBezTo>
                  <a:pt x="4301870" y="4825244"/>
                  <a:pt x="4275828" y="4832024"/>
                  <a:pt x="4256948" y="4849020"/>
                </a:cubicBezTo>
                <a:cubicBezTo>
                  <a:pt x="4254993" y="4850781"/>
                  <a:pt x="4251468" y="4852246"/>
                  <a:pt x="4248727" y="4853860"/>
                </a:cubicBezTo>
                <a:lnTo>
                  <a:pt x="4247991" y="4855058"/>
                </a:lnTo>
                <a:lnTo>
                  <a:pt x="4247678" y="4855241"/>
                </a:lnTo>
                <a:cubicBezTo>
                  <a:pt x="4176744" y="4897335"/>
                  <a:pt x="4260070" y="4852747"/>
                  <a:pt x="4194523" y="4888225"/>
                </a:cubicBezTo>
                <a:lnTo>
                  <a:pt x="4190791" y="4891109"/>
                </a:lnTo>
                <a:lnTo>
                  <a:pt x="4190303" y="4890549"/>
                </a:lnTo>
                <a:cubicBezTo>
                  <a:pt x="4192494" y="4886667"/>
                  <a:pt x="4204555" y="4878131"/>
                  <a:pt x="4208720" y="4873319"/>
                </a:cubicBezTo>
                <a:cubicBezTo>
                  <a:pt x="4208720" y="4873319"/>
                  <a:pt x="4239383" y="4852221"/>
                  <a:pt x="4255070" y="4842215"/>
                </a:cubicBezTo>
                <a:cubicBezTo>
                  <a:pt x="4283898" y="4823824"/>
                  <a:pt x="4296827" y="4817229"/>
                  <a:pt x="4328644" y="4803595"/>
                </a:cubicBezTo>
                <a:close/>
                <a:moveTo>
                  <a:pt x="4248320" y="4792859"/>
                </a:moveTo>
                <a:lnTo>
                  <a:pt x="4244167" y="4794886"/>
                </a:lnTo>
                <a:lnTo>
                  <a:pt x="4240851" y="4797234"/>
                </a:lnTo>
                <a:close/>
                <a:moveTo>
                  <a:pt x="807235" y="4792474"/>
                </a:moveTo>
                <a:lnTo>
                  <a:pt x="804627" y="4794685"/>
                </a:lnTo>
                <a:cubicBezTo>
                  <a:pt x="802767" y="4795925"/>
                  <a:pt x="802580" y="4795700"/>
                  <a:pt x="803456" y="4794581"/>
                </a:cubicBezTo>
                <a:lnTo>
                  <a:pt x="804090" y="4793913"/>
                </a:lnTo>
                <a:close/>
                <a:moveTo>
                  <a:pt x="4386216" y="4785612"/>
                </a:moveTo>
                <a:lnTo>
                  <a:pt x="4369687" y="4794540"/>
                </a:lnTo>
                <a:cubicBezTo>
                  <a:pt x="4348321" y="4806076"/>
                  <a:pt x="4327200" y="4818009"/>
                  <a:pt x="4307055" y="4831528"/>
                </a:cubicBezTo>
                <a:cubicBezTo>
                  <a:pt x="4300875" y="4835675"/>
                  <a:pt x="4294441" y="4839467"/>
                  <a:pt x="4288515" y="4843970"/>
                </a:cubicBezTo>
                <a:cubicBezTo>
                  <a:pt x="4286420" y="4845561"/>
                  <a:pt x="4282237" y="4847791"/>
                  <a:pt x="4279203" y="4849827"/>
                </a:cubicBezTo>
                <a:lnTo>
                  <a:pt x="4277261" y="4853600"/>
                </a:lnTo>
                <a:lnTo>
                  <a:pt x="4255447" y="4864116"/>
                </a:lnTo>
                <a:lnTo>
                  <a:pt x="4253810" y="4863949"/>
                </a:lnTo>
                <a:cubicBezTo>
                  <a:pt x="4250064" y="4863567"/>
                  <a:pt x="4246758" y="4862648"/>
                  <a:pt x="4245214" y="4859583"/>
                </a:cubicBezTo>
                <a:lnTo>
                  <a:pt x="4247991" y="4855058"/>
                </a:lnTo>
                <a:lnTo>
                  <a:pt x="4264362" y="4845483"/>
                </a:lnTo>
                <a:cubicBezTo>
                  <a:pt x="4296362" y="4827153"/>
                  <a:pt x="4284856" y="4836971"/>
                  <a:pt x="4334865" y="4812866"/>
                </a:cubicBezTo>
                <a:cubicBezTo>
                  <a:pt x="4351081" y="4805049"/>
                  <a:pt x="4366740" y="4795987"/>
                  <a:pt x="4382574" y="4787337"/>
                </a:cubicBezTo>
                <a:close/>
                <a:moveTo>
                  <a:pt x="4321396" y="4779622"/>
                </a:moveTo>
                <a:lnTo>
                  <a:pt x="4310215" y="4786100"/>
                </a:lnTo>
                <a:lnTo>
                  <a:pt x="4307403" y="4785212"/>
                </a:lnTo>
                <a:close/>
                <a:moveTo>
                  <a:pt x="4402490" y="4772362"/>
                </a:moveTo>
                <a:lnTo>
                  <a:pt x="4350318" y="4794428"/>
                </a:lnTo>
                <a:lnTo>
                  <a:pt x="4360796" y="4787396"/>
                </a:lnTo>
                <a:close/>
                <a:moveTo>
                  <a:pt x="840542" y="4764229"/>
                </a:moveTo>
                <a:lnTo>
                  <a:pt x="836231" y="4769402"/>
                </a:lnTo>
                <a:lnTo>
                  <a:pt x="810916" y="4790498"/>
                </a:lnTo>
                <a:lnTo>
                  <a:pt x="808609" y="4791844"/>
                </a:lnTo>
                <a:lnTo>
                  <a:pt x="807235" y="4792474"/>
                </a:lnTo>
                <a:close/>
                <a:moveTo>
                  <a:pt x="4348229" y="4761567"/>
                </a:moveTo>
                <a:lnTo>
                  <a:pt x="4328061" y="4770132"/>
                </a:lnTo>
                <a:lnTo>
                  <a:pt x="4332138" y="4766461"/>
                </a:lnTo>
                <a:lnTo>
                  <a:pt x="4334304" y="4765410"/>
                </a:lnTo>
                <a:close/>
                <a:moveTo>
                  <a:pt x="846058" y="4759385"/>
                </a:moveTo>
                <a:lnTo>
                  <a:pt x="845553" y="4759980"/>
                </a:lnTo>
                <a:lnTo>
                  <a:pt x="840542" y="4764229"/>
                </a:lnTo>
                <a:lnTo>
                  <a:pt x="842535" y="4761838"/>
                </a:lnTo>
                <a:close/>
                <a:moveTo>
                  <a:pt x="4372161" y="4755405"/>
                </a:moveTo>
                <a:lnTo>
                  <a:pt x="4348354" y="4768856"/>
                </a:lnTo>
                <a:lnTo>
                  <a:pt x="4321396" y="4779622"/>
                </a:lnTo>
                <a:lnTo>
                  <a:pt x="4328873" y="4775293"/>
                </a:lnTo>
                <a:close/>
                <a:moveTo>
                  <a:pt x="4453364" y="4750768"/>
                </a:moveTo>
                <a:lnTo>
                  <a:pt x="4446423" y="4753171"/>
                </a:lnTo>
                <a:cubicBezTo>
                  <a:pt x="4440986" y="4754995"/>
                  <a:pt x="4444918" y="4753499"/>
                  <a:pt x="4449094" y="4752084"/>
                </a:cubicBezTo>
                <a:close/>
                <a:moveTo>
                  <a:pt x="4454402" y="4750447"/>
                </a:moveTo>
                <a:cubicBezTo>
                  <a:pt x="4457613" y="4749722"/>
                  <a:pt x="4451109" y="4753007"/>
                  <a:pt x="4404096" y="4771782"/>
                </a:cubicBezTo>
                <a:lnTo>
                  <a:pt x="4402490" y="4772362"/>
                </a:lnTo>
                <a:lnTo>
                  <a:pt x="4454036" y="4750560"/>
                </a:lnTo>
                <a:close/>
                <a:moveTo>
                  <a:pt x="4454369" y="4750419"/>
                </a:moveTo>
                <a:lnTo>
                  <a:pt x="4454036" y="4750560"/>
                </a:lnTo>
                <a:lnTo>
                  <a:pt x="4453364" y="4750768"/>
                </a:lnTo>
                <a:close/>
                <a:moveTo>
                  <a:pt x="4404935" y="4750137"/>
                </a:moveTo>
                <a:lnTo>
                  <a:pt x="4403839" y="4752286"/>
                </a:lnTo>
                <a:lnTo>
                  <a:pt x="4395997" y="4755707"/>
                </a:lnTo>
                <a:cubicBezTo>
                  <a:pt x="4343412" y="4778638"/>
                  <a:pt x="4364051" y="4766390"/>
                  <a:pt x="4331693" y="4788105"/>
                </a:cubicBezTo>
                <a:lnTo>
                  <a:pt x="4326387" y="4788188"/>
                </a:lnTo>
                <a:lnTo>
                  <a:pt x="4334156" y="4783763"/>
                </a:lnTo>
                <a:cubicBezTo>
                  <a:pt x="4376520" y="4760280"/>
                  <a:pt x="4376620" y="4762153"/>
                  <a:pt x="4397714" y="4753289"/>
                </a:cubicBezTo>
                <a:close/>
                <a:moveTo>
                  <a:pt x="4408427" y="4748612"/>
                </a:moveTo>
                <a:lnTo>
                  <a:pt x="4404935" y="4750137"/>
                </a:lnTo>
                <a:lnTo>
                  <a:pt x="4405267" y="4749487"/>
                </a:lnTo>
                <a:lnTo>
                  <a:pt x="4405265" y="4749486"/>
                </a:lnTo>
                <a:close/>
                <a:moveTo>
                  <a:pt x="1303740" y="4748527"/>
                </a:moveTo>
                <a:lnTo>
                  <a:pt x="1303678" y="4749660"/>
                </a:lnTo>
                <a:cubicBezTo>
                  <a:pt x="1300531" y="4754795"/>
                  <a:pt x="1290215" y="4758846"/>
                  <a:pt x="1285017" y="4763081"/>
                </a:cubicBezTo>
                <a:lnTo>
                  <a:pt x="1156287" y="4864993"/>
                </a:lnTo>
                <a:lnTo>
                  <a:pt x="1173110" y="4846619"/>
                </a:lnTo>
                <a:cubicBezTo>
                  <a:pt x="1207278" y="4813388"/>
                  <a:pt x="1243792" y="4788471"/>
                  <a:pt x="1285017" y="4756760"/>
                </a:cubicBezTo>
                <a:cubicBezTo>
                  <a:pt x="1289231" y="4755706"/>
                  <a:pt x="1294580" y="4752184"/>
                  <a:pt x="1299362" y="4749896"/>
                </a:cubicBezTo>
                <a:close/>
                <a:moveTo>
                  <a:pt x="4396416" y="4748524"/>
                </a:moveTo>
                <a:lnTo>
                  <a:pt x="4405265" y="4749486"/>
                </a:lnTo>
                <a:lnTo>
                  <a:pt x="4391654" y="4753243"/>
                </a:lnTo>
                <a:cubicBezTo>
                  <a:pt x="4389386" y="4753869"/>
                  <a:pt x="4383099" y="4756696"/>
                  <a:pt x="4384848" y="4755121"/>
                </a:cubicBezTo>
                <a:close/>
                <a:moveTo>
                  <a:pt x="4388353" y="4748378"/>
                </a:moveTo>
                <a:lnTo>
                  <a:pt x="4376111" y="4753591"/>
                </a:lnTo>
                <a:lnTo>
                  <a:pt x="4372161" y="4755405"/>
                </a:lnTo>
                <a:lnTo>
                  <a:pt x="4373699" y="4754536"/>
                </a:lnTo>
                <a:lnTo>
                  <a:pt x="4385390" y="4748820"/>
                </a:lnTo>
                <a:close/>
                <a:moveTo>
                  <a:pt x="4415141" y="4745548"/>
                </a:moveTo>
                <a:lnTo>
                  <a:pt x="4412073" y="4747607"/>
                </a:lnTo>
                <a:lnTo>
                  <a:pt x="4408427" y="4748612"/>
                </a:lnTo>
                <a:lnTo>
                  <a:pt x="4410304" y="4747794"/>
                </a:lnTo>
                <a:close/>
                <a:moveTo>
                  <a:pt x="4394625" y="4734439"/>
                </a:moveTo>
                <a:lnTo>
                  <a:pt x="4387897" y="4739631"/>
                </a:lnTo>
                <a:lnTo>
                  <a:pt x="4380127" y="4744214"/>
                </a:lnTo>
                <a:lnTo>
                  <a:pt x="4355390" y="4755181"/>
                </a:lnTo>
                <a:lnTo>
                  <a:pt x="4334304" y="4765410"/>
                </a:lnTo>
                <a:lnTo>
                  <a:pt x="4332863" y="4765808"/>
                </a:lnTo>
                <a:lnTo>
                  <a:pt x="4351403" y="4753366"/>
                </a:lnTo>
                <a:cubicBezTo>
                  <a:pt x="4358312" y="4748730"/>
                  <a:pt x="4366070" y="4745674"/>
                  <a:pt x="4373941" y="4742811"/>
                </a:cubicBezTo>
                <a:close/>
                <a:moveTo>
                  <a:pt x="4437419" y="4733287"/>
                </a:moveTo>
                <a:lnTo>
                  <a:pt x="4434899" y="4736271"/>
                </a:lnTo>
                <a:lnTo>
                  <a:pt x="4428148" y="4739507"/>
                </a:lnTo>
                <a:lnTo>
                  <a:pt x="4415141" y="4745548"/>
                </a:lnTo>
                <a:lnTo>
                  <a:pt x="4430613" y="4735165"/>
                </a:lnTo>
                <a:close/>
                <a:moveTo>
                  <a:pt x="4429880" y="4730695"/>
                </a:moveTo>
                <a:lnTo>
                  <a:pt x="4430526" y="4730918"/>
                </a:lnTo>
                <a:lnTo>
                  <a:pt x="4419928" y="4735114"/>
                </a:lnTo>
                <a:lnTo>
                  <a:pt x="4396416" y="4748524"/>
                </a:lnTo>
                <a:lnTo>
                  <a:pt x="4391187" y="4747955"/>
                </a:lnTo>
                <a:lnTo>
                  <a:pt x="4388353" y="4748378"/>
                </a:lnTo>
                <a:close/>
                <a:moveTo>
                  <a:pt x="1186463" y="4729806"/>
                </a:moveTo>
                <a:lnTo>
                  <a:pt x="1176772" y="4738541"/>
                </a:lnTo>
                <a:cubicBezTo>
                  <a:pt x="1167298" y="4747503"/>
                  <a:pt x="1158087" y="4757271"/>
                  <a:pt x="1120673" y="4794685"/>
                </a:cubicBezTo>
                <a:lnTo>
                  <a:pt x="1114943" y="4802163"/>
                </a:lnTo>
                <a:lnTo>
                  <a:pt x="1101710" y="4813648"/>
                </a:lnTo>
                <a:cubicBezTo>
                  <a:pt x="1093940" y="4817533"/>
                  <a:pt x="1084854" y="4809434"/>
                  <a:pt x="1076426" y="4807328"/>
                </a:cubicBezTo>
                <a:lnTo>
                  <a:pt x="1111849" y="4772323"/>
                </a:lnTo>
                <a:lnTo>
                  <a:pt x="1112989" y="4774072"/>
                </a:lnTo>
                <a:cubicBezTo>
                  <a:pt x="1118205" y="4780973"/>
                  <a:pt x="1120785" y="4778653"/>
                  <a:pt x="1132561" y="4767477"/>
                </a:cubicBezTo>
                <a:lnTo>
                  <a:pt x="1133598" y="4766509"/>
                </a:lnTo>
                <a:lnTo>
                  <a:pt x="1145315" y="4760916"/>
                </a:lnTo>
                <a:cubicBezTo>
                  <a:pt x="1158584" y="4751868"/>
                  <a:pt x="1173120" y="4738274"/>
                  <a:pt x="1183883" y="4731476"/>
                </a:cubicBezTo>
                <a:close/>
                <a:moveTo>
                  <a:pt x="4994414" y="4726441"/>
                </a:moveTo>
                <a:lnTo>
                  <a:pt x="5002300" y="4732012"/>
                </a:lnTo>
                <a:lnTo>
                  <a:pt x="4996370" y="4734958"/>
                </a:lnTo>
                <a:lnTo>
                  <a:pt x="4968378" y="4737953"/>
                </a:lnTo>
                <a:cubicBezTo>
                  <a:pt x="4957958" y="4739097"/>
                  <a:pt x="4949371" y="4740060"/>
                  <a:pt x="4942609" y="4740802"/>
                </a:cubicBezTo>
                <a:lnTo>
                  <a:pt x="4940618" y="4741006"/>
                </a:lnTo>
                <a:lnTo>
                  <a:pt x="4940575" y="4739318"/>
                </a:lnTo>
                <a:lnTo>
                  <a:pt x="4941973" y="4737956"/>
                </a:lnTo>
                <a:lnTo>
                  <a:pt x="4948647" y="4736486"/>
                </a:lnTo>
                <a:cubicBezTo>
                  <a:pt x="4956381" y="4734809"/>
                  <a:pt x="4965912" y="4732749"/>
                  <a:pt x="4977237" y="4730266"/>
                </a:cubicBezTo>
                <a:close/>
                <a:moveTo>
                  <a:pt x="1159286" y="4725447"/>
                </a:moveTo>
                <a:lnTo>
                  <a:pt x="1171533" y="4730651"/>
                </a:lnTo>
                <a:lnTo>
                  <a:pt x="1173284" y="4730768"/>
                </a:lnTo>
                <a:lnTo>
                  <a:pt x="1158599" y="4744118"/>
                </a:lnTo>
                <a:cubicBezTo>
                  <a:pt x="1152617" y="4749103"/>
                  <a:pt x="1147579" y="4753546"/>
                  <a:pt x="1143301" y="4757441"/>
                </a:cubicBezTo>
                <a:lnTo>
                  <a:pt x="1133598" y="4766509"/>
                </a:lnTo>
                <a:lnTo>
                  <a:pt x="1126993" y="4769661"/>
                </a:lnTo>
                <a:cubicBezTo>
                  <a:pt x="1124307" y="4770078"/>
                  <a:pt x="1121859" y="4769856"/>
                  <a:pt x="1119726" y="4768818"/>
                </a:cubicBezTo>
                <a:lnTo>
                  <a:pt x="1117645" y="4766596"/>
                </a:lnTo>
                <a:close/>
                <a:moveTo>
                  <a:pt x="4557174" y="4718102"/>
                </a:moveTo>
                <a:lnTo>
                  <a:pt x="4554416" y="4719305"/>
                </a:lnTo>
                <a:cubicBezTo>
                  <a:pt x="4514374" y="4736767"/>
                  <a:pt x="4472353" y="4749281"/>
                  <a:pt x="4431321" y="4764268"/>
                </a:cubicBezTo>
                <a:lnTo>
                  <a:pt x="4386216" y="4785612"/>
                </a:lnTo>
                <a:lnTo>
                  <a:pt x="4433786" y="4759926"/>
                </a:lnTo>
                <a:lnTo>
                  <a:pt x="4472872" y="4743947"/>
                </a:lnTo>
                <a:lnTo>
                  <a:pt x="4478317" y="4742027"/>
                </a:lnTo>
                <a:lnTo>
                  <a:pt x="4481051" y="4741056"/>
                </a:lnTo>
                <a:lnTo>
                  <a:pt x="4520385" y="4728698"/>
                </a:lnTo>
                <a:close/>
                <a:moveTo>
                  <a:pt x="4587668" y="4698114"/>
                </a:moveTo>
                <a:cubicBezTo>
                  <a:pt x="4590930" y="4698092"/>
                  <a:pt x="4593512" y="4698601"/>
                  <a:pt x="4593374" y="4701228"/>
                </a:cubicBezTo>
                <a:lnTo>
                  <a:pt x="4593151" y="4701423"/>
                </a:lnTo>
                <a:lnTo>
                  <a:pt x="4586568" y="4703107"/>
                </a:lnTo>
                <a:cubicBezTo>
                  <a:pt x="4557519" y="4712994"/>
                  <a:pt x="4528872" y="4724032"/>
                  <a:pt x="4499967" y="4734334"/>
                </a:cubicBezTo>
                <a:lnTo>
                  <a:pt x="4481051" y="4741056"/>
                </a:lnTo>
                <a:lnTo>
                  <a:pt x="4476279" y="4742555"/>
                </a:lnTo>
                <a:lnTo>
                  <a:pt x="4472872" y="4743947"/>
                </a:lnTo>
                <a:lnTo>
                  <a:pt x="4462747" y="4747519"/>
                </a:lnTo>
                <a:lnTo>
                  <a:pt x="4454369" y="4750419"/>
                </a:lnTo>
                <a:lnTo>
                  <a:pt x="4577883" y="4698179"/>
                </a:lnTo>
                <a:cubicBezTo>
                  <a:pt x="4580464" y="4698687"/>
                  <a:pt x="4584407" y="4698135"/>
                  <a:pt x="4587668" y="4698114"/>
                </a:cubicBezTo>
                <a:close/>
                <a:moveTo>
                  <a:pt x="5111355" y="4697059"/>
                </a:moveTo>
                <a:lnTo>
                  <a:pt x="5116535" y="4702616"/>
                </a:lnTo>
                <a:cubicBezTo>
                  <a:pt x="5118482" y="4706107"/>
                  <a:pt x="5111940" y="4703939"/>
                  <a:pt x="5105706" y="4700293"/>
                </a:cubicBezTo>
                <a:lnTo>
                  <a:pt x="5103954" y="4698970"/>
                </a:lnTo>
                <a:close/>
                <a:moveTo>
                  <a:pt x="4641811" y="4696153"/>
                </a:moveTo>
                <a:lnTo>
                  <a:pt x="4650225" y="4697056"/>
                </a:lnTo>
                <a:lnTo>
                  <a:pt x="4640432" y="4699226"/>
                </a:lnTo>
                <a:cubicBezTo>
                  <a:pt x="4632644" y="4702158"/>
                  <a:pt x="4625427" y="4706523"/>
                  <a:pt x="4617550" y="4709204"/>
                </a:cubicBezTo>
                <a:cubicBezTo>
                  <a:pt x="4606410" y="4712997"/>
                  <a:pt x="4594716" y="4714976"/>
                  <a:pt x="4583519" y="4718597"/>
                </a:cubicBezTo>
                <a:cubicBezTo>
                  <a:pt x="4568920" y="4723318"/>
                  <a:pt x="4554651" y="4729006"/>
                  <a:pt x="4540218" y="4734210"/>
                </a:cubicBezTo>
                <a:cubicBezTo>
                  <a:pt x="4524562" y="4739857"/>
                  <a:pt x="4509751" y="4747612"/>
                  <a:pt x="4494454" y="4754167"/>
                </a:cubicBezTo>
                <a:cubicBezTo>
                  <a:pt x="4424244" y="4784253"/>
                  <a:pt x="4410470" y="4789506"/>
                  <a:pt x="4397945" y="4795132"/>
                </a:cubicBezTo>
                <a:lnTo>
                  <a:pt x="4396117" y="4795986"/>
                </a:lnTo>
                <a:lnTo>
                  <a:pt x="4396120" y="4795959"/>
                </a:lnTo>
                <a:lnTo>
                  <a:pt x="4488234" y="4744897"/>
                </a:lnTo>
                <a:cubicBezTo>
                  <a:pt x="4492387" y="4742595"/>
                  <a:pt x="4567627" y="4715695"/>
                  <a:pt x="4568028" y="4715548"/>
                </a:cubicBezTo>
                <a:lnTo>
                  <a:pt x="4570915" y="4714461"/>
                </a:lnTo>
                <a:lnTo>
                  <a:pt x="4595252" y="4708033"/>
                </a:lnTo>
                <a:cubicBezTo>
                  <a:pt x="4605428" y="4704870"/>
                  <a:pt x="4615045" y="4700129"/>
                  <a:pt x="4624941" y="4696176"/>
                </a:cubicBezTo>
                <a:cubicBezTo>
                  <a:pt x="4630516" y="4696470"/>
                  <a:pt x="4636187" y="4696161"/>
                  <a:pt x="4641811" y="4696153"/>
                </a:cubicBezTo>
                <a:close/>
                <a:moveTo>
                  <a:pt x="4619231" y="4694752"/>
                </a:moveTo>
                <a:lnTo>
                  <a:pt x="4622602" y="4694822"/>
                </a:lnTo>
                <a:lnTo>
                  <a:pt x="4604523" y="4701814"/>
                </a:lnTo>
                <a:lnTo>
                  <a:pt x="4570915" y="4714461"/>
                </a:lnTo>
                <a:lnTo>
                  <a:pt x="4557681" y="4717957"/>
                </a:lnTo>
                <a:lnTo>
                  <a:pt x="4557174" y="4718102"/>
                </a:lnTo>
                <a:lnTo>
                  <a:pt x="4577299" y="4709327"/>
                </a:lnTo>
                <a:cubicBezTo>
                  <a:pt x="4580019" y="4708065"/>
                  <a:pt x="4583960" y="4707538"/>
                  <a:pt x="4587260" y="4706578"/>
                </a:cubicBezTo>
                <a:lnTo>
                  <a:pt x="4593151" y="4701423"/>
                </a:lnTo>
                <a:close/>
                <a:moveTo>
                  <a:pt x="4559679" y="4694135"/>
                </a:moveTo>
                <a:lnTo>
                  <a:pt x="4558780" y="4694765"/>
                </a:lnTo>
                <a:cubicBezTo>
                  <a:pt x="4555871" y="4696772"/>
                  <a:pt x="4551842" y="4699521"/>
                  <a:pt x="4546316" y="4703229"/>
                </a:cubicBezTo>
                <a:cubicBezTo>
                  <a:pt x="4540127" y="4704022"/>
                  <a:pt x="4530539" y="4709922"/>
                  <a:pt x="4525198" y="4709438"/>
                </a:cubicBezTo>
                <a:lnTo>
                  <a:pt x="4525033" y="4709300"/>
                </a:lnTo>
                <a:lnTo>
                  <a:pt x="4525898" y="4708865"/>
                </a:lnTo>
                <a:close/>
                <a:moveTo>
                  <a:pt x="4520801" y="4693888"/>
                </a:moveTo>
                <a:lnTo>
                  <a:pt x="4515335" y="4697131"/>
                </a:lnTo>
                <a:cubicBezTo>
                  <a:pt x="4460581" y="4721007"/>
                  <a:pt x="4528888" y="4690836"/>
                  <a:pt x="4464576" y="4722041"/>
                </a:cubicBezTo>
                <a:lnTo>
                  <a:pt x="4446146" y="4730878"/>
                </a:lnTo>
                <a:lnTo>
                  <a:pt x="4437419" y="4733287"/>
                </a:lnTo>
                <a:lnTo>
                  <a:pt x="4437419" y="4733286"/>
                </a:lnTo>
                <a:lnTo>
                  <a:pt x="4430526" y="4730918"/>
                </a:lnTo>
                <a:lnTo>
                  <a:pt x="4455959" y="4720845"/>
                </a:lnTo>
                <a:cubicBezTo>
                  <a:pt x="4462403" y="4717855"/>
                  <a:pt x="4467214" y="4715503"/>
                  <a:pt x="4470803" y="4713650"/>
                </a:cubicBezTo>
                <a:lnTo>
                  <a:pt x="4473273" y="4712266"/>
                </a:lnTo>
                <a:lnTo>
                  <a:pt x="4505284" y="4699889"/>
                </a:lnTo>
                <a:lnTo>
                  <a:pt x="4508528" y="4699010"/>
                </a:lnTo>
                <a:lnTo>
                  <a:pt x="4516790" y="4695439"/>
                </a:lnTo>
                <a:close/>
                <a:moveTo>
                  <a:pt x="4564980" y="4690650"/>
                </a:moveTo>
                <a:lnTo>
                  <a:pt x="4565467" y="4691610"/>
                </a:lnTo>
                <a:lnTo>
                  <a:pt x="4559679" y="4694135"/>
                </a:lnTo>
                <a:lnTo>
                  <a:pt x="4564532" y="4690733"/>
                </a:lnTo>
                <a:cubicBezTo>
                  <a:pt x="4566632" y="4689227"/>
                  <a:pt x="4565772" y="4689791"/>
                  <a:pt x="4564980" y="4690650"/>
                </a:cubicBezTo>
                <a:close/>
                <a:moveTo>
                  <a:pt x="5104990" y="4690261"/>
                </a:moveTo>
                <a:lnTo>
                  <a:pt x="5105086" y="4690335"/>
                </a:lnTo>
                <a:lnTo>
                  <a:pt x="5106034" y="4691353"/>
                </a:lnTo>
                <a:lnTo>
                  <a:pt x="5098367" y="4694752"/>
                </a:lnTo>
                <a:lnTo>
                  <a:pt x="5097687" y="4694238"/>
                </a:lnTo>
                <a:lnTo>
                  <a:pt x="5097502" y="4693247"/>
                </a:lnTo>
                <a:lnTo>
                  <a:pt x="5100016" y="4692273"/>
                </a:lnTo>
                <a:close/>
                <a:moveTo>
                  <a:pt x="5097029" y="4688962"/>
                </a:moveTo>
                <a:lnTo>
                  <a:pt x="5096728" y="4689105"/>
                </a:lnTo>
                <a:lnTo>
                  <a:pt x="5097502" y="4693247"/>
                </a:lnTo>
                <a:lnTo>
                  <a:pt x="5081380" y="4699496"/>
                </a:lnTo>
                <a:lnTo>
                  <a:pt x="5068807" y="4702428"/>
                </a:lnTo>
                <a:lnTo>
                  <a:pt x="5049599" y="4708523"/>
                </a:lnTo>
                <a:lnTo>
                  <a:pt x="5061337" y="4702694"/>
                </a:lnTo>
                <a:cubicBezTo>
                  <a:pt x="5067982" y="4698990"/>
                  <a:pt x="5076470" y="4695941"/>
                  <a:pt x="5085377" y="4692983"/>
                </a:cubicBezTo>
                <a:close/>
                <a:moveTo>
                  <a:pt x="1234450" y="4687230"/>
                </a:moveTo>
                <a:lnTo>
                  <a:pt x="1201801" y="4719879"/>
                </a:lnTo>
                <a:lnTo>
                  <a:pt x="1186463" y="4729806"/>
                </a:lnTo>
                <a:lnTo>
                  <a:pt x="1188419" y="4728044"/>
                </a:lnTo>
                <a:lnTo>
                  <a:pt x="1200626" y="4718805"/>
                </a:lnTo>
                <a:cubicBezTo>
                  <a:pt x="1207529" y="4712837"/>
                  <a:pt x="1215453" y="4705474"/>
                  <a:pt x="1223500" y="4697761"/>
                </a:cubicBezTo>
                <a:lnTo>
                  <a:pt x="1232271" y="4689160"/>
                </a:lnTo>
                <a:close/>
                <a:moveTo>
                  <a:pt x="5100949" y="4687107"/>
                </a:moveTo>
                <a:lnTo>
                  <a:pt x="5101396" y="4687456"/>
                </a:lnTo>
                <a:lnTo>
                  <a:pt x="5097029" y="4688962"/>
                </a:lnTo>
                <a:close/>
                <a:moveTo>
                  <a:pt x="1076034" y="4683751"/>
                </a:moveTo>
                <a:lnTo>
                  <a:pt x="1073090" y="4689858"/>
                </a:lnTo>
                <a:cubicBezTo>
                  <a:pt x="1066301" y="4697781"/>
                  <a:pt x="1051284" y="4711592"/>
                  <a:pt x="1033036" y="4727814"/>
                </a:cubicBezTo>
                <a:lnTo>
                  <a:pt x="1020370" y="4738985"/>
                </a:lnTo>
                <a:lnTo>
                  <a:pt x="1000684" y="4755042"/>
                </a:lnTo>
                <a:lnTo>
                  <a:pt x="1000867" y="4754584"/>
                </a:lnTo>
                <a:cubicBezTo>
                  <a:pt x="1002877" y="4751095"/>
                  <a:pt x="1005843" y="4747279"/>
                  <a:pt x="1006896" y="4744118"/>
                </a:cubicBezTo>
                <a:cubicBezTo>
                  <a:pt x="1015324" y="4735690"/>
                  <a:pt x="1023130" y="4726591"/>
                  <a:pt x="1032180" y="4718834"/>
                </a:cubicBezTo>
                <a:close/>
                <a:moveTo>
                  <a:pt x="4520223" y="4683424"/>
                </a:moveTo>
                <a:lnTo>
                  <a:pt x="4527068" y="4686569"/>
                </a:lnTo>
                <a:cubicBezTo>
                  <a:pt x="4528829" y="4688524"/>
                  <a:pt x="4526873" y="4690285"/>
                  <a:pt x="4523989" y="4691996"/>
                </a:cubicBezTo>
                <a:lnTo>
                  <a:pt x="4521934" y="4693215"/>
                </a:lnTo>
                <a:lnTo>
                  <a:pt x="4516790" y="4695439"/>
                </a:lnTo>
                <a:lnTo>
                  <a:pt x="4505284" y="4699889"/>
                </a:lnTo>
                <a:lnTo>
                  <a:pt x="4492865" y="4703251"/>
                </a:lnTo>
                <a:cubicBezTo>
                  <a:pt x="4473746" y="4708299"/>
                  <a:pt x="4486127" y="4704431"/>
                  <a:pt x="4478322" y="4709438"/>
                </a:cubicBezTo>
                <a:lnTo>
                  <a:pt x="4473273" y="4712266"/>
                </a:lnTo>
                <a:lnTo>
                  <a:pt x="4472035" y="4712745"/>
                </a:lnTo>
                <a:lnTo>
                  <a:pt x="4429880" y="4730695"/>
                </a:lnTo>
                <a:lnTo>
                  <a:pt x="4428316" y="4730157"/>
                </a:lnTo>
                <a:cubicBezTo>
                  <a:pt x="4423917" y="4730810"/>
                  <a:pt x="4418838" y="4732312"/>
                  <a:pt x="4415122" y="4732116"/>
                </a:cubicBezTo>
                <a:cubicBezTo>
                  <a:pt x="4383435" y="4753381"/>
                  <a:pt x="4407442" y="4738498"/>
                  <a:pt x="4385978" y="4748532"/>
                </a:cubicBezTo>
                <a:lnTo>
                  <a:pt x="4385390" y="4748820"/>
                </a:lnTo>
                <a:lnTo>
                  <a:pt x="4376164" y="4750194"/>
                </a:lnTo>
                <a:cubicBezTo>
                  <a:pt x="4368536" y="4753519"/>
                  <a:pt x="4361137" y="4757429"/>
                  <a:pt x="4353281" y="4760172"/>
                </a:cubicBezTo>
                <a:lnTo>
                  <a:pt x="4348229" y="4761567"/>
                </a:lnTo>
                <a:lnTo>
                  <a:pt x="4357094" y="4757802"/>
                </a:lnTo>
                <a:lnTo>
                  <a:pt x="4380127" y="4744214"/>
                </a:lnTo>
                <a:lnTo>
                  <a:pt x="4394704" y="4737751"/>
                </a:lnTo>
                <a:cubicBezTo>
                  <a:pt x="4406686" y="4731715"/>
                  <a:pt x="4417780" y="4724058"/>
                  <a:pt x="4429319" y="4717211"/>
                </a:cubicBezTo>
                <a:cubicBezTo>
                  <a:pt x="4438482" y="4711772"/>
                  <a:pt x="4448418" y="4707914"/>
                  <a:pt x="4458516" y="4704381"/>
                </a:cubicBezTo>
                <a:lnTo>
                  <a:pt x="4478831" y="4697054"/>
                </a:lnTo>
                <a:lnTo>
                  <a:pt x="4509114" y="4687861"/>
                </a:lnTo>
                <a:close/>
                <a:moveTo>
                  <a:pt x="4717983" y="4682233"/>
                </a:moveTo>
                <a:lnTo>
                  <a:pt x="4722506" y="4683087"/>
                </a:lnTo>
                <a:cubicBezTo>
                  <a:pt x="4725190" y="4683710"/>
                  <a:pt x="4725877" y="4684240"/>
                  <a:pt x="4724531" y="4685178"/>
                </a:cubicBezTo>
                <a:lnTo>
                  <a:pt x="4715571" y="4689177"/>
                </a:lnTo>
                <a:lnTo>
                  <a:pt x="4713221" y="4687155"/>
                </a:lnTo>
                <a:lnTo>
                  <a:pt x="4712543" y="4686193"/>
                </a:lnTo>
                <a:close/>
                <a:moveTo>
                  <a:pt x="5044821" y="4672251"/>
                </a:moveTo>
                <a:lnTo>
                  <a:pt x="5033866" y="4679068"/>
                </a:lnTo>
                <a:lnTo>
                  <a:pt x="5012171" y="4688897"/>
                </a:lnTo>
                <a:lnTo>
                  <a:pt x="5014121" y="4684412"/>
                </a:lnTo>
                <a:lnTo>
                  <a:pt x="5033729" y="4675373"/>
                </a:lnTo>
                <a:close/>
                <a:moveTo>
                  <a:pt x="4719799" y="4669596"/>
                </a:moveTo>
                <a:cubicBezTo>
                  <a:pt x="4725429" y="4669343"/>
                  <a:pt x="4729745" y="4669537"/>
                  <a:pt x="4731374" y="4670462"/>
                </a:cubicBezTo>
                <a:cubicBezTo>
                  <a:pt x="4735952" y="4673060"/>
                  <a:pt x="4723832" y="4677842"/>
                  <a:pt x="4719641" y="4681026"/>
                </a:cubicBezTo>
                <a:lnTo>
                  <a:pt x="4717983" y="4682233"/>
                </a:lnTo>
                <a:lnTo>
                  <a:pt x="4708492" y="4680440"/>
                </a:lnTo>
                <a:lnTo>
                  <a:pt x="4712543" y="4686193"/>
                </a:lnTo>
                <a:lnTo>
                  <a:pt x="4707390" y="4689944"/>
                </a:lnTo>
                <a:cubicBezTo>
                  <a:pt x="4698119" y="4696027"/>
                  <a:pt x="4695085" y="4695128"/>
                  <a:pt x="4673877" y="4700982"/>
                </a:cubicBezTo>
                <a:cubicBezTo>
                  <a:pt x="4646559" y="4708523"/>
                  <a:pt x="4620462" y="4719972"/>
                  <a:pt x="4594082" y="4730330"/>
                </a:cubicBezTo>
                <a:cubicBezTo>
                  <a:pt x="4470389" y="4778903"/>
                  <a:pt x="4629630" y="4721900"/>
                  <a:pt x="4498211" y="4767779"/>
                </a:cubicBezTo>
                <a:cubicBezTo>
                  <a:pt x="4482500" y="4773265"/>
                  <a:pt x="4467588" y="4780829"/>
                  <a:pt x="4452447" y="4787735"/>
                </a:cubicBezTo>
                <a:lnTo>
                  <a:pt x="4397238" y="4813354"/>
                </a:lnTo>
                <a:lnTo>
                  <a:pt x="4394971" y="4806070"/>
                </a:lnTo>
                <a:lnTo>
                  <a:pt x="4395371" y="4802552"/>
                </a:lnTo>
                <a:lnTo>
                  <a:pt x="4410073" y="4794855"/>
                </a:lnTo>
                <a:cubicBezTo>
                  <a:pt x="4440891" y="4778718"/>
                  <a:pt x="4472222" y="4763966"/>
                  <a:pt x="4505603" y="4754753"/>
                </a:cubicBezTo>
                <a:cubicBezTo>
                  <a:pt x="4577878" y="4734803"/>
                  <a:pt x="4528888" y="4751134"/>
                  <a:pt x="4592204" y="4723525"/>
                </a:cubicBezTo>
                <a:cubicBezTo>
                  <a:pt x="4609597" y="4715941"/>
                  <a:pt x="4626483" y="4706739"/>
                  <a:pt x="4644774" y="4701690"/>
                </a:cubicBezTo>
                <a:cubicBezTo>
                  <a:pt x="4649311" y="4700438"/>
                  <a:pt x="4662921" y="4699193"/>
                  <a:pt x="4658386" y="4697932"/>
                </a:cubicBezTo>
                <a:lnTo>
                  <a:pt x="4650225" y="4697056"/>
                </a:lnTo>
                <a:lnTo>
                  <a:pt x="4650639" y="4696964"/>
                </a:lnTo>
                <a:cubicBezTo>
                  <a:pt x="4654074" y="4696312"/>
                  <a:pt x="4656375" y="4695787"/>
                  <a:pt x="4654044" y="4695469"/>
                </a:cubicBezTo>
                <a:lnTo>
                  <a:pt x="4622602" y="4694822"/>
                </a:lnTo>
                <a:lnTo>
                  <a:pt x="4670706" y="4676221"/>
                </a:lnTo>
                <a:cubicBezTo>
                  <a:pt x="4674195" y="4675127"/>
                  <a:pt x="4702909" y="4670354"/>
                  <a:pt x="4719799" y="4669596"/>
                </a:cubicBezTo>
                <a:close/>
                <a:moveTo>
                  <a:pt x="5058585" y="4667947"/>
                </a:moveTo>
                <a:lnTo>
                  <a:pt x="5055040" y="4669376"/>
                </a:lnTo>
                <a:lnTo>
                  <a:pt x="5044821" y="4672251"/>
                </a:lnTo>
                <a:lnTo>
                  <a:pt x="5046330" y="4671314"/>
                </a:lnTo>
                <a:close/>
                <a:moveTo>
                  <a:pt x="4590787" y="4665319"/>
                </a:moveTo>
                <a:cubicBezTo>
                  <a:pt x="4596712" y="4664371"/>
                  <a:pt x="4580130" y="4670840"/>
                  <a:pt x="4574711" y="4673418"/>
                </a:cubicBezTo>
                <a:lnTo>
                  <a:pt x="4555366" y="4682395"/>
                </a:lnTo>
                <a:lnTo>
                  <a:pt x="4546969" y="4684526"/>
                </a:lnTo>
                <a:cubicBezTo>
                  <a:pt x="4542852" y="4685666"/>
                  <a:pt x="4539629" y="4686644"/>
                  <a:pt x="4538217" y="4687153"/>
                </a:cubicBezTo>
                <a:lnTo>
                  <a:pt x="4520801" y="4693888"/>
                </a:lnTo>
                <a:lnTo>
                  <a:pt x="4521934" y="4693215"/>
                </a:lnTo>
                <a:lnTo>
                  <a:pt x="4544644" y="4683399"/>
                </a:lnTo>
                <a:lnTo>
                  <a:pt x="4573556" y="4667978"/>
                </a:lnTo>
                <a:close/>
                <a:moveTo>
                  <a:pt x="5134621" y="4665083"/>
                </a:moveTo>
                <a:lnTo>
                  <a:pt x="5132429" y="4671832"/>
                </a:lnTo>
                <a:lnTo>
                  <a:pt x="5129024" y="4673824"/>
                </a:lnTo>
                <a:lnTo>
                  <a:pt x="5100949" y="4687107"/>
                </a:lnTo>
                <a:lnTo>
                  <a:pt x="5091507" y="4679739"/>
                </a:lnTo>
                <a:cubicBezTo>
                  <a:pt x="5096805" y="4678036"/>
                  <a:pt x="5104296" y="4675743"/>
                  <a:pt x="5112629" y="4673004"/>
                </a:cubicBezTo>
                <a:close/>
                <a:moveTo>
                  <a:pt x="1213716" y="4665027"/>
                </a:moveTo>
                <a:lnTo>
                  <a:pt x="1199905" y="4680094"/>
                </a:lnTo>
                <a:lnTo>
                  <a:pt x="1171240" y="4706192"/>
                </a:lnTo>
                <a:cubicBezTo>
                  <a:pt x="1152277" y="4725155"/>
                  <a:pt x="1102358" y="4739094"/>
                  <a:pt x="1114352" y="4763081"/>
                </a:cubicBezTo>
                <a:lnTo>
                  <a:pt x="1117645" y="4766596"/>
                </a:lnTo>
                <a:lnTo>
                  <a:pt x="1111849" y="4772323"/>
                </a:lnTo>
                <a:lnTo>
                  <a:pt x="1101710" y="4756760"/>
                </a:lnTo>
                <a:cubicBezTo>
                  <a:pt x="1164434" y="4701877"/>
                  <a:pt x="1161540" y="4703608"/>
                  <a:pt x="1193483" y="4679995"/>
                </a:cubicBezTo>
                <a:close/>
                <a:moveTo>
                  <a:pt x="4633501" y="4660854"/>
                </a:moveTo>
                <a:lnTo>
                  <a:pt x="4610620" y="4670831"/>
                </a:lnTo>
                <a:cubicBezTo>
                  <a:pt x="4601879" y="4675044"/>
                  <a:pt x="4594169" y="4681274"/>
                  <a:pt x="4585274" y="4685152"/>
                </a:cubicBezTo>
                <a:cubicBezTo>
                  <a:pt x="4573679" y="4690208"/>
                  <a:pt x="4568209" y="4692012"/>
                  <a:pt x="4565835" y="4692337"/>
                </a:cubicBezTo>
                <a:lnTo>
                  <a:pt x="4565467" y="4691610"/>
                </a:lnTo>
                <a:lnTo>
                  <a:pt x="4571662" y="4688909"/>
                </a:lnTo>
                <a:cubicBezTo>
                  <a:pt x="4575574" y="4685387"/>
                  <a:pt x="4587973" y="4680943"/>
                  <a:pt x="4583395" y="4678346"/>
                </a:cubicBezTo>
                <a:lnTo>
                  <a:pt x="4580906" y="4678321"/>
                </a:lnTo>
                <a:lnTo>
                  <a:pt x="4587679" y="4674999"/>
                </a:lnTo>
                <a:cubicBezTo>
                  <a:pt x="4599686" y="4669480"/>
                  <a:pt x="4602236" y="4669402"/>
                  <a:pt x="4611810" y="4667051"/>
                </a:cubicBezTo>
                <a:close/>
                <a:moveTo>
                  <a:pt x="4633506" y="4660852"/>
                </a:moveTo>
                <a:lnTo>
                  <a:pt x="4633501" y="4660854"/>
                </a:lnTo>
                <a:lnTo>
                  <a:pt x="4633503" y="4660853"/>
                </a:lnTo>
                <a:close/>
                <a:moveTo>
                  <a:pt x="4643430" y="4656524"/>
                </a:moveTo>
                <a:lnTo>
                  <a:pt x="4643746" y="4657436"/>
                </a:lnTo>
                <a:lnTo>
                  <a:pt x="4633506" y="4660852"/>
                </a:lnTo>
                <a:close/>
                <a:moveTo>
                  <a:pt x="1262886" y="4653875"/>
                </a:moveTo>
                <a:lnTo>
                  <a:pt x="1266054" y="4655625"/>
                </a:lnTo>
                <a:lnTo>
                  <a:pt x="1245035" y="4676645"/>
                </a:lnTo>
                <a:lnTo>
                  <a:pt x="1232271" y="4689160"/>
                </a:lnTo>
                <a:lnTo>
                  <a:pt x="1210542" y="4708411"/>
                </a:lnTo>
                <a:cubicBezTo>
                  <a:pt x="1204072" y="4714125"/>
                  <a:pt x="1198953" y="4718629"/>
                  <a:pt x="1194739" y="4722347"/>
                </a:cubicBezTo>
                <a:lnTo>
                  <a:pt x="1188419" y="4728044"/>
                </a:lnTo>
                <a:lnTo>
                  <a:pt x="1183883" y="4731476"/>
                </a:lnTo>
                <a:lnTo>
                  <a:pt x="1173284" y="4730768"/>
                </a:lnTo>
                <a:lnTo>
                  <a:pt x="1228129" y="4680908"/>
                </a:lnTo>
                <a:close/>
                <a:moveTo>
                  <a:pt x="5093205" y="4653423"/>
                </a:moveTo>
                <a:lnTo>
                  <a:pt x="5090432" y="4655787"/>
                </a:lnTo>
                <a:cubicBezTo>
                  <a:pt x="5083704" y="4660192"/>
                  <a:pt x="5074864" y="4663332"/>
                  <a:pt x="5065440" y="4666064"/>
                </a:cubicBezTo>
                <a:lnTo>
                  <a:pt x="5058585" y="4667947"/>
                </a:lnTo>
                <a:lnTo>
                  <a:pt x="5078798" y="4659798"/>
                </a:lnTo>
                <a:close/>
                <a:moveTo>
                  <a:pt x="1230428" y="4647435"/>
                </a:moveTo>
                <a:lnTo>
                  <a:pt x="1234906" y="4648820"/>
                </a:lnTo>
                <a:lnTo>
                  <a:pt x="1231121" y="4652056"/>
                </a:lnTo>
                <a:lnTo>
                  <a:pt x="1217633" y="4662129"/>
                </a:lnTo>
                <a:lnTo>
                  <a:pt x="1213716" y="4665027"/>
                </a:lnTo>
                <a:lnTo>
                  <a:pt x="1228129" y="4649304"/>
                </a:lnTo>
                <a:close/>
                <a:moveTo>
                  <a:pt x="5016146" y="4644238"/>
                </a:moveTo>
                <a:lnTo>
                  <a:pt x="5004462" y="4652841"/>
                </a:lnTo>
                <a:lnTo>
                  <a:pt x="5005776" y="4647249"/>
                </a:lnTo>
                <a:close/>
                <a:moveTo>
                  <a:pt x="4815512" y="4643577"/>
                </a:moveTo>
                <a:lnTo>
                  <a:pt x="4842151" y="4647211"/>
                </a:lnTo>
                <a:cubicBezTo>
                  <a:pt x="4848097" y="4648022"/>
                  <a:pt x="4841842" y="4647406"/>
                  <a:pt x="4832738" y="4647219"/>
                </a:cubicBezTo>
                <a:lnTo>
                  <a:pt x="4830791" y="4647256"/>
                </a:lnTo>
                <a:lnTo>
                  <a:pt x="4831003" y="4646625"/>
                </a:lnTo>
                <a:lnTo>
                  <a:pt x="4829976" y="4647270"/>
                </a:lnTo>
                <a:lnTo>
                  <a:pt x="4818118" y="4647491"/>
                </a:lnTo>
                <a:cubicBezTo>
                  <a:pt x="4813312" y="4647843"/>
                  <a:pt x="4808964" y="4648535"/>
                  <a:pt x="4806242" y="4649798"/>
                </a:cubicBezTo>
                <a:lnTo>
                  <a:pt x="4804562" y="4654724"/>
                </a:lnTo>
                <a:lnTo>
                  <a:pt x="4802309" y="4654723"/>
                </a:lnTo>
                <a:cubicBezTo>
                  <a:pt x="4798161" y="4654140"/>
                  <a:pt x="4794913" y="4652639"/>
                  <a:pt x="4795094" y="4649213"/>
                </a:cubicBezTo>
                <a:cubicBezTo>
                  <a:pt x="4795463" y="4642162"/>
                  <a:pt x="4808705" y="4645456"/>
                  <a:pt x="4815512" y="4643577"/>
                </a:cubicBezTo>
                <a:close/>
                <a:moveTo>
                  <a:pt x="4672461" y="4642776"/>
                </a:moveTo>
                <a:cubicBezTo>
                  <a:pt x="4676476" y="4647236"/>
                  <a:pt x="4661743" y="4648175"/>
                  <a:pt x="4656384" y="4650876"/>
                </a:cubicBezTo>
                <a:lnTo>
                  <a:pt x="4643430" y="4656524"/>
                </a:lnTo>
                <a:lnTo>
                  <a:pt x="4642773" y="4654632"/>
                </a:lnTo>
                <a:cubicBezTo>
                  <a:pt x="4648131" y="4651932"/>
                  <a:pt x="4653276" y="4648758"/>
                  <a:pt x="4658849" y="4646532"/>
                </a:cubicBezTo>
                <a:cubicBezTo>
                  <a:pt x="4663220" y="4644787"/>
                  <a:pt x="4668004" y="4644292"/>
                  <a:pt x="4672461" y="4642776"/>
                </a:cubicBezTo>
                <a:close/>
                <a:moveTo>
                  <a:pt x="4697221" y="4639604"/>
                </a:moveTo>
                <a:cubicBezTo>
                  <a:pt x="4706100" y="4640816"/>
                  <a:pt x="4716066" y="4638816"/>
                  <a:pt x="4723860" y="4643238"/>
                </a:cubicBezTo>
                <a:cubicBezTo>
                  <a:pt x="4727954" y="4645562"/>
                  <a:pt x="4714619" y="4645249"/>
                  <a:pt x="4710247" y="4646996"/>
                </a:cubicBezTo>
                <a:cubicBezTo>
                  <a:pt x="4704675" y="4649220"/>
                  <a:pt x="4699672" y="4652696"/>
                  <a:pt x="4694172" y="4655094"/>
                </a:cubicBezTo>
                <a:cubicBezTo>
                  <a:pt x="4684404" y="4659354"/>
                  <a:pt x="4674508" y="4663336"/>
                  <a:pt x="4664484" y="4666951"/>
                </a:cubicBezTo>
                <a:cubicBezTo>
                  <a:pt x="4660056" y="4668548"/>
                  <a:pt x="4654966" y="4673031"/>
                  <a:pt x="4650872" y="4670709"/>
                </a:cubicBezTo>
                <a:cubicBezTo>
                  <a:pt x="4648262" y="4669228"/>
                  <a:pt x="4646912" y="4666548"/>
                  <a:pt x="4645878" y="4663569"/>
                </a:cubicBezTo>
                <a:lnTo>
                  <a:pt x="4643746" y="4657436"/>
                </a:lnTo>
                <a:close/>
                <a:moveTo>
                  <a:pt x="968196" y="4630553"/>
                </a:moveTo>
                <a:cubicBezTo>
                  <a:pt x="964959" y="4631483"/>
                  <a:pt x="958989" y="4633669"/>
                  <a:pt x="950008" y="4636662"/>
                </a:cubicBezTo>
                <a:lnTo>
                  <a:pt x="912990" y="4673227"/>
                </a:lnTo>
                <a:lnTo>
                  <a:pt x="925029" y="4666543"/>
                </a:lnTo>
                <a:lnTo>
                  <a:pt x="944198" y="4655819"/>
                </a:lnTo>
                <a:lnTo>
                  <a:pt x="957047" y="4643657"/>
                </a:lnTo>
                <a:cubicBezTo>
                  <a:pt x="970213" y="4631863"/>
                  <a:pt x="974670" y="4628694"/>
                  <a:pt x="968196" y="4630553"/>
                </a:cubicBezTo>
                <a:close/>
                <a:moveTo>
                  <a:pt x="5061989" y="4626267"/>
                </a:moveTo>
                <a:lnTo>
                  <a:pt x="5048744" y="4636057"/>
                </a:lnTo>
                <a:cubicBezTo>
                  <a:pt x="5042062" y="4640621"/>
                  <a:pt x="5028902" y="4641789"/>
                  <a:pt x="5018399" y="4643585"/>
                </a:cubicBezTo>
                <a:lnTo>
                  <a:pt x="5016146" y="4644238"/>
                </a:lnTo>
                <a:lnTo>
                  <a:pt x="5035164" y="4630234"/>
                </a:lnTo>
                <a:lnTo>
                  <a:pt x="5053731" y="4626367"/>
                </a:lnTo>
                <a:close/>
                <a:moveTo>
                  <a:pt x="5135545" y="4621338"/>
                </a:moveTo>
                <a:lnTo>
                  <a:pt x="5145008" y="4624093"/>
                </a:lnTo>
                <a:cubicBezTo>
                  <a:pt x="5159672" y="4627102"/>
                  <a:pt x="5176880" y="4628954"/>
                  <a:pt x="5173728" y="4640045"/>
                </a:cubicBezTo>
                <a:cubicBezTo>
                  <a:pt x="5171362" y="4648371"/>
                  <a:pt x="5156106" y="4656591"/>
                  <a:pt x="5138791" y="4663581"/>
                </a:cubicBezTo>
                <a:lnTo>
                  <a:pt x="5134621" y="4665083"/>
                </a:lnTo>
                <a:lnTo>
                  <a:pt x="5138337" y="4653635"/>
                </a:lnTo>
                <a:cubicBezTo>
                  <a:pt x="5135714" y="4639752"/>
                  <a:pt x="5121692" y="4641783"/>
                  <a:pt x="5104925" y="4648237"/>
                </a:cubicBezTo>
                <a:lnTo>
                  <a:pt x="5093205" y="4653423"/>
                </a:lnTo>
                <a:lnTo>
                  <a:pt x="5125872" y="4625574"/>
                </a:lnTo>
                <a:close/>
                <a:moveTo>
                  <a:pt x="5295766" y="4612016"/>
                </a:moveTo>
                <a:cubicBezTo>
                  <a:pt x="5299676" y="4612212"/>
                  <a:pt x="5303449" y="4613035"/>
                  <a:pt x="5307005" y="4614861"/>
                </a:cubicBezTo>
                <a:cubicBezTo>
                  <a:pt x="5314114" y="4618510"/>
                  <a:pt x="5297996" y="4628065"/>
                  <a:pt x="5293493" y="4634668"/>
                </a:cubicBezTo>
                <a:cubicBezTo>
                  <a:pt x="5266135" y="4674775"/>
                  <a:pt x="5203978" y="4672289"/>
                  <a:pt x="5159220" y="4691099"/>
                </a:cubicBezTo>
                <a:cubicBezTo>
                  <a:pt x="5139172" y="4693184"/>
                  <a:pt x="5126746" y="4694206"/>
                  <a:pt x="5117513" y="4695469"/>
                </a:cubicBezTo>
                <a:lnTo>
                  <a:pt x="5111355" y="4697059"/>
                </a:lnTo>
                <a:lnTo>
                  <a:pt x="5106034" y="4691353"/>
                </a:lnTo>
                <a:lnTo>
                  <a:pt x="5117294" y="4686359"/>
                </a:lnTo>
                <a:cubicBezTo>
                  <a:pt x="5162213" y="4666465"/>
                  <a:pt x="5153489" y="4670482"/>
                  <a:pt x="5126640" y="4681504"/>
                </a:cubicBezTo>
                <a:lnTo>
                  <a:pt x="5104990" y="4690261"/>
                </a:lnTo>
                <a:lnTo>
                  <a:pt x="5101396" y="4687456"/>
                </a:lnTo>
                <a:lnTo>
                  <a:pt x="5111924" y="4683822"/>
                </a:lnTo>
                <a:lnTo>
                  <a:pt x="5129024" y="4673824"/>
                </a:lnTo>
                <a:lnTo>
                  <a:pt x="5135526" y="4670747"/>
                </a:lnTo>
                <a:cubicBezTo>
                  <a:pt x="5149404" y="4666290"/>
                  <a:pt x="5163709" y="4662552"/>
                  <a:pt x="5176877" y="4656705"/>
                </a:cubicBezTo>
                <a:cubicBezTo>
                  <a:pt x="5204692" y="4644355"/>
                  <a:pt x="5231692" y="4630243"/>
                  <a:pt x="5259099" y="4617011"/>
                </a:cubicBezTo>
                <a:cubicBezTo>
                  <a:pt x="5267083" y="4616652"/>
                  <a:pt x="5275505" y="4614290"/>
                  <a:pt x="5283707" y="4612929"/>
                </a:cubicBezTo>
                <a:cubicBezTo>
                  <a:pt x="5287809" y="4612249"/>
                  <a:pt x="5291855" y="4611819"/>
                  <a:pt x="5295766" y="4612016"/>
                </a:cubicBezTo>
                <a:close/>
                <a:moveTo>
                  <a:pt x="1168645" y="4608769"/>
                </a:moveTo>
                <a:lnTo>
                  <a:pt x="1171260" y="4611374"/>
                </a:lnTo>
                <a:lnTo>
                  <a:pt x="1145957" y="4636662"/>
                </a:lnTo>
                <a:lnTo>
                  <a:pt x="1137177" y="4639974"/>
                </a:lnTo>
                <a:lnTo>
                  <a:pt x="1158599" y="4617700"/>
                </a:lnTo>
                <a:close/>
                <a:moveTo>
                  <a:pt x="4830881" y="4606374"/>
                </a:moveTo>
                <a:lnTo>
                  <a:pt x="4852687" y="4611379"/>
                </a:lnTo>
                <a:lnTo>
                  <a:pt x="4843907" y="4613766"/>
                </a:lnTo>
                <a:cubicBezTo>
                  <a:pt x="4809809" y="4618134"/>
                  <a:pt x="4827166" y="4614724"/>
                  <a:pt x="4791922" y="4624452"/>
                </a:cubicBezTo>
                <a:lnTo>
                  <a:pt x="4784040" y="4622964"/>
                </a:lnTo>
                <a:lnTo>
                  <a:pt x="4794385" y="4620110"/>
                </a:lnTo>
                <a:lnTo>
                  <a:pt x="4801189" y="4618231"/>
                </a:lnTo>
                <a:lnTo>
                  <a:pt x="4801192" y="4618231"/>
                </a:lnTo>
                <a:lnTo>
                  <a:pt x="4801193" y="4618231"/>
                </a:lnTo>
                <a:lnTo>
                  <a:pt x="4828417" y="4610716"/>
                </a:lnTo>
                <a:lnTo>
                  <a:pt x="4819990" y="4609381"/>
                </a:lnTo>
                <a:close/>
                <a:moveTo>
                  <a:pt x="1291981" y="4606302"/>
                </a:moveTo>
                <a:lnTo>
                  <a:pt x="1280081" y="4615322"/>
                </a:lnTo>
                <a:cubicBezTo>
                  <a:pt x="1270892" y="4622266"/>
                  <a:pt x="1262553" y="4628548"/>
                  <a:pt x="1254965" y="4634248"/>
                </a:cubicBezTo>
                <a:lnTo>
                  <a:pt x="1235293" y="4648940"/>
                </a:lnTo>
                <a:lnTo>
                  <a:pt x="1234906" y="4648820"/>
                </a:lnTo>
                <a:lnTo>
                  <a:pt x="1276457" y="4613294"/>
                </a:lnTo>
                <a:lnTo>
                  <a:pt x="1280769" y="4610586"/>
                </a:lnTo>
                <a:close/>
                <a:moveTo>
                  <a:pt x="4786286" y="4604034"/>
                </a:moveTo>
                <a:lnTo>
                  <a:pt x="4816248" y="4608786"/>
                </a:lnTo>
                <a:lnTo>
                  <a:pt x="4813674" y="4609870"/>
                </a:lnTo>
                <a:cubicBezTo>
                  <a:pt x="4810624" y="4611259"/>
                  <a:pt x="4810303" y="4611669"/>
                  <a:pt x="4810376" y="4611835"/>
                </a:cubicBezTo>
                <a:lnTo>
                  <a:pt x="4809546" y="4612276"/>
                </a:lnTo>
                <a:lnTo>
                  <a:pt x="4807918" y="4612748"/>
                </a:lnTo>
                <a:lnTo>
                  <a:pt x="4796848" y="4615768"/>
                </a:lnTo>
                <a:cubicBezTo>
                  <a:pt x="4794580" y="4616393"/>
                  <a:pt x="4796877" y="4615853"/>
                  <a:pt x="4800292" y="4614958"/>
                </a:cubicBezTo>
                <a:lnTo>
                  <a:pt x="4807918" y="4612748"/>
                </a:lnTo>
                <a:lnTo>
                  <a:pt x="4809439" y="4612332"/>
                </a:lnTo>
                <a:lnTo>
                  <a:pt x="4809546" y="4612276"/>
                </a:lnTo>
                <a:lnTo>
                  <a:pt x="4810461" y="4612010"/>
                </a:lnTo>
                <a:lnTo>
                  <a:pt x="4817126" y="4608926"/>
                </a:lnTo>
                <a:lnTo>
                  <a:pt x="4819990" y="4609381"/>
                </a:lnTo>
                <a:lnTo>
                  <a:pt x="4817267" y="4610132"/>
                </a:lnTo>
                <a:lnTo>
                  <a:pt x="4801193" y="4618231"/>
                </a:lnTo>
                <a:lnTo>
                  <a:pt x="4801189" y="4618231"/>
                </a:lnTo>
                <a:lnTo>
                  <a:pt x="4786891" y="4620783"/>
                </a:lnTo>
                <a:cubicBezTo>
                  <a:pt x="4778599" y="4621574"/>
                  <a:pt x="4773735" y="4621000"/>
                  <a:pt x="4777991" y="4621823"/>
                </a:cubicBezTo>
                <a:lnTo>
                  <a:pt x="4784040" y="4622964"/>
                </a:lnTo>
                <a:lnTo>
                  <a:pt x="4753549" y="4631381"/>
                </a:lnTo>
                <a:cubicBezTo>
                  <a:pt x="4746200" y="4632558"/>
                  <a:pt x="4736232" y="4635743"/>
                  <a:pt x="4731252" y="4630211"/>
                </a:cubicBezTo>
                <a:cubicBezTo>
                  <a:pt x="4729491" y="4628255"/>
                  <a:pt x="4731447" y="4626495"/>
                  <a:pt x="4734332" y="4624783"/>
                </a:cubicBezTo>
                <a:lnTo>
                  <a:pt x="4742984" y="4619648"/>
                </a:lnTo>
                <a:lnTo>
                  <a:pt x="4742998" y="4619644"/>
                </a:lnTo>
                <a:lnTo>
                  <a:pt x="4752955" y="4616974"/>
                </a:lnTo>
                <a:lnTo>
                  <a:pt x="4754953" y="4616345"/>
                </a:lnTo>
                <a:lnTo>
                  <a:pt x="4763404" y="4614012"/>
                </a:lnTo>
                <a:cubicBezTo>
                  <a:pt x="4771310" y="4611419"/>
                  <a:pt x="4778658" y="4607360"/>
                  <a:pt x="4786286" y="4604034"/>
                </a:cubicBezTo>
                <a:close/>
                <a:moveTo>
                  <a:pt x="1311772" y="4601011"/>
                </a:moveTo>
                <a:lnTo>
                  <a:pt x="1316622" y="4605057"/>
                </a:lnTo>
                <a:cubicBezTo>
                  <a:pt x="1320235" y="4619512"/>
                  <a:pt x="1296329" y="4626967"/>
                  <a:pt x="1285017" y="4636662"/>
                </a:cubicBezTo>
                <a:lnTo>
                  <a:pt x="1262886" y="4653875"/>
                </a:lnTo>
                <a:lnTo>
                  <a:pt x="1256211" y="4650190"/>
                </a:lnTo>
                <a:cubicBezTo>
                  <a:pt x="1252931" y="4648378"/>
                  <a:pt x="1249771" y="4647324"/>
                  <a:pt x="1247091" y="4649304"/>
                </a:cubicBezTo>
                <a:cubicBezTo>
                  <a:pt x="1219890" y="4669409"/>
                  <a:pt x="1190258" y="4695882"/>
                  <a:pt x="1160909" y="4723844"/>
                </a:cubicBezTo>
                <a:lnTo>
                  <a:pt x="1159286" y="4725447"/>
                </a:lnTo>
                <a:lnTo>
                  <a:pt x="1158599" y="4725155"/>
                </a:lnTo>
                <a:lnTo>
                  <a:pt x="1199905" y="4680094"/>
                </a:lnTo>
                <a:lnTo>
                  <a:pt x="1224203" y="4657971"/>
                </a:lnTo>
                <a:lnTo>
                  <a:pt x="1231121" y="4652056"/>
                </a:lnTo>
                <a:lnTo>
                  <a:pt x="1235293" y="4648940"/>
                </a:lnTo>
                <a:lnTo>
                  <a:pt x="1236481" y="4649307"/>
                </a:lnTo>
                <a:cubicBezTo>
                  <a:pt x="1241590" y="4648627"/>
                  <a:pt x="1247075" y="4642678"/>
                  <a:pt x="1266054" y="4630341"/>
                </a:cubicBezTo>
                <a:cubicBezTo>
                  <a:pt x="1274016" y="4625166"/>
                  <a:pt x="1286014" y="4617503"/>
                  <a:pt x="1299008" y="4609199"/>
                </a:cubicBezTo>
                <a:close/>
                <a:moveTo>
                  <a:pt x="4840146" y="4600155"/>
                </a:moveTo>
                <a:lnTo>
                  <a:pt x="4825101" y="4605234"/>
                </a:lnTo>
                <a:lnTo>
                  <a:pt x="4817126" y="4608926"/>
                </a:lnTo>
                <a:lnTo>
                  <a:pt x="4816248" y="4608786"/>
                </a:lnTo>
                <a:lnTo>
                  <a:pt x="4820585" y="4606960"/>
                </a:lnTo>
                <a:cubicBezTo>
                  <a:pt x="4823767" y="4605685"/>
                  <a:pt x="4827923" y="4604073"/>
                  <a:pt x="4833344" y="4602032"/>
                </a:cubicBezTo>
                <a:close/>
                <a:moveTo>
                  <a:pt x="4840150" y="4600153"/>
                </a:moveTo>
                <a:lnTo>
                  <a:pt x="4840151" y="4600153"/>
                </a:lnTo>
                <a:lnTo>
                  <a:pt x="4840146" y="4600155"/>
                </a:lnTo>
                <a:close/>
                <a:moveTo>
                  <a:pt x="1337994" y="4584189"/>
                </a:moveTo>
                <a:lnTo>
                  <a:pt x="1337945" y="4584221"/>
                </a:lnTo>
                <a:lnTo>
                  <a:pt x="1311772" y="4601011"/>
                </a:lnTo>
                <a:lnTo>
                  <a:pt x="1311163" y="4600503"/>
                </a:lnTo>
                <a:cubicBezTo>
                  <a:pt x="1308449" y="4600349"/>
                  <a:pt x="1304991" y="4601330"/>
                  <a:pt x="1301235" y="4602765"/>
                </a:cubicBezTo>
                <a:lnTo>
                  <a:pt x="1291981" y="4606302"/>
                </a:lnTo>
                <a:lnTo>
                  <a:pt x="1303828" y="4597322"/>
                </a:lnTo>
                <a:lnTo>
                  <a:pt x="1316132" y="4590810"/>
                </a:lnTo>
                <a:lnTo>
                  <a:pt x="1322559" y="4589040"/>
                </a:lnTo>
                <a:cubicBezTo>
                  <a:pt x="1327263" y="4587515"/>
                  <a:pt x="1332275" y="4585791"/>
                  <a:pt x="1336670" y="4584466"/>
                </a:cubicBezTo>
                <a:close/>
                <a:moveTo>
                  <a:pt x="5264831" y="4571024"/>
                </a:moveTo>
                <a:cubicBezTo>
                  <a:pt x="5270711" y="4570550"/>
                  <a:pt x="5274834" y="4570997"/>
                  <a:pt x="5271534" y="4573251"/>
                </a:cubicBezTo>
                <a:lnTo>
                  <a:pt x="5261036" y="4578685"/>
                </a:lnTo>
                <a:lnTo>
                  <a:pt x="5217208" y="4586968"/>
                </a:lnTo>
                <a:lnTo>
                  <a:pt x="5247582" y="4574326"/>
                </a:lnTo>
                <a:cubicBezTo>
                  <a:pt x="5251312" y="4572895"/>
                  <a:pt x="5258950" y="4571498"/>
                  <a:pt x="5264831" y="4571024"/>
                </a:cubicBezTo>
                <a:close/>
                <a:moveTo>
                  <a:pt x="5301836" y="4570077"/>
                </a:moveTo>
                <a:cubicBezTo>
                  <a:pt x="5304202" y="4570346"/>
                  <a:pt x="5304860" y="4571554"/>
                  <a:pt x="5302781" y="4574248"/>
                </a:cubicBezTo>
                <a:cubicBezTo>
                  <a:pt x="5287492" y="4594054"/>
                  <a:pt x="5260176" y="4600846"/>
                  <a:pt x="5237219" y="4610793"/>
                </a:cubicBezTo>
                <a:cubicBezTo>
                  <a:pt x="5226847" y="4615286"/>
                  <a:pt x="5215110" y="4615647"/>
                  <a:pt x="5203899" y="4617090"/>
                </a:cubicBezTo>
                <a:cubicBezTo>
                  <a:pt x="5195972" y="4618110"/>
                  <a:pt x="5183837" y="4625146"/>
                  <a:pt x="5179946" y="4618165"/>
                </a:cubicBezTo>
                <a:cubicBezTo>
                  <a:pt x="5176467" y="4611921"/>
                  <a:pt x="5192261" y="4610872"/>
                  <a:pt x="5198679" y="4607723"/>
                </a:cubicBezTo>
                <a:cubicBezTo>
                  <a:pt x="5210740" y="4601810"/>
                  <a:pt x="5223407" y="4596979"/>
                  <a:pt x="5235832" y="4591733"/>
                </a:cubicBezTo>
                <a:lnTo>
                  <a:pt x="5261036" y="4578685"/>
                </a:lnTo>
                <a:lnTo>
                  <a:pt x="5262168" y="4578471"/>
                </a:lnTo>
                <a:cubicBezTo>
                  <a:pt x="5272262" y="4576948"/>
                  <a:pt x="5294737" y="4569274"/>
                  <a:pt x="5301836" y="4570077"/>
                </a:cubicBezTo>
                <a:close/>
                <a:moveTo>
                  <a:pt x="1008583" y="4568285"/>
                </a:moveTo>
                <a:lnTo>
                  <a:pt x="1010281" y="4569446"/>
                </a:lnTo>
                <a:lnTo>
                  <a:pt x="1000975" y="4575247"/>
                </a:lnTo>
                <a:cubicBezTo>
                  <a:pt x="995069" y="4579114"/>
                  <a:pt x="989394" y="4583095"/>
                  <a:pt x="983242" y="4587845"/>
                </a:cubicBezTo>
                <a:lnTo>
                  <a:pt x="971869" y="4597351"/>
                </a:lnTo>
                <a:lnTo>
                  <a:pt x="965455" y="4598426"/>
                </a:lnTo>
                <a:cubicBezTo>
                  <a:pt x="953417" y="4600081"/>
                  <a:pt x="963153" y="4596069"/>
                  <a:pt x="988809" y="4580627"/>
                </a:cubicBezTo>
                <a:close/>
                <a:moveTo>
                  <a:pt x="4989262" y="4562925"/>
                </a:moveTo>
                <a:lnTo>
                  <a:pt x="4989521" y="4563206"/>
                </a:lnTo>
                <a:lnTo>
                  <a:pt x="4983971" y="4565036"/>
                </a:lnTo>
                <a:close/>
                <a:moveTo>
                  <a:pt x="5012496" y="4557098"/>
                </a:moveTo>
                <a:lnTo>
                  <a:pt x="5011187" y="4558740"/>
                </a:lnTo>
                <a:lnTo>
                  <a:pt x="5010969" y="4558682"/>
                </a:lnTo>
                <a:lnTo>
                  <a:pt x="5010582" y="4558383"/>
                </a:lnTo>
                <a:close/>
                <a:moveTo>
                  <a:pt x="5018070" y="4552238"/>
                </a:moveTo>
                <a:lnTo>
                  <a:pt x="5018756" y="4552899"/>
                </a:lnTo>
                <a:lnTo>
                  <a:pt x="5012496" y="4557098"/>
                </a:lnTo>
                <a:lnTo>
                  <a:pt x="5015893" y="4552836"/>
                </a:lnTo>
                <a:close/>
                <a:moveTo>
                  <a:pt x="5016473" y="4552108"/>
                </a:moveTo>
                <a:lnTo>
                  <a:pt x="5015893" y="4552836"/>
                </a:lnTo>
                <a:lnTo>
                  <a:pt x="5015192" y="4553028"/>
                </a:lnTo>
                <a:lnTo>
                  <a:pt x="5016302" y="4552187"/>
                </a:lnTo>
                <a:close/>
                <a:moveTo>
                  <a:pt x="5017262" y="4551459"/>
                </a:moveTo>
                <a:lnTo>
                  <a:pt x="5017463" y="4551652"/>
                </a:lnTo>
                <a:lnTo>
                  <a:pt x="5016473" y="4552108"/>
                </a:lnTo>
                <a:lnTo>
                  <a:pt x="5016575" y="4551979"/>
                </a:lnTo>
                <a:close/>
                <a:moveTo>
                  <a:pt x="5018564" y="4550471"/>
                </a:moveTo>
                <a:lnTo>
                  <a:pt x="5017262" y="4551459"/>
                </a:lnTo>
                <a:lnTo>
                  <a:pt x="5017108" y="4551311"/>
                </a:lnTo>
                <a:lnTo>
                  <a:pt x="5016575" y="4551979"/>
                </a:lnTo>
                <a:lnTo>
                  <a:pt x="5016302" y="4552187"/>
                </a:lnTo>
                <a:lnTo>
                  <a:pt x="5007703" y="4556148"/>
                </a:lnTo>
                <a:lnTo>
                  <a:pt x="5010582" y="4558383"/>
                </a:lnTo>
                <a:lnTo>
                  <a:pt x="5005375" y="4561874"/>
                </a:lnTo>
                <a:cubicBezTo>
                  <a:pt x="5002795" y="4563406"/>
                  <a:pt x="4998777" y="4565430"/>
                  <a:pt x="4995401" y="4567072"/>
                </a:cubicBezTo>
                <a:lnTo>
                  <a:pt x="4990421" y="4569440"/>
                </a:lnTo>
                <a:lnTo>
                  <a:pt x="4991763" y="4565631"/>
                </a:lnTo>
                <a:lnTo>
                  <a:pt x="4989521" y="4563206"/>
                </a:lnTo>
                <a:lnTo>
                  <a:pt x="5001033" y="4559411"/>
                </a:lnTo>
                <a:cubicBezTo>
                  <a:pt x="5007219" y="4556294"/>
                  <a:pt x="5011661" y="4554035"/>
                  <a:pt x="5014781" y="4552436"/>
                </a:cubicBezTo>
                <a:close/>
                <a:moveTo>
                  <a:pt x="5020599" y="4549415"/>
                </a:moveTo>
                <a:cubicBezTo>
                  <a:pt x="5022397" y="4548455"/>
                  <a:pt x="5020596" y="4549337"/>
                  <a:pt x="5018568" y="4550469"/>
                </a:cubicBezTo>
                <a:lnTo>
                  <a:pt x="5018564" y="4550471"/>
                </a:lnTo>
                <a:close/>
                <a:moveTo>
                  <a:pt x="1240771" y="4548169"/>
                </a:moveTo>
                <a:cubicBezTo>
                  <a:pt x="1250552" y="4544256"/>
                  <a:pt x="1223529" y="4560327"/>
                  <a:pt x="1215487" y="4567132"/>
                </a:cubicBezTo>
                <a:lnTo>
                  <a:pt x="1168645" y="4608769"/>
                </a:lnTo>
                <a:lnTo>
                  <a:pt x="1164920" y="4605057"/>
                </a:lnTo>
                <a:cubicBezTo>
                  <a:pt x="1164920" y="4605057"/>
                  <a:pt x="1184690" y="4588933"/>
                  <a:pt x="1209588" y="4569019"/>
                </a:cubicBezTo>
                <a:lnTo>
                  <a:pt x="1227951" y="4554477"/>
                </a:lnTo>
                <a:close/>
                <a:moveTo>
                  <a:pt x="1048604" y="4546291"/>
                </a:moveTo>
                <a:cubicBezTo>
                  <a:pt x="1049725" y="4546530"/>
                  <a:pt x="1043434" y="4552666"/>
                  <a:pt x="1034863" y="4560616"/>
                </a:cubicBezTo>
                <a:lnTo>
                  <a:pt x="1019478" y="4574718"/>
                </a:lnTo>
                <a:lnTo>
                  <a:pt x="1018181" y="4574848"/>
                </a:lnTo>
                <a:lnTo>
                  <a:pt x="1010281" y="4569446"/>
                </a:lnTo>
                <a:lnTo>
                  <a:pt x="1020087" y="4563333"/>
                </a:lnTo>
                <a:cubicBezTo>
                  <a:pt x="1027160" y="4559038"/>
                  <a:pt x="1035169" y="4554202"/>
                  <a:pt x="1044822" y="4548169"/>
                </a:cubicBezTo>
                <a:cubicBezTo>
                  <a:pt x="1047033" y="4546787"/>
                  <a:pt x="1048230" y="4546212"/>
                  <a:pt x="1048604" y="4546291"/>
                </a:cubicBezTo>
                <a:close/>
                <a:moveTo>
                  <a:pt x="5031068" y="4545419"/>
                </a:moveTo>
                <a:lnTo>
                  <a:pt x="5024806" y="4548841"/>
                </a:lnTo>
                <a:lnTo>
                  <a:pt x="5021481" y="4551072"/>
                </a:lnTo>
                <a:lnTo>
                  <a:pt x="5019327" y="4551892"/>
                </a:lnTo>
                <a:lnTo>
                  <a:pt x="5018070" y="4552238"/>
                </a:lnTo>
                <a:lnTo>
                  <a:pt x="5017463" y="4551652"/>
                </a:lnTo>
                <a:lnTo>
                  <a:pt x="5017502" y="4551634"/>
                </a:lnTo>
                <a:close/>
                <a:moveTo>
                  <a:pt x="5035837" y="4543235"/>
                </a:moveTo>
                <a:lnTo>
                  <a:pt x="5031068" y="4545419"/>
                </a:lnTo>
                <a:lnTo>
                  <a:pt x="5033745" y="4543957"/>
                </a:lnTo>
                <a:close/>
                <a:moveTo>
                  <a:pt x="5041710" y="4541208"/>
                </a:moveTo>
                <a:lnTo>
                  <a:pt x="5035837" y="4543235"/>
                </a:lnTo>
                <a:lnTo>
                  <a:pt x="5039991" y="4541332"/>
                </a:lnTo>
                <a:close/>
                <a:moveTo>
                  <a:pt x="5201426" y="4541042"/>
                </a:moveTo>
                <a:lnTo>
                  <a:pt x="5191726" y="4547062"/>
                </a:lnTo>
                <a:cubicBezTo>
                  <a:pt x="5186727" y="4550164"/>
                  <a:pt x="5177652" y="4555399"/>
                  <a:pt x="5170109" y="4558415"/>
                </a:cubicBezTo>
                <a:lnTo>
                  <a:pt x="5161535" y="4560513"/>
                </a:lnTo>
                <a:lnTo>
                  <a:pt x="5157696" y="4556454"/>
                </a:lnTo>
                <a:cubicBezTo>
                  <a:pt x="5175306" y="4551593"/>
                  <a:pt x="5180886" y="4550227"/>
                  <a:pt x="5189556" y="4546547"/>
                </a:cubicBezTo>
                <a:close/>
                <a:moveTo>
                  <a:pt x="1066180" y="4540411"/>
                </a:moveTo>
                <a:lnTo>
                  <a:pt x="1065064" y="4541593"/>
                </a:lnTo>
                <a:lnTo>
                  <a:pt x="1063785" y="4541849"/>
                </a:lnTo>
                <a:close/>
                <a:moveTo>
                  <a:pt x="5046797" y="4539454"/>
                </a:moveTo>
                <a:cubicBezTo>
                  <a:pt x="5048243" y="4539055"/>
                  <a:pt x="5048310" y="4539222"/>
                  <a:pt x="5047509" y="4539733"/>
                </a:cubicBezTo>
                <a:lnTo>
                  <a:pt x="5045148" y="4540961"/>
                </a:lnTo>
                <a:lnTo>
                  <a:pt x="5041710" y="4541208"/>
                </a:lnTo>
                <a:close/>
                <a:moveTo>
                  <a:pt x="5153988" y="4522702"/>
                </a:moveTo>
                <a:lnTo>
                  <a:pt x="5152645" y="4524887"/>
                </a:lnTo>
                <a:lnTo>
                  <a:pt x="5158245" y="4528471"/>
                </a:lnTo>
                <a:lnTo>
                  <a:pt x="5156259" y="4529544"/>
                </a:lnTo>
                <a:cubicBezTo>
                  <a:pt x="5146434" y="4534694"/>
                  <a:pt x="5131341" y="4541222"/>
                  <a:pt x="5125421" y="4532402"/>
                </a:cubicBezTo>
                <a:cubicBezTo>
                  <a:pt x="5122077" y="4527419"/>
                  <a:pt x="5136139" y="4527002"/>
                  <a:pt x="5141497" y="4524303"/>
                </a:cubicBezTo>
                <a:close/>
                <a:moveTo>
                  <a:pt x="5176219" y="4518381"/>
                </a:moveTo>
                <a:cubicBezTo>
                  <a:pt x="5179544" y="4517513"/>
                  <a:pt x="5182541" y="4517346"/>
                  <a:pt x="5184212" y="4519837"/>
                </a:cubicBezTo>
                <a:cubicBezTo>
                  <a:pt x="5187145" y="4524206"/>
                  <a:pt x="5177675" y="4529568"/>
                  <a:pt x="5172478" y="4530400"/>
                </a:cubicBezTo>
                <a:cubicBezTo>
                  <a:pt x="5169091" y="4530942"/>
                  <a:pt x="5164904" y="4531096"/>
                  <a:pt x="5161179" y="4530348"/>
                </a:cubicBezTo>
                <a:lnTo>
                  <a:pt x="5158245" y="4528471"/>
                </a:lnTo>
                <a:lnTo>
                  <a:pt x="5163794" y="4525473"/>
                </a:lnTo>
                <a:lnTo>
                  <a:pt x="5162709" y="4521585"/>
                </a:lnTo>
                <a:lnTo>
                  <a:pt x="5166257" y="4521130"/>
                </a:lnTo>
                <a:cubicBezTo>
                  <a:pt x="5169241" y="4520819"/>
                  <a:pt x="5172894" y="4519249"/>
                  <a:pt x="5176219" y="4518381"/>
                </a:cubicBezTo>
                <a:close/>
                <a:moveTo>
                  <a:pt x="5340378" y="4517261"/>
                </a:moveTo>
                <a:lnTo>
                  <a:pt x="5340321" y="4517290"/>
                </a:lnTo>
                <a:lnTo>
                  <a:pt x="5339917" y="4517409"/>
                </a:lnTo>
                <a:close/>
                <a:moveTo>
                  <a:pt x="5161204" y="4516194"/>
                </a:moveTo>
                <a:lnTo>
                  <a:pt x="5162709" y="4521585"/>
                </a:lnTo>
                <a:lnTo>
                  <a:pt x="5153988" y="4522702"/>
                </a:lnTo>
                <a:lnTo>
                  <a:pt x="5156157" y="4519164"/>
                </a:lnTo>
                <a:close/>
                <a:moveTo>
                  <a:pt x="5124695" y="4515861"/>
                </a:moveTo>
                <a:lnTo>
                  <a:pt x="5128470" y="4516911"/>
                </a:lnTo>
                <a:cubicBezTo>
                  <a:pt x="5134251" y="4518518"/>
                  <a:pt x="5117752" y="4522310"/>
                  <a:pt x="5112394" y="4525011"/>
                </a:cubicBezTo>
                <a:cubicBezTo>
                  <a:pt x="5101677" y="4530410"/>
                  <a:pt x="5091325" y="4536606"/>
                  <a:pt x="5080242" y="4541210"/>
                </a:cubicBezTo>
                <a:cubicBezTo>
                  <a:pt x="5073722" y="4543918"/>
                  <a:pt x="5066630" y="4544966"/>
                  <a:pt x="5059823" y="4546845"/>
                </a:cubicBezTo>
                <a:lnTo>
                  <a:pt x="5048402" y="4552601"/>
                </a:lnTo>
                <a:lnTo>
                  <a:pt x="5046211" y="4550603"/>
                </a:lnTo>
                <a:lnTo>
                  <a:pt x="5034883" y="4559411"/>
                </a:lnTo>
                <a:lnTo>
                  <a:pt x="5027672" y="4563044"/>
                </a:lnTo>
                <a:lnTo>
                  <a:pt x="5018245" y="4560583"/>
                </a:lnTo>
                <a:lnTo>
                  <a:pt x="5020193" y="4554283"/>
                </a:lnTo>
                <a:lnTo>
                  <a:pt x="5018756" y="4552899"/>
                </a:lnTo>
                <a:lnTo>
                  <a:pt x="5021481" y="4551072"/>
                </a:lnTo>
                <a:lnTo>
                  <a:pt x="5030721" y="4547553"/>
                </a:lnTo>
                <a:cubicBezTo>
                  <a:pt x="5033508" y="4546441"/>
                  <a:pt x="5038972" y="4544017"/>
                  <a:pt x="5043017" y="4542070"/>
                </a:cubicBezTo>
                <a:lnTo>
                  <a:pt x="5045148" y="4540961"/>
                </a:lnTo>
                <a:lnTo>
                  <a:pt x="5057945" y="4540040"/>
                </a:lnTo>
                <a:cubicBezTo>
                  <a:pt x="5063729" y="4538443"/>
                  <a:pt x="5068663" y="4534640"/>
                  <a:pt x="5074021" y="4531940"/>
                </a:cubicBezTo>
                <a:cubicBezTo>
                  <a:pt x="5080327" y="4528764"/>
                  <a:pt x="5087634" y="4528183"/>
                  <a:pt x="5094439" y="4526304"/>
                </a:cubicBezTo>
                <a:close/>
                <a:moveTo>
                  <a:pt x="915966" y="4515303"/>
                </a:moveTo>
                <a:lnTo>
                  <a:pt x="914375" y="4516115"/>
                </a:lnTo>
                <a:cubicBezTo>
                  <a:pt x="893403" y="4526799"/>
                  <a:pt x="811532" y="4568177"/>
                  <a:pt x="793289" y="4571220"/>
                </a:cubicBezTo>
                <a:cubicBezTo>
                  <a:pt x="786247" y="4572395"/>
                  <a:pt x="804113" y="4562098"/>
                  <a:pt x="809524" y="4557535"/>
                </a:cubicBezTo>
                <a:cubicBezTo>
                  <a:pt x="863428" y="4535964"/>
                  <a:pt x="892879" y="4524371"/>
                  <a:pt x="909547" y="4517829"/>
                </a:cubicBezTo>
                <a:close/>
                <a:moveTo>
                  <a:pt x="5347228" y="4513790"/>
                </a:moveTo>
                <a:lnTo>
                  <a:pt x="5341429" y="4516728"/>
                </a:lnTo>
                <a:lnTo>
                  <a:pt x="5340876" y="4516881"/>
                </a:lnTo>
                <a:lnTo>
                  <a:pt x="5318643" y="4522966"/>
                </a:lnTo>
                <a:lnTo>
                  <a:pt x="5318639" y="4522967"/>
                </a:lnTo>
                <a:lnTo>
                  <a:pt x="5318638" y="4522968"/>
                </a:lnTo>
                <a:lnTo>
                  <a:pt x="5318056" y="4523099"/>
                </a:lnTo>
                <a:cubicBezTo>
                  <a:pt x="5312520" y="4524470"/>
                  <a:pt x="5307468" y="4525910"/>
                  <a:pt x="5311399" y="4524894"/>
                </a:cubicBezTo>
                <a:lnTo>
                  <a:pt x="5318638" y="4522968"/>
                </a:lnTo>
                <a:lnTo>
                  <a:pt x="5318643" y="4522966"/>
                </a:lnTo>
                <a:lnTo>
                  <a:pt x="5324976" y="4521533"/>
                </a:lnTo>
                <a:cubicBezTo>
                  <a:pt x="5330689" y="4520450"/>
                  <a:pt x="5330542" y="4521483"/>
                  <a:pt x="5304382" y="4530616"/>
                </a:cubicBezTo>
                <a:lnTo>
                  <a:pt x="5292275" y="4533542"/>
                </a:lnTo>
                <a:lnTo>
                  <a:pt x="5307843" y="4522336"/>
                </a:lnTo>
                <a:lnTo>
                  <a:pt x="5322920" y="4518175"/>
                </a:lnTo>
                <a:cubicBezTo>
                  <a:pt x="5332477" y="4516210"/>
                  <a:pt x="5339023" y="4514966"/>
                  <a:pt x="5343352" y="4514239"/>
                </a:cubicBezTo>
                <a:close/>
                <a:moveTo>
                  <a:pt x="934759" y="4507418"/>
                </a:moveTo>
                <a:lnTo>
                  <a:pt x="932880" y="4508428"/>
                </a:lnTo>
                <a:cubicBezTo>
                  <a:pt x="931492" y="4509112"/>
                  <a:pt x="929826" y="4509827"/>
                  <a:pt x="926424" y="4511188"/>
                </a:cubicBezTo>
                <a:lnTo>
                  <a:pt x="915966" y="4515303"/>
                </a:lnTo>
                <a:lnTo>
                  <a:pt x="919272" y="4513616"/>
                </a:lnTo>
                <a:close/>
                <a:moveTo>
                  <a:pt x="5264459" y="4506271"/>
                </a:moveTo>
                <a:cubicBezTo>
                  <a:pt x="5265722" y="4506287"/>
                  <a:pt x="5266172" y="4506907"/>
                  <a:pt x="5265301" y="4508443"/>
                </a:cubicBezTo>
                <a:cubicBezTo>
                  <a:pt x="5260511" y="4516882"/>
                  <a:pt x="5248734" y="4518630"/>
                  <a:pt x="5239955" y="4522763"/>
                </a:cubicBezTo>
                <a:cubicBezTo>
                  <a:pt x="5224970" y="4529819"/>
                  <a:pt x="5214536" y="4534845"/>
                  <a:pt x="5206767" y="4538567"/>
                </a:cubicBezTo>
                <a:lnTo>
                  <a:pt x="5201426" y="4541042"/>
                </a:lnTo>
                <a:lnTo>
                  <a:pt x="5244882" y="4514078"/>
                </a:lnTo>
                <a:cubicBezTo>
                  <a:pt x="5249571" y="4511617"/>
                  <a:pt x="5260671" y="4506223"/>
                  <a:pt x="5264459" y="4506271"/>
                </a:cubicBezTo>
                <a:close/>
                <a:moveTo>
                  <a:pt x="5264007" y="4490487"/>
                </a:moveTo>
                <a:lnTo>
                  <a:pt x="5205924" y="4532155"/>
                </a:lnTo>
                <a:cubicBezTo>
                  <a:pt x="5214237" y="4517503"/>
                  <a:pt x="5208555" y="4525882"/>
                  <a:pt x="5225049" y="4508566"/>
                </a:cubicBezTo>
                <a:lnTo>
                  <a:pt x="5235957" y="4495459"/>
                </a:lnTo>
                <a:lnTo>
                  <a:pt x="5237084" y="4495243"/>
                </a:lnTo>
                <a:cubicBezTo>
                  <a:pt x="5242790" y="4494245"/>
                  <a:pt x="5250940" y="4492848"/>
                  <a:pt x="5264007" y="4490487"/>
                </a:cubicBezTo>
                <a:close/>
                <a:moveTo>
                  <a:pt x="1139286" y="4479483"/>
                </a:moveTo>
                <a:lnTo>
                  <a:pt x="1137393" y="4483761"/>
                </a:lnTo>
                <a:cubicBezTo>
                  <a:pt x="1132069" y="4490951"/>
                  <a:pt x="1117665" y="4504322"/>
                  <a:pt x="1095389" y="4522886"/>
                </a:cubicBezTo>
                <a:lnTo>
                  <a:pt x="1066180" y="4540411"/>
                </a:lnTo>
                <a:lnTo>
                  <a:pt x="1082748" y="4522886"/>
                </a:lnTo>
                <a:cubicBezTo>
                  <a:pt x="1091176" y="4516565"/>
                  <a:pt x="1118566" y="4503923"/>
                  <a:pt x="1108031" y="4503923"/>
                </a:cubicBezTo>
                <a:cubicBezTo>
                  <a:pt x="1087496" y="4503923"/>
                  <a:pt x="1053026" y="4537916"/>
                  <a:pt x="1038501" y="4548169"/>
                </a:cubicBezTo>
                <a:cubicBezTo>
                  <a:pt x="1028473" y="4555248"/>
                  <a:pt x="1019257" y="4561432"/>
                  <a:pt x="1010944" y="4566812"/>
                </a:cubicBezTo>
                <a:lnTo>
                  <a:pt x="1008583" y="4568285"/>
                </a:lnTo>
                <a:lnTo>
                  <a:pt x="1006896" y="4567132"/>
                </a:lnTo>
                <a:cubicBezTo>
                  <a:pt x="1003499" y="4560337"/>
                  <a:pt x="1015324" y="4554490"/>
                  <a:pt x="1019538" y="4548169"/>
                </a:cubicBezTo>
                <a:cubicBezTo>
                  <a:pt x="1030073" y="4541848"/>
                  <a:pt x="1041078" y="4536252"/>
                  <a:pt x="1051143" y="4529206"/>
                </a:cubicBezTo>
                <a:cubicBezTo>
                  <a:pt x="1062195" y="4521470"/>
                  <a:pt x="1071034" y="4510617"/>
                  <a:pt x="1082748" y="4503923"/>
                </a:cubicBezTo>
                <a:cubicBezTo>
                  <a:pt x="1092181" y="4498533"/>
                  <a:pt x="1100382" y="4494012"/>
                  <a:pt x="1107395" y="4490326"/>
                </a:cubicBezTo>
                <a:lnTo>
                  <a:pt x="1123585" y="4482384"/>
                </a:lnTo>
                <a:lnTo>
                  <a:pt x="1136650" y="4480220"/>
                </a:lnTo>
                <a:close/>
                <a:moveTo>
                  <a:pt x="5416230" y="4462989"/>
                </a:moveTo>
                <a:lnTo>
                  <a:pt x="5401423" y="4470871"/>
                </a:lnTo>
                <a:lnTo>
                  <a:pt x="5381121" y="4473509"/>
                </a:lnTo>
                <a:lnTo>
                  <a:pt x="5385837" y="4471064"/>
                </a:lnTo>
                <a:lnTo>
                  <a:pt x="5394010" y="4468923"/>
                </a:lnTo>
                <a:close/>
                <a:moveTo>
                  <a:pt x="1048135" y="4457451"/>
                </a:moveTo>
                <a:lnTo>
                  <a:pt x="1037137" y="4462854"/>
                </a:lnTo>
                <a:cubicBezTo>
                  <a:pt x="1034086" y="4464352"/>
                  <a:pt x="1037947" y="4462978"/>
                  <a:pt x="1043486" y="4460639"/>
                </a:cubicBezTo>
                <a:lnTo>
                  <a:pt x="1049406" y="4457754"/>
                </a:lnTo>
                <a:close/>
                <a:moveTo>
                  <a:pt x="1075082" y="4438335"/>
                </a:moveTo>
                <a:lnTo>
                  <a:pt x="1059104" y="4446552"/>
                </a:lnTo>
                <a:lnTo>
                  <a:pt x="1057464" y="4447035"/>
                </a:lnTo>
                <a:cubicBezTo>
                  <a:pt x="1053665" y="4447035"/>
                  <a:pt x="1056825" y="4444928"/>
                  <a:pt x="1061726" y="4442294"/>
                </a:cubicBezTo>
                <a:lnTo>
                  <a:pt x="1063215" y="4441494"/>
                </a:lnTo>
                <a:lnTo>
                  <a:pt x="1061479" y="4443868"/>
                </a:lnTo>
                <a:cubicBezTo>
                  <a:pt x="1061547" y="4444345"/>
                  <a:pt x="1062391" y="4444285"/>
                  <a:pt x="1063828" y="4443807"/>
                </a:cubicBezTo>
                <a:close/>
                <a:moveTo>
                  <a:pt x="890301" y="4437537"/>
                </a:moveTo>
                <a:lnTo>
                  <a:pt x="888987" y="4438602"/>
                </a:lnTo>
                <a:cubicBezTo>
                  <a:pt x="884507" y="4442864"/>
                  <a:pt x="878465" y="4449047"/>
                  <a:pt x="867836" y="4459676"/>
                </a:cubicBezTo>
                <a:lnTo>
                  <a:pt x="869021" y="4460050"/>
                </a:lnTo>
                <a:lnTo>
                  <a:pt x="855845" y="4463710"/>
                </a:lnTo>
                <a:cubicBezTo>
                  <a:pt x="785027" y="4483814"/>
                  <a:pt x="821730" y="4476380"/>
                  <a:pt x="848873" y="4459676"/>
                </a:cubicBezTo>
                <a:lnTo>
                  <a:pt x="873317" y="4443380"/>
                </a:lnTo>
                <a:close/>
                <a:moveTo>
                  <a:pt x="5340630" y="4436379"/>
                </a:moveTo>
                <a:cubicBezTo>
                  <a:pt x="5346621" y="4436692"/>
                  <a:pt x="5329911" y="4441778"/>
                  <a:pt x="5324553" y="4444478"/>
                </a:cubicBezTo>
                <a:lnTo>
                  <a:pt x="5313335" y="4443965"/>
                </a:lnTo>
                <a:lnTo>
                  <a:pt x="5313405" y="4443892"/>
                </a:lnTo>
                <a:cubicBezTo>
                  <a:pt x="5321685" y="4439412"/>
                  <a:pt x="5331229" y="4435885"/>
                  <a:pt x="5340630" y="4436379"/>
                </a:cubicBezTo>
                <a:close/>
                <a:moveTo>
                  <a:pt x="1079530" y="4436047"/>
                </a:moveTo>
                <a:lnTo>
                  <a:pt x="1078109" y="4436863"/>
                </a:lnTo>
                <a:lnTo>
                  <a:pt x="1075082" y="4438335"/>
                </a:lnTo>
                <a:close/>
                <a:moveTo>
                  <a:pt x="1214251" y="4433934"/>
                </a:moveTo>
                <a:lnTo>
                  <a:pt x="1209166" y="4440713"/>
                </a:lnTo>
                <a:lnTo>
                  <a:pt x="1209506" y="4441144"/>
                </a:lnTo>
                <a:lnTo>
                  <a:pt x="1203525" y="4447886"/>
                </a:lnTo>
                <a:cubicBezTo>
                  <a:pt x="1190361" y="4463625"/>
                  <a:pt x="1188903" y="4468326"/>
                  <a:pt x="1179980" y="4466574"/>
                </a:cubicBezTo>
                <a:lnTo>
                  <a:pt x="1174376" y="4464935"/>
                </a:lnTo>
                <a:lnTo>
                  <a:pt x="1189913" y="4452805"/>
                </a:lnTo>
                <a:cubicBezTo>
                  <a:pt x="1196637" y="4447535"/>
                  <a:pt x="1201928" y="4443374"/>
                  <a:pt x="1206302" y="4439951"/>
                </a:cubicBezTo>
                <a:close/>
                <a:moveTo>
                  <a:pt x="1101930" y="4423036"/>
                </a:moveTo>
                <a:lnTo>
                  <a:pt x="1101218" y="4423834"/>
                </a:lnTo>
                <a:cubicBezTo>
                  <a:pt x="1095273" y="4427649"/>
                  <a:pt x="1088439" y="4430771"/>
                  <a:pt x="1082748" y="4434392"/>
                </a:cubicBezTo>
                <a:lnTo>
                  <a:pt x="1079530" y="4436047"/>
                </a:lnTo>
                <a:lnTo>
                  <a:pt x="1097869" y="4425522"/>
                </a:lnTo>
                <a:close/>
                <a:moveTo>
                  <a:pt x="684640" y="4420480"/>
                </a:moveTo>
                <a:lnTo>
                  <a:pt x="684955" y="4420540"/>
                </a:lnTo>
                <a:lnTo>
                  <a:pt x="684192" y="4421200"/>
                </a:lnTo>
                <a:cubicBezTo>
                  <a:pt x="682288" y="4423591"/>
                  <a:pt x="680497" y="4426164"/>
                  <a:pt x="678208" y="4428072"/>
                </a:cubicBezTo>
                <a:lnTo>
                  <a:pt x="671799" y="4432879"/>
                </a:lnTo>
                <a:lnTo>
                  <a:pt x="656436" y="4438681"/>
                </a:lnTo>
                <a:cubicBezTo>
                  <a:pt x="604553" y="4458430"/>
                  <a:pt x="643525" y="4444617"/>
                  <a:pt x="671888" y="4428072"/>
                </a:cubicBezTo>
                <a:close/>
                <a:moveTo>
                  <a:pt x="1230818" y="4419053"/>
                </a:moveTo>
                <a:lnTo>
                  <a:pt x="1221100" y="4428749"/>
                </a:lnTo>
                <a:lnTo>
                  <a:pt x="1214251" y="4433934"/>
                </a:lnTo>
                <a:lnTo>
                  <a:pt x="1221465" y="4424314"/>
                </a:lnTo>
                <a:close/>
                <a:moveTo>
                  <a:pt x="1097044" y="4415711"/>
                </a:moveTo>
                <a:lnTo>
                  <a:pt x="1076426" y="4434392"/>
                </a:lnTo>
                <a:lnTo>
                  <a:pt x="1063215" y="4441494"/>
                </a:lnTo>
                <a:lnTo>
                  <a:pt x="1063785" y="4440713"/>
                </a:lnTo>
                <a:cubicBezTo>
                  <a:pt x="1072473" y="4432026"/>
                  <a:pt x="1082315" y="4424035"/>
                  <a:pt x="1092966" y="4417471"/>
                </a:cubicBezTo>
                <a:close/>
                <a:moveTo>
                  <a:pt x="1115256" y="4414600"/>
                </a:moveTo>
                <a:lnTo>
                  <a:pt x="1112568" y="4417278"/>
                </a:lnTo>
                <a:lnTo>
                  <a:pt x="1102464" y="4424321"/>
                </a:lnTo>
                <a:cubicBezTo>
                  <a:pt x="1097081" y="4428104"/>
                  <a:pt x="1092165" y="4431683"/>
                  <a:pt x="1089069" y="4434392"/>
                </a:cubicBezTo>
                <a:cubicBezTo>
                  <a:pt x="1092345" y="4431663"/>
                  <a:pt x="1097164" y="4427768"/>
                  <a:pt x="1102742" y="4423205"/>
                </a:cubicBezTo>
                <a:lnTo>
                  <a:pt x="1105753" y="4420695"/>
                </a:lnTo>
                <a:lnTo>
                  <a:pt x="1114352" y="4415430"/>
                </a:lnTo>
                <a:close/>
                <a:moveTo>
                  <a:pt x="1233608" y="4410557"/>
                </a:moveTo>
                <a:lnTo>
                  <a:pt x="1228129" y="4415430"/>
                </a:lnTo>
                <a:lnTo>
                  <a:pt x="1221465" y="4424314"/>
                </a:lnTo>
                <a:lnTo>
                  <a:pt x="1158599" y="4459676"/>
                </a:lnTo>
                <a:cubicBezTo>
                  <a:pt x="1163895" y="4461442"/>
                  <a:pt x="1168124" y="4462947"/>
                  <a:pt x="1171588" y="4464121"/>
                </a:cubicBezTo>
                <a:lnTo>
                  <a:pt x="1174376" y="4464935"/>
                </a:lnTo>
                <a:lnTo>
                  <a:pt x="1164920" y="4472318"/>
                </a:lnTo>
                <a:lnTo>
                  <a:pt x="1139286" y="4479483"/>
                </a:lnTo>
                <a:lnTo>
                  <a:pt x="1139646" y="4478669"/>
                </a:lnTo>
                <a:cubicBezTo>
                  <a:pt x="1139069" y="4476697"/>
                  <a:pt x="1134278" y="4477621"/>
                  <a:pt x="1124915" y="4481731"/>
                </a:cubicBezTo>
                <a:lnTo>
                  <a:pt x="1123585" y="4482384"/>
                </a:lnTo>
                <a:lnTo>
                  <a:pt x="1108031" y="4484960"/>
                </a:lnTo>
                <a:cubicBezTo>
                  <a:pt x="1102072" y="4484960"/>
                  <a:pt x="1116244" y="4476305"/>
                  <a:pt x="1120673" y="4472318"/>
                </a:cubicBezTo>
                <a:cubicBezTo>
                  <a:pt x="1137321" y="4457335"/>
                  <a:pt x="1152755" y="4440719"/>
                  <a:pt x="1171240" y="4428072"/>
                </a:cubicBezTo>
                <a:lnTo>
                  <a:pt x="1190619" y="4417241"/>
                </a:lnTo>
                <a:lnTo>
                  <a:pt x="1192950" y="4417563"/>
                </a:lnTo>
                <a:cubicBezTo>
                  <a:pt x="1198171" y="4417450"/>
                  <a:pt x="1203470" y="4416648"/>
                  <a:pt x="1208798" y="4415571"/>
                </a:cubicBezTo>
                <a:close/>
                <a:moveTo>
                  <a:pt x="703406" y="4410322"/>
                </a:moveTo>
                <a:lnTo>
                  <a:pt x="703104" y="4414556"/>
                </a:lnTo>
                <a:cubicBezTo>
                  <a:pt x="702008" y="4416215"/>
                  <a:pt x="700105" y="4417743"/>
                  <a:pt x="697880" y="4419218"/>
                </a:cubicBezTo>
                <a:lnTo>
                  <a:pt x="694647" y="4421362"/>
                </a:lnTo>
                <a:lnTo>
                  <a:pt x="687689" y="4421058"/>
                </a:lnTo>
                <a:lnTo>
                  <a:pt x="684955" y="4420540"/>
                </a:lnTo>
                <a:lnTo>
                  <a:pt x="685865" y="4419750"/>
                </a:lnTo>
                <a:lnTo>
                  <a:pt x="698026" y="4412510"/>
                </a:lnTo>
                <a:close/>
                <a:moveTo>
                  <a:pt x="1112746" y="4406324"/>
                </a:moveTo>
                <a:lnTo>
                  <a:pt x="1113952" y="4408416"/>
                </a:lnTo>
                <a:lnTo>
                  <a:pt x="1097044" y="4415711"/>
                </a:lnTo>
                <a:lnTo>
                  <a:pt x="1104459" y="4408992"/>
                </a:lnTo>
                <a:lnTo>
                  <a:pt x="1105901" y="4408389"/>
                </a:lnTo>
                <a:cubicBezTo>
                  <a:pt x="1108706" y="4407215"/>
                  <a:pt x="1111163" y="4406365"/>
                  <a:pt x="1112746" y="4406324"/>
                </a:cubicBezTo>
                <a:close/>
                <a:moveTo>
                  <a:pt x="697902" y="4405597"/>
                </a:moveTo>
                <a:lnTo>
                  <a:pt x="703445" y="4409079"/>
                </a:lnTo>
                <a:lnTo>
                  <a:pt x="699669" y="4411532"/>
                </a:lnTo>
                <a:lnTo>
                  <a:pt x="698026" y="4412510"/>
                </a:lnTo>
                <a:lnTo>
                  <a:pt x="690850" y="4415430"/>
                </a:lnTo>
                <a:lnTo>
                  <a:pt x="685865" y="4419750"/>
                </a:lnTo>
                <a:lnTo>
                  <a:pt x="684640" y="4420480"/>
                </a:lnTo>
                <a:lnTo>
                  <a:pt x="680973" y="4419786"/>
                </a:lnTo>
                <a:cubicBezTo>
                  <a:pt x="679261" y="4418950"/>
                  <a:pt x="678208" y="4417601"/>
                  <a:pt x="678208" y="4415430"/>
                </a:cubicBezTo>
                <a:cubicBezTo>
                  <a:pt x="678208" y="4408914"/>
                  <a:pt x="690245" y="4404246"/>
                  <a:pt x="697902" y="4405597"/>
                </a:cubicBezTo>
                <a:close/>
                <a:moveTo>
                  <a:pt x="1126596" y="4402960"/>
                </a:moveTo>
                <a:lnTo>
                  <a:pt x="1120971" y="4408008"/>
                </a:lnTo>
                <a:lnTo>
                  <a:pt x="1105753" y="4420695"/>
                </a:lnTo>
                <a:lnTo>
                  <a:pt x="1101930" y="4423036"/>
                </a:lnTo>
                <a:lnTo>
                  <a:pt x="1114352" y="4409109"/>
                </a:lnTo>
                <a:lnTo>
                  <a:pt x="1113952" y="4408416"/>
                </a:lnTo>
                <a:close/>
                <a:moveTo>
                  <a:pt x="1127037" y="4402816"/>
                </a:moveTo>
                <a:lnTo>
                  <a:pt x="1127206" y="4402931"/>
                </a:lnTo>
                <a:lnTo>
                  <a:pt x="1122712" y="4407759"/>
                </a:lnTo>
                <a:lnTo>
                  <a:pt x="1115256" y="4414600"/>
                </a:lnTo>
                <a:lnTo>
                  <a:pt x="1120716" y="4409161"/>
                </a:lnTo>
                <a:close/>
                <a:moveTo>
                  <a:pt x="1129412" y="4400432"/>
                </a:moveTo>
                <a:lnTo>
                  <a:pt x="1127037" y="4402816"/>
                </a:lnTo>
                <a:lnTo>
                  <a:pt x="1126994" y="4402788"/>
                </a:lnTo>
                <a:lnTo>
                  <a:pt x="1126596" y="4402960"/>
                </a:lnTo>
                <a:close/>
                <a:moveTo>
                  <a:pt x="1131235" y="4398602"/>
                </a:moveTo>
                <a:lnTo>
                  <a:pt x="1130141" y="4399778"/>
                </a:lnTo>
                <a:lnTo>
                  <a:pt x="1129412" y="4400432"/>
                </a:lnTo>
                <a:close/>
                <a:moveTo>
                  <a:pt x="955574" y="4393239"/>
                </a:moveTo>
                <a:cubicBezTo>
                  <a:pt x="957471" y="4393416"/>
                  <a:pt x="958007" y="4394370"/>
                  <a:pt x="956329" y="4396467"/>
                </a:cubicBezTo>
                <a:cubicBezTo>
                  <a:pt x="942092" y="4414263"/>
                  <a:pt x="918404" y="4421751"/>
                  <a:pt x="899441" y="4434392"/>
                </a:cubicBezTo>
                <a:lnTo>
                  <a:pt x="890301" y="4437537"/>
                </a:lnTo>
                <a:lnTo>
                  <a:pt x="900777" y="4429048"/>
                </a:lnTo>
                <a:cubicBezTo>
                  <a:pt x="907361" y="4424622"/>
                  <a:pt x="917250" y="4418828"/>
                  <a:pt x="940666" y="4403134"/>
                </a:cubicBezTo>
                <a:lnTo>
                  <a:pt x="955046" y="4393324"/>
                </a:lnTo>
                <a:close/>
                <a:moveTo>
                  <a:pt x="1241081" y="4389348"/>
                </a:moveTo>
                <a:cubicBezTo>
                  <a:pt x="1242100" y="4389085"/>
                  <a:pt x="1242183" y="4389264"/>
                  <a:pt x="1240771" y="4390146"/>
                </a:cubicBezTo>
                <a:cubicBezTo>
                  <a:pt x="1229578" y="4397142"/>
                  <a:pt x="1217642" y="4402897"/>
                  <a:pt x="1205781" y="4408766"/>
                </a:cubicBezTo>
                <a:lnTo>
                  <a:pt x="1190619" y="4417241"/>
                </a:lnTo>
                <a:lnTo>
                  <a:pt x="1185359" y="4416511"/>
                </a:lnTo>
                <a:lnTo>
                  <a:pt x="1196372" y="4408662"/>
                </a:lnTo>
                <a:cubicBezTo>
                  <a:pt x="1204405" y="4403700"/>
                  <a:pt x="1212799" y="4399469"/>
                  <a:pt x="1221808" y="4396467"/>
                </a:cubicBezTo>
                <a:cubicBezTo>
                  <a:pt x="1226549" y="4394887"/>
                  <a:pt x="1238024" y="4390135"/>
                  <a:pt x="1241081" y="4389348"/>
                </a:cubicBezTo>
                <a:close/>
                <a:moveTo>
                  <a:pt x="1265583" y="4384681"/>
                </a:moveTo>
                <a:lnTo>
                  <a:pt x="1249674" y="4400636"/>
                </a:lnTo>
                <a:lnTo>
                  <a:pt x="1241210" y="4408860"/>
                </a:lnTo>
                <a:lnTo>
                  <a:pt x="1240771" y="4409109"/>
                </a:lnTo>
                <a:lnTo>
                  <a:pt x="1233608" y="4410557"/>
                </a:lnTo>
                <a:lnTo>
                  <a:pt x="1252924" y="4393382"/>
                </a:lnTo>
                <a:close/>
                <a:moveTo>
                  <a:pt x="797248" y="4374902"/>
                </a:moveTo>
                <a:lnTo>
                  <a:pt x="798306" y="4377504"/>
                </a:lnTo>
                <a:lnTo>
                  <a:pt x="789685" y="4388332"/>
                </a:lnTo>
                <a:lnTo>
                  <a:pt x="788721" y="4388129"/>
                </a:lnTo>
                <a:cubicBezTo>
                  <a:pt x="785596" y="4386694"/>
                  <a:pt x="782504" y="4384879"/>
                  <a:pt x="779343" y="4383825"/>
                </a:cubicBezTo>
                <a:close/>
                <a:moveTo>
                  <a:pt x="1157533" y="4370716"/>
                </a:moveTo>
                <a:lnTo>
                  <a:pt x="1152277" y="4377504"/>
                </a:lnTo>
                <a:lnTo>
                  <a:pt x="1146702" y="4383523"/>
                </a:lnTo>
                <a:lnTo>
                  <a:pt x="1145957" y="4383825"/>
                </a:lnTo>
                <a:lnTo>
                  <a:pt x="1131235" y="4398602"/>
                </a:lnTo>
                <a:lnTo>
                  <a:pt x="1135478" y="4394043"/>
                </a:lnTo>
                <a:cubicBezTo>
                  <a:pt x="1139858" y="4389094"/>
                  <a:pt x="1144059" y="4384083"/>
                  <a:pt x="1147163" y="4379958"/>
                </a:cubicBezTo>
                <a:lnTo>
                  <a:pt x="1149906" y="4375253"/>
                </a:lnTo>
                <a:lnTo>
                  <a:pt x="1155340" y="4372156"/>
                </a:lnTo>
                <a:close/>
                <a:moveTo>
                  <a:pt x="1150204" y="4369064"/>
                </a:moveTo>
                <a:cubicBezTo>
                  <a:pt x="1151488" y="4368948"/>
                  <a:pt x="1152277" y="4369518"/>
                  <a:pt x="1152277" y="4371184"/>
                </a:cubicBezTo>
                <a:lnTo>
                  <a:pt x="1149906" y="4375253"/>
                </a:lnTo>
                <a:lnTo>
                  <a:pt x="1145957" y="4377504"/>
                </a:lnTo>
                <a:lnTo>
                  <a:pt x="1119334" y="4392918"/>
                </a:lnTo>
                <a:lnTo>
                  <a:pt x="1133315" y="4377504"/>
                </a:lnTo>
                <a:cubicBezTo>
                  <a:pt x="1138055" y="4375924"/>
                  <a:pt x="1146352" y="4369410"/>
                  <a:pt x="1150204" y="4369064"/>
                </a:cubicBezTo>
                <a:close/>
                <a:moveTo>
                  <a:pt x="1156433" y="4353579"/>
                </a:moveTo>
                <a:lnTo>
                  <a:pt x="1153467" y="4356615"/>
                </a:lnTo>
                <a:cubicBezTo>
                  <a:pt x="1149176" y="4359768"/>
                  <a:pt x="1143437" y="4362510"/>
                  <a:pt x="1139636" y="4364862"/>
                </a:cubicBezTo>
                <a:cubicBezTo>
                  <a:pt x="1102747" y="4387698"/>
                  <a:pt x="1064664" y="4408669"/>
                  <a:pt x="1025859" y="4428072"/>
                </a:cubicBezTo>
                <a:cubicBezTo>
                  <a:pt x="1016437" y="4432783"/>
                  <a:pt x="1042378" y="4414952"/>
                  <a:pt x="1051143" y="4409109"/>
                </a:cubicBezTo>
                <a:cubicBezTo>
                  <a:pt x="1061365" y="4402294"/>
                  <a:pt x="1072329" y="4396658"/>
                  <a:pt x="1082748" y="4390146"/>
                </a:cubicBezTo>
                <a:cubicBezTo>
                  <a:pt x="1101733" y="4378280"/>
                  <a:pt x="1119992" y="4362880"/>
                  <a:pt x="1141788" y="4355921"/>
                </a:cubicBezTo>
                <a:close/>
                <a:moveTo>
                  <a:pt x="837111" y="4347706"/>
                </a:moveTo>
                <a:lnTo>
                  <a:pt x="820919" y="4358255"/>
                </a:lnTo>
                <a:cubicBezTo>
                  <a:pt x="795286" y="4375670"/>
                  <a:pt x="817584" y="4364777"/>
                  <a:pt x="797328" y="4374862"/>
                </a:cubicBezTo>
                <a:lnTo>
                  <a:pt x="797248" y="4374902"/>
                </a:lnTo>
                <a:lnTo>
                  <a:pt x="795980" y="4371786"/>
                </a:lnTo>
                <a:lnTo>
                  <a:pt x="791935" y="4372487"/>
                </a:lnTo>
                <a:lnTo>
                  <a:pt x="817269" y="4352221"/>
                </a:lnTo>
                <a:close/>
                <a:moveTo>
                  <a:pt x="1289710" y="4336060"/>
                </a:moveTo>
                <a:cubicBezTo>
                  <a:pt x="1281054" y="4335806"/>
                  <a:pt x="1270521" y="4344218"/>
                  <a:pt x="1260314" y="4351122"/>
                </a:cubicBezTo>
                <a:lnTo>
                  <a:pt x="1252516" y="4355497"/>
                </a:lnTo>
                <a:lnTo>
                  <a:pt x="1228129" y="4352221"/>
                </a:lnTo>
                <a:cubicBezTo>
                  <a:pt x="1211273" y="4354328"/>
                  <a:pt x="1199076" y="4369907"/>
                  <a:pt x="1183883" y="4377504"/>
                </a:cubicBezTo>
                <a:cubicBezTo>
                  <a:pt x="1173734" y="4382578"/>
                  <a:pt x="1162812" y="4385932"/>
                  <a:pt x="1152277" y="4390146"/>
                </a:cubicBezTo>
                <a:lnTo>
                  <a:pt x="1159816" y="4395232"/>
                </a:lnTo>
                <a:lnTo>
                  <a:pt x="1203705" y="4371039"/>
                </a:lnTo>
                <a:lnTo>
                  <a:pt x="1239952" y="4364662"/>
                </a:lnTo>
                <a:lnTo>
                  <a:pt x="1247091" y="4358541"/>
                </a:lnTo>
                <a:lnTo>
                  <a:pt x="1252516" y="4355497"/>
                </a:lnTo>
                <a:lnTo>
                  <a:pt x="1256690" y="4356058"/>
                </a:lnTo>
                <a:lnTo>
                  <a:pt x="1264813" y="4358583"/>
                </a:lnTo>
                <a:lnTo>
                  <a:pt x="1280984" y="4354487"/>
                </a:lnTo>
                <a:lnTo>
                  <a:pt x="1299163" y="4345081"/>
                </a:lnTo>
                <a:lnTo>
                  <a:pt x="1297659" y="4339578"/>
                </a:lnTo>
                <a:cubicBezTo>
                  <a:pt x="1295272" y="4337192"/>
                  <a:pt x="1292596" y="4336144"/>
                  <a:pt x="1289710" y="4336060"/>
                </a:cubicBezTo>
                <a:close/>
                <a:moveTo>
                  <a:pt x="5774229" y="4325830"/>
                </a:moveTo>
                <a:lnTo>
                  <a:pt x="5608712" y="4385303"/>
                </a:lnTo>
                <a:lnTo>
                  <a:pt x="5478106" y="4447803"/>
                </a:lnTo>
                <a:lnTo>
                  <a:pt x="5471948" y="4447743"/>
                </a:lnTo>
                <a:cubicBezTo>
                  <a:pt x="5457835" y="4448245"/>
                  <a:pt x="5444722" y="4455258"/>
                  <a:pt x="5431111" y="4459015"/>
                </a:cubicBezTo>
                <a:lnTo>
                  <a:pt x="5416230" y="4462989"/>
                </a:lnTo>
                <a:lnTo>
                  <a:pt x="5434876" y="4453065"/>
                </a:lnTo>
                <a:cubicBezTo>
                  <a:pt x="5445298" y="4446591"/>
                  <a:pt x="5455385" y="4438796"/>
                  <a:pt x="5466312" y="4427325"/>
                </a:cubicBezTo>
                <a:cubicBezTo>
                  <a:pt x="5469238" y="4424252"/>
                  <a:pt x="5470567" y="4420222"/>
                  <a:pt x="5471498" y="4415954"/>
                </a:cubicBezTo>
                <a:lnTo>
                  <a:pt x="5472896" y="4409539"/>
                </a:lnTo>
                <a:lnTo>
                  <a:pt x="5484080" y="4405779"/>
                </a:lnTo>
                <a:cubicBezTo>
                  <a:pt x="5494602" y="4402240"/>
                  <a:pt x="5504322" y="4398991"/>
                  <a:pt x="5510828" y="4396899"/>
                </a:cubicBezTo>
                <a:cubicBezTo>
                  <a:pt x="5552917" y="4383365"/>
                  <a:pt x="5596198" y="4373864"/>
                  <a:pt x="5638882" y="4362348"/>
                </a:cubicBezTo>
                <a:close/>
                <a:moveTo>
                  <a:pt x="6107431" y="4241807"/>
                </a:moveTo>
                <a:cubicBezTo>
                  <a:pt x="6109573" y="4241749"/>
                  <a:pt x="6109629" y="4242066"/>
                  <a:pt x="6106345" y="4242953"/>
                </a:cubicBezTo>
                <a:cubicBezTo>
                  <a:pt x="6064861" y="4254146"/>
                  <a:pt x="6021992" y="4259579"/>
                  <a:pt x="5980362" y="4270211"/>
                </a:cubicBezTo>
                <a:lnTo>
                  <a:pt x="5774229" y="4325830"/>
                </a:lnTo>
                <a:lnTo>
                  <a:pt x="5785825" y="4321662"/>
                </a:lnTo>
                <a:cubicBezTo>
                  <a:pt x="5845535" y="4302270"/>
                  <a:pt x="5905717" y="4284218"/>
                  <a:pt x="5965775" y="4266066"/>
                </a:cubicBezTo>
                <a:cubicBezTo>
                  <a:pt x="5998233" y="4256256"/>
                  <a:pt x="6032273" y="4252678"/>
                  <a:pt x="6065731" y="4247177"/>
                </a:cubicBezTo>
                <a:cubicBezTo>
                  <a:pt x="6075805" y="4245522"/>
                  <a:pt x="6101003" y="4241978"/>
                  <a:pt x="6107431" y="4241807"/>
                </a:cubicBezTo>
                <a:close/>
                <a:moveTo>
                  <a:pt x="5688677" y="4228205"/>
                </a:moveTo>
                <a:lnTo>
                  <a:pt x="5674807" y="4233334"/>
                </a:lnTo>
                <a:lnTo>
                  <a:pt x="5685352" y="4228366"/>
                </a:lnTo>
                <a:close/>
                <a:moveTo>
                  <a:pt x="5754328" y="4203355"/>
                </a:moveTo>
                <a:lnTo>
                  <a:pt x="5745832" y="4211826"/>
                </a:lnTo>
                <a:cubicBezTo>
                  <a:pt x="5741354" y="4217061"/>
                  <a:pt x="5736568" y="4223396"/>
                  <a:pt x="5731389" y="4230987"/>
                </a:cubicBezTo>
                <a:lnTo>
                  <a:pt x="5734147" y="4231692"/>
                </a:lnTo>
                <a:lnTo>
                  <a:pt x="5732167" y="4232560"/>
                </a:lnTo>
                <a:lnTo>
                  <a:pt x="5728702" y="4233711"/>
                </a:lnTo>
                <a:lnTo>
                  <a:pt x="5716802" y="4226842"/>
                </a:lnTo>
                <a:lnTo>
                  <a:pt x="5688677" y="4228205"/>
                </a:lnTo>
                <a:lnTo>
                  <a:pt x="5743009" y="4208111"/>
                </a:lnTo>
                <a:close/>
                <a:moveTo>
                  <a:pt x="5790989" y="4193414"/>
                </a:moveTo>
                <a:lnTo>
                  <a:pt x="5794767" y="4194535"/>
                </a:lnTo>
                <a:lnTo>
                  <a:pt x="5780555" y="4207238"/>
                </a:lnTo>
                <a:lnTo>
                  <a:pt x="5777467" y="4209515"/>
                </a:lnTo>
                <a:lnTo>
                  <a:pt x="5761560" y="4208033"/>
                </a:lnTo>
                <a:cubicBezTo>
                  <a:pt x="5754683" y="4206078"/>
                  <a:pt x="5774049" y="4201071"/>
                  <a:pt x="5780292" y="4197590"/>
                </a:cubicBezTo>
                <a:close/>
                <a:moveTo>
                  <a:pt x="5780151" y="4190197"/>
                </a:moveTo>
                <a:lnTo>
                  <a:pt x="5783371" y="4191153"/>
                </a:lnTo>
                <a:lnTo>
                  <a:pt x="5754328" y="4203355"/>
                </a:lnTo>
                <a:lnTo>
                  <a:pt x="5758429" y="4199266"/>
                </a:lnTo>
                <a:cubicBezTo>
                  <a:pt x="5766329" y="4192884"/>
                  <a:pt x="5773341" y="4190277"/>
                  <a:pt x="5780151" y="4190197"/>
                </a:cubicBezTo>
                <a:close/>
                <a:moveTo>
                  <a:pt x="5804198" y="4182404"/>
                </a:moveTo>
                <a:lnTo>
                  <a:pt x="5804728" y="4182838"/>
                </a:lnTo>
                <a:lnTo>
                  <a:pt x="5798274" y="4190570"/>
                </a:lnTo>
                <a:lnTo>
                  <a:pt x="5790989" y="4193414"/>
                </a:lnTo>
                <a:lnTo>
                  <a:pt x="5783371" y="4191153"/>
                </a:lnTo>
                <a:close/>
                <a:moveTo>
                  <a:pt x="5867739" y="4138544"/>
                </a:moveTo>
                <a:lnTo>
                  <a:pt x="5788582" y="4168417"/>
                </a:lnTo>
                <a:cubicBezTo>
                  <a:pt x="5786208" y="4169283"/>
                  <a:pt x="5778903" y="4167182"/>
                  <a:pt x="5781289" y="4166344"/>
                </a:cubicBezTo>
                <a:close/>
                <a:moveTo>
                  <a:pt x="5880396" y="4133768"/>
                </a:moveTo>
                <a:lnTo>
                  <a:pt x="5880835" y="4134334"/>
                </a:lnTo>
                <a:lnTo>
                  <a:pt x="5867739" y="4138544"/>
                </a:lnTo>
                <a:close/>
                <a:moveTo>
                  <a:pt x="1437817" y="4133584"/>
                </a:moveTo>
                <a:lnTo>
                  <a:pt x="1438203" y="4134495"/>
                </a:lnTo>
                <a:cubicBezTo>
                  <a:pt x="1437666" y="4135938"/>
                  <a:pt x="1436268" y="4137610"/>
                  <a:pt x="1434526" y="4139373"/>
                </a:cubicBezTo>
                <a:lnTo>
                  <a:pt x="1434186" y="4139717"/>
                </a:lnTo>
                <a:lnTo>
                  <a:pt x="1419279" y="4144778"/>
                </a:lnTo>
                <a:lnTo>
                  <a:pt x="1414286" y="4144498"/>
                </a:lnTo>
                <a:lnTo>
                  <a:pt x="1417756" y="4143630"/>
                </a:lnTo>
                <a:cubicBezTo>
                  <a:pt x="1425939" y="4139994"/>
                  <a:pt x="1431966" y="4136992"/>
                  <a:pt x="1436447" y="4134484"/>
                </a:cubicBezTo>
                <a:close/>
                <a:moveTo>
                  <a:pt x="5951609" y="4112093"/>
                </a:moveTo>
                <a:cubicBezTo>
                  <a:pt x="5954407" y="4112194"/>
                  <a:pt x="5925525" y="4123828"/>
                  <a:pt x="5886897" y="4139010"/>
                </a:cubicBezTo>
                <a:lnTo>
                  <a:pt x="5880971" y="4141327"/>
                </a:lnTo>
                <a:lnTo>
                  <a:pt x="5882427" y="4136395"/>
                </a:lnTo>
                <a:lnTo>
                  <a:pt x="5880835" y="4134334"/>
                </a:lnTo>
                <a:lnTo>
                  <a:pt x="5937441" y="4116131"/>
                </a:lnTo>
                <a:cubicBezTo>
                  <a:pt x="5946225" y="4113307"/>
                  <a:pt x="5950677" y="4112059"/>
                  <a:pt x="5951609" y="4112093"/>
                </a:cubicBezTo>
                <a:close/>
                <a:moveTo>
                  <a:pt x="1561793" y="4087436"/>
                </a:moveTo>
                <a:lnTo>
                  <a:pt x="1561554" y="4088683"/>
                </a:lnTo>
                <a:lnTo>
                  <a:pt x="1555230" y="4093368"/>
                </a:lnTo>
                <a:lnTo>
                  <a:pt x="1546844" y="4095497"/>
                </a:lnTo>
                <a:lnTo>
                  <a:pt x="1550496" y="4093062"/>
                </a:lnTo>
                <a:close/>
                <a:moveTo>
                  <a:pt x="6227173" y="4054451"/>
                </a:moveTo>
                <a:lnTo>
                  <a:pt x="6177968" y="4074129"/>
                </a:lnTo>
                <a:cubicBezTo>
                  <a:pt x="6184571" y="4078633"/>
                  <a:pt x="6203167" y="4081742"/>
                  <a:pt x="6197775" y="4087641"/>
                </a:cubicBezTo>
                <a:cubicBezTo>
                  <a:pt x="6190745" y="4095332"/>
                  <a:pt x="6176893" y="4085566"/>
                  <a:pt x="6166529" y="4086644"/>
                </a:cubicBezTo>
                <a:lnTo>
                  <a:pt x="6147187" y="4089561"/>
                </a:lnTo>
                <a:lnTo>
                  <a:pt x="6127989" y="4083573"/>
                </a:lnTo>
                <a:cubicBezTo>
                  <a:pt x="6097823" y="4066228"/>
                  <a:pt x="6163134" y="4059798"/>
                  <a:pt x="6217103" y="4055293"/>
                </a:cubicBezTo>
                <a:close/>
                <a:moveTo>
                  <a:pt x="6022593" y="3996430"/>
                </a:moveTo>
                <a:lnTo>
                  <a:pt x="6003902" y="4002619"/>
                </a:lnTo>
                <a:lnTo>
                  <a:pt x="5996921" y="4003677"/>
                </a:lnTo>
                <a:lnTo>
                  <a:pt x="6007969" y="3999854"/>
                </a:lnTo>
                <a:lnTo>
                  <a:pt x="6018125" y="3996720"/>
                </a:lnTo>
                <a:close/>
                <a:moveTo>
                  <a:pt x="6418561" y="3996262"/>
                </a:moveTo>
                <a:cubicBezTo>
                  <a:pt x="6433473" y="3997359"/>
                  <a:pt x="6413335" y="4011654"/>
                  <a:pt x="6396613" y="4025910"/>
                </a:cubicBezTo>
                <a:cubicBezTo>
                  <a:pt x="6367459" y="4037106"/>
                  <a:pt x="6314911" y="4059921"/>
                  <a:pt x="6262347" y="4075740"/>
                </a:cubicBezTo>
                <a:lnTo>
                  <a:pt x="6243909" y="4079661"/>
                </a:lnTo>
                <a:lnTo>
                  <a:pt x="6271573" y="4069059"/>
                </a:lnTo>
                <a:cubicBezTo>
                  <a:pt x="6279032" y="4066192"/>
                  <a:pt x="6283145" y="4064607"/>
                  <a:pt x="6283145" y="4064607"/>
                </a:cubicBezTo>
                <a:cubicBezTo>
                  <a:pt x="6276542" y="4060103"/>
                  <a:pt x="6271270" y="4050125"/>
                  <a:pt x="6263337" y="4051095"/>
                </a:cubicBezTo>
                <a:cubicBezTo>
                  <a:pt x="6257580" y="4051799"/>
                  <a:pt x="6250519" y="4052472"/>
                  <a:pt x="6242649" y="4053158"/>
                </a:cubicBezTo>
                <a:lnTo>
                  <a:pt x="6227173" y="4054451"/>
                </a:lnTo>
                <a:lnTo>
                  <a:pt x="6261147" y="4040864"/>
                </a:lnTo>
                <a:cubicBezTo>
                  <a:pt x="6288874" y="4029776"/>
                  <a:pt x="6316806" y="4019321"/>
                  <a:pt x="6345559" y="4011402"/>
                </a:cubicBezTo>
                <a:cubicBezTo>
                  <a:pt x="6388050" y="3999698"/>
                  <a:pt x="6409614" y="3995605"/>
                  <a:pt x="6418561" y="3996262"/>
                </a:cubicBezTo>
                <a:close/>
                <a:moveTo>
                  <a:pt x="5988583" y="3993902"/>
                </a:moveTo>
                <a:lnTo>
                  <a:pt x="5988465" y="3994659"/>
                </a:lnTo>
                <a:lnTo>
                  <a:pt x="5985220" y="3996226"/>
                </a:lnTo>
                <a:lnTo>
                  <a:pt x="5970391" y="4001212"/>
                </a:lnTo>
                <a:cubicBezTo>
                  <a:pt x="5964959" y="4003191"/>
                  <a:pt x="5961238" y="4004657"/>
                  <a:pt x="5961238" y="4004657"/>
                </a:cubicBezTo>
                <a:cubicBezTo>
                  <a:pt x="5965921" y="4002047"/>
                  <a:pt x="5974251" y="4000472"/>
                  <a:pt x="5980757" y="3998380"/>
                </a:cubicBezTo>
                <a:lnTo>
                  <a:pt x="5985220" y="3996226"/>
                </a:lnTo>
                <a:lnTo>
                  <a:pt x="5989810" y="3994683"/>
                </a:lnTo>
                <a:lnTo>
                  <a:pt x="5990865" y="3994450"/>
                </a:lnTo>
                <a:lnTo>
                  <a:pt x="5991389" y="3996320"/>
                </a:lnTo>
                <a:cubicBezTo>
                  <a:pt x="5994568" y="3997535"/>
                  <a:pt x="5999827" y="3997727"/>
                  <a:pt x="6005918" y="3997511"/>
                </a:cubicBezTo>
                <a:lnTo>
                  <a:pt x="6006791" y="3997453"/>
                </a:lnTo>
                <a:lnTo>
                  <a:pt x="5996923" y="4002307"/>
                </a:lnTo>
                <a:lnTo>
                  <a:pt x="5992537" y="4004342"/>
                </a:lnTo>
                <a:lnTo>
                  <a:pt x="5940205" y="4012270"/>
                </a:lnTo>
                <a:lnTo>
                  <a:pt x="5960914" y="4003649"/>
                </a:lnTo>
                <a:close/>
                <a:moveTo>
                  <a:pt x="6030573" y="3993787"/>
                </a:moveTo>
                <a:lnTo>
                  <a:pt x="6052183" y="3994313"/>
                </a:lnTo>
                <a:lnTo>
                  <a:pt x="6042463" y="3996209"/>
                </a:lnTo>
                <a:cubicBezTo>
                  <a:pt x="6038035" y="3995608"/>
                  <a:pt x="6031944" y="3995826"/>
                  <a:pt x="6025437" y="3996247"/>
                </a:cubicBezTo>
                <a:lnTo>
                  <a:pt x="6022593" y="3996430"/>
                </a:lnTo>
                <a:close/>
                <a:moveTo>
                  <a:pt x="6009567" y="3993278"/>
                </a:moveTo>
                <a:lnTo>
                  <a:pt x="6027841" y="3993721"/>
                </a:lnTo>
                <a:lnTo>
                  <a:pt x="6018125" y="3996720"/>
                </a:lnTo>
                <a:lnTo>
                  <a:pt x="6006791" y="3997453"/>
                </a:lnTo>
                <a:lnTo>
                  <a:pt x="6007308" y="3997199"/>
                </a:lnTo>
                <a:cubicBezTo>
                  <a:pt x="6009797" y="3995955"/>
                  <a:pt x="6011205" y="3995231"/>
                  <a:pt x="6011216" y="3995213"/>
                </a:cubicBezTo>
                <a:close/>
                <a:moveTo>
                  <a:pt x="6007438" y="3990780"/>
                </a:moveTo>
                <a:lnTo>
                  <a:pt x="6009567" y="3993278"/>
                </a:lnTo>
                <a:lnTo>
                  <a:pt x="6003923" y="3993140"/>
                </a:lnTo>
                <a:lnTo>
                  <a:pt x="6002757" y="3991817"/>
                </a:lnTo>
                <a:close/>
                <a:moveTo>
                  <a:pt x="5989497" y="3989566"/>
                </a:moveTo>
                <a:lnTo>
                  <a:pt x="5990520" y="3993219"/>
                </a:lnTo>
                <a:lnTo>
                  <a:pt x="5988583" y="3993902"/>
                </a:lnTo>
                <a:lnTo>
                  <a:pt x="5989235" y="3989656"/>
                </a:lnTo>
                <a:close/>
                <a:moveTo>
                  <a:pt x="6008069" y="3988566"/>
                </a:moveTo>
                <a:lnTo>
                  <a:pt x="6002473" y="3991493"/>
                </a:lnTo>
                <a:lnTo>
                  <a:pt x="6002757" y="3991817"/>
                </a:lnTo>
                <a:lnTo>
                  <a:pt x="5990865" y="3994450"/>
                </a:lnTo>
                <a:lnTo>
                  <a:pt x="5990520" y="3993219"/>
                </a:lnTo>
                <a:lnTo>
                  <a:pt x="5996629" y="3991068"/>
                </a:lnTo>
                <a:close/>
                <a:moveTo>
                  <a:pt x="6094171" y="3987021"/>
                </a:moveTo>
                <a:lnTo>
                  <a:pt x="6089203" y="3990146"/>
                </a:lnTo>
                <a:cubicBezTo>
                  <a:pt x="6080831" y="3992933"/>
                  <a:pt x="6071581" y="3994151"/>
                  <a:pt x="6061961" y="3994550"/>
                </a:cubicBezTo>
                <a:lnTo>
                  <a:pt x="6052183" y="3994313"/>
                </a:lnTo>
                <a:lnTo>
                  <a:pt x="6081905" y="3988513"/>
                </a:lnTo>
                <a:close/>
                <a:moveTo>
                  <a:pt x="6051745" y="3986778"/>
                </a:moveTo>
                <a:lnTo>
                  <a:pt x="6030573" y="3993787"/>
                </a:lnTo>
                <a:lnTo>
                  <a:pt x="6027841" y="3993721"/>
                </a:lnTo>
                <a:lnTo>
                  <a:pt x="6029485" y="3993213"/>
                </a:lnTo>
                <a:close/>
                <a:moveTo>
                  <a:pt x="5980421" y="3986588"/>
                </a:moveTo>
                <a:lnTo>
                  <a:pt x="5981811" y="3986963"/>
                </a:lnTo>
                <a:lnTo>
                  <a:pt x="5957491" y="3994815"/>
                </a:lnTo>
                <a:lnTo>
                  <a:pt x="5957047" y="3994900"/>
                </a:lnTo>
                <a:lnTo>
                  <a:pt x="5966911" y="3990505"/>
                </a:lnTo>
                <a:cubicBezTo>
                  <a:pt x="5971349" y="3988756"/>
                  <a:pt x="5976267" y="3987145"/>
                  <a:pt x="5980421" y="3986588"/>
                </a:cubicBezTo>
                <a:close/>
                <a:moveTo>
                  <a:pt x="5994381" y="3984477"/>
                </a:moveTo>
                <a:lnTo>
                  <a:pt x="5994191" y="3984647"/>
                </a:lnTo>
                <a:lnTo>
                  <a:pt x="5984309" y="3987637"/>
                </a:lnTo>
                <a:lnTo>
                  <a:pt x="5981811" y="3986963"/>
                </a:lnTo>
                <a:lnTo>
                  <a:pt x="5982187" y="3986841"/>
                </a:lnTo>
                <a:cubicBezTo>
                  <a:pt x="5986719" y="3985850"/>
                  <a:pt x="5990846" y="3985083"/>
                  <a:pt x="5993843" y="3984564"/>
                </a:cubicBezTo>
                <a:close/>
                <a:moveTo>
                  <a:pt x="5996983" y="3982148"/>
                </a:moveTo>
                <a:lnTo>
                  <a:pt x="5998308" y="3983401"/>
                </a:lnTo>
                <a:lnTo>
                  <a:pt x="5995183" y="3984346"/>
                </a:lnTo>
                <a:lnTo>
                  <a:pt x="5994381" y="3984477"/>
                </a:lnTo>
                <a:close/>
                <a:moveTo>
                  <a:pt x="5985927" y="3977636"/>
                </a:moveTo>
                <a:lnTo>
                  <a:pt x="5984115" y="3979629"/>
                </a:lnTo>
                <a:lnTo>
                  <a:pt x="5943719" y="3997470"/>
                </a:lnTo>
                <a:lnTo>
                  <a:pt x="5906039" y="4004735"/>
                </a:lnTo>
                <a:cubicBezTo>
                  <a:pt x="5895842" y="4005795"/>
                  <a:pt x="5907629" y="4000658"/>
                  <a:pt x="5925089" y="3994524"/>
                </a:cubicBezTo>
                <a:lnTo>
                  <a:pt x="5937159" y="3990485"/>
                </a:lnTo>
                <a:lnTo>
                  <a:pt x="5938389" y="3991039"/>
                </a:lnTo>
                <a:lnTo>
                  <a:pt x="5947281" y="3987197"/>
                </a:lnTo>
                <a:lnTo>
                  <a:pt x="5962735" y="3982469"/>
                </a:lnTo>
                <a:lnTo>
                  <a:pt x="5977320" y="3978561"/>
                </a:lnTo>
                <a:close/>
                <a:moveTo>
                  <a:pt x="5980953" y="3971174"/>
                </a:moveTo>
                <a:lnTo>
                  <a:pt x="5989282" y="3974865"/>
                </a:lnTo>
                <a:lnTo>
                  <a:pt x="5991529" y="3976989"/>
                </a:lnTo>
                <a:lnTo>
                  <a:pt x="5990785" y="3977112"/>
                </a:lnTo>
                <a:lnTo>
                  <a:pt x="5985927" y="3977636"/>
                </a:lnTo>
                <a:lnTo>
                  <a:pt x="5986501" y="3977002"/>
                </a:lnTo>
                <a:cubicBezTo>
                  <a:pt x="5985307" y="3976850"/>
                  <a:pt x="5982328" y="3977359"/>
                  <a:pt x="5978166" y="3978334"/>
                </a:cubicBezTo>
                <a:lnTo>
                  <a:pt x="5977320" y="3978561"/>
                </a:lnTo>
                <a:lnTo>
                  <a:pt x="5968009" y="3979562"/>
                </a:lnTo>
                <a:cubicBezTo>
                  <a:pt x="5965831" y="3979527"/>
                  <a:pt x="5964665" y="3979218"/>
                  <a:pt x="5964818" y="3978564"/>
                </a:cubicBezTo>
                <a:lnTo>
                  <a:pt x="5965440" y="3978158"/>
                </a:lnTo>
                <a:lnTo>
                  <a:pt x="5966792" y="3977477"/>
                </a:lnTo>
                <a:lnTo>
                  <a:pt x="5973709" y="3973906"/>
                </a:lnTo>
                <a:close/>
                <a:moveTo>
                  <a:pt x="6044877" y="3970459"/>
                </a:moveTo>
                <a:lnTo>
                  <a:pt x="6032021" y="3977478"/>
                </a:lnTo>
                <a:lnTo>
                  <a:pt x="6029841" y="3978512"/>
                </a:lnTo>
                <a:lnTo>
                  <a:pt x="6015362" y="3980626"/>
                </a:lnTo>
                <a:lnTo>
                  <a:pt x="5989497" y="3989566"/>
                </a:lnTo>
                <a:lnTo>
                  <a:pt x="5989336" y="3988995"/>
                </a:lnTo>
                <a:lnTo>
                  <a:pt x="5994191" y="3984647"/>
                </a:lnTo>
                <a:lnTo>
                  <a:pt x="5995183" y="3984346"/>
                </a:lnTo>
                <a:lnTo>
                  <a:pt x="5998701" y="3983774"/>
                </a:lnTo>
                <a:lnTo>
                  <a:pt x="5998308" y="3983401"/>
                </a:lnTo>
                <a:lnTo>
                  <a:pt x="6024727" y="3975405"/>
                </a:lnTo>
                <a:lnTo>
                  <a:pt x="6038023" y="3971162"/>
                </a:lnTo>
                <a:close/>
                <a:moveTo>
                  <a:pt x="5978895" y="3970262"/>
                </a:moveTo>
                <a:lnTo>
                  <a:pt x="5979904" y="3970710"/>
                </a:lnTo>
                <a:lnTo>
                  <a:pt x="5973709" y="3973906"/>
                </a:lnTo>
                <a:lnTo>
                  <a:pt x="5969529" y="3975483"/>
                </a:lnTo>
                <a:lnTo>
                  <a:pt x="5965440" y="3978158"/>
                </a:lnTo>
                <a:lnTo>
                  <a:pt x="5948543" y="3986651"/>
                </a:lnTo>
                <a:lnTo>
                  <a:pt x="5947281" y="3987197"/>
                </a:lnTo>
                <a:lnTo>
                  <a:pt x="5943834" y="3988251"/>
                </a:lnTo>
                <a:lnTo>
                  <a:pt x="5937159" y="3990485"/>
                </a:lnTo>
                <a:lnTo>
                  <a:pt x="5936509" y="3990192"/>
                </a:lnTo>
                <a:cubicBezTo>
                  <a:pt x="5937281" y="3988987"/>
                  <a:pt x="5939463" y="3986835"/>
                  <a:pt x="5943081" y="3983658"/>
                </a:cubicBezTo>
                <a:lnTo>
                  <a:pt x="5945949" y="3981268"/>
                </a:lnTo>
                <a:lnTo>
                  <a:pt x="5956383" y="3977701"/>
                </a:lnTo>
                <a:cubicBezTo>
                  <a:pt x="5969837" y="3973171"/>
                  <a:pt x="5978759" y="3970283"/>
                  <a:pt x="5978895" y="3970262"/>
                </a:cubicBezTo>
                <a:close/>
                <a:moveTo>
                  <a:pt x="6109793" y="3966839"/>
                </a:moveTo>
                <a:lnTo>
                  <a:pt x="6114233" y="3969482"/>
                </a:lnTo>
                <a:lnTo>
                  <a:pt x="6095091" y="3974661"/>
                </a:lnTo>
                <a:cubicBezTo>
                  <a:pt x="6081471" y="3978391"/>
                  <a:pt x="6069253" y="3981784"/>
                  <a:pt x="6058349" y="3984868"/>
                </a:cubicBezTo>
                <a:lnTo>
                  <a:pt x="6051745" y="3986778"/>
                </a:lnTo>
                <a:lnTo>
                  <a:pt x="6070560" y="3980547"/>
                </a:lnTo>
                <a:cubicBezTo>
                  <a:pt x="6088139" y="3974262"/>
                  <a:pt x="6051313" y="3979792"/>
                  <a:pt x="6021639" y="3985598"/>
                </a:cubicBezTo>
                <a:lnTo>
                  <a:pt x="6008069" y="3988566"/>
                </a:lnTo>
                <a:lnTo>
                  <a:pt x="6010439" y="3987325"/>
                </a:lnTo>
                <a:cubicBezTo>
                  <a:pt x="6014036" y="3985684"/>
                  <a:pt x="6018260" y="3983875"/>
                  <a:pt x="6022171" y="3982150"/>
                </a:cubicBezTo>
                <a:lnTo>
                  <a:pt x="6029841" y="3978512"/>
                </a:lnTo>
                <a:lnTo>
                  <a:pt x="6046839" y="3976030"/>
                </a:lnTo>
                <a:cubicBezTo>
                  <a:pt x="6071167" y="3971402"/>
                  <a:pt x="6098841" y="3965210"/>
                  <a:pt x="6109793" y="3966839"/>
                </a:cubicBezTo>
                <a:close/>
                <a:moveTo>
                  <a:pt x="6051711" y="3966728"/>
                </a:moveTo>
                <a:lnTo>
                  <a:pt x="6051421" y="3966886"/>
                </a:lnTo>
                <a:lnTo>
                  <a:pt x="6038023" y="3971162"/>
                </a:lnTo>
                <a:lnTo>
                  <a:pt x="6019385" y="3973073"/>
                </a:lnTo>
                <a:cubicBezTo>
                  <a:pt x="6012999" y="3973971"/>
                  <a:pt x="6006973" y="3975369"/>
                  <a:pt x="6001801" y="3977833"/>
                </a:cubicBezTo>
                <a:lnTo>
                  <a:pt x="5996983" y="3982148"/>
                </a:lnTo>
                <a:lnTo>
                  <a:pt x="5991529" y="3976989"/>
                </a:lnTo>
                <a:lnTo>
                  <a:pt x="6023241" y="3971736"/>
                </a:lnTo>
                <a:cubicBezTo>
                  <a:pt x="6034047" y="3969857"/>
                  <a:pt x="6044031" y="3968090"/>
                  <a:pt x="6050753" y="3967036"/>
                </a:cubicBezTo>
                <a:close/>
                <a:moveTo>
                  <a:pt x="6393207" y="3958598"/>
                </a:moveTo>
                <a:lnTo>
                  <a:pt x="6392699" y="3959074"/>
                </a:lnTo>
                <a:cubicBezTo>
                  <a:pt x="6369009" y="3974291"/>
                  <a:pt x="6303869" y="3996730"/>
                  <a:pt x="6287391" y="3987679"/>
                </a:cubicBezTo>
                <a:lnTo>
                  <a:pt x="6286953" y="3986429"/>
                </a:lnTo>
                <a:lnTo>
                  <a:pt x="6298651" y="3982307"/>
                </a:lnTo>
                <a:close/>
                <a:moveTo>
                  <a:pt x="6165969" y="3955599"/>
                </a:moveTo>
                <a:lnTo>
                  <a:pt x="6167777" y="3964483"/>
                </a:lnTo>
                <a:lnTo>
                  <a:pt x="6155042" y="3975819"/>
                </a:lnTo>
                <a:lnTo>
                  <a:pt x="6152483" y="3976836"/>
                </a:lnTo>
                <a:lnTo>
                  <a:pt x="6127172" y="3983005"/>
                </a:lnTo>
                <a:lnTo>
                  <a:pt x="6094171" y="3987021"/>
                </a:lnTo>
                <a:lnTo>
                  <a:pt x="6111173" y="3976324"/>
                </a:lnTo>
                <a:cubicBezTo>
                  <a:pt x="6113869" y="3973375"/>
                  <a:pt x="6114893" y="3971207"/>
                  <a:pt x="6114559" y="3969675"/>
                </a:cubicBezTo>
                <a:lnTo>
                  <a:pt x="6114233" y="3969482"/>
                </a:lnTo>
                <a:lnTo>
                  <a:pt x="6140251" y="3962440"/>
                </a:lnTo>
                <a:close/>
                <a:moveTo>
                  <a:pt x="1418157" y="3946098"/>
                </a:moveTo>
                <a:cubicBezTo>
                  <a:pt x="1417373" y="3946295"/>
                  <a:pt x="1415805" y="3946677"/>
                  <a:pt x="1414115" y="3947071"/>
                </a:cubicBezTo>
                <a:lnTo>
                  <a:pt x="1413912" y="3947116"/>
                </a:lnTo>
                <a:lnTo>
                  <a:pt x="1417494" y="3946239"/>
                </a:lnTo>
                <a:cubicBezTo>
                  <a:pt x="1418941" y="3945892"/>
                  <a:pt x="1418941" y="3945902"/>
                  <a:pt x="1418157" y="3946098"/>
                </a:cubicBezTo>
                <a:close/>
                <a:moveTo>
                  <a:pt x="6107661" y="3941453"/>
                </a:moveTo>
                <a:lnTo>
                  <a:pt x="6077971" y="3958002"/>
                </a:lnTo>
                <a:lnTo>
                  <a:pt x="6060922" y="3963766"/>
                </a:lnTo>
                <a:lnTo>
                  <a:pt x="6051711" y="3966728"/>
                </a:lnTo>
                <a:lnTo>
                  <a:pt x="6066410" y="3958703"/>
                </a:lnTo>
                <a:cubicBezTo>
                  <a:pt x="6079035" y="3952225"/>
                  <a:pt x="6092397" y="3946062"/>
                  <a:pt x="6105213" y="3941821"/>
                </a:cubicBezTo>
                <a:close/>
                <a:moveTo>
                  <a:pt x="6103601" y="3939372"/>
                </a:moveTo>
                <a:lnTo>
                  <a:pt x="6094425" y="3942495"/>
                </a:lnTo>
                <a:cubicBezTo>
                  <a:pt x="6071373" y="3949459"/>
                  <a:pt x="6044491" y="3955920"/>
                  <a:pt x="6033980" y="3954706"/>
                </a:cubicBezTo>
                <a:lnTo>
                  <a:pt x="6030159" y="3952614"/>
                </a:lnTo>
                <a:lnTo>
                  <a:pt x="6040171" y="3948838"/>
                </a:lnTo>
                <a:close/>
                <a:moveTo>
                  <a:pt x="6114243" y="3937784"/>
                </a:moveTo>
                <a:cubicBezTo>
                  <a:pt x="6118289" y="3937778"/>
                  <a:pt x="6120406" y="3938206"/>
                  <a:pt x="6120953" y="3938981"/>
                </a:cubicBezTo>
                <a:lnTo>
                  <a:pt x="6120509" y="3939517"/>
                </a:lnTo>
                <a:lnTo>
                  <a:pt x="6107661" y="3941453"/>
                </a:lnTo>
                <a:close/>
                <a:moveTo>
                  <a:pt x="6046933" y="3936503"/>
                </a:moveTo>
                <a:lnTo>
                  <a:pt x="6033017" y="3946231"/>
                </a:lnTo>
                <a:cubicBezTo>
                  <a:pt x="6030289" y="3948902"/>
                  <a:pt x="6029216" y="3950868"/>
                  <a:pt x="6029483" y="3952243"/>
                </a:cubicBezTo>
                <a:lnTo>
                  <a:pt x="6030159" y="3952614"/>
                </a:lnTo>
                <a:lnTo>
                  <a:pt x="5980953" y="3971174"/>
                </a:lnTo>
                <a:lnTo>
                  <a:pt x="5979904" y="3970710"/>
                </a:lnTo>
                <a:lnTo>
                  <a:pt x="5992959" y="3963970"/>
                </a:lnTo>
                <a:cubicBezTo>
                  <a:pt x="6002983" y="3958795"/>
                  <a:pt x="6014293" y="3952973"/>
                  <a:pt x="6026867" y="3946579"/>
                </a:cubicBezTo>
                <a:close/>
                <a:moveTo>
                  <a:pt x="6140739" y="3936472"/>
                </a:moveTo>
                <a:cubicBezTo>
                  <a:pt x="6145959" y="3937077"/>
                  <a:pt x="6150724" y="3938563"/>
                  <a:pt x="6154869" y="3941134"/>
                </a:cubicBezTo>
                <a:lnTo>
                  <a:pt x="6161621" y="3948360"/>
                </a:lnTo>
                <a:lnTo>
                  <a:pt x="6149665" y="3950695"/>
                </a:lnTo>
                <a:cubicBezTo>
                  <a:pt x="6124468" y="3955687"/>
                  <a:pt x="6094087" y="3961819"/>
                  <a:pt x="6058047" y="3969108"/>
                </a:cubicBezTo>
                <a:lnTo>
                  <a:pt x="6044877" y="3970459"/>
                </a:lnTo>
                <a:lnTo>
                  <a:pt x="6051421" y="3966886"/>
                </a:lnTo>
                <a:lnTo>
                  <a:pt x="6056263" y="3965340"/>
                </a:lnTo>
                <a:lnTo>
                  <a:pt x="6060922" y="3963766"/>
                </a:lnTo>
                <a:lnTo>
                  <a:pt x="6076778" y="3958667"/>
                </a:lnTo>
                <a:lnTo>
                  <a:pt x="6077971" y="3958002"/>
                </a:lnTo>
                <a:lnTo>
                  <a:pt x="6093177" y="3952862"/>
                </a:lnTo>
                <a:cubicBezTo>
                  <a:pt x="6104464" y="3948775"/>
                  <a:pt x="6113777" y="3945000"/>
                  <a:pt x="6118244" y="3942249"/>
                </a:cubicBezTo>
                <a:lnTo>
                  <a:pt x="6120509" y="3939517"/>
                </a:lnTo>
                <a:close/>
                <a:moveTo>
                  <a:pt x="6242417" y="3934259"/>
                </a:moveTo>
                <a:lnTo>
                  <a:pt x="6244649" y="3934830"/>
                </a:lnTo>
                <a:lnTo>
                  <a:pt x="6194361" y="3948048"/>
                </a:lnTo>
                <a:lnTo>
                  <a:pt x="6165969" y="3955599"/>
                </a:lnTo>
                <a:lnTo>
                  <a:pt x="6165297" y="3952293"/>
                </a:lnTo>
                <a:lnTo>
                  <a:pt x="6161621" y="3948360"/>
                </a:lnTo>
                <a:lnTo>
                  <a:pt x="6183631" y="3944060"/>
                </a:lnTo>
                <a:cubicBezTo>
                  <a:pt x="6213827" y="3938274"/>
                  <a:pt x="6232891" y="3935030"/>
                  <a:pt x="6242417" y="3934259"/>
                </a:cubicBezTo>
                <a:close/>
                <a:moveTo>
                  <a:pt x="6410962" y="3916949"/>
                </a:moveTo>
                <a:lnTo>
                  <a:pt x="6415243" y="3919957"/>
                </a:lnTo>
                <a:lnTo>
                  <a:pt x="6421839" y="3922164"/>
                </a:lnTo>
                <a:lnTo>
                  <a:pt x="6408955" y="3927692"/>
                </a:lnTo>
                <a:cubicBezTo>
                  <a:pt x="6400527" y="3930884"/>
                  <a:pt x="6396687" y="3931025"/>
                  <a:pt x="6401677" y="3924878"/>
                </a:cubicBezTo>
                <a:close/>
                <a:moveTo>
                  <a:pt x="6093787" y="3913353"/>
                </a:moveTo>
                <a:lnTo>
                  <a:pt x="6068337" y="3925755"/>
                </a:lnTo>
                <a:lnTo>
                  <a:pt x="6046933" y="3936503"/>
                </a:lnTo>
                <a:lnTo>
                  <a:pt x="6062339" y="3925731"/>
                </a:lnTo>
                <a:close/>
                <a:moveTo>
                  <a:pt x="6098015" y="3911293"/>
                </a:moveTo>
                <a:lnTo>
                  <a:pt x="6098707" y="3911594"/>
                </a:lnTo>
                <a:lnTo>
                  <a:pt x="6096379" y="3912333"/>
                </a:lnTo>
                <a:lnTo>
                  <a:pt x="6093787" y="3913353"/>
                </a:lnTo>
                <a:close/>
                <a:moveTo>
                  <a:pt x="6492025" y="3897080"/>
                </a:moveTo>
                <a:cubicBezTo>
                  <a:pt x="6494473" y="3897964"/>
                  <a:pt x="6495422" y="3900108"/>
                  <a:pt x="6494340" y="3903916"/>
                </a:cubicBezTo>
                <a:lnTo>
                  <a:pt x="6487979" y="3911176"/>
                </a:lnTo>
                <a:lnTo>
                  <a:pt x="6432924" y="3925875"/>
                </a:lnTo>
                <a:lnTo>
                  <a:pt x="6421839" y="3922164"/>
                </a:lnTo>
                <a:lnTo>
                  <a:pt x="6424509" y="3921019"/>
                </a:lnTo>
                <a:cubicBezTo>
                  <a:pt x="6448427" y="3910148"/>
                  <a:pt x="6482231" y="3893540"/>
                  <a:pt x="6492025" y="3897080"/>
                </a:cubicBezTo>
                <a:close/>
                <a:moveTo>
                  <a:pt x="1750113" y="3892911"/>
                </a:moveTo>
                <a:lnTo>
                  <a:pt x="1741118" y="3897233"/>
                </a:lnTo>
                <a:cubicBezTo>
                  <a:pt x="1736570" y="3899468"/>
                  <a:pt x="1736565" y="3899452"/>
                  <a:pt x="1739411" y="3898054"/>
                </a:cubicBezTo>
                <a:lnTo>
                  <a:pt x="1749842" y="3892990"/>
                </a:lnTo>
                <a:close/>
                <a:moveTo>
                  <a:pt x="6449817" y="3891725"/>
                </a:moveTo>
                <a:lnTo>
                  <a:pt x="6428629" y="3901864"/>
                </a:lnTo>
                <a:lnTo>
                  <a:pt x="6410962" y="3916949"/>
                </a:lnTo>
                <a:lnTo>
                  <a:pt x="6398529" y="3908218"/>
                </a:lnTo>
                <a:close/>
                <a:moveTo>
                  <a:pt x="6169161" y="3889547"/>
                </a:moveTo>
                <a:lnTo>
                  <a:pt x="6147347" y="3908316"/>
                </a:lnTo>
                <a:cubicBezTo>
                  <a:pt x="6135442" y="3918481"/>
                  <a:pt x="6128793" y="3922541"/>
                  <a:pt x="6118051" y="3919995"/>
                </a:cubicBezTo>
                <a:lnTo>
                  <a:pt x="6098707" y="3911594"/>
                </a:lnTo>
                <a:lnTo>
                  <a:pt x="6167291" y="3889800"/>
                </a:lnTo>
                <a:close/>
                <a:moveTo>
                  <a:pt x="6242079" y="3882010"/>
                </a:moveTo>
                <a:lnTo>
                  <a:pt x="6242149" y="3882050"/>
                </a:lnTo>
                <a:cubicBezTo>
                  <a:pt x="6242291" y="3883089"/>
                  <a:pt x="6241372" y="3884563"/>
                  <a:pt x="6239149" y="3886573"/>
                </a:cubicBezTo>
                <a:cubicBezTo>
                  <a:pt x="6205777" y="3916760"/>
                  <a:pt x="6155370" y="3919523"/>
                  <a:pt x="6114243" y="3937784"/>
                </a:cubicBezTo>
                <a:lnTo>
                  <a:pt x="6103601" y="3939372"/>
                </a:lnTo>
                <a:lnTo>
                  <a:pt x="6123609" y="3932564"/>
                </a:lnTo>
                <a:cubicBezTo>
                  <a:pt x="6149377" y="3922241"/>
                  <a:pt x="6187645" y="3905947"/>
                  <a:pt x="6228907" y="3887859"/>
                </a:cubicBezTo>
                <a:close/>
                <a:moveTo>
                  <a:pt x="6494092" y="3873400"/>
                </a:moveTo>
                <a:lnTo>
                  <a:pt x="6493555" y="3877661"/>
                </a:lnTo>
                <a:lnTo>
                  <a:pt x="6449817" y="3891725"/>
                </a:lnTo>
                <a:lnTo>
                  <a:pt x="6461482" y="3886145"/>
                </a:lnTo>
                <a:close/>
                <a:moveTo>
                  <a:pt x="1842193" y="3867566"/>
                </a:moveTo>
                <a:lnTo>
                  <a:pt x="1833744" y="3869255"/>
                </a:lnTo>
                <a:lnTo>
                  <a:pt x="1833567" y="3871637"/>
                </a:lnTo>
                <a:lnTo>
                  <a:pt x="1835452" y="3871594"/>
                </a:lnTo>
                <a:lnTo>
                  <a:pt x="1833702" y="3872466"/>
                </a:lnTo>
                <a:lnTo>
                  <a:pt x="1834490" y="3872231"/>
                </a:lnTo>
                <a:lnTo>
                  <a:pt x="1836412" y="3871572"/>
                </a:lnTo>
                <a:lnTo>
                  <a:pt x="1835452" y="3871594"/>
                </a:lnTo>
                <a:lnTo>
                  <a:pt x="1842572" y="3868045"/>
                </a:lnTo>
                <a:close/>
                <a:moveTo>
                  <a:pt x="6196049" y="3865347"/>
                </a:moveTo>
                <a:lnTo>
                  <a:pt x="6173251" y="3875614"/>
                </a:lnTo>
                <a:cubicBezTo>
                  <a:pt x="6153383" y="3884765"/>
                  <a:pt x="6134687" y="3893568"/>
                  <a:pt x="6117191" y="3901950"/>
                </a:cubicBezTo>
                <a:lnTo>
                  <a:pt x="6098015" y="3911293"/>
                </a:lnTo>
                <a:lnTo>
                  <a:pt x="6097696" y="3911156"/>
                </a:lnTo>
                <a:lnTo>
                  <a:pt x="6083169" y="3902864"/>
                </a:lnTo>
                <a:close/>
                <a:moveTo>
                  <a:pt x="6561975" y="3860077"/>
                </a:moveTo>
                <a:lnTo>
                  <a:pt x="6563319" y="3861802"/>
                </a:lnTo>
                <a:lnTo>
                  <a:pt x="6554122" y="3864661"/>
                </a:lnTo>
                <a:cubicBezTo>
                  <a:pt x="6550002" y="3866167"/>
                  <a:pt x="6548003" y="3867253"/>
                  <a:pt x="6548756" y="3867758"/>
                </a:cubicBezTo>
                <a:lnTo>
                  <a:pt x="6551809" y="3867652"/>
                </a:lnTo>
                <a:lnTo>
                  <a:pt x="6543725" y="3871139"/>
                </a:lnTo>
                <a:cubicBezTo>
                  <a:pt x="6539815" y="3872824"/>
                  <a:pt x="6536219" y="3874435"/>
                  <a:pt x="6533877" y="3875740"/>
                </a:cubicBezTo>
                <a:cubicBezTo>
                  <a:pt x="6520340" y="3877148"/>
                  <a:pt x="6497431" y="3892920"/>
                  <a:pt x="6493265" y="3879964"/>
                </a:cubicBezTo>
                <a:lnTo>
                  <a:pt x="6493555" y="3877661"/>
                </a:lnTo>
                <a:lnTo>
                  <a:pt x="6502630" y="3874743"/>
                </a:lnTo>
                <a:cubicBezTo>
                  <a:pt x="6522177" y="3868986"/>
                  <a:pt x="6541609" y="3859428"/>
                  <a:pt x="6561975" y="3860077"/>
                </a:cubicBezTo>
                <a:close/>
                <a:moveTo>
                  <a:pt x="6208829" y="3859591"/>
                </a:moveTo>
                <a:lnTo>
                  <a:pt x="6208187" y="3860010"/>
                </a:lnTo>
                <a:lnTo>
                  <a:pt x="6205094" y="3862340"/>
                </a:lnTo>
                <a:lnTo>
                  <a:pt x="6196049" y="3865347"/>
                </a:lnTo>
                <a:close/>
                <a:moveTo>
                  <a:pt x="6652565" y="3846410"/>
                </a:moveTo>
                <a:cubicBezTo>
                  <a:pt x="6655767" y="3848882"/>
                  <a:pt x="6657247" y="3851152"/>
                  <a:pt x="6657323" y="3853253"/>
                </a:cubicBezTo>
                <a:lnTo>
                  <a:pt x="6656097" y="3855208"/>
                </a:lnTo>
                <a:lnTo>
                  <a:pt x="6619199" y="3860969"/>
                </a:lnTo>
                <a:cubicBezTo>
                  <a:pt x="6596494" y="3863623"/>
                  <a:pt x="6575788" y="3865489"/>
                  <a:pt x="6559902" y="3867371"/>
                </a:cubicBezTo>
                <a:lnTo>
                  <a:pt x="6551809" y="3867652"/>
                </a:lnTo>
                <a:lnTo>
                  <a:pt x="6555457" y="3866079"/>
                </a:lnTo>
                <a:cubicBezTo>
                  <a:pt x="6559054" y="3864470"/>
                  <a:pt x="6562023" y="3863011"/>
                  <a:pt x="6563423" y="3861935"/>
                </a:cubicBezTo>
                <a:lnTo>
                  <a:pt x="6563319" y="3861802"/>
                </a:lnTo>
                <a:lnTo>
                  <a:pt x="6572218" y="3859037"/>
                </a:lnTo>
                <a:lnTo>
                  <a:pt x="6598583" y="3852024"/>
                </a:lnTo>
                <a:close/>
                <a:moveTo>
                  <a:pt x="1849902" y="3844953"/>
                </a:moveTo>
                <a:lnTo>
                  <a:pt x="1848423" y="3845664"/>
                </a:lnTo>
                <a:lnTo>
                  <a:pt x="1847630" y="3846461"/>
                </a:lnTo>
                <a:lnTo>
                  <a:pt x="1833090" y="3856114"/>
                </a:lnTo>
                <a:lnTo>
                  <a:pt x="1839733" y="3852410"/>
                </a:lnTo>
                <a:lnTo>
                  <a:pt x="1843999" y="3850112"/>
                </a:lnTo>
                <a:lnTo>
                  <a:pt x="1847630" y="3846461"/>
                </a:lnTo>
                <a:close/>
                <a:moveTo>
                  <a:pt x="1860043" y="3842918"/>
                </a:moveTo>
                <a:lnTo>
                  <a:pt x="1857727" y="3844547"/>
                </a:lnTo>
                <a:lnTo>
                  <a:pt x="1858983" y="3846471"/>
                </a:lnTo>
                <a:close/>
                <a:moveTo>
                  <a:pt x="1853349" y="3837838"/>
                </a:moveTo>
                <a:lnTo>
                  <a:pt x="1843977" y="3843533"/>
                </a:lnTo>
                <a:lnTo>
                  <a:pt x="1834938" y="3846546"/>
                </a:lnTo>
                <a:lnTo>
                  <a:pt x="1829971" y="3850231"/>
                </a:lnTo>
                <a:lnTo>
                  <a:pt x="1840971" y="3845108"/>
                </a:lnTo>
                <a:lnTo>
                  <a:pt x="1842775" y="3844263"/>
                </a:lnTo>
                <a:lnTo>
                  <a:pt x="1843977" y="3843533"/>
                </a:lnTo>
                <a:lnTo>
                  <a:pt x="1845220" y="3843118"/>
                </a:lnTo>
                <a:lnTo>
                  <a:pt x="1854086" y="3838968"/>
                </a:lnTo>
                <a:lnTo>
                  <a:pt x="1854480" y="3839572"/>
                </a:lnTo>
                <a:lnTo>
                  <a:pt x="1855948" y="3838096"/>
                </a:lnTo>
                <a:lnTo>
                  <a:pt x="1854086" y="3838968"/>
                </a:lnTo>
                <a:close/>
                <a:moveTo>
                  <a:pt x="1872802" y="3833948"/>
                </a:moveTo>
                <a:lnTo>
                  <a:pt x="1861033" y="3839604"/>
                </a:lnTo>
                <a:lnTo>
                  <a:pt x="1861792" y="3837059"/>
                </a:lnTo>
                <a:lnTo>
                  <a:pt x="1856770" y="3840393"/>
                </a:lnTo>
                <a:lnTo>
                  <a:pt x="1854947" y="3840287"/>
                </a:lnTo>
                <a:lnTo>
                  <a:pt x="1855546" y="3841205"/>
                </a:lnTo>
                <a:lnTo>
                  <a:pt x="1856770" y="3840393"/>
                </a:lnTo>
                <a:lnTo>
                  <a:pt x="1859108" y="3840529"/>
                </a:lnTo>
                <a:lnTo>
                  <a:pt x="1861033" y="3839604"/>
                </a:lnTo>
                <a:lnTo>
                  <a:pt x="1860728" y="3840623"/>
                </a:lnTo>
                <a:lnTo>
                  <a:pt x="1861526" y="3840670"/>
                </a:lnTo>
                <a:lnTo>
                  <a:pt x="1868754" y="3836776"/>
                </a:lnTo>
                <a:lnTo>
                  <a:pt x="1868869" y="3836712"/>
                </a:lnTo>
                <a:close/>
                <a:moveTo>
                  <a:pt x="1871507" y="3826804"/>
                </a:moveTo>
                <a:lnTo>
                  <a:pt x="1867056" y="3828292"/>
                </a:lnTo>
                <a:lnTo>
                  <a:pt x="1863500" y="3831335"/>
                </a:lnTo>
                <a:lnTo>
                  <a:pt x="1863378" y="3831744"/>
                </a:lnTo>
                <a:close/>
                <a:moveTo>
                  <a:pt x="1884130" y="3822896"/>
                </a:moveTo>
                <a:lnTo>
                  <a:pt x="1881941" y="3823547"/>
                </a:lnTo>
                <a:lnTo>
                  <a:pt x="1881629" y="3823762"/>
                </a:lnTo>
                <a:lnTo>
                  <a:pt x="1870833" y="3831020"/>
                </a:lnTo>
                <a:lnTo>
                  <a:pt x="1878240" y="3827412"/>
                </a:lnTo>
                <a:cubicBezTo>
                  <a:pt x="1881685" y="3825668"/>
                  <a:pt x="1884135" y="3824333"/>
                  <a:pt x="1885344" y="3823505"/>
                </a:cubicBezTo>
                <a:lnTo>
                  <a:pt x="1885205" y="3823140"/>
                </a:lnTo>
                <a:lnTo>
                  <a:pt x="1883425" y="3823639"/>
                </a:lnTo>
                <a:close/>
                <a:moveTo>
                  <a:pt x="5992679" y="3802628"/>
                </a:moveTo>
                <a:lnTo>
                  <a:pt x="5991265" y="3805189"/>
                </a:lnTo>
                <a:cubicBezTo>
                  <a:pt x="5987983" y="3807857"/>
                  <a:pt x="5981064" y="3811154"/>
                  <a:pt x="5972693" y="3814702"/>
                </a:cubicBezTo>
                <a:lnTo>
                  <a:pt x="5963092" y="3818578"/>
                </a:lnTo>
                <a:lnTo>
                  <a:pt x="5956057" y="3814849"/>
                </a:lnTo>
                <a:lnTo>
                  <a:pt x="5970282" y="3809749"/>
                </a:lnTo>
                <a:lnTo>
                  <a:pt x="5978837" y="3805973"/>
                </a:lnTo>
                <a:lnTo>
                  <a:pt x="5988496" y="3803715"/>
                </a:lnTo>
                <a:close/>
                <a:moveTo>
                  <a:pt x="5936144" y="3795698"/>
                </a:moveTo>
                <a:lnTo>
                  <a:pt x="5928259" y="3800198"/>
                </a:lnTo>
                <a:lnTo>
                  <a:pt x="5932826" y="3799523"/>
                </a:lnTo>
                <a:close/>
                <a:moveTo>
                  <a:pt x="6445952" y="3783852"/>
                </a:moveTo>
                <a:cubicBezTo>
                  <a:pt x="6452333" y="3785737"/>
                  <a:pt x="6375616" y="3822230"/>
                  <a:pt x="6291858" y="3859904"/>
                </a:cubicBezTo>
                <a:lnTo>
                  <a:pt x="6242079" y="3882010"/>
                </a:lnTo>
                <a:lnTo>
                  <a:pt x="6238791" y="3880141"/>
                </a:lnTo>
                <a:cubicBezTo>
                  <a:pt x="6230727" y="3879070"/>
                  <a:pt x="6209622" y="3883361"/>
                  <a:pt x="6191125" y="3886580"/>
                </a:cubicBezTo>
                <a:lnTo>
                  <a:pt x="6169161" y="3889547"/>
                </a:lnTo>
                <a:lnTo>
                  <a:pt x="6170317" y="3888552"/>
                </a:lnTo>
                <a:lnTo>
                  <a:pt x="6205094" y="3862340"/>
                </a:lnTo>
                <a:lnTo>
                  <a:pt x="6424398" y="3789451"/>
                </a:lnTo>
                <a:cubicBezTo>
                  <a:pt x="6437568" y="3785074"/>
                  <a:pt x="6444357" y="3783381"/>
                  <a:pt x="6445952" y="3783852"/>
                </a:cubicBezTo>
                <a:close/>
                <a:moveTo>
                  <a:pt x="5772875" y="3783337"/>
                </a:moveTo>
                <a:lnTo>
                  <a:pt x="5771975" y="3783630"/>
                </a:lnTo>
                <a:lnTo>
                  <a:pt x="5772916" y="3783346"/>
                </a:lnTo>
                <a:close/>
                <a:moveTo>
                  <a:pt x="6068233" y="3782050"/>
                </a:moveTo>
                <a:lnTo>
                  <a:pt x="6050741" y="3790364"/>
                </a:lnTo>
                <a:cubicBezTo>
                  <a:pt x="6044993" y="3792179"/>
                  <a:pt x="6039583" y="3792961"/>
                  <a:pt x="6034391" y="3792901"/>
                </a:cubicBezTo>
                <a:lnTo>
                  <a:pt x="6032409" y="3792304"/>
                </a:lnTo>
                <a:lnTo>
                  <a:pt x="6043977" y="3789299"/>
                </a:lnTo>
                <a:close/>
                <a:moveTo>
                  <a:pt x="5763103" y="3780674"/>
                </a:moveTo>
                <a:lnTo>
                  <a:pt x="5742671" y="3786199"/>
                </a:lnTo>
                <a:lnTo>
                  <a:pt x="5715724" y="3791008"/>
                </a:lnTo>
                <a:lnTo>
                  <a:pt x="5715381" y="3792387"/>
                </a:lnTo>
                <a:lnTo>
                  <a:pt x="5718635" y="3794492"/>
                </a:lnTo>
                <a:cubicBezTo>
                  <a:pt x="5722297" y="3796169"/>
                  <a:pt x="5725892" y="3797087"/>
                  <a:pt x="5728690" y="3796689"/>
                </a:cubicBezTo>
                <a:lnTo>
                  <a:pt x="5738282" y="3793794"/>
                </a:lnTo>
                <a:lnTo>
                  <a:pt x="5754157" y="3785329"/>
                </a:lnTo>
                <a:close/>
                <a:moveTo>
                  <a:pt x="6786313" y="3780478"/>
                </a:moveTo>
                <a:cubicBezTo>
                  <a:pt x="6800461" y="3780328"/>
                  <a:pt x="6808231" y="3783467"/>
                  <a:pt x="6801426" y="3794124"/>
                </a:cubicBezTo>
                <a:cubicBezTo>
                  <a:pt x="6792095" y="3808733"/>
                  <a:pt x="6776306" y="3820146"/>
                  <a:pt x="6756877" y="3829164"/>
                </a:cubicBezTo>
                <a:lnTo>
                  <a:pt x="6741123" y="3834072"/>
                </a:lnTo>
                <a:lnTo>
                  <a:pt x="6738973" y="3832577"/>
                </a:lnTo>
                <a:cubicBezTo>
                  <a:pt x="6733409" y="3828709"/>
                  <a:pt x="6727675" y="3825765"/>
                  <a:pt x="6721277" y="3826524"/>
                </a:cubicBezTo>
                <a:cubicBezTo>
                  <a:pt x="6693725" y="3829788"/>
                  <a:pt x="6639606" y="3841631"/>
                  <a:pt x="6599263" y="3851843"/>
                </a:cubicBezTo>
                <a:lnTo>
                  <a:pt x="6598583" y="3852024"/>
                </a:lnTo>
                <a:lnTo>
                  <a:pt x="6530729" y="3859081"/>
                </a:lnTo>
                <a:lnTo>
                  <a:pt x="6494092" y="3873400"/>
                </a:lnTo>
                <a:lnTo>
                  <a:pt x="6494501" y="3870151"/>
                </a:lnTo>
                <a:cubicBezTo>
                  <a:pt x="6499773" y="3861059"/>
                  <a:pt x="6515387" y="3854157"/>
                  <a:pt x="6525509" y="3849714"/>
                </a:cubicBezTo>
                <a:cubicBezTo>
                  <a:pt x="6582008" y="3824919"/>
                  <a:pt x="6642098" y="3809278"/>
                  <a:pt x="6700393" y="3789060"/>
                </a:cubicBezTo>
                <a:cubicBezTo>
                  <a:pt x="6717233" y="3789903"/>
                  <a:pt x="6747027" y="3784065"/>
                  <a:pt x="6770343" y="3781568"/>
                </a:cubicBezTo>
                <a:cubicBezTo>
                  <a:pt x="6776172" y="3780944"/>
                  <a:pt x="6781597" y="3780528"/>
                  <a:pt x="6786313" y="3780478"/>
                </a:cubicBezTo>
                <a:close/>
                <a:moveTo>
                  <a:pt x="1755498" y="3769980"/>
                </a:moveTo>
                <a:lnTo>
                  <a:pt x="1753623" y="3770628"/>
                </a:lnTo>
                <a:cubicBezTo>
                  <a:pt x="1750605" y="3771671"/>
                  <a:pt x="1748043" y="3772455"/>
                  <a:pt x="1746619" y="3772595"/>
                </a:cubicBezTo>
                <a:lnTo>
                  <a:pt x="1746558" y="3771936"/>
                </a:lnTo>
                <a:lnTo>
                  <a:pt x="1752766" y="3770695"/>
                </a:lnTo>
                <a:close/>
                <a:moveTo>
                  <a:pt x="1749308" y="3768557"/>
                </a:moveTo>
                <a:lnTo>
                  <a:pt x="1746445" y="3770695"/>
                </a:lnTo>
                <a:lnTo>
                  <a:pt x="1746558" y="3771936"/>
                </a:lnTo>
                <a:lnTo>
                  <a:pt x="1744463" y="3772356"/>
                </a:lnTo>
                <a:lnTo>
                  <a:pt x="1747738" y="3768981"/>
                </a:lnTo>
                <a:close/>
                <a:moveTo>
                  <a:pt x="1750699" y="3768039"/>
                </a:moveTo>
                <a:lnTo>
                  <a:pt x="1750290" y="3768293"/>
                </a:lnTo>
                <a:lnTo>
                  <a:pt x="1750101" y="3768342"/>
                </a:lnTo>
                <a:lnTo>
                  <a:pt x="1749308" y="3768557"/>
                </a:lnTo>
                <a:lnTo>
                  <a:pt x="1749648" y="3768302"/>
                </a:lnTo>
                <a:close/>
                <a:moveTo>
                  <a:pt x="1753134" y="3765699"/>
                </a:moveTo>
                <a:lnTo>
                  <a:pt x="1749648" y="3768302"/>
                </a:lnTo>
                <a:lnTo>
                  <a:pt x="1748176" y="3768672"/>
                </a:lnTo>
                <a:close/>
                <a:moveTo>
                  <a:pt x="1764110" y="3765511"/>
                </a:moveTo>
                <a:lnTo>
                  <a:pt x="1756583" y="3768696"/>
                </a:lnTo>
                <a:cubicBezTo>
                  <a:pt x="1750446" y="3771067"/>
                  <a:pt x="1744089" y="3773051"/>
                  <a:pt x="1746445" y="3770695"/>
                </a:cubicBezTo>
                <a:lnTo>
                  <a:pt x="1750290" y="3768293"/>
                </a:lnTo>
                <a:lnTo>
                  <a:pt x="1756830" y="3766598"/>
                </a:lnTo>
                <a:close/>
                <a:moveTo>
                  <a:pt x="1771729" y="3764374"/>
                </a:moveTo>
                <a:cubicBezTo>
                  <a:pt x="1775061" y="3764374"/>
                  <a:pt x="1771936" y="3765551"/>
                  <a:pt x="1767170" y="3766929"/>
                </a:cubicBezTo>
                <a:lnTo>
                  <a:pt x="1755498" y="3769980"/>
                </a:lnTo>
                <a:close/>
                <a:moveTo>
                  <a:pt x="5779889" y="3761873"/>
                </a:moveTo>
                <a:lnTo>
                  <a:pt x="5772875" y="3764374"/>
                </a:lnTo>
                <a:cubicBezTo>
                  <a:pt x="5763217" y="3768168"/>
                  <a:pt x="5752613" y="3771002"/>
                  <a:pt x="5741804" y="3773673"/>
                </a:cubicBezTo>
                <a:lnTo>
                  <a:pt x="5736855" y="3774950"/>
                </a:lnTo>
                <a:lnTo>
                  <a:pt x="5769539" y="3777326"/>
                </a:lnTo>
                <a:lnTo>
                  <a:pt x="5775623" y="3774160"/>
                </a:lnTo>
                <a:lnTo>
                  <a:pt x="5798021" y="3763110"/>
                </a:lnTo>
                <a:close/>
                <a:moveTo>
                  <a:pt x="7015925" y="3760492"/>
                </a:moveTo>
                <a:cubicBezTo>
                  <a:pt x="7048091" y="3760023"/>
                  <a:pt x="6959729" y="3791816"/>
                  <a:pt x="6931631" y="3807478"/>
                </a:cubicBezTo>
                <a:cubicBezTo>
                  <a:pt x="6788233" y="3887411"/>
                  <a:pt x="6621295" y="3908710"/>
                  <a:pt x="6458726" y="3942171"/>
                </a:cubicBezTo>
                <a:lnTo>
                  <a:pt x="6393207" y="3958598"/>
                </a:lnTo>
                <a:lnTo>
                  <a:pt x="6401215" y="3951120"/>
                </a:lnTo>
                <a:cubicBezTo>
                  <a:pt x="6401916" y="3948964"/>
                  <a:pt x="6400237" y="3947406"/>
                  <a:pt x="6395459" y="3946758"/>
                </a:cubicBezTo>
                <a:cubicBezTo>
                  <a:pt x="6367997" y="3943028"/>
                  <a:pt x="6340585" y="3947123"/>
                  <a:pt x="6313180" y="3953126"/>
                </a:cubicBezTo>
                <a:lnTo>
                  <a:pt x="6304373" y="3955034"/>
                </a:lnTo>
                <a:lnTo>
                  <a:pt x="6317138" y="3950483"/>
                </a:lnTo>
                <a:lnTo>
                  <a:pt x="6319566" y="3949931"/>
                </a:lnTo>
                <a:lnTo>
                  <a:pt x="6321144" y="3949055"/>
                </a:lnTo>
                <a:lnTo>
                  <a:pt x="6331425" y="3945390"/>
                </a:lnTo>
                <a:cubicBezTo>
                  <a:pt x="6354008" y="3940601"/>
                  <a:pt x="6380060" y="3939072"/>
                  <a:pt x="6399605" y="3932171"/>
                </a:cubicBezTo>
                <a:cubicBezTo>
                  <a:pt x="6422909" y="3923942"/>
                  <a:pt x="6459479" y="3929993"/>
                  <a:pt x="6480107" y="3920160"/>
                </a:cubicBezTo>
                <a:lnTo>
                  <a:pt x="6487979" y="3911176"/>
                </a:lnTo>
                <a:lnTo>
                  <a:pt x="6498824" y="3908280"/>
                </a:lnTo>
                <a:cubicBezTo>
                  <a:pt x="6520365" y="3900586"/>
                  <a:pt x="6541627" y="3891782"/>
                  <a:pt x="6563051" y="3884031"/>
                </a:cubicBezTo>
                <a:cubicBezTo>
                  <a:pt x="6585878" y="3875772"/>
                  <a:pt x="6639229" y="3869864"/>
                  <a:pt x="6653669" y="3859083"/>
                </a:cubicBezTo>
                <a:lnTo>
                  <a:pt x="6656097" y="3855208"/>
                </a:lnTo>
                <a:lnTo>
                  <a:pt x="6690498" y="3849839"/>
                </a:lnTo>
                <a:lnTo>
                  <a:pt x="6741123" y="3834072"/>
                </a:lnTo>
                <a:lnTo>
                  <a:pt x="6751123" y="3841021"/>
                </a:lnTo>
                <a:lnTo>
                  <a:pt x="6651569" y="3877655"/>
                </a:lnTo>
                <a:cubicBezTo>
                  <a:pt x="6636647" y="3883926"/>
                  <a:pt x="6591405" y="3901421"/>
                  <a:pt x="6606811" y="3896467"/>
                </a:cubicBezTo>
                <a:cubicBezTo>
                  <a:pt x="6656879" y="3880366"/>
                  <a:pt x="6755669" y="3844180"/>
                  <a:pt x="6755669" y="3844180"/>
                </a:cubicBezTo>
                <a:lnTo>
                  <a:pt x="6751123" y="3841021"/>
                </a:lnTo>
                <a:lnTo>
                  <a:pt x="6751225" y="3840984"/>
                </a:lnTo>
                <a:cubicBezTo>
                  <a:pt x="6784865" y="3829868"/>
                  <a:pt x="6818773" y="3819470"/>
                  <a:pt x="6852479" y="3808632"/>
                </a:cubicBezTo>
                <a:cubicBezTo>
                  <a:pt x="6906549" y="3791246"/>
                  <a:pt x="6959135" y="3761319"/>
                  <a:pt x="7015925" y="3760492"/>
                </a:cubicBezTo>
                <a:close/>
                <a:moveTo>
                  <a:pt x="1765054" y="3758550"/>
                </a:moveTo>
                <a:lnTo>
                  <a:pt x="1753134" y="3765699"/>
                </a:lnTo>
                <a:lnTo>
                  <a:pt x="1759711" y="3760786"/>
                </a:lnTo>
                <a:close/>
                <a:moveTo>
                  <a:pt x="1787366" y="3750533"/>
                </a:moveTo>
                <a:lnTo>
                  <a:pt x="1773864" y="3754864"/>
                </a:lnTo>
                <a:lnTo>
                  <a:pt x="1765054" y="3758550"/>
                </a:lnTo>
                <a:lnTo>
                  <a:pt x="1765617" y="3758213"/>
                </a:lnTo>
                <a:lnTo>
                  <a:pt x="1773482" y="3754225"/>
                </a:lnTo>
                <a:close/>
                <a:moveTo>
                  <a:pt x="1789952" y="3749846"/>
                </a:moveTo>
                <a:lnTo>
                  <a:pt x="1787366" y="3750533"/>
                </a:lnTo>
                <a:lnTo>
                  <a:pt x="1788960" y="3750022"/>
                </a:lnTo>
                <a:close/>
                <a:moveTo>
                  <a:pt x="1797910" y="3748561"/>
                </a:moveTo>
                <a:lnTo>
                  <a:pt x="1796154" y="3749638"/>
                </a:lnTo>
                <a:cubicBezTo>
                  <a:pt x="1790601" y="3753015"/>
                  <a:pt x="1782717" y="3757782"/>
                  <a:pt x="1771729" y="3764374"/>
                </a:cubicBezTo>
                <a:lnTo>
                  <a:pt x="1764110" y="3765511"/>
                </a:lnTo>
                <a:lnTo>
                  <a:pt x="1764509" y="3765343"/>
                </a:lnTo>
                <a:cubicBezTo>
                  <a:pt x="1766352" y="3764458"/>
                  <a:pt x="1767024" y="3763971"/>
                  <a:pt x="1765408" y="3764374"/>
                </a:cubicBezTo>
                <a:lnTo>
                  <a:pt x="1756830" y="3766598"/>
                </a:lnTo>
                <a:lnTo>
                  <a:pt x="1755848" y="3766745"/>
                </a:lnTo>
                <a:lnTo>
                  <a:pt x="1750699" y="3768039"/>
                </a:lnTo>
                <a:lnTo>
                  <a:pt x="1758338" y="3763267"/>
                </a:lnTo>
                <a:cubicBezTo>
                  <a:pt x="1762743" y="3761404"/>
                  <a:pt x="1767399" y="3759909"/>
                  <a:pt x="1771729" y="3758053"/>
                </a:cubicBezTo>
                <a:cubicBezTo>
                  <a:pt x="1777853" y="3755428"/>
                  <a:pt x="1784370" y="3753839"/>
                  <a:pt x="1790692" y="3751732"/>
                </a:cubicBezTo>
                <a:close/>
                <a:moveTo>
                  <a:pt x="1798211" y="3748429"/>
                </a:moveTo>
                <a:lnTo>
                  <a:pt x="1797910" y="3748561"/>
                </a:lnTo>
                <a:lnTo>
                  <a:pt x="1798093" y="3748449"/>
                </a:lnTo>
                <a:close/>
                <a:moveTo>
                  <a:pt x="1803208" y="3747580"/>
                </a:moveTo>
                <a:lnTo>
                  <a:pt x="1801133" y="3748436"/>
                </a:lnTo>
                <a:lnTo>
                  <a:pt x="1800625" y="3748019"/>
                </a:lnTo>
                <a:close/>
                <a:moveTo>
                  <a:pt x="1801116" y="3747153"/>
                </a:moveTo>
                <a:lnTo>
                  <a:pt x="1800314" y="3747764"/>
                </a:lnTo>
                <a:lnTo>
                  <a:pt x="1800625" y="3748019"/>
                </a:lnTo>
                <a:lnTo>
                  <a:pt x="1798211" y="3748429"/>
                </a:lnTo>
                <a:close/>
                <a:moveTo>
                  <a:pt x="1802610" y="3745677"/>
                </a:moveTo>
                <a:lnTo>
                  <a:pt x="1798093" y="3748449"/>
                </a:lnTo>
                <a:lnTo>
                  <a:pt x="1791748" y="3749526"/>
                </a:lnTo>
                <a:lnTo>
                  <a:pt x="1789952" y="3749846"/>
                </a:lnTo>
                <a:lnTo>
                  <a:pt x="1790927" y="3749586"/>
                </a:lnTo>
                <a:close/>
                <a:moveTo>
                  <a:pt x="1803521" y="3745318"/>
                </a:moveTo>
                <a:lnTo>
                  <a:pt x="1803394" y="3745415"/>
                </a:lnTo>
                <a:lnTo>
                  <a:pt x="1802610" y="3745677"/>
                </a:lnTo>
                <a:lnTo>
                  <a:pt x="1802725" y="3745607"/>
                </a:lnTo>
                <a:lnTo>
                  <a:pt x="1803333" y="3745412"/>
                </a:lnTo>
                <a:close/>
                <a:moveTo>
                  <a:pt x="5835515" y="3744054"/>
                </a:moveTo>
                <a:lnTo>
                  <a:pt x="5823153" y="3747549"/>
                </a:lnTo>
                <a:lnTo>
                  <a:pt x="5829643" y="3746553"/>
                </a:lnTo>
                <a:lnTo>
                  <a:pt x="5831365" y="3747586"/>
                </a:lnTo>
                <a:lnTo>
                  <a:pt x="5836084" y="3745412"/>
                </a:lnTo>
                <a:lnTo>
                  <a:pt x="5837055" y="3744893"/>
                </a:lnTo>
                <a:close/>
                <a:moveTo>
                  <a:pt x="1805007" y="3739416"/>
                </a:moveTo>
                <a:lnTo>
                  <a:pt x="1806298" y="3740448"/>
                </a:lnTo>
                <a:lnTo>
                  <a:pt x="1810595" y="3741781"/>
                </a:lnTo>
                <a:lnTo>
                  <a:pt x="1803521" y="3745318"/>
                </a:lnTo>
                <a:lnTo>
                  <a:pt x="1804039" y="3744923"/>
                </a:lnTo>
                <a:cubicBezTo>
                  <a:pt x="1807008" y="3742889"/>
                  <a:pt x="1809919" y="3741159"/>
                  <a:pt x="1806593" y="3743235"/>
                </a:cubicBezTo>
                <a:lnTo>
                  <a:pt x="1802725" y="3745607"/>
                </a:lnTo>
                <a:lnTo>
                  <a:pt x="1788960" y="3750022"/>
                </a:lnTo>
                <a:lnTo>
                  <a:pt x="1777889" y="3751991"/>
                </a:lnTo>
                <a:lnTo>
                  <a:pt x="1779055" y="3751400"/>
                </a:lnTo>
                <a:lnTo>
                  <a:pt x="1783360" y="3750369"/>
                </a:lnTo>
                <a:cubicBezTo>
                  <a:pt x="1788410" y="3748988"/>
                  <a:pt x="1793808" y="3747242"/>
                  <a:pt x="1797012" y="3745412"/>
                </a:cubicBezTo>
                <a:close/>
                <a:moveTo>
                  <a:pt x="1804056" y="3738656"/>
                </a:moveTo>
                <a:lnTo>
                  <a:pt x="1804355" y="3738895"/>
                </a:lnTo>
                <a:lnTo>
                  <a:pt x="1803932" y="3739055"/>
                </a:lnTo>
                <a:lnTo>
                  <a:pt x="1803511" y="3738984"/>
                </a:lnTo>
                <a:close/>
                <a:moveTo>
                  <a:pt x="1805206" y="3737965"/>
                </a:moveTo>
                <a:lnTo>
                  <a:pt x="1804056" y="3738656"/>
                </a:lnTo>
                <a:lnTo>
                  <a:pt x="1803849" y="3738491"/>
                </a:lnTo>
                <a:close/>
                <a:moveTo>
                  <a:pt x="1807073" y="3737866"/>
                </a:moveTo>
                <a:lnTo>
                  <a:pt x="1805007" y="3739416"/>
                </a:lnTo>
                <a:lnTo>
                  <a:pt x="1804355" y="3738895"/>
                </a:lnTo>
                <a:close/>
                <a:moveTo>
                  <a:pt x="1795939" y="3737699"/>
                </a:moveTo>
                <a:lnTo>
                  <a:pt x="1803511" y="3738984"/>
                </a:lnTo>
                <a:lnTo>
                  <a:pt x="1803333" y="3739090"/>
                </a:lnTo>
                <a:lnTo>
                  <a:pt x="1779055" y="3751400"/>
                </a:lnTo>
                <a:lnTo>
                  <a:pt x="1771841" y="3753128"/>
                </a:lnTo>
                <a:lnTo>
                  <a:pt x="1771566" y="3753180"/>
                </a:lnTo>
                <a:cubicBezTo>
                  <a:pt x="1770708" y="3753351"/>
                  <a:pt x="1770890" y="3753325"/>
                  <a:pt x="1771796" y="3753139"/>
                </a:cubicBezTo>
                <a:lnTo>
                  <a:pt x="1771841" y="3753128"/>
                </a:lnTo>
                <a:lnTo>
                  <a:pt x="1777581" y="3752046"/>
                </a:lnTo>
                <a:lnTo>
                  <a:pt x="1777889" y="3751991"/>
                </a:lnTo>
                <a:lnTo>
                  <a:pt x="1773482" y="3754225"/>
                </a:lnTo>
                <a:lnTo>
                  <a:pt x="1759086" y="3758053"/>
                </a:lnTo>
                <a:cubicBezTo>
                  <a:pt x="1749792" y="3759602"/>
                  <a:pt x="1776189" y="3750087"/>
                  <a:pt x="1784370" y="3745412"/>
                </a:cubicBezTo>
                <a:close/>
                <a:moveTo>
                  <a:pt x="1835399" y="3734569"/>
                </a:moveTo>
                <a:lnTo>
                  <a:pt x="1823781" y="3739014"/>
                </a:lnTo>
                <a:lnTo>
                  <a:pt x="1817173" y="3742905"/>
                </a:lnTo>
                <a:lnTo>
                  <a:pt x="1828617" y="3739090"/>
                </a:lnTo>
                <a:close/>
                <a:moveTo>
                  <a:pt x="1813938" y="3732718"/>
                </a:moveTo>
                <a:lnTo>
                  <a:pt x="1808795" y="3736575"/>
                </a:lnTo>
                <a:lnTo>
                  <a:pt x="1805206" y="3737965"/>
                </a:lnTo>
                <a:close/>
                <a:moveTo>
                  <a:pt x="6114385" y="3732300"/>
                </a:moveTo>
                <a:lnTo>
                  <a:pt x="6118053" y="3734807"/>
                </a:lnTo>
                <a:cubicBezTo>
                  <a:pt x="6118357" y="3736279"/>
                  <a:pt x="6117435" y="3738282"/>
                  <a:pt x="6115005" y="3740940"/>
                </a:cubicBezTo>
                <a:lnTo>
                  <a:pt x="6106428" y="3749478"/>
                </a:lnTo>
                <a:lnTo>
                  <a:pt x="6091193" y="3753598"/>
                </a:lnTo>
                <a:cubicBezTo>
                  <a:pt x="6062169" y="3760909"/>
                  <a:pt x="6041513" y="3764250"/>
                  <a:pt x="6055661" y="3755605"/>
                </a:cubicBezTo>
                <a:lnTo>
                  <a:pt x="6090203" y="3737388"/>
                </a:lnTo>
                <a:close/>
                <a:moveTo>
                  <a:pt x="5790921" y="3729234"/>
                </a:moveTo>
                <a:lnTo>
                  <a:pt x="5790499" y="3729382"/>
                </a:lnTo>
                <a:cubicBezTo>
                  <a:pt x="5776697" y="3733487"/>
                  <a:pt x="5762686" y="3737298"/>
                  <a:pt x="5749094" y="3741696"/>
                </a:cubicBezTo>
                <a:lnTo>
                  <a:pt x="5731601" y="3748822"/>
                </a:lnTo>
                <a:lnTo>
                  <a:pt x="5716282" y="3753033"/>
                </a:lnTo>
                <a:lnTo>
                  <a:pt x="5712602" y="3749022"/>
                </a:lnTo>
                <a:cubicBezTo>
                  <a:pt x="5711707" y="3740963"/>
                  <a:pt x="5742052" y="3734260"/>
                  <a:pt x="5768183" y="3731009"/>
                </a:cubicBezTo>
                <a:close/>
                <a:moveTo>
                  <a:pt x="1822296" y="3726449"/>
                </a:moveTo>
                <a:cubicBezTo>
                  <a:pt x="1825900" y="3725248"/>
                  <a:pt x="1822757" y="3727381"/>
                  <a:pt x="1817914" y="3730328"/>
                </a:cubicBezTo>
                <a:lnTo>
                  <a:pt x="1813938" y="3732718"/>
                </a:lnTo>
                <a:close/>
                <a:moveTo>
                  <a:pt x="6187723" y="3721857"/>
                </a:moveTo>
                <a:lnTo>
                  <a:pt x="6189291" y="3722171"/>
                </a:lnTo>
                <a:cubicBezTo>
                  <a:pt x="6187839" y="3723389"/>
                  <a:pt x="6183399" y="3725352"/>
                  <a:pt x="6176953" y="3727765"/>
                </a:cubicBezTo>
                <a:lnTo>
                  <a:pt x="6173475" y="3728948"/>
                </a:lnTo>
                <a:close/>
                <a:moveTo>
                  <a:pt x="1891826" y="3713807"/>
                </a:moveTo>
                <a:cubicBezTo>
                  <a:pt x="1890814" y="3713807"/>
                  <a:pt x="1887914" y="3714410"/>
                  <a:pt x="1884042" y="3715363"/>
                </a:cubicBezTo>
                <a:lnTo>
                  <a:pt x="1880111" y="3716416"/>
                </a:lnTo>
                <a:lnTo>
                  <a:pt x="1859120" y="3724370"/>
                </a:lnTo>
                <a:lnTo>
                  <a:pt x="1837047" y="3736983"/>
                </a:lnTo>
                <a:lnTo>
                  <a:pt x="1818736" y="3744307"/>
                </a:lnTo>
                <a:lnTo>
                  <a:pt x="1816153" y="3743506"/>
                </a:lnTo>
                <a:lnTo>
                  <a:pt x="1812653" y="3745568"/>
                </a:lnTo>
                <a:lnTo>
                  <a:pt x="1812656" y="3745975"/>
                </a:lnTo>
                <a:lnTo>
                  <a:pt x="1815975" y="3745412"/>
                </a:lnTo>
                <a:lnTo>
                  <a:pt x="1818736" y="3744307"/>
                </a:lnTo>
                <a:lnTo>
                  <a:pt x="1822296" y="3745412"/>
                </a:lnTo>
                <a:lnTo>
                  <a:pt x="1837047" y="3736983"/>
                </a:lnTo>
                <a:lnTo>
                  <a:pt x="1847580" y="3732769"/>
                </a:lnTo>
                <a:cubicBezTo>
                  <a:pt x="1856190" y="3728942"/>
                  <a:pt x="1864202" y="3723840"/>
                  <a:pt x="1872863" y="3720128"/>
                </a:cubicBezTo>
                <a:cubicBezTo>
                  <a:pt x="1878987" y="3717503"/>
                  <a:pt x="1898489" y="3713807"/>
                  <a:pt x="1891826" y="3713807"/>
                </a:cubicBezTo>
                <a:close/>
                <a:moveTo>
                  <a:pt x="1842023" y="3713566"/>
                </a:moveTo>
                <a:lnTo>
                  <a:pt x="1841259" y="3713807"/>
                </a:lnTo>
                <a:lnTo>
                  <a:pt x="1837722" y="3717344"/>
                </a:lnTo>
                <a:lnTo>
                  <a:pt x="1838584" y="3717559"/>
                </a:lnTo>
                <a:cubicBezTo>
                  <a:pt x="1837822" y="3718969"/>
                  <a:pt x="1836711" y="3720411"/>
                  <a:pt x="1838397" y="3718227"/>
                </a:cubicBezTo>
                <a:close/>
                <a:moveTo>
                  <a:pt x="1825493" y="3708930"/>
                </a:moveTo>
                <a:lnTo>
                  <a:pt x="1807956" y="3715961"/>
                </a:lnTo>
                <a:lnTo>
                  <a:pt x="1807854" y="3712114"/>
                </a:lnTo>
                <a:close/>
                <a:moveTo>
                  <a:pt x="5862707" y="3693630"/>
                </a:moveTo>
                <a:lnTo>
                  <a:pt x="5860825" y="3693992"/>
                </a:lnTo>
                <a:cubicBezTo>
                  <a:pt x="5848035" y="3696454"/>
                  <a:pt x="5836085" y="3698462"/>
                  <a:pt x="5827493" y="3698647"/>
                </a:cubicBezTo>
                <a:lnTo>
                  <a:pt x="5775023" y="3714339"/>
                </a:lnTo>
                <a:lnTo>
                  <a:pt x="5753919" y="3722981"/>
                </a:lnTo>
                <a:lnTo>
                  <a:pt x="5724269" y="3735240"/>
                </a:lnTo>
                <a:lnTo>
                  <a:pt x="5722021" y="3733929"/>
                </a:lnTo>
                <a:cubicBezTo>
                  <a:pt x="5719587" y="3733579"/>
                  <a:pt x="5715681" y="3733838"/>
                  <a:pt x="5710978" y="3734495"/>
                </a:cubicBezTo>
                <a:lnTo>
                  <a:pt x="5710803" y="3734528"/>
                </a:lnTo>
                <a:lnTo>
                  <a:pt x="5694472" y="3739995"/>
                </a:lnTo>
                <a:lnTo>
                  <a:pt x="5675466" y="3748760"/>
                </a:lnTo>
                <a:lnTo>
                  <a:pt x="5684382" y="3751732"/>
                </a:lnTo>
                <a:lnTo>
                  <a:pt x="5724269" y="3735240"/>
                </a:lnTo>
                <a:lnTo>
                  <a:pt x="5724728" y="3735508"/>
                </a:lnTo>
                <a:cubicBezTo>
                  <a:pt x="5724842" y="3736347"/>
                  <a:pt x="5724102" y="3737520"/>
                  <a:pt x="5722307" y="3739090"/>
                </a:cubicBezTo>
                <a:cubicBezTo>
                  <a:pt x="5714860" y="3745607"/>
                  <a:pt x="5706659" y="3750973"/>
                  <a:pt x="5697986" y="3755619"/>
                </a:cubicBezTo>
                <a:lnTo>
                  <a:pt x="5690773" y="3758863"/>
                </a:lnTo>
                <a:lnTo>
                  <a:pt x="5713065" y="3753917"/>
                </a:lnTo>
                <a:lnTo>
                  <a:pt x="5716282" y="3753033"/>
                </a:lnTo>
                <a:lnTo>
                  <a:pt x="5717172" y="3754003"/>
                </a:lnTo>
                <a:lnTo>
                  <a:pt x="5718392" y="3754202"/>
                </a:lnTo>
                <a:lnTo>
                  <a:pt x="5710213" y="3757534"/>
                </a:lnTo>
                <a:cubicBezTo>
                  <a:pt x="5698093" y="3763987"/>
                  <a:pt x="5687024" y="3771909"/>
                  <a:pt x="5677636" y="3782180"/>
                </a:cubicBezTo>
                <a:cubicBezTo>
                  <a:pt x="5672243" y="3788079"/>
                  <a:pt x="5673643" y="3791402"/>
                  <a:pt x="5679249" y="3792906"/>
                </a:cubicBezTo>
                <a:lnTo>
                  <a:pt x="5682721" y="3793212"/>
                </a:lnTo>
                <a:lnTo>
                  <a:pt x="5705062" y="3783864"/>
                </a:lnTo>
                <a:lnTo>
                  <a:pt x="5701728" y="3779730"/>
                </a:lnTo>
                <a:cubicBezTo>
                  <a:pt x="5700729" y="3777225"/>
                  <a:pt x="5701130" y="3775067"/>
                  <a:pt x="5703661" y="3773810"/>
                </a:cubicBezTo>
                <a:cubicBezTo>
                  <a:pt x="5713281" y="3769033"/>
                  <a:pt x="5723341" y="3765508"/>
                  <a:pt x="5733675" y="3762767"/>
                </a:cubicBezTo>
                <a:lnTo>
                  <a:pt x="5750943" y="3759307"/>
                </a:lnTo>
                <a:lnTo>
                  <a:pt x="5762082" y="3754877"/>
                </a:lnTo>
                <a:lnTo>
                  <a:pt x="5734961" y="3756910"/>
                </a:lnTo>
                <a:lnTo>
                  <a:pt x="5718392" y="3754202"/>
                </a:lnTo>
                <a:lnTo>
                  <a:pt x="5731601" y="3748822"/>
                </a:lnTo>
                <a:lnTo>
                  <a:pt x="5743199" y="3745634"/>
                </a:lnTo>
                <a:cubicBezTo>
                  <a:pt x="5754255" y="3741966"/>
                  <a:pt x="5766621" y="3739172"/>
                  <a:pt x="5779224" y="3736371"/>
                </a:cubicBezTo>
                <a:lnTo>
                  <a:pt x="5788618" y="3734035"/>
                </a:lnTo>
                <a:lnTo>
                  <a:pt x="5795890" y="3729094"/>
                </a:lnTo>
                <a:lnTo>
                  <a:pt x="5795249" y="3728896"/>
                </a:lnTo>
                <a:lnTo>
                  <a:pt x="5790921" y="3729234"/>
                </a:lnTo>
                <a:lnTo>
                  <a:pt x="5801547" y="3725508"/>
                </a:lnTo>
                <a:lnTo>
                  <a:pt x="5810801" y="3720128"/>
                </a:lnTo>
                <a:close/>
                <a:moveTo>
                  <a:pt x="5926983" y="3692343"/>
                </a:moveTo>
                <a:lnTo>
                  <a:pt x="5927810" y="3692579"/>
                </a:lnTo>
                <a:cubicBezTo>
                  <a:pt x="5927717" y="3693043"/>
                  <a:pt x="5926710" y="3693778"/>
                  <a:pt x="5924577" y="3694844"/>
                </a:cubicBezTo>
                <a:lnTo>
                  <a:pt x="5889887" y="3709338"/>
                </a:lnTo>
                <a:lnTo>
                  <a:pt x="5894287" y="3706745"/>
                </a:lnTo>
                <a:cubicBezTo>
                  <a:pt x="5898647" y="3704333"/>
                  <a:pt x="5902745" y="3702259"/>
                  <a:pt x="5905615" y="3701165"/>
                </a:cubicBezTo>
                <a:close/>
                <a:moveTo>
                  <a:pt x="5932607" y="3690022"/>
                </a:moveTo>
                <a:lnTo>
                  <a:pt x="5926983" y="3692343"/>
                </a:lnTo>
                <a:lnTo>
                  <a:pt x="5925555" y="3691936"/>
                </a:lnTo>
                <a:cubicBezTo>
                  <a:pt x="5922503" y="3691963"/>
                  <a:pt x="5916636" y="3692823"/>
                  <a:pt x="5909643" y="3694015"/>
                </a:cubicBezTo>
                <a:lnTo>
                  <a:pt x="5903407" y="3695136"/>
                </a:lnTo>
                <a:lnTo>
                  <a:pt x="5903679" y="3694948"/>
                </a:lnTo>
                <a:lnTo>
                  <a:pt x="5902639" y="3695274"/>
                </a:lnTo>
                <a:lnTo>
                  <a:pt x="5903407" y="3695136"/>
                </a:lnTo>
                <a:lnTo>
                  <a:pt x="5902482" y="3695778"/>
                </a:lnTo>
                <a:cubicBezTo>
                  <a:pt x="5896145" y="3700176"/>
                  <a:pt x="5890339" y="3704326"/>
                  <a:pt x="5886651" y="3707486"/>
                </a:cubicBezTo>
                <a:cubicBezTo>
                  <a:pt x="5874010" y="3711700"/>
                  <a:pt x="5836595" y="3725642"/>
                  <a:pt x="5848726" y="3720128"/>
                </a:cubicBezTo>
                <a:lnTo>
                  <a:pt x="5884343" y="3701013"/>
                </a:lnTo>
                <a:lnTo>
                  <a:pt x="5868380" y="3706021"/>
                </a:lnTo>
                <a:lnTo>
                  <a:pt x="5850856" y="3710333"/>
                </a:lnTo>
                <a:lnTo>
                  <a:pt x="5853702" y="3706916"/>
                </a:lnTo>
                <a:lnTo>
                  <a:pt x="5846159" y="3710027"/>
                </a:lnTo>
                <a:lnTo>
                  <a:pt x="5838019" y="3713491"/>
                </a:lnTo>
                <a:lnTo>
                  <a:pt x="5850856" y="3710333"/>
                </a:lnTo>
                <a:lnTo>
                  <a:pt x="5849127" y="3712411"/>
                </a:lnTo>
                <a:cubicBezTo>
                  <a:pt x="5839853" y="3718772"/>
                  <a:pt x="5828678" y="3723361"/>
                  <a:pt x="5816671" y="3727060"/>
                </a:cubicBezTo>
                <a:lnTo>
                  <a:pt x="5801507" y="3730830"/>
                </a:lnTo>
                <a:lnTo>
                  <a:pt x="5799201" y="3730117"/>
                </a:lnTo>
                <a:lnTo>
                  <a:pt x="5793024" y="3732940"/>
                </a:lnTo>
                <a:lnTo>
                  <a:pt x="5801507" y="3730830"/>
                </a:lnTo>
                <a:lnTo>
                  <a:pt x="5813699" y="3734598"/>
                </a:lnTo>
                <a:lnTo>
                  <a:pt x="5886651" y="3707486"/>
                </a:lnTo>
                <a:cubicBezTo>
                  <a:pt x="5889565" y="3706515"/>
                  <a:pt x="5889779" y="3706983"/>
                  <a:pt x="5888279" y="3708290"/>
                </a:cubicBezTo>
                <a:lnTo>
                  <a:pt x="5881541" y="3712826"/>
                </a:lnTo>
                <a:lnTo>
                  <a:pt x="5853459" y="3724559"/>
                </a:lnTo>
                <a:lnTo>
                  <a:pt x="5815607" y="3735188"/>
                </a:lnTo>
                <a:lnTo>
                  <a:pt x="5821213" y="3736920"/>
                </a:lnTo>
                <a:lnTo>
                  <a:pt x="5855047" y="3726449"/>
                </a:lnTo>
                <a:cubicBezTo>
                  <a:pt x="5860904" y="3724599"/>
                  <a:pt x="5871719" y="3718887"/>
                  <a:pt x="5879613" y="3714123"/>
                </a:cubicBezTo>
                <a:lnTo>
                  <a:pt x="5881541" y="3712826"/>
                </a:lnTo>
                <a:lnTo>
                  <a:pt x="5889887" y="3709338"/>
                </a:lnTo>
                <a:lnTo>
                  <a:pt x="5881386" y="3714347"/>
                </a:lnTo>
                <a:cubicBezTo>
                  <a:pt x="5873547" y="3719228"/>
                  <a:pt x="5868515" y="3722875"/>
                  <a:pt x="5874009" y="3720128"/>
                </a:cubicBezTo>
                <a:cubicBezTo>
                  <a:pt x="5884443" y="3714911"/>
                  <a:pt x="5902982" y="3707384"/>
                  <a:pt x="5920439" y="3700014"/>
                </a:cubicBezTo>
                <a:lnTo>
                  <a:pt x="5930911" y="3695419"/>
                </a:lnTo>
                <a:close/>
                <a:moveTo>
                  <a:pt x="1871389" y="3682261"/>
                </a:moveTo>
                <a:lnTo>
                  <a:pt x="1869898" y="3683481"/>
                </a:lnTo>
                <a:lnTo>
                  <a:pt x="1864227" y="3688049"/>
                </a:lnTo>
                <a:lnTo>
                  <a:pt x="1871224" y="3683455"/>
                </a:lnTo>
                <a:close/>
                <a:moveTo>
                  <a:pt x="6327365" y="3679747"/>
                </a:moveTo>
                <a:lnTo>
                  <a:pt x="6335723" y="3685428"/>
                </a:lnTo>
                <a:cubicBezTo>
                  <a:pt x="6209939" y="3731942"/>
                  <a:pt x="6152407" y="3755569"/>
                  <a:pt x="6091454" y="3775112"/>
                </a:cubicBezTo>
                <a:lnTo>
                  <a:pt x="6068233" y="3782050"/>
                </a:lnTo>
                <a:lnTo>
                  <a:pt x="6069131" y="3781625"/>
                </a:lnTo>
                <a:cubicBezTo>
                  <a:pt x="6075682" y="3777551"/>
                  <a:pt x="6082697" y="3772251"/>
                  <a:pt x="6090301" y="3765533"/>
                </a:cubicBezTo>
                <a:lnTo>
                  <a:pt x="6106428" y="3749478"/>
                </a:lnTo>
                <a:lnTo>
                  <a:pt x="6122031" y="3745259"/>
                </a:lnTo>
                <a:cubicBezTo>
                  <a:pt x="6132587" y="3742237"/>
                  <a:pt x="6143095" y="3739070"/>
                  <a:pt x="6152575" y="3736055"/>
                </a:cubicBezTo>
                <a:lnTo>
                  <a:pt x="6173475" y="3728948"/>
                </a:lnTo>
                <a:lnTo>
                  <a:pt x="6136884" y="3747159"/>
                </a:lnTo>
                <a:cubicBezTo>
                  <a:pt x="6131753" y="3749524"/>
                  <a:pt x="6120199" y="3761770"/>
                  <a:pt x="6125447" y="3759673"/>
                </a:cubicBezTo>
                <a:cubicBezTo>
                  <a:pt x="6177319" y="3738943"/>
                  <a:pt x="6229449" y="3718838"/>
                  <a:pt x="6281450" y="3698421"/>
                </a:cubicBezTo>
                <a:close/>
                <a:moveTo>
                  <a:pt x="1842519" y="3675332"/>
                </a:moveTo>
                <a:lnTo>
                  <a:pt x="1841056" y="3675790"/>
                </a:lnTo>
                <a:cubicBezTo>
                  <a:pt x="1841542" y="3675974"/>
                  <a:pt x="1842309" y="3676429"/>
                  <a:pt x="1840225" y="3678202"/>
                </a:cubicBezTo>
                <a:lnTo>
                  <a:pt x="1834970" y="3681715"/>
                </a:lnTo>
                <a:lnTo>
                  <a:pt x="1835942" y="3682406"/>
                </a:lnTo>
                <a:cubicBezTo>
                  <a:pt x="1835877" y="3683420"/>
                  <a:pt x="1834997" y="3684809"/>
                  <a:pt x="1833574" y="3686449"/>
                </a:cubicBezTo>
                <a:cubicBezTo>
                  <a:pt x="1827881" y="3693007"/>
                  <a:pt x="1813494" y="3703570"/>
                  <a:pt x="1807801" y="3710129"/>
                </a:cubicBezTo>
                <a:lnTo>
                  <a:pt x="1807854" y="3712114"/>
                </a:lnTo>
                <a:lnTo>
                  <a:pt x="1792833" y="3714826"/>
                </a:lnTo>
                <a:cubicBezTo>
                  <a:pt x="1788378" y="3714491"/>
                  <a:pt x="1787573" y="3712102"/>
                  <a:pt x="1789151" y="3708728"/>
                </a:cubicBezTo>
                <a:lnTo>
                  <a:pt x="1798846" y="3697753"/>
                </a:lnTo>
                <a:lnTo>
                  <a:pt x="1784370" y="3707486"/>
                </a:lnTo>
                <a:cubicBezTo>
                  <a:pt x="1778049" y="3705379"/>
                  <a:pt x="1765408" y="3707828"/>
                  <a:pt x="1765408" y="3701165"/>
                </a:cubicBezTo>
                <a:cubicBezTo>
                  <a:pt x="1765408" y="3694502"/>
                  <a:pt x="1778246" y="3697469"/>
                  <a:pt x="1784370" y="3694844"/>
                </a:cubicBezTo>
                <a:cubicBezTo>
                  <a:pt x="1793031" y="3691132"/>
                  <a:pt x="1801226" y="3686416"/>
                  <a:pt x="1809654" y="3682202"/>
                </a:cubicBezTo>
                <a:close/>
                <a:moveTo>
                  <a:pt x="5828348" y="3658559"/>
                </a:moveTo>
                <a:lnTo>
                  <a:pt x="5823535" y="3659627"/>
                </a:lnTo>
                <a:lnTo>
                  <a:pt x="5806927" y="3664832"/>
                </a:lnTo>
                <a:lnTo>
                  <a:pt x="5804175" y="3663925"/>
                </a:lnTo>
                <a:lnTo>
                  <a:pt x="5793826" y="3666223"/>
                </a:lnTo>
                <a:lnTo>
                  <a:pt x="5790473" y="3668120"/>
                </a:lnTo>
                <a:lnTo>
                  <a:pt x="5799257" y="3667236"/>
                </a:lnTo>
                <a:lnTo>
                  <a:pt x="5806927" y="3664832"/>
                </a:lnTo>
                <a:lnTo>
                  <a:pt x="5808154" y="3665236"/>
                </a:lnTo>
                <a:close/>
                <a:moveTo>
                  <a:pt x="5845157" y="3631462"/>
                </a:moveTo>
                <a:lnTo>
                  <a:pt x="5843045" y="3631932"/>
                </a:lnTo>
                <a:lnTo>
                  <a:pt x="5831956" y="3636171"/>
                </a:lnTo>
                <a:lnTo>
                  <a:pt x="5832231" y="3641146"/>
                </a:lnTo>
                <a:lnTo>
                  <a:pt x="5828853" y="3645852"/>
                </a:lnTo>
                <a:lnTo>
                  <a:pt x="5828315" y="3646280"/>
                </a:lnTo>
                <a:lnTo>
                  <a:pt x="5804099" y="3658962"/>
                </a:lnTo>
                <a:lnTo>
                  <a:pt x="5804088" y="3659022"/>
                </a:lnTo>
                <a:lnTo>
                  <a:pt x="5821637" y="3652185"/>
                </a:lnTo>
                <a:lnTo>
                  <a:pt x="5824261" y="3650946"/>
                </a:lnTo>
                <a:lnTo>
                  <a:pt x="5825529" y="3650480"/>
                </a:lnTo>
                <a:lnTo>
                  <a:pt x="5828853" y="3645852"/>
                </a:lnTo>
                <a:lnTo>
                  <a:pt x="5844715" y="3633249"/>
                </a:lnTo>
                <a:close/>
                <a:moveTo>
                  <a:pt x="6457481" y="3617558"/>
                </a:moveTo>
                <a:cubicBezTo>
                  <a:pt x="6466534" y="3616524"/>
                  <a:pt x="6445054" y="3631707"/>
                  <a:pt x="6436677" y="3635293"/>
                </a:cubicBezTo>
                <a:lnTo>
                  <a:pt x="6327365" y="3679747"/>
                </a:lnTo>
                <a:lnTo>
                  <a:pt x="6313747" y="3670489"/>
                </a:lnTo>
                <a:cubicBezTo>
                  <a:pt x="6278793" y="3647721"/>
                  <a:pt x="6289405" y="3667059"/>
                  <a:pt x="6194078" y="3718694"/>
                </a:cubicBezTo>
                <a:lnTo>
                  <a:pt x="6187723" y="3721857"/>
                </a:lnTo>
                <a:lnTo>
                  <a:pt x="6183715" y="3721054"/>
                </a:lnTo>
                <a:cubicBezTo>
                  <a:pt x="6166007" y="3722896"/>
                  <a:pt x="6144072" y="3726505"/>
                  <a:pt x="6121131" y="3730880"/>
                </a:cubicBezTo>
                <a:lnTo>
                  <a:pt x="6114385" y="3732300"/>
                </a:lnTo>
                <a:lnTo>
                  <a:pt x="6113751" y="3731867"/>
                </a:lnTo>
                <a:lnTo>
                  <a:pt x="6099837" y="3732306"/>
                </a:lnTo>
                <a:lnTo>
                  <a:pt x="6145835" y="3708047"/>
                </a:lnTo>
                <a:cubicBezTo>
                  <a:pt x="6243142" y="3663394"/>
                  <a:pt x="6358149" y="3628904"/>
                  <a:pt x="6457481" y="3617558"/>
                </a:cubicBezTo>
                <a:close/>
                <a:moveTo>
                  <a:pt x="6986190" y="3553151"/>
                </a:moveTo>
                <a:cubicBezTo>
                  <a:pt x="6992019" y="3553978"/>
                  <a:pt x="6994820" y="3557379"/>
                  <a:pt x="6992734" y="3564723"/>
                </a:cubicBezTo>
                <a:cubicBezTo>
                  <a:pt x="6983725" y="3596421"/>
                  <a:pt x="6929011" y="3581835"/>
                  <a:pt x="6897999" y="3592978"/>
                </a:cubicBezTo>
                <a:lnTo>
                  <a:pt x="6466007" y="3753981"/>
                </a:lnTo>
                <a:cubicBezTo>
                  <a:pt x="6379709" y="3786144"/>
                  <a:pt x="6302887" y="3817894"/>
                  <a:pt x="6236342" y="3847199"/>
                </a:cubicBezTo>
                <a:lnTo>
                  <a:pt x="6208829" y="3859591"/>
                </a:lnTo>
                <a:lnTo>
                  <a:pt x="6234903" y="3842563"/>
                </a:lnTo>
                <a:cubicBezTo>
                  <a:pt x="6264648" y="3824083"/>
                  <a:pt x="6303927" y="3802520"/>
                  <a:pt x="6356685" y="3778091"/>
                </a:cubicBezTo>
                <a:cubicBezTo>
                  <a:pt x="6397519" y="3759183"/>
                  <a:pt x="6526585" y="3726225"/>
                  <a:pt x="6481591" y="3726881"/>
                </a:cubicBezTo>
                <a:cubicBezTo>
                  <a:pt x="6468189" y="3727077"/>
                  <a:pt x="6441337" y="3732683"/>
                  <a:pt x="6407715" y="3741373"/>
                </a:cubicBezTo>
                <a:lnTo>
                  <a:pt x="6358784" y="3754845"/>
                </a:lnTo>
                <a:lnTo>
                  <a:pt x="6383173" y="3745291"/>
                </a:lnTo>
                <a:cubicBezTo>
                  <a:pt x="6470270" y="3713597"/>
                  <a:pt x="6590697" y="3678542"/>
                  <a:pt x="6902145" y="3578391"/>
                </a:cubicBezTo>
                <a:cubicBezTo>
                  <a:pt x="6923948" y="3571380"/>
                  <a:pt x="6968699" y="3550673"/>
                  <a:pt x="6986190" y="3553151"/>
                </a:cubicBezTo>
                <a:close/>
                <a:moveTo>
                  <a:pt x="6000358" y="3321741"/>
                </a:moveTo>
                <a:lnTo>
                  <a:pt x="6000670" y="3322057"/>
                </a:lnTo>
                <a:lnTo>
                  <a:pt x="6000181" y="3322000"/>
                </a:lnTo>
                <a:close/>
                <a:moveTo>
                  <a:pt x="6006719" y="3314464"/>
                </a:moveTo>
                <a:lnTo>
                  <a:pt x="6003605" y="3317011"/>
                </a:lnTo>
                <a:lnTo>
                  <a:pt x="6000358" y="3321741"/>
                </a:lnTo>
                <a:lnTo>
                  <a:pt x="5999941" y="3321317"/>
                </a:lnTo>
                <a:lnTo>
                  <a:pt x="6003009" y="3314695"/>
                </a:lnTo>
                <a:lnTo>
                  <a:pt x="6006551" y="3314487"/>
                </a:lnTo>
                <a:close/>
                <a:moveTo>
                  <a:pt x="6034400" y="3311889"/>
                </a:moveTo>
                <a:lnTo>
                  <a:pt x="6044083" y="3312285"/>
                </a:lnTo>
                <a:lnTo>
                  <a:pt x="6049945" y="3320447"/>
                </a:lnTo>
                <a:lnTo>
                  <a:pt x="6046740" y="3321920"/>
                </a:lnTo>
                <a:cubicBezTo>
                  <a:pt x="6034319" y="3325841"/>
                  <a:pt x="6020851" y="3328230"/>
                  <a:pt x="6006749" y="3328230"/>
                </a:cubicBezTo>
                <a:lnTo>
                  <a:pt x="6000670" y="3322057"/>
                </a:lnTo>
                <a:lnTo>
                  <a:pt x="6004640" y="3322525"/>
                </a:lnTo>
                <a:cubicBezTo>
                  <a:pt x="6009893" y="3321566"/>
                  <a:pt x="6019362" y="3318167"/>
                  <a:pt x="6030965" y="3313395"/>
                </a:cubicBezTo>
                <a:close/>
                <a:moveTo>
                  <a:pt x="6005921" y="3308409"/>
                </a:moveTo>
                <a:lnTo>
                  <a:pt x="6003009" y="3314695"/>
                </a:lnTo>
                <a:lnTo>
                  <a:pt x="5987786" y="3315588"/>
                </a:lnTo>
                <a:close/>
                <a:moveTo>
                  <a:pt x="6274125" y="3290978"/>
                </a:moveTo>
                <a:lnTo>
                  <a:pt x="6285975" y="3291949"/>
                </a:lnTo>
                <a:lnTo>
                  <a:pt x="6284273" y="3292538"/>
                </a:lnTo>
                <a:cubicBezTo>
                  <a:pt x="6274743" y="3296316"/>
                  <a:pt x="6265927" y="3300157"/>
                  <a:pt x="6259586" y="3302947"/>
                </a:cubicBezTo>
                <a:cubicBezTo>
                  <a:pt x="6262220" y="3300313"/>
                  <a:pt x="6266439" y="3296928"/>
                  <a:pt x="6271053" y="3293355"/>
                </a:cubicBezTo>
                <a:close/>
                <a:moveTo>
                  <a:pt x="6274861" y="3290407"/>
                </a:moveTo>
                <a:lnTo>
                  <a:pt x="6274125" y="3290978"/>
                </a:lnTo>
                <a:lnTo>
                  <a:pt x="6273701" y="3290943"/>
                </a:lnTo>
                <a:close/>
                <a:moveTo>
                  <a:pt x="6265907" y="3290305"/>
                </a:moveTo>
                <a:lnTo>
                  <a:pt x="6273701" y="3290943"/>
                </a:lnTo>
                <a:lnTo>
                  <a:pt x="6273501" y="3291035"/>
                </a:lnTo>
                <a:cubicBezTo>
                  <a:pt x="6263065" y="3295763"/>
                  <a:pt x="6253403" y="3300077"/>
                  <a:pt x="6246945" y="3302947"/>
                </a:cubicBezTo>
                <a:cubicBezTo>
                  <a:pt x="6240002" y="3306032"/>
                  <a:pt x="6258349" y="3291061"/>
                  <a:pt x="6265907" y="3290305"/>
                </a:cubicBezTo>
                <a:close/>
                <a:moveTo>
                  <a:pt x="6021324" y="3283804"/>
                </a:moveTo>
                <a:lnTo>
                  <a:pt x="6021191" y="3284006"/>
                </a:lnTo>
                <a:lnTo>
                  <a:pt x="6021117" y="3284007"/>
                </a:lnTo>
                <a:close/>
                <a:moveTo>
                  <a:pt x="6119240" y="3265877"/>
                </a:moveTo>
                <a:lnTo>
                  <a:pt x="6119215" y="3268500"/>
                </a:lnTo>
                <a:lnTo>
                  <a:pt x="6115189" y="3273876"/>
                </a:lnTo>
                <a:lnTo>
                  <a:pt x="6094527" y="3284335"/>
                </a:lnTo>
                <a:cubicBezTo>
                  <a:pt x="6084043" y="3289475"/>
                  <a:pt x="6072793" y="3294831"/>
                  <a:pt x="6061843" y="3299857"/>
                </a:cubicBezTo>
                <a:lnTo>
                  <a:pt x="6034400" y="3311889"/>
                </a:lnTo>
                <a:lnTo>
                  <a:pt x="6027292" y="3311598"/>
                </a:lnTo>
                <a:lnTo>
                  <a:pt x="6006719" y="3314464"/>
                </a:lnTo>
                <a:lnTo>
                  <a:pt x="6013070" y="3309268"/>
                </a:lnTo>
                <a:lnTo>
                  <a:pt x="6024647" y="3300997"/>
                </a:lnTo>
                <a:lnTo>
                  <a:pt x="6063171" y="3285747"/>
                </a:lnTo>
                <a:close/>
                <a:moveTo>
                  <a:pt x="6328369" y="3263848"/>
                </a:moveTo>
                <a:cubicBezTo>
                  <a:pt x="6329668" y="3264418"/>
                  <a:pt x="6319049" y="3269836"/>
                  <a:pt x="6304710" y="3276632"/>
                </a:cubicBezTo>
                <a:lnTo>
                  <a:pt x="6274861" y="3290407"/>
                </a:lnTo>
                <a:lnTo>
                  <a:pt x="6284899" y="3282638"/>
                </a:lnTo>
                <a:lnTo>
                  <a:pt x="6292974" y="3275118"/>
                </a:lnTo>
                <a:lnTo>
                  <a:pt x="6322795" y="3265021"/>
                </a:lnTo>
                <a:cubicBezTo>
                  <a:pt x="6326180" y="3264006"/>
                  <a:pt x="6327937" y="3263658"/>
                  <a:pt x="6328369" y="3263848"/>
                </a:cubicBezTo>
                <a:close/>
                <a:moveTo>
                  <a:pt x="6087149" y="3263137"/>
                </a:moveTo>
                <a:lnTo>
                  <a:pt x="6068721" y="3271610"/>
                </a:lnTo>
                <a:cubicBezTo>
                  <a:pt x="6061269" y="3275931"/>
                  <a:pt x="6052939" y="3281158"/>
                  <a:pt x="6043681" y="3287399"/>
                </a:cubicBezTo>
                <a:lnTo>
                  <a:pt x="6024647" y="3300997"/>
                </a:lnTo>
                <a:lnTo>
                  <a:pt x="6005921" y="3308409"/>
                </a:lnTo>
                <a:lnTo>
                  <a:pt x="6007721" y="3304527"/>
                </a:lnTo>
                <a:lnTo>
                  <a:pt x="6021191" y="3284006"/>
                </a:lnTo>
                <a:lnTo>
                  <a:pt x="6025711" y="3283984"/>
                </a:lnTo>
                <a:cubicBezTo>
                  <a:pt x="6036580" y="3280032"/>
                  <a:pt x="6048606" y="3276453"/>
                  <a:pt x="6060760" y="3272622"/>
                </a:cubicBezTo>
                <a:close/>
                <a:moveTo>
                  <a:pt x="6096154" y="3258995"/>
                </a:moveTo>
                <a:lnTo>
                  <a:pt x="6097235" y="3259355"/>
                </a:lnTo>
                <a:lnTo>
                  <a:pt x="6096577" y="3259747"/>
                </a:lnTo>
                <a:lnTo>
                  <a:pt x="6087149" y="3263137"/>
                </a:lnTo>
                <a:close/>
                <a:moveTo>
                  <a:pt x="6103359" y="3255702"/>
                </a:moveTo>
                <a:lnTo>
                  <a:pt x="6118493" y="3256346"/>
                </a:lnTo>
                <a:lnTo>
                  <a:pt x="6101499" y="3260774"/>
                </a:lnTo>
                <a:lnTo>
                  <a:pt x="6097235" y="3259355"/>
                </a:lnTo>
                <a:close/>
                <a:moveTo>
                  <a:pt x="6074523" y="3240084"/>
                </a:moveTo>
                <a:lnTo>
                  <a:pt x="6073343" y="3242060"/>
                </a:lnTo>
                <a:lnTo>
                  <a:pt x="6058307" y="3253949"/>
                </a:lnTo>
                <a:cubicBezTo>
                  <a:pt x="6047544" y="3262106"/>
                  <a:pt x="6035449" y="3271049"/>
                  <a:pt x="6028017" y="3277236"/>
                </a:cubicBezTo>
                <a:lnTo>
                  <a:pt x="6021324" y="3283804"/>
                </a:lnTo>
                <a:lnTo>
                  <a:pt x="6021335" y="3283787"/>
                </a:lnTo>
                <a:cubicBezTo>
                  <a:pt x="6025873" y="3276873"/>
                  <a:pt x="6029925" y="3270289"/>
                  <a:pt x="6032033" y="3265021"/>
                </a:cubicBezTo>
                <a:cubicBezTo>
                  <a:pt x="6041514" y="3260807"/>
                  <a:pt x="6054187" y="3253079"/>
                  <a:pt x="6067656" y="3244472"/>
                </a:cubicBezTo>
                <a:close/>
                <a:moveTo>
                  <a:pt x="6090353" y="3229969"/>
                </a:moveTo>
                <a:lnTo>
                  <a:pt x="6074523" y="3240084"/>
                </a:lnTo>
                <a:lnTo>
                  <a:pt x="6076201" y="3237277"/>
                </a:lnTo>
                <a:cubicBezTo>
                  <a:pt x="6078738" y="3235158"/>
                  <a:pt x="6082331" y="3233195"/>
                  <a:pt x="6086651" y="3231322"/>
                </a:cubicBezTo>
                <a:close/>
                <a:moveTo>
                  <a:pt x="6110147" y="3217469"/>
                </a:moveTo>
                <a:lnTo>
                  <a:pt x="6108996" y="3218123"/>
                </a:lnTo>
                <a:lnTo>
                  <a:pt x="6107612" y="3218693"/>
                </a:lnTo>
                <a:cubicBezTo>
                  <a:pt x="6104219" y="3220063"/>
                  <a:pt x="6104191" y="3220005"/>
                  <a:pt x="6106392" y="3219041"/>
                </a:cubicBezTo>
                <a:close/>
                <a:moveTo>
                  <a:pt x="6145981" y="3210590"/>
                </a:moveTo>
                <a:lnTo>
                  <a:pt x="6145809" y="3214454"/>
                </a:lnTo>
                <a:cubicBezTo>
                  <a:pt x="6142152" y="3225425"/>
                  <a:pt x="6135535" y="3234268"/>
                  <a:pt x="6126987" y="3241609"/>
                </a:cubicBezTo>
                <a:lnTo>
                  <a:pt x="6103359" y="3255702"/>
                </a:lnTo>
                <a:lnTo>
                  <a:pt x="6103320" y="3255700"/>
                </a:lnTo>
                <a:lnTo>
                  <a:pt x="6096154" y="3258995"/>
                </a:lnTo>
                <a:lnTo>
                  <a:pt x="6076279" y="3252379"/>
                </a:lnTo>
                <a:cubicBezTo>
                  <a:pt x="6073277" y="3249377"/>
                  <a:pt x="6071988" y="3246660"/>
                  <a:pt x="6072085" y="3244165"/>
                </a:cubicBezTo>
                <a:lnTo>
                  <a:pt x="6073343" y="3242060"/>
                </a:lnTo>
                <a:lnTo>
                  <a:pt x="6076279" y="3239737"/>
                </a:lnTo>
                <a:cubicBezTo>
                  <a:pt x="6084181" y="3237103"/>
                  <a:pt x="6094057" y="3231729"/>
                  <a:pt x="6104427" y="3225669"/>
                </a:cubicBezTo>
                <a:lnTo>
                  <a:pt x="6106902" y="3224224"/>
                </a:lnTo>
                <a:lnTo>
                  <a:pt x="6136253" y="3215134"/>
                </a:lnTo>
                <a:close/>
                <a:moveTo>
                  <a:pt x="6143558" y="3204321"/>
                </a:moveTo>
                <a:lnTo>
                  <a:pt x="6135538" y="3207491"/>
                </a:lnTo>
                <a:lnTo>
                  <a:pt x="6106902" y="3224224"/>
                </a:lnTo>
                <a:lnTo>
                  <a:pt x="6101461" y="3225909"/>
                </a:lnTo>
                <a:lnTo>
                  <a:pt x="6090353" y="3229969"/>
                </a:lnTo>
                <a:lnTo>
                  <a:pt x="6108065" y="3218652"/>
                </a:lnTo>
                <a:lnTo>
                  <a:pt x="6108996" y="3218123"/>
                </a:lnTo>
                <a:lnTo>
                  <a:pt x="6115365" y="3215502"/>
                </a:lnTo>
                <a:lnTo>
                  <a:pt x="6127395" y="3210459"/>
                </a:lnTo>
                <a:lnTo>
                  <a:pt x="6137273" y="3206557"/>
                </a:lnTo>
                <a:close/>
                <a:moveTo>
                  <a:pt x="6143822" y="3204217"/>
                </a:moveTo>
                <a:lnTo>
                  <a:pt x="6143842" y="3204220"/>
                </a:lnTo>
                <a:lnTo>
                  <a:pt x="6143558" y="3204321"/>
                </a:lnTo>
                <a:close/>
                <a:moveTo>
                  <a:pt x="6138902" y="3203375"/>
                </a:moveTo>
                <a:lnTo>
                  <a:pt x="6142623" y="3204012"/>
                </a:lnTo>
                <a:lnTo>
                  <a:pt x="6129016" y="3209779"/>
                </a:lnTo>
                <a:lnTo>
                  <a:pt x="6127395" y="3210459"/>
                </a:lnTo>
                <a:lnTo>
                  <a:pt x="6118549" y="3213953"/>
                </a:lnTo>
                <a:lnTo>
                  <a:pt x="6110147" y="3217469"/>
                </a:lnTo>
                <a:lnTo>
                  <a:pt x="6125577" y="3208707"/>
                </a:lnTo>
                <a:cubicBezTo>
                  <a:pt x="6130817" y="3206051"/>
                  <a:pt x="6135357" y="3204164"/>
                  <a:pt x="6138902" y="3203375"/>
                </a:cubicBezTo>
                <a:close/>
                <a:moveTo>
                  <a:pt x="6163403" y="3198226"/>
                </a:moveTo>
                <a:lnTo>
                  <a:pt x="6166313" y="3198977"/>
                </a:lnTo>
                <a:lnTo>
                  <a:pt x="6164772" y="3201811"/>
                </a:lnTo>
                <a:lnTo>
                  <a:pt x="6145981" y="3210590"/>
                </a:lnTo>
                <a:lnTo>
                  <a:pt x="6146245" y="3204631"/>
                </a:lnTo>
                <a:lnTo>
                  <a:pt x="6143842" y="3204220"/>
                </a:lnTo>
                <a:lnTo>
                  <a:pt x="6155758" y="3199982"/>
                </a:lnTo>
                <a:close/>
                <a:moveTo>
                  <a:pt x="6124287" y="3184785"/>
                </a:moveTo>
                <a:lnTo>
                  <a:pt x="6127527" y="3185679"/>
                </a:lnTo>
                <a:cubicBezTo>
                  <a:pt x="6128130" y="3185974"/>
                  <a:pt x="6127655" y="3186050"/>
                  <a:pt x="6126722" y="3185930"/>
                </a:cubicBezTo>
                <a:close/>
                <a:moveTo>
                  <a:pt x="6334059" y="3055427"/>
                </a:moveTo>
                <a:lnTo>
                  <a:pt x="6333517" y="3055802"/>
                </a:lnTo>
                <a:lnTo>
                  <a:pt x="6329116" y="3056430"/>
                </a:lnTo>
                <a:cubicBezTo>
                  <a:pt x="6325817" y="3056901"/>
                  <a:pt x="6325951" y="3056936"/>
                  <a:pt x="6328151" y="3056575"/>
                </a:cubicBezTo>
                <a:close/>
                <a:moveTo>
                  <a:pt x="6343391" y="3047815"/>
                </a:moveTo>
                <a:lnTo>
                  <a:pt x="6343343" y="3047881"/>
                </a:lnTo>
                <a:lnTo>
                  <a:pt x="6335437" y="3050109"/>
                </a:lnTo>
                <a:cubicBezTo>
                  <a:pt x="6331178" y="3050961"/>
                  <a:pt x="6335369" y="3049807"/>
                  <a:pt x="6341691" y="3048227"/>
                </a:cubicBezTo>
                <a:close/>
                <a:moveTo>
                  <a:pt x="6346329" y="3047024"/>
                </a:moveTo>
                <a:lnTo>
                  <a:pt x="6345889" y="3047165"/>
                </a:lnTo>
                <a:lnTo>
                  <a:pt x="6344737" y="3047489"/>
                </a:lnTo>
                <a:lnTo>
                  <a:pt x="6343391" y="3047815"/>
                </a:lnTo>
                <a:lnTo>
                  <a:pt x="6343619" y="3047494"/>
                </a:lnTo>
                <a:close/>
                <a:moveTo>
                  <a:pt x="6352049" y="3046034"/>
                </a:moveTo>
                <a:lnTo>
                  <a:pt x="6340639" y="3053248"/>
                </a:lnTo>
                <a:lnTo>
                  <a:pt x="6338451" y="3054573"/>
                </a:lnTo>
                <a:lnTo>
                  <a:pt x="6334059" y="3055427"/>
                </a:lnTo>
                <a:lnTo>
                  <a:pt x="6341759" y="3050109"/>
                </a:lnTo>
                <a:lnTo>
                  <a:pt x="6343343" y="3047881"/>
                </a:lnTo>
                <a:lnTo>
                  <a:pt x="6344737" y="3047489"/>
                </a:lnTo>
                <a:lnTo>
                  <a:pt x="6347467" y="3046828"/>
                </a:lnTo>
                <a:close/>
                <a:moveTo>
                  <a:pt x="6354665" y="3044381"/>
                </a:moveTo>
                <a:lnTo>
                  <a:pt x="6352818" y="3045548"/>
                </a:lnTo>
                <a:lnTo>
                  <a:pt x="6351979" y="3045735"/>
                </a:lnTo>
                <a:lnTo>
                  <a:pt x="6347467" y="3046828"/>
                </a:lnTo>
                <a:lnTo>
                  <a:pt x="6346329" y="3047024"/>
                </a:lnTo>
                <a:close/>
                <a:moveTo>
                  <a:pt x="6341661" y="3043907"/>
                </a:moveTo>
                <a:lnTo>
                  <a:pt x="6346021" y="3044117"/>
                </a:lnTo>
                <a:lnTo>
                  <a:pt x="6343619" y="3047494"/>
                </a:lnTo>
                <a:lnTo>
                  <a:pt x="6341679" y="3047829"/>
                </a:lnTo>
                <a:cubicBezTo>
                  <a:pt x="6340107" y="3047846"/>
                  <a:pt x="6339195" y="3047581"/>
                  <a:pt x="6339143" y="3046939"/>
                </a:cubicBezTo>
                <a:close/>
                <a:moveTo>
                  <a:pt x="6366944" y="3042811"/>
                </a:moveTo>
                <a:lnTo>
                  <a:pt x="6366959" y="3042968"/>
                </a:lnTo>
                <a:lnTo>
                  <a:pt x="6357461" y="3045098"/>
                </a:lnTo>
                <a:lnTo>
                  <a:pt x="6352049" y="3046034"/>
                </a:lnTo>
                <a:lnTo>
                  <a:pt x="6352818" y="3045548"/>
                </a:lnTo>
                <a:lnTo>
                  <a:pt x="6360721" y="3043789"/>
                </a:lnTo>
                <a:close/>
                <a:moveTo>
                  <a:pt x="6367303" y="3028277"/>
                </a:moveTo>
                <a:lnTo>
                  <a:pt x="6341759" y="3043789"/>
                </a:lnTo>
                <a:lnTo>
                  <a:pt x="6341661" y="3043907"/>
                </a:lnTo>
                <a:lnTo>
                  <a:pt x="6341421" y="3043896"/>
                </a:lnTo>
                <a:cubicBezTo>
                  <a:pt x="6324703" y="3048245"/>
                  <a:pt x="6266909" y="3078429"/>
                  <a:pt x="6240623" y="3081714"/>
                </a:cubicBezTo>
                <a:cubicBezTo>
                  <a:pt x="6221923" y="3084052"/>
                  <a:pt x="6274335" y="3064858"/>
                  <a:pt x="6291191" y="3056430"/>
                </a:cubicBezTo>
                <a:cubicBezTo>
                  <a:pt x="6307293" y="3048379"/>
                  <a:pt x="6324553" y="3042761"/>
                  <a:pt x="6341759" y="3037468"/>
                </a:cubicBezTo>
                <a:cubicBezTo>
                  <a:pt x="6346893" y="3035888"/>
                  <a:pt x="6355643" y="3031759"/>
                  <a:pt x="6362685" y="3029300"/>
                </a:cubicBezTo>
                <a:close/>
                <a:moveTo>
                  <a:pt x="6282453" y="2985925"/>
                </a:moveTo>
                <a:lnTo>
                  <a:pt x="6274884" y="2988818"/>
                </a:lnTo>
                <a:lnTo>
                  <a:pt x="6278549" y="2986900"/>
                </a:lnTo>
                <a:close/>
                <a:moveTo>
                  <a:pt x="6374969" y="2938132"/>
                </a:moveTo>
                <a:cubicBezTo>
                  <a:pt x="6379041" y="2935811"/>
                  <a:pt x="6362243" y="2945533"/>
                  <a:pt x="6303833" y="2980579"/>
                </a:cubicBezTo>
                <a:lnTo>
                  <a:pt x="6282453" y="2985925"/>
                </a:lnTo>
                <a:lnTo>
                  <a:pt x="6292063" y="2982252"/>
                </a:lnTo>
                <a:cubicBezTo>
                  <a:pt x="6322661" y="2968236"/>
                  <a:pt x="6369268" y="2941382"/>
                  <a:pt x="6374969" y="2938132"/>
                </a:cubicBezTo>
                <a:close/>
                <a:moveTo>
                  <a:pt x="6113663" y="2715394"/>
                </a:moveTo>
                <a:lnTo>
                  <a:pt x="6110381" y="2717654"/>
                </a:lnTo>
                <a:cubicBezTo>
                  <a:pt x="6092135" y="2730077"/>
                  <a:pt x="6044922" y="2761265"/>
                  <a:pt x="6033832" y="2758894"/>
                </a:cubicBezTo>
                <a:lnTo>
                  <a:pt x="6032197" y="2753562"/>
                </a:lnTo>
                <a:lnTo>
                  <a:pt x="6047586" y="2746265"/>
                </a:lnTo>
                <a:cubicBezTo>
                  <a:pt x="6059065" y="2741668"/>
                  <a:pt x="6070828" y="2737371"/>
                  <a:pt x="6082167" y="2732476"/>
                </a:cubicBezTo>
                <a:close/>
                <a:moveTo>
                  <a:pt x="6117331" y="2712870"/>
                </a:moveTo>
                <a:cubicBezTo>
                  <a:pt x="6118143" y="2712304"/>
                  <a:pt x="6117273" y="2712908"/>
                  <a:pt x="6114205" y="2715100"/>
                </a:cubicBezTo>
                <a:lnTo>
                  <a:pt x="6113663" y="2715394"/>
                </a:lnTo>
                <a:close/>
                <a:moveTo>
                  <a:pt x="6351127" y="2698073"/>
                </a:moveTo>
                <a:lnTo>
                  <a:pt x="6337891" y="2705900"/>
                </a:lnTo>
                <a:lnTo>
                  <a:pt x="6335900" y="2707314"/>
                </a:lnTo>
                <a:lnTo>
                  <a:pt x="6336187" y="2706407"/>
                </a:lnTo>
                <a:cubicBezTo>
                  <a:pt x="6338160" y="2705002"/>
                  <a:pt x="6341429" y="2703157"/>
                  <a:pt x="6344715" y="2701401"/>
                </a:cubicBezTo>
                <a:close/>
                <a:moveTo>
                  <a:pt x="6354400" y="2696138"/>
                </a:moveTo>
                <a:cubicBezTo>
                  <a:pt x="6356163" y="2695432"/>
                  <a:pt x="6355385" y="2695870"/>
                  <a:pt x="6353345" y="2696923"/>
                </a:cubicBezTo>
                <a:lnTo>
                  <a:pt x="6351127" y="2698073"/>
                </a:lnTo>
                <a:close/>
                <a:moveTo>
                  <a:pt x="6366628" y="2643719"/>
                </a:moveTo>
                <a:lnTo>
                  <a:pt x="6373363" y="2645570"/>
                </a:lnTo>
                <a:lnTo>
                  <a:pt x="6372075" y="2651363"/>
                </a:lnTo>
                <a:lnTo>
                  <a:pt x="6352959" y="2660052"/>
                </a:lnTo>
                <a:lnTo>
                  <a:pt x="6336755" y="2664196"/>
                </a:lnTo>
                <a:lnTo>
                  <a:pt x="6339809" y="2661981"/>
                </a:lnTo>
                <a:cubicBezTo>
                  <a:pt x="6348591" y="2655824"/>
                  <a:pt x="6356252" y="2650641"/>
                  <a:pt x="6362741" y="2646306"/>
                </a:cubicBezTo>
                <a:close/>
                <a:moveTo>
                  <a:pt x="6388705" y="2643284"/>
                </a:moveTo>
                <a:cubicBezTo>
                  <a:pt x="6388645" y="2643504"/>
                  <a:pt x="6387805" y="2644221"/>
                  <a:pt x="6386005" y="2645570"/>
                </a:cubicBezTo>
                <a:lnTo>
                  <a:pt x="6370321" y="2655442"/>
                </a:lnTo>
                <a:lnTo>
                  <a:pt x="6371497" y="2653968"/>
                </a:lnTo>
                <a:lnTo>
                  <a:pt x="6372075" y="2651363"/>
                </a:lnTo>
                <a:lnTo>
                  <a:pt x="6372873" y="2651002"/>
                </a:lnTo>
                <a:cubicBezTo>
                  <a:pt x="6382015" y="2646433"/>
                  <a:pt x="6388881" y="2642624"/>
                  <a:pt x="6388705" y="2643284"/>
                </a:cubicBezTo>
                <a:close/>
                <a:moveTo>
                  <a:pt x="6365381" y="2494151"/>
                </a:moveTo>
                <a:lnTo>
                  <a:pt x="6366821" y="2499387"/>
                </a:lnTo>
                <a:lnTo>
                  <a:pt x="6352613" y="2503270"/>
                </a:lnTo>
                <a:close/>
                <a:moveTo>
                  <a:pt x="6423930" y="2487547"/>
                </a:moveTo>
                <a:cubicBezTo>
                  <a:pt x="6443355" y="2487547"/>
                  <a:pt x="6367041" y="2500189"/>
                  <a:pt x="6367041" y="2500189"/>
                </a:cubicBezTo>
                <a:lnTo>
                  <a:pt x="6366821" y="2499387"/>
                </a:lnTo>
                <a:lnTo>
                  <a:pt x="6386935" y="2493889"/>
                </a:lnTo>
                <a:cubicBezTo>
                  <a:pt x="6401123" y="2490278"/>
                  <a:pt x="6414391" y="2487547"/>
                  <a:pt x="6423930" y="2487547"/>
                </a:cubicBezTo>
                <a:close/>
                <a:moveTo>
                  <a:pt x="6358539" y="2468389"/>
                </a:moveTo>
                <a:lnTo>
                  <a:pt x="6358847" y="2470393"/>
                </a:lnTo>
                <a:lnTo>
                  <a:pt x="6359690" y="2473458"/>
                </a:lnTo>
                <a:lnTo>
                  <a:pt x="6338751" y="2477323"/>
                </a:lnTo>
                <a:lnTo>
                  <a:pt x="6336324" y="2477774"/>
                </a:lnTo>
                <a:lnTo>
                  <a:pt x="6338687" y="2475750"/>
                </a:lnTo>
                <a:close/>
                <a:moveTo>
                  <a:pt x="6421733" y="2462638"/>
                </a:moveTo>
                <a:lnTo>
                  <a:pt x="6414055" y="2465228"/>
                </a:lnTo>
                <a:cubicBezTo>
                  <a:pt x="6405785" y="2468055"/>
                  <a:pt x="6398040" y="2471096"/>
                  <a:pt x="6392325" y="2474905"/>
                </a:cubicBezTo>
                <a:lnTo>
                  <a:pt x="6365381" y="2494151"/>
                </a:lnTo>
                <a:lnTo>
                  <a:pt x="6359690" y="2473458"/>
                </a:lnTo>
                <a:lnTo>
                  <a:pt x="6360203" y="2473363"/>
                </a:lnTo>
                <a:cubicBezTo>
                  <a:pt x="6368453" y="2471860"/>
                  <a:pt x="6377829" y="2470178"/>
                  <a:pt x="6388421" y="2468325"/>
                </a:cubicBezTo>
                <a:close/>
                <a:moveTo>
                  <a:pt x="6425570" y="2461344"/>
                </a:moveTo>
                <a:lnTo>
                  <a:pt x="6423930" y="2462263"/>
                </a:lnTo>
                <a:lnTo>
                  <a:pt x="6421733" y="2462638"/>
                </a:lnTo>
                <a:close/>
                <a:moveTo>
                  <a:pt x="6449203" y="2420355"/>
                </a:moveTo>
                <a:cubicBezTo>
                  <a:pt x="6455173" y="2421149"/>
                  <a:pt x="6459683" y="2424143"/>
                  <a:pt x="6461855" y="2430659"/>
                </a:cubicBezTo>
                <a:cubicBezTo>
                  <a:pt x="6466199" y="2443690"/>
                  <a:pt x="6454531" y="2450942"/>
                  <a:pt x="6438919" y="2456841"/>
                </a:cubicBezTo>
                <a:lnTo>
                  <a:pt x="6425570" y="2461344"/>
                </a:lnTo>
                <a:lnTo>
                  <a:pt x="6434951" y="2456087"/>
                </a:lnTo>
                <a:cubicBezTo>
                  <a:pt x="6448053" y="2448954"/>
                  <a:pt x="6464277" y="2440386"/>
                  <a:pt x="6455535" y="2443300"/>
                </a:cubicBezTo>
                <a:cubicBezTo>
                  <a:pt x="6430851" y="2451528"/>
                  <a:pt x="6402067" y="2455164"/>
                  <a:pt x="6375673" y="2462036"/>
                </a:cubicBezTo>
                <a:lnTo>
                  <a:pt x="6358539" y="2468389"/>
                </a:lnTo>
                <a:lnTo>
                  <a:pt x="6357023" y="2458510"/>
                </a:lnTo>
                <a:lnTo>
                  <a:pt x="6363474" y="2455256"/>
                </a:lnTo>
                <a:cubicBezTo>
                  <a:pt x="6374573" y="2449219"/>
                  <a:pt x="6386681" y="2442094"/>
                  <a:pt x="6399097" y="2433805"/>
                </a:cubicBezTo>
                <a:lnTo>
                  <a:pt x="6401921" y="2431662"/>
                </a:lnTo>
                <a:lnTo>
                  <a:pt x="6402857" y="2431438"/>
                </a:lnTo>
                <a:cubicBezTo>
                  <a:pt x="6419475" y="2425984"/>
                  <a:pt x="6437261" y="2418768"/>
                  <a:pt x="6449203" y="2420355"/>
                </a:cubicBezTo>
                <a:close/>
                <a:moveTo>
                  <a:pt x="6386309" y="2417743"/>
                </a:moveTo>
                <a:lnTo>
                  <a:pt x="6379684" y="2424337"/>
                </a:lnTo>
                <a:lnTo>
                  <a:pt x="6379289" y="2425470"/>
                </a:lnTo>
                <a:lnTo>
                  <a:pt x="6375589" y="2428183"/>
                </a:lnTo>
                <a:lnTo>
                  <a:pt x="6384995" y="2418619"/>
                </a:lnTo>
                <a:close/>
                <a:moveTo>
                  <a:pt x="6401485" y="2407623"/>
                </a:moveTo>
                <a:lnTo>
                  <a:pt x="6386309" y="2417743"/>
                </a:lnTo>
                <a:lnTo>
                  <a:pt x="6394337" y="2409752"/>
                </a:lnTo>
                <a:close/>
                <a:moveTo>
                  <a:pt x="6436549" y="2402702"/>
                </a:moveTo>
                <a:lnTo>
                  <a:pt x="6436573" y="2405375"/>
                </a:lnTo>
                <a:lnTo>
                  <a:pt x="6401921" y="2431662"/>
                </a:lnTo>
                <a:lnTo>
                  <a:pt x="6379684" y="2436980"/>
                </a:lnTo>
                <a:cubicBezTo>
                  <a:pt x="6391272" y="2427498"/>
                  <a:pt x="6408655" y="2420763"/>
                  <a:pt x="6423140" y="2412654"/>
                </a:cubicBezTo>
                <a:close/>
                <a:moveTo>
                  <a:pt x="6426047" y="2400306"/>
                </a:moveTo>
                <a:lnTo>
                  <a:pt x="6427765" y="2400366"/>
                </a:lnTo>
                <a:lnTo>
                  <a:pt x="6431097" y="2400878"/>
                </a:lnTo>
                <a:lnTo>
                  <a:pt x="6428237" y="2403154"/>
                </a:lnTo>
                <a:cubicBezTo>
                  <a:pt x="6415939" y="2411203"/>
                  <a:pt x="6383479" y="2427488"/>
                  <a:pt x="6378785" y="2426909"/>
                </a:cubicBezTo>
                <a:lnTo>
                  <a:pt x="6379289" y="2425470"/>
                </a:lnTo>
                <a:lnTo>
                  <a:pt x="6405091" y="2406548"/>
                </a:lnTo>
                <a:close/>
                <a:moveTo>
                  <a:pt x="6413351" y="2399760"/>
                </a:moveTo>
                <a:lnTo>
                  <a:pt x="6414244" y="2399836"/>
                </a:lnTo>
                <a:lnTo>
                  <a:pt x="6405091" y="2406548"/>
                </a:lnTo>
                <a:lnTo>
                  <a:pt x="6401485" y="2407623"/>
                </a:lnTo>
                <a:lnTo>
                  <a:pt x="6413045" y="2399913"/>
                </a:lnTo>
                <a:close/>
                <a:moveTo>
                  <a:pt x="6424015" y="2391625"/>
                </a:moveTo>
                <a:cubicBezTo>
                  <a:pt x="6425059" y="2391397"/>
                  <a:pt x="6425209" y="2391667"/>
                  <a:pt x="6423930" y="2392733"/>
                </a:cubicBezTo>
                <a:lnTo>
                  <a:pt x="6416469" y="2398205"/>
                </a:lnTo>
                <a:lnTo>
                  <a:pt x="6413351" y="2399760"/>
                </a:lnTo>
                <a:lnTo>
                  <a:pt x="6405674" y="2399114"/>
                </a:lnTo>
                <a:lnTo>
                  <a:pt x="6406365" y="2398491"/>
                </a:lnTo>
                <a:lnTo>
                  <a:pt x="6418739" y="2393504"/>
                </a:lnTo>
                <a:cubicBezTo>
                  <a:pt x="6421033" y="2392579"/>
                  <a:pt x="6422971" y="2391854"/>
                  <a:pt x="6424015" y="2391625"/>
                </a:cubicBezTo>
                <a:close/>
                <a:moveTo>
                  <a:pt x="6447935" y="2383265"/>
                </a:moveTo>
                <a:lnTo>
                  <a:pt x="6441609" y="2398947"/>
                </a:lnTo>
                <a:lnTo>
                  <a:pt x="6436549" y="2402702"/>
                </a:lnTo>
                <a:lnTo>
                  <a:pt x="6436541" y="2401715"/>
                </a:lnTo>
                <a:lnTo>
                  <a:pt x="6431097" y="2400878"/>
                </a:lnTo>
                <a:lnTo>
                  <a:pt x="6432813" y="2399513"/>
                </a:lnTo>
                <a:cubicBezTo>
                  <a:pt x="6433277" y="2398763"/>
                  <a:pt x="6432551" y="2398544"/>
                  <a:pt x="6430251" y="2399054"/>
                </a:cubicBezTo>
                <a:lnTo>
                  <a:pt x="6426047" y="2400306"/>
                </a:lnTo>
                <a:lnTo>
                  <a:pt x="6415491" y="2399941"/>
                </a:lnTo>
                <a:lnTo>
                  <a:pt x="6414244" y="2399836"/>
                </a:lnTo>
                <a:lnTo>
                  <a:pt x="6416469" y="2398205"/>
                </a:lnTo>
                <a:lnTo>
                  <a:pt x="6439065" y="2386929"/>
                </a:lnTo>
                <a:close/>
                <a:moveTo>
                  <a:pt x="6461781" y="2377125"/>
                </a:moveTo>
                <a:cubicBezTo>
                  <a:pt x="6463189" y="2377048"/>
                  <a:pt x="6461355" y="2377797"/>
                  <a:pt x="6457245" y="2379417"/>
                </a:cubicBezTo>
                <a:lnTo>
                  <a:pt x="6447935" y="2383265"/>
                </a:lnTo>
                <a:lnTo>
                  <a:pt x="6449214" y="2380091"/>
                </a:lnTo>
                <a:lnTo>
                  <a:pt x="6448990" y="2379399"/>
                </a:lnTo>
                <a:lnTo>
                  <a:pt x="6457117" y="2377858"/>
                </a:lnTo>
                <a:cubicBezTo>
                  <a:pt x="6459563" y="2377411"/>
                  <a:pt x="6461077" y="2377164"/>
                  <a:pt x="6461781" y="2377125"/>
                </a:cubicBezTo>
                <a:close/>
                <a:moveTo>
                  <a:pt x="6441081" y="2372684"/>
                </a:moveTo>
                <a:cubicBezTo>
                  <a:pt x="6443582" y="2372012"/>
                  <a:pt x="6445615" y="2372147"/>
                  <a:pt x="6447023" y="2373309"/>
                </a:cubicBezTo>
                <a:lnTo>
                  <a:pt x="6448990" y="2379399"/>
                </a:lnTo>
                <a:lnTo>
                  <a:pt x="6446863" y="2379802"/>
                </a:lnTo>
                <a:cubicBezTo>
                  <a:pt x="6442433" y="2380648"/>
                  <a:pt x="6436951" y="2381691"/>
                  <a:pt x="6430295" y="2382925"/>
                </a:cubicBezTo>
                <a:lnTo>
                  <a:pt x="6422088" y="2384409"/>
                </a:lnTo>
                <a:close/>
                <a:moveTo>
                  <a:pt x="6392325" y="2297919"/>
                </a:moveTo>
                <a:cubicBezTo>
                  <a:pt x="6394213" y="2297709"/>
                  <a:pt x="6394817" y="2298940"/>
                  <a:pt x="6394549" y="2300866"/>
                </a:cubicBezTo>
                <a:lnTo>
                  <a:pt x="6394459" y="2301079"/>
                </a:lnTo>
                <a:lnTo>
                  <a:pt x="6379684" y="2304240"/>
                </a:lnTo>
                <a:lnTo>
                  <a:pt x="6389027" y="2298902"/>
                </a:lnTo>
                <a:close/>
                <a:moveTo>
                  <a:pt x="6327281" y="2273655"/>
                </a:moveTo>
                <a:lnTo>
                  <a:pt x="6320013" y="2277692"/>
                </a:lnTo>
                <a:lnTo>
                  <a:pt x="6293225" y="2284742"/>
                </a:lnTo>
                <a:lnTo>
                  <a:pt x="6309470" y="2275881"/>
                </a:lnTo>
                <a:close/>
                <a:moveTo>
                  <a:pt x="6333767" y="2272184"/>
                </a:moveTo>
                <a:cubicBezTo>
                  <a:pt x="6335374" y="2272269"/>
                  <a:pt x="6336483" y="2272505"/>
                  <a:pt x="6335437" y="2272635"/>
                </a:cubicBezTo>
                <a:lnTo>
                  <a:pt x="6327281" y="2273655"/>
                </a:lnTo>
                <a:lnTo>
                  <a:pt x="6329116" y="2272635"/>
                </a:lnTo>
                <a:cubicBezTo>
                  <a:pt x="6330058" y="2272164"/>
                  <a:pt x="6332161" y="2272099"/>
                  <a:pt x="6333767" y="2272184"/>
                </a:cubicBezTo>
                <a:close/>
                <a:moveTo>
                  <a:pt x="6306553" y="2269949"/>
                </a:moveTo>
                <a:lnTo>
                  <a:pt x="6315685" y="2272491"/>
                </a:lnTo>
                <a:lnTo>
                  <a:pt x="6309470" y="2275881"/>
                </a:lnTo>
                <a:lnTo>
                  <a:pt x="6292217" y="2278038"/>
                </a:lnTo>
                <a:lnTo>
                  <a:pt x="6299803" y="2273532"/>
                </a:lnTo>
                <a:close/>
                <a:moveTo>
                  <a:pt x="5254612" y="2245516"/>
                </a:moveTo>
                <a:lnTo>
                  <a:pt x="5227428" y="2264936"/>
                </a:lnTo>
                <a:lnTo>
                  <a:pt x="5221061" y="2269206"/>
                </a:lnTo>
                <a:lnTo>
                  <a:pt x="5214262" y="2283175"/>
                </a:lnTo>
                <a:cubicBezTo>
                  <a:pt x="5210085" y="2289986"/>
                  <a:pt x="5205122" y="2296193"/>
                  <a:pt x="5198904" y="2301435"/>
                </a:cubicBezTo>
                <a:lnTo>
                  <a:pt x="5196057" y="2301857"/>
                </a:lnTo>
                <a:lnTo>
                  <a:pt x="5203273" y="2281136"/>
                </a:lnTo>
                <a:lnTo>
                  <a:pt x="5198821" y="2284123"/>
                </a:lnTo>
                <a:lnTo>
                  <a:pt x="5198437" y="2285143"/>
                </a:lnTo>
                <a:cubicBezTo>
                  <a:pt x="5195786" y="2293240"/>
                  <a:pt x="5194242" y="2299698"/>
                  <a:pt x="5195033" y="2302008"/>
                </a:cubicBezTo>
                <a:lnTo>
                  <a:pt x="5196057" y="2301857"/>
                </a:lnTo>
                <a:lnTo>
                  <a:pt x="5195164" y="2304422"/>
                </a:lnTo>
                <a:lnTo>
                  <a:pt x="5207194" y="2297513"/>
                </a:lnTo>
                <a:cubicBezTo>
                  <a:pt x="5217591" y="2290940"/>
                  <a:pt x="5225553" y="2285304"/>
                  <a:pt x="5231887" y="2280569"/>
                </a:cubicBezTo>
                <a:lnTo>
                  <a:pt x="5238408" y="2275524"/>
                </a:lnTo>
                <a:lnTo>
                  <a:pt x="5247608" y="2260383"/>
                </a:lnTo>
                <a:close/>
                <a:moveTo>
                  <a:pt x="3891986" y="2244109"/>
                </a:moveTo>
                <a:lnTo>
                  <a:pt x="3888530" y="2247883"/>
                </a:lnTo>
                <a:lnTo>
                  <a:pt x="3883100" y="2251154"/>
                </a:lnTo>
                <a:close/>
                <a:moveTo>
                  <a:pt x="6375160" y="2241892"/>
                </a:moveTo>
                <a:lnTo>
                  <a:pt x="6375878" y="2242236"/>
                </a:lnTo>
                <a:cubicBezTo>
                  <a:pt x="6369909" y="2249213"/>
                  <a:pt x="6342445" y="2269969"/>
                  <a:pt x="6329116" y="2272635"/>
                </a:cubicBezTo>
                <a:cubicBezTo>
                  <a:pt x="6324857" y="2273487"/>
                  <a:pt x="6320620" y="2273386"/>
                  <a:pt x="6316397" y="2272690"/>
                </a:cubicBezTo>
                <a:lnTo>
                  <a:pt x="6315685" y="2272491"/>
                </a:lnTo>
                <a:lnTo>
                  <a:pt x="6331746" y="2263731"/>
                </a:lnTo>
                <a:lnTo>
                  <a:pt x="6329116" y="2266315"/>
                </a:lnTo>
                <a:cubicBezTo>
                  <a:pt x="6318905" y="2279931"/>
                  <a:pt x="6343548" y="2261991"/>
                  <a:pt x="6370274" y="2244877"/>
                </a:cubicBezTo>
                <a:close/>
                <a:moveTo>
                  <a:pt x="3928610" y="2230474"/>
                </a:moveTo>
                <a:lnTo>
                  <a:pt x="3906465" y="2248922"/>
                </a:lnTo>
                <a:cubicBezTo>
                  <a:pt x="3904183" y="2250823"/>
                  <a:pt x="3906370" y="2248817"/>
                  <a:pt x="3909675" y="2245834"/>
                </a:cubicBezTo>
                <a:lnTo>
                  <a:pt x="3919588" y="2236886"/>
                </a:lnTo>
                <a:lnTo>
                  <a:pt x="3919589" y="2236886"/>
                </a:lnTo>
                <a:lnTo>
                  <a:pt x="3919592" y="2236883"/>
                </a:lnTo>
                <a:close/>
                <a:moveTo>
                  <a:pt x="6420098" y="2221422"/>
                </a:moveTo>
                <a:cubicBezTo>
                  <a:pt x="6422952" y="2222007"/>
                  <a:pt x="6424399" y="2224161"/>
                  <a:pt x="6423930" y="2228389"/>
                </a:cubicBezTo>
                <a:lnTo>
                  <a:pt x="6415878" y="2246513"/>
                </a:lnTo>
                <a:lnTo>
                  <a:pt x="6415589" y="2246677"/>
                </a:lnTo>
                <a:cubicBezTo>
                  <a:pt x="6407244" y="2250552"/>
                  <a:pt x="6402703" y="2250086"/>
                  <a:pt x="6404967" y="2241031"/>
                </a:cubicBezTo>
                <a:lnTo>
                  <a:pt x="6418731" y="2221695"/>
                </a:lnTo>
                <a:close/>
                <a:moveTo>
                  <a:pt x="6445013" y="2211756"/>
                </a:moveTo>
                <a:lnTo>
                  <a:pt x="6436573" y="2215747"/>
                </a:lnTo>
                <a:cubicBezTo>
                  <a:pt x="6429921" y="2218408"/>
                  <a:pt x="6432541" y="2217379"/>
                  <a:pt x="6439815" y="2214138"/>
                </a:cubicBezTo>
                <a:close/>
                <a:moveTo>
                  <a:pt x="6425153" y="2208510"/>
                </a:moveTo>
                <a:lnTo>
                  <a:pt x="6423930" y="2209426"/>
                </a:lnTo>
                <a:cubicBezTo>
                  <a:pt x="6418369" y="2212534"/>
                  <a:pt x="6411355" y="2216252"/>
                  <a:pt x="6403432" y="2220355"/>
                </a:cubicBezTo>
                <a:lnTo>
                  <a:pt x="6396190" y="2224050"/>
                </a:lnTo>
                <a:lnTo>
                  <a:pt x="6389153" y="2227282"/>
                </a:lnTo>
                <a:lnTo>
                  <a:pt x="6379239" y="2232698"/>
                </a:lnTo>
                <a:lnTo>
                  <a:pt x="6377491" y="2233590"/>
                </a:lnTo>
                <a:cubicBezTo>
                  <a:pt x="6359111" y="2242879"/>
                  <a:pt x="6339289" y="2252800"/>
                  <a:pt x="6322397" y="2261538"/>
                </a:cubicBezTo>
                <a:lnTo>
                  <a:pt x="6306553" y="2269949"/>
                </a:lnTo>
                <a:lnTo>
                  <a:pt x="6303764" y="2269173"/>
                </a:lnTo>
                <a:lnTo>
                  <a:pt x="6294823" y="2265918"/>
                </a:lnTo>
                <a:lnTo>
                  <a:pt x="6301073" y="2262282"/>
                </a:lnTo>
                <a:cubicBezTo>
                  <a:pt x="6309523" y="2256961"/>
                  <a:pt x="6317660" y="2251335"/>
                  <a:pt x="6324703" y="2245615"/>
                </a:cubicBezTo>
                <a:lnTo>
                  <a:pt x="6327239" y="2243055"/>
                </a:lnTo>
                <a:lnTo>
                  <a:pt x="6341869" y="2237964"/>
                </a:lnTo>
                <a:cubicBezTo>
                  <a:pt x="6360505" y="2231444"/>
                  <a:pt x="6376744" y="2225725"/>
                  <a:pt x="6390815" y="2220744"/>
                </a:cubicBezTo>
                <a:close/>
                <a:moveTo>
                  <a:pt x="3950592" y="2205102"/>
                </a:moveTo>
                <a:lnTo>
                  <a:pt x="3919592" y="2236883"/>
                </a:lnTo>
                <a:lnTo>
                  <a:pt x="3919588" y="2236886"/>
                </a:lnTo>
                <a:lnTo>
                  <a:pt x="3901542" y="2249715"/>
                </a:lnTo>
                <a:cubicBezTo>
                  <a:pt x="3894159" y="2255865"/>
                  <a:pt x="3887443" y="2262878"/>
                  <a:pt x="3879395" y="2268165"/>
                </a:cubicBezTo>
                <a:cubicBezTo>
                  <a:pt x="3875029" y="2271032"/>
                  <a:pt x="3866301" y="2276552"/>
                  <a:pt x="3859540" y="2280397"/>
                </a:cubicBezTo>
                <a:lnTo>
                  <a:pt x="3858809" y="2280766"/>
                </a:lnTo>
                <a:lnTo>
                  <a:pt x="3860524" y="2276166"/>
                </a:lnTo>
                <a:cubicBezTo>
                  <a:pt x="3864899" y="2272154"/>
                  <a:pt x="3869507" y="2268374"/>
                  <a:pt x="3873648" y="2264130"/>
                </a:cubicBezTo>
                <a:lnTo>
                  <a:pt x="3888530" y="2247883"/>
                </a:lnTo>
                <a:lnTo>
                  <a:pt x="3890871" y="2246472"/>
                </a:lnTo>
                <a:cubicBezTo>
                  <a:pt x="3897229" y="2242701"/>
                  <a:pt x="3902708" y="2237647"/>
                  <a:pt x="3908918" y="2233644"/>
                </a:cubicBezTo>
                <a:cubicBezTo>
                  <a:pt x="3916394" y="2228821"/>
                  <a:pt x="3924808" y="2225384"/>
                  <a:pt x="3931888" y="2220022"/>
                </a:cubicBezTo>
                <a:close/>
                <a:moveTo>
                  <a:pt x="6196007" y="2204791"/>
                </a:moveTo>
                <a:lnTo>
                  <a:pt x="6190056" y="2209426"/>
                </a:lnTo>
                <a:cubicBezTo>
                  <a:pt x="6180567" y="2212273"/>
                  <a:pt x="6172299" y="2214759"/>
                  <a:pt x="6165147" y="2216912"/>
                </a:cubicBezTo>
                <a:lnTo>
                  <a:pt x="6155064" y="2219953"/>
                </a:lnTo>
                <a:lnTo>
                  <a:pt x="6154527" y="2219184"/>
                </a:lnTo>
                <a:lnTo>
                  <a:pt x="6167757" y="2214731"/>
                </a:lnTo>
                <a:close/>
                <a:moveTo>
                  <a:pt x="6459892" y="2204721"/>
                </a:moveTo>
                <a:lnTo>
                  <a:pt x="6453637" y="2207803"/>
                </a:lnTo>
                <a:lnTo>
                  <a:pt x="6445013" y="2211756"/>
                </a:lnTo>
                <a:close/>
                <a:moveTo>
                  <a:pt x="6502641" y="2202683"/>
                </a:moveTo>
                <a:cubicBezTo>
                  <a:pt x="6506951" y="2203181"/>
                  <a:pt x="6510336" y="2205252"/>
                  <a:pt x="6512423" y="2209426"/>
                </a:cubicBezTo>
                <a:cubicBezTo>
                  <a:pt x="6529200" y="2242979"/>
                  <a:pt x="6454457" y="2257152"/>
                  <a:pt x="6423930" y="2278956"/>
                </a:cubicBezTo>
                <a:lnTo>
                  <a:pt x="6389027" y="2298902"/>
                </a:lnTo>
                <a:lnTo>
                  <a:pt x="6359985" y="2307551"/>
                </a:lnTo>
                <a:lnTo>
                  <a:pt x="6358218" y="2306714"/>
                </a:lnTo>
                <a:lnTo>
                  <a:pt x="6353753" y="2300464"/>
                </a:lnTo>
                <a:lnTo>
                  <a:pt x="6384091" y="2281167"/>
                </a:lnTo>
                <a:cubicBezTo>
                  <a:pt x="6394307" y="2274161"/>
                  <a:pt x="6403629" y="2266707"/>
                  <a:pt x="6410715" y="2258135"/>
                </a:cubicBezTo>
                <a:lnTo>
                  <a:pt x="6415878" y="2246513"/>
                </a:lnTo>
                <a:lnTo>
                  <a:pt x="6430585" y="2238144"/>
                </a:lnTo>
                <a:cubicBezTo>
                  <a:pt x="6453385" y="2223843"/>
                  <a:pt x="6485403" y="2200686"/>
                  <a:pt x="6502641" y="2202683"/>
                </a:cubicBezTo>
                <a:close/>
                <a:moveTo>
                  <a:pt x="6469703" y="2199886"/>
                </a:moveTo>
                <a:lnTo>
                  <a:pt x="6468309" y="2200741"/>
                </a:lnTo>
                <a:lnTo>
                  <a:pt x="6459892" y="2204721"/>
                </a:lnTo>
                <a:close/>
                <a:moveTo>
                  <a:pt x="6471049" y="2199216"/>
                </a:moveTo>
                <a:lnTo>
                  <a:pt x="6470971" y="2199260"/>
                </a:lnTo>
                <a:lnTo>
                  <a:pt x="6469703" y="2199886"/>
                </a:lnTo>
                <a:lnTo>
                  <a:pt x="6470605" y="2199331"/>
                </a:lnTo>
                <a:close/>
                <a:moveTo>
                  <a:pt x="3952389" y="2191913"/>
                </a:moveTo>
                <a:cubicBezTo>
                  <a:pt x="3941130" y="2205078"/>
                  <a:pt x="3927698" y="2216121"/>
                  <a:pt x="3913851" y="2226775"/>
                </a:cubicBezTo>
                <a:lnTo>
                  <a:pt x="3891986" y="2244109"/>
                </a:lnTo>
                <a:lnTo>
                  <a:pt x="3894970" y="2240850"/>
                </a:lnTo>
                <a:lnTo>
                  <a:pt x="3933682" y="2206836"/>
                </a:lnTo>
                <a:close/>
                <a:moveTo>
                  <a:pt x="6204349" y="2178581"/>
                </a:moveTo>
                <a:lnTo>
                  <a:pt x="6198128" y="2182976"/>
                </a:lnTo>
                <a:cubicBezTo>
                  <a:pt x="6194822" y="2185412"/>
                  <a:pt x="6193617" y="2186350"/>
                  <a:pt x="6196377" y="2184142"/>
                </a:cubicBezTo>
                <a:lnTo>
                  <a:pt x="6203337" y="2178849"/>
                </a:lnTo>
                <a:close/>
                <a:moveTo>
                  <a:pt x="5623995" y="2173743"/>
                </a:moveTo>
                <a:lnTo>
                  <a:pt x="5625589" y="2175010"/>
                </a:lnTo>
                <a:lnTo>
                  <a:pt x="5608531" y="2184142"/>
                </a:lnTo>
                <a:cubicBezTo>
                  <a:pt x="5605210" y="2185987"/>
                  <a:pt x="5608343" y="2183836"/>
                  <a:pt x="5613109" y="2180719"/>
                </a:cubicBezTo>
                <a:close/>
                <a:moveTo>
                  <a:pt x="6231581" y="2170397"/>
                </a:moveTo>
                <a:lnTo>
                  <a:pt x="6227329" y="2178556"/>
                </a:lnTo>
                <a:lnTo>
                  <a:pt x="6221419" y="2184100"/>
                </a:lnTo>
                <a:lnTo>
                  <a:pt x="6215339" y="2184142"/>
                </a:lnTo>
                <a:cubicBezTo>
                  <a:pt x="6213167" y="2181971"/>
                  <a:pt x="6212871" y="2179568"/>
                  <a:pt x="6213749" y="2177021"/>
                </a:cubicBezTo>
                <a:lnTo>
                  <a:pt x="6214522" y="2175885"/>
                </a:lnTo>
                <a:lnTo>
                  <a:pt x="6218614" y="2174801"/>
                </a:lnTo>
                <a:close/>
                <a:moveTo>
                  <a:pt x="6219487" y="2168736"/>
                </a:moveTo>
                <a:lnTo>
                  <a:pt x="6219193" y="2169033"/>
                </a:lnTo>
                <a:lnTo>
                  <a:pt x="6214522" y="2175885"/>
                </a:lnTo>
                <a:lnTo>
                  <a:pt x="6204349" y="2178581"/>
                </a:lnTo>
                <a:lnTo>
                  <a:pt x="6212486" y="2172830"/>
                </a:lnTo>
                <a:close/>
                <a:moveTo>
                  <a:pt x="6485343" y="2164090"/>
                </a:moveTo>
                <a:cubicBezTo>
                  <a:pt x="6492229" y="2161780"/>
                  <a:pt x="6499145" y="2161702"/>
                  <a:pt x="6506102" y="2165180"/>
                </a:cubicBezTo>
                <a:cubicBezTo>
                  <a:pt x="6509307" y="2166782"/>
                  <a:pt x="6510207" y="2168939"/>
                  <a:pt x="6509383" y="2171468"/>
                </a:cubicBezTo>
                <a:lnTo>
                  <a:pt x="6504637" y="2177182"/>
                </a:lnTo>
                <a:lnTo>
                  <a:pt x="6494517" y="2184655"/>
                </a:lnTo>
                <a:lnTo>
                  <a:pt x="6470605" y="2199331"/>
                </a:lnTo>
                <a:lnTo>
                  <a:pt x="6451489" y="2204271"/>
                </a:lnTo>
                <a:cubicBezTo>
                  <a:pt x="6440281" y="2207626"/>
                  <a:pt x="6429935" y="2211674"/>
                  <a:pt x="6421750" y="2217454"/>
                </a:cubicBezTo>
                <a:lnTo>
                  <a:pt x="6418731" y="2221695"/>
                </a:lnTo>
                <a:lnTo>
                  <a:pt x="6407829" y="2223872"/>
                </a:lnTo>
                <a:cubicBezTo>
                  <a:pt x="6402675" y="2225920"/>
                  <a:pt x="6396627" y="2229033"/>
                  <a:pt x="6390197" y="2232702"/>
                </a:cubicBezTo>
                <a:lnTo>
                  <a:pt x="6375160" y="2241892"/>
                </a:lnTo>
                <a:lnTo>
                  <a:pt x="6373363" y="2241031"/>
                </a:lnTo>
                <a:lnTo>
                  <a:pt x="6331746" y="2263731"/>
                </a:lnTo>
                <a:lnTo>
                  <a:pt x="6338455" y="2257139"/>
                </a:lnTo>
                <a:cubicBezTo>
                  <a:pt x="6342425" y="2253952"/>
                  <a:pt x="6347176" y="2250656"/>
                  <a:pt x="6352482" y="2247316"/>
                </a:cubicBezTo>
                <a:lnTo>
                  <a:pt x="6379239" y="2232698"/>
                </a:lnTo>
                <a:lnTo>
                  <a:pt x="6396190" y="2224050"/>
                </a:lnTo>
                <a:lnTo>
                  <a:pt x="6428237" y="2209332"/>
                </a:lnTo>
                <a:cubicBezTo>
                  <a:pt x="6471006" y="2190818"/>
                  <a:pt x="6496457" y="2182926"/>
                  <a:pt x="6426745" y="2207943"/>
                </a:cubicBezTo>
                <a:lnTo>
                  <a:pt x="6425153" y="2208510"/>
                </a:lnTo>
                <a:lnTo>
                  <a:pt x="6444313" y="2194155"/>
                </a:lnTo>
                <a:cubicBezTo>
                  <a:pt x="6457919" y="2182262"/>
                  <a:pt x="6471570" y="2168711"/>
                  <a:pt x="6485343" y="2164090"/>
                </a:cubicBezTo>
                <a:close/>
                <a:moveTo>
                  <a:pt x="6538397" y="2150894"/>
                </a:moveTo>
                <a:cubicBezTo>
                  <a:pt x="6537912" y="2153054"/>
                  <a:pt x="6531552" y="2162796"/>
                  <a:pt x="6518744" y="2184142"/>
                </a:cubicBezTo>
                <a:cubicBezTo>
                  <a:pt x="6509263" y="2188883"/>
                  <a:pt x="6498053" y="2192238"/>
                  <a:pt x="6486413" y="2195246"/>
                </a:cubicBezTo>
                <a:lnTo>
                  <a:pt x="6471049" y="2199216"/>
                </a:lnTo>
                <a:lnTo>
                  <a:pt x="6488351" y="2189617"/>
                </a:lnTo>
                <a:cubicBezTo>
                  <a:pt x="6493767" y="2186343"/>
                  <a:pt x="6498612" y="2183070"/>
                  <a:pt x="6502311" y="2179984"/>
                </a:cubicBezTo>
                <a:lnTo>
                  <a:pt x="6504637" y="2177182"/>
                </a:lnTo>
                <a:lnTo>
                  <a:pt x="6514893" y="2169609"/>
                </a:lnTo>
                <a:cubicBezTo>
                  <a:pt x="6526467" y="2160396"/>
                  <a:pt x="6533951" y="2153288"/>
                  <a:pt x="6536945" y="2151113"/>
                </a:cubicBezTo>
                <a:cubicBezTo>
                  <a:pt x="6538068" y="2150297"/>
                  <a:pt x="6538559" y="2150174"/>
                  <a:pt x="6538397" y="2150894"/>
                </a:cubicBezTo>
                <a:close/>
                <a:moveTo>
                  <a:pt x="4021615" y="2139250"/>
                </a:moveTo>
                <a:lnTo>
                  <a:pt x="4011564" y="2150223"/>
                </a:lnTo>
                <a:lnTo>
                  <a:pt x="4011695" y="2147335"/>
                </a:lnTo>
                <a:close/>
                <a:moveTo>
                  <a:pt x="4032815" y="2136341"/>
                </a:moveTo>
                <a:lnTo>
                  <a:pt x="4029501" y="2139805"/>
                </a:lnTo>
                <a:lnTo>
                  <a:pt x="4009816" y="2157860"/>
                </a:lnTo>
                <a:lnTo>
                  <a:pt x="3950592" y="2205102"/>
                </a:lnTo>
                <a:lnTo>
                  <a:pt x="3954036" y="2201571"/>
                </a:lnTo>
                <a:cubicBezTo>
                  <a:pt x="3967427" y="2187843"/>
                  <a:pt x="3984486" y="2177959"/>
                  <a:pt x="3998330" y="2164671"/>
                </a:cubicBezTo>
                <a:lnTo>
                  <a:pt x="4011564" y="2150223"/>
                </a:lnTo>
                <a:lnTo>
                  <a:pt x="4011454" y="2152634"/>
                </a:lnTo>
                <a:cubicBezTo>
                  <a:pt x="4014265" y="2157839"/>
                  <a:pt x="4019727" y="2144046"/>
                  <a:pt x="4024577" y="2140598"/>
                </a:cubicBezTo>
                <a:close/>
                <a:moveTo>
                  <a:pt x="4038524" y="2133391"/>
                </a:moveTo>
                <a:lnTo>
                  <a:pt x="4034425" y="2139012"/>
                </a:lnTo>
                <a:cubicBezTo>
                  <a:pt x="4017865" y="2155989"/>
                  <a:pt x="3999429" y="2171109"/>
                  <a:pt x="3981930" y="2187156"/>
                </a:cubicBezTo>
                <a:cubicBezTo>
                  <a:pt x="3973182" y="2195180"/>
                  <a:pt x="3965383" y="2204333"/>
                  <a:pt x="3955683" y="2211229"/>
                </a:cubicBezTo>
                <a:lnTo>
                  <a:pt x="3928610" y="2230474"/>
                </a:lnTo>
                <a:lnTo>
                  <a:pt x="3950760" y="2212021"/>
                </a:lnTo>
                <a:cubicBezTo>
                  <a:pt x="3959746" y="2204253"/>
                  <a:pt x="3968258" y="2195974"/>
                  <a:pt x="3977007" y="2187950"/>
                </a:cubicBezTo>
                <a:lnTo>
                  <a:pt x="4009816" y="2157860"/>
                </a:lnTo>
                <a:lnTo>
                  <a:pt x="4025401" y="2145427"/>
                </a:lnTo>
                <a:lnTo>
                  <a:pt x="4037662" y="2133837"/>
                </a:lnTo>
                <a:close/>
                <a:moveTo>
                  <a:pt x="4015284" y="2131755"/>
                </a:moveTo>
                <a:lnTo>
                  <a:pt x="4012028" y="2140070"/>
                </a:lnTo>
                <a:lnTo>
                  <a:pt x="4011695" y="2147335"/>
                </a:lnTo>
                <a:lnTo>
                  <a:pt x="3988484" y="2166255"/>
                </a:lnTo>
                <a:cubicBezTo>
                  <a:pt x="3976451" y="2174809"/>
                  <a:pt x="3964186" y="2183053"/>
                  <a:pt x="3952389" y="2191913"/>
                </a:cubicBezTo>
                <a:cubicBezTo>
                  <a:pt x="3965009" y="2177158"/>
                  <a:pt x="3971718" y="2169019"/>
                  <a:pt x="3975673" y="2164273"/>
                </a:cubicBezTo>
                <a:lnTo>
                  <a:pt x="3976878" y="2162974"/>
                </a:lnTo>
                <a:lnTo>
                  <a:pt x="3999960" y="2144562"/>
                </a:lnTo>
                <a:lnTo>
                  <a:pt x="4000641" y="2143738"/>
                </a:lnTo>
                <a:lnTo>
                  <a:pt x="4003001" y="2141915"/>
                </a:lnTo>
                <a:close/>
                <a:moveTo>
                  <a:pt x="4047781" y="2120699"/>
                </a:moveTo>
                <a:lnTo>
                  <a:pt x="4039393" y="2132201"/>
                </a:lnTo>
                <a:lnTo>
                  <a:pt x="4037662" y="2133837"/>
                </a:lnTo>
                <a:lnTo>
                  <a:pt x="4032815" y="2136341"/>
                </a:lnTo>
                <a:close/>
                <a:moveTo>
                  <a:pt x="4017636" y="2107632"/>
                </a:moveTo>
                <a:lnTo>
                  <a:pt x="4001589" y="2124454"/>
                </a:lnTo>
                <a:cubicBezTo>
                  <a:pt x="3977865" y="2149089"/>
                  <a:pt x="3967235" y="2158740"/>
                  <a:pt x="3940070" y="2179013"/>
                </a:cubicBezTo>
                <a:cubicBezTo>
                  <a:pt x="3925290" y="2190044"/>
                  <a:pt x="3894952" y="2211085"/>
                  <a:pt x="3894952" y="2211085"/>
                </a:cubicBezTo>
                <a:cubicBezTo>
                  <a:pt x="3889004" y="2213283"/>
                  <a:pt x="3876847" y="2221479"/>
                  <a:pt x="3872450" y="2222178"/>
                </a:cubicBezTo>
                <a:lnTo>
                  <a:pt x="3872091" y="2221538"/>
                </a:lnTo>
                <a:lnTo>
                  <a:pt x="3876081" y="2219085"/>
                </a:lnTo>
                <a:cubicBezTo>
                  <a:pt x="3931895" y="2170842"/>
                  <a:pt x="3861423" y="2232345"/>
                  <a:pt x="3925299" y="2181391"/>
                </a:cubicBezTo>
                <a:lnTo>
                  <a:pt x="3925579" y="2181166"/>
                </a:lnTo>
                <a:lnTo>
                  <a:pt x="3926957" y="2180896"/>
                </a:lnTo>
                <a:cubicBezTo>
                  <a:pt x="3929412" y="2178923"/>
                  <a:pt x="3931998" y="2176178"/>
                  <a:pt x="3934323" y="2174977"/>
                </a:cubicBezTo>
                <a:cubicBezTo>
                  <a:pt x="3956764" y="2163380"/>
                  <a:pt x="3972069" y="2141732"/>
                  <a:pt x="3991741" y="2126040"/>
                </a:cubicBezTo>
                <a:close/>
                <a:moveTo>
                  <a:pt x="4061781" y="2100782"/>
                </a:moveTo>
                <a:lnTo>
                  <a:pt x="4028247" y="2133843"/>
                </a:lnTo>
                <a:lnTo>
                  <a:pt x="4021615" y="2139250"/>
                </a:lnTo>
                <a:lnTo>
                  <a:pt x="4040978" y="2118112"/>
                </a:lnTo>
                <a:close/>
                <a:moveTo>
                  <a:pt x="4073937" y="2088275"/>
                </a:moveTo>
                <a:lnTo>
                  <a:pt x="4072505" y="2090850"/>
                </a:lnTo>
                <a:lnTo>
                  <a:pt x="4063125" y="2099663"/>
                </a:lnTo>
                <a:lnTo>
                  <a:pt x="4061781" y="2100782"/>
                </a:lnTo>
                <a:lnTo>
                  <a:pt x="4064839" y="2097765"/>
                </a:lnTo>
                <a:close/>
                <a:moveTo>
                  <a:pt x="4089181" y="2087235"/>
                </a:moveTo>
                <a:lnTo>
                  <a:pt x="4074219" y="2103416"/>
                </a:lnTo>
                <a:cubicBezTo>
                  <a:pt x="4068829" y="2109684"/>
                  <a:pt x="4063297" y="2115782"/>
                  <a:pt x="4056572" y="2120562"/>
                </a:cubicBezTo>
                <a:lnTo>
                  <a:pt x="4038524" y="2133391"/>
                </a:lnTo>
                <a:lnTo>
                  <a:pt x="4039393" y="2132201"/>
                </a:lnTo>
                <a:lnTo>
                  <a:pt x="4056235" y="2116280"/>
                </a:lnTo>
                <a:lnTo>
                  <a:pt x="4075024" y="2097252"/>
                </a:lnTo>
                <a:lnTo>
                  <a:pt x="4081995" y="2091661"/>
                </a:lnTo>
                <a:close/>
                <a:moveTo>
                  <a:pt x="5776183" y="2078571"/>
                </a:moveTo>
                <a:lnTo>
                  <a:pt x="5627493" y="2171501"/>
                </a:lnTo>
                <a:lnTo>
                  <a:pt x="5623995" y="2173743"/>
                </a:lnTo>
                <a:lnTo>
                  <a:pt x="5621173" y="2171501"/>
                </a:lnTo>
                <a:lnTo>
                  <a:pt x="5613033" y="2168694"/>
                </a:lnTo>
                <a:lnTo>
                  <a:pt x="5766554" y="2083007"/>
                </a:lnTo>
                <a:close/>
                <a:moveTo>
                  <a:pt x="4038235" y="2077611"/>
                </a:moveTo>
                <a:lnTo>
                  <a:pt x="4035366" y="2080377"/>
                </a:lnTo>
                <a:cubicBezTo>
                  <a:pt x="4021807" y="2092003"/>
                  <a:pt x="4007923" y="2103329"/>
                  <a:pt x="3995017" y="2115590"/>
                </a:cubicBezTo>
                <a:cubicBezTo>
                  <a:pt x="3955217" y="2153401"/>
                  <a:pt x="3968385" y="2146150"/>
                  <a:pt x="3940190" y="2169359"/>
                </a:cubicBezTo>
                <a:lnTo>
                  <a:pt x="3925579" y="2181166"/>
                </a:lnTo>
                <a:lnTo>
                  <a:pt x="3920376" y="2182184"/>
                </a:lnTo>
                <a:cubicBezTo>
                  <a:pt x="3918028" y="2179726"/>
                  <a:pt x="3918300" y="2176374"/>
                  <a:pt x="3919226" y="2172800"/>
                </a:cubicBezTo>
                <a:lnTo>
                  <a:pt x="3919631" y="2171238"/>
                </a:lnTo>
                <a:lnTo>
                  <a:pt x="3936993" y="2154744"/>
                </a:lnTo>
                <a:lnTo>
                  <a:pt x="3941202" y="2154238"/>
                </a:lnTo>
                <a:cubicBezTo>
                  <a:pt x="3944156" y="2152139"/>
                  <a:pt x="3947685" y="2149049"/>
                  <a:pt x="3949899" y="2147662"/>
                </a:cubicBezTo>
                <a:cubicBezTo>
                  <a:pt x="3956162" y="2143740"/>
                  <a:pt x="3961931" y="2139110"/>
                  <a:pt x="3967946" y="2134833"/>
                </a:cubicBezTo>
                <a:cubicBezTo>
                  <a:pt x="3987556" y="2120893"/>
                  <a:pt x="4006011" y="2105519"/>
                  <a:pt x="4024178" y="2089784"/>
                </a:cubicBezTo>
                <a:close/>
                <a:moveTo>
                  <a:pt x="4077976" y="2072430"/>
                </a:moveTo>
                <a:lnTo>
                  <a:pt x="4072537" y="2078002"/>
                </a:lnTo>
                <a:cubicBezTo>
                  <a:pt x="4056974" y="2094392"/>
                  <a:pt x="4058699" y="2095120"/>
                  <a:pt x="4022106" y="2126111"/>
                </a:cubicBezTo>
                <a:lnTo>
                  <a:pt x="4015284" y="2131755"/>
                </a:lnTo>
                <a:lnTo>
                  <a:pt x="4017183" y="2126905"/>
                </a:lnTo>
                <a:cubicBezTo>
                  <a:pt x="4048681" y="2104514"/>
                  <a:pt x="4030096" y="2119339"/>
                  <a:pt x="4069677" y="2078760"/>
                </a:cubicBezTo>
                <a:lnTo>
                  <a:pt x="4075581" y="2072709"/>
                </a:lnTo>
                <a:close/>
                <a:moveTo>
                  <a:pt x="4078700" y="2072348"/>
                </a:moveTo>
                <a:lnTo>
                  <a:pt x="4076567" y="2080811"/>
                </a:lnTo>
                <a:lnTo>
                  <a:pt x="4066401" y="2089211"/>
                </a:lnTo>
                <a:cubicBezTo>
                  <a:pt x="4064322" y="2090286"/>
                  <a:pt x="4069134" y="2085463"/>
                  <a:pt x="4070501" y="2083590"/>
                </a:cubicBezTo>
                <a:close/>
                <a:moveTo>
                  <a:pt x="4080605" y="2069736"/>
                </a:moveTo>
                <a:lnTo>
                  <a:pt x="4078700" y="2072348"/>
                </a:lnTo>
                <a:lnTo>
                  <a:pt x="4078700" y="2072346"/>
                </a:lnTo>
                <a:lnTo>
                  <a:pt x="4077976" y="2072430"/>
                </a:lnTo>
                <a:close/>
                <a:moveTo>
                  <a:pt x="4056264" y="2067141"/>
                </a:moveTo>
                <a:lnTo>
                  <a:pt x="4027837" y="2100382"/>
                </a:lnTo>
                <a:lnTo>
                  <a:pt x="4017636" y="2107632"/>
                </a:lnTo>
                <a:close/>
                <a:moveTo>
                  <a:pt x="4085787" y="2064602"/>
                </a:moveTo>
                <a:lnTo>
                  <a:pt x="4082019" y="2068288"/>
                </a:lnTo>
                <a:lnTo>
                  <a:pt x="4080605" y="2069736"/>
                </a:lnTo>
                <a:lnTo>
                  <a:pt x="4082801" y="2066725"/>
                </a:lnTo>
                <a:close/>
                <a:moveTo>
                  <a:pt x="4025468" y="2063447"/>
                </a:moveTo>
                <a:lnTo>
                  <a:pt x="4031890" y="2064988"/>
                </a:lnTo>
                <a:lnTo>
                  <a:pt x="4025482" y="2071225"/>
                </a:lnTo>
                <a:cubicBezTo>
                  <a:pt x="4016328" y="2079932"/>
                  <a:pt x="4001226" y="2093855"/>
                  <a:pt x="3962199" y="2130797"/>
                </a:cubicBezTo>
                <a:lnTo>
                  <a:pt x="3936993" y="2154744"/>
                </a:lnTo>
                <a:lnTo>
                  <a:pt x="3935951" y="2154868"/>
                </a:lnTo>
                <a:lnTo>
                  <a:pt x="3938275" y="2144797"/>
                </a:lnTo>
                <a:lnTo>
                  <a:pt x="3960552" y="2121140"/>
                </a:lnTo>
                <a:close/>
                <a:moveTo>
                  <a:pt x="4104808" y="2055416"/>
                </a:moveTo>
                <a:lnTo>
                  <a:pt x="4104795" y="2056085"/>
                </a:lnTo>
                <a:lnTo>
                  <a:pt x="4073937" y="2088275"/>
                </a:lnTo>
                <a:lnTo>
                  <a:pt x="4075307" y="2085812"/>
                </a:lnTo>
                <a:lnTo>
                  <a:pt x="4076567" y="2080811"/>
                </a:lnTo>
                <a:lnTo>
                  <a:pt x="4097229" y="2063739"/>
                </a:lnTo>
                <a:close/>
                <a:moveTo>
                  <a:pt x="4104948" y="2048274"/>
                </a:moveTo>
                <a:lnTo>
                  <a:pt x="4100848" y="2053896"/>
                </a:lnTo>
                <a:lnTo>
                  <a:pt x="4085787" y="2064602"/>
                </a:lnTo>
                <a:lnTo>
                  <a:pt x="4095925" y="2054689"/>
                </a:lnTo>
                <a:lnTo>
                  <a:pt x="4101281" y="2049579"/>
                </a:lnTo>
                <a:close/>
                <a:moveTo>
                  <a:pt x="4094003" y="2027683"/>
                </a:moveTo>
                <a:lnTo>
                  <a:pt x="4091301" y="2031162"/>
                </a:lnTo>
                <a:cubicBezTo>
                  <a:pt x="4088539" y="2034522"/>
                  <a:pt x="4085785" y="2037631"/>
                  <a:pt x="4089364" y="2033250"/>
                </a:cubicBezTo>
                <a:close/>
                <a:moveTo>
                  <a:pt x="4094675" y="2026876"/>
                </a:moveTo>
                <a:lnTo>
                  <a:pt x="4094003" y="2027683"/>
                </a:lnTo>
                <a:lnTo>
                  <a:pt x="4094429" y="2027134"/>
                </a:lnTo>
                <a:close/>
                <a:moveTo>
                  <a:pt x="4094332" y="2026608"/>
                </a:moveTo>
                <a:cubicBezTo>
                  <a:pt x="4095108" y="2025956"/>
                  <a:pt x="4095106" y="2026159"/>
                  <a:pt x="4094660" y="2026836"/>
                </a:cubicBezTo>
                <a:lnTo>
                  <a:pt x="4094429" y="2027134"/>
                </a:lnTo>
                <a:lnTo>
                  <a:pt x="4056264" y="2067141"/>
                </a:lnTo>
                <a:lnTo>
                  <a:pt x="4057360" y="2065861"/>
                </a:lnTo>
                <a:cubicBezTo>
                  <a:pt x="4082685" y="2038213"/>
                  <a:pt x="4092007" y="2028563"/>
                  <a:pt x="4094332" y="2026608"/>
                </a:cubicBezTo>
                <a:close/>
                <a:moveTo>
                  <a:pt x="4170564" y="1984961"/>
                </a:moveTo>
                <a:lnTo>
                  <a:pt x="4167732" y="1988123"/>
                </a:lnTo>
                <a:lnTo>
                  <a:pt x="4161543" y="1994509"/>
                </a:lnTo>
                <a:lnTo>
                  <a:pt x="4159604" y="1997195"/>
                </a:lnTo>
                <a:lnTo>
                  <a:pt x="4136994" y="2022433"/>
                </a:lnTo>
                <a:lnTo>
                  <a:pt x="4134847" y="2024235"/>
                </a:lnTo>
                <a:cubicBezTo>
                  <a:pt x="4131875" y="2026907"/>
                  <a:pt x="4128016" y="2030534"/>
                  <a:pt x="4122996" y="2035445"/>
                </a:cubicBezTo>
                <a:lnTo>
                  <a:pt x="4104808" y="2055416"/>
                </a:lnTo>
                <a:lnTo>
                  <a:pt x="4104949" y="2048274"/>
                </a:lnTo>
                <a:lnTo>
                  <a:pt x="4104948" y="2048274"/>
                </a:lnTo>
                <a:lnTo>
                  <a:pt x="4110206" y="2041066"/>
                </a:lnTo>
                <a:lnTo>
                  <a:pt x="4124830" y="2027115"/>
                </a:lnTo>
                <a:cubicBezTo>
                  <a:pt x="4176206" y="1978560"/>
                  <a:pt x="4124430" y="2031139"/>
                  <a:pt x="4165643" y="1988887"/>
                </a:cubicBezTo>
                <a:close/>
                <a:moveTo>
                  <a:pt x="4179589" y="1981680"/>
                </a:moveTo>
                <a:lnTo>
                  <a:pt x="4180193" y="1989042"/>
                </a:lnTo>
                <a:lnTo>
                  <a:pt x="4172213" y="1997752"/>
                </a:lnTo>
                <a:lnTo>
                  <a:pt x="4153187" y="2022481"/>
                </a:lnTo>
                <a:lnTo>
                  <a:pt x="4139335" y="2038678"/>
                </a:lnTo>
                <a:cubicBezTo>
                  <a:pt x="4132551" y="2046765"/>
                  <a:pt x="4125518" y="2054593"/>
                  <a:pt x="4117265" y="2061175"/>
                </a:cubicBezTo>
                <a:cubicBezTo>
                  <a:pt x="4106876" y="2069464"/>
                  <a:pt x="4095878" y="2077068"/>
                  <a:pt x="4086096" y="2086040"/>
                </a:cubicBezTo>
                <a:lnTo>
                  <a:pt x="4075024" y="2097252"/>
                </a:lnTo>
                <a:lnTo>
                  <a:pt x="4054359" y="2113824"/>
                </a:lnTo>
                <a:lnTo>
                  <a:pt x="4047781" y="2120699"/>
                </a:lnTo>
                <a:lnTo>
                  <a:pt x="4050825" y="2116527"/>
                </a:lnTo>
                <a:cubicBezTo>
                  <a:pt x="4056096" y="2110232"/>
                  <a:pt x="4062308" y="2104755"/>
                  <a:pt x="4068048" y="2098868"/>
                </a:cubicBezTo>
                <a:lnTo>
                  <a:pt x="4072505" y="2090850"/>
                </a:lnTo>
                <a:lnTo>
                  <a:pt x="4072977" y="2090407"/>
                </a:lnTo>
                <a:cubicBezTo>
                  <a:pt x="4089767" y="2074073"/>
                  <a:pt x="4067551" y="2091101"/>
                  <a:pt x="4098396" y="2069174"/>
                </a:cubicBezTo>
                <a:cubicBezTo>
                  <a:pt x="4099488" y="2065692"/>
                  <a:pt x="4102640" y="2061530"/>
                  <a:pt x="4104763" y="2057707"/>
                </a:cubicBezTo>
                <a:lnTo>
                  <a:pt x="4104795" y="2056085"/>
                </a:lnTo>
                <a:lnTo>
                  <a:pt x="4136119" y="2023409"/>
                </a:lnTo>
                <a:lnTo>
                  <a:pt x="4136994" y="2022433"/>
                </a:lnTo>
                <a:lnTo>
                  <a:pt x="4141383" y="2018749"/>
                </a:lnTo>
                <a:cubicBezTo>
                  <a:pt x="4148763" y="2013270"/>
                  <a:pt x="4140882" y="2023343"/>
                  <a:pt x="4152185" y="2007474"/>
                </a:cubicBezTo>
                <a:lnTo>
                  <a:pt x="4159604" y="1997195"/>
                </a:lnTo>
                <a:lnTo>
                  <a:pt x="4167732" y="1988123"/>
                </a:lnTo>
                <a:lnTo>
                  <a:pt x="4171586" y="1984147"/>
                </a:lnTo>
                <a:lnTo>
                  <a:pt x="4173435" y="1982670"/>
                </a:lnTo>
                <a:cubicBezTo>
                  <a:pt x="4176032" y="1980599"/>
                  <a:pt x="4178357" y="1979397"/>
                  <a:pt x="4179589" y="1981680"/>
                </a:cubicBezTo>
                <a:close/>
                <a:moveTo>
                  <a:pt x="6190056" y="1950268"/>
                </a:moveTo>
                <a:lnTo>
                  <a:pt x="6189295" y="1953140"/>
                </a:lnTo>
                <a:lnTo>
                  <a:pt x="6188378" y="1953536"/>
                </a:lnTo>
                <a:cubicBezTo>
                  <a:pt x="6187241" y="1953655"/>
                  <a:pt x="6187635" y="1952689"/>
                  <a:pt x="6190056" y="1950268"/>
                </a:cubicBezTo>
                <a:close/>
                <a:moveTo>
                  <a:pt x="4183676" y="1949126"/>
                </a:moveTo>
                <a:lnTo>
                  <a:pt x="4158248" y="1975194"/>
                </a:lnTo>
                <a:lnTo>
                  <a:pt x="4157542" y="1975842"/>
                </a:lnTo>
                <a:lnTo>
                  <a:pt x="4157470" y="1975644"/>
                </a:lnTo>
                <a:cubicBezTo>
                  <a:pt x="4158848" y="1970568"/>
                  <a:pt x="4167679" y="1963752"/>
                  <a:pt x="4170548" y="1958329"/>
                </a:cubicBezTo>
                <a:cubicBezTo>
                  <a:pt x="4175927" y="1954505"/>
                  <a:pt x="4179891" y="1951733"/>
                  <a:pt x="4182775" y="1949738"/>
                </a:cubicBezTo>
                <a:close/>
                <a:moveTo>
                  <a:pt x="4188032" y="1944660"/>
                </a:moveTo>
                <a:lnTo>
                  <a:pt x="4188767" y="1945433"/>
                </a:lnTo>
                <a:cubicBezTo>
                  <a:pt x="4189845" y="1944996"/>
                  <a:pt x="4190670" y="1944395"/>
                  <a:pt x="4188536" y="1945817"/>
                </a:cubicBezTo>
                <a:lnTo>
                  <a:pt x="4183676" y="1949126"/>
                </a:lnTo>
                <a:close/>
                <a:moveTo>
                  <a:pt x="4160307" y="1943299"/>
                </a:moveTo>
                <a:lnTo>
                  <a:pt x="4137730" y="1973536"/>
                </a:lnTo>
                <a:lnTo>
                  <a:pt x="4112626" y="2005516"/>
                </a:lnTo>
                <a:lnTo>
                  <a:pt x="4110775" y="2007701"/>
                </a:lnTo>
                <a:lnTo>
                  <a:pt x="4107103" y="2012056"/>
                </a:lnTo>
                <a:lnTo>
                  <a:pt x="4078684" y="2042580"/>
                </a:lnTo>
                <a:lnTo>
                  <a:pt x="4038235" y="2077611"/>
                </a:lnTo>
                <a:lnTo>
                  <a:pt x="4073759" y="2043374"/>
                </a:lnTo>
                <a:cubicBezTo>
                  <a:pt x="4101916" y="2010725"/>
                  <a:pt x="4128090" y="1976328"/>
                  <a:pt x="4158230" y="1945428"/>
                </a:cubicBezTo>
                <a:close/>
                <a:moveTo>
                  <a:pt x="4205811" y="1934969"/>
                </a:moveTo>
                <a:lnTo>
                  <a:pt x="4203862" y="1940362"/>
                </a:lnTo>
                <a:cubicBezTo>
                  <a:pt x="4201977" y="1943881"/>
                  <a:pt x="4199337" y="1948109"/>
                  <a:pt x="4196547" y="1952306"/>
                </a:cubicBezTo>
                <a:lnTo>
                  <a:pt x="4193220" y="1957074"/>
                </a:lnTo>
                <a:lnTo>
                  <a:pt x="4177943" y="1972023"/>
                </a:lnTo>
                <a:cubicBezTo>
                  <a:pt x="4164851" y="1985444"/>
                  <a:pt x="4152804" y="1999841"/>
                  <a:pt x="4139395" y="2012959"/>
                </a:cubicBezTo>
                <a:cubicBezTo>
                  <a:pt x="4132539" y="2019669"/>
                  <a:pt x="4123820" y="2024431"/>
                  <a:pt x="4117248" y="2031411"/>
                </a:cubicBezTo>
                <a:lnTo>
                  <a:pt x="4110206" y="2041066"/>
                </a:lnTo>
                <a:lnTo>
                  <a:pt x="4101281" y="2049579"/>
                </a:lnTo>
                <a:lnTo>
                  <a:pt x="4095909" y="2051490"/>
                </a:lnTo>
                <a:cubicBezTo>
                  <a:pt x="4092906" y="2054695"/>
                  <a:pt x="4089909" y="2058965"/>
                  <a:pt x="4086901" y="2061103"/>
                </a:cubicBezTo>
                <a:lnTo>
                  <a:pt x="4075581" y="2072709"/>
                </a:lnTo>
                <a:lnTo>
                  <a:pt x="4073062" y="2073001"/>
                </a:lnTo>
                <a:cubicBezTo>
                  <a:pt x="4070238" y="2075093"/>
                  <a:pt x="4066968" y="2078167"/>
                  <a:pt x="4064754" y="2079553"/>
                </a:cubicBezTo>
                <a:cubicBezTo>
                  <a:pt x="4058491" y="2083476"/>
                  <a:pt x="4052722" y="2088106"/>
                  <a:pt x="4046706" y="2092382"/>
                </a:cubicBezTo>
                <a:cubicBezTo>
                  <a:pt x="4037147" y="2099178"/>
                  <a:pt x="4029616" y="2108113"/>
                  <a:pt x="4022397" y="2117405"/>
                </a:cubicBezTo>
                <a:lnTo>
                  <a:pt x="4000641" y="2143738"/>
                </a:lnTo>
                <a:lnTo>
                  <a:pt x="3991598" y="2150717"/>
                </a:lnTo>
                <a:cubicBezTo>
                  <a:pt x="3986038" y="2154788"/>
                  <a:pt x="3984034" y="2155804"/>
                  <a:pt x="3982432" y="2156989"/>
                </a:cubicBezTo>
                <a:lnTo>
                  <a:pt x="3976878" y="2162974"/>
                </a:lnTo>
                <a:lnTo>
                  <a:pt x="3968788" y="2169427"/>
                </a:lnTo>
                <a:cubicBezTo>
                  <a:pt x="3959471" y="2178280"/>
                  <a:pt x="3952600" y="2189392"/>
                  <a:pt x="3943365" y="2198328"/>
                </a:cubicBezTo>
                <a:lnTo>
                  <a:pt x="3933682" y="2206836"/>
                </a:lnTo>
                <a:lnTo>
                  <a:pt x="3921217" y="2216778"/>
                </a:lnTo>
                <a:cubicBezTo>
                  <a:pt x="3913973" y="2221928"/>
                  <a:pt x="3905722" y="2225579"/>
                  <a:pt x="3898247" y="2230400"/>
                </a:cubicBezTo>
                <a:cubicBezTo>
                  <a:pt x="3892038" y="2234404"/>
                  <a:pt x="3886216" y="2238953"/>
                  <a:pt x="3880200" y="2243229"/>
                </a:cubicBezTo>
                <a:lnTo>
                  <a:pt x="3878673" y="2242489"/>
                </a:lnTo>
                <a:lnTo>
                  <a:pt x="3881316" y="2239389"/>
                </a:lnTo>
                <a:cubicBezTo>
                  <a:pt x="3887430" y="2232224"/>
                  <a:pt x="3893855" y="2225401"/>
                  <a:pt x="3901523" y="2219950"/>
                </a:cubicBezTo>
                <a:cubicBezTo>
                  <a:pt x="3949031" y="2186179"/>
                  <a:pt x="3909337" y="2216506"/>
                  <a:pt x="3958941" y="2171013"/>
                </a:cubicBezTo>
                <a:cubicBezTo>
                  <a:pt x="3970388" y="2160515"/>
                  <a:pt x="3982921" y="2151184"/>
                  <a:pt x="3994211" y="2140527"/>
                </a:cubicBezTo>
                <a:cubicBezTo>
                  <a:pt x="4006180" y="2129230"/>
                  <a:pt x="4016834" y="2116652"/>
                  <a:pt x="4028659" y="2105211"/>
                </a:cubicBezTo>
                <a:cubicBezTo>
                  <a:pt x="4073926" y="2061414"/>
                  <a:pt x="4061376" y="2078658"/>
                  <a:pt x="4102477" y="2033788"/>
                </a:cubicBezTo>
                <a:cubicBezTo>
                  <a:pt x="4112712" y="2022615"/>
                  <a:pt x="4121551" y="2010245"/>
                  <a:pt x="4132001" y="1999266"/>
                </a:cubicBezTo>
                <a:lnTo>
                  <a:pt x="4157542" y="1975842"/>
                </a:lnTo>
                <a:lnTo>
                  <a:pt x="4159072" y="1980022"/>
                </a:lnTo>
                <a:cubicBezTo>
                  <a:pt x="4165845" y="1984779"/>
                  <a:pt x="4170416" y="1968118"/>
                  <a:pt x="4176295" y="1962365"/>
                </a:cubicBezTo>
                <a:cubicBezTo>
                  <a:pt x="4180535" y="1958217"/>
                  <a:pt x="4185044" y="1954341"/>
                  <a:pt x="4189419" y="1950329"/>
                </a:cubicBezTo>
                <a:close/>
                <a:moveTo>
                  <a:pt x="4221198" y="1929433"/>
                </a:moveTo>
                <a:cubicBezTo>
                  <a:pt x="4221957" y="1928865"/>
                  <a:pt x="4222144" y="1929011"/>
                  <a:pt x="4221413" y="1930293"/>
                </a:cubicBezTo>
                <a:lnTo>
                  <a:pt x="4213002" y="1945237"/>
                </a:lnTo>
                <a:lnTo>
                  <a:pt x="4188598" y="1966592"/>
                </a:lnTo>
                <a:lnTo>
                  <a:pt x="4171586" y="1984147"/>
                </a:lnTo>
                <a:lnTo>
                  <a:pt x="4170564" y="1984961"/>
                </a:lnTo>
                <a:lnTo>
                  <a:pt x="4182866" y="1971229"/>
                </a:lnTo>
                <a:cubicBezTo>
                  <a:pt x="4183829" y="1970104"/>
                  <a:pt x="4185854" y="1967473"/>
                  <a:pt x="4188336" y="1964073"/>
                </a:cubicBezTo>
                <a:lnTo>
                  <a:pt x="4193220" y="1957074"/>
                </a:lnTo>
                <a:lnTo>
                  <a:pt x="4208290" y="1942329"/>
                </a:lnTo>
                <a:cubicBezTo>
                  <a:pt x="4211500" y="1939247"/>
                  <a:pt x="4218922" y="1931133"/>
                  <a:pt x="4221198" y="1929433"/>
                </a:cubicBezTo>
                <a:close/>
                <a:moveTo>
                  <a:pt x="4188577" y="1915734"/>
                </a:moveTo>
                <a:cubicBezTo>
                  <a:pt x="4191092" y="1916499"/>
                  <a:pt x="4190683" y="1919046"/>
                  <a:pt x="4189544" y="1922038"/>
                </a:cubicBezTo>
                <a:cubicBezTo>
                  <a:pt x="4188404" y="1925030"/>
                  <a:pt x="4186533" y="1928467"/>
                  <a:pt x="4186124" y="1931013"/>
                </a:cubicBezTo>
                <a:lnTo>
                  <a:pt x="4094675" y="2026876"/>
                </a:lnTo>
                <a:lnTo>
                  <a:pt x="4100274" y="2020156"/>
                </a:lnTo>
                <a:lnTo>
                  <a:pt x="4107103" y="2012056"/>
                </a:lnTo>
                <a:lnTo>
                  <a:pt x="4109580" y="2009396"/>
                </a:lnTo>
                <a:lnTo>
                  <a:pt x="4112626" y="2005516"/>
                </a:lnTo>
                <a:lnTo>
                  <a:pt x="4125430" y="1990401"/>
                </a:lnTo>
                <a:cubicBezTo>
                  <a:pt x="4145024" y="1967314"/>
                  <a:pt x="4165221" y="1944716"/>
                  <a:pt x="4184477" y="1921356"/>
                </a:cubicBezTo>
                <a:lnTo>
                  <a:pt x="4188317" y="1915873"/>
                </a:lnTo>
                <a:close/>
                <a:moveTo>
                  <a:pt x="4240265" y="1892529"/>
                </a:moveTo>
                <a:lnTo>
                  <a:pt x="4227002" y="1910373"/>
                </a:lnTo>
                <a:cubicBezTo>
                  <a:pt x="4221508" y="1918381"/>
                  <a:pt x="4220560" y="1920698"/>
                  <a:pt x="4211256" y="1929868"/>
                </a:cubicBezTo>
                <a:lnTo>
                  <a:pt x="4205811" y="1934969"/>
                </a:lnTo>
                <a:lnTo>
                  <a:pt x="4206642" y="1932671"/>
                </a:lnTo>
                <a:cubicBezTo>
                  <a:pt x="4205775" y="1927581"/>
                  <a:pt x="4197345" y="1937476"/>
                  <a:pt x="4192695" y="1939879"/>
                </a:cubicBezTo>
                <a:lnTo>
                  <a:pt x="4188032" y="1944660"/>
                </a:lnTo>
                <a:lnTo>
                  <a:pt x="4187476" y="1944074"/>
                </a:lnTo>
                <a:cubicBezTo>
                  <a:pt x="4188595" y="1942002"/>
                  <a:pt x="4192167" y="1937584"/>
                  <a:pt x="4200895" y="1928636"/>
                </a:cubicBezTo>
                <a:cubicBezTo>
                  <a:pt x="4207590" y="1921772"/>
                  <a:pt x="4216086" y="1916794"/>
                  <a:pt x="4223043" y="1910185"/>
                </a:cubicBezTo>
                <a:close/>
                <a:moveTo>
                  <a:pt x="4204624" y="1891030"/>
                </a:moveTo>
                <a:lnTo>
                  <a:pt x="4203532" y="1894154"/>
                </a:lnTo>
                <a:lnTo>
                  <a:pt x="4188317" y="1915873"/>
                </a:lnTo>
                <a:lnTo>
                  <a:pt x="4181454" y="1919543"/>
                </a:lnTo>
                <a:cubicBezTo>
                  <a:pt x="4179421" y="1922252"/>
                  <a:pt x="4177573" y="1925696"/>
                  <a:pt x="4175454" y="1927770"/>
                </a:cubicBezTo>
                <a:lnTo>
                  <a:pt x="4160307" y="1943299"/>
                </a:lnTo>
                <a:lnTo>
                  <a:pt x="4160617" y="1942883"/>
                </a:lnTo>
                <a:lnTo>
                  <a:pt x="4168441" y="1931899"/>
                </a:lnTo>
                <a:lnTo>
                  <a:pt x="4191853" y="1905284"/>
                </a:lnTo>
                <a:close/>
                <a:moveTo>
                  <a:pt x="4246990" y="1884266"/>
                </a:moveTo>
                <a:lnTo>
                  <a:pt x="4247738" y="1884867"/>
                </a:lnTo>
                <a:lnTo>
                  <a:pt x="4240265" y="1892529"/>
                </a:lnTo>
                <a:lnTo>
                  <a:pt x="4240266" y="1892527"/>
                </a:lnTo>
                <a:close/>
                <a:moveTo>
                  <a:pt x="4212005" y="1864870"/>
                </a:moveTo>
                <a:lnTo>
                  <a:pt x="4209966" y="1872914"/>
                </a:lnTo>
                <a:cubicBezTo>
                  <a:pt x="4208029" y="1878082"/>
                  <a:pt x="4205792" y="1883193"/>
                  <a:pt x="4204154" y="1888419"/>
                </a:cubicBezTo>
                <a:cubicBezTo>
                  <a:pt x="4197046" y="1896178"/>
                  <a:pt x="4189294" y="1903415"/>
                  <a:pt x="4182830" y="1911699"/>
                </a:cubicBezTo>
                <a:lnTo>
                  <a:pt x="4168441" y="1931899"/>
                </a:lnTo>
                <a:lnTo>
                  <a:pt x="4166431" y="1934185"/>
                </a:lnTo>
                <a:cubicBezTo>
                  <a:pt x="4166154" y="1934503"/>
                  <a:pt x="4115071" y="1994569"/>
                  <a:pt x="4111483" y="1997608"/>
                </a:cubicBezTo>
                <a:lnTo>
                  <a:pt x="4031917" y="2064995"/>
                </a:lnTo>
                <a:lnTo>
                  <a:pt x="4031890" y="2064988"/>
                </a:lnTo>
                <a:lnTo>
                  <a:pt x="4033319" y="2063597"/>
                </a:lnTo>
                <a:cubicBezTo>
                  <a:pt x="4042902" y="2053988"/>
                  <a:pt x="4052562" y="2043103"/>
                  <a:pt x="4104912" y="1988744"/>
                </a:cubicBezTo>
                <a:cubicBezTo>
                  <a:pt x="4116317" y="1976900"/>
                  <a:pt x="4128684" y="1965910"/>
                  <a:pt x="4139359" y="1953428"/>
                </a:cubicBezTo>
                <a:cubicBezTo>
                  <a:pt x="4149201" y="1941921"/>
                  <a:pt x="4159439" y="1930730"/>
                  <a:pt x="4168882" y="1918906"/>
                </a:cubicBezTo>
                <a:cubicBezTo>
                  <a:pt x="4176125" y="1909838"/>
                  <a:pt x="4181998" y="1899756"/>
                  <a:pt x="4189383" y="1890798"/>
                </a:cubicBezTo>
                <a:cubicBezTo>
                  <a:pt x="4194604" y="1884463"/>
                  <a:pt x="4201180" y="1879308"/>
                  <a:pt x="4206606" y="1873141"/>
                </a:cubicBezTo>
                <a:close/>
                <a:moveTo>
                  <a:pt x="5744581" y="1862440"/>
                </a:moveTo>
                <a:lnTo>
                  <a:pt x="5735489" y="1868435"/>
                </a:lnTo>
                <a:cubicBezTo>
                  <a:pt x="5713429" y="1882931"/>
                  <a:pt x="5693796" y="1895782"/>
                  <a:pt x="5678061" y="1906022"/>
                </a:cubicBezTo>
                <a:cubicBezTo>
                  <a:pt x="5676241" y="1907207"/>
                  <a:pt x="5673290" y="1908482"/>
                  <a:pt x="5670003" y="1909656"/>
                </a:cubicBezTo>
                <a:lnTo>
                  <a:pt x="5664919" y="1911184"/>
                </a:lnTo>
                <a:lnTo>
                  <a:pt x="5682040" y="1896739"/>
                </a:lnTo>
                <a:lnTo>
                  <a:pt x="5716505" y="1878361"/>
                </a:lnTo>
                <a:close/>
                <a:moveTo>
                  <a:pt x="4267992" y="1861954"/>
                </a:moveTo>
                <a:cubicBezTo>
                  <a:pt x="4269012" y="1861383"/>
                  <a:pt x="4269910" y="1861532"/>
                  <a:pt x="4270613" y="1862833"/>
                </a:cubicBezTo>
                <a:cubicBezTo>
                  <a:pt x="4267660" y="1866417"/>
                  <a:pt x="4265553" y="1870649"/>
                  <a:pt x="4262414" y="1874076"/>
                </a:cubicBezTo>
                <a:cubicBezTo>
                  <a:pt x="4258411" y="1878446"/>
                  <a:pt x="4253665" y="1882101"/>
                  <a:pt x="4249290" y="1886112"/>
                </a:cubicBezTo>
                <a:lnTo>
                  <a:pt x="4247738" y="1884867"/>
                </a:lnTo>
                <a:lnTo>
                  <a:pt x="4257489" y="1874869"/>
                </a:lnTo>
                <a:cubicBezTo>
                  <a:pt x="4260771" y="1871861"/>
                  <a:pt x="4264931" y="1863667"/>
                  <a:pt x="4267992" y="1861954"/>
                </a:cubicBezTo>
                <a:close/>
                <a:moveTo>
                  <a:pt x="5779679" y="1839311"/>
                </a:moveTo>
                <a:cubicBezTo>
                  <a:pt x="5783335" y="1838641"/>
                  <a:pt x="5783843" y="1839559"/>
                  <a:pt x="5779195" y="1842812"/>
                </a:cubicBezTo>
                <a:lnTo>
                  <a:pt x="5744581" y="1862440"/>
                </a:lnTo>
                <a:lnTo>
                  <a:pt x="5779649" y="1839321"/>
                </a:lnTo>
                <a:close/>
                <a:moveTo>
                  <a:pt x="6331403" y="1819820"/>
                </a:moveTo>
                <a:lnTo>
                  <a:pt x="6333032" y="1821452"/>
                </a:lnTo>
                <a:lnTo>
                  <a:pt x="6322795" y="1823850"/>
                </a:lnTo>
                <a:cubicBezTo>
                  <a:pt x="6318372" y="1824679"/>
                  <a:pt x="6318303" y="1824388"/>
                  <a:pt x="6320942" y="1823364"/>
                </a:cubicBezTo>
                <a:close/>
                <a:moveTo>
                  <a:pt x="6284870" y="1817528"/>
                </a:moveTo>
                <a:lnTo>
                  <a:pt x="6290673" y="1818306"/>
                </a:lnTo>
                <a:lnTo>
                  <a:pt x="6273041" y="1825046"/>
                </a:lnTo>
                <a:cubicBezTo>
                  <a:pt x="6263424" y="1830114"/>
                  <a:pt x="6253739" y="1836136"/>
                  <a:pt x="6244089" y="1841681"/>
                </a:cubicBezTo>
                <a:lnTo>
                  <a:pt x="6238560" y="1844329"/>
                </a:lnTo>
                <a:lnTo>
                  <a:pt x="6239359" y="1843681"/>
                </a:lnTo>
                <a:cubicBezTo>
                  <a:pt x="6253899" y="1833962"/>
                  <a:pt x="6274127" y="1822901"/>
                  <a:pt x="6284870" y="1817528"/>
                </a:cubicBezTo>
                <a:close/>
                <a:moveTo>
                  <a:pt x="4286651" y="1814765"/>
                </a:moveTo>
                <a:cubicBezTo>
                  <a:pt x="4287211" y="1814192"/>
                  <a:pt x="4287624" y="1814273"/>
                  <a:pt x="4287819" y="1815410"/>
                </a:cubicBezTo>
                <a:cubicBezTo>
                  <a:pt x="4289297" y="1824078"/>
                  <a:pt x="4283998" y="1832564"/>
                  <a:pt x="4282089" y="1841140"/>
                </a:cubicBezTo>
                <a:lnTo>
                  <a:pt x="4246990" y="1884266"/>
                </a:lnTo>
                <a:lnTo>
                  <a:pt x="4241962" y="1880226"/>
                </a:lnTo>
                <a:cubicBezTo>
                  <a:pt x="4239520" y="1878264"/>
                  <a:pt x="4237466" y="1876114"/>
                  <a:pt x="4236972" y="1873212"/>
                </a:cubicBezTo>
                <a:cubicBezTo>
                  <a:pt x="4236195" y="1868660"/>
                  <a:pt x="4242153" y="1865499"/>
                  <a:pt x="4245172" y="1861969"/>
                </a:cubicBezTo>
                <a:cubicBezTo>
                  <a:pt x="4252007" y="1853977"/>
                  <a:pt x="4259143" y="1846228"/>
                  <a:pt x="4266495" y="1838691"/>
                </a:cubicBezTo>
                <a:cubicBezTo>
                  <a:pt x="4270634" y="1834446"/>
                  <a:pt x="4275616" y="1831024"/>
                  <a:pt x="4279618" y="1826654"/>
                </a:cubicBezTo>
                <a:cubicBezTo>
                  <a:pt x="4281973" y="1824083"/>
                  <a:pt x="4284971" y="1816483"/>
                  <a:pt x="4286651" y="1814765"/>
                </a:cubicBezTo>
                <a:close/>
                <a:moveTo>
                  <a:pt x="6315517" y="1813507"/>
                </a:moveTo>
                <a:lnTo>
                  <a:pt x="6322265" y="1815502"/>
                </a:lnTo>
                <a:lnTo>
                  <a:pt x="6317429" y="1817628"/>
                </a:lnTo>
                <a:cubicBezTo>
                  <a:pt x="6308997" y="1821435"/>
                  <a:pt x="6303833" y="1823850"/>
                  <a:pt x="6303833" y="1823850"/>
                </a:cubicBezTo>
                <a:cubicBezTo>
                  <a:pt x="6300672" y="1822796"/>
                  <a:pt x="6297421" y="1820471"/>
                  <a:pt x="6294215" y="1818782"/>
                </a:cubicBezTo>
                <a:lnTo>
                  <a:pt x="6290673" y="1818306"/>
                </a:lnTo>
                <a:lnTo>
                  <a:pt x="6301587" y="1814135"/>
                </a:lnTo>
                <a:cubicBezTo>
                  <a:pt x="6306277" y="1813269"/>
                  <a:pt x="6310925" y="1813001"/>
                  <a:pt x="6315517" y="1813507"/>
                </a:cubicBezTo>
                <a:close/>
                <a:moveTo>
                  <a:pt x="4248660" y="1800569"/>
                </a:moveTo>
                <a:cubicBezTo>
                  <a:pt x="4250003" y="1799650"/>
                  <a:pt x="4250266" y="1800461"/>
                  <a:pt x="4249930" y="1803141"/>
                </a:cubicBezTo>
                <a:lnTo>
                  <a:pt x="4249179" y="1807589"/>
                </a:lnTo>
                <a:lnTo>
                  <a:pt x="4243594" y="1811248"/>
                </a:lnTo>
                <a:lnTo>
                  <a:pt x="4242922" y="1810299"/>
                </a:lnTo>
                <a:lnTo>
                  <a:pt x="4241830" y="1807452"/>
                </a:lnTo>
                <a:close/>
                <a:moveTo>
                  <a:pt x="4264830" y="1799267"/>
                </a:moveTo>
                <a:cubicBezTo>
                  <a:pt x="4265139" y="1801080"/>
                  <a:pt x="4263840" y="1805115"/>
                  <a:pt x="4261670" y="1810205"/>
                </a:cubicBezTo>
                <a:cubicBezTo>
                  <a:pt x="4255162" y="1825481"/>
                  <a:pt x="4240825" y="1850266"/>
                  <a:pt x="4238601" y="1853104"/>
                </a:cubicBezTo>
                <a:lnTo>
                  <a:pt x="4204624" y="1891030"/>
                </a:lnTo>
                <a:lnTo>
                  <a:pt x="4214807" y="1861897"/>
                </a:lnTo>
                <a:cubicBezTo>
                  <a:pt x="4215308" y="1859645"/>
                  <a:pt x="4214024" y="1861583"/>
                  <a:pt x="4212233" y="1864521"/>
                </a:cubicBezTo>
                <a:lnTo>
                  <a:pt x="4212005" y="1864870"/>
                </a:lnTo>
                <a:lnTo>
                  <a:pt x="4213982" y="1857069"/>
                </a:lnTo>
                <a:cubicBezTo>
                  <a:pt x="4214355" y="1852471"/>
                  <a:pt x="4208515" y="1864564"/>
                  <a:pt x="4205782" y="1868312"/>
                </a:cubicBezTo>
                <a:cubicBezTo>
                  <a:pt x="4194764" y="1883420"/>
                  <a:pt x="4180326" y="1895826"/>
                  <a:pt x="4167235" y="1909248"/>
                </a:cubicBezTo>
                <a:cubicBezTo>
                  <a:pt x="4119577" y="1958108"/>
                  <a:pt x="4151727" y="1918596"/>
                  <a:pt x="4108188" y="1978293"/>
                </a:cubicBezTo>
                <a:cubicBezTo>
                  <a:pt x="4088079" y="2005864"/>
                  <a:pt x="4063472" y="2029672"/>
                  <a:pt x="4037742" y="2052539"/>
                </a:cubicBezTo>
                <a:lnTo>
                  <a:pt x="4025468" y="2063447"/>
                </a:lnTo>
                <a:lnTo>
                  <a:pt x="4022027" y="2062622"/>
                </a:lnTo>
                <a:lnTo>
                  <a:pt x="4015964" y="2058066"/>
                </a:lnTo>
                <a:lnTo>
                  <a:pt x="4058970" y="2015987"/>
                </a:lnTo>
                <a:cubicBezTo>
                  <a:pt x="4070652" y="2004406"/>
                  <a:pt x="4082873" y="1993259"/>
                  <a:pt x="4093417" y="1980672"/>
                </a:cubicBezTo>
                <a:cubicBezTo>
                  <a:pt x="4181605" y="1875383"/>
                  <a:pt x="4073423" y="2002484"/>
                  <a:pt x="4161488" y="1905212"/>
                </a:cubicBezTo>
                <a:cubicBezTo>
                  <a:pt x="4180270" y="1884468"/>
                  <a:pt x="4199978" y="1864353"/>
                  <a:pt x="4216435" y="1841789"/>
                </a:cubicBezTo>
                <a:cubicBezTo>
                  <a:pt x="4229210" y="1824272"/>
                  <a:pt x="4229408" y="1821177"/>
                  <a:pt x="4238301" y="1814715"/>
                </a:cubicBezTo>
                <a:lnTo>
                  <a:pt x="4243594" y="1811248"/>
                </a:lnTo>
                <a:lnTo>
                  <a:pt x="4247606" y="1816925"/>
                </a:lnTo>
                <a:lnTo>
                  <a:pt x="4249179" y="1807589"/>
                </a:lnTo>
                <a:lnTo>
                  <a:pt x="4250882" y="1806473"/>
                </a:lnTo>
                <a:cubicBezTo>
                  <a:pt x="4255311" y="1803701"/>
                  <a:pt x="4263961" y="1794177"/>
                  <a:pt x="4264830" y="1799267"/>
                </a:cubicBezTo>
                <a:close/>
                <a:moveTo>
                  <a:pt x="6165791" y="1798150"/>
                </a:moveTo>
                <a:lnTo>
                  <a:pt x="6163580" y="1799189"/>
                </a:lnTo>
                <a:cubicBezTo>
                  <a:pt x="6163185" y="1799368"/>
                  <a:pt x="6163504" y="1799200"/>
                  <a:pt x="6164772" y="1798566"/>
                </a:cubicBezTo>
                <a:close/>
                <a:moveTo>
                  <a:pt x="6193749" y="1785622"/>
                </a:moveTo>
                <a:lnTo>
                  <a:pt x="6196127" y="1785896"/>
                </a:lnTo>
                <a:lnTo>
                  <a:pt x="6193237" y="1786948"/>
                </a:lnTo>
                <a:lnTo>
                  <a:pt x="6165791" y="1798150"/>
                </a:lnTo>
                <a:lnTo>
                  <a:pt x="6166675" y="1797735"/>
                </a:lnTo>
                <a:cubicBezTo>
                  <a:pt x="6173033" y="1794732"/>
                  <a:pt x="6187069" y="1788121"/>
                  <a:pt x="6193749" y="1785622"/>
                </a:cubicBezTo>
                <a:close/>
                <a:moveTo>
                  <a:pt x="6481102" y="1784945"/>
                </a:moveTo>
                <a:cubicBezTo>
                  <a:pt x="6484761" y="1787058"/>
                  <a:pt x="6412037" y="1817720"/>
                  <a:pt x="6386005" y="1830171"/>
                </a:cubicBezTo>
                <a:cubicBezTo>
                  <a:pt x="6373635" y="1836087"/>
                  <a:pt x="6362870" y="1841194"/>
                  <a:pt x="6353535" y="1845585"/>
                </a:cubicBezTo>
                <a:lnTo>
                  <a:pt x="6332277" y="1855483"/>
                </a:lnTo>
                <a:lnTo>
                  <a:pt x="6332509" y="1854677"/>
                </a:lnTo>
                <a:cubicBezTo>
                  <a:pt x="6322279" y="1855533"/>
                  <a:pt x="6263169" y="1887243"/>
                  <a:pt x="6329649" y="1856707"/>
                </a:cubicBezTo>
                <a:lnTo>
                  <a:pt x="6332277" y="1855483"/>
                </a:lnTo>
                <a:lnTo>
                  <a:pt x="6331384" y="1858610"/>
                </a:lnTo>
                <a:cubicBezTo>
                  <a:pt x="6328123" y="1861652"/>
                  <a:pt x="6321511" y="1866673"/>
                  <a:pt x="6310153" y="1874417"/>
                </a:cubicBezTo>
                <a:cubicBezTo>
                  <a:pt x="6271033" y="1901090"/>
                  <a:pt x="6223536" y="1916787"/>
                  <a:pt x="6190056" y="1950268"/>
                </a:cubicBezTo>
                <a:cubicBezTo>
                  <a:pt x="6190056" y="1912261"/>
                  <a:pt x="6130855" y="1973703"/>
                  <a:pt x="6087399" y="1994714"/>
                </a:cubicBezTo>
                <a:lnTo>
                  <a:pt x="6086467" y="1995042"/>
                </a:lnTo>
                <a:lnTo>
                  <a:pt x="6088921" y="1988194"/>
                </a:lnTo>
                <a:lnTo>
                  <a:pt x="6072601" y="1986375"/>
                </a:lnTo>
                <a:lnTo>
                  <a:pt x="6077275" y="1978891"/>
                </a:lnTo>
                <a:lnTo>
                  <a:pt x="6077457" y="1978560"/>
                </a:lnTo>
                <a:lnTo>
                  <a:pt x="6096897" y="1970589"/>
                </a:lnTo>
                <a:lnTo>
                  <a:pt x="6123001" y="1955261"/>
                </a:lnTo>
                <a:lnTo>
                  <a:pt x="6144853" y="1947921"/>
                </a:lnTo>
                <a:cubicBezTo>
                  <a:pt x="6165603" y="1940819"/>
                  <a:pt x="6179298" y="1935552"/>
                  <a:pt x="6164772" y="1937626"/>
                </a:cubicBezTo>
                <a:cubicBezTo>
                  <a:pt x="6153885" y="1939182"/>
                  <a:pt x="6142483" y="1944275"/>
                  <a:pt x="6131021" y="1950552"/>
                </a:cubicBezTo>
                <a:lnTo>
                  <a:pt x="6123001" y="1955261"/>
                </a:lnTo>
                <a:lnTo>
                  <a:pt x="6111080" y="1959265"/>
                </a:lnTo>
                <a:cubicBezTo>
                  <a:pt x="6099823" y="1963045"/>
                  <a:pt x="6089447" y="1966597"/>
                  <a:pt x="6082600" y="1969231"/>
                </a:cubicBezTo>
                <a:lnTo>
                  <a:pt x="6077457" y="1978560"/>
                </a:lnTo>
                <a:lnTo>
                  <a:pt x="6065107" y="1983625"/>
                </a:lnTo>
                <a:cubicBezTo>
                  <a:pt x="6060153" y="1984431"/>
                  <a:pt x="6055409" y="1984357"/>
                  <a:pt x="6050931" y="1983109"/>
                </a:cubicBezTo>
                <a:lnTo>
                  <a:pt x="6049941" y="1982514"/>
                </a:lnTo>
                <a:lnTo>
                  <a:pt x="6069959" y="1969231"/>
                </a:lnTo>
                <a:cubicBezTo>
                  <a:pt x="6059423" y="1967124"/>
                  <a:pt x="6048622" y="1959751"/>
                  <a:pt x="6038354" y="1962910"/>
                </a:cubicBezTo>
                <a:lnTo>
                  <a:pt x="6033405" y="1965377"/>
                </a:lnTo>
                <a:lnTo>
                  <a:pt x="6035439" y="1960892"/>
                </a:lnTo>
                <a:lnTo>
                  <a:pt x="6065507" y="1939677"/>
                </a:lnTo>
                <a:lnTo>
                  <a:pt x="6102099" y="1923974"/>
                </a:lnTo>
                <a:lnTo>
                  <a:pt x="6106701" y="1921315"/>
                </a:lnTo>
                <a:lnTo>
                  <a:pt x="6108617" y="1920701"/>
                </a:lnTo>
                <a:cubicBezTo>
                  <a:pt x="6113660" y="1918190"/>
                  <a:pt x="6118949" y="1914939"/>
                  <a:pt x="6123467" y="1911982"/>
                </a:cubicBezTo>
                <a:lnTo>
                  <a:pt x="6126905" y="1909641"/>
                </a:lnTo>
                <a:lnTo>
                  <a:pt x="6133168" y="1906022"/>
                </a:lnTo>
                <a:cubicBezTo>
                  <a:pt x="6135809" y="1903674"/>
                  <a:pt x="6135642" y="1903686"/>
                  <a:pt x="6133686" y="1905023"/>
                </a:cubicBezTo>
                <a:lnTo>
                  <a:pt x="6126905" y="1909641"/>
                </a:lnTo>
                <a:lnTo>
                  <a:pt x="6106701" y="1921315"/>
                </a:lnTo>
                <a:lnTo>
                  <a:pt x="6095243" y="1924985"/>
                </a:lnTo>
                <a:cubicBezTo>
                  <a:pt x="6093577" y="1924985"/>
                  <a:pt x="6093007" y="1924195"/>
                  <a:pt x="6093123" y="1922911"/>
                </a:cubicBezTo>
                <a:lnTo>
                  <a:pt x="6094613" y="1919141"/>
                </a:lnTo>
                <a:lnTo>
                  <a:pt x="6108175" y="1909573"/>
                </a:lnTo>
                <a:lnTo>
                  <a:pt x="6116999" y="1903259"/>
                </a:lnTo>
                <a:lnTo>
                  <a:pt x="6123631" y="1902071"/>
                </a:lnTo>
                <a:lnTo>
                  <a:pt x="6131053" y="1901278"/>
                </a:lnTo>
                <a:lnTo>
                  <a:pt x="6120525" y="1906022"/>
                </a:lnTo>
                <a:cubicBezTo>
                  <a:pt x="6112391" y="1909072"/>
                  <a:pt x="6154497" y="1899701"/>
                  <a:pt x="6145809" y="1899701"/>
                </a:cubicBezTo>
                <a:lnTo>
                  <a:pt x="6131053" y="1901278"/>
                </a:lnTo>
                <a:lnTo>
                  <a:pt x="6182669" y="1878020"/>
                </a:lnTo>
                <a:lnTo>
                  <a:pt x="6198593" y="1872200"/>
                </a:lnTo>
                <a:lnTo>
                  <a:pt x="6196377" y="1874417"/>
                </a:lnTo>
                <a:cubicBezTo>
                  <a:pt x="6182617" y="1882672"/>
                  <a:pt x="6152131" y="1893380"/>
                  <a:pt x="6152131" y="1893380"/>
                </a:cubicBezTo>
                <a:cubicBezTo>
                  <a:pt x="6156344" y="1897594"/>
                  <a:pt x="6159119" y="1907906"/>
                  <a:pt x="6164772" y="1906022"/>
                </a:cubicBezTo>
                <a:cubicBezTo>
                  <a:pt x="6194285" y="1896184"/>
                  <a:pt x="6278054" y="1861775"/>
                  <a:pt x="6246945" y="1861775"/>
                </a:cubicBezTo>
                <a:cubicBezTo>
                  <a:pt x="6235783" y="1861775"/>
                  <a:pt x="6224913" y="1863561"/>
                  <a:pt x="6214235" y="1866484"/>
                </a:cubicBezTo>
                <a:lnTo>
                  <a:pt x="6198593" y="1872200"/>
                </a:lnTo>
                <a:lnTo>
                  <a:pt x="6215339" y="1855454"/>
                </a:lnTo>
                <a:lnTo>
                  <a:pt x="6238560" y="1844329"/>
                </a:lnTo>
                <a:lnTo>
                  <a:pt x="6223715" y="1856372"/>
                </a:lnTo>
                <a:cubicBezTo>
                  <a:pt x="6221185" y="1859681"/>
                  <a:pt x="6221977" y="1861775"/>
                  <a:pt x="6227981" y="1861775"/>
                </a:cubicBezTo>
                <a:cubicBezTo>
                  <a:pt x="6260179" y="1861775"/>
                  <a:pt x="6338660" y="1840498"/>
                  <a:pt x="6335729" y="1824154"/>
                </a:cubicBezTo>
                <a:lnTo>
                  <a:pt x="6333032" y="1821452"/>
                </a:lnTo>
                <a:lnTo>
                  <a:pt x="6398895" y="1806025"/>
                </a:lnTo>
                <a:cubicBezTo>
                  <a:pt x="6424097" y="1799325"/>
                  <a:pt x="6449215" y="1792245"/>
                  <a:pt x="6474498" y="1785924"/>
                </a:cubicBezTo>
                <a:cubicBezTo>
                  <a:pt x="6478497" y="1784924"/>
                  <a:pt x="6480579" y="1784644"/>
                  <a:pt x="6481102" y="1784945"/>
                </a:cubicBezTo>
                <a:close/>
                <a:moveTo>
                  <a:pt x="6434621" y="1772623"/>
                </a:moveTo>
                <a:cubicBezTo>
                  <a:pt x="6437235" y="1774299"/>
                  <a:pt x="6390537" y="1796805"/>
                  <a:pt x="6373363" y="1804887"/>
                </a:cubicBezTo>
                <a:cubicBezTo>
                  <a:pt x="6365219" y="1808720"/>
                  <a:pt x="6348153" y="1814290"/>
                  <a:pt x="6335335" y="1818487"/>
                </a:cubicBezTo>
                <a:lnTo>
                  <a:pt x="6331403" y="1819820"/>
                </a:lnTo>
                <a:lnTo>
                  <a:pt x="6329116" y="1817528"/>
                </a:lnTo>
                <a:lnTo>
                  <a:pt x="6322265" y="1815502"/>
                </a:lnTo>
                <a:lnTo>
                  <a:pt x="6350623" y="1803044"/>
                </a:lnTo>
                <a:cubicBezTo>
                  <a:pt x="6376753" y="1791895"/>
                  <a:pt x="6408358" y="1779254"/>
                  <a:pt x="6430251" y="1773282"/>
                </a:cubicBezTo>
                <a:cubicBezTo>
                  <a:pt x="6432867" y="1772569"/>
                  <a:pt x="6434247" y="1772384"/>
                  <a:pt x="6434621" y="1772623"/>
                </a:cubicBezTo>
                <a:close/>
                <a:moveTo>
                  <a:pt x="6246945" y="1760640"/>
                </a:moveTo>
                <a:cubicBezTo>
                  <a:pt x="6254487" y="1760640"/>
                  <a:pt x="6254808" y="1762168"/>
                  <a:pt x="6250627" y="1764669"/>
                </a:cubicBezTo>
                <a:lnTo>
                  <a:pt x="6245008" y="1767332"/>
                </a:lnTo>
                <a:lnTo>
                  <a:pt x="6244368" y="1761105"/>
                </a:lnTo>
                <a:close/>
                <a:moveTo>
                  <a:pt x="4352606" y="1738495"/>
                </a:moveTo>
                <a:lnTo>
                  <a:pt x="4352049" y="1741283"/>
                </a:lnTo>
                <a:lnTo>
                  <a:pt x="4346866" y="1746366"/>
                </a:lnTo>
                <a:lnTo>
                  <a:pt x="4346302" y="1747118"/>
                </a:lnTo>
                <a:lnTo>
                  <a:pt x="4346213" y="1747197"/>
                </a:lnTo>
                <a:lnTo>
                  <a:pt x="4345300" y="1748455"/>
                </a:lnTo>
                <a:lnTo>
                  <a:pt x="4340608" y="1754718"/>
                </a:lnTo>
                <a:cubicBezTo>
                  <a:pt x="4338594" y="1757555"/>
                  <a:pt x="4337299" y="1759484"/>
                  <a:pt x="4338666" y="1757610"/>
                </a:cubicBezTo>
                <a:lnTo>
                  <a:pt x="4345300" y="1748455"/>
                </a:lnTo>
                <a:lnTo>
                  <a:pt x="4346302" y="1747118"/>
                </a:lnTo>
                <a:lnTo>
                  <a:pt x="4347001" y="1746504"/>
                </a:lnTo>
                <a:cubicBezTo>
                  <a:pt x="4347132" y="1746627"/>
                  <a:pt x="4347627" y="1746471"/>
                  <a:pt x="4349978" y="1744138"/>
                </a:cubicBezTo>
                <a:lnTo>
                  <a:pt x="4351879" y="1742139"/>
                </a:lnTo>
                <a:lnTo>
                  <a:pt x="4346060" y="1771303"/>
                </a:lnTo>
                <a:cubicBezTo>
                  <a:pt x="4340319" y="1777189"/>
                  <a:pt x="4333985" y="1782569"/>
                  <a:pt x="4328836" y="1788960"/>
                </a:cubicBezTo>
                <a:lnTo>
                  <a:pt x="4323746" y="1795941"/>
                </a:lnTo>
                <a:lnTo>
                  <a:pt x="4322469" y="1797565"/>
                </a:lnTo>
                <a:lnTo>
                  <a:pt x="4316544" y="1805815"/>
                </a:lnTo>
                <a:lnTo>
                  <a:pt x="4316536" y="1805826"/>
                </a:lnTo>
                <a:lnTo>
                  <a:pt x="4308743" y="1812041"/>
                </a:lnTo>
                <a:cubicBezTo>
                  <a:pt x="4306146" y="1814113"/>
                  <a:pt x="4303822" y="1815314"/>
                  <a:pt x="4302589" y="1813032"/>
                </a:cubicBezTo>
                <a:cubicBezTo>
                  <a:pt x="4299103" y="1806577"/>
                  <a:pt x="4305515" y="1798490"/>
                  <a:pt x="4309142" y="1792131"/>
                </a:cubicBezTo>
                <a:lnTo>
                  <a:pt x="4327511" y="1766947"/>
                </a:lnTo>
                <a:lnTo>
                  <a:pt x="4326506" y="1772896"/>
                </a:lnTo>
                <a:cubicBezTo>
                  <a:pt x="4325820" y="1777089"/>
                  <a:pt x="4326950" y="1772422"/>
                  <a:pt x="4330538" y="1765066"/>
                </a:cubicBezTo>
                <a:lnTo>
                  <a:pt x="4337841" y="1752782"/>
                </a:lnTo>
                <a:lnTo>
                  <a:pt x="4337843" y="1752779"/>
                </a:lnTo>
                <a:lnTo>
                  <a:pt x="4350965" y="1740744"/>
                </a:lnTo>
                <a:close/>
                <a:moveTo>
                  <a:pt x="6249063" y="1733122"/>
                </a:moveTo>
                <a:lnTo>
                  <a:pt x="6247417" y="1739680"/>
                </a:lnTo>
                <a:cubicBezTo>
                  <a:pt x="6245756" y="1746627"/>
                  <a:pt x="6244503" y="1752676"/>
                  <a:pt x="6244005" y="1757570"/>
                </a:cubicBezTo>
                <a:lnTo>
                  <a:pt x="6244368" y="1761105"/>
                </a:lnTo>
                <a:lnTo>
                  <a:pt x="6232163" y="1763308"/>
                </a:lnTo>
                <a:cubicBezTo>
                  <a:pt x="6193680" y="1775064"/>
                  <a:pt x="6132206" y="1820704"/>
                  <a:pt x="6152131" y="1798566"/>
                </a:cubicBezTo>
                <a:cubicBezTo>
                  <a:pt x="6172458" y="1775979"/>
                  <a:pt x="6198849" y="1760583"/>
                  <a:pt x="6225924" y="1745890"/>
                </a:cubicBezTo>
                <a:close/>
                <a:moveTo>
                  <a:pt x="4368186" y="1723090"/>
                </a:moveTo>
                <a:lnTo>
                  <a:pt x="4364089" y="1728708"/>
                </a:lnTo>
                <a:cubicBezTo>
                  <a:pt x="4360312" y="1733001"/>
                  <a:pt x="4357372" y="1736276"/>
                  <a:pt x="4355082" y="1738769"/>
                </a:cubicBezTo>
                <a:lnTo>
                  <a:pt x="4351879" y="1742139"/>
                </a:lnTo>
                <a:lnTo>
                  <a:pt x="4352049" y="1741283"/>
                </a:lnTo>
                <a:lnTo>
                  <a:pt x="4358253" y="1735202"/>
                </a:lnTo>
                <a:close/>
                <a:moveTo>
                  <a:pt x="4368190" y="1723086"/>
                </a:moveTo>
                <a:lnTo>
                  <a:pt x="4368190" y="1723086"/>
                </a:lnTo>
                <a:lnTo>
                  <a:pt x="4368186" y="1723090"/>
                </a:lnTo>
                <a:close/>
                <a:moveTo>
                  <a:pt x="6253170" y="1716771"/>
                </a:moveTo>
                <a:lnTo>
                  <a:pt x="6253040" y="1717290"/>
                </a:lnTo>
                <a:lnTo>
                  <a:pt x="6244554" y="1721336"/>
                </a:lnTo>
                <a:cubicBezTo>
                  <a:pt x="6238212" y="1724344"/>
                  <a:pt x="6235664" y="1725470"/>
                  <a:pt x="6240623" y="1722715"/>
                </a:cubicBezTo>
                <a:cubicBezTo>
                  <a:pt x="6238663" y="1724021"/>
                  <a:pt x="6241824" y="1722441"/>
                  <a:pt x="6245474" y="1720534"/>
                </a:cubicBezTo>
                <a:lnTo>
                  <a:pt x="6247592" y="1719414"/>
                </a:lnTo>
                <a:close/>
                <a:moveTo>
                  <a:pt x="4361950" y="1707750"/>
                </a:moveTo>
                <a:lnTo>
                  <a:pt x="4359166" y="1729501"/>
                </a:lnTo>
                <a:lnTo>
                  <a:pt x="4352606" y="1738495"/>
                </a:lnTo>
                <a:lnTo>
                  <a:pt x="4354242" y="1730294"/>
                </a:lnTo>
                <a:lnTo>
                  <a:pt x="4337843" y="1752779"/>
                </a:lnTo>
                <a:lnTo>
                  <a:pt x="4337842" y="1752780"/>
                </a:lnTo>
                <a:lnTo>
                  <a:pt x="4337841" y="1752782"/>
                </a:lnTo>
                <a:lnTo>
                  <a:pt x="4333742" y="1758403"/>
                </a:lnTo>
                <a:lnTo>
                  <a:pt x="4327511" y="1766947"/>
                </a:lnTo>
                <a:lnTo>
                  <a:pt x="4328819" y="1759195"/>
                </a:lnTo>
                <a:cubicBezTo>
                  <a:pt x="4350050" y="1730083"/>
                  <a:pt x="4340891" y="1744889"/>
                  <a:pt x="4356695" y="1715015"/>
                </a:cubicBezTo>
                <a:close/>
                <a:moveTo>
                  <a:pt x="6277229" y="1706036"/>
                </a:moveTo>
                <a:lnTo>
                  <a:pt x="6268505" y="1712674"/>
                </a:lnTo>
                <a:cubicBezTo>
                  <a:pt x="6264645" y="1716119"/>
                  <a:pt x="6261607" y="1719482"/>
                  <a:pt x="6259586" y="1722715"/>
                </a:cubicBezTo>
                <a:lnTo>
                  <a:pt x="6257893" y="1728250"/>
                </a:lnTo>
                <a:lnTo>
                  <a:pt x="6249063" y="1733122"/>
                </a:lnTo>
                <a:lnTo>
                  <a:pt x="6253040" y="1717290"/>
                </a:lnTo>
                <a:lnTo>
                  <a:pt x="6256449" y="1715664"/>
                </a:lnTo>
                <a:cubicBezTo>
                  <a:pt x="6261053" y="1713469"/>
                  <a:pt x="6266141" y="1711054"/>
                  <a:pt x="6271251" y="1708668"/>
                </a:cubicBezTo>
                <a:close/>
                <a:moveTo>
                  <a:pt x="4324648" y="1704295"/>
                </a:moveTo>
                <a:cubicBezTo>
                  <a:pt x="4325249" y="1702468"/>
                  <a:pt x="4325322" y="1702414"/>
                  <a:pt x="4324682" y="1705285"/>
                </a:cubicBezTo>
                <a:lnTo>
                  <a:pt x="4318953" y="1731016"/>
                </a:lnTo>
                <a:cubicBezTo>
                  <a:pt x="4314853" y="1736637"/>
                  <a:pt x="4313401" y="1749931"/>
                  <a:pt x="4306653" y="1747880"/>
                </a:cubicBezTo>
                <a:cubicBezTo>
                  <a:pt x="4303373" y="1746884"/>
                  <a:pt x="4303078" y="1743388"/>
                  <a:pt x="4303953" y="1739376"/>
                </a:cubicBezTo>
                <a:lnTo>
                  <a:pt x="4304726" y="1737304"/>
                </a:lnTo>
                <a:lnTo>
                  <a:pt x="4309929" y="1737429"/>
                </a:lnTo>
                <a:cubicBezTo>
                  <a:pt x="4312050" y="1735355"/>
                  <a:pt x="4314191" y="1731591"/>
                  <a:pt x="4316171" y="1727291"/>
                </a:cubicBezTo>
                <a:lnTo>
                  <a:pt x="4320448" y="1716461"/>
                </a:lnTo>
                <a:lnTo>
                  <a:pt x="4321406" y="1715736"/>
                </a:lnTo>
                <a:lnTo>
                  <a:pt x="4320742" y="1715717"/>
                </a:lnTo>
                <a:lnTo>
                  <a:pt x="4321444" y="1713939"/>
                </a:lnTo>
                <a:cubicBezTo>
                  <a:pt x="4322918" y="1709722"/>
                  <a:pt x="4324047" y="1706123"/>
                  <a:pt x="4324648" y="1704295"/>
                </a:cubicBezTo>
                <a:close/>
                <a:moveTo>
                  <a:pt x="6304288" y="1696562"/>
                </a:moveTo>
                <a:lnTo>
                  <a:pt x="6303833" y="1697431"/>
                </a:lnTo>
                <a:lnTo>
                  <a:pt x="6299515" y="1700445"/>
                </a:lnTo>
                <a:lnTo>
                  <a:pt x="6291191" y="1703752"/>
                </a:lnTo>
                <a:cubicBezTo>
                  <a:pt x="6284421" y="1705782"/>
                  <a:pt x="6290801" y="1702734"/>
                  <a:pt x="6300423" y="1698332"/>
                </a:cubicBezTo>
                <a:close/>
                <a:moveTo>
                  <a:pt x="6360721" y="1665826"/>
                </a:moveTo>
                <a:cubicBezTo>
                  <a:pt x="6372013" y="1660986"/>
                  <a:pt x="6339901" y="1678906"/>
                  <a:pt x="6329116" y="1684789"/>
                </a:cubicBezTo>
                <a:cubicBezTo>
                  <a:pt x="6326014" y="1686481"/>
                  <a:pt x="6321247" y="1688766"/>
                  <a:pt x="6316052" y="1691178"/>
                </a:cubicBezTo>
                <a:lnTo>
                  <a:pt x="6304288" y="1696562"/>
                </a:lnTo>
                <a:lnTo>
                  <a:pt x="6305250" y="1694730"/>
                </a:lnTo>
                <a:cubicBezTo>
                  <a:pt x="6304195" y="1694691"/>
                  <a:pt x="6301769" y="1695432"/>
                  <a:pt x="6298436" y="1696701"/>
                </a:cubicBezTo>
                <a:lnTo>
                  <a:pt x="6277229" y="1706036"/>
                </a:lnTo>
                <a:lnTo>
                  <a:pt x="6279530" y="1704285"/>
                </a:lnTo>
                <a:close/>
                <a:moveTo>
                  <a:pt x="6043219" y="1663110"/>
                </a:moveTo>
                <a:lnTo>
                  <a:pt x="6042371" y="1666074"/>
                </a:lnTo>
                <a:cubicBezTo>
                  <a:pt x="6037125" y="1672713"/>
                  <a:pt x="6018613" y="1683031"/>
                  <a:pt x="6002315" y="1691981"/>
                </a:cubicBezTo>
                <a:lnTo>
                  <a:pt x="5992820" y="1697342"/>
                </a:lnTo>
                <a:lnTo>
                  <a:pt x="6022565" y="1677267"/>
                </a:lnTo>
                <a:close/>
                <a:moveTo>
                  <a:pt x="6397243" y="1660304"/>
                </a:moveTo>
                <a:cubicBezTo>
                  <a:pt x="6397264" y="1661132"/>
                  <a:pt x="6395743" y="1662897"/>
                  <a:pt x="6392325" y="1665826"/>
                </a:cubicBezTo>
                <a:lnTo>
                  <a:pt x="6345529" y="1705296"/>
                </a:lnTo>
                <a:lnTo>
                  <a:pt x="6302185" y="1723771"/>
                </a:lnTo>
                <a:cubicBezTo>
                  <a:pt x="6278069" y="1733517"/>
                  <a:pt x="6259003" y="1739509"/>
                  <a:pt x="6256349" y="1733302"/>
                </a:cubicBezTo>
                <a:lnTo>
                  <a:pt x="6257893" y="1728250"/>
                </a:lnTo>
                <a:lnTo>
                  <a:pt x="6266380" y="1723567"/>
                </a:lnTo>
                <a:lnTo>
                  <a:pt x="6299515" y="1700445"/>
                </a:lnTo>
                <a:lnTo>
                  <a:pt x="6325385" y="1690166"/>
                </a:lnTo>
                <a:cubicBezTo>
                  <a:pt x="6358469" y="1675489"/>
                  <a:pt x="6397137" y="1656167"/>
                  <a:pt x="6397243" y="1660304"/>
                </a:cubicBezTo>
                <a:close/>
                <a:moveTo>
                  <a:pt x="6076967" y="1638268"/>
                </a:moveTo>
                <a:cubicBezTo>
                  <a:pt x="6079621" y="1637512"/>
                  <a:pt x="6067876" y="1646083"/>
                  <a:pt x="6046701" y="1660723"/>
                </a:cubicBezTo>
                <a:lnTo>
                  <a:pt x="6043219" y="1663110"/>
                </a:lnTo>
                <a:lnTo>
                  <a:pt x="6043575" y="1661863"/>
                </a:lnTo>
                <a:lnTo>
                  <a:pt x="6039539" y="1660041"/>
                </a:lnTo>
                <a:lnTo>
                  <a:pt x="6050995" y="1653185"/>
                </a:lnTo>
                <a:cubicBezTo>
                  <a:pt x="6067032" y="1643423"/>
                  <a:pt x="6075199" y="1638773"/>
                  <a:pt x="6076967" y="1638268"/>
                </a:cubicBezTo>
                <a:close/>
                <a:moveTo>
                  <a:pt x="6432863" y="1633177"/>
                </a:moveTo>
                <a:cubicBezTo>
                  <a:pt x="6428278" y="1635335"/>
                  <a:pt x="6330077" y="1670097"/>
                  <a:pt x="6282348" y="1702141"/>
                </a:cubicBezTo>
                <a:lnTo>
                  <a:pt x="6279530" y="1704285"/>
                </a:lnTo>
                <a:lnTo>
                  <a:pt x="6253170" y="1716771"/>
                </a:lnTo>
                <a:lnTo>
                  <a:pt x="6253265" y="1716394"/>
                </a:lnTo>
                <a:cubicBezTo>
                  <a:pt x="6253265" y="1716394"/>
                  <a:pt x="6252230" y="1716953"/>
                  <a:pt x="6250739" y="1717749"/>
                </a:cubicBezTo>
                <a:lnTo>
                  <a:pt x="6247592" y="1719414"/>
                </a:lnTo>
                <a:lnTo>
                  <a:pt x="6240623" y="1722715"/>
                </a:lnTo>
                <a:cubicBezTo>
                  <a:pt x="6269801" y="1703263"/>
                  <a:pt x="6299619" y="1684789"/>
                  <a:pt x="6329116" y="1665826"/>
                </a:cubicBezTo>
                <a:cubicBezTo>
                  <a:pt x="6409063" y="1640843"/>
                  <a:pt x="6435409" y="1631979"/>
                  <a:pt x="6432863" y="1633177"/>
                </a:cubicBezTo>
                <a:close/>
                <a:moveTo>
                  <a:pt x="6031354" y="1615860"/>
                </a:moveTo>
                <a:lnTo>
                  <a:pt x="6018620" y="1622478"/>
                </a:lnTo>
                <a:lnTo>
                  <a:pt x="6007051" y="1624805"/>
                </a:lnTo>
                <a:close/>
                <a:moveTo>
                  <a:pt x="6031803" y="1615627"/>
                </a:moveTo>
                <a:lnTo>
                  <a:pt x="6031476" y="1615815"/>
                </a:lnTo>
                <a:lnTo>
                  <a:pt x="6031354" y="1615860"/>
                </a:lnTo>
                <a:close/>
                <a:moveTo>
                  <a:pt x="6061257" y="1598639"/>
                </a:moveTo>
                <a:lnTo>
                  <a:pt x="6050757" y="1605778"/>
                </a:lnTo>
                <a:lnTo>
                  <a:pt x="6031803" y="1615627"/>
                </a:lnTo>
                <a:close/>
                <a:moveTo>
                  <a:pt x="4454150" y="1598259"/>
                </a:moveTo>
                <a:lnTo>
                  <a:pt x="4454325" y="1598593"/>
                </a:lnTo>
                <a:lnTo>
                  <a:pt x="4450526" y="1602742"/>
                </a:lnTo>
                <a:close/>
                <a:moveTo>
                  <a:pt x="6079557" y="1586227"/>
                </a:moveTo>
                <a:cubicBezTo>
                  <a:pt x="6079859" y="1586253"/>
                  <a:pt x="6078873" y="1587382"/>
                  <a:pt x="6076279" y="1589975"/>
                </a:cubicBezTo>
                <a:lnTo>
                  <a:pt x="6061257" y="1598639"/>
                </a:lnTo>
                <a:lnTo>
                  <a:pt x="6070596" y="1592290"/>
                </a:lnTo>
                <a:cubicBezTo>
                  <a:pt x="6075757" y="1588619"/>
                  <a:pt x="6079105" y="1586185"/>
                  <a:pt x="6079557" y="1586227"/>
                </a:cubicBezTo>
                <a:close/>
                <a:moveTo>
                  <a:pt x="4467771" y="1579204"/>
                </a:moveTo>
                <a:lnTo>
                  <a:pt x="4465908" y="1580529"/>
                </a:lnTo>
                <a:lnTo>
                  <a:pt x="4465758" y="1580071"/>
                </a:lnTo>
                <a:lnTo>
                  <a:pt x="4465780" y="1579850"/>
                </a:lnTo>
                <a:close/>
                <a:moveTo>
                  <a:pt x="4473822" y="1577239"/>
                </a:moveTo>
                <a:lnTo>
                  <a:pt x="4473689" y="1577369"/>
                </a:lnTo>
                <a:lnTo>
                  <a:pt x="4472518" y="1578105"/>
                </a:lnTo>
                <a:lnTo>
                  <a:pt x="4472939" y="1577526"/>
                </a:lnTo>
                <a:close/>
                <a:moveTo>
                  <a:pt x="4474590" y="1576484"/>
                </a:moveTo>
                <a:lnTo>
                  <a:pt x="4474702" y="1576734"/>
                </a:lnTo>
                <a:lnTo>
                  <a:pt x="4473978" y="1577189"/>
                </a:lnTo>
                <a:lnTo>
                  <a:pt x="4473822" y="1577239"/>
                </a:lnTo>
                <a:close/>
                <a:moveTo>
                  <a:pt x="4476076" y="1575871"/>
                </a:moveTo>
                <a:lnTo>
                  <a:pt x="4472934" y="1578683"/>
                </a:lnTo>
                <a:cubicBezTo>
                  <a:pt x="4470361" y="1581011"/>
                  <a:pt x="4466715" y="1584330"/>
                  <a:pt x="4461665" y="1588961"/>
                </a:cubicBezTo>
                <a:lnTo>
                  <a:pt x="4454150" y="1598259"/>
                </a:lnTo>
                <a:lnTo>
                  <a:pt x="4452642" y="1595376"/>
                </a:lnTo>
                <a:lnTo>
                  <a:pt x="4448604" y="1595318"/>
                </a:lnTo>
                <a:lnTo>
                  <a:pt x="4452537" y="1591541"/>
                </a:lnTo>
                <a:cubicBezTo>
                  <a:pt x="4455237" y="1588994"/>
                  <a:pt x="4458518" y="1585986"/>
                  <a:pt x="4460841" y="1584132"/>
                </a:cubicBezTo>
                <a:lnTo>
                  <a:pt x="4465908" y="1580529"/>
                </a:lnTo>
                <a:lnTo>
                  <a:pt x="4467018" y="1583934"/>
                </a:lnTo>
                <a:lnTo>
                  <a:pt x="4473689" y="1577369"/>
                </a:lnTo>
                <a:lnTo>
                  <a:pt x="4473978" y="1577189"/>
                </a:lnTo>
                <a:lnTo>
                  <a:pt x="4474789" y="1576925"/>
                </a:lnTo>
                <a:lnTo>
                  <a:pt x="4474702" y="1576734"/>
                </a:lnTo>
                <a:close/>
                <a:moveTo>
                  <a:pt x="4473862" y="1574871"/>
                </a:moveTo>
                <a:lnTo>
                  <a:pt x="4474248" y="1575727"/>
                </a:lnTo>
                <a:lnTo>
                  <a:pt x="4472939" y="1577526"/>
                </a:lnTo>
                <a:lnTo>
                  <a:pt x="4467771" y="1579204"/>
                </a:lnTo>
                <a:close/>
                <a:moveTo>
                  <a:pt x="4477767" y="1574358"/>
                </a:moveTo>
                <a:cubicBezTo>
                  <a:pt x="4479286" y="1573031"/>
                  <a:pt x="4477839" y="1574388"/>
                  <a:pt x="4476080" y="1575869"/>
                </a:cubicBezTo>
                <a:lnTo>
                  <a:pt x="4476076" y="1575871"/>
                </a:lnTo>
                <a:close/>
                <a:moveTo>
                  <a:pt x="5995596" y="1570780"/>
                </a:moveTo>
                <a:lnTo>
                  <a:pt x="5992121" y="1575157"/>
                </a:lnTo>
                <a:lnTo>
                  <a:pt x="5993099" y="1572794"/>
                </a:lnTo>
                <a:close/>
                <a:moveTo>
                  <a:pt x="4485112" y="1566086"/>
                </a:moveTo>
                <a:lnTo>
                  <a:pt x="4474620" y="1576454"/>
                </a:lnTo>
                <a:lnTo>
                  <a:pt x="4474590" y="1576484"/>
                </a:lnTo>
                <a:lnTo>
                  <a:pt x="4474248" y="1575727"/>
                </a:lnTo>
                <a:lnTo>
                  <a:pt x="4475004" y="1574688"/>
                </a:lnTo>
                <a:lnTo>
                  <a:pt x="4476514" y="1572986"/>
                </a:lnTo>
                <a:lnTo>
                  <a:pt x="4479750" y="1570684"/>
                </a:lnTo>
                <a:close/>
                <a:moveTo>
                  <a:pt x="4488800" y="1562442"/>
                </a:moveTo>
                <a:lnTo>
                  <a:pt x="4487404" y="1564121"/>
                </a:lnTo>
                <a:lnTo>
                  <a:pt x="4485112" y="1566086"/>
                </a:lnTo>
                <a:close/>
                <a:moveTo>
                  <a:pt x="4492720" y="1557729"/>
                </a:moveTo>
                <a:lnTo>
                  <a:pt x="4492013" y="1559267"/>
                </a:lnTo>
                <a:lnTo>
                  <a:pt x="4488800" y="1562442"/>
                </a:lnTo>
                <a:close/>
                <a:moveTo>
                  <a:pt x="4496095" y="1552896"/>
                </a:moveTo>
                <a:cubicBezTo>
                  <a:pt x="4496850" y="1552334"/>
                  <a:pt x="4496983" y="1552452"/>
                  <a:pt x="4496113" y="1553646"/>
                </a:cubicBezTo>
                <a:lnTo>
                  <a:pt x="4492720" y="1557729"/>
                </a:lnTo>
                <a:lnTo>
                  <a:pt x="4494131" y="1554651"/>
                </a:lnTo>
                <a:close/>
                <a:moveTo>
                  <a:pt x="4387185" y="1546292"/>
                </a:moveTo>
                <a:lnTo>
                  <a:pt x="4380800" y="1554807"/>
                </a:lnTo>
                <a:lnTo>
                  <a:pt x="4375096" y="1554118"/>
                </a:lnTo>
                <a:close/>
                <a:moveTo>
                  <a:pt x="6082600" y="1539408"/>
                </a:moveTo>
                <a:lnTo>
                  <a:pt x="6085821" y="1542025"/>
                </a:lnTo>
                <a:lnTo>
                  <a:pt x="6063838" y="1551245"/>
                </a:lnTo>
                <a:cubicBezTo>
                  <a:pt x="6012961" y="1574995"/>
                  <a:pt x="5943945" y="1615932"/>
                  <a:pt x="6044675" y="1558371"/>
                </a:cubicBezTo>
                <a:lnTo>
                  <a:pt x="6028117" y="1554202"/>
                </a:lnTo>
                <a:lnTo>
                  <a:pt x="6051293" y="1546494"/>
                </a:lnTo>
                <a:cubicBezTo>
                  <a:pt x="6063033" y="1543346"/>
                  <a:pt x="6074243" y="1540927"/>
                  <a:pt x="6082600" y="1539408"/>
                </a:cubicBezTo>
                <a:close/>
                <a:moveTo>
                  <a:pt x="6099657" y="1537636"/>
                </a:moveTo>
                <a:cubicBezTo>
                  <a:pt x="6101965" y="1537333"/>
                  <a:pt x="6103529" y="1537550"/>
                  <a:pt x="6104159" y="1538401"/>
                </a:cubicBezTo>
                <a:cubicBezTo>
                  <a:pt x="6105419" y="1540104"/>
                  <a:pt x="6102949" y="1544344"/>
                  <a:pt x="6095243" y="1552050"/>
                </a:cubicBezTo>
                <a:cubicBezTo>
                  <a:pt x="6076147" y="1571142"/>
                  <a:pt x="6043127" y="1597249"/>
                  <a:pt x="6017070" y="1598370"/>
                </a:cubicBezTo>
                <a:lnTo>
                  <a:pt x="6012751" y="1597785"/>
                </a:lnTo>
                <a:lnTo>
                  <a:pt x="6012897" y="1597704"/>
                </a:lnTo>
                <a:cubicBezTo>
                  <a:pt x="6029810" y="1590914"/>
                  <a:pt x="6052049" y="1584708"/>
                  <a:pt x="6063637" y="1577334"/>
                </a:cubicBezTo>
                <a:cubicBezTo>
                  <a:pt x="6068378" y="1567852"/>
                  <a:pt x="6084496" y="1549837"/>
                  <a:pt x="6086393" y="1542489"/>
                </a:cubicBezTo>
                <a:lnTo>
                  <a:pt x="6085821" y="1542025"/>
                </a:lnTo>
                <a:lnTo>
                  <a:pt x="6090685" y="1539984"/>
                </a:lnTo>
                <a:cubicBezTo>
                  <a:pt x="6094295" y="1538760"/>
                  <a:pt x="6097349" y="1537938"/>
                  <a:pt x="6099657" y="1537636"/>
                </a:cubicBezTo>
                <a:close/>
                <a:moveTo>
                  <a:pt x="5641474" y="1531296"/>
                </a:moveTo>
                <a:lnTo>
                  <a:pt x="5641022" y="1535541"/>
                </a:lnTo>
                <a:lnTo>
                  <a:pt x="5640558" y="1536345"/>
                </a:lnTo>
                <a:lnTo>
                  <a:pt x="5630989" y="1563232"/>
                </a:lnTo>
                <a:lnTo>
                  <a:pt x="5627812" y="1551222"/>
                </a:lnTo>
                <a:close/>
                <a:moveTo>
                  <a:pt x="4300000" y="1529254"/>
                </a:moveTo>
                <a:lnTo>
                  <a:pt x="4302527" y="1538396"/>
                </a:lnTo>
                <a:lnTo>
                  <a:pt x="4293039" y="1552894"/>
                </a:lnTo>
                <a:cubicBezTo>
                  <a:pt x="4286821" y="1562466"/>
                  <a:pt x="4281615" y="1570532"/>
                  <a:pt x="4277386" y="1577075"/>
                </a:cubicBezTo>
                <a:lnTo>
                  <a:pt x="4273716" y="1582714"/>
                </a:lnTo>
                <a:lnTo>
                  <a:pt x="4271956" y="1583537"/>
                </a:lnTo>
                <a:lnTo>
                  <a:pt x="4270386" y="1582925"/>
                </a:lnTo>
                <a:lnTo>
                  <a:pt x="4271261" y="1581164"/>
                </a:lnTo>
                <a:cubicBezTo>
                  <a:pt x="4274278" y="1575197"/>
                  <a:pt x="4278129" y="1567627"/>
                  <a:pt x="4282780" y="1558433"/>
                </a:cubicBezTo>
                <a:lnTo>
                  <a:pt x="4295200" y="1533708"/>
                </a:lnTo>
                <a:close/>
                <a:moveTo>
                  <a:pt x="4370717" y="1510422"/>
                </a:moveTo>
                <a:lnTo>
                  <a:pt x="4363980" y="1519563"/>
                </a:lnTo>
                <a:lnTo>
                  <a:pt x="4348761" y="1534529"/>
                </a:lnTo>
                <a:lnTo>
                  <a:pt x="4343881" y="1534800"/>
                </a:lnTo>
                <a:lnTo>
                  <a:pt x="4360556" y="1518184"/>
                </a:lnTo>
                <a:close/>
                <a:moveTo>
                  <a:pt x="4419795" y="1510231"/>
                </a:moveTo>
                <a:lnTo>
                  <a:pt x="4416868" y="1517792"/>
                </a:lnTo>
                <a:lnTo>
                  <a:pt x="4406865" y="1533553"/>
                </a:lnTo>
                <a:lnTo>
                  <a:pt x="4387185" y="1546292"/>
                </a:lnTo>
                <a:lnTo>
                  <a:pt x="4388572" y="1544442"/>
                </a:lnTo>
                <a:cubicBezTo>
                  <a:pt x="4393863" y="1535392"/>
                  <a:pt x="4399477" y="1523687"/>
                  <a:pt x="4406056" y="1519090"/>
                </a:cubicBezTo>
                <a:close/>
                <a:moveTo>
                  <a:pt x="5677072" y="1502760"/>
                </a:moveTo>
                <a:cubicBezTo>
                  <a:pt x="5693884" y="1504022"/>
                  <a:pt x="5692345" y="1521835"/>
                  <a:pt x="5683634" y="1542253"/>
                </a:cubicBezTo>
                <a:cubicBezTo>
                  <a:pt x="5674922" y="1562672"/>
                  <a:pt x="5659037" y="1585696"/>
                  <a:pt x="5647156" y="1597385"/>
                </a:cubicBezTo>
                <a:cubicBezTo>
                  <a:pt x="5644170" y="1600324"/>
                  <a:pt x="5641869" y="1599869"/>
                  <a:pt x="5640000" y="1597294"/>
                </a:cubicBezTo>
                <a:lnTo>
                  <a:pt x="5635706" y="1585278"/>
                </a:lnTo>
                <a:lnTo>
                  <a:pt x="5635848" y="1584222"/>
                </a:lnTo>
                <a:lnTo>
                  <a:pt x="5641022" y="1535541"/>
                </a:lnTo>
                <a:lnTo>
                  <a:pt x="5654793" y="1511683"/>
                </a:lnTo>
                <a:cubicBezTo>
                  <a:pt x="5660611" y="1505560"/>
                  <a:pt x="5667769" y="1502062"/>
                  <a:pt x="5677072" y="1502760"/>
                </a:cubicBezTo>
                <a:close/>
                <a:moveTo>
                  <a:pt x="4379484" y="1499224"/>
                </a:moveTo>
                <a:lnTo>
                  <a:pt x="4372116" y="1509353"/>
                </a:lnTo>
                <a:lnTo>
                  <a:pt x="4370717" y="1510422"/>
                </a:lnTo>
                <a:lnTo>
                  <a:pt x="4376925" y="1502000"/>
                </a:lnTo>
                <a:close/>
                <a:moveTo>
                  <a:pt x="4544077" y="1485031"/>
                </a:moveTo>
                <a:cubicBezTo>
                  <a:pt x="4544943" y="1484491"/>
                  <a:pt x="4545431" y="1484721"/>
                  <a:pt x="4545312" y="1486187"/>
                </a:cubicBezTo>
                <a:lnTo>
                  <a:pt x="4545002" y="1490014"/>
                </a:lnTo>
                <a:lnTo>
                  <a:pt x="4524812" y="1514295"/>
                </a:lnTo>
                <a:cubicBezTo>
                  <a:pt x="4520712" y="1519917"/>
                  <a:pt x="4517659" y="1526439"/>
                  <a:pt x="4512512" y="1531160"/>
                </a:cubicBezTo>
                <a:cubicBezTo>
                  <a:pt x="4508137" y="1535171"/>
                  <a:pt x="4502872" y="1538418"/>
                  <a:pt x="4499388" y="1543196"/>
                </a:cubicBezTo>
                <a:lnTo>
                  <a:pt x="4494131" y="1554651"/>
                </a:lnTo>
                <a:lnTo>
                  <a:pt x="4492358" y="1556234"/>
                </a:lnTo>
                <a:cubicBezTo>
                  <a:pt x="4489142" y="1559294"/>
                  <a:pt x="4484990" y="1563497"/>
                  <a:pt x="4482989" y="1565683"/>
                </a:cubicBezTo>
                <a:lnTo>
                  <a:pt x="4476514" y="1572986"/>
                </a:lnTo>
                <a:lnTo>
                  <a:pt x="4473862" y="1574871"/>
                </a:lnTo>
                <a:lnTo>
                  <a:pt x="4473057" y="1573080"/>
                </a:lnTo>
                <a:lnTo>
                  <a:pt x="4466471" y="1572735"/>
                </a:lnTo>
                <a:lnTo>
                  <a:pt x="4467395" y="1563232"/>
                </a:lnTo>
                <a:lnTo>
                  <a:pt x="4473281" y="1557833"/>
                </a:lnTo>
                <a:lnTo>
                  <a:pt x="4485441" y="1550403"/>
                </a:lnTo>
                <a:lnTo>
                  <a:pt x="4484316" y="1547712"/>
                </a:lnTo>
                <a:lnTo>
                  <a:pt x="4493641" y="1539160"/>
                </a:lnTo>
                <a:cubicBezTo>
                  <a:pt x="4497742" y="1533538"/>
                  <a:pt x="4501160" y="1527373"/>
                  <a:pt x="4505941" y="1522295"/>
                </a:cubicBezTo>
                <a:cubicBezTo>
                  <a:pt x="4514068" y="1513665"/>
                  <a:pt x="4523439" y="1506247"/>
                  <a:pt x="4532188" y="1498223"/>
                </a:cubicBezTo>
                <a:cubicBezTo>
                  <a:pt x="4535470" y="1495214"/>
                  <a:pt x="4541479" y="1486651"/>
                  <a:pt x="4544077" y="1485031"/>
                </a:cubicBezTo>
                <a:close/>
                <a:moveTo>
                  <a:pt x="5662133" y="1483475"/>
                </a:moveTo>
                <a:cubicBezTo>
                  <a:pt x="5663002" y="1482271"/>
                  <a:pt x="5663344" y="1483071"/>
                  <a:pt x="5663064" y="1486805"/>
                </a:cubicBezTo>
                <a:cubicBezTo>
                  <a:pt x="5662607" y="1492886"/>
                  <a:pt x="5660910" y="1498611"/>
                  <a:pt x="5658438" y="1504113"/>
                </a:cubicBezTo>
                <a:cubicBezTo>
                  <a:pt x="5655965" y="1509615"/>
                  <a:pt x="5652718" y="1514894"/>
                  <a:pt x="5649160" y="1520085"/>
                </a:cubicBezTo>
                <a:lnTo>
                  <a:pt x="5641474" y="1531296"/>
                </a:lnTo>
                <a:lnTo>
                  <a:pt x="5642281" y="1523693"/>
                </a:lnTo>
                <a:lnTo>
                  <a:pt x="5642662" y="1523331"/>
                </a:lnTo>
                <a:cubicBezTo>
                  <a:pt x="5652175" y="1508738"/>
                  <a:pt x="5659525" y="1487088"/>
                  <a:pt x="5662133" y="1483475"/>
                </a:cubicBezTo>
                <a:close/>
                <a:moveTo>
                  <a:pt x="5574390" y="1475261"/>
                </a:moveTo>
                <a:cubicBezTo>
                  <a:pt x="5573491" y="1474638"/>
                  <a:pt x="5575721" y="1475284"/>
                  <a:pt x="5580092" y="1477009"/>
                </a:cubicBezTo>
                <a:lnTo>
                  <a:pt x="5587946" y="1480490"/>
                </a:lnTo>
                <a:lnTo>
                  <a:pt x="5587454" y="1481128"/>
                </a:lnTo>
                <a:cubicBezTo>
                  <a:pt x="5579315" y="1477776"/>
                  <a:pt x="5575288" y="1475883"/>
                  <a:pt x="5574390" y="1475261"/>
                </a:cubicBezTo>
                <a:close/>
                <a:moveTo>
                  <a:pt x="4405004" y="1472315"/>
                </a:moveTo>
                <a:lnTo>
                  <a:pt x="4394073" y="1483401"/>
                </a:lnTo>
                <a:lnTo>
                  <a:pt x="4379484" y="1499224"/>
                </a:lnTo>
                <a:lnTo>
                  <a:pt x="4383605" y="1493559"/>
                </a:lnTo>
                <a:cubicBezTo>
                  <a:pt x="4389404" y="1485819"/>
                  <a:pt x="4395387" y="1478755"/>
                  <a:pt x="4401833" y="1474063"/>
                </a:cubicBezTo>
                <a:close/>
                <a:moveTo>
                  <a:pt x="4544674" y="1454886"/>
                </a:moveTo>
                <a:lnTo>
                  <a:pt x="4546118" y="1461251"/>
                </a:lnTo>
                <a:lnTo>
                  <a:pt x="4548631" y="1460758"/>
                </a:lnTo>
                <a:lnTo>
                  <a:pt x="4542841" y="1471701"/>
                </a:lnTo>
                <a:cubicBezTo>
                  <a:pt x="4538467" y="1475712"/>
                  <a:pt x="4533250" y="1488502"/>
                  <a:pt x="4529718" y="1483737"/>
                </a:cubicBezTo>
                <a:cubicBezTo>
                  <a:pt x="4523466" y="1475302"/>
                  <a:pt x="4534776" y="1463637"/>
                  <a:pt x="4542984" y="1456348"/>
                </a:cubicBezTo>
                <a:close/>
                <a:moveTo>
                  <a:pt x="4369079" y="1454857"/>
                </a:moveTo>
                <a:lnTo>
                  <a:pt x="4372703" y="1456973"/>
                </a:lnTo>
                <a:lnTo>
                  <a:pt x="4372940" y="1456744"/>
                </a:lnTo>
                <a:lnTo>
                  <a:pt x="4365165" y="1466097"/>
                </a:lnTo>
                <a:cubicBezTo>
                  <a:pt x="4359331" y="1473283"/>
                  <a:pt x="4353554" y="1480054"/>
                  <a:pt x="4347795" y="1484909"/>
                </a:cubicBezTo>
                <a:lnTo>
                  <a:pt x="4338292" y="1493725"/>
                </a:lnTo>
                <a:lnTo>
                  <a:pt x="4350608" y="1478129"/>
                </a:lnTo>
                <a:lnTo>
                  <a:pt x="4357677" y="1467562"/>
                </a:lnTo>
                <a:close/>
                <a:moveTo>
                  <a:pt x="4375854" y="1453240"/>
                </a:moveTo>
                <a:lnTo>
                  <a:pt x="4376028" y="1453769"/>
                </a:lnTo>
                <a:lnTo>
                  <a:pt x="4372940" y="1456744"/>
                </a:lnTo>
                <a:close/>
                <a:moveTo>
                  <a:pt x="4552673" y="1453117"/>
                </a:moveTo>
                <a:lnTo>
                  <a:pt x="4557219" y="1456329"/>
                </a:lnTo>
                <a:lnTo>
                  <a:pt x="4552697" y="1459962"/>
                </a:lnTo>
                <a:lnTo>
                  <a:pt x="4548631" y="1460758"/>
                </a:lnTo>
                <a:close/>
                <a:moveTo>
                  <a:pt x="4373786" y="1447653"/>
                </a:moveTo>
                <a:lnTo>
                  <a:pt x="4374416" y="1448870"/>
                </a:lnTo>
                <a:lnTo>
                  <a:pt x="4374452" y="1448984"/>
                </a:lnTo>
                <a:lnTo>
                  <a:pt x="4370856" y="1452875"/>
                </a:lnTo>
                <a:lnTo>
                  <a:pt x="4369079" y="1454857"/>
                </a:lnTo>
                <a:lnTo>
                  <a:pt x="4368210" y="1454350"/>
                </a:lnTo>
                <a:lnTo>
                  <a:pt x="4367962" y="1453550"/>
                </a:lnTo>
                <a:close/>
                <a:moveTo>
                  <a:pt x="4366811" y="1434176"/>
                </a:moveTo>
                <a:lnTo>
                  <a:pt x="4370252" y="1440825"/>
                </a:lnTo>
                <a:lnTo>
                  <a:pt x="4365918" y="1446983"/>
                </a:lnTo>
                <a:lnTo>
                  <a:pt x="4365276" y="1444923"/>
                </a:lnTo>
                <a:cubicBezTo>
                  <a:pt x="4363992" y="1437954"/>
                  <a:pt x="4364201" y="1431202"/>
                  <a:pt x="4366811" y="1434176"/>
                </a:cubicBezTo>
                <a:close/>
                <a:moveTo>
                  <a:pt x="4561693" y="1433935"/>
                </a:moveTo>
                <a:cubicBezTo>
                  <a:pt x="4563460" y="1436318"/>
                  <a:pt x="4562274" y="1439016"/>
                  <a:pt x="4560318" y="1441779"/>
                </a:cubicBezTo>
                <a:cubicBezTo>
                  <a:pt x="4558362" y="1444542"/>
                  <a:pt x="4555634" y="1447370"/>
                  <a:pt x="4554318" y="1450007"/>
                </a:cubicBezTo>
                <a:lnTo>
                  <a:pt x="4552673" y="1453117"/>
                </a:lnTo>
                <a:lnTo>
                  <a:pt x="4549394" y="1450800"/>
                </a:lnTo>
                <a:lnTo>
                  <a:pt x="4544674" y="1454886"/>
                </a:lnTo>
                <a:lnTo>
                  <a:pt x="4543918" y="1451551"/>
                </a:lnTo>
                <a:cubicBezTo>
                  <a:pt x="4544494" y="1447872"/>
                  <a:pt x="4546075" y="1444074"/>
                  <a:pt x="4547746" y="1441143"/>
                </a:cubicBezTo>
                <a:cubicBezTo>
                  <a:pt x="4550311" y="1436646"/>
                  <a:pt x="4558597" y="1429756"/>
                  <a:pt x="4561693" y="1433935"/>
                </a:cubicBezTo>
                <a:close/>
                <a:moveTo>
                  <a:pt x="5529918" y="1432187"/>
                </a:moveTo>
                <a:lnTo>
                  <a:pt x="5528307" y="1439649"/>
                </a:lnTo>
                <a:cubicBezTo>
                  <a:pt x="5527062" y="1445152"/>
                  <a:pt x="5525883" y="1450190"/>
                  <a:pt x="5524832" y="1454414"/>
                </a:cubicBezTo>
                <a:lnTo>
                  <a:pt x="5524255" y="1456521"/>
                </a:lnTo>
                <a:lnTo>
                  <a:pt x="5522153" y="1456076"/>
                </a:lnTo>
                <a:lnTo>
                  <a:pt x="5529524" y="1432963"/>
                </a:lnTo>
                <a:close/>
                <a:moveTo>
                  <a:pt x="4401176" y="1430002"/>
                </a:moveTo>
                <a:lnTo>
                  <a:pt x="4408267" y="1430276"/>
                </a:lnTo>
                <a:lnTo>
                  <a:pt x="4393281" y="1447812"/>
                </a:lnTo>
                <a:cubicBezTo>
                  <a:pt x="4387849" y="1454545"/>
                  <a:pt x="4383125" y="1460656"/>
                  <a:pt x="4379707" y="1464951"/>
                </a:cubicBezTo>
                <a:lnTo>
                  <a:pt x="4376028" y="1453769"/>
                </a:lnTo>
                <a:lnTo>
                  <a:pt x="4398138" y="1432458"/>
                </a:lnTo>
                <a:close/>
                <a:moveTo>
                  <a:pt x="5536480" y="1411736"/>
                </a:moveTo>
                <a:lnTo>
                  <a:pt x="5538185" y="1415924"/>
                </a:lnTo>
                <a:lnTo>
                  <a:pt x="5529918" y="1432187"/>
                </a:lnTo>
                <a:lnTo>
                  <a:pt x="5533016" y="1417849"/>
                </a:lnTo>
                <a:close/>
                <a:moveTo>
                  <a:pt x="4547686" y="1410914"/>
                </a:moveTo>
                <a:lnTo>
                  <a:pt x="4538442" y="1419962"/>
                </a:lnTo>
                <a:cubicBezTo>
                  <a:pt x="4532011" y="1426687"/>
                  <a:pt x="4528813" y="1431354"/>
                  <a:pt x="4518205" y="1445900"/>
                </a:cubicBezTo>
                <a:lnTo>
                  <a:pt x="4515710" y="1440993"/>
                </a:lnTo>
                <a:lnTo>
                  <a:pt x="4520623" y="1433819"/>
                </a:lnTo>
                <a:cubicBezTo>
                  <a:pt x="4526045" y="1427907"/>
                  <a:pt x="4534075" y="1421337"/>
                  <a:pt x="4538704" y="1417792"/>
                </a:cubicBezTo>
                <a:close/>
                <a:moveTo>
                  <a:pt x="4445202" y="1402804"/>
                </a:moveTo>
                <a:cubicBezTo>
                  <a:pt x="4456700" y="1403668"/>
                  <a:pt x="4452534" y="1420121"/>
                  <a:pt x="4450327" y="1434626"/>
                </a:cubicBezTo>
                <a:lnTo>
                  <a:pt x="4449668" y="1444263"/>
                </a:lnTo>
                <a:lnTo>
                  <a:pt x="4442369" y="1451721"/>
                </a:lnTo>
                <a:lnTo>
                  <a:pt x="4405004" y="1472315"/>
                </a:lnTo>
                <a:lnTo>
                  <a:pt x="4413897" y="1463296"/>
                </a:lnTo>
                <a:cubicBezTo>
                  <a:pt x="4425712" y="1450066"/>
                  <a:pt x="4432432" y="1437862"/>
                  <a:pt x="4420294" y="1430740"/>
                </a:cubicBezTo>
                <a:lnTo>
                  <a:pt x="4408267" y="1430276"/>
                </a:lnTo>
                <a:lnTo>
                  <a:pt x="4411109" y="1426950"/>
                </a:lnTo>
                <a:cubicBezTo>
                  <a:pt x="4423615" y="1413399"/>
                  <a:pt x="4436571" y="1402156"/>
                  <a:pt x="4445202" y="1402804"/>
                </a:cubicBezTo>
                <a:close/>
                <a:moveTo>
                  <a:pt x="6101563" y="1400347"/>
                </a:moveTo>
                <a:lnTo>
                  <a:pt x="6103365" y="1400530"/>
                </a:lnTo>
                <a:lnTo>
                  <a:pt x="6083406" y="1412506"/>
                </a:lnTo>
                <a:lnTo>
                  <a:pt x="6077569" y="1415631"/>
                </a:lnTo>
                <a:cubicBezTo>
                  <a:pt x="6069179" y="1419803"/>
                  <a:pt x="6060680" y="1423754"/>
                  <a:pt x="6055207" y="1425938"/>
                </a:cubicBezTo>
                <a:lnTo>
                  <a:pt x="6054025" y="1426311"/>
                </a:lnTo>
                <a:lnTo>
                  <a:pt x="6054564" y="1422832"/>
                </a:lnTo>
                <a:lnTo>
                  <a:pt x="6070051" y="1410683"/>
                </a:lnTo>
                <a:close/>
                <a:moveTo>
                  <a:pt x="5663292" y="1382500"/>
                </a:moveTo>
                <a:cubicBezTo>
                  <a:pt x="5664699" y="1397509"/>
                  <a:pt x="5654503" y="1403996"/>
                  <a:pt x="5652949" y="1418981"/>
                </a:cubicBezTo>
                <a:cubicBezTo>
                  <a:pt x="5649642" y="1450887"/>
                  <a:pt x="5646732" y="1480406"/>
                  <a:pt x="5643966" y="1507845"/>
                </a:cubicBezTo>
                <a:lnTo>
                  <a:pt x="5642281" y="1523693"/>
                </a:lnTo>
                <a:lnTo>
                  <a:pt x="5628925" y="1536403"/>
                </a:lnTo>
                <a:cubicBezTo>
                  <a:pt x="5616642" y="1540185"/>
                  <a:pt x="5625739" y="1511324"/>
                  <a:pt x="5624147" y="1498786"/>
                </a:cubicBezTo>
                <a:cubicBezTo>
                  <a:pt x="5615147" y="1493506"/>
                  <a:pt x="5606319" y="1488924"/>
                  <a:pt x="5598648" y="1485231"/>
                </a:cubicBezTo>
                <a:lnTo>
                  <a:pt x="5587946" y="1480490"/>
                </a:lnTo>
                <a:close/>
                <a:moveTo>
                  <a:pt x="5542318" y="1373416"/>
                </a:moveTo>
                <a:cubicBezTo>
                  <a:pt x="5540808" y="1380798"/>
                  <a:pt x="5538549" y="1391854"/>
                  <a:pt x="5536046" y="1403816"/>
                </a:cubicBezTo>
                <a:lnTo>
                  <a:pt x="5533016" y="1417849"/>
                </a:lnTo>
                <a:lnTo>
                  <a:pt x="5530228" y="1422767"/>
                </a:lnTo>
                <a:cubicBezTo>
                  <a:pt x="5527628" y="1428676"/>
                  <a:pt x="5524570" y="1436502"/>
                  <a:pt x="5521217" y="1445297"/>
                </a:cubicBezTo>
                <a:lnTo>
                  <a:pt x="5517494" y="1455093"/>
                </a:lnTo>
                <a:lnTo>
                  <a:pt x="5505954" y="1452652"/>
                </a:lnTo>
                <a:lnTo>
                  <a:pt x="5500995" y="1447809"/>
                </a:lnTo>
                <a:lnTo>
                  <a:pt x="5511235" y="1434673"/>
                </a:lnTo>
                <a:cubicBezTo>
                  <a:pt x="5519570" y="1423981"/>
                  <a:pt x="5527286" y="1413270"/>
                  <a:pt x="5532532" y="1402487"/>
                </a:cubicBezTo>
                <a:cubicBezTo>
                  <a:pt x="5534771" y="1397883"/>
                  <a:pt x="5537729" y="1388113"/>
                  <a:pt x="5539873" y="1380745"/>
                </a:cubicBezTo>
                <a:lnTo>
                  <a:pt x="5541774" y="1374194"/>
                </a:lnTo>
                <a:close/>
                <a:moveTo>
                  <a:pt x="4616641" y="1370513"/>
                </a:moveTo>
                <a:cubicBezTo>
                  <a:pt x="4609940" y="1381729"/>
                  <a:pt x="4605832" y="1388749"/>
                  <a:pt x="4602936" y="1393657"/>
                </a:cubicBezTo>
                <a:lnTo>
                  <a:pt x="4602346" y="1394620"/>
                </a:lnTo>
                <a:lnTo>
                  <a:pt x="4586294" y="1400205"/>
                </a:lnTo>
                <a:cubicBezTo>
                  <a:pt x="4564371" y="1409500"/>
                  <a:pt x="4574189" y="1407116"/>
                  <a:pt x="4557576" y="1409791"/>
                </a:cubicBezTo>
                <a:close/>
                <a:moveTo>
                  <a:pt x="4600223" y="1363232"/>
                </a:moveTo>
                <a:cubicBezTo>
                  <a:pt x="4601964" y="1362953"/>
                  <a:pt x="4602392" y="1363577"/>
                  <a:pt x="4601974" y="1364744"/>
                </a:cubicBezTo>
                <a:cubicBezTo>
                  <a:pt x="4600719" y="1368242"/>
                  <a:pt x="4591843" y="1376621"/>
                  <a:pt x="4587923" y="1380098"/>
                </a:cubicBezTo>
                <a:lnTo>
                  <a:pt x="4547686" y="1410914"/>
                </a:lnTo>
                <a:lnTo>
                  <a:pt x="4551844" y="1406842"/>
                </a:lnTo>
                <a:cubicBezTo>
                  <a:pt x="4558005" y="1400959"/>
                  <a:pt x="4566306" y="1393071"/>
                  <a:pt x="4578075" y="1381683"/>
                </a:cubicBezTo>
                <a:cubicBezTo>
                  <a:pt x="4584971" y="1375013"/>
                  <a:pt x="4590653" y="1364774"/>
                  <a:pt x="4600223" y="1363232"/>
                </a:cubicBezTo>
                <a:close/>
                <a:moveTo>
                  <a:pt x="5540401" y="1358204"/>
                </a:moveTo>
                <a:lnTo>
                  <a:pt x="5543432" y="1358596"/>
                </a:lnTo>
                <a:lnTo>
                  <a:pt x="5546844" y="1365151"/>
                </a:lnTo>
                <a:lnTo>
                  <a:pt x="5542318" y="1373416"/>
                </a:lnTo>
                <a:cubicBezTo>
                  <a:pt x="5542831" y="1370913"/>
                  <a:pt x="5542755" y="1370904"/>
                  <a:pt x="5542283" y="1372441"/>
                </a:cubicBezTo>
                <a:lnTo>
                  <a:pt x="5541774" y="1374194"/>
                </a:lnTo>
                <a:lnTo>
                  <a:pt x="5532990" y="1386758"/>
                </a:lnTo>
                <a:cubicBezTo>
                  <a:pt x="5521144" y="1401917"/>
                  <a:pt x="5504620" y="1419159"/>
                  <a:pt x="5509293" y="1408194"/>
                </a:cubicBezTo>
                <a:cubicBezTo>
                  <a:pt x="5515388" y="1393888"/>
                  <a:pt x="5523969" y="1380872"/>
                  <a:pt x="5533171" y="1368177"/>
                </a:cubicBezTo>
                <a:close/>
                <a:moveTo>
                  <a:pt x="5561869" y="1337716"/>
                </a:moveTo>
                <a:lnTo>
                  <a:pt x="5562725" y="1343711"/>
                </a:lnTo>
                <a:cubicBezTo>
                  <a:pt x="5566035" y="1367217"/>
                  <a:pt x="5570846" y="1409242"/>
                  <a:pt x="5560748" y="1435340"/>
                </a:cubicBezTo>
                <a:cubicBezTo>
                  <a:pt x="5558225" y="1441865"/>
                  <a:pt x="5554768" y="1447394"/>
                  <a:pt x="5550125" y="1451390"/>
                </a:cubicBezTo>
                <a:lnTo>
                  <a:pt x="5533520" y="1457795"/>
                </a:lnTo>
                <a:lnTo>
                  <a:pt x="5538980" y="1417874"/>
                </a:lnTo>
                <a:lnTo>
                  <a:pt x="5538185" y="1415924"/>
                </a:lnTo>
                <a:lnTo>
                  <a:pt x="5544474" y="1403554"/>
                </a:lnTo>
                <a:cubicBezTo>
                  <a:pt x="5549094" y="1394037"/>
                  <a:pt x="5552670" y="1385049"/>
                  <a:pt x="5553174" y="1377316"/>
                </a:cubicBezTo>
                <a:lnTo>
                  <a:pt x="5546844" y="1365151"/>
                </a:lnTo>
                <a:close/>
                <a:moveTo>
                  <a:pt x="4541497" y="1335519"/>
                </a:moveTo>
                <a:cubicBezTo>
                  <a:pt x="4544746" y="1333250"/>
                  <a:pt x="4543752" y="1337192"/>
                  <a:pt x="4541289" y="1342439"/>
                </a:cubicBezTo>
                <a:cubicBezTo>
                  <a:pt x="4538825" y="1347686"/>
                  <a:pt x="4534892" y="1354236"/>
                  <a:pt x="4532267" y="1357181"/>
                </a:cubicBezTo>
                <a:lnTo>
                  <a:pt x="4509971" y="1380825"/>
                </a:lnTo>
                <a:lnTo>
                  <a:pt x="4532791" y="1343330"/>
                </a:lnTo>
                <a:close/>
                <a:moveTo>
                  <a:pt x="4693061" y="1317351"/>
                </a:moveTo>
                <a:cubicBezTo>
                  <a:pt x="4693867" y="1316800"/>
                  <a:pt x="4694193" y="1317000"/>
                  <a:pt x="4693753" y="1318404"/>
                </a:cubicBezTo>
                <a:cubicBezTo>
                  <a:pt x="4690990" y="1327216"/>
                  <a:pt x="4684403" y="1334797"/>
                  <a:pt x="4677354" y="1340891"/>
                </a:cubicBezTo>
                <a:lnTo>
                  <a:pt x="4677262" y="1340930"/>
                </a:lnTo>
                <a:lnTo>
                  <a:pt x="4680630" y="1330441"/>
                </a:lnTo>
                <a:cubicBezTo>
                  <a:pt x="4683911" y="1327432"/>
                  <a:pt x="4690643" y="1319007"/>
                  <a:pt x="4693061" y="1317351"/>
                </a:cubicBezTo>
                <a:close/>
                <a:moveTo>
                  <a:pt x="4551283" y="1306447"/>
                </a:moveTo>
                <a:cubicBezTo>
                  <a:pt x="4554527" y="1305449"/>
                  <a:pt x="4555436" y="1306464"/>
                  <a:pt x="4554877" y="1308731"/>
                </a:cubicBezTo>
                <a:cubicBezTo>
                  <a:pt x="4553194" y="1315531"/>
                  <a:pt x="4538274" y="1333596"/>
                  <a:pt x="4533380" y="1342362"/>
                </a:cubicBezTo>
                <a:lnTo>
                  <a:pt x="4532791" y="1343330"/>
                </a:lnTo>
                <a:lnTo>
                  <a:pt x="4511888" y="1362081"/>
                </a:lnTo>
                <a:cubicBezTo>
                  <a:pt x="4502697" y="1371728"/>
                  <a:pt x="4493813" y="1381738"/>
                  <a:pt x="4484120" y="1390823"/>
                </a:cubicBezTo>
                <a:cubicBezTo>
                  <a:pt x="4478961" y="1395657"/>
                  <a:pt x="4472556" y="1409826"/>
                  <a:pt x="4467885" y="1404508"/>
                </a:cubicBezTo>
                <a:cubicBezTo>
                  <a:pt x="4462664" y="1398562"/>
                  <a:pt x="4473436" y="1389789"/>
                  <a:pt x="4477115" y="1382846"/>
                </a:cubicBezTo>
                <a:cubicBezTo>
                  <a:pt x="4482317" y="1373027"/>
                  <a:pt x="4486684" y="1362355"/>
                  <a:pt x="4494463" y="1354342"/>
                </a:cubicBezTo>
                <a:cubicBezTo>
                  <a:pt x="4511683" y="1336605"/>
                  <a:pt x="4527436" y="1313788"/>
                  <a:pt x="4551283" y="1306447"/>
                </a:cubicBezTo>
                <a:close/>
                <a:moveTo>
                  <a:pt x="4617705" y="1291203"/>
                </a:moveTo>
                <a:lnTo>
                  <a:pt x="4617409" y="1291575"/>
                </a:lnTo>
                <a:lnTo>
                  <a:pt x="4617659" y="1291245"/>
                </a:lnTo>
                <a:close/>
                <a:moveTo>
                  <a:pt x="4511634" y="1286133"/>
                </a:moveTo>
                <a:cubicBezTo>
                  <a:pt x="4513254" y="1286111"/>
                  <a:pt x="4514345" y="1286845"/>
                  <a:pt x="4514593" y="1288789"/>
                </a:cubicBezTo>
                <a:cubicBezTo>
                  <a:pt x="4515580" y="1296566"/>
                  <a:pt x="4512504" y="1303786"/>
                  <a:pt x="4508411" y="1310868"/>
                </a:cubicBezTo>
                <a:cubicBezTo>
                  <a:pt x="4504318" y="1317949"/>
                  <a:pt x="4499209" y="1324892"/>
                  <a:pt x="4496132" y="1332113"/>
                </a:cubicBezTo>
                <a:cubicBezTo>
                  <a:pt x="4474300" y="1352828"/>
                  <a:pt x="4451781" y="1372870"/>
                  <a:pt x="4430637" y="1394259"/>
                </a:cubicBezTo>
                <a:cubicBezTo>
                  <a:pt x="4420626" y="1404385"/>
                  <a:pt x="4412207" y="1416271"/>
                  <a:pt x="4403258" y="1427522"/>
                </a:cubicBezTo>
                <a:lnTo>
                  <a:pt x="4398138" y="1432458"/>
                </a:lnTo>
                <a:lnTo>
                  <a:pt x="4382879" y="1444791"/>
                </a:lnTo>
                <a:lnTo>
                  <a:pt x="4375854" y="1453240"/>
                </a:lnTo>
                <a:lnTo>
                  <a:pt x="4374452" y="1448984"/>
                </a:lnTo>
                <a:lnTo>
                  <a:pt x="4390106" y="1432045"/>
                </a:lnTo>
                <a:cubicBezTo>
                  <a:pt x="4409672" y="1411093"/>
                  <a:pt x="4416438" y="1404433"/>
                  <a:pt x="4382340" y="1438993"/>
                </a:cubicBezTo>
                <a:lnTo>
                  <a:pt x="4373786" y="1447653"/>
                </a:lnTo>
                <a:lnTo>
                  <a:pt x="4370252" y="1440825"/>
                </a:lnTo>
                <a:lnTo>
                  <a:pt x="4373859" y="1435701"/>
                </a:lnTo>
                <a:cubicBezTo>
                  <a:pt x="4378214" y="1427639"/>
                  <a:pt x="4383438" y="1416559"/>
                  <a:pt x="4392276" y="1398830"/>
                </a:cubicBezTo>
                <a:cubicBezTo>
                  <a:pt x="4425302" y="1364052"/>
                  <a:pt x="4444297" y="1306051"/>
                  <a:pt x="4491353" y="1294496"/>
                </a:cubicBezTo>
                <a:cubicBezTo>
                  <a:pt x="4497163" y="1293069"/>
                  <a:pt x="4506775" y="1286199"/>
                  <a:pt x="4511634" y="1286133"/>
                </a:cubicBezTo>
                <a:close/>
                <a:moveTo>
                  <a:pt x="4623316" y="1286081"/>
                </a:moveTo>
                <a:lnTo>
                  <a:pt x="4621564" y="1289493"/>
                </a:lnTo>
                <a:cubicBezTo>
                  <a:pt x="4619396" y="1293228"/>
                  <a:pt x="4615981" y="1298824"/>
                  <a:pt x="4610856" y="1306946"/>
                </a:cubicBezTo>
                <a:lnTo>
                  <a:pt x="4601774" y="1319400"/>
                </a:lnTo>
                <a:lnTo>
                  <a:pt x="4585908" y="1329915"/>
                </a:lnTo>
                <a:lnTo>
                  <a:pt x="4592810" y="1319774"/>
                </a:lnTo>
                <a:cubicBezTo>
                  <a:pt x="4610365" y="1298816"/>
                  <a:pt x="4611386" y="1299031"/>
                  <a:pt x="4608408" y="1303917"/>
                </a:cubicBezTo>
                <a:lnTo>
                  <a:pt x="4604889" y="1309255"/>
                </a:lnTo>
                <a:lnTo>
                  <a:pt x="4604887" y="1309258"/>
                </a:lnTo>
                <a:lnTo>
                  <a:pt x="4604886" y="1309259"/>
                </a:lnTo>
                <a:lnTo>
                  <a:pt x="4600593" y="1315262"/>
                </a:lnTo>
                <a:cubicBezTo>
                  <a:pt x="4598289" y="1318532"/>
                  <a:pt x="4601376" y="1314374"/>
                  <a:pt x="4604563" y="1309749"/>
                </a:cubicBezTo>
                <a:lnTo>
                  <a:pt x="4604886" y="1309259"/>
                </a:lnTo>
                <a:lnTo>
                  <a:pt x="4604889" y="1309255"/>
                </a:lnTo>
                <a:lnTo>
                  <a:pt x="4618234" y="1290873"/>
                </a:lnTo>
                <a:lnTo>
                  <a:pt x="4618567" y="1290417"/>
                </a:lnTo>
                <a:close/>
                <a:moveTo>
                  <a:pt x="5536762" y="1269738"/>
                </a:moveTo>
                <a:lnTo>
                  <a:pt x="5526320" y="1282974"/>
                </a:lnTo>
                <a:lnTo>
                  <a:pt x="5517474" y="1294072"/>
                </a:lnTo>
                <a:lnTo>
                  <a:pt x="5521168" y="1286915"/>
                </a:lnTo>
                <a:lnTo>
                  <a:pt x="5528812" y="1270023"/>
                </a:lnTo>
                <a:lnTo>
                  <a:pt x="5530213" y="1272100"/>
                </a:lnTo>
                <a:close/>
                <a:moveTo>
                  <a:pt x="5575314" y="1241640"/>
                </a:moveTo>
                <a:lnTo>
                  <a:pt x="5566343" y="1255993"/>
                </a:lnTo>
                <a:lnTo>
                  <a:pt x="5564139" y="1256976"/>
                </a:lnTo>
                <a:lnTo>
                  <a:pt x="5575017" y="1241742"/>
                </a:lnTo>
                <a:close/>
                <a:moveTo>
                  <a:pt x="4694707" y="1239858"/>
                </a:moveTo>
                <a:lnTo>
                  <a:pt x="4681508" y="1258279"/>
                </a:lnTo>
                <a:lnTo>
                  <a:pt x="4676692" y="1265068"/>
                </a:lnTo>
                <a:lnTo>
                  <a:pt x="4672779" y="1268575"/>
                </a:lnTo>
                <a:lnTo>
                  <a:pt x="4682223" y="1250801"/>
                </a:lnTo>
                <a:close/>
                <a:moveTo>
                  <a:pt x="5564229" y="1181548"/>
                </a:moveTo>
                <a:lnTo>
                  <a:pt x="5564288" y="1181552"/>
                </a:lnTo>
                <a:lnTo>
                  <a:pt x="5563299" y="1185374"/>
                </a:lnTo>
                <a:cubicBezTo>
                  <a:pt x="5561976" y="1189160"/>
                  <a:pt x="5559765" y="1195128"/>
                  <a:pt x="5556922" y="1202518"/>
                </a:cubicBezTo>
                <a:cubicBezTo>
                  <a:pt x="5551235" y="1217300"/>
                  <a:pt x="5543019" y="1237770"/>
                  <a:pt x="5534320" y="1257849"/>
                </a:cubicBezTo>
                <a:lnTo>
                  <a:pt x="5528812" y="1270023"/>
                </a:lnTo>
                <a:lnTo>
                  <a:pt x="5527426" y="1267974"/>
                </a:lnTo>
                <a:lnTo>
                  <a:pt x="5549295" y="1209978"/>
                </a:lnTo>
                <a:close/>
                <a:moveTo>
                  <a:pt x="5561672" y="1181433"/>
                </a:moveTo>
                <a:lnTo>
                  <a:pt x="5564012" y="1181538"/>
                </a:lnTo>
                <a:lnTo>
                  <a:pt x="5553722" y="1198236"/>
                </a:lnTo>
                <a:lnTo>
                  <a:pt x="5549295" y="1209978"/>
                </a:lnTo>
                <a:lnTo>
                  <a:pt x="5533796" y="1239481"/>
                </a:lnTo>
                <a:cubicBezTo>
                  <a:pt x="5491871" y="1320288"/>
                  <a:pt x="5493218" y="1323838"/>
                  <a:pt x="5512675" y="1300095"/>
                </a:cubicBezTo>
                <a:lnTo>
                  <a:pt x="5517474" y="1294072"/>
                </a:lnTo>
                <a:lnTo>
                  <a:pt x="5508828" y="1310833"/>
                </a:lnTo>
                <a:lnTo>
                  <a:pt x="5501813" y="1320810"/>
                </a:lnTo>
                <a:lnTo>
                  <a:pt x="5492608" y="1323743"/>
                </a:lnTo>
                <a:lnTo>
                  <a:pt x="5490384" y="1301251"/>
                </a:lnTo>
                <a:lnTo>
                  <a:pt x="5535156" y="1222060"/>
                </a:lnTo>
                <a:lnTo>
                  <a:pt x="5539384" y="1214884"/>
                </a:lnTo>
                <a:cubicBezTo>
                  <a:pt x="5546256" y="1204863"/>
                  <a:pt x="5553587" y="1194881"/>
                  <a:pt x="5559997" y="1184822"/>
                </a:cubicBezTo>
                <a:close/>
                <a:moveTo>
                  <a:pt x="5558939" y="1181310"/>
                </a:moveTo>
                <a:lnTo>
                  <a:pt x="5560479" y="1181380"/>
                </a:lnTo>
                <a:lnTo>
                  <a:pt x="5543233" y="1207773"/>
                </a:lnTo>
                <a:lnTo>
                  <a:pt x="5535156" y="1222060"/>
                </a:lnTo>
                <a:lnTo>
                  <a:pt x="5521534" y="1245177"/>
                </a:lnTo>
                <a:cubicBezTo>
                  <a:pt x="5518782" y="1248075"/>
                  <a:pt x="5514824" y="1252548"/>
                  <a:pt x="5510565" y="1257415"/>
                </a:cubicBezTo>
                <a:lnTo>
                  <a:pt x="5503669" y="1265295"/>
                </a:lnTo>
                <a:lnTo>
                  <a:pt x="5512221" y="1248620"/>
                </a:lnTo>
                <a:lnTo>
                  <a:pt x="5519527" y="1231543"/>
                </a:lnTo>
                <a:lnTo>
                  <a:pt x="5523839" y="1224812"/>
                </a:lnTo>
                <a:close/>
                <a:moveTo>
                  <a:pt x="5565489" y="1173713"/>
                </a:moveTo>
                <a:lnTo>
                  <a:pt x="5561672" y="1181433"/>
                </a:lnTo>
                <a:lnTo>
                  <a:pt x="5560479" y="1181380"/>
                </a:lnTo>
                <a:close/>
                <a:moveTo>
                  <a:pt x="5566223" y="1172589"/>
                </a:moveTo>
                <a:lnTo>
                  <a:pt x="5565489" y="1173713"/>
                </a:lnTo>
                <a:lnTo>
                  <a:pt x="5565867" y="1172948"/>
                </a:lnTo>
                <a:close/>
                <a:moveTo>
                  <a:pt x="5575323" y="1148395"/>
                </a:moveTo>
                <a:lnTo>
                  <a:pt x="5575085" y="1154297"/>
                </a:lnTo>
                <a:lnTo>
                  <a:pt x="5565867" y="1172948"/>
                </a:lnTo>
                <a:lnTo>
                  <a:pt x="5564902" y="1173917"/>
                </a:lnTo>
                <a:lnTo>
                  <a:pt x="5558939" y="1181310"/>
                </a:lnTo>
                <a:lnTo>
                  <a:pt x="5552515" y="1181019"/>
                </a:lnTo>
                <a:close/>
                <a:moveTo>
                  <a:pt x="5626702" y="1144170"/>
                </a:moveTo>
                <a:lnTo>
                  <a:pt x="5649742" y="1157933"/>
                </a:lnTo>
                <a:cubicBezTo>
                  <a:pt x="5635471" y="1179217"/>
                  <a:pt x="5621836" y="1200938"/>
                  <a:pt x="5607883" y="1222439"/>
                </a:cubicBezTo>
                <a:lnTo>
                  <a:pt x="5600059" y="1233737"/>
                </a:lnTo>
                <a:lnTo>
                  <a:pt x="5595190" y="1234811"/>
                </a:lnTo>
                <a:lnTo>
                  <a:pt x="5575314" y="1241640"/>
                </a:lnTo>
                <a:lnTo>
                  <a:pt x="5584977" y="1226180"/>
                </a:lnTo>
                <a:cubicBezTo>
                  <a:pt x="5598748" y="1206610"/>
                  <a:pt x="5613869" y="1187344"/>
                  <a:pt x="5622243" y="1166556"/>
                </a:cubicBezTo>
                <a:close/>
                <a:moveTo>
                  <a:pt x="5512400" y="1144169"/>
                </a:moveTo>
                <a:lnTo>
                  <a:pt x="5502930" y="1164476"/>
                </a:lnTo>
                <a:cubicBezTo>
                  <a:pt x="5490908" y="1187403"/>
                  <a:pt x="5474200" y="1213035"/>
                  <a:pt x="5466938" y="1209479"/>
                </a:cubicBezTo>
                <a:lnTo>
                  <a:pt x="5464434" y="1204734"/>
                </a:lnTo>
                <a:lnTo>
                  <a:pt x="5473646" y="1192075"/>
                </a:lnTo>
                <a:lnTo>
                  <a:pt x="5486342" y="1178406"/>
                </a:lnTo>
                <a:cubicBezTo>
                  <a:pt x="5495137" y="1167398"/>
                  <a:pt x="5503524" y="1155806"/>
                  <a:pt x="5512115" y="1144507"/>
                </a:cubicBezTo>
                <a:close/>
                <a:moveTo>
                  <a:pt x="5609305" y="1136058"/>
                </a:moveTo>
                <a:cubicBezTo>
                  <a:pt x="5613448" y="1136760"/>
                  <a:pt x="5617882" y="1138903"/>
                  <a:pt x="5622433" y="1141621"/>
                </a:cubicBezTo>
                <a:lnTo>
                  <a:pt x="5622697" y="1141778"/>
                </a:lnTo>
                <a:lnTo>
                  <a:pt x="5600569" y="1177431"/>
                </a:lnTo>
                <a:lnTo>
                  <a:pt x="5541567" y="1267876"/>
                </a:lnTo>
                <a:lnTo>
                  <a:pt x="5540713" y="1268313"/>
                </a:lnTo>
                <a:lnTo>
                  <a:pt x="5536762" y="1269738"/>
                </a:lnTo>
                <a:lnTo>
                  <a:pt x="5543104" y="1261700"/>
                </a:lnTo>
                <a:cubicBezTo>
                  <a:pt x="5552705" y="1235098"/>
                  <a:pt x="5598071" y="1193804"/>
                  <a:pt x="5571907" y="1181895"/>
                </a:cubicBezTo>
                <a:lnTo>
                  <a:pt x="5564288" y="1181552"/>
                </a:lnTo>
                <a:lnTo>
                  <a:pt x="5564346" y="1181327"/>
                </a:lnTo>
                <a:lnTo>
                  <a:pt x="5564229" y="1181548"/>
                </a:lnTo>
                <a:lnTo>
                  <a:pt x="5564012" y="1181538"/>
                </a:lnTo>
                <a:lnTo>
                  <a:pt x="5573255" y="1166541"/>
                </a:lnTo>
                <a:lnTo>
                  <a:pt x="5582573" y="1156190"/>
                </a:lnTo>
                <a:lnTo>
                  <a:pt x="5603140" y="1137918"/>
                </a:lnTo>
                <a:lnTo>
                  <a:pt x="5603726" y="1137569"/>
                </a:lnTo>
                <a:close/>
                <a:moveTo>
                  <a:pt x="5628293" y="1132762"/>
                </a:moveTo>
                <a:lnTo>
                  <a:pt x="5628729" y="1134001"/>
                </a:lnTo>
                <a:lnTo>
                  <a:pt x="5626702" y="1144170"/>
                </a:lnTo>
                <a:lnTo>
                  <a:pt x="5622697" y="1141778"/>
                </a:lnTo>
                <a:close/>
                <a:moveTo>
                  <a:pt x="5489780" y="1103111"/>
                </a:moveTo>
                <a:lnTo>
                  <a:pt x="5487391" y="1111331"/>
                </a:lnTo>
                <a:lnTo>
                  <a:pt x="5461149" y="1143217"/>
                </a:lnTo>
                <a:lnTo>
                  <a:pt x="5465065" y="1129767"/>
                </a:lnTo>
                <a:lnTo>
                  <a:pt x="5466665" y="1127680"/>
                </a:lnTo>
                <a:close/>
                <a:moveTo>
                  <a:pt x="5514368" y="1101960"/>
                </a:moveTo>
                <a:lnTo>
                  <a:pt x="5515724" y="1110860"/>
                </a:lnTo>
                <a:lnTo>
                  <a:pt x="5514534" y="1133892"/>
                </a:lnTo>
                <a:lnTo>
                  <a:pt x="5501683" y="1152505"/>
                </a:lnTo>
                <a:cubicBezTo>
                  <a:pt x="5494727" y="1163144"/>
                  <a:pt x="5487859" y="1173567"/>
                  <a:pt x="5480620" y="1182492"/>
                </a:cubicBezTo>
                <a:lnTo>
                  <a:pt x="5473646" y="1192075"/>
                </a:lnTo>
                <a:lnTo>
                  <a:pt x="5464060" y="1202397"/>
                </a:lnTo>
                <a:lnTo>
                  <a:pt x="5467204" y="1186242"/>
                </a:lnTo>
                <a:cubicBezTo>
                  <a:pt x="5472753" y="1171137"/>
                  <a:pt x="5484301" y="1149757"/>
                  <a:pt x="5498279" y="1126943"/>
                </a:cubicBezTo>
                <a:close/>
                <a:moveTo>
                  <a:pt x="6436573" y="1096943"/>
                </a:moveTo>
                <a:cubicBezTo>
                  <a:pt x="6445938" y="1088991"/>
                  <a:pt x="6426106" y="1119673"/>
                  <a:pt x="6417609" y="1128548"/>
                </a:cubicBezTo>
                <a:cubicBezTo>
                  <a:pt x="6331061" y="1218944"/>
                  <a:pt x="6240623" y="1305534"/>
                  <a:pt x="6152131" y="1394027"/>
                </a:cubicBezTo>
                <a:cubicBezTo>
                  <a:pt x="6177415" y="1383492"/>
                  <a:pt x="6201905" y="1370803"/>
                  <a:pt x="6227981" y="1362422"/>
                </a:cubicBezTo>
                <a:cubicBezTo>
                  <a:pt x="6403572" y="1305982"/>
                  <a:pt x="6315955" y="1338601"/>
                  <a:pt x="6246945" y="1400347"/>
                </a:cubicBezTo>
                <a:cubicBezTo>
                  <a:pt x="6232468" y="1413300"/>
                  <a:pt x="6225182" y="1433819"/>
                  <a:pt x="6209019" y="1444594"/>
                </a:cubicBezTo>
                <a:cubicBezTo>
                  <a:pt x="6055304" y="1547071"/>
                  <a:pt x="5969473" y="1538500"/>
                  <a:pt x="6016297" y="1551227"/>
                </a:cubicBezTo>
                <a:lnTo>
                  <a:pt x="6028117" y="1554202"/>
                </a:lnTo>
                <a:lnTo>
                  <a:pt x="6016811" y="1557962"/>
                </a:lnTo>
                <a:cubicBezTo>
                  <a:pt x="6011573" y="1560182"/>
                  <a:pt x="6006785" y="1562542"/>
                  <a:pt x="6002736" y="1565021"/>
                </a:cubicBezTo>
                <a:lnTo>
                  <a:pt x="5995596" y="1570780"/>
                </a:lnTo>
                <a:lnTo>
                  <a:pt x="6000429" y="1564692"/>
                </a:lnTo>
                <a:cubicBezTo>
                  <a:pt x="6024581" y="1516388"/>
                  <a:pt x="5896137" y="1647441"/>
                  <a:pt x="5848726" y="1621580"/>
                </a:cubicBezTo>
                <a:cubicBezTo>
                  <a:pt x="5812011" y="1601554"/>
                  <a:pt x="5903507" y="1558371"/>
                  <a:pt x="5930897" y="1526766"/>
                </a:cubicBezTo>
                <a:cubicBezTo>
                  <a:pt x="5989893" y="1495162"/>
                  <a:pt x="6174811" y="1431952"/>
                  <a:pt x="6107884" y="1431952"/>
                </a:cubicBezTo>
                <a:cubicBezTo>
                  <a:pt x="6031508" y="1431952"/>
                  <a:pt x="5975669" y="1526766"/>
                  <a:pt x="5899293" y="1526766"/>
                </a:cubicBezTo>
                <a:cubicBezTo>
                  <a:pt x="5846619" y="1526766"/>
                  <a:pt x="5981044" y="1459870"/>
                  <a:pt x="6025711" y="1431952"/>
                </a:cubicBezTo>
                <a:cubicBezTo>
                  <a:pt x="6037325" y="1424694"/>
                  <a:pt x="6049645" y="1418454"/>
                  <a:pt x="6062383" y="1413197"/>
                </a:cubicBezTo>
                <a:lnTo>
                  <a:pt x="6063217" y="1412924"/>
                </a:lnTo>
                <a:lnTo>
                  <a:pt x="6054567" y="1422817"/>
                </a:lnTo>
                <a:lnTo>
                  <a:pt x="6054564" y="1422832"/>
                </a:lnTo>
                <a:lnTo>
                  <a:pt x="6050995" y="1425631"/>
                </a:lnTo>
                <a:cubicBezTo>
                  <a:pt x="6049141" y="1427083"/>
                  <a:pt x="6048825" y="1427705"/>
                  <a:pt x="6049657" y="1427692"/>
                </a:cubicBezTo>
                <a:lnTo>
                  <a:pt x="6054025" y="1426311"/>
                </a:lnTo>
                <a:lnTo>
                  <a:pt x="6053921" y="1426974"/>
                </a:lnTo>
                <a:cubicBezTo>
                  <a:pt x="6056576" y="1427454"/>
                  <a:pt x="6065645" y="1423162"/>
                  <a:pt x="6082600" y="1412990"/>
                </a:cubicBezTo>
                <a:lnTo>
                  <a:pt x="6083406" y="1412506"/>
                </a:lnTo>
                <a:lnTo>
                  <a:pt x="6099288" y="1404003"/>
                </a:lnTo>
                <a:cubicBezTo>
                  <a:pt x="6101809" y="1402471"/>
                  <a:pt x="6103521" y="1401272"/>
                  <a:pt x="6104030" y="1400598"/>
                </a:cubicBezTo>
                <a:lnTo>
                  <a:pt x="6103365" y="1400530"/>
                </a:lnTo>
                <a:lnTo>
                  <a:pt x="6209019" y="1337138"/>
                </a:lnTo>
                <a:cubicBezTo>
                  <a:pt x="6282666" y="1238942"/>
                  <a:pt x="6291465" y="1236628"/>
                  <a:pt x="6093407" y="1392360"/>
                </a:cubicBezTo>
                <a:lnTo>
                  <a:pt x="6070051" y="1410683"/>
                </a:lnTo>
                <a:lnTo>
                  <a:pt x="6063217" y="1412924"/>
                </a:lnTo>
                <a:lnTo>
                  <a:pt x="6063729" y="1412337"/>
                </a:lnTo>
                <a:cubicBezTo>
                  <a:pt x="6115951" y="1358888"/>
                  <a:pt x="6346139" y="1173726"/>
                  <a:pt x="6436573" y="1096943"/>
                </a:cubicBezTo>
                <a:close/>
                <a:moveTo>
                  <a:pt x="5550720" y="1095464"/>
                </a:moveTo>
                <a:lnTo>
                  <a:pt x="5539110" y="1112367"/>
                </a:lnTo>
                <a:lnTo>
                  <a:pt x="5512400" y="1144169"/>
                </a:lnTo>
                <a:lnTo>
                  <a:pt x="5514202" y="1140304"/>
                </a:lnTo>
                <a:lnTo>
                  <a:pt x="5514534" y="1133892"/>
                </a:lnTo>
                <a:lnTo>
                  <a:pt x="5523278" y="1121228"/>
                </a:lnTo>
                <a:cubicBezTo>
                  <a:pt x="5530872" y="1111441"/>
                  <a:pt x="5539018" y="1102720"/>
                  <a:pt x="5548175" y="1096351"/>
                </a:cubicBezTo>
                <a:close/>
                <a:moveTo>
                  <a:pt x="5506633" y="1087949"/>
                </a:moveTo>
                <a:lnTo>
                  <a:pt x="5506904" y="1089850"/>
                </a:lnTo>
                <a:cubicBezTo>
                  <a:pt x="5507617" y="1094861"/>
                  <a:pt x="5508395" y="1099506"/>
                  <a:pt x="5509423" y="1102687"/>
                </a:cubicBezTo>
                <a:cubicBezTo>
                  <a:pt x="5486478" y="1138222"/>
                  <a:pt x="5471743" y="1180387"/>
                  <a:pt x="5440590" y="1209293"/>
                </a:cubicBezTo>
                <a:cubicBezTo>
                  <a:pt x="5436492" y="1213095"/>
                  <a:pt x="5431934" y="1207838"/>
                  <a:pt x="5429067" y="1200413"/>
                </a:cubicBezTo>
                <a:lnTo>
                  <a:pt x="5427587" y="1194034"/>
                </a:lnTo>
                <a:lnTo>
                  <a:pt x="5442343" y="1169219"/>
                </a:lnTo>
                <a:cubicBezTo>
                  <a:pt x="5449053" y="1159029"/>
                  <a:pt x="5455712" y="1149829"/>
                  <a:pt x="5460720" y="1143740"/>
                </a:cubicBezTo>
                <a:lnTo>
                  <a:pt x="5461149" y="1143217"/>
                </a:lnTo>
                <a:lnTo>
                  <a:pt x="5450376" y="1180221"/>
                </a:lnTo>
                <a:cubicBezTo>
                  <a:pt x="5447390" y="1192247"/>
                  <a:pt x="5466981" y="1161596"/>
                  <a:pt x="5475284" y="1152284"/>
                </a:cubicBezTo>
                <a:cubicBezTo>
                  <a:pt x="5479739" y="1137368"/>
                  <a:pt x="5483361" y="1125107"/>
                  <a:pt x="5486351" y="1114905"/>
                </a:cubicBezTo>
                <a:lnTo>
                  <a:pt x="5487391" y="1111331"/>
                </a:lnTo>
                <a:close/>
                <a:moveTo>
                  <a:pt x="5511093" y="1080458"/>
                </a:moveTo>
                <a:lnTo>
                  <a:pt x="5511358" y="1082205"/>
                </a:lnTo>
                <a:lnTo>
                  <a:pt x="5506633" y="1087949"/>
                </a:lnTo>
                <a:lnTo>
                  <a:pt x="5506292" y="1085560"/>
                </a:lnTo>
                <a:close/>
                <a:moveTo>
                  <a:pt x="5008702" y="1068954"/>
                </a:moveTo>
                <a:lnTo>
                  <a:pt x="5007410" y="1071957"/>
                </a:lnTo>
                <a:lnTo>
                  <a:pt x="4999125" y="1079969"/>
                </a:lnTo>
                <a:close/>
                <a:moveTo>
                  <a:pt x="5501863" y="1064175"/>
                </a:moveTo>
                <a:cubicBezTo>
                  <a:pt x="5503080" y="1066261"/>
                  <a:pt x="5503982" y="1070174"/>
                  <a:pt x="5504760" y="1074818"/>
                </a:cubicBezTo>
                <a:lnTo>
                  <a:pt x="5506292" y="1085560"/>
                </a:lnTo>
                <a:lnTo>
                  <a:pt x="5489780" y="1103111"/>
                </a:lnTo>
                <a:lnTo>
                  <a:pt x="5493624" y="1089884"/>
                </a:lnTo>
                <a:cubicBezTo>
                  <a:pt x="5495550" y="1083208"/>
                  <a:pt x="5497042" y="1077996"/>
                  <a:pt x="5498303" y="1073655"/>
                </a:cubicBezTo>
                <a:lnTo>
                  <a:pt x="5501116" y="1064226"/>
                </a:lnTo>
                <a:close/>
                <a:moveTo>
                  <a:pt x="5556584" y="1042568"/>
                </a:moveTo>
                <a:lnTo>
                  <a:pt x="5543924" y="1059044"/>
                </a:lnTo>
                <a:cubicBezTo>
                  <a:pt x="5536292" y="1069463"/>
                  <a:pt x="5528376" y="1080734"/>
                  <a:pt x="5520620" y="1092252"/>
                </a:cubicBezTo>
                <a:lnTo>
                  <a:pt x="5514368" y="1101960"/>
                </a:lnTo>
                <a:lnTo>
                  <a:pt x="5511358" y="1082205"/>
                </a:lnTo>
                <a:lnTo>
                  <a:pt x="5518354" y="1073704"/>
                </a:lnTo>
                <a:cubicBezTo>
                  <a:pt x="5528774" y="1062782"/>
                  <a:pt x="5539825" y="1052824"/>
                  <a:pt x="5551845" y="1044720"/>
                </a:cubicBezTo>
                <a:close/>
                <a:moveTo>
                  <a:pt x="5598718" y="1027219"/>
                </a:moveTo>
                <a:lnTo>
                  <a:pt x="5599621" y="1027263"/>
                </a:lnTo>
                <a:cubicBezTo>
                  <a:pt x="5601191" y="1028480"/>
                  <a:pt x="5601598" y="1030698"/>
                  <a:pt x="5601111" y="1033691"/>
                </a:cubicBezTo>
                <a:cubicBezTo>
                  <a:pt x="5600135" y="1039677"/>
                  <a:pt x="5595580" y="1048750"/>
                  <a:pt x="5589593" y="1059059"/>
                </a:cubicBezTo>
                <a:lnTo>
                  <a:pt x="5571758" y="1088138"/>
                </a:lnTo>
                <a:lnTo>
                  <a:pt x="5550720" y="1095464"/>
                </a:lnTo>
                <a:lnTo>
                  <a:pt x="5560783" y="1080812"/>
                </a:lnTo>
                <a:cubicBezTo>
                  <a:pt x="5569838" y="1069267"/>
                  <a:pt x="5579809" y="1057207"/>
                  <a:pt x="5587949" y="1046176"/>
                </a:cubicBezTo>
                <a:close/>
                <a:moveTo>
                  <a:pt x="5451027" y="1026368"/>
                </a:moveTo>
                <a:lnTo>
                  <a:pt x="5451085" y="1026715"/>
                </a:lnTo>
                <a:lnTo>
                  <a:pt x="5451178" y="1027252"/>
                </a:lnTo>
                <a:lnTo>
                  <a:pt x="5450857" y="1027729"/>
                </a:lnTo>
                <a:lnTo>
                  <a:pt x="5438228" y="1046067"/>
                </a:lnTo>
                <a:lnTo>
                  <a:pt x="5447164" y="1032274"/>
                </a:lnTo>
                <a:close/>
                <a:moveTo>
                  <a:pt x="5452695" y="1023820"/>
                </a:moveTo>
                <a:lnTo>
                  <a:pt x="5451027" y="1026368"/>
                </a:lnTo>
                <a:lnTo>
                  <a:pt x="5450931" y="1025797"/>
                </a:lnTo>
                <a:close/>
                <a:moveTo>
                  <a:pt x="5054570" y="1017011"/>
                </a:moveTo>
                <a:lnTo>
                  <a:pt x="5046219" y="1025806"/>
                </a:lnTo>
                <a:lnTo>
                  <a:pt x="5008702" y="1068954"/>
                </a:lnTo>
                <a:lnTo>
                  <a:pt x="5019634" y="1043553"/>
                </a:lnTo>
                <a:lnTo>
                  <a:pt x="5017267" y="1030280"/>
                </a:lnTo>
                <a:lnTo>
                  <a:pt x="5019537" y="1027485"/>
                </a:lnTo>
                <a:lnTo>
                  <a:pt x="5021032" y="1025958"/>
                </a:lnTo>
                <a:lnTo>
                  <a:pt x="5020747" y="1028733"/>
                </a:lnTo>
                <a:cubicBezTo>
                  <a:pt x="5029654" y="1026545"/>
                  <a:pt x="5037246" y="1024293"/>
                  <a:pt x="5043699" y="1021951"/>
                </a:cubicBezTo>
                <a:close/>
                <a:moveTo>
                  <a:pt x="5448053" y="1008659"/>
                </a:moveTo>
                <a:lnTo>
                  <a:pt x="5450931" y="1025797"/>
                </a:lnTo>
                <a:lnTo>
                  <a:pt x="5421475" y="1058824"/>
                </a:lnTo>
                <a:cubicBezTo>
                  <a:pt x="5408102" y="1072352"/>
                  <a:pt x="5439193" y="1025381"/>
                  <a:pt x="5448053" y="1008659"/>
                </a:cubicBezTo>
                <a:close/>
                <a:moveTo>
                  <a:pt x="5592823" y="1004627"/>
                </a:moveTo>
                <a:cubicBezTo>
                  <a:pt x="5603001" y="1005391"/>
                  <a:pt x="5605853" y="1010263"/>
                  <a:pt x="5604125" y="1017701"/>
                </a:cubicBezTo>
                <a:lnTo>
                  <a:pt x="5598718" y="1027219"/>
                </a:lnTo>
                <a:lnTo>
                  <a:pt x="5591154" y="1026856"/>
                </a:lnTo>
                <a:lnTo>
                  <a:pt x="5556584" y="1042568"/>
                </a:lnTo>
                <a:lnTo>
                  <a:pt x="5565512" y="1030948"/>
                </a:lnTo>
                <a:cubicBezTo>
                  <a:pt x="5578736" y="1014730"/>
                  <a:pt x="5589030" y="1004342"/>
                  <a:pt x="5592823" y="1004627"/>
                </a:cubicBezTo>
                <a:close/>
                <a:moveTo>
                  <a:pt x="5467932" y="1002398"/>
                </a:moveTo>
                <a:lnTo>
                  <a:pt x="5462976" y="1013150"/>
                </a:lnTo>
                <a:cubicBezTo>
                  <a:pt x="5459098" y="1023887"/>
                  <a:pt x="5457023" y="1031922"/>
                  <a:pt x="5455687" y="1036213"/>
                </a:cubicBezTo>
                <a:cubicBezTo>
                  <a:pt x="5454351" y="1040503"/>
                  <a:pt x="5453756" y="1041048"/>
                  <a:pt x="5452837" y="1036805"/>
                </a:cubicBezTo>
                <a:lnTo>
                  <a:pt x="5451178" y="1027252"/>
                </a:lnTo>
                <a:lnTo>
                  <a:pt x="5455962" y="1020156"/>
                </a:lnTo>
                <a:lnTo>
                  <a:pt x="5459816" y="1015834"/>
                </a:lnTo>
                <a:lnTo>
                  <a:pt x="5467686" y="1002764"/>
                </a:lnTo>
                <a:close/>
                <a:moveTo>
                  <a:pt x="5470856" y="996054"/>
                </a:moveTo>
                <a:lnTo>
                  <a:pt x="5468018" y="1002212"/>
                </a:lnTo>
                <a:lnTo>
                  <a:pt x="5467686" y="1002764"/>
                </a:lnTo>
                <a:lnTo>
                  <a:pt x="5455962" y="1020156"/>
                </a:lnTo>
                <a:lnTo>
                  <a:pt x="5452695" y="1023820"/>
                </a:lnTo>
                <a:lnTo>
                  <a:pt x="5470751" y="996211"/>
                </a:lnTo>
                <a:close/>
                <a:moveTo>
                  <a:pt x="5075997" y="994441"/>
                </a:moveTo>
                <a:lnTo>
                  <a:pt x="5075789" y="997727"/>
                </a:lnTo>
                <a:cubicBezTo>
                  <a:pt x="5073377" y="1003962"/>
                  <a:pt x="5068523" y="1009527"/>
                  <a:pt x="5059819" y="1014626"/>
                </a:cubicBezTo>
                <a:lnTo>
                  <a:pt x="5054570" y="1017011"/>
                </a:lnTo>
                <a:close/>
                <a:moveTo>
                  <a:pt x="5076731" y="982816"/>
                </a:moveTo>
                <a:lnTo>
                  <a:pt x="5076488" y="986670"/>
                </a:lnTo>
                <a:lnTo>
                  <a:pt x="5068895" y="995090"/>
                </a:lnTo>
                <a:cubicBezTo>
                  <a:pt x="5063483" y="999651"/>
                  <a:pt x="5052135" y="1015760"/>
                  <a:pt x="5052659" y="1008774"/>
                </a:cubicBezTo>
                <a:lnTo>
                  <a:pt x="5056726" y="993644"/>
                </a:lnTo>
                <a:lnTo>
                  <a:pt x="5059925" y="991576"/>
                </a:lnTo>
                <a:close/>
                <a:moveTo>
                  <a:pt x="5091135" y="977622"/>
                </a:moveTo>
                <a:lnTo>
                  <a:pt x="5091361" y="978257"/>
                </a:lnTo>
                <a:lnTo>
                  <a:pt x="5075997" y="994441"/>
                </a:lnTo>
                <a:lnTo>
                  <a:pt x="5076488" y="986670"/>
                </a:lnTo>
                <a:lnTo>
                  <a:pt x="5081660" y="980935"/>
                </a:lnTo>
                <a:close/>
                <a:moveTo>
                  <a:pt x="5713543" y="965730"/>
                </a:moveTo>
                <a:cubicBezTo>
                  <a:pt x="5715880" y="966055"/>
                  <a:pt x="5713623" y="975490"/>
                  <a:pt x="5709495" y="987536"/>
                </a:cubicBezTo>
                <a:cubicBezTo>
                  <a:pt x="5703988" y="1003598"/>
                  <a:pt x="5695155" y="1024301"/>
                  <a:pt x="5689444" y="1034237"/>
                </a:cubicBezTo>
                <a:lnTo>
                  <a:pt x="5628293" y="1132762"/>
                </a:lnTo>
                <a:lnTo>
                  <a:pt x="5626571" y="1127865"/>
                </a:lnTo>
                <a:cubicBezTo>
                  <a:pt x="5625235" y="1126807"/>
                  <a:pt x="5623331" y="1126669"/>
                  <a:pt x="5621006" y="1127256"/>
                </a:cubicBezTo>
                <a:lnTo>
                  <a:pt x="5603726" y="1137569"/>
                </a:lnTo>
                <a:lnTo>
                  <a:pt x="5597929" y="1139139"/>
                </a:lnTo>
                <a:lnTo>
                  <a:pt x="5582573" y="1156190"/>
                </a:lnTo>
                <a:lnTo>
                  <a:pt x="5582113" y="1156602"/>
                </a:lnTo>
                <a:lnTo>
                  <a:pt x="5566223" y="1172589"/>
                </a:lnTo>
                <a:lnTo>
                  <a:pt x="5616388" y="1095815"/>
                </a:lnTo>
                <a:lnTo>
                  <a:pt x="5670420" y="1016808"/>
                </a:lnTo>
                <a:lnTo>
                  <a:pt x="5709575" y="968684"/>
                </a:lnTo>
                <a:cubicBezTo>
                  <a:pt x="5711475" y="966527"/>
                  <a:pt x="5712765" y="965622"/>
                  <a:pt x="5713543" y="965730"/>
                </a:cubicBezTo>
                <a:close/>
                <a:moveTo>
                  <a:pt x="5488666" y="963275"/>
                </a:moveTo>
                <a:lnTo>
                  <a:pt x="5489195" y="967039"/>
                </a:lnTo>
                <a:lnTo>
                  <a:pt x="5479465" y="983199"/>
                </a:lnTo>
                <a:lnTo>
                  <a:pt x="5470856" y="996054"/>
                </a:lnTo>
                <a:lnTo>
                  <a:pt x="5481078" y="973880"/>
                </a:lnTo>
                <a:cubicBezTo>
                  <a:pt x="5482609" y="971176"/>
                  <a:pt x="5485350" y="967423"/>
                  <a:pt x="5488494" y="963478"/>
                </a:cubicBezTo>
                <a:close/>
                <a:moveTo>
                  <a:pt x="4946377" y="957171"/>
                </a:moveTo>
                <a:lnTo>
                  <a:pt x="4865634" y="1069246"/>
                </a:lnTo>
                <a:cubicBezTo>
                  <a:pt x="4840169" y="1104592"/>
                  <a:pt x="4816394" y="1141171"/>
                  <a:pt x="4789239" y="1175284"/>
                </a:cubicBezTo>
                <a:cubicBezTo>
                  <a:pt x="4785041" y="1180557"/>
                  <a:pt x="4778654" y="1188393"/>
                  <a:pt x="4771720" y="1196870"/>
                </a:cubicBezTo>
                <a:lnTo>
                  <a:pt x="4764350" y="1205878"/>
                </a:lnTo>
                <a:lnTo>
                  <a:pt x="4757846" y="1204988"/>
                </a:lnTo>
                <a:cubicBezTo>
                  <a:pt x="4753518" y="1204395"/>
                  <a:pt x="4749277" y="1204251"/>
                  <a:pt x="4745388" y="1205900"/>
                </a:cubicBezTo>
                <a:cubicBezTo>
                  <a:pt x="4730865" y="1212056"/>
                  <a:pt x="4720082" y="1218690"/>
                  <a:pt x="4710426" y="1226078"/>
                </a:cubicBezTo>
                <a:lnTo>
                  <a:pt x="4694707" y="1239858"/>
                </a:lnTo>
                <a:lnTo>
                  <a:pt x="4703545" y="1227522"/>
                </a:lnTo>
                <a:cubicBezTo>
                  <a:pt x="4711745" y="1216280"/>
                  <a:pt x="4722831" y="1206600"/>
                  <a:pt x="4728146" y="1193792"/>
                </a:cubicBezTo>
                <a:lnTo>
                  <a:pt x="4730203" y="1188109"/>
                </a:lnTo>
                <a:lnTo>
                  <a:pt x="4833721" y="1089205"/>
                </a:lnTo>
                <a:close/>
                <a:moveTo>
                  <a:pt x="5505778" y="944365"/>
                </a:moveTo>
                <a:cubicBezTo>
                  <a:pt x="5507321" y="943083"/>
                  <a:pt x="5507659" y="943323"/>
                  <a:pt x="5505987" y="945945"/>
                </a:cubicBezTo>
                <a:lnTo>
                  <a:pt x="5467932" y="1002398"/>
                </a:lnTo>
                <a:lnTo>
                  <a:pt x="5468018" y="1002212"/>
                </a:lnTo>
                <a:lnTo>
                  <a:pt x="5479465" y="983199"/>
                </a:lnTo>
                <a:lnTo>
                  <a:pt x="5504819" y="945338"/>
                </a:lnTo>
                <a:close/>
                <a:moveTo>
                  <a:pt x="5154358" y="934702"/>
                </a:moveTo>
                <a:lnTo>
                  <a:pt x="5098581" y="1004771"/>
                </a:lnTo>
                <a:cubicBezTo>
                  <a:pt x="5096976" y="1006681"/>
                  <a:pt x="5097509" y="999251"/>
                  <a:pt x="5099137" y="997361"/>
                </a:cubicBezTo>
                <a:close/>
                <a:moveTo>
                  <a:pt x="5512710" y="933744"/>
                </a:moveTo>
                <a:lnTo>
                  <a:pt x="5510255" y="937222"/>
                </a:lnTo>
                <a:lnTo>
                  <a:pt x="5504819" y="945338"/>
                </a:lnTo>
                <a:lnTo>
                  <a:pt x="5498337" y="951924"/>
                </a:lnTo>
                <a:lnTo>
                  <a:pt x="5488666" y="963275"/>
                </a:lnTo>
                <a:lnTo>
                  <a:pt x="5487578" y="955541"/>
                </a:lnTo>
                <a:lnTo>
                  <a:pt x="5494513" y="948027"/>
                </a:lnTo>
                <a:cubicBezTo>
                  <a:pt x="5500718" y="941533"/>
                  <a:pt x="5506188" y="936289"/>
                  <a:pt x="5509820" y="934176"/>
                </a:cubicBezTo>
                <a:close/>
                <a:moveTo>
                  <a:pt x="5162806" y="924089"/>
                </a:moveTo>
                <a:lnTo>
                  <a:pt x="5163187" y="924683"/>
                </a:lnTo>
                <a:lnTo>
                  <a:pt x="5154358" y="934702"/>
                </a:lnTo>
                <a:close/>
                <a:moveTo>
                  <a:pt x="5350473" y="888483"/>
                </a:moveTo>
                <a:lnTo>
                  <a:pt x="5350547" y="889563"/>
                </a:lnTo>
                <a:cubicBezTo>
                  <a:pt x="5350480" y="889680"/>
                  <a:pt x="5344706" y="896906"/>
                  <a:pt x="5335834" y="907741"/>
                </a:cubicBezTo>
                <a:lnTo>
                  <a:pt x="5328904" y="916126"/>
                </a:lnTo>
                <a:lnTo>
                  <a:pt x="5325675" y="917953"/>
                </a:lnTo>
                <a:cubicBezTo>
                  <a:pt x="5321450" y="920203"/>
                  <a:pt x="5318680" y="921477"/>
                  <a:pt x="5317283" y="921779"/>
                </a:cubicBezTo>
                <a:lnTo>
                  <a:pt x="5317232" y="921083"/>
                </a:lnTo>
                <a:lnTo>
                  <a:pt x="5321620" y="915703"/>
                </a:lnTo>
                <a:lnTo>
                  <a:pt x="5323793" y="912890"/>
                </a:lnTo>
                <a:lnTo>
                  <a:pt x="5324739" y="911914"/>
                </a:lnTo>
                <a:lnTo>
                  <a:pt x="5338513" y="899258"/>
                </a:lnTo>
                <a:lnTo>
                  <a:pt x="5342428" y="896405"/>
                </a:lnTo>
                <a:lnTo>
                  <a:pt x="5345344" y="893095"/>
                </a:lnTo>
                <a:close/>
                <a:moveTo>
                  <a:pt x="5335862" y="881217"/>
                </a:moveTo>
                <a:lnTo>
                  <a:pt x="5335738" y="882622"/>
                </a:lnTo>
                <a:cubicBezTo>
                  <a:pt x="5333789" y="886253"/>
                  <a:pt x="5330588" y="890229"/>
                  <a:pt x="5327423" y="893717"/>
                </a:cubicBezTo>
                <a:lnTo>
                  <a:pt x="5319910" y="901297"/>
                </a:lnTo>
                <a:lnTo>
                  <a:pt x="5320143" y="900917"/>
                </a:lnTo>
                <a:close/>
                <a:moveTo>
                  <a:pt x="5346035" y="880595"/>
                </a:moveTo>
                <a:lnTo>
                  <a:pt x="5342213" y="888196"/>
                </a:lnTo>
                <a:lnTo>
                  <a:pt x="5333537" y="900282"/>
                </a:lnTo>
                <a:lnTo>
                  <a:pt x="5323793" y="912890"/>
                </a:lnTo>
                <a:lnTo>
                  <a:pt x="5317133" y="919763"/>
                </a:lnTo>
                <a:lnTo>
                  <a:pt x="5317232" y="921083"/>
                </a:lnTo>
                <a:lnTo>
                  <a:pt x="5309296" y="930812"/>
                </a:lnTo>
                <a:cubicBezTo>
                  <a:pt x="5297543" y="944787"/>
                  <a:pt x="5288673" y="953884"/>
                  <a:pt x="5293168" y="944866"/>
                </a:cubicBezTo>
                <a:lnTo>
                  <a:pt x="5312923" y="912680"/>
                </a:lnTo>
                <a:lnTo>
                  <a:pt x="5343542" y="881585"/>
                </a:lnTo>
                <a:close/>
                <a:moveTo>
                  <a:pt x="5348564" y="875663"/>
                </a:moveTo>
                <a:lnTo>
                  <a:pt x="5349789" y="878449"/>
                </a:lnTo>
                <a:lnTo>
                  <a:pt x="5350396" y="887360"/>
                </a:lnTo>
                <a:lnTo>
                  <a:pt x="5345344" y="893095"/>
                </a:lnTo>
                <a:lnTo>
                  <a:pt x="5339617" y="898245"/>
                </a:lnTo>
                <a:lnTo>
                  <a:pt x="5338513" y="899258"/>
                </a:lnTo>
                <a:lnTo>
                  <a:pt x="5337919" y="899692"/>
                </a:lnTo>
                <a:cubicBezTo>
                  <a:pt x="5337252" y="899609"/>
                  <a:pt x="5337363" y="898433"/>
                  <a:pt x="5338077" y="896419"/>
                </a:cubicBezTo>
                <a:lnTo>
                  <a:pt x="5342213" y="888196"/>
                </a:lnTo>
                <a:lnTo>
                  <a:pt x="5342716" y="887495"/>
                </a:lnTo>
                <a:cubicBezTo>
                  <a:pt x="5345060" y="883999"/>
                  <a:pt x="5346560" y="881431"/>
                  <a:pt x="5346827" y="880282"/>
                </a:cubicBezTo>
                <a:lnTo>
                  <a:pt x="5346035" y="880595"/>
                </a:lnTo>
                <a:lnTo>
                  <a:pt x="5348194" y="876304"/>
                </a:lnTo>
                <a:close/>
                <a:moveTo>
                  <a:pt x="5557966" y="871245"/>
                </a:moveTo>
                <a:lnTo>
                  <a:pt x="5542834" y="891093"/>
                </a:lnTo>
                <a:lnTo>
                  <a:pt x="5536041" y="900710"/>
                </a:lnTo>
                <a:lnTo>
                  <a:pt x="5536160" y="898686"/>
                </a:lnTo>
                <a:cubicBezTo>
                  <a:pt x="5537886" y="893889"/>
                  <a:pt x="5540477" y="889182"/>
                  <a:pt x="5544155" y="884510"/>
                </a:cubicBezTo>
                <a:close/>
                <a:moveTo>
                  <a:pt x="5332976" y="871085"/>
                </a:moveTo>
                <a:lnTo>
                  <a:pt x="5336056" y="873266"/>
                </a:lnTo>
                <a:lnTo>
                  <a:pt x="5335881" y="873476"/>
                </a:lnTo>
                <a:lnTo>
                  <a:pt x="5331670" y="872636"/>
                </a:lnTo>
                <a:close/>
                <a:moveTo>
                  <a:pt x="5342511" y="870500"/>
                </a:moveTo>
                <a:lnTo>
                  <a:pt x="5342245" y="870966"/>
                </a:lnTo>
                <a:cubicBezTo>
                  <a:pt x="5340729" y="873545"/>
                  <a:pt x="5338592" y="877081"/>
                  <a:pt x="5336106" y="880912"/>
                </a:cubicBezTo>
                <a:lnTo>
                  <a:pt x="5335862" y="881217"/>
                </a:lnTo>
                <a:lnTo>
                  <a:pt x="5336087" y="878690"/>
                </a:lnTo>
                <a:lnTo>
                  <a:pt x="5342287" y="870617"/>
                </a:lnTo>
                <a:close/>
                <a:moveTo>
                  <a:pt x="5344869" y="867254"/>
                </a:moveTo>
                <a:lnTo>
                  <a:pt x="5345592" y="868898"/>
                </a:lnTo>
                <a:lnTo>
                  <a:pt x="5342511" y="870500"/>
                </a:lnTo>
                <a:lnTo>
                  <a:pt x="5342910" y="869807"/>
                </a:lnTo>
                <a:close/>
                <a:moveTo>
                  <a:pt x="5207982" y="866549"/>
                </a:moveTo>
                <a:cubicBezTo>
                  <a:pt x="5207694" y="867418"/>
                  <a:pt x="5204995" y="871088"/>
                  <a:pt x="5199327" y="878207"/>
                </a:cubicBezTo>
                <a:lnTo>
                  <a:pt x="5162806" y="924089"/>
                </a:lnTo>
                <a:lnTo>
                  <a:pt x="5161417" y="921924"/>
                </a:lnTo>
                <a:lnTo>
                  <a:pt x="5156286" y="921590"/>
                </a:lnTo>
                <a:lnTo>
                  <a:pt x="5160494" y="916927"/>
                </a:lnTo>
                <a:cubicBezTo>
                  <a:pt x="5188009" y="886555"/>
                  <a:pt x="5208847" y="863942"/>
                  <a:pt x="5207982" y="866549"/>
                </a:cubicBezTo>
                <a:close/>
                <a:moveTo>
                  <a:pt x="5343368" y="856527"/>
                </a:moveTo>
                <a:lnTo>
                  <a:pt x="5337093" y="866198"/>
                </a:lnTo>
                <a:lnTo>
                  <a:pt x="5332976" y="871085"/>
                </a:lnTo>
                <a:lnTo>
                  <a:pt x="5331939" y="870352"/>
                </a:lnTo>
                <a:lnTo>
                  <a:pt x="5338492" y="860309"/>
                </a:lnTo>
                <a:lnTo>
                  <a:pt x="5338699" y="860679"/>
                </a:lnTo>
                <a:close/>
                <a:moveTo>
                  <a:pt x="5334583" y="854686"/>
                </a:moveTo>
                <a:lnTo>
                  <a:pt x="5334230" y="855470"/>
                </a:lnTo>
                <a:cubicBezTo>
                  <a:pt x="5331936" y="860999"/>
                  <a:pt x="5330312" y="865900"/>
                  <a:pt x="5330362" y="869235"/>
                </a:cubicBezTo>
                <a:lnTo>
                  <a:pt x="5331939" y="870352"/>
                </a:lnTo>
                <a:lnTo>
                  <a:pt x="5331358" y="871242"/>
                </a:lnTo>
                <a:lnTo>
                  <a:pt x="5328333" y="874939"/>
                </a:lnTo>
                <a:lnTo>
                  <a:pt x="5324778" y="878313"/>
                </a:lnTo>
                <a:cubicBezTo>
                  <a:pt x="5320581" y="883587"/>
                  <a:pt x="5316243" y="890713"/>
                  <a:pt x="5312185" y="894133"/>
                </a:cubicBezTo>
                <a:cubicBezTo>
                  <a:pt x="5312185" y="894134"/>
                  <a:pt x="5314838" y="891209"/>
                  <a:pt x="5318561" y="886885"/>
                </a:cubicBezTo>
                <a:lnTo>
                  <a:pt x="5328333" y="874939"/>
                </a:lnTo>
                <a:lnTo>
                  <a:pt x="5330919" y="872486"/>
                </a:lnTo>
                <a:lnTo>
                  <a:pt x="5331670" y="872636"/>
                </a:lnTo>
                <a:lnTo>
                  <a:pt x="5313020" y="894773"/>
                </a:lnTo>
                <a:lnTo>
                  <a:pt x="5297817" y="910892"/>
                </a:lnTo>
                <a:lnTo>
                  <a:pt x="5323222" y="865459"/>
                </a:lnTo>
                <a:lnTo>
                  <a:pt x="5326639" y="862115"/>
                </a:lnTo>
                <a:close/>
                <a:moveTo>
                  <a:pt x="5339457" y="853551"/>
                </a:moveTo>
                <a:lnTo>
                  <a:pt x="5341073" y="856356"/>
                </a:lnTo>
                <a:lnTo>
                  <a:pt x="5338492" y="860309"/>
                </a:lnTo>
                <a:lnTo>
                  <a:pt x="5337650" y="858787"/>
                </a:lnTo>
                <a:close/>
                <a:moveTo>
                  <a:pt x="5619431" y="841455"/>
                </a:moveTo>
                <a:lnTo>
                  <a:pt x="5620527" y="845678"/>
                </a:lnTo>
                <a:lnTo>
                  <a:pt x="5607450" y="866190"/>
                </a:lnTo>
                <a:lnTo>
                  <a:pt x="5578486" y="891776"/>
                </a:lnTo>
                <a:cubicBezTo>
                  <a:pt x="5565512" y="901854"/>
                  <a:pt x="5575739" y="883992"/>
                  <a:pt x="5592566" y="859781"/>
                </a:cubicBezTo>
                <a:lnTo>
                  <a:pt x="5601663" y="847169"/>
                </a:lnTo>
                <a:lnTo>
                  <a:pt x="5612624" y="842179"/>
                </a:lnTo>
                <a:cubicBezTo>
                  <a:pt x="5615955" y="840845"/>
                  <a:pt x="5618153" y="840676"/>
                  <a:pt x="5619431" y="841455"/>
                </a:cubicBezTo>
                <a:close/>
                <a:moveTo>
                  <a:pt x="5340967" y="840503"/>
                </a:moveTo>
                <a:lnTo>
                  <a:pt x="5339161" y="844513"/>
                </a:lnTo>
                <a:lnTo>
                  <a:pt x="5332732" y="852790"/>
                </a:lnTo>
                <a:lnTo>
                  <a:pt x="5325351" y="861652"/>
                </a:lnTo>
                <a:lnTo>
                  <a:pt x="5328740" y="855592"/>
                </a:lnTo>
                <a:close/>
                <a:moveTo>
                  <a:pt x="5405601" y="838446"/>
                </a:moveTo>
                <a:lnTo>
                  <a:pt x="5389252" y="853482"/>
                </a:lnTo>
                <a:cubicBezTo>
                  <a:pt x="5378932" y="862874"/>
                  <a:pt x="5369582" y="871301"/>
                  <a:pt x="5361282" y="878764"/>
                </a:cubicBezTo>
                <a:lnTo>
                  <a:pt x="5350473" y="888483"/>
                </a:lnTo>
                <a:lnTo>
                  <a:pt x="5350396" y="887360"/>
                </a:lnTo>
                <a:lnTo>
                  <a:pt x="5384714" y="848406"/>
                </a:lnTo>
                <a:lnTo>
                  <a:pt x="5384830" y="849154"/>
                </a:lnTo>
                <a:cubicBezTo>
                  <a:pt x="5386029" y="849866"/>
                  <a:pt x="5388245" y="849546"/>
                  <a:pt x="5391689" y="847943"/>
                </a:cubicBezTo>
                <a:close/>
                <a:moveTo>
                  <a:pt x="5345312" y="836596"/>
                </a:moveTo>
                <a:lnTo>
                  <a:pt x="5339457" y="853551"/>
                </a:lnTo>
                <a:lnTo>
                  <a:pt x="5338206" y="851378"/>
                </a:lnTo>
                <a:cubicBezTo>
                  <a:pt x="5338185" y="851382"/>
                  <a:pt x="5337022" y="852432"/>
                  <a:pt x="5335000" y="854298"/>
                </a:cubicBezTo>
                <a:lnTo>
                  <a:pt x="5334583" y="854686"/>
                </a:lnTo>
                <a:lnTo>
                  <a:pt x="5339161" y="844513"/>
                </a:lnTo>
                <a:close/>
                <a:moveTo>
                  <a:pt x="5373005" y="828820"/>
                </a:moveTo>
                <a:lnTo>
                  <a:pt x="5369993" y="834884"/>
                </a:lnTo>
                <a:lnTo>
                  <a:pt x="5361445" y="845672"/>
                </a:lnTo>
                <a:lnTo>
                  <a:pt x="5344869" y="867254"/>
                </a:lnTo>
                <a:lnTo>
                  <a:pt x="5344655" y="866765"/>
                </a:lnTo>
                <a:lnTo>
                  <a:pt x="5342910" y="869807"/>
                </a:lnTo>
                <a:lnTo>
                  <a:pt x="5342287" y="870617"/>
                </a:lnTo>
                <a:lnTo>
                  <a:pt x="5336536" y="873607"/>
                </a:lnTo>
                <a:lnTo>
                  <a:pt x="5336056" y="873266"/>
                </a:lnTo>
                <a:lnTo>
                  <a:pt x="5353328" y="852513"/>
                </a:lnTo>
                <a:lnTo>
                  <a:pt x="5360283" y="839914"/>
                </a:lnTo>
                <a:lnTo>
                  <a:pt x="5362002" y="838261"/>
                </a:lnTo>
                <a:close/>
                <a:moveTo>
                  <a:pt x="5378855" y="823800"/>
                </a:moveTo>
                <a:lnTo>
                  <a:pt x="5378237" y="824577"/>
                </a:lnTo>
                <a:cubicBezTo>
                  <a:pt x="5374940" y="830402"/>
                  <a:pt x="5369854" y="838983"/>
                  <a:pt x="5364380" y="848283"/>
                </a:cubicBezTo>
                <a:lnTo>
                  <a:pt x="5348564" y="875663"/>
                </a:lnTo>
                <a:lnTo>
                  <a:pt x="5345592" y="868898"/>
                </a:lnTo>
                <a:lnTo>
                  <a:pt x="5351297" y="865931"/>
                </a:lnTo>
                <a:cubicBezTo>
                  <a:pt x="5355387" y="862010"/>
                  <a:pt x="5358767" y="856943"/>
                  <a:pt x="5361802" y="851375"/>
                </a:cubicBezTo>
                <a:lnTo>
                  <a:pt x="5369993" y="834884"/>
                </a:lnTo>
                <a:lnTo>
                  <a:pt x="5378607" y="824014"/>
                </a:lnTo>
                <a:close/>
                <a:moveTo>
                  <a:pt x="5360036" y="816970"/>
                </a:moveTo>
                <a:lnTo>
                  <a:pt x="5346353" y="835256"/>
                </a:lnTo>
                <a:lnTo>
                  <a:pt x="5345312" y="836596"/>
                </a:lnTo>
                <a:lnTo>
                  <a:pt x="5346187" y="834061"/>
                </a:lnTo>
                <a:close/>
                <a:moveTo>
                  <a:pt x="5353110" y="814011"/>
                </a:moveTo>
                <a:lnTo>
                  <a:pt x="5346187" y="834061"/>
                </a:lnTo>
                <a:lnTo>
                  <a:pt x="5340967" y="840503"/>
                </a:lnTo>
                <a:lnTo>
                  <a:pt x="5342116" y="837949"/>
                </a:lnTo>
                <a:cubicBezTo>
                  <a:pt x="5344744" y="832110"/>
                  <a:pt x="5347038" y="826582"/>
                  <a:pt x="5347993" y="822306"/>
                </a:cubicBezTo>
                <a:close/>
                <a:moveTo>
                  <a:pt x="5443421" y="803211"/>
                </a:moveTo>
                <a:lnTo>
                  <a:pt x="5421004" y="827932"/>
                </a:lnTo>
                <a:lnTo>
                  <a:pt x="5405601" y="838446"/>
                </a:lnTo>
                <a:lnTo>
                  <a:pt x="5423040" y="822409"/>
                </a:lnTo>
                <a:close/>
                <a:moveTo>
                  <a:pt x="5446761" y="799285"/>
                </a:moveTo>
                <a:lnTo>
                  <a:pt x="5446807" y="800023"/>
                </a:lnTo>
                <a:lnTo>
                  <a:pt x="5443421" y="803211"/>
                </a:lnTo>
                <a:lnTo>
                  <a:pt x="5445269" y="801174"/>
                </a:lnTo>
                <a:close/>
                <a:moveTo>
                  <a:pt x="5821820" y="798008"/>
                </a:moveTo>
                <a:cubicBezTo>
                  <a:pt x="5820623" y="800342"/>
                  <a:pt x="5814913" y="809043"/>
                  <a:pt x="5812546" y="812482"/>
                </a:cubicBezTo>
                <a:cubicBezTo>
                  <a:pt x="5779984" y="859790"/>
                  <a:pt x="5746673" y="906611"/>
                  <a:pt x="5713637" y="953611"/>
                </a:cubicBezTo>
                <a:lnTo>
                  <a:pt x="5670420" y="1016808"/>
                </a:lnTo>
                <a:lnTo>
                  <a:pt x="5659836" y="1029815"/>
                </a:lnTo>
                <a:cubicBezTo>
                  <a:pt x="5643956" y="1050734"/>
                  <a:pt x="5628657" y="1072102"/>
                  <a:pt x="5613593" y="1093651"/>
                </a:cubicBezTo>
                <a:lnTo>
                  <a:pt x="5575323" y="1148395"/>
                </a:lnTo>
                <a:lnTo>
                  <a:pt x="5576123" y="1128466"/>
                </a:lnTo>
                <a:lnTo>
                  <a:pt x="5580558" y="1120628"/>
                </a:lnTo>
                <a:lnTo>
                  <a:pt x="5588842" y="1098720"/>
                </a:lnTo>
                <a:lnTo>
                  <a:pt x="5610599" y="1065285"/>
                </a:lnTo>
                <a:cubicBezTo>
                  <a:pt x="5627069" y="1038784"/>
                  <a:pt x="5643692" y="1012393"/>
                  <a:pt x="5662540" y="987507"/>
                </a:cubicBezTo>
                <a:cubicBezTo>
                  <a:pt x="5712201" y="921936"/>
                  <a:pt x="5768326" y="861321"/>
                  <a:pt x="5821219" y="798229"/>
                </a:cubicBezTo>
                <a:cubicBezTo>
                  <a:pt x="5822115" y="797161"/>
                  <a:pt x="5822219" y="797230"/>
                  <a:pt x="5821820" y="798008"/>
                </a:cubicBezTo>
                <a:close/>
                <a:moveTo>
                  <a:pt x="5422354" y="785363"/>
                </a:moveTo>
                <a:lnTo>
                  <a:pt x="5391695" y="840481"/>
                </a:lnTo>
                <a:lnTo>
                  <a:pt x="5384714" y="848406"/>
                </a:lnTo>
                <a:lnTo>
                  <a:pt x="5384061" y="844184"/>
                </a:lnTo>
                <a:cubicBezTo>
                  <a:pt x="5386527" y="834106"/>
                  <a:pt x="5401820" y="811578"/>
                  <a:pt x="5416272" y="792741"/>
                </a:cubicBezTo>
                <a:close/>
                <a:moveTo>
                  <a:pt x="5421793" y="780923"/>
                </a:moveTo>
                <a:lnTo>
                  <a:pt x="5420607" y="783049"/>
                </a:lnTo>
                <a:cubicBezTo>
                  <a:pt x="5412226" y="793396"/>
                  <a:pt x="5401853" y="803593"/>
                  <a:pt x="5391436" y="813006"/>
                </a:cubicBezTo>
                <a:lnTo>
                  <a:pt x="5378855" y="823800"/>
                </a:lnTo>
                <a:lnTo>
                  <a:pt x="5384798" y="816335"/>
                </a:lnTo>
                <a:lnTo>
                  <a:pt x="5396061" y="802613"/>
                </a:lnTo>
                <a:close/>
                <a:moveTo>
                  <a:pt x="5655745" y="780231"/>
                </a:moveTo>
                <a:lnTo>
                  <a:pt x="5655502" y="781780"/>
                </a:lnTo>
                <a:lnTo>
                  <a:pt x="5643953" y="792477"/>
                </a:lnTo>
                <a:lnTo>
                  <a:pt x="5646257" y="789681"/>
                </a:lnTo>
                <a:cubicBezTo>
                  <a:pt x="5650736" y="784571"/>
                  <a:pt x="5654103" y="781155"/>
                  <a:pt x="5655745" y="780231"/>
                </a:cubicBezTo>
                <a:close/>
                <a:moveTo>
                  <a:pt x="5374368" y="777872"/>
                </a:moveTo>
                <a:lnTo>
                  <a:pt x="5368758" y="788645"/>
                </a:lnTo>
                <a:lnTo>
                  <a:pt x="5353110" y="814011"/>
                </a:lnTo>
                <a:lnTo>
                  <a:pt x="5356243" y="804938"/>
                </a:lnTo>
                <a:cubicBezTo>
                  <a:pt x="5359919" y="796228"/>
                  <a:pt x="5364237" y="788135"/>
                  <a:pt x="5369729" y="781381"/>
                </a:cubicBezTo>
                <a:close/>
                <a:moveTo>
                  <a:pt x="5428676" y="769538"/>
                </a:moveTo>
                <a:cubicBezTo>
                  <a:pt x="5429215" y="770304"/>
                  <a:pt x="5428891" y="772397"/>
                  <a:pt x="5427497" y="776115"/>
                </a:cubicBezTo>
                <a:lnTo>
                  <a:pt x="5421793" y="780923"/>
                </a:lnTo>
                <a:lnTo>
                  <a:pt x="5428019" y="769765"/>
                </a:lnTo>
                <a:close/>
                <a:moveTo>
                  <a:pt x="5397725" y="765373"/>
                </a:moveTo>
                <a:lnTo>
                  <a:pt x="5398682" y="770352"/>
                </a:lnTo>
                <a:cubicBezTo>
                  <a:pt x="5396454" y="780977"/>
                  <a:pt x="5381142" y="804323"/>
                  <a:pt x="5368446" y="825127"/>
                </a:cubicBezTo>
                <a:lnTo>
                  <a:pt x="5360283" y="839914"/>
                </a:lnTo>
                <a:lnTo>
                  <a:pt x="5354234" y="845734"/>
                </a:lnTo>
                <a:cubicBezTo>
                  <a:pt x="5351271" y="848746"/>
                  <a:pt x="5348123" y="852017"/>
                  <a:pt x="5345347" y="854768"/>
                </a:cubicBezTo>
                <a:lnTo>
                  <a:pt x="5343368" y="856527"/>
                </a:lnTo>
                <a:lnTo>
                  <a:pt x="5350813" y="845054"/>
                </a:lnTo>
                <a:cubicBezTo>
                  <a:pt x="5366448" y="819737"/>
                  <a:pt x="5384280" y="787746"/>
                  <a:pt x="5372345" y="801780"/>
                </a:cubicBezTo>
                <a:lnTo>
                  <a:pt x="5360036" y="816970"/>
                </a:lnTo>
                <a:lnTo>
                  <a:pt x="5364097" y="811545"/>
                </a:lnTo>
                <a:cubicBezTo>
                  <a:pt x="5370734" y="802563"/>
                  <a:pt x="5378113" y="792479"/>
                  <a:pt x="5386291" y="781218"/>
                </a:cubicBezTo>
                <a:close/>
                <a:moveTo>
                  <a:pt x="5491645" y="741974"/>
                </a:moveTo>
                <a:lnTo>
                  <a:pt x="5490767" y="743609"/>
                </a:lnTo>
                <a:lnTo>
                  <a:pt x="5446761" y="799285"/>
                </a:lnTo>
                <a:lnTo>
                  <a:pt x="5445510" y="778647"/>
                </a:lnTo>
                <a:cubicBezTo>
                  <a:pt x="5446806" y="767904"/>
                  <a:pt x="5452901" y="763169"/>
                  <a:pt x="5466533" y="755668"/>
                </a:cubicBezTo>
                <a:close/>
                <a:moveTo>
                  <a:pt x="5433824" y="728959"/>
                </a:moveTo>
                <a:lnTo>
                  <a:pt x="5438293" y="737619"/>
                </a:lnTo>
                <a:cubicBezTo>
                  <a:pt x="5439284" y="742304"/>
                  <a:pt x="5439046" y="747188"/>
                  <a:pt x="5437822" y="752194"/>
                </a:cubicBezTo>
                <a:lnTo>
                  <a:pt x="5428019" y="769765"/>
                </a:lnTo>
                <a:lnTo>
                  <a:pt x="5424677" y="770921"/>
                </a:lnTo>
                <a:cubicBezTo>
                  <a:pt x="5420560" y="774096"/>
                  <a:pt x="5413819" y="781380"/>
                  <a:pt x="5406107" y="790373"/>
                </a:cubicBezTo>
                <a:lnTo>
                  <a:pt x="5396061" y="802613"/>
                </a:lnTo>
                <a:lnTo>
                  <a:pt x="5395028" y="803483"/>
                </a:lnTo>
                <a:lnTo>
                  <a:pt x="5384798" y="816335"/>
                </a:lnTo>
                <a:lnTo>
                  <a:pt x="5381720" y="820086"/>
                </a:lnTo>
                <a:lnTo>
                  <a:pt x="5378607" y="824014"/>
                </a:lnTo>
                <a:lnTo>
                  <a:pt x="5373005" y="828820"/>
                </a:lnTo>
                <a:lnTo>
                  <a:pt x="5378794" y="817168"/>
                </a:lnTo>
                <a:cubicBezTo>
                  <a:pt x="5398007" y="786498"/>
                  <a:pt x="5414193" y="760640"/>
                  <a:pt x="5427528" y="739162"/>
                </a:cubicBezTo>
                <a:close/>
                <a:moveTo>
                  <a:pt x="5523601" y="725457"/>
                </a:moveTo>
                <a:lnTo>
                  <a:pt x="5449629" y="816534"/>
                </a:lnTo>
                <a:lnTo>
                  <a:pt x="5446827" y="800363"/>
                </a:lnTo>
                <a:lnTo>
                  <a:pt x="5446807" y="800023"/>
                </a:lnTo>
                <a:lnTo>
                  <a:pt x="5462163" y="785557"/>
                </a:lnTo>
                <a:cubicBezTo>
                  <a:pt x="5476038" y="772313"/>
                  <a:pt x="5490722" y="758105"/>
                  <a:pt x="5506135" y="742937"/>
                </a:cubicBezTo>
                <a:close/>
                <a:moveTo>
                  <a:pt x="5420794" y="717830"/>
                </a:moveTo>
                <a:lnTo>
                  <a:pt x="5428517" y="722505"/>
                </a:lnTo>
                <a:lnTo>
                  <a:pt x="5413267" y="743836"/>
                </a:lnTo>
                <a:lnTo>
                  <a:pt x="5397725" y="765373"/>
                </a:lnTo>
                <a:lnTo>
                  <a:pt x="5397655" y="765008"/>
                </a:lnTo>
                <a:cubicBezTo>
                  <a:pt x="5396331" y="764180"/>
                  <a:pt x="5393944" y="764387"/>
                  <a:pt x="5390249" y="765866"/>
                </a:cubicBezTo>
                <a:lnTo>
                  <a:pt x="5374368" y="777872"/>
                </a:lnTo>
                <a:lnTo>
                  <a:pt x="5389465" y="748888"/>
                </a:lnTo>
                <a:lnTo>
                  <a:pt x="5403945" y="727705"/>
                </a:lnTo>
                <a:lnTo>
                  <a:pt x="5405778" y="725696"/>
                </a:lnTo>
                <a:close/>
                <a:moveTo>
                  <a:pt x="5533393" y="715656"/>
                </a:moveTo>
                <a:lnTo>
                  <a:pt x="5523601" y="725457"/>
                </a:lnTo>
                <a:lnTo>
                  <a:pt x="5529529" y="718158"/>
                </a:lnTo>
                <a:lnTo>
                  <a:pt x="5532779" y="716104"/>
                </a:lnTo>
                <a:close/>
                <a:moveTo>
                  <a:pt x="5139636" y="679263"/>
                </a:moveTo>
                <a:cubicBezTo>
                  <a:pt x="5137269" y="685115"/>
                  <a:pt x="5125293" y="707086"/>
                  <a:pt x="5120282" y="715788"/>
                </a:cubicBezTo>
                <a:cubicBezTo>
                  <a:pt x="5103633" y="744690"/>
                  <a:pt x="5088591" y="774778"/>
                  <a:pt x="5068239" y="801299"/>
                </a:cubicBezTo>
                <a:cubicBezTo>
                  <a:pt x="5030582" y="850371"/>
                  <a:pt x="4992975" y="899589"/>
                  <a:pt x="4954271" y="947920"/>
                </a:cubicBezTo>
                <a:lnTo>
                  <a:pt x="4946377" y="957171"/>
                </a:lnTo>
                <a:lnTo>
                  <a:pt x="5069352" y="786479"/>
                </a:lnTo>
                <a:cubicBezTo>
                  <a:pt x="5093624" y="751803"/>
                  <a:pt x="5113439" y="714224"/>
                  <a:pt x="5138187" y="679874"/>
                </a:cubicBezTo>
                <a:cubicBezTo>
                  <a:pt x="5140146" y="677153"/>
                  <a:pt x="5140426" y="677312"/>
                  <a:pt x="5139636" y="679263"/>
                </a:cubicBezTo>
                <a:close/>
                <a:moveTo>
                  <a:pt x="5523734" y="677399"/>
                </a:moveTo>
                <a:lnTo>
                  <a:pt x="5523748" y="677476"/>
                </a:lnTo>
                <a:lnTo>
                  <a:pt x="5513735" y="687606"/>
                </a:lnTo>
                <a:cubicBezTo>
                  <a:pt x="5482586" y="719415"/>
                  <a:pt x="5454151" y="749079"/>
                  <a:pt x="5435614" y="769273"/>
                </a:cubicBezTo>
                <a:lnTo>
                  <a:pt x="5422354" y="785363"/>
                </a:lnTo>
                <a:lnTo>
                  <a:pt x="5427497" y="776115"/>
                </a:lnTo>
                <a:cubicBezTo>
                  <a:pt x="5458761" y="744489"/>
                  <a:pt x="5478655" y="699073"/>
                  <a:pt x="5518457" y="678623"/>
                </a:cubicBezTo>
                <a:cubicBezTo>
                  <a:pt x="5521108" y="677261"/>
                  <a:pt x="5522808" y="676916"/>
                  <a:pt x="5523734" y="677399"/>
                </a:cubicBezTo>
                <a:close/>
                <a:moveTo>
                  <a:pt x="5740505" y="658039"/>
                </a:moveTo>
                <a:lnTo>
                  <a:pt x="5742972" y="667651"/>
                </a:lnTo>
                <a:lnTo>
                  <a:pt x="5709678" y="703540"/>
                </a:lnTo>
                <a:cubicBezTo>
                  <a:pt x="5672656" y="744434"/>
                  <a:pt x="5635886" y="785552"/>
                  <a:pt x="5598616" y="826223"/>
                </a:cubicBezTo>
                <a:cubicBezTo>
                  <a:pt x="5594845" y="830337"/>
                  <a:pt x="5610311" y="823867"/>
                  <a:pt x="5614293" y="819949"/>
                </a:cubicBezTo>
                <a:lnTo>
                  <a:pt x="5643953" y="792477"/>
                </a:lnTo>
                <a:lnTo>
                  <a:pt x="5630106" y="809286"/>
                </a:lnTo>
                <a:cubicBezTo>
                  <a:pt x="5624021" y="816981"/>
                  <a:pt x="5617441" y="825570"/>
                  <a:pt x="5610979" y="834252"/>
                </a:cubicBezTo>
                <a:lnTo>
                  <a:pt x="5601663" y="847169"/>
                </a:lnTo>
                <a:lnTo>
                  <a:pt x="5581050" y="856553"/>
                </a:lnTo>
                <a:cubicBezTo>
                  <a:pt x="5572133" y="861267"/>
                  <a:pt x="5564748" y="865921"/>
                  <a:pt x="5558673" y="870564"/>
                </a:cubicBezTo>
                <a:lnTo>
                  <a:pt x="5557966" y="871245"/>
                </a:lnTo>
                <a:lnTo>
                  <a:pt x="5572450" y="852244"/>
                </a:lnTo>
                <a:cubicBezTo>
                  <a:pt x="5611721" y="802822"/>
                  <a:pt x="5653655" y="757930"/>
                  <a:pt x="5740505" y="658039"/>
                </a:cubicBezTo>
                <a:close/>
                <a:moveTo>
                  <a:pt x="5475024" y="657198"/>
                </a:moveTo>
                <a:lnTo>
                  <a:pt x="5474794" y="659444"/>
                </a:lnTo>
                <a:cubicBezTo>
                  <a:pt x="5470801" y="667943"/>
                  <a:pt x="5461212" y="684372"/>
                  <a:pt x="5445416" y="710178"/>
                </a:cubicBezTo>
                <a:lnTo>
                  <a:pt x="5433824" y="728959"/>
                </a:lnTo>
                <a:lnTo>
                  <a:pt x="5431392" y="724246"/>
                </a:lnTo>
                <a:lnTo>
                  <a:pt x="5428517" y="722505"/>
                </a:lnTo>
                <a:lnTo>
                  <a:pt x="5445352" y="698958"/>
                </a:lnTo>
                <a:close/>
                <a:moveTo>
                  <a:pt x="5356684" y="632696"/>
                </a:moveTo>
                <a:lnTo>
                  <a:pt x="5352438" y="641671"/>
                </a:lnTo>
                <a:cubicBezTo>
                  <a:pt x="5329685" y="689772"/>
                  <a:pt x="5301234" y="747650"/>
                  <a:pt x="5295296" y="714026"/>
                </a:cubicBezTo>
                <a:lnTo>
                  <a:pt x="5296261" y="694342"/>
                </a:lnTo>
                <a:lnTo>
                  <a:pt x="5305638" y="677545"/>
                </a:lnTo>
                <a:cubicBezTo>
                  <a:pt x="5310208" y="668379"/>
                  <a:pt x="5305788" y="652330"/>
                  <a:pt x="5315425" y="648473"/>
                </a:cubicBezTo>
                <a:cubicBezTo>
                  <a:pt x="5322815" y="645516"/>
                  <a:pt x="5319354" y="663671"/>
                  <a:pt x="5321317" y="671270"/>
                </a:cubicBezTo>
                <a:close/>
                <a:moveTo>
                  <a:pt x="5519242" y="566908"/>
                </a:moveTo>
                <a:cubicBezTo>
                  <a:pt x="5548741" y="569123"/>
                  <a:pt x="5499733" y="622368"/>
                  <a:pt x="5482878" y="646144"/>
                </a:cubicBezTo>
                <a:lnTo>
                  <a:pt x="5475024" y="657198"/>
                </a:lnTo>
                <a:lnTo>
                  <a:pt x="5475498" y="652591"/>
                </a:lnTo>
                <a:cubicBezTo>
                  <a:pt x="5471233" y="654501"/>
                  <a:pt x="5457741" y="668794"/>
                  <a:pt x="5436473" y="692048"/>
                </a:cubicBezTo>
                <a:lnTo>
                  <a:pt x="5405778" y="725696"/>
                </a:lnTo>
                <a:lnTo>
                  <a:pt x="5405062" y="726071"/>
                </a:lnTo>
                <a:lnTo>
                  <a:pt x="5403945" y="727705"/>
                </a:lnTo>
                <a:lnTo>
                  <a:pt x="5398916" y="733218"/>
                </a:lnTo>
                <a:cubicBezTo>
                  <a:pt x="5384572" y="748895"/>
                  <a:pt x="5368465" y="766385"/>
                  <a:pt x="5350775" y="785257"/>
                </a:cubicBezTo>
                <a:cubicBezTo>
                  <a:pt x="5321412" y="847562"/>
                  <a:pt x="5298780" y="891824"/>
                  <a:pt x="5322904" y="864590"/>
                </a:cubicBezTo>
                <a:lnTo>
                  <a:pt x="5325351" y="861652"/>
                </a:lnTo>
                <a:lnTo>
                  <a:pt x="5323222" y="865459"/>
                </a:lnTo>
                <a:lnTo>
                  <a:pt x="5301257" y="886964"/>
                </a:lnTo>
                <a:cubicBezTo>
                  <a:pt x="5282755" y="905800"/>
                  <a:pt x="5264115" y="926742"/>
                  <a:pt x="5263481" y="935186"/>
                </a:cubicBezTo>
                <a:cubicBezTo>
                  <a:pt x="5262812" y="944092"/>
                  <a:pt x="5279344" y="926441"/>
                  <a:pt x="5287277" y="922069"/>
                </a:cubicBezTo>
                <a:lnTo>
                  <a:pt x="5297817" y="910892"/>
                </a:lnTo>
                <a:lnTo>
                  <a:pt x="5295394" y="915227"/>
                </a:lnTo>
                <a:cubicBezTo>
                  <a:pt x="5287948" y="935091"/>
                  <a:pt x="5313397" y="901642"/>
                  <a:pt x="5334733" y="874856"/>
                </a:cubicBezTo>
                <a:lnTo>
                  <a:pt x="5335881" y="873476"/>
                </a:lnTo>
                <a:lnTo>
                  <a:pt x="5336536" y="873607"/>
                </a:lnTo>
                <a:lnTo>
                  <a:pt x="5336087" y="878690"/>
                </a:lnTo>
                <a:lnTo>
                  <a:pt x="5324621" y="893619"/>
                </a:lnTo>
                <a:lnTo>
                  <a:pt x="5320143" y="900917"/>
                </a:lnTo>
                <a:lnTo>
                  <a:pt x="5319551" y="901657"/>
                </a:lnTo>
                <a:lnTo>
                  <a:pt x="5319328" y="901883"/>
                </a:lnTo>
                <a:cubicBezTo>
                  <a:pt x="5317526" y="903560"/>
                  <a:pt x="5317050" y="903914"/>
                  <a:pt x="5319189" y="902111"/>
                </a:cubicBezTo>
                <a:lnTo>
                  <a:pt x="5319551" y="901657"/>
                </a:lnTo>
                <a:lnTo>
                  <a:pt x="5319910" y="901297"/>
                </a:lnTo>
                <a:lnTo>
                  <a:pt x="5312923" y="912680"/>
                </a:lnTo>
                <a:lnTo>
                  <a:pt x="5304148" y="921591"/>
                </a:lnTo>
                <a:cubicBezTo>
                  <a:pt x="5291966" y="935863"/>
                  <a:pt x="5280459" y="950767"/>
                  <a:pt x="5268816" y="965393"/>
                </a:cubicBezTo>
                <a:cubicBezTo>
                  <a:pt x="5258402" y="978475"/>
                  <a:pt x="5226363" y="1012184"/>
                  <a:pt x="5242795" y="1008149"/>
                </a:cubicBezTo>
                <a:cubicBezTo>
                  <a:pt x="5252732" y="1005709"/>
                  <a:pt x="5292235" y="960179"/>
                  <a:pt x="5320529" y="926259"/>
                </a:cubicBezTo>
                <a:lnTo>
                  <a:pt x="5328904" y="916126"/>
                </a:lnTo>
                <a:lnTo>
                  <a:pt x="5342792" y="908272"/>
                </a:lnTo>
                <a:cubicBezTo>
                  <a:pt x="5357220" y="899865"/>
                  <a:pt x="5377787" y="887548"/>
                  <a:pt x="5405141" y="871307"/>
                </a:cubicBezTo>
                <a:lnTo>
                  <a:pt x="5449629" y="816534"/>
                </a:lnTo>
                <a:lnTo>
                  <a:pt x="5453289" y="837665"/>
                </a:lnTo>
                <a:cubicBezTo>
                  <a:pt x="5560211" y="736872"/>
                  <a:pt x="5612288" y="689268"/>
                  <a:pt x="5656812" y="642512"/>
                </a:cubicBezTo>
                <a:lnTo>
                  <a:pt x="5683226" y="613288"/>
                </a:lnTo>
                <a:lnTo>
                  <a:pt x="5679767" y="618037"/>
                </a:lnTo>
                <a:cubicBezTo>
                  <a:pt x="5632173" y="681665"/>
                  <a:pt x="5572665" y="755312"/>
                  <a:pt x="5537084" y="796159"/>
                </a:cubicBezTo>
                <a:lnTo>
                  <a:pt x="5531969" y="801791"/>
                </a:lnTo>
                <a:lnTo>
                  <a:pt x="5533602" y="798442"/>
                </a:lnTo>
                <a:cubicBezTo>
                  <a:pt x="5537334" y="789177"/>
                  <a:pt x="5540265" y="779663"/>
                  <a:pt x="5542024" y="769812"/>
                </a:cubicBezTo>
                <a:cubicBezTo>
                  <a:pt x="5545102" y="752567"/>
                  <a:pt x="5513692" y="791311"/>
                  <a:pt x="5501437" y="804022"/>
                </a:cubicBezTo>
                <a:cubicBezTo>
                  <a:pt x="5477862" y="828472"/>
                  <a:pt x="5412373" y="855414"/>
                  <a:pt x="5434829" y="880988"/>
                </a:cubicBezTo>
                <a:cubicBezTo>
                  <a:pt x="5457041" y="906285"/>
                  <a:pt x="5491905" y="843954"/>
                  <a:pt x="5515446" y="819977"/>
                </a:cubicBezTo>
                <a:lnTo>
                  <a:pt x="5531969" y="801791"/>
                </a:lnTo>
                <a:lnTo>
                  <a:pt x="5520364" y="825587"/>
                </a:lnTo>
                <a:lnTo>
                  <a:pt x="5495712" y="865555"/>
                </a:lnTo>
                <a:lnTo>
                  <a:pt x="5480751" y="876986"/>
                </a:lnTo>
                <a:cubicBezTo>
                  <a:pt x="5463589" y="903019"/>
                  <a:pt x="5397685" y="952715"/>
                  <a:pt x="5429264" y="955087"/>
                </a:cubicBezTo>
                <a:cubicBezTo>
                  <a:pt x="5462125" y="957554"/>
                  <a:pt x="5471453" y="905254"/>
                  <a:pt x="5488312" y="877553"/>
                </a:cubicBezTo>
                <a:lnTo>
                  <a:pt x="5495712" y="865555"/>
                </a:lnTo>
                <a:lnTo>
                  <a:pt x="5497513" y="864178"/>
                </a:lnTo>
                <a:cubicBezTo>
                  <a:pt x="5516167" y="848346"/>
                  <a:pt x="5537656" y="827974"/>
                  <a:pt x="5536459" y="843910"/>
                </a:cubicBezTo>
                <a:cubicBezTo>
                  <a:pt x="5534924" y="864352"/>
                  <a:pt x="5525573" y="882744"/>
                  <a:pt x="5513622" y="900226"/>
                </a:cubicBezTo>
                <a:lnTo>
                  <a:pt x="5482899" y="940878"/>
                </a:lnTo>
                <a:lnTo>
                  <a:pt x="5476856" y="928853"/>
                </a:lnTo>
                <a:cubicBezTo>
                  <a:pt x="5459880" y="952417"/>
                  <a:pt x="5428089" y="970741"/>
                  <a:pt x="5425926" y="999546"/>
                </a:cubicBezTo>
                <a:cubicBezTo>
                  <a:pt x="5424216" y="1022318"/>
                  <a:pt x="5461893" y="969800"/>
                  <a:pt x="5475187" y="951083"/>
                </a:cubicBezTo>
                <a:lnTo>
                  <a:pt x="5482899" y="940878"/>
                </a:lnTo>
                <a:lnTo>
                  <a:pt x="5486532" y="948108"/>
                </a:lnTo>
                <a:lnTo>
                  <a:pt x="5487578" y="955541"/>
                </a:lnTo>
                <a:lnTo>
                  <a:pt x="5474795" y="969391"/>
                </a:lnTo>
                <a:cubicBezTo>
                  <a:pt x="5468223" y="976511"/>
                  <a:pt x="5462018" y="983006"/>
                  <a:pt x="5457283" y="986997"/>
                </a:cubicBezTo>
                <a:cubicBezTo>
                  <a:pt x="5427814" y="1041913"/>
                  <a:pt x="5397244" y="1096274"/>
                  <a:pt x="5368875" y="1151746"/>
                </a:cubicBezTo>
                <a:cubicBezTo>
                  <a:pt x="5361288" y="1166583"/>
                  <a:pt x="5385640" y="1122884"/>
                  <a:pt x="5394897" y="1108990"/>
                </a:cubicBezTo>
                <a:lnTo>
                  <a:pt x="5438228" y="1046067"/>
                </a:lnTo>
                <a:lnTo>
                  <a:pt x="5420362" y="1073645"/>
                </a:lnTo>
                <a:cubicBezTo>
                  <a:pt x="5414636" y="1082513"/>
                  <a:pt x="5438676" y="1061785"/>
                  <a:pt x="5444714" y="1053118"/>
                </a:cubicBezTo>
                <a:cubicBezTo>
                  <a:pt x="5470174" y="1016576"/>
                  <a:pt x="5505827" y="982643"/>
                  <a:pt x="5514104" y="939103"/>
                </a:cubicBezTo>
                <a:cubicBezTo>
                  <a:pt x="5514676" y="936091"/>
                  <a:pt x="5514514" y="934331"/>
                  <a:pt x="5513753" y="933588"/>
                </a:cubicBezTo>
                <a:lnTo>
                  <a:pt x="5512710" y="933744"/>
                </a:lnTo>
                <a:lnTo>
                  <a:pt x="5536041" y="900710"/>
                </a:lnTo>
                <a:lnTo>
                  <a:pt x="5534392" y="928910"/>
                </a:lnTo>
                <a:cubicBezTo>
                  <a:pt x="5536072" y="939597"/>
                  <a:pt x="5539429" y="951031"/>
                  <a:pt x="5542678" y="963603"/>
                </a:cubicBezTo>
                <a:cubicBezTo>
                  <a:pt x="5542678" y="963603"/>
                  <a:pt x="5562921" y="934798"/>
                  <a:pt x="5587069" y="898161"/>
                </a:cubicBezTo>
                <a:lnTo>
                  <a:pt x="5607450" y="866190"/>
                </a:lnTo>
                <a:lnTo>
                  <a:pt x="5615528" y="859055"/>
                </a:lnTo>
                <a:lnTo>
                  <a:pt x="5611816" y="868107"/>
                </a:lnTo>
                <a:cubicBezTo>
                  <a:pt x="5602484" y="886065"/>
                  <a:pt x="5588621" y="908683"/>
                  <a:pt x="5583821" y="921983"/>
                </a:cubicBezTo>
                <a:cubicBezTo>
                  <a:pt x="5567030" y="943077"/>
                  <a:pt x="5552603" y="966490"/>
                  <a:pt x="5536995" y="988743"/>
                </a:cubicBezTo>
                <a:lnTo>
                  <a:pt x="5521050" y="1009415"/>
                </a:lnTo>
                <a:lnTo>
                  <a:pt x="5524774" y="999517"/>
                </a:lnTo>
                <a:cubicBezTo>
                  <a:pt x="5514878" y="996290"/>
                  <a:pt x="5501749" y="982003"/>
                  <a:pt x="5495087" y="989836"/>
                </a:cubicBezTo>
                <a:cubicBezTo>
                  <a:pt x="5482060" y="1005154"/>
                  <a:pt x="5467033" y="1060813"/>
                  <a:pt x="5483074" y="1048546"/>
                </a:cubicBezTo>
                <a:cubicBezTo>
                  <a:pt x="5493835" y="1040318"/>
                  <a:pt x="5503413" y="1030930"/>
                  <a:pt x="5512252" y="1020818"/>
                </a:cubicBezTo>
                <a:lnTo>
                  <a:pt x="5521050" y="1009415"/>
                </a:lnTo>
                <a:lnTo>
                  <a:pt x="5515070" y="1025302"/>
                </a:lnTo>
                <a:cubicBezTo>
                  <a:pt x="5507269" y="1045969"/>
                  <a:pt x="5504574" y="1053068"/>
                  <a:pt x="5501587" y="1062649"/>
                </a:cubicBezTo>
                <a:lnTo>
                  <a:pt x="5501116" y="1064226"/>
                </a:lnTo>
                <a:lnTo>
                  <a:pt x="5497084" y="1064502"/>
                </a:lnTo>
                <a:cubicBezTo>
                  <a:pt x="5484432" y="1081115"/>
                  <a:pt x="5475258" y="1099965"/>
                  <a:pt x="5467996" y="1119703"/>
                </a:cubicBezTo>
                <a:lnTo>
                  <a:pt x="5465065" y="1129767"/>
                </a:lnTo>
                <a:lnTo>
                  <a:pt x="5427693" y="1178517"/>
                </a:lnTo>
                <a:cubicBezTo>
                  <a:pt x="5426359" y="1180955"/>
                  <a:pt x="5425987" y="1184572"/>
                  <a:pt x="5426305" y="1188508"/>
                </a:cubicBezTo>
                <a:lnTo>
                  <a:pt x="5427587" y="1194034"/>
                </a:lnTo>
                <a:lnTo>
                  <a:pt x="5423661" y="1200635"/>
                </a:lnTo>
                <a:cubicBezTo>
                  <a:pt x="5413239" y="1220731"/>
                  <a:pt x="5409017" y="1236302"/>
                  <a:pt x="5423798" y="1230386"/>
                </a:cubicBezTo>
                <a:cubicBezTo>
                  <a:pt x="5436666" y="1225237"/>
                  <a:pt x="5447905" y="1217745"/>
                  <a:pt x="5458124" y="1208789"/>
                </a:cubicBezTo>
                <a:lnTo>
                  <a:pt x="5464060" y="1202397"/>
                </a:lnTo>
                <a:lnTo>
                  <a:pt x="5463829" y="1203586"/>
                </a:lnTo>
                <a:lnTo>
                  <a:pt x="5464434" y="1204734"/>
                </a:lnTo>
                <a:lnTo>
                  <a:pt x="5462499" y="1207393"/>
                </a:lnTo>
                <a:cubicBezTo>
                  <a:pt x="5442059" y="1237376"/>
                  <a:pt x="5419356" y="1275775"/>
                  <a:pt x="5436695" y="1261161"/>
                </a:cubicBezTo>
                <a:cubicBezTo>
                  <a:pt x="5483404" y="1221790"/>
                  <a:pt x="5514682" y="1167662"/>
                  <a:pt x="5553676" y="1120913"/>
                </a:cubicBezTo>
                <a:cubicBezTo>
                  <a:pt x="5556799" y="1113074"/>
                  <a:pt x="5562785" y="1102767"/>
                  <a:pt x="5569487" y="1091839"/>
                </a:cubicBezTo>
                <a:lnTo>
                  <a:pt x="5571758" y="1088138"/>
                </a:lnTo>
                <a:lnTo>
                  <a:pt x="5579141" y="1085567"/>
                </a:lnTo>
                <a:cubicBezTo>
                  <a:pt x="5587564" y="1085286"/>
                  <a:pt x="5590529" y="1089087"/>
                  <a:pt x="5590083" y="1095440"/>
                </a:cubicBezTo>
                <a:lnTo>
                  <a:pt x="5588842" y="1098720"/>
                </a:lnTo>
                <a:lnTo>
                  <a:pt x="5574870" y="1120193"/>
                </a:lnTo>
                <a:lnTo>
                  <a:pt x="5571982" y="1115487"/>
                </a:lnTo>
                <a:cubicBezTo>
                  <a:pt x="5559137" y="1110019"/>
                  <a:pt x="5529179" y="1177134"/>
                  <a:pt x="5509751" y="1199582"/>
                </a:cubicBezTo>
                <a:cubicBezTo>
                  <a:pt x="5493428" y="1218444"/>
                  <a:pt x="5545011" y="1163916"/>
                  <a:pt x="5559568" y="1143711"/>
                </a:cubicBezTo>
                <a:lnTo>
                  <a:pt x="5574870" y="1120193"/>
                </a:lnTo>
                <a:lnTo>
                  <a:pt x="5576359" y="1122616"/>
                </a:lnTo>
                <a:lnTo>
                  <a:pt x="5576123" y="1128466"/>
                </a:lnTo>
                <a:lnTo>
                  <a:pt x="5562845" y="1151941"/>
                </a:lnTo>
                <a:cubicBezTo>
                  <a:pt x="5556940" y="1162378"/>
                  <a:pt x="5551718" y="1172306"/>
                  <a:pt x="5549224" y="1180192"/>
                </a:cubicBezTo>
                <a:lnTo>
                  <a:pt x="5548771" y="1180851"/>
                </a:lnTo>
                <a:lnTo>
                  <a:pt x="5548456" y="1180837"/>
                </a:lnTo>
                <a:cubicBezTo>
                  <a:pt x="5525101" y="1188169"/>
                  <a:pt x="5502454" y="1217055"/>
                  <a:pt x="5484286" y="1234928"/>
                </a:cubicBezTo>
                <a:cubicBezTo>
                  <a:pt x="5473453" y="1245586"/>
                  <a:pt x="5461748" y="1288630"/>
                  <a:pt x="5473387" y="1278820"/>
                </a:cubicBezTo>
                <a:cubicBezTo>
                  <a:pt x="5489307" y="1265399"/>
                  <a:pt x="5501948" y="1248961"/>
                  <a:pt x="5513767" y="1231769"/>
                </a:cubicBezTo>
                <a:lnTo>
                  <a:pt x="5548771" y="1180851"/>
                </a:lnTo>
                <a:lnTo>
                  <a:pt x="5552515" y="1181019"/>
                </a:lnTo>
                <a:lnTo>
                  <a:pt x="5523203" y="1222948"/>
                </a:lnTo>
                <a:lnTo>
                  <a:pt x="5519527" y="1231543"/>
                </a:lnTo>
                <a:lnTo>
                  <a:pt x="5488508" y="1279955"/>
                </a:lnTo>
                <a:cubicBezTo>
                  <a:pt x="5484368" y="1286757"/>
                  <a:pt x="5489872" y="1280961"/>
                  <a:pt x="5497787" y="1272015"/>
                </a:cubicBezTo>
                <a:lnTo>
                  <a:pt x="5503669" y="1265295"/>
                </a:lnTo>
                <a:lnTo>
                  <a:pt x="5498997" y="1274404"/>
                </a:lnTo>
                <a:cubicBezTo>
                  <a:pt x="5494962" y="1282979"/>
                  <a:pt x="5491675" y="1291519"/>
                  <a:pt x="5490257" y="1299967"/>
                </a:cubicBezTo>
                <a:lnTo>
                  <a:pt x="5490384" y="1301251"/>
                </a:lnTo>
                <a:lnTo>
                  <a:pt x="5477609" y="1323847"/>
                </a:lnTo>
                <a:cubicBezTo>
                  <a:pt x="5475376" y="1328454"/>
                  <a:pt x="5480510" y="1327597"/>
                  <a:pt x="5487484" y="1325375"/>
                </a:cubicBezTo>
                <a:lnTo>
                  <a:pt x="5492608" y="1323743"/>
                </a:lnTo>
                <a:lnTo>
                  <a:pt x="5492731" y="1324982"/>
                </a:lnTo>
                <a:cubicBezTo>
                  <a:pt x="5493948" y="1327888"/>
                  <a:pt x="5496068" y="1327654"/>
                  <a:pt x="5498836" y="1325043"/>
                </a:cubicBezTo>
                <a:lnTo>
                  <a:pt x="5501813" y="1320810"/>
                </a:lnTo>
                <a:lnTo>
                  <a:pt x="5508409" y="1318708"/>
                </a:lnTo>
                <a:lnTo>
                  <a:pt x="5541567" y="1267876"/>
                </a:lnTo>
                <a:lnTo>
                  <a:pt x="5554300" y="1261362"/>
                </a:lnTo>
                <a:lnTo>
                  <a:pt x="5564139" y="1256976"/>
                </a:lnTo>
                <a:lnTo>
                  <a:pt x="5550416" y="1276195"/>
                </a:lnTo>
                <a:cubicBezTo>
                  <a:pt x="5542215" y="1287678"/>
                  <a:pt x="5534987" y="1299555"/>
                  <a:pt x="5531648" y="1313000"/>
                </a:cubicBezTo>
                <a:cubicBezTo>
                  <a:pt x="5528269" y="1326607"/>
                  <a:pt x="5555578" y="1296846"/>
                  <a:pt x="5564117" y="1285633"/>
                </a:cubicBezTo>
                <a:lnTo>
                  <a:pt x="5600059" y="1233737"/>
                </a:lnTo>
                <a:lnTo>
                  <a:pt x="5603487" y="1232981"/>
                </a:lnTo>
                <a:cubicBezTo>
                  <a:pt x="5605456" y="1233098"/>
                  <a:pt x="5606432" y="1234124"/>
                  <a:pt x="5605816" y="1236603"/>
                </a:cubicBezTo>
                <a:cubicBezTo>
                  <a:pt x="5599769" y="1260954"/>
                  <a:pt x="5590064" y="1284190"/>
                  <a:pt x="5578786" y="1306821"/>
                </a:cubicBezTo>
                <a:lnTo>
                  <a:pt x="5561869" y="1337716"/>
                </a:lnTo>
                <a:lnTo>
                  <a:pt x="5560779" y="1330092"/>
                </a:lnTo>
                <a:lnTo>
                  <a:pt x="5540401" y="1358204"/>
                </a:lnTo>
                <a:lnTo>
                  <a:pt x="5532041" y="1357125"/>
                </a:lnTo>
                <a:cubicBezTo>
                  <a:pt x="5508946" y="1363460"/>
                  <a:pt x="5485883" y="1420719"/>
                  <a:pt x="5497246" y="1444149"/>
                </a:cubicBezTo>
                <a:lnTo>
                  <a:pt x="5500995" y="1447809"/>
                </a:lnTo>
                <a:lnTo>
                  <a:pt x="5486231" y="1466751"/>
                </a:lnTo>
                <a:cubicBezTo>
                  <a:pt x="5470798" y="1488171"/>
                  <a:pt x="5460307" y="1509739"/>
                  <a:pt x="5469589" y="1531889"/>
                </a:cubicBezTo>
                <a:cubicBezTo>
                  <a:pt x="5478187" y="1552406"/>
                  <a:pt x="5495341" y="1512824"/>
                  <a:pt x="5510441" y="1473653"/>
                </a:cubicBezTo>
                <a:lnTo>
                  <a:pt x="5517494" y="1455093"/>
                </a:lnTo>
                <a:lnTo>
                  <a:pt x="5522153" y="1456076"/>
                </a:lnTo>
                <a:lnTo>
                  <a:pt x="5520519" y="1461198"/>
                </a:lnTo>
                <a:cubicBezTo>
                  <a:pt x="5519955" y="1468710"/>
                  <a:pt x="5520658" y="1468825"/>
                  <a:pt x="5522124" y="1464311"/>
                </a:cubicBezTo>
                <a:lnTo>
                  <a:pt x="5524255" y="1456521"/>
                </a:lnTo>
                <a:lnTo>
                  <a:pt x="5532372" y="1458238"/>
                </a:lnTo>
                <a:lnTo>
                  <a:pt x="5533520" y="1457795"/>
                </a:lnTo>
                <a:lnTo>
                  <a:pt x="5532059" y="1468468"/>
                </a:lnTo>
                <a:lnTo>
                  <a:pt x="5517410" y="1507991"/>
                </a:lnTo>
                <a:lnTo>
                  <a:pt x="5498210" y="1520409"/>
                </a:lnTo>
                <a:cubicBezTo>
                  <a:pt x="5451484" y="1553078"/>
                  <a:pt x="5458805" y="1566668"/>
                  <a:pt x="5471030" y="1613966"/>
                </a:cubicBezTo>
                <a:cubicBezTo>
                  <a:pt x="5482355" y="1581284"/>
                  <a:pt x="5499646" y="1549534"/>
                  <a:pt x="5513954" y="1517317"/>
                </a:cubicBezTo>
                <a:lnTo>
                  <a:pt x="5517410" y="1507991"/>
                </a:lnTo>
                <a:lnTo>
                  <a:pt x="5526304" y="1502239"/>
                </a:lnTo>
                <a:cubicBezTo>
                  <a:pt x="5537322" y="1495490"/>
                  <a:pt x="5550069" y="1487966"/>
                  <a:pt x="5564771" y="1479424"/>
                </a:cubicBezTo>
                <a:cubicBezTo>
                  <a:pt x="5584788" y="1467795"/>
                  <a:pt x="5551352" y="1523126"/>
                  <a:pt x="5544643" y="1544977"/>
                </a:cubicBezTo>
                <a:lnTo>
                  <a:pt x="5432996" y="1715432"/>
                </a:lnTo>
                <a:cubicBezTo>
                  <a:pt x="5389729" y="1780376"/>
                  <a:pt x="5375403" y="1776581"/>
                  <a:pt x="5329467" y="1879045"/>
                </a:cubicBezTo>
                <a:cubicBezTo>
                  <a:pt x="5317016" y="1906819"/>
                  <a:pt x="5298827" y="1948627"/>
                  <a:pt x="5279473" y="1994054"/>
                </a:cubicBezTo>
                <a:lnTo>
                  <a:pt x="5264916" y="2028577"/>
                </a:lnTo>
                <a:lnTo>
                  <a:pt x="5318089" y="2003002"/>
                </a:lnTo>
                <a:lnTo>
                  <a:pt x="5329239" y="1983351"/>
                </a:lnTo>
                <a:cubicBezTo>
                  <a:pt x="5339736" y="1965711"/>
                  <a:pt x="5372219" y="1919671"/>
                  <a:pt x="5373173" y="1922487"/>
                </a:cubicBezTo>
                <a:cubicBezTo>
                  <a:pt x="5373309" y="1922890"/>
                  <a:pt x="5372802" y="1924289"/>
                  <a:pt x="5371494" y="1926911"/>
                </a:cubicBezTo>
                <a:cubicBezTo>
                  <a:pt x="5350885" y="1968253"/>
                  <a:pt x="5355422" y="1954910"/>
                  <a:pt x="5347510" y="1983972"/>
                </a:cubicBezTo>
                <a:lnTo>
                  <a:pt x="5345945" y="1989602"/>
                </a:lnTo>
                <a:lnTo>
                  <a:pt x="5362015" y="1981873"/>
                </a:lnTo>
                <a:cubicBezTo>
                  <a:pt x="5385112" y="1970560"/>
                  <a:pt x="5404250" y="1952511"/>
                  <a:pt x="5425224" y="1937626"/>
                </a:cubicBezTo>
                <a:lnTo>
                  <a:pt x="5432849" y="1931883"/>
                </a:lnTo>
                <a:lnTo>
                  <a:pt x="5458338" y="1892953"/>
                </a:lnTo>
                <a:lnTo>
                  <a:pt x="5486694" y="1857110"/>
                </a:lnTo>
                <a:lnTo>
                  <a:pt x="5485447" y="1860670"/>
                </a:lnTo>
                <a:lnTo>
                  <a:pt x="5471949" y="1902431"/>
                </a:lnTo>
                <a:lnTo>
                  <a:pt x="5490483" y="1888472"/>
                </a:lnTo>
                <a:lnTo>
                  <a:pt x="5513729" y="1872742"/>
                </a:lnTo>
                <a:lnTo>
                  <a:pt x="5523887" y="1857352"/>
                </a:lnTo>
                <a:cubicBezTo>
                  <a:pt x="5541773" y="1829065"/>
                  <a:pt x="5551838" y="1808562"/>
                  <a:pt x="5531616" y="1819709"/>
                </a:cubicBezTo>
                <a:cubicBezTo>
                  <a:pt x="5516207" y="1828204"/>
                  <a:pt x="5502928" y="1839172"/>
                  <a:pt x="5490982" y="1851688"/>
                </a:cubicBezTo>
                <a:lnTo>
                  <a:pt x="5486694" y="1857110"/>
                </a:lnTo>
                <a:lnTo>
                  <a:pt x="5499545" y="1820409"/>
                </a:lnTo>
                <a:lnTo>
                  <a:pt x="5522810" y="1806092"/>
                </a:lnTo>
                <a:cubicBezTo>
                  <a:pt x="5548587" y="1782240"/>
                  <a:pt x="5563999" y="1743713"/>
                  <a:pt x="5577766" y="1711400"/>
                </a:cubicBezTo>
                <a:cubicBezTo>
                  <a:pt x="5587398" y="1688797"/>
                  <a:pt x="5539885" y="1743330"/>
                  <a:pt x="5520945" y="1759294"/>
                </a:cubicBezTo>
                <a:lnTo>
                  <a:pt x="5499545" y="1820409"/>
                </a:lnTo>
                <a:lnTo>
                  <a:pt x="5493254" y="1824280"/>
                </a:lnTo>
                <a:cubicBezTo>
                  <a:pt x="5464614" y="1834276"/>
                  <a:pt x="5502747" y="1765379"/>
                  <a:pt x="5507493" y="1735930"/>
                </a:cubicBezTo>
                <a:cubicBezTo>
                  <a:pt x="5532586" y="1705523"/>
                  <a:pt x="5549825" y="1666771"/>
                  <a:pt x="5582774" y="1644712"/>
                </a:cubicBezTo>
                <a:cubicBezTo>
                  <a:pt x="5593400" y="1637598"/>
                  <a:pt x="5580356" y="1692784"/>
                  <a:pt x="5587554" y="1682328"/>
                </a:cubicBezTo>
                <a:cubicBezTo>
                  <a:pt x="5605012" y="1656965"/>
                  <a:pt x="5607126" y="1624186"/>
                  <a:pt x="5616913" y="1595114"/>
                </a:cubicBezTo>
                <a:cubicBezTo>
                  <a:pt x="5621926" y="1587418"/>
                  <a:pt x="5625867" y="1577623"/>
                  <a:pt x="5629539" y="1567303"/>
                </a:cubicBezTo>
                <a:lnTo>
                  <a:pt x="5630989" y="1563232"/>
                </a:lnTo>
                <a:lnTo>
                  <a:pt x="5631874" y="1566580"/>
                </a:lnTo>
                <a:cubicBezTo>
                  <a:pt x="5633058" y="1572547"/>
                  <a:pt x="5634154" y="1578939"/>
                  <a:pt x="5635422" y="1584481"/>
                </a:cubicBezTo>
                <a:lnTo>
                  <a:pt x="5635706" y="1585278"/>
                </a:lnTo>
                <a:lnTo>
                  <a:pt x="5627074" y="1649941"/>
                </a:lnTo>
                <a:cubicBezTo>
                  <a:pt x="5623872" y="1670274"/>
                  <a:pt x="5620307" y="1689135"/>
                  <a:pt x="5616127" y="1706829"/>
                </a:cubicBezTo>
                <a:cubicBezTo>
                  <a:pt x="5611947" y="1724524"/>
                  <a:pt x="5608318" y="1736628"/>
                  <a:pt x="5604617" y="1746155"/>
                </a:cubicBezTo>
                <a:cubicBezTo>
                  <a:pt x="5593516" y="1774737"/>
                  <a:pt x="5581780" y="1780123"/>
                  <a:pt x="5552629" y="1843642"/>
                </a:cubicBezTo>
                <a:lnTo>
                  <a:pt x="5551030" y="1847504"/>
                </a:lnTo>
                <a:lnTo>
                  <a:pt x="5557964" y="1842812"/>
                </a:lnTo>
                <a:cubicBezTo>
                  <a:pt x="5637488" y="1797749"/>
                  <a:pt x="5722307" y="1762747"/>
                  <a:pt x="5804479" y="1722715"/>
                </a:cubicBezTo>
                <a:cubicBezTo>
                  <a:pt x="5825657" y="1712398"/>
                  <a:pt x="5890037" y="1683661"/>
                  <a:pt x="5867689" y="1691110"/>
                </a:cubicBezTo>
                <a:cubicBezTo>
                  <a:pt x="5839070" y="1700651"/>
                  <a:pt x="5814411" y="1720367"/>
                  <a:pt x="5785517" y="1729036"/>
                </a:cubicBezTo>
                <a:cubicBezTo>
                  <a:pt x="5776954" y="1731605"/>
                  <a:pt x="5797379" y="1715503"/>
                  <a:pt x="5804479" y="1710073"/>
                </a:cubicBezTo>
                <a:cubicBezTo>
                  <a:pt x="5852934" y="1673020"/>
                  <a:pt x="5918469" y="1650688"/>
                  <a:pt x="5963553" y="1611149"/>
                </a:cubicBezTo>
                <a:lnTo>
                  <a:pt x="5992121" y="1575157"/>
                </a:lnTo>
                <a:lnTo>
                  <a:pt x="5989641" y="1581154"/>
                </a:lnTo>
                <a:cubicBezTo>
                  <a:pt x="5989712" y="1584025"/>
                  <a:pt x="5991105" y="1586972"/>
                  <a:pt x="5994107" y="1589975"/>
                </a:cubicBezTo>
                <a:cubicBezTo>
                  <a:pt x="5997290" y="1593158"/>
                  <a:pt x="6000859" y="1595349"/>
                  <a:pt x="6004718" y="1596699"/>
                </a:cubicBezTo>
                <a:lnTo>
                  <a:pt x="6012751" y="1597785"/>
                </a:lnTo>
                <a:lnTo>
                  <a:pt x="5993517" y="1608546"/>
                </a:lnTo>
                <a:cubicBezTo>
                  <a:pt x="5989719" y="1612452"/>
                  <a:pt x="5989251" y="1616724"/>
                  <a:pt x="5994107" y="1621580"/>
                </a:cubicBezTo>
                <a:cubicBezTo>
                  <a:pt x="5996701" y="1624174"/>
                  <a:pt x="6000255" y="1625301"/>
                  <a:pt x="6004447" y="1625329"/>
                </a:cubicBezTo>
                <a:lnTo>
                  <a:pt x="6007051" y="1624805"/>
                </a:lnTo>
                <a:lnTo>
                  <a:pt x="5981465" y="1634222"/>
                </a:lnTo>
                <a:cubicBezTo>
                  <a:pt x="6181317" y="1591397"/>
                  <a:pt x="5991287" y="1621735"/>
                  <a:pt x="5937219" y="1697431"/>
                </a:cubicBezTo>
                <a:cubicBezTo>
                  <a:pt x="5916292" y="1726729"/>
                  <a:pt x="6002711" y="1654414"/>
                  <a:pt x="6038354" y="1659506"/>
                </a:cubicBezTo>
                <a:lnTo>
                  <a:pt x="6039539" y="1660041"/>
                </a:lnTo>
                <a:lnTo>
                  <a:pt x="6028754" y="1666497"/>
                </a:lnTo>
                <a:cubicBezTo>
                  <a:pt x="5968719" y="1702059"/>
                  <a:pt x="5861215" y="1763877"/>
                  <a:pt x="5905615" y="1741677"/>
                </a:cubicBezTo>
                <a:cubicBezTo>
                  <a:pt x="5930899" y="1729036"/>
                  <a:pt x="5957430" y="1718631"/>
                  <a:pt x="5981465" y="1703752"/>
                </a:cubicBezTo>
                <a:lnTo>
                  <a:pt x="5992820" y="1697342"/>
                </a:lnTo>
                <a:lnTo>
                  <a:pt x="5959841" y="1719600"/>
                </a:lnTo>
                <a:cubicBezTo>
                  <a:pt x="5913074" y="1750965"/>
                  <a:pt x="5858363" y="1787331"/>
                  <a:pt x="5807477" y="1820975"/>
                </a:cubicBezTo>
                <a:lnTo>
                  <a:pt x="5779649" y="1839321"/>
                </a:lnTo>
                <a:lnTo>
                  <a:pt x="5761275" y="1845343"/>
                </a:lnTo>
                <a:cubicBezTo>
                  <a:pt x="5745386" y="1851547"/>
                  <a:pt x="5724936" y="1861121"/>
                  <a:pt x="5715987" y="1868096"/>
                </a:cubicBezTo>
                <a:lnTo>
                  <a:pt x="5682040" y="1896739"/>
                </a:lnTo>
                <a:lnTo>
                  <a:pt x="5652777" y="1912342"/>
                </a:lnTo>
                <a:cubicBezTo>
                  <a:pt x="5649094" y="1914645"/>
                  <a:pt x="5653595" y="1914249"/>
                  <a:pt x="5659927" y="1912686"/>
                </a:cubicBezTo>
                <a:lnTo>
                  <a:pt x="5664919" y="1911184"/>
                </a:lnTo>
                <a:lnTo>
                  <a:pt x="5532586" y="2022839"/>
                </a:lnTo>
                <a:lnTo>
                  <a:pt x="5406944" y="2129121"/>
                </a:lnTo>
                <a:lnTo>
                  <a:pt x="5389511" y="2161446"/>
                </a:lnTo>
                <a:cubicBezTo>
                  <a:pt x="5320252" y="2290432"/>
                  <a:pt x="5393186" y="2161950"/>
                  <a:pt x="5320820" y="2284184"/>
                </a:cubicBezTo>
                <a:lnTo>
                  <a:pt x="5310994" y="2300837"/>
                </a:lnTo>
                <a:lnTo>
                  <a:pt x="5312510" y="2300325"/>
                </a:lnTo>
                <a:lnTo>
                  <a:pt x="5396965" y="2267472"/>
                </a:lnTo>
                <a:lnTo>
                  <a:pt x="5387298" y="2272635"/>
                </a:lnTo>
                <a:cubicBezTo>
                  <a:pt x="5382968" y="2274491"/>
                  <a:pt x="5404425" y="2264873"/>
                  <a:pt x="5399940" y="2266315"/>
                </a:cubicBezTo>
                <a:lnTo>
                  <a:pt x="5396965" y="2267472"/>
                </a:lnTo>
                <a:lnTo>
                  <a:pt x="5416774" y="2256892"/>
                </a:lnTo>
                <a:cubicBezTo>
                  <a:pt x="5476069" y="2219919"/>
                  <a:pt x="5537066" y="2155500"/>
                  <a:pt x="5593415" y="2161928"/>
                </a:cubicBezTo>
                <a:lnTo>
                  <a:pt x="5613033" y="2168694"/>
                </a:lnTo>
                <a:lnTo>
                  <a:pt x="5494754" y="2234710"/>
                </a:lnTo>
                <a:cubicBezTo>
                  <a:pt x="5467653" y="2250970"/>
                  <a:pt x="5390635" y="2305732"/>
                  <a:pt x="5418903" y="2291598"/>
                </a:cubicBezTo>
                <a:cubicBezTo>
                  <a:pt x="5484654" y="2258723"/>
                  <a:pt x="5663994" y="2217392"/>
                  <a:pt x="5630752" y="2179113"/>
                </a:cubicBezTo>
                <a:lnTo>
                  <a:pt x="5625589" y="2175010"/>
                </a:lnTo>
                <a:lnTo>
                  <a:pt x="5723345" y="2122672"/>
                </a:lnTo>
                <a:cubicBezTo>
                  <a:pt x="5761616" y="2102181"/>
                  <a:pt x="5799541" y="2081111"/>
                  <a:pt x="5836084" y="2057724"/>
                </a:cubicBezTo>
                <a:cubicBezTo>
                  <a:pt x="5851663" y="2047754"/>
                  <a:pt x="5817077" y="2060575"/>
                  <a:pt x="5789575" y="2072398"/>
                </a:cubicBezTo>
                <a:lnTo>
                  <a:pt x="5776183" y="2078571"/>
                </a:lnTo>
                <a:lnTo>
                  <a:pt x="5930897" y="1981873"/>
                </a:lnTo>
                <a:cubicBezTo>
                  <a:pt x="5940611" y="1976008"/>
                  <a:pt x="5952354" y="1964157"/>
                  <a:pt x="5962503" y="1969231"/>
                </a:cubicBezTo>
                <a:cubicBezTo>
                  <a:pt x="5970499" y="1973228"/>
                  <a:pt x="5949861" y="1981872"/>
                  <a:pt x="5943540" y="1988194"/>
                </a:cubicBezTo>
                <a:cubicBezTo>
                  <a:pt x="5867223" y="2064511"/>
                  <a:pt x="6112097" y="1853347"/>
                  <a:pt x="6196377" y="1785924"/>
                </a:cubicBezTo>
                <a:lnTo>
                  <a:pt x="6196127" y="1785896"/>
                </a:lnTo>
                <a:lnTo>
                  <a:pt x="6227289" y="1774543"/>
                </a:lnTo>
                <a:cubicBezTo>
                  <a:pt x="6232525" y="1772595"/>
                  <a:pt x="6237314" y="1770752"/>
                  <a:pt x="6241316" y="1769083"/>
                </a:cubicBezTo>
                <a:lnTo>
                  <a:pt x="6245008" y="1767332"/>
                </a:lnTo>
                <a:lnTo>
                  <a:pt x="6245131" y="1768534"/>
                </a:lnTo>
                <a:cubicBezTo>
                  <a:pt x="6250591" y="1777854"/>
                  <a:pt x="6273752" y="1764616"/>
                  <a:pt x="6337011" y="1712478"/>
                </a:cubicBezTo>
                <a:lnTo>
                  <a:pt x="6345529" y="1705296"/>
                </a:lnTo>
                <a:lnTo>
                  <a:pt x="6353782" y="1701778"/>
                </a:lnTo>
                <a:cubicBezTo>
                  <a:pt x="6370981" y="1694447"/>
                  <a:pt x="6387059" y="1687949"/>
                  <a:pt x="6398647" y="1684789"/>
                </a:cubicBezTo>
                <a:cubicBezTo>
                  <a:pt x="6469443" y="1665481"/>
                  <a:pt x="6286579" y="1779676"/>
                  <a:pt x="6227981" y="1823850"/>
                </a:cubicBezTo>
                <a:lnTo>
                  <a:pt x="6116999" y="1903259"/>
                </a:lnTo>
                <a:lnTo>
                  <a:pt x="6101563" y="1906022"/>
                </a:lnTo>
                <a:cubicBezTo>
                  <a:pt x="6100509" y="1909183"/>
                  <a:pt x="6097263" y="1913924"/>
                  <a:pt x="6095114" y="1917874"/>
                </a:cubicBezTo>
                <a:lnTo>
                  <a:pt x="6094613" y="1919141"/>
                </a:lnTo>
                <a:lnTo>
                  <a:pt x="6065507" y="1939677"/>
                </a:lnTo>
                <a:lnTo>
                  <a:pt x="6064385" y="1940159"/>
                </a:lnTo>
                <a:cubicBezTo>
                  <a:pt x="6052631" y="1945491"/>
                  <a:pt x="6042659" y="1950875"/>
                  <a:pt x="6037358" y="1956659"/>
                </a:cubicBezTo>
                <a:lnTo>
                  <a:pt x="6035439" y="1960892"/>
                </a:lnTo>
                <a:lnTo>
                  <a:pt x="6013483" y="1976383"/>
                </a:lnTo>
                <a:lnTo>
                  <a:pt x="5999935" y="1985313"/>
                </a:lnTo>
                <a:cubicBezTo>
                  <a:pt x="5987663" y="1993953"/>
                  <a:pt x="5979771" y="2000392"/>
                  <a:pt x="5987786" y="1994515"/>
                </a:cubicBezTo>
                <a:lnTo>
                  <a:pt x="6013483" y="1976383"/>
                </a:lnTo>
                <a:lnTo>
                  <a:pt x="6020183" y="1971968"/>
                </a:lnTo>
                <a:lnTo>
                  <a:pt x="6033405" y="1965377"/>
                </a:lnTo>
                <a:lnTo>
                  <a:pt x="6033270" y="1965675"/>
                </a:lnTo>
                <a:cubicBezTo>
                  <a:pt x="6033315" y="1968810"/>
                  <a:pt x="6034890" y="1972088"/>
                  <a:pt x="6038354" y="1975552"/>
                </a:cubicBezTo>
                <a:lnTo>
                  <a:pt x="6049941" y="1982514"/>
                </a:lnTo>
                <a:lnTo>
                  <a:pt x="6038571" y="1990058"/>
                </a:lnTo>
                <a:cubicBezTo>
                  <a:pt x="5920225" y="2068172"/>
                  <a:pt x="6024345" y="1994123"/>
                  <a:pt x="6071968" y="1986305"/>
                </a:cubicBezTo>
                <a:lnTo>
                  <a:pt x="6072601" y="1986375"/>
                </a:lnTo>
                <a:lnTo>
                  <a:pt x="6070509" y="1989723"/>
                </a:lnTo>
                <a:cubicBezTo>
                  <a:pt x="6066479" y="1996554"/>
                  <a:pt x="6064372" y="2001822"/>
                  <a:pt x="6069959" y="2000836"/>
                </a:cubicBezTo>
                <a:lnTo>
                  <a:pt x="6086467" y="1995042"/>
                </a:lnTo>
                <a:lnTo>
                  <a:pt x="6086101" y="1996063"/>
                </a:lnTo>
                <a:lnTo>
                  <a:pt x="6074205" y="2005365"/>
                </a:lnTo>
                <a:lnTo>
                  <a:pt x="6069959" y="2007156"/>
                </a:lnTo>
                <a:lnTo>
                  <a:pt x="6071783" y="2007259"/>
                </a:lnTo>
                <a:lnTo>
                  <a:pt x="6070133" y="2008549"/>
                </a:lnTo>
                <a:cubicBezTo>
                  <a:pt x="6029631" y="2036078"/>
                  <a:pt x="5951431" y="2072743"/>
                  <a:pt x="6082600" y="2007156"/>
                </a:cubicBezTo>
                <a:cubicBezTo>
                  <a:pt x="6207242" y="1975997"/>
                  <a:pt x="6098262" y="2003893"/>
                  <a:pt x="6074161" y="2007393"/>
                </a:cubicBezTo>
                <a:lnTo>
                  <a:pt x="6071783" y="2007259"/>
                </a:lnTo>
                <a:lnTo>
                  <a:pt x="6074205" y="2005365"/>
                </a:lnTo>
                <a:lnTo>
                  <a:pt x="6103475" y="1993024"/>
                </a:lnTo>
                <a:cubicBezTo>
                  <a:pt x="6135721" y="1985155"/>
                  <a:pt x="6174349" y="1983781"/>
                  <a:pt x="6186330" y="1964315"/>
                </a:cubicBezTo>
                <a:lnTo>
                  <a:pt x="6189295" y="1953140"/>
                </a:lnTo>
                <a:lnTo>
                  <a:pt x="6195873" y="1950296"/>
                </a:lnTo>
                <a:cubicBezTo>
                  <a:pt x="6218044" y="1938790"/>
                  <a:pt x="6277302" y="1901571"/>
                  <a:pt x="6265907" y="1918664"/>
                </a:cubicBezTo>
                <a:cubicBezTo>
                  <a:pt x="6243215" y="1952703"/>
                  <a:pt x="6198484" y="1965017"/>
                  <a:pt x="6164772" y="1988194"/>
                </a:cubicBezTo>
                <a:cubicBezTo>
                  <a:pt x="6164772" y="1988194"/>
                  <a:pt x="6253343" y="1954584"/>
                  <a:pt x="6234302" y="1969231"/>
                </a:cubicBezTo>
                <a:cubicBezTo>
                  <a:pt x="6188719" y="2004295"/>
                  <a:pt x="6129883" y="2018668"/>
                  <a:pt x="6082600" y="2051403"/>
                </a:cubicBezTo>
                <a:cubicBezTo>
                  <a:pt x="6062323" y="2065441"/>
                  <a:pt x="6127469" y="2026119"/>
                  <a:pt x="6152131" y="2026119"/>
                </a:cubicBezTo>
                <a:cubicBezTo>
                  <a:pt x="6161553" y="2026119"/>
                  <a:pt x="6160559" y="2042975"/>
                  <a:pt x="6164772" y="2051403"/>
                </a:cubicBezTo>
                <a:cubicBezTo>
                  <a:pt x="6123813" y="2080074"/>
                  <a:pt x="5982542" y="2170963"/>
                  <a:pt x="6221661" y="2051403"/>
                </a:cubicBezTo>
                <a:cubicBezTo>
                  <a:pt x="6247293" y="2038587"/>
                  <a:pt x="6122293" y="2099613"/>
                  <a:pt x="6139488" y="2076687"/>
                </a:cubicBezTo>
                <a:cubicBezTo>
                  <a:pt x="6145835" y="2068224"/>
                  <a:pt x="6161544" y="2058892"/>
                  <a:pt x="6178895" y="2050535"/>
                </a:cubicBezTo>
                <a:lnTo>
                  <a:pt x="6196073" y="2042974"/>
                </a:lnTo>
                <a:lnTo>
                  <a:pt x="6198859" y="2042034"/>
                </a:lnTo>
                <a:cubicBezTo>
                  <a:pt x="6270780" y="2017414"/>
                  <a:pt x="6243591" y="2023387"/>
                  <a:pt x="6205192" y="2038961"/>
                </a:cubicBezTo>
                <a:lnTo>
                  <a:pt x="6196073" y="2042974"/>
                </a:lnTo>
                <a:lnTo>
                  <a:pt x="6171093" y="2051403"/>
                </a:lnTo>
                <a:cubicBezTo>
                  <a:pt x="6160329" y="2054991"/>
                  <a:pt x="6192878" y="2044447"/>
                  <a:pt x="6202698" y="2038761"/>
                </a:cubicBezTo>
                <a:cubicBezTo>
                  <a:pt x="6233045" y="2021192"/>
                  <a:pt x="6260965" y="1999653"/>
                  <a:pt x="6291191" y="1981873"/>
                </a:cubicBezTo>
                <a:cubicBezTo>
                  <a:pt x="6296933" y="1978495"/>
                  <a:pt x="6316709" y="1974360"/>
                  <a:pt x="6310153" y="1975552"/>
                </a:cubicBezTo>
                <a:cubicBezTo>
                  <a:pt x="6280473" y="1980948"/>
                  <a:pt x="6196209" y="2010711"/>
                  <a:pt x="6221661" y="1994515"/>
                </a:cubicBezTo>
                <a:cubicBezTo>
                  <a:pt x="6245591" y="1979285"/>
                  <a:pt x="6271643" y="1967968"/>
                  <a:pt x="6298438" y="1958216"/>
                </a:cubicBezTo>
                <a:lnTo>
                  <a:pt x="6339391" y="1944652"/>
                </a:lnTo>
                <a:lnTo>
                  <a:pt x="6327637" y="1950441"/>
                </a:lnTo>
                <a:cubicBezTo>
                  <a:pt x="6314733" y="1957231"/>
                  <a:pt x="6306535" y="1962910"/>
                  <a:pt x="6316475" y="1962910"/>
                </a:cubicBezTo>
                <a:cubicBezTo>
                  <a:pt x="6340031" y="1962910"/>
                  <a:pt x="6402031" y="1923856"/>
                  <a:pt x="6379684" y="1931305"/>
                </a:cubicBezTo>
                <a:lnTo>
                  <a:pt x="6339391" y="1944652"/>
                </a:lnTo>
                <a:lnTo>
                  <a:pt x="6348845" y="1939994"/>
                </a:lnTo>
                <a:cubicBezTo>
                  <a:pt x="6355971" y="1936614"/>
                  <a:pt x="6362597" y="1933528"/>
                  <a:pt x="6367041" y="1931305"/>
                </a:cubicBezTo>
                <a:cubicBezTo>
                  <a:pt x="6378961" y="1925346"/>
                  <a:pt x="6392325" y="1922877"/>
                  <a:pt x="6404967" y="1918664"/>
                </a:cubicBezTo>
                <a:cubicBezTo>
                  <a:pt x="6424653" y="1912101"/>
                  <a:pt x="6441565" y="1897728"/>
                  <a:pt x="6461855" y="1893380"/>
                </a:cubicBezTo>
                <a:cubicBezTo>
                  <a:pt x="6472361" y="1891129"/>
                  <a:pt x="6482926" y="1897594"/>
                  <a:pt x="6493461" y="1899701"/>
                </a:cubicBezTo>
                <a:cubicBezTo>
                  <a:pt x="6493461" y="1899701"/>
                  <a:pt x="6471293" y="1910798"/>
                  <a:pt x="6461855" y="1918664"/>
                </a:cubicBezTo>
                <a:cubicBezTo>
                  <a:pt x="6445832" y="1932017"/>
                  <a:pt x="6434478" y="1950642"/>
                  <a:pt x="6417609" y="1962910"/>
                </a:cubicBezTo>
                <a:cubicBezTo>
                  <a:pt x="6387802" y="1984588"/>
                  <a:pt x="6354400" y="2000836"/>
                  <a:pt x="6322795" y="2019799"/>
                </a:cubicBezTo>
                <a:cubicBezTo>
                  <a:pt x="6350187" y="2013477"/>
                  <a:pt x="6426310" y="1982542"/>
                  <a:pt x="6404967" y="2000836"/>
                </a:cubicBezTo>
                <a:cubicBezTo>
                  <a:pt x="6355557" y="2043188"/>
                  <a:pt x="6290105" y="2062168"/>
                  <a:pt x="6234302" y="2095650"/>
                </a:cubicBezTo>
                <a:cubicBezTo>
                  <a:pt x="6216235" y="2106490"/>
                  <a:pt x="6200591" y="2120934"/>
                  <a:pt x="6183735" y="2133575"/>
                </a:cubicBezTo>
                <a:cubicBezTo>
                  <a:pt x="6296448" y="2099271"/>
                  <a:pt x="6335577" y="2083138"/>
                  <a:pt x="6328543" y="2089968"/>
                </a:cubicBezTo>
                <a:lnTo>
                  <a:pt x="6322712" y="2094073"/>
                </a:lnTo>
                <a:lnTo>
                  <a:pt x="6285014" y="2110518"/>
                </a:lnTo>
                <a:cubicBezTo>
                  <a:pt x="6263993" y="2119688"/>
                  <a:pt x="6243976" y="2130222"/>
                  <a:pt x="6227981" y="2146217"/>
                </a:cubicBezTo>
                <a:cubicBezTo>
                  <a:pt x="6226360" y="2147838"/>
                  <a:pt x="6227824" y="2148580"/>
                  <a:pt x="6231304" y="2148707"/>
                </a:cubicBezTo>
                <a:lnTo>
                  <a:pt x="6244292" y="2147703"/>
                </a:lnTo>
                <a:lnTo>
                  <a:pt x="6239425" y="2151404"/>
                </a:lnTo>
                <a:lnTo>
                  <a:pt x="6234302" y="2152538"/>
                </a:lnTo>
                <a:lnTo>
                  <a:pt x="6227889" y="2160178"/>
                </a:lnTo>
                <a:lnTo>
                  <a:pt x="6203337" y="2178849"/>
                </a:lnTo>
                <a:lnTo>
                  <a:pt x="6187524" y="2183038"/>
                </a:lnTo>
                <a:cubicBezTo>
                  <a:pt x="6167825" y="2189200"/>
                  <a:pt x="6152131" y="2197837"/>
                  <a:pt x="6152131" y="2215747"/>
                </a:cubicBezTo>
                <a:lnTo>
                  <a:pt x="6154527" y="2219184"/>
                </a:lnTo>
                <a:lnTo>
                  <a:pt x="6143515" y="2222891"/>
                </a:lnTo>
                <a:cubicBezTo>
                  <a:pt x="6123129" y="2229645"/>
                  <a:pt x="6116803" y="2231503"/>
                  <a:pt x="6146938" y="2222403"/>
                </a:cubicBezTo>
                <a:lnTo>
                  <a:pt x="6155064" y="2219953"/>
                </a:lnTo>
                <a:lnTo>
                  <a:pt x="6157427" y="2223342"/>
                </a:lnTo>
                <a:cubicBezTo>
                  <a:pt x="6180871" y="2230586"/>
                  <a:pt x="6273017" y="2171106"/>
                  <a:pt x="6246945" y="2184142"/>
                </a:cubicBezTo>
                <a:cubicBezTo>
                  <a:pt x="6234909" y="2190161"/>
                  <a:pt x="6215847" y="2197597"/>
                  <a:pt x="6196395" y="2204654"/>
                </a:cubicBezTo>
                <a:lnTo>
                  <a:pt x="6196007" y="2204791"/>
                </a:lnTo>
                <a:lnTo>
                  <a:pt x="6215813" y="2189360"/>
                </a:lnTo>
                <a:lnTo>
                  <a:pt x="6221419" y="2184100"/>
                </a:lnTo>
                <a:lnTo>
                  <a:pt x="6225488" y="2184072"/>
                </a:lnTo>
                <a:cubicBezTo>
                  <a:pt x="6238175" y="2178672"/>
                  <a:pt x="6255186" y="2161059"/>
                  <a:pt x="6246945" y="2165180"/>
                </a:cubicBezTo>
                <a:lnTo>
                  <a:pt x="6231581" y="2170397"/>
                </a:lnTo>
                <a:lnTo>
                  <a:pt x="6234302" y="2165180"/>
                </a:lnTo>
                <a:cubicBezTo>
                  <a:pt x="6235159" y="2161751"/>
                  <a:pt x="6232527" y="2161775"/>
                  <a:pt x="6228270" y="2163599"/>
                </a:cubicBezTo>
                <a:lnTo>
                  <a:pt x="6219487" y="2168736"/>
                </a:lnTo>
                <a:lnTo>
                  <a:pt x="6227451" y="2160699"/>
                </a:lnTo>
                <a:lnTo>
                  <a:pt x="6227889" y="2160178"/>
                </a:lnTo>
                <a:lnTo>
                  <a:pt x="6239425" y="2151404"/>
                </a:lnTo>
                <a:lnTo>
                  <a:pt x="6261309" y="2146560"/>
                </a:lnTo>
                <a:cubicBezTo>
                  <a:pt x="6346290" y="2127839"/>
                  <a:pt x="6282169" y="2142930"/>
                  <a:pt x="6246725" y="2147514"/>
                </a:cubicBezTo>
                <a:lnTo>
                  <a:pt x="6244292" y="2147703"/>
                </a:lnTo>
                <a:lnTo>
                  <a:pt x="6246387" y="2146109"/>
                </a:lnTo>
                <a:cubicBezTo>
                  <a:pt x="6276814" y="2124124"/>
                  <a:pt x="6300841" y="2108777"/>
                  <a:pt x="6315042" y="2099471"/>
                </a:cubicBezTo>
                <a:lnTo>
                  <a:pt x="6322712" y="2094073"/>
                </a:lnTo>
                <a:lnTo>
                  <a:pt x="6348079" y="2083007"/>
                </a:lnTo>
                <a:lnTo>
                  <a:pt x="6291191" y="2095650"/>
                </a:lnTo>
                <a:cubicBezTo>
                  <a:pt x="6284687" y="2097095"/>
                  <a:pt x="6304104" y="2092121"/>
                  <a:pt x="6310153" y="2089329"/>
                </a:cubicBezTo>
                <a:cubicBezTo>
                  <a:pt x="6331541" y="2079457"/>
                  <a:pt x="6356705" y="2041067"/>
                  <a:pt x="6373363" y="2057724"/>
                </a:cubicBezTo>
                <a:cubicBezTo>
                  <a:pt x="6383481" y="2067843"/>
                  <a:pt x="6308507" y="2124779"/>
                  <a:pt x="6297511" y="2133575"/>
                </a:cubicBezTo>
                <a:cubicBezTo>
                  <a:pt x="6327009" y="2125147"/>
                  <a:pt x="6355922" y="2102275"/>
                  <a:pt x="6386005" y="2108291"/>
                </a:cubicBezTo>
                <a:cubicBezTo>
                  <a:pt x="6407275" y="2112545"/>
                  <a:pt x="6307423" y="2139896"/>
                  <a:pt x="6329116" y="2139896"/>
                </a:cubicBezTo>
                <a:cubicBezTo>
                  <a:pt x="6381265" y="2139896"/>
                  <a:pt x="6425083" y="2073042"/>
                  <a:pt x="6379684" y="2133575"/>
                </a:cubicBezTo>
                <a:cubicBezTo>
                  <a:pt x="6264079" y="2210646"/>
                  <a:pt x="6344463" y="2154225"/>
                  <a:pt x="6442893" y="2108291"/>
                </a:cubicBezTo>
                <a:cubicBezTo>
                  <a:pt x="6452439" y="2103837"/>
                  <a:pt x="6423733" y="2118681"/>
                  <a:pt x="6417609" y="2127254"/>
                </a:cubicBezTo>
                <a:cubicBezTo>
                  <a:pt x="6412561" y="2134323"/>
                  <a:pt x="6413395" y="2144110"/>
                  <a:pt x="6411289" y="2152538"/>
                </a:cubicBezTo>
                <a:cubicBezTo>
                  <a:pt x="6295911" y="2206380"/>
                  <a:pt x="6284092" y="2209737"/>
                  <a:pt x="6379684" y="2171501"/>
                </a:cubicBezTo>
                <a:cubicBezTo>
                  <a:pt x="6423121" y="2154127"/>
                  <a:pt x="6303833" y="2226282"/>
                  <a:pt x="6265907" y="2253672"/>
                </a:cubicBezTo>
                <a:cubicBezTo>
                  <a:pt x="6291191" y="2245244"/>
                  <a:pt x="6357249" y="2206702"/>
                  <a:pt x="6341759" y="2228389"/>
                </a:cubicBezTo>
                <a:lnTo>
                  <a:pt x="6327239" y="2243055"/>
                </a:lnTo>
                <a:lnTo>
                  <a:pt x="6278549" y="2259994"/>
                </a:lnTo>
                <a:lnTo>
                  <a:pt x="6294823" y="2265918"/>
                </a:lnTo>
                <a:lnTo>
                  <a:pt x="6275579" y="2277110"/>
                </a:lnTo>
                <a:cubicBezTo>
                  <a:pt x="6234146" y="2299584"/>
                  <a:pt x="6204553" y="2309075"/>
                  <a:pt x="6284870" y="2278956"/>
                </a:cubicBezTo>
                <a:lnTo>
                  <a:pt x="6292217" y="2278038"/>
                </a:lnTo>
                <a:lnTo>
                  <a:pt x="6284883" y="2282394"/>
                </a:lnTo>
                <a:cubicBezTo>
                  <a:pt x="6278225" y="2286954"/>
                  <a:pt x="6278870" y="2288520"/>
                  <a:pt x="6291191" y="2285278"/>
                </a:cubicBezTo>
                <a:lnTo>
                  <a:pt x="6293225" y="2284742"/>
                </a:lnTo>
                <a:lnTo>
                  <a:pt x="6234302" y="2316882"/>
                </a:lnTo>
                <a:cubicBezTo>
                  <a:pt x="6223002" y="2323944"/>
                  <a:pt x="6260579" y="2310712"/>
                  <a:pt x="6272227" y="2304240"/>
                </a:cubicBezTo>
                <a:lnTo>
                  <a:pt x="6320013" y="2277692"/>
                </a:lnTo>
                <a:lnTo>
                  <a:pt x="6411289" y="2253672"/>
                </a:lnTo>
                <a:cubicBezTo>
                  <a:pt x="6408073" y="2255459"/>
                  <a:pt x="6347531" y="2275331"/>
                  <a:pt x="6350741" y="2296248"/>
                </a:cubicBezTo>
                <a:lnTo>
                  <a:pt x="6353753" y="2300464"/>
                </a:lnTo>
                <a:lnTo>
                  <a:pt x="6352102" y="2301514"/>
                </a:lnTo>
                <a:cubicBezTo>
                  <a:pt x="6341439" y="2308296"/>
                  <a:pt x="6331223" y="2315302"/>
                  <a:pt x="6322795" y="2323203"/>
                </a:cubicBezTo>
                <a:cubicBezTo>
                  <a:pt x="6334384" y="2318989"/>
                  <a:pt x="6345639" y="2313349"/>
                  <a:pt x="6357060" y="2308422"/>
                </a:cubicBezTo>
                <a:lnTo>
                  <a:pt x="6359985" y="2307551"/>
                </a:lnTo>
                <a:lnTo>
                  <a:pt x="6379684" y="2316882"/>
                </a:lnTo>
                <a:cubicBezTo>
                  <a:pt x="6383287" y="2318083"/>
                  <a:pt x="6388335" y="2313133"/>
                  <a:pt x="6391539" y="2307987"/>
                </a:cubicBezTo>
                <a:lnTo>
                  <a:pt x="6394459" y="2301079"/>
                </a:lnTo>
                <a:lnTo>
                  <a:pt x="6419145" y="2295796"/>
                </a:lnTo>
                <a:cubicBezTo>
                  <a:pt x="6594917" y="2257525"/>
                  <a:pt x="6456339" y="2278153"/>
                  <a:pt x="6392325" y="2342166"/>
                </a:cubicBezTo>
                <a:cubicBezTo>
                  <a:pt x="6384877" y="2349615"/>
                  <a:pt x="6425059" y="2353679"/>
                  <a:pt x="6417609" y="2361129"/>
                </a:cubicBezTo>
                <a:cubicBezTo>
                  <a:pt x="6396278" y="2382460"/>
                  <a:pt x="6362828" y="2386413"/>
                  <a:pt x="6335437" y="2399054"/>
                </a:cubicBezTo>
                <a:cubicBezTo>
                  <a:pt x="6365009" y="2394385"/>
                  <a:pt x="6388436" y="2390418"/>
                  <a:pt x="6406685" y="2387195"/>
                </a:cubicBezTo>
                <a:lnTo>
                  <a:pt x="6422088" y="2384409"/>
                </a:lnTo>
                <a:lnTo>
                  <a:pt x="6421733" y="2384628"/>
                </a:lnTo>
                <a:lnTo>
                  <a:pt x="6406365" y="2398491"/>
                </a:lnTo>
                <a:lnTo>
                  <a:pt x="6404967" y="2399054"/>
                </a:lnTo>
                <a:lnTo>
                  <a:pt x="6405674" y="2399114"/>
                </a:lnTo>
                <a:lnTo>
                  <a:pt x="6398743" y="2405366"/>
                </a:lnTo>
                <a:lnTo>
                  <a:pt x="6394337" y="2409752"/>
                </a:lnTo>
                <a:lnTo>
                  <a:pt x="6375635" y="2415322"/>
                </a:lnTo>
                <a:lnTo>
                  <a:pt x="6349031" y="2426226"/>
                </a:lnTo>
                <a:lnTo>
                  <a:pt x="6345039" y="2427477"/>
                </a:lnTo>
                <a:cubicBezTo>
                  <a:pt x="6329441" y="2433463"/>
                  <a:pt x="6314857" y="2440508"/>
                  <a:pt x="6322795" y="2436980"/>
                </a:cubicBezTo>
                <a:lnTo>
                  <a:pt x="6349031" y="2426226"/>
                </a:lnTo>
                <a:lnTo>
                  <a:pt x="6366507" y="2420749"/>
                </a:lnTo>
                <a:cubicBezTo>
                  <a:pt x="6372124" y="2419742"/>
                  <a:pt x="6375305" y="2420452"/>
                  <a:pt x="6373363" y="2424337"/>
                </a:cubicBezTo>
                <a:cubicBezTo>
                  <a:pt x="6372907" y="2425249"/>
                  <a:pt x="6242109" y="2476392"/>
                  <a:pt x="6259586" y="2493868"/>
                </a:cubicBezTo>
                <a:cubicBezTo>
                  <a:pt x="6277588" y="2511870"/>
                  <a:pt x="6307435" y="2475606"/>
                  <a:pt x="6329116" y="2462263"/>
                </a:cubicBezTo>
                <a:lnTo>
                  <a:pt x="6375589" y="2428183"/>
                </a:lnTo>
                <a:lnTo>
                  <a:pt x="6360721" y="2443300"/>
                </a:lnTo>
                <a:cubicBezTo>
                  <a:pt x="6357891" y="2447141"/>
                  <a:pt x="6356741" y="2451430"/>
                  <a:pt x="6356637" y="2456002"/>
                </a:cubicBezTo>
                <a:lnTo>
                  <a:pt x="6357023" y="2458510"/>
                </a:lnTo>
                <a:lnTo>
                  <a:pt x="6333905" y="2470171"/>
                </a:lnTo>
                <a:cubicBezTo>
                  <a:pt x="6308763" y="2481968"/>
                  <a:pt x="6299005" y="2484627"/>
                  <a:pt x="6323539" y="2480148"/>
                </a:cubicBezTo>
                <a:lnTo>
                  <a:pt x="6336324" y="2477774"/>
                </a:lnTo>
                <a:lnTo>
                  <a:pt x="6310153" y="2500189"/>
                </a:lnTo>
                <a:cubicBezTo>
                  <a:pt x="6299064" y="2515714"/>
                  <a:pt x="6317967" y="2512554"/>
                  <a:pt x="6344415" y="2505512"/>
                </a:cubicBezTo>
                <a:lnTo>
                  <a:pt x="6352613" y="2503270"/>
                </a:lnTo>
                <a:lnTo>
                  <a:pt x="6348079" y="2506510"/>
                </a:lnTo>
                <a:cubicBezTo>
                  <a:pt x="6520293" y="2477807"/>
                  <a:pt x="6479718" y="2470851"/>
                  <a:pt x="6341759" y="2557077"/>
                </a:cubicBezTo>
                <a:cubicBezTo>
                  <a:pt x="6336109" y="2560608"/>
                  <a:pt x="6362828" y="2544435"/>
                  <a:pt x="6360721" y="2550756"/>
                </a:cubicBezTo>
                <a:cubicBezTo>
                  <a:pt x="6356952" y="2562063"/>
                  <a:pt x="6345136" y="2569112"/>
                  <a:pt x="6335437" y="2576040"/>
                </a:cubicBezTo>
                <a:cubicBezTo>
                  <a:pt x="6300721" y="2600837"/>
                  <a:pt x="6263801" y="2622393"/>
                  <a:pt x="6227981" y="2645570"/>
                </a:cubicBezTo>
                <a:cubicBezTo>
                  <a:pt x="6232723" y="2644517"/>
                  <a:pt x="6239815" y="2642866"/>
                  <a:pt x="6247497" y="2641066"/>
                </a:cubicBezTo>
                <a:lnTo>
                  <a:pt x="6261505" y="2637784"/>
                </a:lnTo>
                <a:lnTo>
                  <a:pt x="6257188" y="2639914"/>
                </a:lnTo>
                <a:lnTo>
                  <a:pt x="6253177" y="2641947"/>
                </a:lnTo>
                <a:lnTo>
                  <a:pt x="6234660" y="2647217"/>
                </a:lnTo>
                <a:cubicBezTo>
                  <a:pt x="6217848" y="2651700"/>
                  <a:pt x="6200917" y="2655635"/>
                  <a:pt x="6183735" y="2658212"/>
                </a:cubicBezTo>
                <a:cubicBezTo>
                  <a:pt x="6175143" y="2659501"/>
                  <a:pt x="6166879" y="2653998"/>
                  <a:pt x="6158451" y="2651891"/>
                </a:cubicBezTo>
                <a:cubicBezTo>
                  <a:pt x="6158451" y="2651891"/>
                  <a:pt x="6136889" y="2663819"/>
                  <a:pt x="6109516" y="2677684"/>
                </a:cubicBezTo>
                <a:lnTo>
                  <a:pt x="6101034" y="2681784"/>
                </a:lnTo>
                <a:lnTo>
                  <a:pt x="6104873" y="2673372"/>
                </a:lnTo>
                <a:cubicBezTo>
                  <a:pt x="6105208" y="2671336"/>
                  <a:pt x="6104345" y="2670297"/>
                  <a:pt x="6101563" y="2670854"/>
                </a:cubicBezTo>
                <a:cubicBezTo>
                  <a:pt x="6072860" y="2676594"/>
                  <a:pt x="5997943" y="2724357"/>
                  <a:pt x="6025711" y="2715100"/>
                </a:cubicBezTo>
                <a:cubicBezTo>
                  <a:pt x="6037335" y="2711226"/>
                  <a:pt x="6051443" y="2705338"/>
                  <a:pt x="6066065" y="2698686"/>
                </a:cubicBezTo>
                <a:lnTo>
                  <a:pt x="6101034" y="2681784"/>
                </a:lnTo>
                <a:lnTo>
                  <a:pt x="6100995" y="2681871"/>
                </a:lnTo>
                <a:cubicBezTo>
                  <a:pt x="6096970" y="2688734"/>
                  <a:pt x="6091028" y="2697192"/>
                  <a:pt x="6088921" y="2702459"/>
                </a:cubicBezTo>
                <a:cubicBezTo>
                  <a:pt x="5948187" y="2755234"/>
                  <a:pt x="6121971" y="2688906"/>
                  <a:pt x="6120525" y="2696138"/>
                </a:cubicBezTo>
                <a:cubicBezTo>
                  <a:pt x="6113648" y="2730524"/>
                  <a:pt x="6043121" y="2719758"/>
                  <a:pt x="6032033" y="2753026"/>
                </a:cubicBezTo>
                <a:lnTo>
                  <a:pt x="6032197" y="2753562"/>
                </a:lnTo>
                <a:lnTo>
                  <a:pt x="6014710" y="2761854"/>
                </a:lnTo>
                <a:cubicBezTo>
                  <a:pt x="6004507" y="2767949"/>
                  <a:pt x="5995297" y="2775242"/>
                  <a:pt x="5987786" y="2784630"/>
                </a:cubicBezTo>
                <a:cubicBezTo>
                  <a:pt x="5965294" y="2812744"/>
                  <a:pt x="6100306" y="2712549"/>
                  <a:pt x="6088921" y="2746705"/>
                </a:cubicBezTo>
                <a:cubicBezTo>
                  <a:pt x="6072793" y="2795092"/>
                  <a:pt x="5948731" y="2794638"/>
                  <a:pt x="5968823" y="2841519"/>
                </a:cubicBezTo>
                <a:cubicBezTo>
                  <a:pt x="6008218" y="2933441"/>
                  <a:pt x="6160879" y="2720290"/>
                  <a:pt x="6088921" y="2816235"/>
                </a:cubicBezTo>
                <a:cubicBezTo>
                  <a:pt x="6101563" y="2809914"/>
                  <a:pt x="6113979" y="2803121"/>
                  <a:pt x="6126847" y="2797273"/>
                </a:cubicBezTo>
                <a:cubicBezTo>
                  <a:pt x="6160345" y="2782046"/>
                  <a:pt x="6196033" y="2771282"/>
                  <a:pt x="6227981" y="2753026"/>
                </a:cubicBezTo>
                <a:cubicBezTo>
                  <a:pt x="6245337" y="2743108"/>
                  <a:pt x="6156959" y="2786123"/>
                  <a:pt x="6171093" y="2771989"/>
                </a:cubicBezTo>
                <a:cubicBezTo>
                  <a:pt x="6197155" y="2745927"/>
                  <a:pt x="6234303" y="2734063"/>
                  <a:pt x="6265907" y="2715100"/>
                </a:cubicBezTo>
                <a:lnTo>
                  <a:pt x="6183735" y="2734063"/>
                </a:lnTo>
                <a:cubicBezTo>
                  <a:pt x="6181682" y="2734537"/>
                  <a:pt x="6175585" y="2735108"/>
                  <a:pt x="6177414" y="2734063"/>
                </a:cubicBezTo>
                <a:cubicBezTo>
                  <a:pt x="6208513" y="2716292"/>
                  <a:pt x="6272227" y="2719315"/>
                  <a:pt x="6272227" y="2683496"/>
                </a:cubicBezTo>
                <a:cubicBezTo>
                  <a:pt x="6272227" y="2649457"/>
                  <a:pt x="6211111" y="2716608"/>
                  <a:pt x="6177414" y="2721421"/>
                </a:cubicBezTo>
                <a:cubicBezTo>
                  <a:pt x="6168813" y="2722650"/>
                  <a:pt x="6176323" y="2700668"/>
                  <a:pt x="6183735" y="2696138"/>
                </a:cubicBezTo>
                <a:cubicBezTo>
                  <a:pt x="6216787" y="2675938"/>
                  <a:pt x="6255371" y="2666640"/>
                  <a:pt x="6291191" y="2651891"/>
                </a:cubicBezTo>
                <a:cubicBezTo>
                  <a:pt x="6221629" y="2664539"/>
                  <a:pt x="6194867" y="2672342"/>
                  <a:pt x="6229148" y="2654131"/>
                </a:cubicBezTo>
                <a:lnTo>
                  <a:pt x="6253177" y="2641947"/>
                </a:lnTo>
                <a:lnTo>
                  <a:pt x="6284870" y="2632928"/>
                </a:lnTo>
                <a:cubicBezTo>
                  <a:pt x="6294209" y="2630260"/>
                  <a:pt x="6284728" y="2632367"/>
                  <a:pt x="6270541" y="2635668"/>
                </a:cubicBezTo>
                <a:lnTo>
                  <a:pt x="6261505" y="2637784"/>
                </a:lnTo>
                <a:lnTo>
                  <a:pt x="6300753" y="2618436"/>
                </a:lnTo>
                <a:lnTo>
                  <a:pt x="6340364" y="2598782"/>
                </a:lnTo>
                <a:lnTo>
                  <a:pt x="6335437" y="2607645"/>
                </a:lnTo>
                <a:cubicBezTo>
                  <a:pt x="6335437" y="2618180"/>
                  <a:pt x="6370143" y="2583970"/>
                  <a:pt x="6360721" y="2588682"/>
                </a:cubicBezTo>
                <a:lnTo>
                  <a:pt x="6340364" y="2598782"/>
                </a:lnTo>
                <a:lnTo>
                  <a:pt x="6343971" y="2592294"/>
                </a:lnTo>
                <a:cubicBezTo>
                  <a:pt x="6348923" y="2588050"/>
                  <a:pt x="6355243" y="2584709"/>
                  <a:pt x="6360721" y="2582361"/>
                </a:cubicBezTo>
                <a:cubicBezTo>
                  <a:pt x="6380471" y="2573897"/>
                  <a:pt x="6430725" y="2549335"/>
                  <a:pt x="6423930" y="2569719"/>
                </a:cubicBezTo>
                <a:cubicBezTo>
                  <a:pt x="6414320" y="2598547"/>
                  <a:pt x="6373363" y="2603430"/>
                  <a:pt x="6348079" y="2620286"/>
                </a:cubicBezTo>
                <a:cubicBezTo>
                  <a:pt x="6364935" y="2616073"/>
                  <a:pt x="6410932" y="2595359"/>
                  <a:pt x="6398647" y="2607645"/>
                </a:cubicBezTo>
                <a:lnTo>
                  <a:pt x="6371237" y="2628477"/>
                </a:lnTo>
                <a:lnTo>
                  <a:pt x="6365687" y="2629303"/>
                </a:lnTo>
                <a:cubicBezTo>
                  <a:pt x="6359159" y="2630329"/>
                  <a:pt x="6351200" y="2631580"/>
                  <a:pt x="6341759" y="2632928"/>
                </a:cubicBezTo>
                <a:cubicBezTo>
                  <a:pt x="6327009" y="2645570"/>
                  <a:pt x="6279761" y="2678743"/>
                  <a:pt x="6297511" y="2670854"/>
                </a:cubicBezTo>
                <a:cubicBezTo>
                  <a:pt x="6315675" y="2662781"/>
                  <a:pt x="6333931" y="2654007"/>
                  <a:pt x="6351161" y="2643736"/>
                </a:cubicBezTo>
                <a:lnTo>
                  <a:pt x="6371237" y="2628477"/>
                </a:lnTo>
                <a:lnTo>
                  <a:pt x="6381029" y="2627020"/>
                </a:lnTo>
                <a:cubicBezTo>
                  <a:pt x="6392180" y="2625659"/>
                  <a:pt x="6390919" y="2627435"/>
                  <a:pt x="6378641" y="2635723"/>
                </a:cubicBezTo>
                <a:lnTo>
                  <a:pt x="6366628" y="2643719"/>
                </a:lnTo>
                <a:lnTo>
                  <a:pt x="6363563" y="2642877"/>
                </a:lnTo>
                <a:cubicBezTo>
                  <a:pt x="6348956" y="2646324"/>
                  <a:pt x="6324837" y="2664533"/>
                  <a:pt x="6335437" y="2664533"/>
                </a:cubicBezTo>
                <a:lnTo>
                  <a:pt x="6336755" y="2664196"/>
                </a:lnTo>
                <a:lnTo>
                  <a:pt x="6310153" y="2683496"/>
                </a:lnTo>
                <a:cubicBezTo>
                  <a:pt x="6293193" y="2696217"/>
                  <a:pt x="6331619" y="2678063"/>
                  <a:pt x="6361432" y="2661036"/>
                </a:cubicBezTo>
                <a:lnTo>
                  <a:pt x="6370321" y="2655442"/>
                </a:lnTo>
                <a:lnTo>
                  <a:pt x="6362829" y="2664832"/>
                </a:lnTo>
                <a:cubicBezTo>
                  <a:pt x="6340159" y="2688307"/>
                  <a:pt x="6289879" y="2720111"/>
                  <a:pt x="6291191" y="2721421"/>
                </a:cubicBezTo>
                <a:cubicBezTo>
                  <a:pt x="6299214" y="2729445"/>
                  <a:pt x="6309749" y="2725231"/>
                  <a:pt x="6320912" y="2717957"/>
                </a:cubicBezTo>
                <a:lnTo>
                  <a:pt x="6335900" y="2707314"/>
                </a:lnTo>
                <a:lnTo>
                  <a:pt x="6335437" y="2708779"/>
                </a:lnTo>
                <a:cubicBezTo>
                  <a:pt x="6453423" y="2708779"/>
                  <a:pt x="6373365" y="2692977"/>
                  <a:pt x="6360721" y="2689816"/>
                </a:cubicBezTo>
                <a:lnTo>
                  <a:pt x="6430251" y="2645570"/>
                </a:lnTo>
                <a:cubicBezTo>
                  <a:pt x="6446150" y="2635453"/>
                  <a:pt x="6480819" y="2601441"/>
                  <a:pt x="6480819" y="2620286"/>
                </a:cubicBezTo>
                <a:cubicBezTo>
                  <a:pt x="6480819" y="2642684"/>
                  <a:pt x="6447107" y="2649784"/>
                  <a:pt x="6430251" y="2664533"/>
                </a:cubicBezTo>
                <a:cubicBezTo>
                  <a:pt x="6521674" y="2627963"/>
                  <a:pt x="6512342" y="2626661"/>
                  <a:pt x="6417609" y="2689816"/>
                </a:cubicBezTo>
                <a:cubicBezTo>
                  <a:pt x="6630622" y="2628956"/>
                  <a:pt x="6584029" y="2620534"/>
                  <a:pt x="6367041" y="2822556"/>
                </a:cubicBezTo>
                <a:cubicBezTo>
                  <a:pt x="6513894" y="2783396"/>
                  <a:pt x="6469467" y="2780579"/>
                  <a:pt x="6373363" y="2873124"/>
                </a:cubicBezTo>
                <a:cubicBezTo>
                  <a:pt x="6344367" y="2901045"/>
                  <a:pt x="6318581" y="2932119"/>
                  <a:pt x="6291191" y="2961616"/>
                </a:cubicBezTo>
                <a:cubicBezTo>
                  <a:pt x="6499121" y="2881644"/>
                  <a:pt x="6277865" y="2962986"/>
                  <a:pt x="6265907" y="2986900"/>
                </a:cubicBezTo>
                <a:cubicBezTo>
                  <a:pt x="6264113" y="2990488"/>
                  <a:pt x="6266281" y="2991328"/>
                  <a:pt x="6271083" y="2990270"/>
                </a:cubicBezTo>
                <a:lnTo>
                  <a:pt x="6274884" y="2988818"/>
                </a:lnTo>
                <a:lnTo>
                  <a:pt x="6195525" y="3030322"/>
                </a:lnTo>
                <a:cubicBezTo>
                  <a:pt x="6143863" y="3062316"/>
                  <a:pt x="6097944" y="3099897"/>
                  <a:pt x="6047995" y="3140044"/>
                </a:cubicBezTo>
                <a:lnTo>
                  <a:pt x="6039091" y="3146990"/>
                </a:lnTo>
                <a:lnTo>
                  <a:pt x="6025489" y="3154661"/>
                </a:lnTo>
                <a:cubicBezTo>
                  <a:pt x="5998047" y="3172177"/>
                  <a:pt x="5967519" y="3198036"/>
                  <a:pt x="5943540" y="3208133"/>
                </a:cubicBezTo>
                <a:cubicBezTo>
                  <a:pt x="5935534" y="3211503"/>
                  <a:pt x="5960395" y="3203918"/>
                  <a:pt x="5968823" y="3201811"/>
                </a:cubicBezTo>
                <a:lnTo>
                  <a:pt x="6039091" y="3146990"/>
                </a:lnTo>
                <a:lnTo>
                  <a:pt x="6045341" y="3143466"/>
                </a:lnTo>
                <a:cubicBezTo>
                  <a:pt x="6064313" y="3134587"/>
                  <a:pt x="6080195" y="3133790"/>
                  <a:pt x="6088921" y="3151244"/>
                </a:cubicBezTo>
                <a:cubicBezTo>
                  <a:pt x="6091831" y="3157062"/>
                  <a:pt x="6092641" y="3162302"/>
                  <a:pt x="6091746" y="3167069"/>
                </a:cubicBezTo>
                <a:lnTo>
                  <a:pt x="6087923" y="3173764"/>
                </a:lnTo>
                <a:lnTo>
                  <a:pt x="6085515" y="3174380"/>
                </a:lnTo>
                <a:cubicBezTo>
                  <a:pt x="6079813" y="3175749"/>
                  <a:pt x="6076279" y="3176528"/>
                  <a:pt x="6076279" y="3176528"/>
                </a:cubicBezTo>
                <a:lnTo>
                  <a:pt x="6085530" y="3177954"/>
                </a:lnTo>
                <a:lnTo>
                  <a:pt x="6084331" y="3180054"/>
                </a:lnTo>
                <a:cubicBezTo>
                  <a:pt x="6060827" y="3203599"/>
                  <a:pt x="5989959" y="3213862"/>
                  <a:pt x="5956181" y="3233417"/>
                </a:cubicBezTo>
                <a:cubicBezTo>
                  <a:pt x="5953603" y="3234910"/>
                  <a:pt x="5955710" y="3232803"/>
                  <a:pt x="5958988" y="3229796"/>
                </a:cubicBezTo>
                <a:lnTo>
                  <a:pt x="5959493" y="3229334"/>
                </a:lnTo>
                <a:lnTo>
                  <a:pt x="5973123" y="3221665"/>
                </a:lnTo>
                <a:cubicBezTo>
                  <a:pt x="6008156" y="3202991"/>
                  <a:pt x="6046330" y="3187557"/>
                  <a:pt x="5968823" y="3220774"/>
                </a:cubicBezTo>
                <a:lnTo>
                  <a:pt x="5959493" y="3229334"/>
                </a:lnTo>
                <a:lnTo>
                  <a:pt x="5956420" y="3231062"/>
                </a:lnTo>
                <a:cubicBezTo>
                  <a:pt x="5951306" y="3234144"/>
                  <a:pt x="5946829" y="3237106"/>
                  <a:pt x="5943540" y="3239737"/>
                </a:cubicBezTo>
                <a:cubicBezTo>
                  <a:pt x="5933135" y="3248061"/>
                  <a:pt x="5990137" y="3216978"/>
                  <a:pt x="5981465" y="3227095"/>
                </a:cubicBezTo>
                <a:cubicBezTo>
                  <a:pt x="5964955" y="3246359"/>
                  <a:pt x="5945831" y="3263038"/>
                  <a:pt x="5926175" y="3279204"/>
                </a:cubicBezTo>
                <a:lnTo>
                  <a:pt x="5895445" y="3304964"/>
                </a:lnTo>
                <a:lnTo>
                  <a:pt x="5887361" y="3309202"/>
                </a:lnTo>
                <a:cubicBezTo>
                  <a:pt x="5874282" y="3318798"/>
                  <a:pt x="5860254" y="3335094"/>
                  <a:pt x="5867689" y="3328230"/>
                </a:cubicBezTo>
                <a:lnTo>
                  <a:pt x="5895445" y="3304964"/>
                </a:lnTo>
                <a:lnTo>
                  <a:pt x="5899293" y="3302947"/>
                </a:lnTo>
                <a:cubicBezTo>
                  <a:pt x="5912403" y="3300563"/>
                  <a:pt x="5924577" y="3311374"/>
                  <a:pt x="5937219" y="3315588"/>
                </a:cubicBezTo>
                <a:cubicBezTo>
                  <a:pt x="5780481" y="3420081"/>
                  <a:pt x="5951907" y="3300537"/>
                  <a:pt x="5956181" y="3321909"/>
                </a:cubicBezTo>
                <a:cubicBezTo>
                  <a:pt x="5963631" y="3359155"/>
                  <a:pt x="5914041" y="3385119"/>
                  <a:pt x="5892972" y="3416723"/>
                </a:cubicBezTo>
                <a:lnTo>
                  <a:pt x="6003198" y="3386105"/>
                </a:lnTo>
                <a:lnTo>
                  <a:pt x="6007061" y="3386693"/>
                </a:lnTo>
                <a:cubicBezTo>
                  <a:pt x="6011241" y="3386870"/>
                  <a:pt x="6015363" y="3386462"/>
                  <a:pt x="6019391" y="3385119"/>
                </a:cubicBezTo>
                <a:cubicBezTo>
                  <a:pt x="6032191" y="3380852"/>
                  <a:pt x="6058165" y="3353514"/>
                  <a:pt x="6044675" y="3353514"/>
                </a:cubicBezTo>
                <a:cubicBezTo>
                  <a:pt x="6028219" y="3353514"/>
                  <a:pt x="6022605" y="3380715"/>
                  <a:pt x="6006749" y="3385119"/>
                </a:cubicBezTo>
                <a:lnTo>
                  <a:pt x="6003198" y="3386105"/>
                </a:lnTo>
                <a:lnTo>
                  <a:pt x="5994385" y="3384763"/>
                </a:lnTo>
                <a:cubicBezTo>
                  <a:pt x="5985865" y="3382775"/>
                  <a:pt x="5977251" y="3379851"/>
                  <a:pt x="5968823" y="3378798"/>
                </a:cubicBezTo>
                <a:lnTo>
                  <a:pt x="5987786" y="3372476"/>
                </a:lnTo>
                <a:cubicBezTo>
                  <a:pt x="6013383" y="3363943"/>
                  <a:pt x="6050995" y="3348892"/>
                  <a:pt x="6050995" y="3321909"/>
                </a:cubicBezTo>
                <a:lnTo>
                  <a:pt x="6049945" y="3320447"/>
                </a:lnTo>
                <a:lnTo>
                  <a:pt x="6080457" y="3306424"/>
                </a:lnTo>
                <a:cubicBezTo>
                  <a:pt x="6090376" y="3300301"/>
                  <a:pt x="6098839" y="3293506"/>
                  <a:pt x="6105436" y="3286899"/>
                </a:cubicBezTo>
                <a:lnTo>
                  <a:pt x="6115189" y="3273876"/>
                </a:lnTo>
                <a:lnTo>
                  <a:pt x="6122623" y="3270112"/>
                </a:lnTo>
                <a:cubicBezTo>
                  <a:pt x="6138405" y="3261793"/>
                  <a:pt x="6146867" y="3256530"/>
                  <a:pt x="6139488" y="3258700"/>
                </a:cubicBezTo>
                <a:lnTo>
                  <a:pt x="6119240" y="3265877"/>
                </a:lnTo>
                <a:lnTo>
                  <a:pt x="6119330" y="3256382"/>
                </a:lnTo>
                <a:lnTo>
                  <a:pt x="6118493" y="3256346"/>
                </a:lnTo>
                <a:lnTo>
                  <a:pt x="6132934" y="3252583"/>
                </a:lnTo>
                <a:cubicBezTo>
                  <a:pt x="6153555" y="3242798"/>
                  <a:pt x="6171093" y="3225571"/>
                  <a:pt x="6171093" y="3208133"/>
                </a:cubicBezTo>
                <a:cubicBezTo>
                  <a:pt x="6171093" y="3203968"/>
                  <a:pt x="6170105" y="3201175"/>
                  <a:pt x="6168315" y="3199494"/>
                </a:cubicBezTo>
                <a:lnTo>
                  <a:pt x="6166313" y="3198977"/>
                </a:lnTo>
                <a:lnTo>
                  <a:pt x="6167193" y="3197357"/>
                </a:lnTo>
                <a:lnTo>
                  <a:pt x="6163403" y="3198226"/>
                </a:lnTo>
                <a:lnTo>
                  <a:pt x="6160723" y="3197535"/>
                </a:lnTo>
                <a:lnTo>
                  <a:pt x="6143822" y="3204217"/>
                </a:lnTo>
                <a:lnTo>
                  <a:pt x="6142623" y="3204012"/>
                </a:lnTo>
                <a:lnTo>
                  <a:pt x="6149415" y="3201131"/>
                </a:lnTo>
                <a:cubicBezTo>
                  <a:pt x="6157434" y="3197719"/>
                  <a:pt x="6166720" y="3193753"/>
                  <a:pt x="6177414" y="3189170"/>
                </a:cubicBezTo>
                <a:cubicBezTo>
                  <a:pt x="6044107" y="3202501"/>
                  <a:pt x="6148750" y="3198871"/>
                  <a:pt x="6183735" y="3163886"/>
                </a:cubicBezTo>
                <a:cubicBezTo>
                  <a:pt x="6196021" y="3151600"/>
                  <a:pt x="6150024" y="3172314"/>
                  <a:pt x="6133168" y="3176528"/>
                </a:cubicBezTo>
                <a:cubicBezTo>
                  <a:pt x="6122545" y="3179184"/>
                  <a:pt x="6120001" y="3181415"/>
                  <a:pt x="6120579" y="3183042"/>
                </a:cubicBezTo>
                <a:lnTo>
                  <a:pt x="6124287" y="3184785"/>
                </a:lnTo>
                <a:lnTo>
                  <a:pt x="6121867" y="3184118"/>
                </a:lnTo>
                <a:cubicBezTo>
                  <a:pt x="6118489" y="3183365"/>
                  <a:pt x="6113413" y="3182370"/>
                  <a:pt x="6106023" y="3181113"/>
                </a:cubicBezTo>
                <a:lnTo>
                  <a:pt x="6085530" y="3177954"/>
                </a:lnTo>
                <a:lnTo>
                  <a:pt x="6087923" y="3173764"/>
                </a:lnTo>
                <a:lnTo>
                  <a:pt x="6107753" y="3168692"/>
                </a:lnTo>
                <a:cubicBezTo>
                  <a:pt x="6125091" y="3163973"/>
                  <a:pt x="6145635" y="3157653"/>
                  <a:pt x="6158451" y="3151244"/>
                </a:cubicBezTo>
                <a:cubicBezTo>
                  <a:pt x="6167873" y="3146533"/>
                  <a:pt x="6171093" y="3134388"/>
                  <a:pt x="6177414" y="3125960"/>
                </a:cubicBezTo>
                <a:lnTo>
                  <a:pt x="6211371" y="3111938"/>
                </a:lnTo>
                <a:lnTo>
                  <a:pt x="6206721" y="3117670"/>
                </a:lnTo>
                <a:cubicBezTo>
                  <a:pt x="6205922" y="3119293"/>
                  <a:pt x="6206427" y="3120111"/>
                  <a:pt x="6209019" y="3119640"/>
                </a:cubicBezTo>
                <a:cubicBezTo>
                  <a:pt x="6240593" y="3113899"/>
                  <a:pt x="6328981" y="3075421"/>
                  <a:pt x="6297511" y="3081714"/>
                </a:cubicBezTo>
                <a:cubicBezTo>
                  <a:pt x="6276595" y="3085897"/>
                  <a:pt x="6256578" y="3093272"/>
                  <a:pt x="6236787" y="3101444"/>
                </a:cubicBezTo>
                <a:lnTo>
                  <a:pt x="6211371" y="3111938"/>
                </a:lnTo>
                <a:lnTo>
                  <a:pt x="6212243" y="3110865"/>
                </a:lnTo>
                <a:cubicBezTo>
                  <a:pt x="6217489" y="3105362"/>
                  <a:pt x="6224821" y="3098570"/>
                  <a:pt x="6227981" y="3094356"/>
                </a:cubicBezTo>
                <a:cubicBezTo>
                  <a:pt x="6256426" y="3083294"/>
                  <a:pt x="6290017" y="3080122"/>
                  <a:pt x="6317175" y="3067088"/>
                </a:cubicBezTo>
                <a:lnTo>
                  <a:pt x="6333517" y="3055802"/>
                </a:lnTo>
                <a:lnTo>
                  <a:pt x="6337317" y="3055259"/>
                </a:lnTo>
                <a:lnTo>
                  <a:pt x="6317369" y="3067327"/>
                </a:lnTo>
                <a:cubicBezTo>
                  <a:pt x="6310638" y="3071353"/>
                  <a:pt x="6305529" y="3074376"/>
                  <a:pt x="6303833" y="3075393"/>
                </a:cubicBezTo>
                <a:cubicBezTo>
                  <a:pt x="6303833" y="3075393"/>
                  <a:pt x="6329714" y="3073452"/>
                  <a:pt x="6341759" y="3069072"/>
                </a:cubicBezTo>
                <a:cubicBezTo>
                  <a:pt x="6353304" y="3064873"/>
                  <a:pt x="6362828" y="3056430"/>
                  <a:pt x="6373363" y="3050109"/>
                </a:cubicBezTo>
                <a:lnTo>
                  <a:pt x="6337317" y="3055259"/>
                </a:lnTo>
                <a:lnTo>
                  <a:pt x="6338451" y="3054573"/>
                </a:lnTo>
                <a:lnTo>
                  <a:pt x="6339599" y="3054350"/>
                </a:lnTo>
                <a:cubicBezTo>
                  <a:pt x="6349551" y="3052132"/>
                  <a:pt x="6362331" y="3048500"/>
                  <a:pt x="6367041" y="3043789"/>
                </a:cubicBezTo>
                <a:lnTo>
                  <a:pt x="6366959" y="3042968"/>
                </a:lnTo>
                <a:lnTo>
                  <a:pt x="6369350" y="3042432"/>
                </a:lnTo>
                <a:lnTo>
                  <a:pt x="6373751" y="3041741"/>
                </a:lnTo>
                <a:cubicBezTo>
                  <a:pt x="6389189" y="3039609"/>
                  <a:pt x="6408259" y="3037468"/>
                  <a:pt x="6398647" y="3037468"/>
                </a:cubicBezTo>
                <a:cubicBezTo>
                  <a:pt x="6393877" y="3037468"/>
                  <a:pt x="6387005" y="3038608"/>
                  <a:pt x="6379614" y="3040131"/>
                </a:cubicBezTo>
                <a:lnTo>
                  <a:pt x="6369350" y="3042432"/>
                </a:lnTo>
                <a:lnTo>
                  <a:pt x="6366944" y="3042811"/>
                </a:lnTo>
                <a:lnTo>
                  <a:pt x="6366790" y="3041275"/>
                </a:lnTo>
                <a:cubicBezTo>
                  <a:pt x="6365007" y="3041347"/>
                  <a:pt x="6361806" y="3042177"/>
                  <a:pt x="6358039" y="3043310"/>
                </a:cubicBezTo>
                <a:lnTo>
                  <a:pt x="6354665" y="3044381"/>
                </a:lnTo>
                <a:lnTo>
                  <a:pt x="6362887" y="3039181"/>
                </a:lnTo>
                <a:cubicBezTo>
                  <a:pt x="6368939" y="3035162"/>
                  <a:pt x="6373029" y="3032150"/>
                  <a:pt x="6373363" y="3031146"/>
                </a:cubicBezTo>
                <a:cubicBezTo>
                  <a:pt x="6374213" y="3028598"/>
                  <a:pt x="6373303" y="3027522"/>
                  <a:pt x="6371303" y="3027390"/>
                </a:cubicBezTo>
                <a:lnTo>
                  <a:pt x="6367303" y="3028277"/>
                </a:lnTo>
                <a:lnTo>
                  <a:pt x="6383659" y="3018345"/>
                </a:lnTo>
                <a:cubicBezTo>
                  <a:pt x="6398885" y="3012122"/>
                  <a:pt x="6414893" y="3009112"/>
                  <a:pt x="6430251" y="3012184"/>
                </a:cubicBezTo>
                <a:cubicBezTo>
                  <a:pt x="6446909" y="3015515"/>
                  <a:pt x="6412085" y="3041007"/>
                  <a:pt x="6404967" y="3056430"/>
                </a:cubicBezTo>
                <a:cubicBezTo>
                  <a:pt x="6399383" y="3068529"/>
                  <a:pt x="6397275" y="3081983"/>
                  <a:pt x="6392325" y="3094356"/>
                </a:cubicBezTo>
                <a:cubicBezTo>
                  <a:pt x="6369267" y="3152005"/>
                  <a:pt x="6351790" y="3136048"/>
                  <a:pt x="6272227" y="3182849"/>
                </a:cubicBezTo>
                <a:cubicBezTo>
                  <a:pt x="6131027" y="3200500"/>
                  <a:pt x="6302500" y="3178359"/>
                  <a:pt x="6297511" y="3182849"/>
                </a:cubicBezTo>
                <a:cubicBezTo>
                  <a:pt x="6259665" y="3216911"/>
                  <a:pt x="6204805" y="3224989"/>
                  <a:pt x="6158451" y="3246058"/>
                </a:cubicBezTo>
                <a:lnTo>
                  <a:pt x="6259586" y="3227095"/>
                </a:lnTo>
                <a:cubicBezTo>
                  <a:pt x="6276283" y="3223965"/>
                  <a:pt x="6218133" y="3235623"/>
                  <a:pt x="6215339" y="3252379"/>
                </a:cubicBezTo>
                <a:cubicBezTo>
                  <a:pt x="6213148" y="3265523"/>
                  <a:pt x="6240623" y="3260807"/>
                  <a:pt x="6253265" y="3265021"/>
                </a:cubicBezTo>
                <a:cubicBezTo>
                  <a:pt x="5993780" y="3374277"/>
                  <a:pt x="6203387" y="3280122"/>
                  <a:pt x="6291191" y="3271342"/>
                </a:cubicBezTo>
                <a:cubicBezTo>
                  <a:pt x="6294897" y="3270972"/>
                  <a:pt x="6295433" y="3272103"/>
                  <a:pt x="6293988" y="3274174"/>
                </a:cubicBezTo>
                <a:lnTo>
                  <a:pt x="6292974" y="3275118"/>
                </a:lnTo>
                <a:lnTo>
                  <a:pt x="6251381" y="3289199"/>
                </a:lnTo>
                <a:cubicBezTo>
                  <a:pt x="6227980" y="3298401"/>
                  <a:pt x="6205207" y="3309026"/>
                  <a:pt x="6183735" y="3321909"/>
                </a:cubicBezTo>
                <a:cubicBezTo>
                  <a:pt x="6161387" y="3335318"/>
                  <a:pt x="6234302" y="3309268"/>
                  <a:pt x="6259586" y="3302947"/>
                </a:cubicBezTo>
                <a:cubicBezTo>
                  <a:pt x="6230658" y="3315675"/>
                  <a:pt x="6152375" y="3363755"/>
                  <a:pt x="6183735" y="3359835"/>
                </a:cubicBezTo>
                <a:cubicBezTo>
                  <a:pt x="6230484" y="3353991"/>
                  <a:pt x="6268014" y="3317695"/>
                  <a:pt x="6310153" y="3296625"/>
                </a:cubicBezTo>
                <a:cubicBezTo>
                  <a:pt x="6302779" y="3295572"/>
                  <a:pt x="6295423" y="3293621"/>
                  <a:pt x="6288059" y="3292119"/>
                </a:cubicBezTo>
                <a:lnTo>
                  <a:pt x="6285975" y="3291949"/>
                </a:lnTo>
                <a:lnTo>
                  <a:pt x="6313241" y="3282508"/>
                </a:lnTo>
                <a:cubicBezTo>
                  <a:pt x="6331632" y="3277431"/>
                  <a:pt x="6345833" y="3277062"/>
                  <a:pt x="6341759" y="3290305"/>
                </a:cubicBezTo>
                <a:cubicBezTo>
                  <a:pt x="6327711" y="3335961"/>
                  <a:pt x="6270121" y="3353514"/>
                  <a:pt x="6234302" y="3385119"/>
                </a:cubicBezTo>
                <a:cubicBezTo>
                  <a:pt x="6251158" y="3383012"/>
                  <a:pt x="6269098" y="3372489"/>
                  <a:pt x="6284870" y="3378798"/>
                </a:cubicBezTo>
                <a:cubicBezTo>
                  <a:pt x="6293169" y="3382118"/>
                  <a:pt x="6273305" y="3392741"/>
                  <a:pt x="6265907" y="3397760"/>
                </a:cubicBezTo>
                <a:cubicBezTo>
                  <a:pt x="6214159" y="3432876"/>
                  <a:pt x="6162081" y="3467691"/>
                  <a:pt x="6107884" y="3498895"/>
                </a:cubicBezTo>
                <a:cubicBezTo>
                  <a:pt x="6092283" y="3507878"/>
                  <a:pt x="6039664" y="3521389"/>
                  <a:pt x="6057317" y="3517858"/>
                </a:cubicBezTo>
                <a:cubicBezTo>
                  <a:pt x="6106427" y="3508036"/>
                  <a:pt x="6154237" y="3492574"/>
                  <a:pt x="6202698" y="3479933"/>
                </a:cubicBezTo>
                <a:cubicBezTo>
                  <a:pt x="6241821" y="3469726"/>
                  <a:pt x="6147723" y="3505920"/>
                  <a:pt x="6095558" y="3528268"/>
                </a:cubicBezTo>
                <a:lnTo>
                  <a:pt x="6079087" y="3535575"/>
                </a:lnTo>
                <a:lnTo>
                  <a:pt x="6077243" y="3534921"/>
                </a:lnTo>
                <a:cubicBezTo>
                  <a:pt x="6071244" y="3535341"/>
                  <a:pt x="6063638" y="3541562"/>
                  <a:pt x="6057317" y="3543141"/>
                </a:cubicBezTo>
                <a:lnTo>
                  <a:pt x="6050995" y="3549463"/>
                </a:lnTo>
                <a:lnTo>
                  <a:pt x="6000429" y="3574747"/>
                </a:lnTo>
                <a:cubicBezTo>
                  <a:pt x="5986669" y="3583002"/>
                  <a:pt x="6030648" y="3563576"/>
                  <a:pt x="6044675" y="3555784"/>
                </a:cubicBezTo>
                <a:lnTo>
                  <a:pt x="6050995" y="3549463"/>
                </a:lnTo>
                <a:lnTo>
                  <a:pt x="6076279" y="3536821"/>
                </a:lnTo>
                <a:lnTo>
                  <a:pt x="6079087" y="3535575"/>
                </a:lnTo>
                <a:lnTo>
                  <a:pt x="6082600" y="3536821"/>
                </a:lnTo>
                <a:cubicBezTo>
                  <a:pt x="6087971" y="3542193"/>
                  <a:pt x="6070325" y="3545861"/>
                  <a:pt x="6063637" y="3549463"/>
                </a:cubicBezTo>
                <a:cubicBezTo>
                  <a:pt x="6042896" y="3560631"/>
                  <a:pt x="6021795" y="3571147"/>
                  <a:pt x="6000429" y="3581067"/>
                </a:cubicBezTo>
                <a:lnTo>
                  <a:pt x="5951555" y="3602789"/>
                </a:lnTo>
                <a:lnTo>
                  <a:pt x="5957541" y="3601604"/>
                </a:lnTo>
                <a:cubicBezTo>
                  <a:pt x="5969039" y="3599725"/>
                  <a:pt x="5991935" y="3598686"/>
                  <a:pt x="6009235" y="3599144"/>
                </a:cubicBezTo>
                <a:cubicBezTo>
                  <a:pt x="6026531" y="3599603"/>
                  <a:pt x="6038229" y="3601559"/>
                  <a:pt x="6027328" y="3605670"/>
                </a:cubicBezTo>
                <a:lnTo>
                  <a:pt x="5967659" y="3625559"/>
                </a:lnTo>
                <a:lnTo>
                  <a:pt x="5873247" y="3648591"/>
                </a:lnTo>
                <a:lnTo>
                  <a:pt x="5866395" y="3650112"/>
                </a:lnTo>
                <a:lnTo>
                  <a:pt x="5867689" y="3650598"/>
                </a:lnTo>
                <a:lnTo>
                  <a:pt x="5852830" y="3657456"/>
                </a:lnTo>
                <a:lnTo>
                  <a:pt x="5874353" y="3651972"/>
                </a:lnTo>
                <a:cubicBezTo>
                  <a:pt x="5900217" y="3645382"/>
                  <a:pt x="5925989" y="3638511"/>
                  <a:pt x="5951532" y="3630935"/>
                </a:cubicBezTo>
                <a:lnTo>
                  <a:pt x="5967659" y="3625559"/>
                </a:lnTo>
                <a:lnTo>
                  <a:pt x="6043178" y="3607136"/>
                </a:lnTo>
                <a:cubicBezTo>
                  <a:pt x="6099651" y="3592597"/>
                  <a:pt x="6156049" y="3577735"/>
                  <a:pt x="6212653" y="3563747"/>
                </a:cubicBezTo>
                <a:cubicBezTo>
                  <a:pt x="6216767" y="3562731"/>
                  <a:pt x="6227083" y="3560419"/>
                  <a:pt x="6229733" y="3560114"/>
                </a:cubicBezTo>
                <a:cubicBezTo>
                  <a:pt x="6230617" y="3560012"/>
                  <a:pt x="6230647" y="3560133"/>
                  <a:pt x="6229313" y="3560600"/>
                </a:cubicBezTo>
                <a:cubicBezTo>
                  <a:pt x="6150545" y="3588138"/>
                  <a:pt x="6073035" y="3619576"/>
                  <a:pt x="5993011" y="3643213"/>
                </a:cubicBezTo>
                <a:cubicBezTo>
                  <a:pt x="5962640" y="3652183"/>
                  <a:pt x="5931597" y="3658539"/>
                  <a:pt x="5900501" y="3664715"/>
                </a:cubicBezTo>
                <a:lnTo>
                  <a:pt x="5860930" y="3673421"/>
                </a:lnTo>
                <a:lnTo>
                  <a:pt x="5837069" y="3673524"/>
                </a:lnTo>
                <a:lnTo>
                  <a:pt x="5828023" y="3674940"/>
                </a:lnTo>
                <a:lnTo>
                  <a:pt x="5820315" y="3672462"/>
                </a:lnTo>
                <a:lnTo>
                  <a:pt x="5808241" y="3678035"/>
                </a:lnTo>
                <a:lnTo>
                  <a:pt x="5828023" y="3674940"/>
                </a:lnTo>
                <a:lnTo>
                  <a:pt x="5833709" y="3676767"/>
                </a:lnTo>
                <a:lnTo>
                  <a:pt x="5835518" y="3679013"/>
                </a:lnTo>
                <a:lnTo>
                  <a:pt x="5807685" y="3685136"/>
                </a:lnTo>
                <a:cubicBezTo>
                  <a:pt x="5783283" y="3691719"/>
                  <a:pt x="5713178" y="3721027"/>
                  <a:pt x="5736902" y="3712315"/>
                </a:cubicBezTo>
                <a:cubicBezTo>
                  <a:pt x="5743962" y="3709723"/>
                  <a:pt x="5753923" y="3707491"/>
                  <a:pt x="5764883" y="3705382"/>
                </a:cubicBezTo>
                <a:lnTo>
                  <a:pt x="5768359" y="3704749"/>
                </a:lnTo>
                <a:lnTo>
                  <a:pt x="5774953" y="3702961"/>
                </a:lnTo>
                <a:cubicBezTo>
                  <a:pt x="5796730" y="3697264"/>
                  <a:pt x="5809097" y="3694522"/>
                  <a:pt x="5814296" y="3694064"/>
                </a:cubicBezTo>
                <a:lnTo>
                  <a:pt x="5816693" y="3694898"/>
                </a:lnTo>
                <a:lnTo>
                  <a:pt x="5827376" y="3692328"/>
                </a:lnTo>
                <a:cubicBezTo>
                  <a:pt x="5834707" y="3689769"/>
                  <a:pt x="5839226" y="3686862"/>
                  <a:pt x="5839027" y="3683371"/>
                </a:cubicBezTo>
                <a:lnTo>
                  <a:pt x="5835518" y="3679013"/>
                </a:lnTo>
                <a:lnTo>
                  <a:pt x="5860930" y="3673421"/>
                </a:lnTo>
                <a:lnTo>
                  <a:pt x="5864503" y="3673405"/>
                </a:lnTo>
                <a:cubicBezTo>
                  <a:pt x="5870745" y="3675212"/>
                  <a:pt x="5873362" y="3679325"/>
                  <a:pt x="5870177" y="3687130"/>
                </a:cubicBezTo>
                <a:lnTo>
                  <a:pt x="5866286" y="3691802"/>
                </a:lnTo>
                <a:lnTo>
                  <a:pt x="5869351" y="3690237"/>
                </a:lnTo>
                <a:cubicBezTo>
                  <a:pt x="5889163" y="3680917"/>
                  <a:pt x="5909475" y="3673131"/>
                  <a:pt x="5930897" y="3669561"/>
                </a:cubicBezTo>
                <a:cubicBezTo>
                  <a:pt x="5940477" y="3667964"/>
                  <a:pt x="5933104" y="3674285"/>
                  <a:pt x="5921490" y="3682586"/>
                </a:cubicBezTo>
                <a:lnTo>
                  <a:pt x="5918745" y="3684491"/>
                </a:lnTo>
                <a:lnTo>
                  <a:pt x="5918703" y="3684509"/>
                </a:lnTo>
                <a:lnTo>
                  <a:pt x="5918719" y="3684510"/>
                </a:lnTo>
                <a:lnTo>
                  <a:pt x="5918745" y="3684491"/>
                </a:lnTo>
                <a:lnTo>
                  <a:pt x="5928009" y="3680540"/>
                </a:lnTo>
                <a:cubicBezTo>
                  <a:pt x="5937143" y="3677644"/>
                  <a:pt x="5946498" y="3675881"/>
                  <a:pt x="5956181" y="3675881"/>
                </a:cubicBezTo>
                <a:cubicBezTo>
                  <a:pt x="5960071" y="3675881"/>
                  <a:pt x="5962137" y="3676355"/>
                  <a:pt x="5962724" y="3677211"/>
                </a:cubicBezTo>
                <a:lnTo>
                  <a:pt x="5961813" y="3678620"/>
                </a:lnTo>
                <a:lnTo>
                  <a:pt x="5955314" y="3680648"/>
                </a:lnTo>
                <a:lnTo>
                  <a:pt x="5935705" y="3688743"/>
                </a:lnTo>
                <a:lnTo>
                  <a:pt x="5943861" y="3687452"/>
                </a:lnTo>
                <a:lnTo>
                  <a:pt x="5946092" y="3688608"/>
                </a:lnTo>
                <a:lnTo>
                  <a:pt x="5960379" y="3680838"/>
                </a:lnTo>
                <a:lnTo>
                  <a:pt x="5961813" y="3678620"/>
                </a:lnTo>
                <a:lnTo>
                  <a:pt x="5980687" y="3672730"/>
                </a:lnTo>
                <a:cubicBezTo>
                  <a:pt x="5989247" y="3670750"/>
                  <a:pt x="5997919" y="3669561"/>
                  <a:pt x="6006749" y="3669561"/>
                </a:cubicBezTo>
                <a:cubicBezTo>
                  <a:pt x="6012537" y="3669561"/>
                  <a:pt x="6015251" y="3670362"/>
                  <a:pt x="6015597" y="3671749"/>
                </a:cubicBezTo>
                <a:lnTo>
                  <a:pt x="6011075" y="3676573"/>
                </a:lnTo>
                <a:lnTo>
                  <a:pt x="5964903" y="3692583"/>
                </a:lnTo>
                <a:lnTo>
                  <a:pt x="5952333" y="3698303"/>
                </a:lnTo>
                <a:lnTo>
                  <a:pt x="5952474" y="3702519"/>
                </a:lnTo>
                <a:lnTo>
                  <a:pt x="5984903" y="3689817"/>
                </a:lnTo>
                <a:cubicBezTo>
                  <a:pt x="5995484" y="3685339"/>
                  <a:pt x="6004729" y="3680979"/>
                  <a:pt x="6010245" y="3677458"/>
                </a:cubicBezTo>
                <a:lnTo>
                  <a:pt x="6011075" y="3676573"/>
                </a:lnTo>
                <a:lnTo>
                  <a:pt x="6013070" y="3675881"/>
                </a:lnTo>
                <a:cubicBezTo>
                  <a:pt x="6018871" y="3674516"/>
                  <a:pt x="6030237" y="3684645"/>
                  <a:pt x="6025711" y="3688523"/>
                </a:cubicBezTo>
                <a:cubicBezTo>
                  <a:pt x="6009956" y="3702028"/>
                  <a:pt x="5987786" y="3705379"/>
                  <a:pt x="5968823" y="3713807"/>
                </a:cubicBezTo>
                <a:cubicBezTo>
                  <a:pt x="5992001" y="3711700"/>
                  <a:pt x="6017538" y="3697078"/>
                  <a:pt x="6038354" y="3707486"/>
                </a:cubicBezTo>
                <a:cubicBezTo>
                  <a:pt x="6049343" y="3712980"/>
                  <a:pt x="6026437" y="3729026"/>
                  <a:pt x="6019391" y="3739090"/>
                </a:cubicBezTo>
                <a:lnTo>
                  <a:pt x="6016087" y="3743220"/>
                </a:lnTo>
                <a:lnTo>
                  <a:pt x="6028559" y="3740022"/>
                </a:lnTo>
                <a:cubicBezTo>
                  <a:pt x="6042966" y="3740175"/>
                  <a:pt x="6069439" y="3735087"/>
                  <a:pt x="6089878" y="3732620"/>
                </a:cubicBezTo>
                <a:lnTo>
                  <a:pt x="6099837" y="3732306"/>
                </a:lnTo>
                <a:lnTo>
                  <a:pt x="6090203" y="3737388"/>
                </a:lnTo>
                <a:lnTo>
                  <a:pt x="6052512" y="3745316"/>
                </a:lnTo>
                <a:cubicBezTo>
                  <a:pt x="6041645" y="3747773"/>
                  <a:pt x="6031333" y="3750172"/>
                  <a:pt x="6021976" y="3752390"/>
                </a:cubicBezTo>
                <a:lnTo>
                  <a:pt x="6005591" y="3756341"/>
                </a:lnTo>
                <a:lnTo>
                  <a:pt x="5994514" y="3770186"/>
                </a:lnTo>
                <a:lnTo>
                  <a:pt x="5990777" y="3771054"/>
                </a:lnTo>
                <a:lnTo>
                  <a:pt x="5985911" y="3771579"/>
                </a:lnTo>
                <a:lnTo>
                  <a:pt x="5986593" y="3772025"/>
                </a:lnTo>
                <a:lnTo>
                  <a:pt x="5990777" y="3771054"/>
                </a:lnTo>
                <a:lnTo>
                  <a:pt x="5994107" y="3770695"/>
                </a:lnTo>
                <a:lnTo>
                  <a:pt x="5994514" y="3770186"/>
                </a:lnTo>
                <a:lnTo>
                  <a:pt x="5997217" y="3769559"/>
                </a:lnTo>
                <a:cubicBezTo>
                  <a:pt x="6001028" y="3768580"/>
                  <a:pt x="6002209" y="3768485"/>
                  <a:pt x="6000669" y="3770405"/>
                </a:cubicBezTo>
                <a:lnTo>
                  <a:pt x="5994131" y="3776969"/>
                </a:lnTo>
                <a:lnTo>
                  <a:pt x="6004815" y="3783976"/>
                </a:lnTo>
                <a:lnTo>
                  <a:pt x="6032409" y="3792304"/>
                </a:lnTo>
                <a:lnTo>
                  <a:pt x="5992679" y="3802628"/>
                </a:lnTo>
                <a:lnTo>
                  <a:pt x="5993189" y="3801704"/>
                </a:lnTo>
                <a:cubicBezTo>
                  <a:pt x="5992740" y="3800731"/>
                  <a:pt x="5991109" y="3799962"/>
                  <a:pt x="5988025" y="3799444"/>
                </a:cubicBezTo>
                <a:cubicBezTo>
                  <a:pt x="5976878" y="3797574"/>
                  <a:pt x="5965714" y="3797520"/>
                  <a:pt x="5954553" y="3798663"/>
                </a:cubicBezTo>
                <a:lnTo>
                  <a:pt x="5925138" y="3804299"/>
                </a:lnTo>
                <a:lnTo>
                  <a:pt x="5925474" y="3805495"/>
                </a:lnTo>
                <a:cubicBezTo>
                  <a:pt x="5929536" y="3806959"/>
                  <a:pt x="5939021" y="3807529"/>
                  <a:pt x="5944892" y="3809840"/>
                </a:cubicBezTo>
                <a:lnTo>
                  <a:pt x="5947128" y="3812136"/>
                </a:lnTo>
                <a:lnTo>
                  <a:pt x="5978659" y="3804665"/>
                </a:lnTo>
                <a:cubicBezTo>
                  <a:pt x="5981751" y="3804014"/>
                  <a:pt x="5981863" y="3804416"/>
                  <a:pt x="5980101" y="3805415"/>
                </a:cubicBezTo>
                <a:lnTo>
                  <a:pt x="5978837" y="3805973"/>
                </a:lnTo>
                <a:lnTo>
                  <a:pt x="5948119" y="3813154"/>
                </a:lnTo>
                <a:lnTo>
                  <a:pt x="5948707" y="3813758"/>
                </a:lnTo>
                <a:lnTo>
                  <a:pt x="5952633" y="3813034"/>
                </a:lnTo>
                <a:lnTo>
                  <a:pt x="5956057" y="3814849"/>
                </a:lnTo>
                <a:lnTo>
                  <a:pt x="5955804" y="3814939"/>
                </a:lnTo>
                <a:lnTo>
                  <a:pt x="5949419" y="3816628"/>
                </a:lnTo>
                <a:lnTo>
                  <a:pt x="5947231" y="3824981"/>
                </a:lnTo>
                <a:lnTo>
                  <a:pt x="5963092" y="3818578"/>
                </a:lnTo>
                <a:lnTo>
                  <a:pt x="5969853" y="3822162"/>
                </a:lnTo>
                <a:lnTo>
                  <a:pt x="5975525" y="3828104"/>
                </a:lnTo>
                <a:lnTo>
                  <a:pt x="5963075" y="3831766"/>
                </a:lnTo>
                <a:cubicBezTo>
                  <a:pt x="5957441" y="3833246"/>
                  <a:pt x="5949255" y="3835416"/>
                  <a:pt x="5940495" y="3837938"/>
                </a:cubicBezTo>
                <a:lnTo>
                  <a:pt x="5936587" y="3839183"/>
                </a:lnTo>
                <a:lnTo>
                  <a:pt x="5924577" y="3852867"/>
                </a:lnTo>
                <a:cubicBezTo>
                  <a:pt x="5914610" y="3853773"/>
                  <a:pt x="5905846" y="3854444"/>
                  <a:pt x="5897867" y="3855041"/>
                </a:cubicBezTo>
                <a:lnTo>
                  <a:pt x="5896585" y="3855142"/>
                </a:lnTo>
                <a:lnTo>
                  <a:pt x="5894954" y="3858175"/>
                </a:lnTo>
                <a:cubicBezTo>
                  <a:pt x="5895323" y="3859260"/>
                  <a:pt x="5896784" y="3860222"/>
                  <a:pt x="5899586" y="3861018"/>
                </a:cubicBezTo>
                <a:cubicBezTo>
                  <a:pt x="5927939" y="3869075"/>
                  <a:pt x="5956499" y="3845662"/>
                  <a:pt x="5984956" y="3837984"/>
                </a:cubicBezTo>
                <a:lnTo>
                  <a:pt x="5975525" y="3828104"/>
                </a:lnTo>
                <a:lnTo>
                  <a:pt x="6025113" y="3813510"/>
                </a:lnTo>
                <a:cubicBezTo>
                  <a:pt x="6046003" y="3808418"/>
                  <a:pt x="6066865" y="3806084"/>
                  <a:pt x="6086985" y="3811802"/>
                </a:cubicBezTo>
                <a:cubicBezTo>
                  <a:pt x="6102671" y="3816259"/>
                  <a:pt x="6075712" y="3829289"/>
                  <a:pt x="6054084" y="3841248"/>
                </a:cubicBezTo>
                <a:lnTo>
                  <a:pt x="6052141" y="3842456"/>
                </a:lnTo>
                <a:lnTo>
                  <a:pt x="6038082" y="3845198"/>
                </a:lnTo>
                <a:cubicBezTo>
                  <a:pt x="6005702" y="3851317"/>
                  <a:pt x="5952354" y="3841756"/>
                  <a:pt x="5943346" y="3873454"/>
                </a:cubicBezTo>
                <a:cubicBezTo>
                  <a:pt x="5934689" y="3903916"/>
                  <a:pt x="6005122" y="3859479"/>
                  <a:pt x="6036009" y="3852492"/>
                </a:cubicBezTo>
                <a:lnTo>
                  <a:pt x="6052141" y="3842456"/>
                </a:lnTo>
                <a:lnTo>
                  <a:pt x="6098975" y="3833321"/>
                </a:lnTo>
                <a:lnTo>
                  <a:pt x="6125795" y="3830764"/>
                </a:lnTo>
                <a:lnTo>
                  <a:pt x="6102647" y="3839900"/>
                </a:lnTo>
                <a:cubicBezTo>
                  <a:pt x="6071524" y="3853593"/>
                  <a:pt x="5999727" y="3864480"/>
                  <a:pt x="6016280" y="3894181"/>
                </a:cubicBezTo>
                <a:cubicBezTo>
                  <a:pt x="6033017" y="3924208"/>
                  <a:pt x="6081499" y="3872191"/>
                  <a:pt x="6113089" y="3858632"/>
                </a:cubicBezTo>
                <a:cubicBezTo>
                  <a:pt x="6129511" y="3851584"/>
                  <a:pt x="6177510" y="3835678"/>
                  <a:pt x="6159919" y="3832528"/>
                </a:cubicBezTo>
                <a:cubicBezTo>
                  <a:pt x="6149871" y="3830728"/>
                  <a:pt x="6139739" y="3830147"/>
                  <a:pt x="6129569" y="3830405"/>
                </a:cubicBezTo>
                <a:lnTo>
                  <a:pt x="6125795" y="3830764"/>
                </a:lnTo>
                <a:lnTo>
                  <a:pt x="6132961" y="3827936"/>
                </a:lnTo>
                <a:cubicBezTo>
                  <a:pt x="6184419" y="3808854"/>
                  <a:pt x="6275590" y="3778806"/>
                  <a:pt x="6353036" y="3756427"/>
                </a:cubicBezTo>
                <a:lnTo>
                  <a:pt x="6358784" y="3754845"/>
                </a:lnTo>
                <a:lnTo>
                  <a:pt x="6321637" y="3769397"/>
                </a:lnTo>
                <a:cubicBezTo>
                  <a:pt x="6261422" y="3794801"/>
                  <a:pt x="6197779" y="3826997"/>
                  <a:pt x="6064186" y="3892030"/>
                </a:cubicBezTo>
                <a:lnTo>
                  <a:pt x="6083169" y="3902864"/>
                </a:lnTo>
                <a:lnTo>
                  <a:pt x="6015283" y="3925427"/>
                </a:lnTo>
                <a:cubicBezTo>
                  <a:pt x="5990252" y="3945406"/>
                  <a:pt x="5971331" y="3960392"/>
                  <a:pt x="5958281" y="3970987"/>
                </a:cubicBezTo>
                <a:lnTo>
                  <a:pt x="5945949" y="3981268"/>
                </a:lnTo>
                <a:lnTo>
                  <a:pt x="5933339" y="3985578"/>
                </a:lnTo>
                <a:cubicBezTo>
                  <a:pt x="5891042" y="4000249"/>
                  <a:pt x="5833741" y="4021372"/>
                  <a:pt x="5827962" y="4029842"/>
                </a:cubicBezTo>
                <a:cubicBezTo>
                  <a:pt x="5818408" y="4043848"/>
                  <a:pt x="5861801" y="4025588"/>
                  <a:pt x="5877941" y="4020397"/>
                </a:cubicBezTo>
                <a:cubicBezTo>
                  <a:pt x="5895986" y="4014595"/>
                  <a:pt x="5914251" y="4009017"/>
                  <a:pt x="5932143" y="4002584"/>
                </a:cubicBezTo>
                <a:lnTo>
                  <a:pt x="5943719" y="3997470"/>
                </a:lnTo>
                <a:lnTo>
                  <a:pt x="5957047" y="3994900"/>
                </a:lnTo>
                <a:lnTo>
                  <a:pt x="5956577" y="3995110"/>
                </a:lnTo>
                <a:lnTo>
                  <a:pt x="5956017" y="3995291"/>
                </a:lnTo>
                <a:cubicBezTo>
                  <a:pt x="5953549" y="3996667"/>
                  <a:pt x="5954053" y="3996344"/>
                  <a:pt x="5956284" y="3995241"/>
                </a:cubicBezTo>
                <a:lnTo>
                  <a:pt x="5956577" y="3995110"/>
                </a:lnTo>
                <a:lnTo>
                  <a:pt x="5957491" y="3994815"/>
                </a:lnTo>
                <a:lnTo>
                  <a:pt x="5966035" y="3993168"/>
                </a:lnTo>
                <a:lnTo>
                  <a:pt x="5984309" y="3987637"/>
                </a:lnTo>
                <a:lnTo>
                  <a:pt x="5989336" y="3988995"/>
                </a:lnTo>
                <a:lnTo>
                  <a:pt x="5989235" y="3989656"/>
                </a:lnTo>
                <a:lnTo>
                  <a:pt x="5987515" y="3990250"/>
                </a:lnTo>
                <a:cubicBezTo>
                  <a:pt x="5954461" y="4000891"/>
                  <a:pt x="5913601" y="4013056"/>
                  <a:pt x="5935213" y="4013026"/>
                </a:cubicBezTo>
                <a:lnTo>
                  <a:pt x="5940205" y="4012270"/>
                </a:lnTo>
                <a:lnTo>
                  <a:pt x="5925847" y="4018246"/>
                </a:lnTo>
                <a:cubicBezTo>
                  <a:pt x="5918911" y="4024159"/>
                  <a:pt x="5896277" y="4033491"/>
                  <a:pt x="5905042" y="4035982"/>
                </a:cubicBezTo>
                <a:cubicBezTo>
                  <a:pt x="5913353" y="4038344"/>
                  <a:pt x="5939873" y="4028186"/>
                  <a:pt x="5964327" y="4017422"/>
                </a:cubicBezTo>
                <a:lnTo>
                  <a:pt x="5992537" y="4004342"/>
                </a:lnTo>
                <a:lnTo>
                  <a:pt x="5996921" y="4003677"/>
                </a:lnTo>
                <a:lnTo>
                  <a:pt x="5993260" y="4004944"/>
                </a:lnTo>
                <a:cubicBezTo>
                  <a:pt x="5958812" y="4018043"/>
                  <a:pt x="6009060" y="4012308"/>
                  <a:pt x="6078930" y="4006573"/>
                </a:cubicBezTo>
                <a:cubicBezTo>
                  <a:pt x="6103137" y="3996583"/>
                  <a:pt x="6125471" y="3987593"/>
                  <a:pt x="6145459" y="3979624"/>
                </a:cubicBezTo>
                <a:lnTo>
                  <a:pt x="6152483" y="3976836"/>
                </a:lnTo>
                <a:lnTo>
                  <a:pt x="6154435" y="3976360"/>
                </a:lnTo>
                <a:lnTo>
                  <a:pt x="6155042" y="3975819"/>
                </a:lnTo>
                <a:lnTo>
                  <a:pt x="6197911" y="3958800"/>
                </a:lnTo>
                <a:cubicBezTo>
                  <a:pt x="6227555" y="3946985"/>
                  <a:pt x="6245921" y="3939332"/>
                  <a:pt x="6249228" y="3935999"/>
                </a:cubicBezTo>
                <a:lnTo>
                  <a:pt x="6244649" y="3934830"/>
                </a:lnTo>
                <a:lnTo>
                  <a:pt x="6257960" y="3931331"/>
                </a:lnTo>
                <a:cubicBezTo>
                  <a:pt x="6286578" y="3923842"/>
                  <a:pt x="6354564" y="3896501"/>
                  <a:pt x="6346477" y="3924956"/>
                </a:cubicBezTo>
                <a:cubicBezTo>
                  <a:pt x="6344637" y="3931435"/>
                  <a:pt x="6341168" y="3936489"/>
                  <a:pt x="6336531" y="3940517"/>
                </a:cubicBezTo>
                <a:lnTo>
                  <a:pt x="6321144" y="3949055"/>
                </a:lnTo>
                <a:lnTo>
                  <a:pt x="6317138" y="3950483"/>
                </a:lnTo>
                <a:lnTo>
                  <a:pt x="6275570" y="3959939"/>
                </a:lnTo>
                <a:lnTo>
                  <a:pt x="6254784" y="3965779"/>
                </a:lnTo>
                <a:lnTo>
                  <a:pt x="6230937" y="3970946"/>
                </a:lnTo>
                <a:cubicBezTo>
                  <a:pt x="6225343" y="3971742"/>
                  <a:pt x="6242411" y="3970045"/>
                  <a:pt x="6247596" y="3967798"/>
                </a:cubicBezTo>
                <a:lnTo>
                  <a:pt x="6254784" y="3965779"/>
                </a:lnTo>
                <a:lnTo>
                  <a:pt x="6304373" y="3955034"/>
                </a:lnTo>
                <a:lnTo>
                  <a:pt x="6301400" y="3956095"/>
                </a:lnTo>
                <a:cubicBezTo>
                  <a:pt x="6293091" y="3961198"/>
                  <a:pt x="6286895" y="3968193"/>
                  <a:pt x="6284063" y="3978161"/>
                </a:cubicBezTo>
                <a:lnTo>
                  <a:pt x="6286953" y="3986429"/>
                </a:lnTo>
                <a:lnTo>
                  <a:pt x="6042655" y="4072535"/>
                </a:lnTo>
                <a:lnTo>
                  <a:pt x="5880396" y="4133768"/>
                </a:lnTo>
                <a:lnTo>
                  <a:pt x="5878097" y="4130796"/>
                </a:lnTo>
                <a:cubicBezTo>
                  <a:pt x="5851497" y="4112650"/>
                  <a:pt x="5701522" y="4178222"/>
                  <a:pt x="5686554" y="4194599"/>
                </a:cubicBezTo>
                <a:cubicBezTo>
                  <a:pt x="5676182" y="4205947"/>
                  <a:pt x="5717109" y="4198027"/>
                  <a:pt x="5732386" y="4199742"/>
                </a:cubicBezTo>
                <a:cubicBezTo>
                  <a:pt x="5749475" y="4192774"/>
                  <a:pt x="5775226" y="4182652"/>
                  <a:pt x="5803144" y="4171742"/>
                </a:cubicBezTo>
                <a:lnTo>
                  <a:pt x="5880971" y="4141327"/>
                </a:lnTo>
                <a:lnTo>
                  <a:pt x="5880657" y="4142390"/>
                </a:lnTo>
                <a:cubicBezTo>
                  <a:pt x="5871923" y="4154660"/>
                  <a:pt x="5834715" y="4168241"/>
                  <a:pt x="5817757" y="4176707"/>
                </a:cubicBezTo>
                <a:lnTo>
                  <a:pt x="5804198" y="4182404"/>
                </a:lnTo>
                <a:lnTo>
                  <a:pt x="5801097" y="4179855"/>
                </a:lnTo>
                <a:cubicBezTo>
                  <a:pt x="5736132" y="4195081"/>
                  <a:pt x="5676287" y="4227172"/>
                  <a:pt x="5614773" y="4253025"/>
                </a:cubicBezTo>
                <a:cubicBezTo>
                  <a:pt x="5597971" y="4260086"/>
                  <a:pt x="5649872" y="4242978"/>
                  <a:pt x="5666824" y="4236286"/>
                </a:cubicBezTo>
                <a:lnTo>
                  <a:pt x="5674807" y="4233334"/>
                </a:lnTo>
                <a:lnTo>
                  <a:pt x="5657458" y="4241508"/>
                </a:lnTo>
                <a:cubicBezTo>
                  <a:pt x="5647651" y="4249868"/>
                  <a:pt x="5683151" y="4243554"/>
                  <a:pt x="5695998" y="4244577"/>
                </a:cubicBezTo>
                <a:lnTo>
                  <a:pt x="5728702" y="4233711"/>
                </a:lnTo>
                <a:lnTo>
                  <a:pt x="5732503" y="4235906"/>
                </a:lnTo>
                <a:lnTo>
                  <a:pt x="5675193" y="4262312"/>
                </a:lnTo>
                <a:cubicBezTo>
                  <a:pt x="5662389" y="4268671"/>
                  <a:pt x="5623575" y="4285210"/>
                  <a:pt x="5637729" y="4283195"/>
                </a:cubicBezTo>
                <a:cubicBezTo>
                  <a:pt x="5675924" y="4277761"/>
                  <a:pt x="5711993" y="4262260"/>
                  <a:pt x="5749125" y="4251793"/>
                </a:cubicBezTo>
                <a:cubicBezTo>
                  <a:pt x="5743737" y="4247634"/>
                  <a:pt x="5739039" y="4241776"/>
                  <a:pt x="5733996" y="4236768"/>
                </a:cubicBezTo>
                <a:lnTo>
                  <a:pt x="5732503" y="4235906"/>
                </a:lnTo>
                <a:lnTo>
                  <a:pt x="5738683" y="4233060"/>
                </a:lnTo>
                <a:cubicBezTo>
                  <a:pt x="5813014" y="4235433"/>
                  <a:pt x="5750489" y="4233817"/>
                  <a:pt x="5734740" y="4231844"/>
                </a:cubicBezTo>
                <a:lnTo>
                  <a:pt x="5734147" y="4231692"/>
                </a:lnTo>
                <a:lnTo>
                  <a:pt x="5766780" y="4217398"/>
                </a:lnTo>
                <a:lnTo>
                  <a:pt x="5777467" y="4209515"/>
                </a:lnTo>
                <a:lnTo>
                  <a:pt x="5792513" y="4210917"/>
                </a:lnTo>
                <a:cubicBezTo>
                  <a:pt x="5803025" y="4210620"/>
                  <a:pt x="5813637" y="4209694"/>
                  <a:pt x="5824052" y="4210026"/>
                </a:cubicBezTo>
                <a:cubicBezTo>
                  <a:pt x="5815315" y="4205002"/>
                  <a:pt x="5807745" y="4200005"/>
                  <a:pt x="5800655" y="4196284"/>
                </a:cubicBezTo>
                <a:lnTo>
                  <a:pt x="5794767" y="4194535"/>
                </a:lnTo>
                <a:lnTo>
                  <a:pt x="5795543" y="4193842"/>
                </a:lnTo>
                <a:lnTo>
                  <a:pt x="5798274" y="4190570"/>
                </a:lnTo>
                <a:lnTo>
                  <a:pt x="5840887" y="4173932"/>
                </a:lnTo>
                <a:cubicBezTo>
                  <a:pt x="5861826" y="4167681"/>
                  <a:pt x="5883040" y="4161994"/>
                  <a:pt x="5903125" y="4153674"/>
                </a:cubicBezTo>
                <a:cubicBezTo>
                  <a:pt x="5934539" y="4140659"/>
                  <a:pt x="5964185" y="4123730"/>
                  <a:pt x="5994713" y="4108759"/>
                </a:cubicBezTo>
                <a:cubicBezTo>
                  <a:pt x="6021789" y="4105943"/>
                  <a:pt x="6048939" y="4103787"/>
                  <a:pt x="6075939" y="4100311"/>
                </a:cubicBezTo>
                <a:lnTo>
                  <a:pt x="6147187" y="4089561"/>
                </a:lnTo>
                <a:lnTo>
                  <a:pt x="6153918" y="4091662"/>
                </a:lnTo>
                <a:cubicBezTo>
                  <a:pt x="6163777" y="4092950"/>
                  <a:pt x="6174731" y="4092928"/>
                  <a:pt x="6186415" y="4091889"/>
                </a:cubicBezTo>
                <a:lnTo>
                  <a:pt x="6243909" y="4079661"/>
                </a:lnTo>
                <a:lnTo>
                  <a:pt x="6239929" y="4081187"/>
                </a:lnTo>
                <a:cubicBezTo>
                  <a:pt x="6213167" y="4091420"/>
                  <a:pt x="6176093" y="4105545"/>
                  <a:pt x="6134855" y="4121103"/>
                </a:cubicBezTo>
                <a:lnTo>
                  <a:pt x="6045499" y="4154434"/>
                </a:lnTo>
                <a:lnTo>
                  <a:pt x="6059510" y="4147448"/>
                </a:lnTo>
                <a:cubicBezTo>
                  <a:pt x="6070007" y="4141832"/>
                  <a:pt x="6077871" y="4137115"/>
                  <a:pt x="6082234" y="4133631"/>
                </a:cubicBezTo>
                <a:cubicBezTo>
                  <a:pt x="6098523" y="4120628"/>
                  <a:pt x="6040573" y="4132302"/>
                  <a:pt x="6019742" y="4131636"/>
                </a:cubicBezTo>
                <a:cubicBezTo>
                  <a:pt x="5944455" y="4165419"/>
                  <a:pt x="5713397" y="4251189"/>
                  <a:pt x="5793882" y="4232982"/>
                </a:cubicBezTo>
                <a:cubicBezTo>
                  <a:pt x="5824769" y="4225995"/>
                  <a:pt x="5856601" y="4222326"/>
                  <a:pt x="5886544" y="4212020"/>
                </a:cubicBezTo>
                <a:cubicBezTo>
                  <a:pt x="5919885" y="4200547"/>
                  <a:pt x="5961342" y="4185597"/>
                  <a:pt x="6004775" y="4169625"/>
                </a:cubicBezTo>
                <a:lnTo>
                  <a:pt x="6045499" y="4154434"/>
                </a:lnTo>
                <a:lnTo>
                  <a:pt x="6020975" y="4166662"/>
                </a:lnTo>
                <a:cubicBezTo>
                  <a:pt x="5931554" y="4209152"/>
                  <a:pt x="5778387" y="4271997"/>
                  <a:pt x="5748127" y="4283038"/>
                </a:cubicBezTo>
                <a:cubicBezTo>
                  <a:pt x="5720439" y="4293140"/>
                  <a:pt x="5688502" y="4291721"/>
                  <a:pt x="5662758" y="4306073"/>
                </a:cubicBezTo>
                <a:cubicBezTo>
                  <a:pt x="5648796" y="4313856"/>
                  <a:pt x="5695397" y="4308661"/>
                  <a:pt x="5710663" y="4303922"/>
                </a:cubicBezTo>
                <a:cubicBezTo>
                  <a:pt x="5736491" y="4295903"/>
                  <a:pt x="5761549" y="4285720"/>
                  <a:pt x="5786489" y="4275185"/>
                </a:cubicBezTo>
                <a:lnTo>
                  <a:pt x="5828934" y="4257754"/>
                </a:lnTo>
                <a:lnTo>
                  <a:pt x="5823578" y="4260307"/>
                </a:lnTo>
                <a:cubicBezTo>
                  <a:pt x="5814086" y="4265009"/>
                  <a:pt x="5805486" y="4269480"/>
                  <a:pt x="5798105" y="4273594"/>
                </a:cubicBezTo>
                <a:cubicBezTo>
                  <a:pt x="5737116" y="4307592"/>
                  <a:pt x="5878350" y="4238114"/>
                  <a:pt x="5861595" y="4244342"/>
                </a:cubicBezTo>
                <a:lnTo>
                  <a:pt x="5828934" y="4257754"/>
                </a:lnTo>
                <a:lnTo>
                  <a:pt x="5854393" y="4245620"/>
                </a:lnTo>
                <a:cubicBezTo>
                  <a:pt x="5920045" y="4215333"/>
                  <a:pt x="6005871" y="4181041"/>
                  <a:pt x="6040625" y="4169101"/>
                </a:cubicBezTo>
                <a:cubicBezTo>
                  <a:pt x="6057433" y="4163326"/>
                  <a:pt x="6124547" y="4164418"/>
                  <a:pt x="6136437" y="4164798"/>
                </a:cubicBezTo>
                <a:cubicBezTo>
                  <a:pt x="6144424" y="4165054"/>
                  <a:pt x="6120467" y="4165516"/>
                  <a:pt x="6112483" y="4165874"/>
                </a:cubicBezTo>
                <a:cubicBezTo>
                  <a:pt x="6090765" y="4166849"/>
                  <a:pt x="6071475" y="4180339"/>
                  <a:pt x="6051067" y="4187833"/>
                </a:cubicBezTo>
                <a:cubicBezTo>
                  <a:pt x="5974667" y="4215887"/>
                  <a:pt x="5898171" y="4243692"/>
                  <a:pt x="5822057" y="4272519"/>
                </a:cubicBezTo>
                <a:lnTo>
                  <a:pt x="5473597" y="4406322"/>
                </a:lnTo>
                <a:lnTo>
                  <a:pt x="5474288" y="4403149"/>
                </a:lnTo>
                <a:cubicBezTo>
                  <a:pt x="5431751" y="4391325"/>
                  <a:pt x="5455842" y="4393531"/>
                  <a:pt x="5385808" y="4427570"/>
                </a:cubicBezTo>
                <a:cubicBezTo>
                  <a:pt x="5379115" y="4430824"/>
                  <a:pt x="5373195" y="4435509"/>
                  <a:pt x="5367269" y="4440012"/>
                </a:cubicBezTo>
                <a:cubicBezTo>
                  <a:pt x="5363078" y="4443197"/>
                  <a:pt x="5352939" y="4455153"/>
                  <a:pt x="5355535" y="4450576"/>
                </a:cubicBezTo>
                <a:cubicBezTo>
                  <a:pt x="5365488" y="4433035"/>
                  <a:pt x="5383566" y="4418968"/>
                  <a:pt x="5398127" y="4405859"/>
                </a:cubicBezTo>
                <a:cubicBezTo>
                  <a:pt x="5394605" y="4401947"/>
                  <a:pt x="5392819" y="4394401"/>
                  <a:pt x="5387564" y="4394125"/>
                </a:cubicBezTo>
                <a:cubicBezTo>
                  <a:pt x="5382309" y="4393849"/>
                  <a:pt x="5380413" y="4402100"/>
                  <a:pt x="5375830" y="4404689"/>
                </a:cubicBezTo>
                <a:cubicBezTo>
                  <a:pt x="5346318" y="4421363"/>
                  <a:pt x="5342855" y="4421115"/>
                  <a:pt x="5316455" y="4428402"/>
                </a:cubicBezTo>
                <a:cubicBezTo>
                  <a:pt x="5312543" y="4431923"/>
                  <a:pt x="5309303" y="4436377"/>
                  <a:pt x="5304721" y="4438965"/>
                </a:cubicBezTo>
                <a:cubicBezTo>
                  <a:pt x="5293376" y="4445375"/>
                  <a:pt x="5267148" y="4442168"/>
                  <a:pt x="5304448" y="4443559"/>
                </a:cubicBezTo>
                <a:lnTo>
                  <a:pt x="5313335" y="4443965"/>
                </a:lnTo>
                <a:lnTo>
                  <a:pt x="5299208" y="4458798"/>
                </a:lnTo>
                <a:cubicBezTo>
                  <a:pt x="5286541" y="4469199"/>
                  <a:pt x="5272846" y="4478282"/>
                  <a:pt x="5259664" y="4488024"/>
                </a:cubicBezTo>
                <a:cubicBezTo>
                  <a:pt x="5262324" y="4479966"/>
                  <a:pt x="5274940" y="4459519"/>
                  <a:pt x="5267642" y="4463848"/>
                </a:cubicBezTo>
                <a:cubicBezTo>
                  <a:pt x="5258789" y="4469101"/>
                  <a:pt x="5251691" y="4476554"/>
                  <a:pt x="5245031" y="4484556"/>
                </a:cubicBezTo>
                <a:lnTo>
                  <a:pt x="5235957" y="4495459"/>
                </a:lnTo>
                <a:lnTo>
                  <a:pt x="5224812" y="4497604"/>
                </a:lnTo>
                <a:cubicBezTo>
                  <a:pt x="5218215" y="4499133"/>
                  <a:pt x="5211480" y="4501323"/>
                  <a:pt x="5184797" y="4508689"/>
                </a:cubicBezTo>
                <a:lnTo>
                  <a:pt x="5164379" y="4514324"/>
                </a:lnTo>
                <a:lnTo>
                  <a:pt x="5161204" y="4516194"/>
                </a:lnTo>
                <a:lnTo>
                  <a:pt x="5160981" y="4515398"/>
                </a:lnTo>
                <a:cubicBezTo>
                  <a:pt x="5160044" y="4512040"/>
                  <a:pt x="5158695" y="4509361"/>
                  <a:pt x="5155694" y="4509397"/>
                </a:cubicBezTo>
                <a:cubicBezTo>
                  <a:pt x="5145104" y="4509524"/>
                  <a:pt x="5134895" y="4512342"/>
                  <a:pt x="5124781" y="4515832"/>
                </a:cubicBezTo>
                <a:lnTo>
                  <a:pt x="5124695" y="4515861"/>
                </a:lnTo>
                <a:lnTo>
                  <a:pt x="5108637" y="4511398"/>
                </a:lnTo>
                <a:lnTo>
                  <a:pt x="5033770" y="4532063"/>
                </a:lnTo>
                <a:cubicBezTo>
                  <a:pt x="5024694" y="4534567"/>
                  <a:pt x="5015175" y="4535814"/>
                  <a:pt x="5006545" y="4539578"/>
                </a:cubicBezTo>
                <a:cubicBezTo>
                  <a:pt x="4991291" y="4546229"/>
                  <a:pt x="4976823" y="4555105"/>
                  <a:pt x="4960781" y="4559532"/>
                </a:cubicBezTo>
                <a:cubicBezTo>
                  <a:pt x="4960726" y="4559549"/>
                  <a:pt x="4892396" y="4576972"/>
                  <a:pt x="4908211" y="4581368"/>
                </a:cubicBezTo>
                <a:lnTo>
                  <a:pt x="4928045" y="4586881"/>
                </a:lnTo>
                <a:cubicBezTo>
                  <a:pt x="4938761" y="4581482"/>
                  <a:pt x="4948628" y="4573874"/>
                  <a:pt x="4960195" y="4570682"/>
                </a:cubicBezTo>
                <a:cubicBezTo>
                  <a:pt x="4967002" y="4568803"/>
                  <a:pt x="4974058" y="4567574"/>
                  <a:pt x="4980990" y="4566019"/>
                </a:cubicBezTo>
                <a:lnTo>
                  <a:pt x="4983971" y="4565036"/>
                </a:lnTo>
                <a:lnTo>
                  <a:pt x="4982860" y="4565480"/>
                </a:lnTo>
                <a:cubicBezTo>
                  <a:pt x="4977876" y="4568338"/>
                  <a:pt x="4972046" y="4572910"/>
                  <a:pt x="4968880" y="4575610"/>
                </a:cubicBezTo>
                <a:lnTo>
                  <a:pt x="4965283" y="4580265"/>
                </a:lnTo>
                <a:lnTo>
                  <a:pt x="4952804" y="4583709"/>
                </a:lnTo>
                <a:cubicBezTo>
                  <a:pt x="4946053" y="4586841"/>
                  <a:pt x="4940912" y="4592802"/>
                  <a:pt x="4934265" y="4596150"/>
                </a:cubicBezTo>
                <a:cubicBezTo>
                  <a:pt x="4930061" y="4598269"/>
                  <a:pt x="4925025" y="4598162"/>
                  <a:pt x="4920653" y="4599908"/>
                </a:cubicBezTo>
                <a:cubicBezTo>
                  <a:pt x="4915080" y="4602133"/>
                  <a:pt x="4910220" y="4605971"/>
                  <a:pt x="4904576" y="4608007"/>
                </a:cubicBezTo>
                <a:cubicBezTo>
                  <a:pt x="4895720" y="4611201"/>
                  <a:pt x="4886208" y="4612329"/>
                  <a:pt x="4877353" y="4615521"/>
                </a:cubicBezTo>
                <a:cubicBezTo>
                  <a:pt x="4871707" y="4617557"/>
                  <a:pt x="4866921" y="4621586"/>
                  <a:pt x="4861276" y="4623621"/>
                </a:cubicBezTo>
                <a:cubicBezTo>
                  <a:pt x="4852420" y="4626814"/>
                  <a:pt x="4829406" y="4639323"/>
                  <a:pt x="4834052" y="4631136"/>
                </a:cubicBezTo>
                <a:cubicBezTo>
                  <a:pt x="4848046" y="4606471"/>
                  <a:pt x="4891948" y="4619785"/>
                  <a:pt x="4852983" y="4611447"/>
                </a:cubicBezTo>
                <a:lnTo>
                  <a:pt x="4852687" y="4611379"/>
                </a:lnTo>
                <a:lnTo>
                  <a:pt x="4854553" y="4610872"/>
                </a:lnTo>
                <a:cubicBezTo>
                  <a:pt x="4858102" y="4609908"/>
                  <a:pt x="4860781" y="4608558"/>
                  <a:pt x="4859983" y="4605667"/>
                </a:cubicBezTo>
                <a:cubicBezTo>
                  <a:pt x="4859070" y="4602359"/>
                  <a:pt x="4855813" y="4600763"/>
                  <a:pt x="4851934" y="4600103"/>
                </a:cubicBezTo>
                <a:lnTo>
                  <a:pt x="4840151" y="4600153"/>
                </a:lnTo>
                <a:lnTo>
                  <a:pt x="4846956" y="4598275"/>
                </a:lnTo>
                <a:cubicBezTo>
                  <a:pt x="4852528" y="4596050"/>
                  <a:pt x="4862718" y="4596167"/>
                  <a:pt x="4863031" y="4590175"/>
                </a:cubicBezTo>
                <a:cubicBezTo>
                  <a:pt x="4863307" y="4584920"/>
                  <a:pt x="4852705" y="4588142"/>
                  <a:pt x="4847541" y="4587127"/>
                </a:cubicBezTo>
                <a:lnTo>
                  <a:pt x="4793092" y="4602155"/>
                </a:lnTo>
                <a:cubicBezTo>
                  <a:pt x="4786286" y="4604034"/>
                  <a:pt x="4778980" y="4604614"/>
                  <a:pt x="4772675" y="4607791"/>
                </a:cubicBezTo>
                <a:cubicBezTo>
                  <a:pt x="4762535" y="4612900"/>
                  <a:pt x="4759960" y="4614526"/>
                  <a:pt x="4757498" y="4615544"/>
                </a:cubicBezTo>
                <a:lnTo>
                  <a:pt x="4754953" y="4616345"/>
                </a:lnTo>
                <a:lnTo>
                  <a:pt x="4742998" y="4619644"/>
                </a:lnTo>
                <a:lnTo>
                  <a:pt x="4742985" y="4619647"/>
                </a:lnTo>
                <a:lnTo>
                  <a:pt x="4742984" y="4619648"/>
                </a:lnTo>
                <a:lnTo>
                  <a:pt x="4715761" y="4627162"/>
                </a:lnTo>
                <a:cubicBezTo>
                  <a:pt x="4701328" y="4632367"/>
                  <a:pt x="4686986" y="4637832"/>
                  <a:pt x="4672461" y="4642776"/>
                </a:cubicBezTo>
                <a:cubicBezTo>
                  <a:pt x="4666465" y="4636115"/>
                  <a:pt x="4654700" y="4640353"/>
                  <a:pt x="4645822" y="4639141"/>
                </a:cubicBezTo>
                <a:cubicBezTo>
                  <a:pt x="4612656" y="4648295"/>
                  <a:pt x="4624108" y="4644098"/>
                  <a:pt x="4579639" y="4664733"/>
                </a:cubicBezTo>
                <a:lnTo>
                  <a:pt x="4573556" y="4667978"/>
                </a:lnTo>
                <a:lnTo>
                  <a:pt x="4564117" y="4669434"/>
                </a:lnTo>
                <a:cubicBezTo>
                  <a:pt x="4556054" y="4670872"/>
                  <a:pt x="4548216" y="4672719"/>
                  <a:pt x="4538801" y="4676005"/>
                </a:cubicBezTo>
                <a:lnTo>
                  <a:pt x="4520223" y="4683424"/>
                </a:lnTo>
                <a:lnTo>
                  <a:pt x="4517894" y="4682355"/>
                </a:lnTo>
                <a:cubicBezTo>
                  <a:pt x="4507578" y="4681892"/>
                  <a:pt x="4494839" y="4690907"/>
                  <a:pt x="4488696" y="4693497"/>
                </a:cubicBezTo>
                <a:lnTo>
                  <a:pt x="4478831" y="4697054"/>
                </a:lnTo>
                <a:lnTo>
                  <a:pt x="4466821" y="4700701"/>
                </a:lnTo>
                <a:cubicBezTo>
                  <a:pt x="4452678" y="4704850"/>
                  <a:pt x="4438612" y="4709199"/>
                  <a:pt x="4424977" y="4714747"/>
                </a:cubicBezTo>
                <a:cubicBezTo>
                  <a:pt x="4414637" y="4718954"/>
                  <a:pt x="4407053" y="4728221"/>
                  <a:pt x="4397167" y="4733409"/>
                </a:cubicBezTo>
                <a:lnTo>
                  <a:pt x="4394625" y="4734439"/>
                </a:lnTo>
                <a:lnTo>
                  <a:pt x="4397133" y="4732504"/>
                </a:lnTo>
                <a:cubicBezTo>
                  <a:pt x="4400211" y="4730128"/>
                  <a:pt x="4402168" y="4728368"/>
                  <a:pt x="4399631" y="4729067"/>
                </a:cubicBezTo>
                <a:cubicBezTo>
                  <a:pt x="4325877" y="4749425"/>
                  <a:pt x="4337845" y="4748291"/>
                  <a:pt x="4325636" y="4757299"/>
                </a:cubicBezTo>
                <a:lnTo>
                  <a:pt x="4322540" y="4759270"/>
                </a:lnTo>
                <a:lnTo>
                  <a:pt x="4310151" y="4770582"/>
                </a:lnTo>
                <a:lnTo>
                  <a:pt x="4295823" y="4782919"/>
                </a:lnTo>
                <a:lnTo>
                  <a:pt x="4326058" y="4767686"/>
                </a:lnTo>
                <a:lnTo>
                  <a:pt x="4332863" y="4765808"/>
                </a:lnTo>
                <a:lnTo>
                  <a:pt x="4332138" y="4766461"/>
                </a:lnTo>
                <a:lnTo>
                  <a:pt x="4316787" y="4773907"/>
                </a:lnTo>
                <a:lnTo>
                  <a:pt x="4299479" y="4784178"/>
                </a:lnTo>
                <a:lnTo>
                  <a:pt x="4287141" y="4790394"/>
                </a:lnTo>
                <a:lnTo>
                  <a:pt x="4283011" y="4793951"/>
                </a:lnTo>
                <a:lnTo>
                  <a:pt x="4299479" y="4784178"/>
                </a:lnTo>
                <a:lnTo>
                  <a:pt x="4323593" y="4772029"/>
                </a:lnTo>
                <a:lnTo>
                  <a:pt x="4328061" y="4770132"/>
                </a:lnTo>
                <a:lnTo>
                  <a:pt x="4321130" y="4776371"/>
                </a:lnTo>
                <a:cubicBezTo>
                  <a:pt x="4316147" y="4779716"/>
                  <a:pt x="4301039" y="4780011"/>
                  <a:pt x="4305053" y="4784471"/>
                </a:cubicBezTo>
                <a:lnTo>
                  <a:pt x="4307403" y="4785212"/>
                </a:lnTo>
                <a:lnTo>
                  <a:pt x="4288977" y="4792570"/>
                </a:lnTo>
                <a:lnTo>
                  <a:pt x="4275804" y="4800155"/>
                </a:lnTo>
                <a:lnTo>
                  <a:pt x="4274816" y="4801006"/>
                </a:lnTo>
                <a:cubicBezTo>
                  <a:pt x="4273562" y="4802103"/>
                  <a:pt x="4273726" y="4802915"/>
                  <a:pt x="4274775" y="4803549"/>
                </a:cubicBezTo>
                <a:lnTo>
                  <a:pt x="4278910" y="4804705"/>
                </a:lnTo>
                <a:lnTo>
                  <a:pt x="4284051" y="4801255"/>
                </a:lnTo>
                <a:lnTo>
                  <a:pt x="4310215" y="4786100"/>
                </a:lnTo>
                <a:lnTo>
                  <a:pt x="4317292" y="4788331"/>
                </a:lnTo>
                <a:lnTo>
                  <a:pt x="4326387" y="4788188"/>
                </a:lnTo>
                <a:lnTo>
                  <a:pt x="4312400" y="4796155"/>
                </a:lnTo>
                <a:lnTo>
                  <a:pt x="4309836" y="4797732"/>
                </a:lnTo>
                <a:lnTo>
                  <a:pt x="4308811" y="4798083"/>
                </a:lnTo>
                <a:lnTo>
                  <a:pt x="4293352" y="4807256"/>
                </a:lnTo>
                <a:lnTo>
                  <a:pt x="4293778" y="4807328"/>
                </a:lnTo>
                <a:lnTo>
                  <a:pt x="4285222" y="4812462"/>
                </a:lnTo>
                <a:lnTo>
                  <a:pt x="4290836" y="4810177"/>
                </a:lnTo>
                <a:cubicBezTo>
                  <a:pt x="4292526" y="4809089"/>
                  <a:pt x="4294193" y="4807565"/>
                  <a:pt x="4300018" y="4803773"/>
                </a:cubicBezTo>
                <a:lnTo>
                  <a:pt x="4309836" y="4797732"/>
                </a:lnTo>
                <a:lnTo>
                  <a:pt x="4342602" y="4786539"/>
                </a:lnTo>
                <a:cubicBezTo>
                  <a:pt x="4354004" y="4783018"/>
                  <a:pt x="4365173" y="4779081"/>
                  <a:pt x="4374994" y="4772491"/>
                </a:cubicBezTo>
                <a:cubicBezTo>
                  <a:pt x="4381173" y="4768344"/>
                  <a:pt x="4387607" y="4764552"/>
                  <a:pt x="4393533" y="4760049"/>
                </a:cubicBezTo>
                <a:cubicBezTo>
                  <a:pt x="4395628" y="4758457"/>
                  <a:pt x="4399706" y="4756465"/>
                  <a:pt x="4402688" y="4754548"/>
                </a:cubicBezTo>
                <a:lnTo>
                  <a:pt x="4403839" y="4752286"/>
                </a:lnTo>
                <a:lnTo>
                  <a:pt x="4418879" y="4745728"/>
                </a:lnTo>
                <a:cubicBezTo>
                  <a:pt x="4421969" y="4743654"/>
                  <a:pt x="4427099" y="4742338"/>
                  <a:pt x="4431209" y="4740642"/>
                </a:cubicBezTo>
                <a:lnTo>
                  <a:pt x="4434899" y="4736271"/>
                </a:lnTo>
                <a:lnTo>
                  <a:pt x="4446146" y="4730878"/>
                </a:lnTo>
                <a:lnTo>
                  <a:pt x="4457836" y="4727650"/>
                </a:lnTo>
                <a:cubicBezTo>
                  <a:pt x="4466798" y="4723929"/>
                  <a:pt x="4474380" y="4717415"/>
                  <a:pt x="4483182" y="4713330"/>
                </a:cubicBezTo>
                <a:cubicBezTo>
                  <a:pt x="4500394" y="4705344"/>
                  <a:pt x="4518360" y="4699080"/>
                  <a:pt x="4535753" y="4691496"/>
                </a:cubicBezTo>
                <a:lnTo>
                  <a:pt x="4555366" y="4682395"/>
                </a:lnTo>
                <a:lnTo>
                  <a:pt x="4561086" y="4680942"/>
                </a:lnTo>
                <a:cubicBezTo>
                  <a:pt x="4566074" y="4679795"/>
                  <a:pt x="4571038" y="4678799"/>
                  <a:pt x="4575063" y="4678262"/>
                </a:cubicBezTo>
                <a:lnTo>
                  <a:pt x="4580906" y="4678321"/>
                </a:lnTo>
                <a:lnTo>
                  <a:pt x="4560514" y="4688324"/>
                </a:lnTo>
                <a:cubicBezTo>
                  <a:pt x="4555155" y="4691024"/>
                  <a:pt x="4549881" y="4693898"/>
                  <a:pt x="4544437" y="4696423"/>
                </a:cubicBezTo>
                <a:cubicBezTo>
                  <a:pt x="4536890" y="4699926"/>
                  <a:pt x="4519341" y="4698380"/>
                  <a:pt x="4521556" y="4706401"/>
                </a:cubicBezTo>
                <a:lnTo>
                  <a:pt x="4525033" y="4709300"/>
                </a:lnTo>
                <a:lnTo>
                  <a:pt x="4493746" y="4725064"/>
                </a:lnTo>
                <a:cubicBezTo>
                  <a:pt x="4479608" y="4731025"/>
                  <a:pt x="4464694" y="4734987"/>
                  <a:pt x="4450446" y="4740678"/>
                </a:cubicBezTo>
                <a:cubicBezTo>
                  <a:pt x="4393223" y="4763532"/>
                  <a:pt x="4414091" y="4757795"/>
                  <a:pt x="4356453" y="4784933"/>
                </a:cubicBezTo>
                <a:cubicBezTo>
                  <a:pt x="4341397" y="4792021"/>
                  <a:pt x="4325657" y="4797615"/>
                  <a:pt x="4310689" y="4804889"/>
                </a:cubicBezTo>
                <a:cubicBezTo>
                  <a:pt x="4296568" y="4811752"/>
                  <a:pt x="4283288" y="4820245"/>
                  <a:pt x="4269267" y="4827309"/>
                </a:cubicBezTo>
                <a:cubicBezTo>
                  <a:pt x="4208503" y="4857923"/>
                  <a:pt x="4251303" y="4831297"/>
                  <a:pt x="4202500" y="4864049"/>
                </a:cubicBezTo>
                <a:cubicBezTo>
                  <a:pt x="4194622" y="4869336"/>
                  <a:pt x="4185860" y="4872975"/>
                  <a:pt x="4176877" y="4876202"/>
                </a:cubicBezTo>
                <a:lnTo>
                  <a:pt x="4172992" y="4877598"/>
                </a:lnTo>
                <a:lnTo>
                  <a:pt x="4172897" y="4876705"/>
                </a:lnTo>
                <a:lnTo>
                  <a:pt x="4165159" y="4880412"/>
                </a:lnTo>
                <a:lnTo>
                  <a:pt x="4172992" y="4877598"/>
                </a:lnTo>
                <a:lnTo>
                  <a:pt x="4174030" y="4887360"/>
                </a:lnTo>
                <a:cubicBezTo>
                  <a:pt x="4174438" y="4891179"/>
                  <a:pt x="4175376" y="4894582"/>
                  <a:pt x="4178447" y="4896324"/>
                </a:cubicBezTo>
                <a:cubicBezTo>
                  <a:pt x="4181057" y="4897805"/>
                  <a:pt x="4183756" y="4896494"/>
                  <a:pt x="4186463" y="4894456"/>
                </a:cubicBezTo>
                <a:lnTo>
                  <a:pt x="4190791" y="4891109"/>
                </a:lnTo>
                <a:lnTo>
                  <a:pt x="4192059" y="4892567"/>
                </a:lnTo>
                <a:cubicBezTo>
                  <a:pt x="4208696" y="4892162"/>
                  <a:pt x="4222832" y="4879836"/>
                  <a:pt x="4237823" y="4872610"/>
                </a:cubicBezTo>
                <a:lnTo>
                  <a:pt x="4255447" y="4864116"/>
                </a:lnTo>
                <a:lnTo>
                  <a:pt x="4265048" y="4865097"/>
                </a:lnTo>
                <a:lnTo>
                  <a:pt x="4287238" y="4855880"/>
                </a:lnTo>
                <a:lnTo>
                  <a:pt x="4292083" y="4856504"/>
                </a:lnTo>
                <a:cubicBezTo>
                  <a:pt x="4307417" y="4855769"/>
                  <a:pt x="4322621" y="4847919"/>
                  <a:pt x="4335573" y="4841968"/>
                </a:cubicBezTo>
                <a:lnTo>
                  <a:pt x="4397238" y="4813354"/>
                </a:lnTo>
                <a:lnTo>
                  <a:pt x="4397413" y="4813912"/>
                </a:lnTo>
                <a:cubicBezTo>
                  <a:pt x="4401998" y="4816513"/>
                  <a:pt x="4439474" y="4798782"/>
                  <a:pt x="4440713" y="4798299"/>
                </a:cubicBezTo>
                <a:cubicBezTo>
                  <a:pt x="4464927" y="4788840"/>
                  <a:pt x="4490122" y="4781770"/>
                  <a:pt x="4513703" y="4770829"/>
                </a:cubicBezTo>
                <a:cubicBezTo>
                  <a:pt x="4579718" y="4740195"/>
                  <a:pt x="4536551" y="4758934"/>
                  <a:pt x="4632455" y="4723402"/>
                </a:cubicBezTo>
                <a:cubicBezTo>
                  <a:pt x="4653806" y="4715491"/>
                  <a:pt x="4671716" y="4709257"/>
                  <a:pt x="4691831" y="4699688"/>
                </a:cubicBezTo>
                <a:cubicBezTo>
                  <a:pt x="4701430" y="4695122"/>
                  <a:pt x="4708933" y="4691964"/>
                  <a:pt x="4714372" y="4689712"/>
                </a:cubicBezTo>
                <a:lnTo>
                  <a:pt x="4715571" y="4689177"/>
                </a:lnTo>
                <a:lnTo>
                  <a:pt x="4719056" y="4692174"/>
                </a:lnTo>
                <a:cubicBezTo>
                  <a:pt x="4723527" y="4693649"/>
                  <a:pt x="4727974" y="4688756"/>
                  <a:pt x="4732669" y="4688417"/>
                </a:cubicBezTo>
                <a:cubicBezTo>
                  <a:pt x="4740092" y="4687883"/>
                  <a:pt x="4747564" y="4690361"/>
                  <a:pt x="4754965" y="4689587"/>
                </a:cubicBezTo>
                <a:cubicBezTo>
                  <a:pt x="4769915" y="4688025"/>
                  <a:pt x="4778642" y="4682310"/>
                  <a:pt x="4791460" y="4675852"/>
                </a:cubicBezTo>
                <a:cubicBezTo>
                  <a:pt x="4795371" y="4672330"/>
                  <a:pt x="4800595" y="4669866"/>
                  <a:pt x="4803193" y="4665288"/>
                </a:cubicBezTo>
                <a:cubicBezTo>
                  <a:pt x="4804492" y="4663001"/>
                  <a:pt x="4804061" y="4659681"/>
                  <a:pt x="4803901" y="4656657"/>
                </a:cubicBezTo>
                <a:lnTo>
                  <a:pt x="4804562" y="4654724"/>
                </a:lnTo>
                <a:lnTo>
                  <a:pt x="4814926" y="4654726"/>
                </a:lnTo>
                <a:cubicBezTo>
                  <a:pt x="4817919" y="4654511"/>
                  <a:pt x="4820599" y="4653160"/>
                  <a:pt x="4823200" y="4651527"/>
                </a:cubicBezTo>
                <a:lnTo>
                  <a:pt x="4829976" y="4647270"/>
                </a:lnTo>
                <a:lnTo>
                  <a:pt x="4830791" y="4647256"/>
                </a:lnTo>
                <a:lnTo>
                  <a:pt x="4827412" y="4657336"/>
                </a:lnTo>
                <a:cubicBezTo>
                  <a:pt x="4826214" y="4660906"/>
                  <a:pt x="4825706" y="4663487"/>
                  <a:pt x="4827954" y="4662117"/>
                </a:cubicBezTo>
                <a:cubicBezTo>
                  <a:pt x="4845927" y="4651157"/>
                  <a:pt x="4874889" y="4619864"/>
                  <a:pt x="4874889" y="4619864"/>
                </a:cubicBezTo>
                <a:cubicBezTo>
                  <a:pt x="4873051" y="4626475"/>
                  <a:pt x="4863407" y="4636311"/>
                  <a:pt x="4869375" y="4639697"/>
                </a:cubicBezTo>
                <a:cubicBezTo>
                  <a:pt x="4875848" y="4643370"/>
                  <a:pt x="4881893" y="4631628"/>
                  <a:pt x="4887916" y="4627256"/>
                </a:cubicBezTo>
                <a:cubicBezTo>
                  <a:pt x="4898171" y="4619808"/>
                  <a:pt x="4908097" y="4611918"/>
                  <a:pt x="4918189" y="4604250"/>
                </a:cubicBezTo>
                <a:cubicBezTo>
                  <a:pt x="4917172" y="4609414"/>
                  <a:pt x="4909878" y="4619869"/>
                  <a:pt x="4915139" y="4619741"/>
                </a:cubicBezTo>
                <a:cubicBezTo>
                  <a:pt x="4927137" y="4619448"/>
                  <a:pt x="4947292" y="4603542"/>
                  <a:pt x="4947292" y="4603542"/>
                </a:cubicBezTo>
                <a:lnTo>
                  <a:pt x="4965283" y="4580265"/>
                </a:lnTo>
                <a:lnTo>
                  <a:pt x="4973222" y="4578073"/>
                </a:lnTo>
                <a:cubicBezTo>
                  <a:pt x="4978838" y="4575959"/>
                  <a:pt x="4983940" y="4572674"/>
                  <a:pt x="4989299" y="4569974"/>
                </a:cubicBezTo>
                <a:lnTo>
                  <a:pt x="4990421" y="4569440"/>
                </a:lnTo>
                <a:lnTo>
                  <a:pt x="4981909" y="4593600"/>
                </a:lnTo>
                <a:cubicBezTo>
                  <a:pt x="4976787" y="4602468"/>
                  <a:pt x="4970744" y="4611108"/>
                  <a:pt x="4966540" y="4620203"/>
                </a:cubicBezTo>
                <a:cubicBezTo>
                  <a:pt x="4970451" y="4616681"/>
                  <a:pt x="4975159" y="4613882"/>
                  <a:pt x="4978274" y="4609639"/>
                </a:cubicBezTo>
                <a:cubicBezTo>
                  <a:pt x="4985184" y="4600225"/>
                  <a:pt x="4990044" y="4588897"/>
                  <a:pt x="4995601" y="4578296"/>
                </a:cubicBezTo>
                <a:lnTo>
                  <a:pt x="5011187" y="4558740"/>
                </a:lnTo>
                <a:lnTo>
                  <a:pt x="5018245" y="4560583"/>
                </a:lnTo>
                <a:lnTo>
                  <a:pt x="5015868" y="4568276"/>
                </a:lnTo>
                <a:cubicBezTo>
                  <a:pt x="5011688" y="4579148"/>
                  <a:pt x="5006082" y="4590977"/>
                  <a:pt x="5006082" y="4590977"/>
                </a:cubicBezTo>
                <a:cubicBezTo>
                  <a:pt x="5012771" y="4584248"/>
                  <a:pt x="5018231" y="4575416"/>
                  <a:pt x="5024304" y="4567636"/>
                </a:cubicBezTo>
                <a:lnTo>
                  <a:pt x="5034883" y="4559411"/>
                </a:lnTo>
                <a:lnTo>
                  <a:pt x="5048402" y="4552601"/>
                </a:lnTo>
                <a:lnTo>
                  <a:pt x="5048811" y="4552974"/>
                </a:lnTo>
                <a:cubicBezTo>
                  <a:pt x="5047309" y="4559146"/>
                  <a:pt x="5036230" y="4574711"/>
                  <a:pt x="5040113" y="4581584"/>
                </a:cubicBezTo>
                <a:cubicBezTo>
                  <a:pt x="5043587" y="4587732"/>
                  <a:pt x="5053725" y="4577826"/>
                  <a:pt x="5060532" y="4575948"/>
                </a:cubicBezTo>
                <a:cubicBezTo>
                  <a:pt x="5069176" y="4567458"/>
                  <a:pt x="5074784" y="4553703"/>
                  <a:pt x="5086463" y="4550480"/>
                </a:cubicBezTo>
                <a:cubicBezTo>
                  <a:pt x="5093078" y="4548654"/>
                  <a:pt x="5077126" y="4564615"/>
                  <a:pt x="5080950" y="4570313"/>
                </a:cubicBezTo>
                <a:cubicBezTo>
                  <a:pt x="5083882" y="4574682"/>
                  <a:pt x="5088494" y="4562933"/>
                  <a:pt x="5092684" y="4559749"/>
                </a:cubicBezTo>
                <a:cubicBezTo>
                  <a:pt x="5113467" y="4543957"/>
                  <a:pt x="5105424" y="4546166"/>
                  <a:pt x="5126715" y="4550356"/>
                </a:cubicBezTo>
                <a:cubicBezTo>
                  <a:pt x="5122803" y="4553877"/>
                  <a:pt x="5113581" y="4555847"/>
                  <a:pt x="5114981" y="4560920"/>
                </a:cubicBezTo>
                <a:cubicBezTo>
                  <a:pt x="5116381" y="4565993"/>
                  <a:pt x="5125399" y="4565370"/>
                  <a:pt x="5130472" y="4563969"/>
                </a:cubicBezTo>
                <a:cubicBezTo>
                  <a:pt x="5135544" y="4562568"/>
                  <a:pt x="5137505" y="4555774"/>
                  <a:pt x="5142205" y="4553405"/>
                </a:cubicBezTo>
                <a:cubicBezTo>
                  <a:pt x="5159150" y="4544868"/>
                  <a:pt x="5176157" y="4527906"/>
                  <a:pt x="5194775" y="4531571"/>
                </a:cubicBezTo>
                <a:cubicBezTo>
                  <a:pt x="5209380" y="4534445"/>
                  <a:pt x="5160570" y="4541849"/>
                  <a:pt x="5157696" y="4556454"/>
                </a:cubicBezTo>
                <a:cubicBezTo>
                  <a:pt x="5157128" y="4559341"/>
                  <a:pt x="5158345" y="4560585"/>
                  <a:pt x="5160648" y="4560731"/>
                </a:cubicBezTo>
                <a:lnTo>
                  <a:pt x="5161535" y="4560513"/>
                </a:lnTo>
                <a:lnTo>
                  <a:pt x="5171881" y="4571449"/>
                </a:lnTo>
                <a:cubicBezTo>
                  <a:pt x="5180875" y="4577763"/>
                  <a:pt x="5181929" y="4560039"/>
                  <a:pt x="5243711" y="4536375"/>
                </a:cubicBezTo>
                <a:cubicBezTo>
                  <a:pt x="5259127" y="4530471"/>
                  <a:pt x="5264573" y="4529351"/>
                  <a:pt x="5269942" y="4528931"/>
                </a:cubicBezTo>
                <a:lnTo>
                  <a:pt x="5274343" y="4528637"/>
                </a:lnTo>
                <a:lnTo>
                  <a:pt x="5251579" y="4540671"/>
                </a:lnTo>
                <a:cubicBezTo>
                  <a:pt x="5221633" y="4556905"/>
                  <a:pt x="5209281" y="4565257"/>
                  <a:pt x="5237141" y="4555594"/>
                </a:cubicBezTo>
                <a:lnTo>
                  <a:pt x="5257365" y="4549117"/>
                </a:lnTo>
                <a:lnTo>
                  <a:pt x="5265751" y="4551851"/>
                </a:lnTo>
                <a:lnTo>
                  <a:pt x="5242763" y="4567445"/>
                </a:lnTo>
                <a:cubicBezTo>
                  <a:pt x="5230118" y="4575894"/>
                  <a:pt x="5219353" y="4583024"/>
                  <a:pt x="5212190" y="4587916"/>
                </a:cubicBezTo>
                <a:lnTo>
                  <a:pt x="5217208" y="4586968"/>
                </a:lnTo>
                <a:lnTo>
                  <a:pt x="5153028" y="4613679"/>
                </a:lnTo>
                <a:lnTo>
                  <a:pt x="5135545" y="4621338"/>
                </a:lnTo>
                <a:lnTo>
                  <a:pt x="5132041" y="4620316"/>
                </a:lnTo>
                <a:lnTo>
                  <a:pt x="5125872" y="4625574"/>
                </a:lnTo>
                <a:lnTo>
                  <a:pt x="5070493" y="4649836"/>
                </a:lnTo>
                <a:lnTo>
                  <a:pt x="5079990" y="4637054"/>
                </a:lnTo>
                <a:cubicBezTo>
                  <a:pt x="5082416" y="4630920"/>
                  <a:pt x="5080295" y="4627580"/>
                  <a:pt x="5075345" y="4626109"/>
                </a:cubicBezTo>
                <a:lnTo>
                  <a:pt x="5061989" y="4626267"/>
                </a:lnTo>
                <a:lnTo>
                  <a:pt x="5068404" y="4621526"/>
                </a:lnTo>
                <a:cubicBezTo>
                  <a:pt x="5091201" y="4603871"/>
                  <a:pt x="5118137" y="4580816"/>
                  <a:pt x="5101792" y="4588073"/>
                </a:cubicBezTo>
                <a:cubicBezTo>
                  <a:pt x="5082124" y="4596806"/>
                  <a:pt x="5064262" y="4608808"/>
                  <a:pt x="5046852" y="4621628"/>
                </a:cubicBezTo>
                <a:lnTo>
                  <a:pt x="5035164" y="4630234"/>
                </a:lnTo>
                <a:lnTo>
                  <a:pt x="5025457" y="4632255"/>
                </a:lnTo>
                <a:cubicBezTo>
                  <a:pt x="5016069" y="4634538"/>
                  <a:pt x="5007290" y="4636833"/>
                  <a:pt x="5000839" y="4638208"/>
                </a:cubicBezTo>
                <a:cubicBezTo>
                  <a:pt x="4978049" y="4643065"/>
                  <a:pt x="4943718" y="4645046"/>
                  <a:pt x="4937348" y="4667460"/>
                </a:cubicBezTo>
                <a:cubicBezTo>
                  <a:pt x="4932087" y="4685975"/>
                  <a:pt x="4975530" y="4662545"/>
                  <a:pt x="4994620" y="4660087"/>
                </a:cubicBezTo>
                <a:lnTo>
                  <a:pt x="5004462" y="4652841"/>
                </a:lnTo>
                <a:lnTo>
                  <a:pt x="5003986" y="4654867"/>
                </a:lnTo>
                <a:cubicBezTo>
                  <a:pt x="5012945" y="4670939"/>
                  <a:pt x="5040786" y="4654815"/>
                  <a:pt x="5059186" y="4654788"/>
                </a:cubicBezTo>
                <a:lnTo>
                  <a:pt x="5070493" y="4649836"/>
                </a:lnTo>
                <a:lnTo>
                  <a:pt x="5061591" y="4661816"/>
                </a:lnTo>
                <a:lnTo>
                  <a:pt x="5046330" y="4671314"/>
                </a:lnTo>
                <a:lnTo>
                  <a:pt x="5036945" y="4673890"/>
                </a:lnTo>
                <a:lnTo>
                  <a:pt x="5033729" y="4675373"/>
                </a:lnTo>
                <a:lnTo>
                  <a:pt x="5001402" y="4684470"/>
                </a:lnTo>
                <a:cubicBezTo>
                  <a:pt x="4757465" y="4753527"/>
                  <a:pt x="4869213" y="4728648"/>
                  <a:pt x="4972818" y="4709069"/>
                </a:cubicBezTo>
                <a:cubicBezTo>
                  <a:pt x="4981749" y="4703068"/>
                  <a:pt x="4991924" y="4698068"/>
                  <a:pt x="5002409" y="4693319"/>
                </a:cubicBezTo>
                <a:lnTo>
                  <a:pt x="5012171" y="4688897"/>
                </a:lnTo>
                <a:lnTo>
                  <a:pt x="5006138" y="4702773"/>
                </a:lnTo>
                <a:cubicBezTo>
                  <a:pt x="5007667" y="4717485"/>
                  <a:pt x="5022421" y="4716423"/>
                  <a:pt x="5040479" y="4711417"/>
                </a:cubicBezTo>
                <a:lnTo>
                  <a:pt x="5049599" y="4708523"/>
                </a:lnTo>
                <a:lnTo>
                  <a:pt x="5033357" y="4716590"/>
                </a:lnTo>
                <a:lnTo>
                  <a:pt x="5016579" y="4721505"/>
                </a:lnTo>
                <a:lnTo>
                  <a:pt x="4994414" y="4726441"/>
                </a:lnTo>
                <a:lnTo>
                  <a:pt x="4989948" y="4723285"/>
                </a:lnTo>
                <a:cubicBezTo>
                  <a:pt x="4980340" y="4717004"/>
                  <a:pt x="4971285" y="4713677"/>
                  <a:pt x="4959859" y="4720521"/>
                </a:cubicBezTo>
                <a:lnTo>
                  <a:pt x="4941973" y="4737956"/>
                </a:lnTo>
                <a:lnTo>
                  <a:pt x="4930849" y="4740407"/>
                </a:lnTo>
                <a:cubicBezTo>
                  <a:pt x="4922591" y="4742308"/>
                  <a:pt x="4921553" y="4742839"/>
                  <a:pt x="4927790" y="4742322"/>
                </a:cubicBezTo>
                <a:lnTo>
                  <a:pt x="4940618" y="4741006"/>
                </a:lnTo>
                <a:lnTo>
                  <a:pt x="4940680" y="4743465"/>
                </a:lnTo>
                <a:cubicBezTo>
                  <a:pt x="4944018" y="4747099"/>
                  <a:pt x="4955431" y="4749452"/>
                  <a:pt x="4960383" y="4752830"/>
                </a:cubicBezTo>
                <a:lnTo>
                  <a:pt x="4996370" y="4734958"/>
                </a:lnTo>
                <a:lnTo>
                  <a:pt x="5005140" y="4734019"/>
                </a:lnTo>
                <a:lnTo>
                  <a:pt x="5002300" y="4732012"/>
                </a:lnTo>
                <a:lnTo>
                  <a:pt x="5033357" y="4716590"/>
                </a:lnTo>
                <a:lnTo>
                  <a:pt x="5040015" y="4714639"/>
                </a:lnTo>
                <a:cubicBezTo>
                  <a:pt x="5049109" y="4711607"/>
                  <a:pt x="5059208" y="4707965"/>
                  <a:pt x="5069485" y="4704106"/>
                </a:cubicBezTo>
                <a:lnTo>
                  <a:pt x="5081380" y="4699496"/>
                </a:lnTo>
                <a:lnTo>
                  <a:pt x="5094656" y="4696398"/>
                </a:lnTo>
                <a:lnTo>
                  <a:pt x="5098367" y="4694752"/>
                </a:lnTo>
                <a:lnTo>
                  <a:pt x="5103954" y="4698970"/>
                </a:lnTo>
                <a:lnTo>
                  <a:pt x="5094962" y="4701290"/>
                </a:lnTo>
                <a:cubicBezTo>
                  <a:pt x="5080407" y="4707395"/>
                  <a:pt x="5060899" y="4719687"/>
                  <a:pt x="5000995" y="4748606"/>
                </a:cubicBezTo>
                <a:cubicBezTo>
                  <a:pt x="4957511" y="4769598"/>
                  <a:pt x="4914812" y="4792182"/>
                  <a:pt x="4871943" y="4814403"/>
                </a:cubicBezTo>
                <a:cubicBezTo>
                  <a:pt x="4664489" y="4921939"/>
                  <a:pt x="4754655" y="4889672"/>
                  <a:pt x="4634644" y="4928264"/>
                </a:cubicBezTo>
                <a:cubicBezTo>
                  <a:pt x="4571579" y="4931094"/>
                  <a:pt x="4645507" y="4925011"/>
                  <a:pt x="4521176" y="4966960"/>
                </a:cubicBezTo>
                <a:cubicBezTo>
                  <a:pt x="4505111" y="4972381"/>
                  <a:pt x="4487857" y="4973256"/>
                  <a:pt x="4471198" y="4976405"/>
                </a:cubicBezTo>
                <a:cubicBezTo>
                  <a:pt x="4440544" y="4975425"/>
                  <a:pt x="4437295" y="4973060"/>
                  <a:pt x="4406633" y="4981704"/>
                </a:cubicBezTo>
                <a:cubicBezTo>
                  <a:pt x="4242184" y="5028063"/>
                  <a:pt x="4202788" y="5072279"/>
                  <a:pt x="3995524" y="5180171"/>
                </a:cubicBezTo>
                <a:cubicBezTo>
                  <a:pt x="3915254" y="5221955"/>
                  <a:pt x="3826104" y="5243912"/>
                  <a:pt x="3740489" y="5273226"/>
                </a:cubicBezTo>
                <a:cubicBezTo>
                  <a:pt x="3578669" y="5328633"/>
                  <a:pt x="3412840" y="5372646"/>
                  <a:pt x="3253299" y="5434308"/>
                </a:cubicBezTo>
                <a:cubicBezTo>
                  <a:pt x="3196623" y="5456214"/>
                  <a:pt x="3146019" y="5491533"/>
                  <a:pt x="3094076" y="5523061"/>
                </a:cubicBezTo>
                <a:cubicBezTo>
                  <a:pt x="3036119" y="5558241"/>
                  <a:pt x="2977730" y="5606523"/>
                  <a:pt x="2924490" y="5648281"/>
                </a:cubicBezTo>
                <a:cubicBezTo>
                  <a:pt x="2864797" y="5695101"/>
                  <a:pt x="2815630" y="5753973"/>
                  <a:pt x="2761201" y="5806821"/>
                </a:cubicBezTo>
                <a:cubicBezTo>
                  <a:pt x="2684998" y="5880806"/>
                  <a:pt x="2629298" y="5949359"/>
                  <a:pt x="2564671" y="6026855"/>
                </a:cubicBezTo>
                <a:cubicBezTo>
                  <a:pt x="2432418" y="6185439"/>
                  <a:pt x="2519807" y="6013082"/>
                  <a:pt x="2380497" y="6147930"/>
                </a:cubicBezTo>
                <a:cubicBezTo>
                  <a:pt x="2364053" y="6163847"/>
                  <a:pt x="2364082" y="6190690"/>
                  <a:pt x="2354551" y="6211498"/>
                </a:cubicBezTo>
                <a:cubicBezTo>
                  <a:pt x="2350211" y="6220972"/>
                  <a:pt x="2344161" y="6229565"/>
                  <a:pt x="2338967" y="6238599"/>
                </a:cubicBezTo>
                <a:cubicBezTo>
                  <a:pt x="2287318" y="6282627"/>
                  <a:pt x="2352813" y="6229143"/>
                  <a:pt x="2290064" y="6271996"/>
                </a:cubicBezTo>
                <a:cubicBezTo>
                  <a:pt x="2282539" y="6277136"/>
                  <a:pt x="2271750" y="6280965"/>
                  <a:pt x="2269259" y="6289731"/>
                </a:cubicBezTo>
                <a:cubicBezTo>
                  <a:pt x="2267305" y="6296608"/>
                  <a:pt x="2284511" y="6273045"/>
                  <a:pt x="2287992" y="6279289"/>
                </a:cubicBezTo>
                <a:cubicBezTo>
                  <a:pt x="2291884" y="6286269"/>
                  <a:pt x="2278984" y="6292494"/>
                  <a:pt x="2274480" y="6299097"/>
                </a:cubicBezTo>
                <a:cubicBezTo>
                  <a:pt x="2274480" y="6299097"/>
                  <a:pt x="2251268" y="6321115"/>
                  <a:pt x="2237016" y="6319980"/>
                </a:cubicBezTo>
                <a:cubicBezTo>
                  <a:pt x="2229049" y="6319345"/>
                  <a:pt x="2236299" y="6304012"/>
                  <a:pt x="2235941" y="6296027"/>
                </a:cubicBezTo>
                <a:cubicBezTo>
                  <a:pt x="2208810" y="6311149"/>
                  <a:pt x="2211702" y="6311773"/>
                  <a:pt x="2227221" y="6289617"/>
                </a:cubicBezTo>
                <a:lnTo>
                  <a:pt x="2234128" y="6278737"/>
                </a:lnTo>
                <a:lnTo>
                  <a:pt x="2234542" y="6278542"/>
                </a:lnTo>
                <a:cubicBezTo>
                  <a:pt x="2236755" y="6275486"/>
                  <a:pt x="2240443" y="6269442"/>
                  <a:pt x="2243204" y="6264811"/>
                </a:cubicBezTo>
                <a:lnTo>
                  <a:pt x="2246235" y="6259667"/>
                </a:lnTo>
                <a:lnTo>
                  <a:pt x="2246304" y="6259561"/>
                </a:lnTo>
                <a:cubicBezTo>
                  <a:pt x="2247051" y="6258262"/>
                  <a:pt x="2246966" y="6258416"/>
                  <a:pt x="2246350" y="6259475"/>
                </a:cubicBezTo>
                <a:lnTo>
                  <a:pt x="2246235" y="6259667"/>
                </a:lnTo>
                <a:lnTo>
                  <a:pt x="2234128" y="6278737"/>
                </a:lnTo>
                <a:lnTo>
                  <a:pt x="2232792" y="6279368"/>
                </a:lnTo>
                <a:cubicBezTo>
                  <a:pt x="2236995" y="6264580"/>
                  <a:pt x="2245945" y="6251576"/>
                  <a:pt x="2252522" y="6237680"/>
                </a:cubicBezTo>
                <a:cubicBezTo>
                  <a:pt x="2245586" y="6243592"/>
                  <a:pt x="2238228" y="6249040"/>
                  <a:pt x="2231716" y="6255415"/>
                </a:cubicBezTo>
                <a:cubicBezTo>
                  <a:pt x="2223639" y="6263322"/>
                  <a:pt x="2210938" y="6291550"/>
                  <a:pt x="2208839" y="6280443"/>
                </a:cubicBezTo>
                <a:cubicBezTo>
                  <a:pt x="2205985" y="6265336"/>
                  <a:pt x="2221993" y="6252651"/>
                  <a:pt x="2228569" y="6238755"/>
                </a:cubicBezTo>
                <a:cubicBezTo>
                  <a:pt x="2219893" y="6241545"/>
                  <a:pt x="2210872" y="6243427"/>
                  <a:pt x="2202543" y="6247124"/>
                </a:cubicBezTo>
                <a:cubicBezTo>
                  <a:pt x="2171356" y="6260972"/>
                  <a:pt x="2165502" y="6275899"/>
                  <a:pt x="2187956" y="6242979"/>
                </a:cubicBezTo>
                <a:cubicBezTo>
                  <a:pt x="2110620" y="6301819"/>
                  <a:pt x="2194232" y="6243224"/>
                  <a:pt x="2184808" y="6226319"/>
                </a:cubicBezTo>
                <a:cubicBezTo>
                  <a:pt x="2178524" y="6215044"/>
                  <a:pt x="2136277" y="6283470"/>
                  <a:pt x="2129687" y="6281596"/>
                </a:cubicBezTo>
                <a:cubicBezTo>
                  <a:pt x="2119664" y="6278748"/>
                  <a:pt x="2140077" y="6263530"/>
                  <a:pt x="2145271" y="6254496"/>
                </a:cubicBezTo>
                <a:cubicBezTo>
                  <a:pt x="2140653" y="6255981"/>
                  <a:pt x="2132487" y="6258268"/>
                  <a:pt x="2122722" y="6261259"/>
                </a:cubicBezTo>
                <a:lnTo>
                  <a:pt x="2110924" y="6265294"/>
                </a:lnTo>
                <a:lnTo>
                  <a:pt x="2105219" y="6258368"/>
                </a:lnTo>
                <a:cubicBezTo>
                  <a:pt x="2102565" y="6256357"/>
                  <a:pt x="2099789" y="6255501"/>
                  <a:pt x="2097365" y="6256647"/>
                </a:cubicBezTo>
                <a:lnTo>
                  <a:pt x="2080742" y="6268722"/>
                </a:lnTo>
                <a:lnTo>
                  <a:pt x="2078634" y="6267088"/>
                </a:lnTo>
                <a:cubicBezTo>
                  <a:pt x="2014010" y="6287871"/>
                  <a:pt x="2093974" y="6260277"/>
                  <a:pt x="2024510" y="6291120"/>
                </a:cubicBezTo>
                <a:cubicBezTo>
                  <a:pt x="2016182" y="6294818"/>
                  <a:pt x="2007160" y="6296699"/>
                  <a:pt x="1998485" y="6299489"/>
                </a:cubicBezTo>
                <a:cubicBezTo>
                  <a:pt x="1981471" y="6304960"/>
                  <a:pt x="1967809" y="6317949"/>
                  <a:pt x="1951654" y="6325592"/>
                </a:cubicBezTo>
                <a:cubicBezTo>
                  <a:pt x="1943417" y="6329490"/>
                  <a:pt x="1933224" y="6328927"/>
                  <a:pt x="1925628" y="6333961"/>
                </a:cubicBezTo>
                <a:cubicBezTo>
                  <a:pt x="1913345" y="6342103"/>
                  <a:pt x="1906257" y="6357035"/>
                  <a:pt x="1893385" y="6364211"/>
                </a:cubicBezTo>
                <a:cubicBezTo>
                  <a:pt x="1883512" y="6369714"/>
                  <a:pt x="1908637" y="6347525"/>
                  <a:pt x="1916263" y="6339182"/>
                </a:cubicBezTo>
                <a:lnTo>
                  <a:pt x="1918667" y="6323526"/>
                </a:lnTo>
                <a:lnTo>
                  <a:pt x="1923705" y="6318908"/>
                </a:lnTo>
                <a:cubicBezTo>
                  <a:pt x="1937461" y="6303690"/>
                  <a:pt x="1950811" y="6287937"/>
                  <a:pt x="1966162" y="6274539"/>
                </a:cubicBezTo>
                <a:lnTo>
                  <a:pt x="1978389" y="6266189"/>
                </a:lnTo>
                <a:lnTo>
                  <a:pt x="1975529" y="6269318"/>
                </a:lnTo>
                <a:cubicBezTo>
                  <a:pt x="1966665" y="6279646"/>
                  <a:pt x="1938690" y="6308267"/>
                  <a:pt x="1950579" y="6301639"/>
                </a:cubicBezTo>
                <a:cubicBezTo>
                  <a:pt x="1968377" y="6291718"/>
                  <a:pt x="1979400" y="6272818"/>
                  <a:pt x="1994261" y="6258877"/>
                </a:cubicBezTo>
                <a:lnTo>
                  <a:pt x="2004679" y="6249996"/>
                </a:lnTo>
                <a:lnTo>
                  <a:pt x="2004143" y="6267656"/>
                </a:lnTo>
                <a:lnTo>
                  <a:pt x="2005746" y="6273015"/>
                </a:lnTo>
                <a:lnTo>
                  <a:pt x="1995337" y="6282830"/>
                </a:lnTo>
                <a:cubicBezTo>
                  <a:pt x="1992465" y="6286368"/>
                  <a:pt x="1996803" y="6284972"/>
                  <a:pt x="2002943" y="6282344"/>
                </a:cubicBezTo>
                <a:lnTo>
                  <a:pt x="2007902" y="6280221"/>
                </a:lnTo>
                <a:lnTo>
                  <a:pt x="2009923" y="6286975"/>
                </a:lnTo>
                <a:cubicBezTo>
                  <a:pt x="2017802" y="6301110"/>
                  <a:pt x="2036281" y="6268190"/>
                  <a:pt x="2049460" y="6258798"/>
                </a:cubicBezTo>
                <a:cubicBezTo>
                  <a:pt x="2062281" y="6241421"/>
                  <a:pt x="2082018" y="6227440"/>
                  <a:pt x="2087921" y="6206669"/>
                </a:cubicBezTo>
                <a:cubicBezTo>
                  <a:pt x="2091376" y="6194513"/>
                  <a:pt x="2067509" y="6221596"/>
                  <a:pt x="2057750" y="6229625"/>
                </a:cubicBezTo>
                <a:lnTo>
                  <a:pt x="2035549" y="6246723"/>
                </a:lnTo>
                <a:lnTo>
                  <a:pt x="2036314" y="6237745"/>
                </a:lnTo>
                <a:lnTo>
                  <a:pt x="2032924" y="6231142"/>
                </a:lnTo>
                <a:lnTo>
                  <a:pt x="2037945" y="6228866"/>
                </a:lnTo>
                <a:cubicBezTo>
                  <a:pt x="2038070" y="6228780"/>
                  <a:pt x="2037467" y="6228960"/>
                  <a:pt x="2035930" y="6229432"/>
                </a:cubicBezTo>
                <a:lnTo>
                  <a:pt x="2032569" y="6230452"/>
                </a:lnTo>
                <a:lnTo>
                  <a:pt x="2030421" y="6226266"/>
                </a:lnTo>
                <a:lnTo>
                  <a:pt x="2029291" y="6225807"/>
                </a:lnTo>
                <a:lnTo>
                  <a:pt x="2040015" y="6208820"/>
                </a:lnTo>
                <a:cubicBezTo>
                  <a:pt x="2041970" y="6201942"/>
                  <a:pt x="2026497" y="6214371"/>
                  <a:pt x="2021283" y="6219262"/>
                </a:cubicBezTo>
                <a:lnTo>
                  <a:pt x="2019099" y="6221652"/>
                </a:lnTo>
                <a:lnTo>
                  <a:pt x="2012484" y="6218956"/>
                </a:lnTo>
                <a:lnTo>
                  <a:pt x="2014397" y="6212007"/>
                </a:lnTo>
                <a:cubicBezTo>
                  <a:pt x="2019286" y="6199340"/>
                  <a:pt x="2021572" y="6196531"/>
                  <a:pt x="2009038" y="6215520"/>
                </a:cubicBezTo>
                <a:lnTo>
                  <a:pt x="2007967" y="6217115"/>
                </a:lnTo>
                <a:lnTo>
                  <a:pt x="2003479" y="6215284"/>
                </a:lnTo>
                <a:lnTo>
                  <a:pt x="1979023" y="6213781"/>
                </a:lnTo>
                <a:lnTo>
                  <a:pt x="1988962" y="6194311"/>
                </a:lnTo>
                <a:lnTo>
                  <a:pt x="1974164" y="6213481"/>
                </a:lnTo>
                <a:lnTo>
                  <a:pt x="1967743" y="6213086"/>
                </a:lnTo>
                <a:lnTo>
                  <a:pt x="1955165" y="6212255"/>
                </a:lnTo>
                <a:lnTo>
                  <a:pt x="1962936" y="6202681"/>
                </a:lnTo>
                <a:cubicBezTo>
                  <a:pt x="1975535" y="6187157"/>
                  <a:pt x="1967862" y="6193667"/>
                  <a:pt x="1951210" y="6209694"/>
                </a:cubicBezTo>
                <a:lnTo>
                  <a:pt x="1948999" y="6211848"/>
                </a:lnTo>
                <a:lnTo>
                  <a:pt x="1944201" y="6211530"/>
                </a:lnTo>
                <a:lnTo>
                  <a:pt x="1955643" y="6200608"/>
                </a:lnTo>
                <a:cubicBezTo>
                  <a:pt x="1958624" y="6197572"/>
                  <a:pt x="1955683" y="6200000"/>
                  <a:pt x="1949582" y="6205276"/>
                </a:cubicBezTo>
                <a:lnTo>
                  <a:pt x="1942515" y="6211420"/>
                </a:lnTo>
                <a:lnTo>
                  <a:pt x="1936910" y="6211049"/>
                </a:lnTo>
                <a:lnTo>
                  <a:pt x="1939312" y="6214205"/>
                </a:lnTo>
                <a:lnTo>
                  <a:pt x="1924558" y="6227032"/>
                </a:lnTo>
                <a:cubicBezTo>
                  <a:pt x="1905233" y="6243745"/>
                  <a:pt x="1884307" y="6261386"/>
                  <a:pt x="1883863" y="6259033"/>
                </a:cubicBezTo>
                <a:cubicBezTo>
                  <a:pt x="1880895" y="6243326"/>
                  <a:pt x="1906515" y="6234793"/>
                  <a:pt x="1910885" y="6219418"/>
                </a:cubicBezTo>
                <a:cubicBezTo>
                  <a:pt x="1913974" y="6208546"/>
                  <a:pt x="1896390" y="6236864"/>
                  <a:pt x="1888008" y="6244446"/>
                </a:cubicBezTo>
                <a:cubicBezTo>
                  <a:pt x="1878636" y="6252923"/>
                  <a:pt x="1870254" y="6265055"/>
                  <a:pt x="1857837" y="6267403"/>
                </a:cubicBezTo>
                <a:cubicBezTo>
                  <a:pt x="1849984" y="6268886"/>
                  <a:pt x="1866845" y="6254198"/>
                  <a:pt x="1871348" y="6247595"/>
                </a:cubicBezTo>
                <a:lnTo>
                  <a:pt x="1831812" y="6275771"/>
                </a:lnTo>
                <a:cubicBezTo>
                  <a:pt x="1825990" y="6279920"/>
                  <a:pt x="1819039" y="6282263"/>
                  <a:pt x="1813080" y="6286212"/>
                </a:cubicBezTo>
                <a:cubicBezTo>
                  <a:pt x="1799590" y="6295153"/>
                  <a:pt x="1786722" y="6304997"/>
                  <a:pt x="1773543" y="6314389"/>
                </a:cubicBezTo>
                <a:cubicBezTo>
                  <a:pt x="1768940" y="6317669"/>
                  <a:pt x="1789693" y="6298752"/>
                  <a:pt x="1784982" y="6301875"/>
                </a:cubicBezTo>
                <a:cubicBezTo>
                  <a:pt x="1760961" y="6317794"/>
                  <a:pt x="1742707" y="6344185"/>
                  <a:pt x="1715274" y="6353007"/>
                </a:cubicBezTo>
                <a:cubicBezTo>
                  <a:pt x="1705575" y="6356126"/>
                  <a:pt x="1712856" y="6348999"/>
                  <a:pt x="1724381" y="6339310"/>
                </a:cubicBezTo>
                <a:lnTo>
                  <a:pt x="1728721" y="6335749"/>
                </a:lnTo>
                <a:lnTo>
                  <a:pt x="1733790" y="6334292"/>
                </a:lnTo>
                <a:cubicBezTo>
                  <a:pt x="1749810" y="6324337"/>
                  <a:pt x="1767629" y="6301753"/>
                  <a:pt x="1758956" y="6310244"/>
                </a:cubicBezTo>
                <a:cubicBezTo>
                  <a:pt x="1755316" y="6313808"/>
                  <a:pt x="1749553" y="6318652"/>
                  <a:pt x="1743260" y="6323816"/>
                </a:cubicBezTo>
                <a:lnTo>
                  <a:pt x="1728721" y="6335749"/>
                </a:lnTo>
                <a:lnTo>
                  <a:pt x="1719419" y="6338421"/>
                </a:lnTo>
                <a:cubicBezTo>
                  <a:pt x="1705243" y="6334392"/>
                  <a:pt x="1741437" y="6318784"/>
                  <a:pt x="1751663" y="6308172"/>
                </a:cubicBezTo>
                <a:cubicBezTo>
                  <a:pt x="1771270" y="6287823"/>
                  <a:pt x="1789791" y="6266457"/>
                  <a:pt x="1808855" y="6245600"/>
                </a:cubicBezTo>
                <a:cubicBezTo>
                  <a:pt x="1824942" y="6228001"/>
                  <a:pt x="1773954" y="6278117"/>
                  <a:pt x="1755808" y="6293584"/>
                </a:cubicBezTo>
                <a:cubicBezTo>
                  <a:pt x="1739262" y="6307688"/>
                  <a:pt x="1722538" y="6321657"/>
                  <a:pt x="1704833" y="6334275"/>
                </a:cubicBezTo>
                <a:cubicBezTo>
                  <a:pt x="1696100" y="6340498"/>
                  <a:pt x="1685380" y="6343596"/>
                  <a:pt x="1676734" y="6349937"/>
                </a:cubicBezTo>
                <a:cubicBezTo>
                  <a:pt x="1662039" y="6360717"/>
                  <a:pt x="1649260" y="6373902"/>
                  <a:pt x="1635125" y="6385407"/>
                </a:cubicBezTo>
                <a:cubicBezTo>
                  <a:pt x="1625324" y="6393384"/>
                  <a:pt x="1615011" y="6400712"/>
                  <a:pt x="1604954" y="6408363"/>
                </a:cubicBezTo>
                <a:cubicBezTo>
                  <a:pt x="1590450" y="6419399"/>
                  <a:pt x="1632694" y="6384717"/>
                  <a:pt x="1646564" y="6372893"/>
                </a:cubicBezTo>
                <a:lnTo>
                  <a:pt x="1627306" y="6374056"/>
                </a:lnTo>
                <a:lnTo>
                  <a:pt x="1652777" y="6351017"/>
                </a:lnTo>
                <a:lnTo>
                  <a:pt x="1652790" y="6351006"/>
                </a:lnTo>
                <a:lnTo>
                  <a:pt x="1671562" y="6335175"/>
                </a:lnTo>
                <a:cubicBezTo>
                  <a:pt x="1693295" y="6315901"/>
                  <a:pt x="1719092" y="6291032"/>
                  <a:pt x="1705829" y="6303028"/>
                </a:cubicBezTo>
                <a:lnTo>
                  <a:pt x="1652790" y="6351006"/>
                </a:lnTo>
                <a:lnTo>
                  <a:pt x="1652781" y="6351013"/>
                </a:lnTo>
                <a:lnTo>
                  <a:pt x="1652777" y="6351017"/>
                </a:lnTo>
                <a:lnTo>
                  <a:pt x="1631255" y="6366388"/>
                </a:lnTo>
                <a:cubicBezTo>
                  <a:pt x="1620949" y="6373353"/>
                  <a:pt x="1618996" y="6374470"/>
                  <a:pt x="1626967" y="6374076"/>
                </a:cubicBezTo>
                <a:lnTo>
                  <a:pt x="1627306" y="6374056"/>
                </a:lnTo>
                <a:lnTo>
                  <a:pt x="1546685" y="6446980"/>
                </a:lnTo>
                <a:cubicBezTo>
                  <a:pt x="1541287" y="6451666"/>
                  <a:pt x="1529281" y="6464448"/>
                  <a:pt x="1527953" y="6457422"/>
                </a:cubicBezTo>
                <a:cubicBezTo>
                  <a:pt x="1526018" y="6447183"/>
                  <a:pt x="1538342" y="6439356"/>
                  <a:pt x="1543536" y="6430321"/>
                </a:cubicBezTo>
                <a:cubicBezTo>
                  <a:pt x="1558789" y="6413636"/>
                  <a:pt x="1575478" y="6398159"/>
                  <a:pt x="1589292" y="6380265"/>
                </a:cubicBezTo>
                <a:cubicBezTo>
                  <a:pt x="1594860" y="6373051"/>
                  <a:pt x="1574635" y="6391274"/>
                  <a:pt x="1568487" y="6398000"/>
                </a:cubicBezTo>
                <a:cubicBezTo>
                  <a:pt x="1559305" y="6408047"/>
                  <a:pt x="1551854" y="6419548"/>
                  <a:pt x="1543536" y="6430321"/>
                </a:cubicBezTo>
                <a:cubicBezTo>
                  <a:pt x="1516823" y="6442629"/>
                  <a:pt x="1499287" y="6451199"/>
                  <a:pt x="1489395" y="6455761"/>
                </a:cubicBezTo>
                <a:lnTo>
                  <a:pt x="1483585" y="6458138"/>
                </a:lnTo>
                <a:lnTo>
                  <a:pt x="1490237" y="6451358"/>
                </a:lnTo>
                <a:lnTo>
                  <a:pt x="1504388" y="6437221"/>
                </a:lnTo>
                <a:lnTo>
                  <a:pt x="1509495" y="6432887"/>
                </a:lnTo>
                <a:cubicBezTo>
                  <a:pt x="1524043" y="6420341"/>
                  <a:pt x="1543169" y="6403249"/>
                  <a:pt x="1565339" y="6381340"/>
                </a:cubicBezTo>
                <a:cubicBezTo>
                  <a:pt x="1586686" y="6360245"/>
                  <a:pt x="1603377" y="6340491"/>
                  <a:pt x="1620424" y="6321157"/>
                </a:cubicBezTo>
                <a:lnTo>
                  <a:pt x="1622920" y="6318439"/>
                </a:lnTo>
                <a:lnTo>
                  <a:pt x="1643337" y="6301035"/>
                </a:lnTo>
                <a:cubicBezTo>
                  <a:pt x="1655558" y="6289283"/>
                  <a:pt x="1690556" y="6252494"/>
                  <a:pt x="1677653" y="6263492"/>
                </a:cubicBezTo>
                <a:cubicBezTo>
                  <a:pt x="1666264" y="6273200"/>
                  <a:pt x="1656219" y="6282783"/>
                  <a:pt x="1646889" y="6292355"/>
                </a:cubicBezTo>
                <a:lnTo>
                  <a:pt x="1622920" y="6318439"/>
                </a:lnTo>
                <a:lnTo>
                  <a:pt x="1601727" y="6336505"/>
                </a:lnTo>
                <a:cubicBezTo>
                  <a:pt x="1565157" y="6370378"/>
                  <a:pt x="1528146" y="6403870"/>
                  <a:pt x="1493558" y="6439765"/>
                </a:cubicBezTo>
                <a:cubicBezTo>
                  <a:pt x="1488599" y="6444914"/>
                  <a:pt x="1517592" y="6424529"/>
                  <a:pt x="1512291" y="6429325"/>
                </a:cubicBezTo>
                <a:lnTo>
                  <a:pt x="1504388" y="6437221"/>
                </a:lnTo>
                <a:lnTo>
                  <a:pt x="1491296" y="6448330"/>
                </a:lnTo>
                <a:cubicBezTo>
                  <a:pt x="1481707" y="6456397"/>
                  <a:pt x="1477463" y="6460053"/>
                  <a:pt x="1480096" y="6459565"/>
                </a:cubicBezTo>
                <a:lnTo>
                  <a:pt x="1483585" y="6458138"/>
                </a:lnTo>
                <a:lnTo>
                  <a:pt x="1464659" y="6477426"/>
                </a:lnTo>
                <a:cubicBezTo>
                  <a:pt x="1448519" y="6493155"/>
                  <a:pt x="1436294" y="6502588"/>
                  <a:pt x="1440511" y="6487749"/>
                </a:cubicBezTo>
                <a:cubicBezTo>
                  <a:pt x="1451491" y="6449112"/>
                  <a:pt x="1553958" y="6358141"/>
                  <a:pt x="1589213" y="6325066"/>
                </a:cubicBezTo>
                <a:cubicBezTo>
                  <a:pt x="1623992" y="6292439"/>
                  <a:pt x="1518482" y="6389044"/>
                  <a:pt x="1483117" y="6421034"/>
                </a:cubicBezTo>
                <a:lnTo>
                  <a:pt x="1434517" y="6464995"/>
                </a:lnTo>
                <a:lnTo>
                  <a:pt x="1433918" y="6465300"/>
                </a:lnTo>
                <a:cubicBezTo>
                  <a:pt x="1429312" y="6467990"/>
                  <a:pt x="1423423" y="6471920"/>
                  <a:pt x="1420703" y="6474239"/>
                </a:cubicBezTo>
                <a:cubicBezTo>
                  <a:pt x="1416827" y="6477544"/>
                  <a:pt x="1411189" y="6482695"/>
                  <a:pt x="1405155" y="6488356"/>
                </a:cubicBezTo>
                <a:lnTo>
                  <a:pt x="1402260" y="6491132"/>
                </a:lnTo>
                <a:lnTo>
                  <a:pt x="1402973" y="6490184"/>
                </a:lnTo>
                <a:cubicBezTo>
                  <a:pt x="1409358" y="6482256"/>
                  <a:pt x="1418185" y="6471968"/>
                  <a:pt x="1422776" y="6466945"/>
                </a:cubicBezTo>
                <a:cubicBezTo>
                  <a:pt x="1436570" y="6451855"/>
                  <a:pt x="1481751" y="6413907"/>
                  <a:pt x="1434214" y="6454432"/>
                </a:cubicBezTo>
                <a:cubicBezTo>
                  <a:pt x="1390216" y="6468580"/>
                  <a:pt x="1405451" y="6468430"/>
                  <a:pt x="1442505" y="6425257"/>
                </a:cubicBezTo>
                <a:lnTo>
                  <a:pt x="1478893" y="6380422"/>
                </a:lnTo>
                <a:lnTo>
                  <a:pt x="1478894" y="6380422"/>
                </a:lnTo>
                <a:lnTo>
                  <a:pt x="1478903" y="6380411"/>
                </a:lnTo>
                <a:lnTo>
                  <a:pt x="1501770" y="6355394"/>
                </a:lnTo>
                <a:cubicBezTo>
                  <a:pt x="1505583" y="6351223"/>
                  <a:pt x="1501645" y="6355285"/>
                  <a:pt x="1495863" y="6361487"/>
                </a:cubicBezTo>
                <a:lnTo>
                  <a:pt x="1478903" y="6380411"/>
                </a:lnTo>
                <a:lnTo>
                  <a:pt x="1478893" y="6380422"/>
                </a:lnTo>
                <a:lnTo>
                  <a:pt x="1456016" y="6405450"/>
                </a:lnTo>
                <a:cubicBezTo>
                  <a:pt x="1448006" y="6412578"/>
                  <a:pt x="1436451" y="6414620"/>
                  <a:pt x="1427918" y="6421112"/>
                </a:cubicBezTo>
                <a:lnTo>
                  <a:pt x="1395678" y="6451357"/>
                </a:lnTo>
                <a:lnTo>
                  <a:pt x="1441429" y="6401305"/>
                </a:lnTo>
                <a:lnTo>
                  <a:pt x="1457563" y="6381425"/>
                </a:lnTo>
                <a:lnTo>
                  <a:pt x="1485502" y="6353925"/>
                </a:lnTo>
                <a:lnTo>
                  <a:pt x="1503965" y="6334179"/>
                </a:lnTo>
                <a:lnTo>
                  <a:pt x="1540232" y="6303263"/>
                </a:lnTo>
                <a:cubicBezTo>
                  <a:pt x="1571925" y="6275605"/>
                  <a:pt x="1603979" y="6248340"/>
                  <a:pt x="1634890" y="6219810"/>
                </a:cubicBezTo>
                <a:cubicBezTo>
                  <a:pt x="1643195" y="6212143"/>
                  <a:pt x="1651683" y="6204307"/>
                  <a:pt x="1657767" y="6194781"/>
                </a:cubicBezTo>
                <a:cubicBezTo>
                  <a:pt x="1666042" y="6181825"/>
                  <a:pt x="1670920" y="6166989"/>
                  <a:pt x="1677496" y="6153094"/>
                </a:cubicBezTo>
                <a:cubicBezTo>
                  <a:pt x="1639719" y="6181836"/>
                  <a:pt x="1648753" y="6172454"/>
                  <a:pt x="1634068" y="6193902"/>
                </a:cubicBezTo>
                <a:lnTo>
                  <a:pt x="1626216" y="6204982"/>
                </a:lnTo>
                <a:lnTo>
                  <a:pt x="1617337" y="6207924"/>
                </a:lnTo>
                <a:lnTo>
                  <a:pt x="1611546" y="6212530"/>
                </a:lnTo>
                <a:lnTo>
                  <a:pt x="1586984" y="6221961"/>
                </a:lnTo>
                <a:cubicBezTo>
                  <a:pt x="1568828" y="6232081"/>
                  <a:pt x="1553387" y="6258450"/>
                  <a:pt x="1579690" y="6219887"/>
                </a:cubicBezTo>
                <a:cubicBezTo>
                  <a:pt x="1586626" y="6213976"/>
                  <a:pt x="1598004" y="6210919"/>
                  <a:pt x="1600496" y="6202154"/>
                </a:cubicBezTo>
                <a:cubicBezTo>
                  <a:pt x="1602450" y="6195276"/>
                  <a:pt x="1585244" y="6218839"/>
                  <a:pt x="1581763" y="6212595"/>
                </a:cubicBezTo>
                <a:cubicBezTo>
                  <a:pt x="1577871" y="6205615"/>
                  <a:pt x="1590771" y="6199390"/>
                  <a:pt x="1595274" y="6192787"/>
                </a:cubicBezTo>
                <a:cubicBezTo>
                  <a:pt x="1575852" y="6205660"/>
                  <a:pt x="1548350" y="6251758"/>
                  <a:pt x="1537005" y="6231405"/>
                </a:cubicBezTo>
                <a:cubicBezTo>
                  <a:pt x="1524887" y="6209662"/>
                  <a:pt x="1578029" y="6197999"/>
                  <a:pt x="1584833" y="6174055"/>
                </a:cubicBezTo>
                <a:cubicBezTo>
                  <a:pt x="1589815" y="6156524"/>
                  <a:pt x="1557920" y="6198745"/>
                  <a:pt x="1543224" y="6209524"/>
                </a:cubicBezTo>
                <a:cubicBezTo>
                  <a:pt x="1484406" y="6252669"/>
                  <a:pt x="1540728" y="6182101"/>
                  <a:pt x="1452711" y="6278392"/>
                </a:cubicBezTo>
                <a:cubicBezTo>
                  <a:pt x="1445476" y="6286306"/>
                  <a:pt x="1488044" y="6254815"/>
                  <a:pt x="1480809" y="6262730"/>
                </a:cubicBezTo>
                <a:cubicBezTo>
                  <a:pt x="1462365" y="6282908"/>
                  <a:pt x="1438902" y="6297855"/>
                  <a:pt x="1418395" y="6315935"/>
                </a:cubicBezTo>
                <a:cubicBezTo>
                  <a:pt x="1407341" y="6325681"/>
                  <a:pt x="1396558" y="6335749"/>
                  <a:pt x="1386152" y="6346184"/>
                </a:cubicBezTo>
                <a:cubicBezTo>
                  <a:pt x="1331004" y="6401488"/>
                  <a:pt x="1398080" y="6349832"/>
                  <a:pt x="1287349" y="6444225"/>
                </a:cubicBezTo>
                <a:cubicBezTo>
                  <a:pt x="1279188" y="6451181"/>
                  <a:pt x="1268618" y="6454665"/>
                  <a:pt x="1259251" y="6459887"/>
                </a:cubicBezTo>
                <a:cubicBezTo>
                  <a:pt x="1233506" y="6474237"/>
                  <a:pt x="1302676" y="6420007"/>
                  <a:pt x="1323738" y="6399389"/>
                </a:cubicBezTo>
                <a:cubicBezTo>
                  <a:pt x="1433242" y="6292189"/>
                  <a:pt x="1420662" y="6303404"/>
                  <a:pt x="1514050" y="6201234"/>
                </a:cubicBezTo>
                <a:cubicBezTo>
                  <a:pt x="1534863" y="6178463"/>
                  <a:pt x="1465411" y="6239258"/>
                  <a:pt x="1442270" y="6259660"/>
                </a:cubicBezTo>
                <a:cubicBezTo>
                  <a:pt x="1433792" y="6267135"/>
                  <a:pt x="1428099" y="6277479"/>
                  <a:pt x="1419392" y="6284689"/>
                </a:cubicBezTo>
                <a:lnTo>
                  <a:pt x="1406347" y="6294613"/>
                </a:lnTo>
                <a:lnTo>
                  <a:pt x="1412099" y="6282616"/>
                </a:lnTo>
                <a:cubicBezTo>
                  <a:pt x="1414590" y="6273850"/>
                  <a:pt x="1398819" y="6295211"/>
                  <a:pt x="1391294" y="6300351"/>
                </a:cubicBezTo>
                <a:cubicBezTo>
                  <a:pt x="1384653" y="6304887"/>
                  <a:pt x="1376620" y="6315498"/>
                  <a:pt x="1369680" y="6317469"/>
                </a:cubicBezTo>
                <a:lnTo>
                  <a:pt x="1363868" y="6316165"/>
                </a:lnTo>
                <a:lnTo>
                  <a:pt x="1373142" y="6308362"/>
                </a:lnTo>
                <a:cubicBezTo>
                  <a:pt x="1397146" y="6287944"/>
                  <a:pt x="1412807" y="6273902"/>
                  <a:pt x="1395439" y="6285764"/>
                </a:cubicBezTo>
                <a:lnTo>
                  <a:pt x="1361909" y="6311062"/>
                </a:lnTo>
                <a:lnTo>
                  <a:pt x="1361655" y="6310083"/>
                </a:lnTo>
                <a:cubicBezTo>
                  <a:pt x="1363739" y="6303590"/>
                  <a:pt x="1374885" y="6295688"/>
                  <a:pt x="1378780" y="6288912"/>
                </a:cubicBezTo>
                <a:lnTo>
                  <a:pt x="1388732" y="6281340"/>
                </a:lnTo>
                <a:lnTo>
                  <a:pt x="1385894" y="6284403"/>
                </a:lnTo>
                <a:cubicBezTo>
                  <a:pt x="1383602" y="6287105"/>
                  <a:pt x="1383846" y="6287358"/>
                  <a:pt x="1388147" y="6283691"/>
                </a:cubicBezTo>
                <a:cubicBezTo>
                  <a:pt x="1395081" y="6277779"/>
                  <a:pt x="1416203" y="6260438"/>
                  <a:pt x="1408951" y="6265956"/>
                </a:cubicBezTo>
                <a:lnTo>
                  <a:pt x="1388732" y="6281340"/>
                </a:lnTo>
                <a:lnTo>
                  <a:pt x="1398853" y="6270420"/>
                </a:lnTo>
                <a:cubicBezTo>
                  <a:pt x="1410535" y="6258158"/>
                  <a:pt x="1426275" y="6241977"/>
                  <a:pt x="1433901" y="6233635"/>
                </a:cubicBezTo>
                <a:lnTo>
                  <a:pt x="1437083" y="6230649"/>
                </a:lnTo>
                <a:lnTo>
                  <a:pt x="1442784" y="6226403"/>
                </a:lnTo>
                <a:lnTo>
                  <a:pt x="1452491" y="6216194"/>
                </a:lnTo>
                <a:lnTo>
                  <a:pt x="1466144" y="6203385"/>
                </a:lnTo>
                <a:cubicBezTo>
                  <a:pt x="1478402" y="6194650"/>
                  <a:pt x="1485867" y="6188977"/>
                  <a:pt x="1492907" y="6183239"/>
                </a:cubicBezTo>
                <a:lnTo>
                  <a:pt x="1512313" y="6166774"/>
                </a:lnTo>
                <a:lnTo>
                  <a:pt x="1526486" y="6157474"/>
                </a:lnTo>
                <a:lnTo>
                  <a:pt x="1539438" y="6146643"/>
                </a:lnTo>
                <a:lnTo>
                  <a:pt x="1546236" y="6145928"/>
                </a:lnTo>
                <a:cubicBezTo>
                  <a:pt x="1554512" y="6144804"/>
                  <a:pt x="1560020" y="6143356"/>
                  <a:pt x="1554583" y="6141812"/>
                </a:cubicBezTo>
                <a:lnTo>
                  <a:pt x="1543886" y="6142924"/>
                </a:lnTo>
                <a:lnTo>
                  <a:pt x="1545462" y="6141606"/>
                </a:lnTo>
                <a:cubicBezTo>
                  <a:pt x="1551445" y="6135943"/>
                  <a:pt x="1554917" y="6131397"/>
                  <a:pt x="1549363" y="6132446"/>
                </a:cubicBezTo>
                <a:cubicBezTo>
                  <a:pt x="1560293" y="6122560"/>
                  <a:pt x="1571665" y="6113074"/>
                  <a:pt x="1581607" y="6102197"/>
                </a:cubicBezTo>
                <a:cubicBezTo>
                  <a:pt x="1587755" y="6095469"/>
                  <a:pt x="1567737" y="6114019"/>
                  <a:pt x="1560801" y="6119931"/>
                </a:cubicBezTo>
                <a:lnTo>
                  <a:pt x="1538814" y="6136661"/>
                </a:lnTo>
                <a:lnTo>
                  <a:pt x="1529865" y="6140237"/>
                </a:lnTo>
                <a:lnTo>
                  <a:pt x="1532704" y="6135593"/>
                </a:lnTo>
                <a:cubicBezTo>
                  <a:pt x="1533680" y="6132155"/>
                  <a:pt x="1527278" y="6134277"/>
                  <a:pt x="1521492" y="6137502"/>
                </a:cubicBezTo>
                <a:lnTo>
                  <a:pt x="1515975" y="6141408"/>
                </a:lnTo>
                <a:lnTo>
                  <a:pt x="1519023" y="6131883"/>
                </a:lnTo>
                <a:lnTo>
                  <a:pt x="1527581" y="6115828"/>
                </a:lnTo>
                <a:lnTo>
                  <a:pt x="1531715" y="6112957"/>
                </a:lnTo>
                <a:cubicBezTo>
                  <a:pt x="1543635" y="6104890"/>
                  <a:pt x="1553964" y="6097256"/>
                  <a:pt x="1573238" y="6076170"/>
                </a:cubicBezTo>
                <a:cubicBezTo>
                  <a:pt x="1582420" y="6066125"/>
                  <a:pt x="1600714" y="6057223"/>
                  <a:pt x="1598188" y="6043849"/>
                </a:cubicBezTo>
                <a:cubicBezTo>
                  <a:pt x="1596197" y="6033312"/>
                  <a:pt x="1578944" y="6053464"/>
                  <a:pt x="1570089" y="6059512"/>
                </a:cubicBezTo>
                <a:cubicBezTo>
                  <a:pt x="1559897" y="6066473"/>
                  <a:pt x="1520631" y="6103896"/>
                  <a:pt x="1517041" y="6107496"/>
                </a:cubicBezTo>
                <a:cubicBezTo>
                  <a:pt x="1509061" y="6115499"/>
                  <a:pt x="1483058" y="6134622"/>
                  <a:pt x="1494164" y="6132524"/>
                </a:cubicBezTo>
                <a:cubicBezTo>
                  <a:pt x="1510066" y="6129520"/>
                  <a:pt x="1520522" y="6113740"/>
                  <a:pt x="1533701" y="6104348"/>
                </a:cubicBezTo>
                <a:lnTo>
                  <a:pt x="1527581" y="6115828"/>
                </a:lnTo>
                <a:lnTo>
                  <a:pt x="1511327" y="6127115"/>
                </a:lnTo>
                <a:cubicBezTo>
                  <a:pt x="1503255" y="6133099"/>
                  <a:pt x="1493469" y="6140926"/>
                  <a:pt x="1480652" y="6152331"/>
                </a:cubicBezTo>
                <a:cubicBezTo>
                  <a:pt x="1474682" y="6157645"/>
                  <a:pt x="1471645" y="6165537"/>
                  <a:pt x="1467142" y="6172139"/>
                </a:cubicBezTo>
                <a:cubicBezTo>
                  <a:pt x="1457085" y="6179792"/>
                  <a:pt x="1449126" y="6198550"/>
                  <a:pt x="1436971" y="6195095"/>
                </a:cubicBezTo>
                <a:cubicBezTo>
                  <a:pt x="1431959" y="6193671"/>
                  <a:pt x="1434706" y="6189233"/>
                  <a:pt x="1439281" y="6183984"/>
                </a:cubicBezTo>
                <a:lnTo>
                  <a:pt x="1443172" y="6179297"/>
                </a:lnTo>
                <a:lnTo>
                  <a:pt x="1457687" y="6170738"/>
                </a:lnTo>
                <a:cubicBezTo>
                  <a:pt x="1463024" y="6167228"/>
                  <a:pt x="1466303" y="6164019"/>
                  <a:pt x="1461921" y="6162773"/>
                </a:cubicBezTo>
                <a:lnTo>
                  <a:pt x="1454205" y="6165113"/>
                </a:lnTo>
                <a:lnTo>
                  <a:pt x="1466197" y="6144187"/>
                </a:lnTo>
                <a:cubicBezTo>
                  <a:pt x="1470592" y="6136179"/>
                  <a:pt x="1474071" y="6127944"/>
                  <a:pt x="1474357" y="6119013"/>
                </a:cubicBezTo>
                <a:cubicBezTo>
                  <a:pt x="1474575" y="6112181"/>
                  <a:pt x="1467887" y="6125736"/>
                  <a:pt x="1460685" y="6132818"/>
                </a:cubicBezTo>
                <a:lnTo>
                  <a:pt x="1453819" y="6136601"/>
                </a:lnTo>
                <a:lnTo>
                  <a:pt x="1455624" y="6129455"/>
                </a:lnTo>
                <a:lnTo>
                  <a:pt x="1445940" y="6126566"/>
                </a:lnTo>
                <a:lnTo>
                  <a:pt x="1443110" y="6118016"/>
                </a:lnTo>
                <a:lnTo>
                  <a:pt x="1430338" y="6136739"/>
                </a:lnTo>
                <a:lnTo>
                  <a:pt x="1420839" y="6145516"/>
                </a:lnTo>
                <a:cubicBezTo>
                  <a:pt x="1416648" y="6149476"/>
                  <a:pt x="1412562" y="6153157"/>
                  <a:pt x="1408794" y="6155558"/>
                </a:cubicBezTo>
                <a:cubicBezTo>
                  <a:pt x="1398136" y="6162349"/>
                  <a:pt x="1382077" y="6166359"/>
                  <a:pt x="1378623" y="6178514"/>
                </a:cubicBezTo>
                <a:cubicBezTo>
                  <a:pt x="1378077" y="6180436"/>
                  <a:pt x="1378801" y="6181352"/>
                  <a:pt x="1380321" y="6181639"/>
                </a:cubicBezTo>
                <a:lnTo>
                  <a:pt x="1383396" y="6181333"/>
                </a:lnTo>
                <a:lnTo>
                  <a:pt x="1374927" y="6188043"/>
                </a:lnTo>
                <a:cubicBezTo>
                  <a:pt x="1351319" y="6207217"/>
                  <a:pt x="1347578" y="6212479"/>
                  <a:pt x="1321430" y="6241085"/>
                </a:cubicBezTo>
                <a:lnTo>
                  <a:pt x="1293332" y="6256747"/>
                </a:lnTo>
                <a:cubicBezTo>
                  <a:pt x="1264548" y="6272789"/>
                  <a:pt x="1244860" y="6301448"/>
                  <a:pt x="1219479" y="6322466"/>
                </a:cubicBezTo>
                <a:cubicBezTo>
                  <a:pt x="1207014" y="6332788"/>
                  <a:pt x="1195510" y="6355067"/>
                  <a:pt x="1179943" y="6350643"/>
                </a:cubicBezTo>
                <a:cubicBezTo>
                  <a:pt x="1166850" y="6346922"/>
                  <a:pt x="1196921" y="6329353"/>
                  <a:pt x="1204892" y="6318321"/>
                </a:cubicBezTo>
                <a:cubicBezTo>
                  <a:pt x="1214254" y="6305364"/>
                  <a:pt x="1220859" y="6290251"/>
                  <a:pt x="1231914" y="6278706"/>
                </a:cubicBezTo>
                <a:cubicBezTo>
                  <a:pt x="1254707" y="6254906"/>
                  <a:pt x="1281552" y="6235337"/>
                  <a:pt x="1305768" y="6212986"/>
                </a:cubicBezTo>
                <a:cubicBezTo>
                  <a:pt x="1320742" y="6199167"/>
                  <a:pt x="1337968" y="6187057"/>
                  <a:pt x="1349450" y="6170224"/>
                </a:cubicBezTo>
                <a:cubicBezTo>
                  <a:pt x="1356571" y="6159784"/>
                  <a:pt x="1329337" y="6185527"/>
                  <a:pt x="1319279" y="6193179"/>
                </a:cubicBezTo>
                <a:cubicBezTo>
                  <a:pt x="1302212" y="6206165"/>
                  <a:pt x="1280308" y="6211727"/>
                  <a:pt x="1263084" y="6224503"/>
                </a:cubicBezTo>
                <a:cubicBezTo>
                  <a:pt x="1243539" y="6239002"/>
                  <a:pt x="1188449" y="6301130"/>
                  <a:pt x="1173646" y="6317323"/>
                </a:cubicBezTo>
                <a:cubicBezTo>
                  <a:pt x="1139542" y="6354633"/>
                  <a:pt x="1097114" y="6384535"/>
                  <a:pt x="1052963" y="6409146"/>
                </a:cubicBezTo>
                <a:cubicBezTo>
                  <a:pt x="1030234" y="6421816"/>
                  <a:pt x="1089106" y="6371673"/>
                  <a:pt x="1108084" y="6353869"/>
                </a:cubicBezTo>
                <a:cubicBezTo>
                  <a:pt x="1121376" y="6341400"/>
                  <a:pt x="1135823" y="6330222"/>
                  <a:pt x="1149693" y="6318399"/>
                </a:cubicBezTo>
                <a:cubicBezTo>
                  <a:pt x="1180706" y="6291961"/>
                  <a:pt x="1207936" y="6261382"/>
                  <a:pt x="1237058" y="6232873"/>
                </a:cubicBezTo>
                <a:cubicBezTo>
                  <a:pt x="1260937" y="6209496"/>
                  <a:pt x="1301533" y="6175146"/>
                  <a:pt x="1331715" y="6149418"/>
                </a:cubicBezTo>
                <a:cubicBezTo>
                  <a:pt x="1346738" y="6136613"/>
                  <a:pt x="1297834" y="6170010"/>
                  <a:pt x="1282812" y="6182815"/>
                </a:cubicBezTo>
                <a:lnTo>
                  <a:pt x="1252246" y="6216255"/>
                </a:lnTo>
                <a:lnTo>
                  <a:pt x="1250568" y="6213065"/>
                </a:lnTo>
                <a:cubicBezTo>
                  <a:pt x="1238413" y="6209611"/>
                  <a:pt x="1230014" y="6227823"/>
                  <a:pt x="1220398" y="6236021"/>
                </a:cubicBezTo>
                <a:cubicBezTo>
                  <a:pt x="1212395" y="6242843"/>
                  <a:pt x="1200181" y="6252749"/>
                  <a:pt x="1186935" y="6263453"/>
                </a:cubicBezTo>
                <a:lnTo>
                  <a:pt x="1179815" y="6269237"/>
                </a:lnTo>
                <a:lnTo>
                  <a:pt x="1170921" y="6275554"/>
                </a:lnTo>
                <a:cubicBezTo>
                  <a:pt x="1165563" y="6279662"/>
                  <a:pt x="1160382" y="6283951"/>
                  <a:pt x="1154914" y="6288996"/>
                </a:cubicBezTo>
                <a:lnTo>
                  <a:pt x="1152575" y="6291364"/>
                </a:lnTo>
                <a:lnTo>
                  <a:pt x="1147286" y="6295661"/>
                </a:lnTo>
                <a:lnTo>
                  <a:pt x="1134172" y="6306685"/>
                </a:lnTo>
                <a:lnTo>
                  <a:pt x="1099715" y="6327843"/>
                </a:lnTo>
                <a:cubicBezTo>
                  <a:pt x="1090183" y="6333916"/>
                  <a:pt x="1085219" y="6345290"/>
                  <a:pt x="1076838" y="6352873"/>
                </a:cubicBezTo>
                <a:cubicBezTo>
                  <a:pt x="1065705" y="6362941"/>
                  <a:pt x="1023292" y="6394048"/>
                  <a:pt x="1009202" y="6396711"/>
                </a:cubicBezTo>
                <a:cubicBezTo>
                  <a:pt x="1000248" y="6398403"/>
                  <a:pt x="1023496" y="6385350"/>
                  <a:pt x="1030007" y="6378976"/>
                </a:cubicBezTo>
                <a:cubicBezTo>
                  <a:pt x="1038084" y="6371069"/>
                  <a:pt x="1045259" y="6362290"/>
                  <a:pt x="1052885" y="6353947"/>
                </a:cubicBezTo>
                <a:cubicBezTo>
                  <a:pt x="1060119" y="6346032"/>
                  <a:pt x="1033724" y="6363686"/>
                  <a:pt x="1024786" y="6369610"/>
                </a:cubicBezTo>
                <a:cubicBezTo>
                  <a:pt x="1014253" y="6376591"/>
                  <a:pt x="986090" y="6401893"/>
                  <a:pt x="994615" y="6392565"/>
                </a:cubicBezTo>
                <a:cubicBezTo>
                  <a:pt x="1010702" y="6374966"/>
                  <a:pt x="1031577" y="6362181"/>
                  <a:pt x="1047663" y="6344582"/>
                </a:cubicBezTo>
                <a:cubicBezTo>
                  <a:pt x="1054695" y="6336890"/>
                  <a:pt x="1073271" y="6320329"/>
                  <a:pt x="1063248" y="6317480"/>
                </a:cubicBezTo>
                <a:cubicBezTo>
                  <a:pt x="1052376" y="6314391"/>
                  <a:pt x="1047996" y="6334167"/>
                  <a:pt x="1040370" y="6342509"/>
                </a:cubicBezTo>
                <a:lnTo>
                  <a:pt x="1021638" y="6352950"/>
                </a:lnTo>
                <a:cubicBezTo>
                  <a:pt x="994691" y="6367970"/>
                  <a:pt x="975573" y="6394333"/>
                  <a:pt x="949858" y="6411376"/>
                </a:cubicBezTo>
                <a:cubicBezTo>
                  <a:pt x="943196" y="6415792"/>
                  <a:pt x="957977" y="6397468"/>
                  <a:pt x="963369" y="6391569"/>
                </a:cubicBezTo>
                <a:cubicBezTo>
                  <a:pt x="973311" y="6380690"/>
                  <a:pt x="985669" y="6372197"/>
                  <a:pt x="995613" y="6361319"/>
                </a:cubicBezTo>
                <a:cubicBezTo>
                  <a:pt x="1001004" y="6355420"/>
                  <a:pt x="1003481" y="6347171"/>
                  <a:pt x="1009124" y="6341511"/>
                </a:cubicBezTo>
                <a:lnTo>
                  <a:pt x="1034165" y="6320167"/>
                </a:lnTo>
                <a:lnTo>
                  <a:pt x="1039295" y="6318556"/>
                </a:lnTo>
                <a:lnTo>
                  <a:pt x="1050733" y="6306043"/>
                </a:lnTo>
                <a:lnTo>
                  <a:pt x="1050734" y="6306041"/>
                </a:lnTo>
                <a:lnTo>
                  <a:pt x="1059570" y="6296374"/>
                </a:lnTo>
                <a:lnTo>
                  <a:pt x="1062172" y="6293528"/>
                </a:lnTo>
                <a:lnTo>
                  <a:pt x="1062174" y="6293526"/>
                </a:lnTo>
                <a:lnTo>
                  <a:pt x="1082977" y="6275793"/>
                </a:lnTo>
                <a:cubicBezTo>
                  <a:pt x="1088369" y="6269894"/>
                  <a:pt x="1102317" y="6250517"/>
                  <a:pt x="1096488" y="6255985"/>
                </a:cubicBezTo>
                <a:lnTo>
                  <a:pt x="1062174" y="6293526"/>
                </a:lnTo>
                <a:lnTo>
                  <a:pt x="1059570" y="6296374"/>
                </a:lnTo>
                <a:lnTo>
                  <a:pt x="1050733" y="6306043"/>
                </a:lnTo>
                <a:lnTo>
                  <a:pt x="1034165" y="6320167"/>
                </a:lnTo>
                <a:lnTo>
                  <a:pt x="1025702" y="6322822"/>
                </a:lnTo>
                <a:cubicBezTo>
                  <a:pt x="1001587" y="6330192"/>
                  <a:pt x="1025259" y="6321939"/>
                  <a:pt x="983099" y="6349881"/>
                </a:cubicBezTo>
                <a:cubicBezTo>
                  <a:pt x="974161" y="6355804"/>
                  <a:pt x="963534" y="6359050"/>
                  <a:pt x="955000" y="6365543"/>
                </a:cubicBezTo>
                <a:cubicBezTo>
                  <a:pt x="943272" y="6374467"/>
                  <a:pt x="935629" y="6388617"/>
                  <a:pt x="922757" y="6395792"/>
                </a:cubicBezTo>
                <a:cubicBezTo>
                  <a:pt x="915776" y="6399684"/>
                  <a:pt x="931150" y="6382122"/>
                  <a:pt x="936269" y="6375985"/>
                </a:cubicBezTo>
                <a:cubicBezTo>
                  <a:pt x="947127" y="6362964"/>
                  <a:pt x="965950" y="6354751"/>
                  <a:pt x="970585" y="6338442"/>
                </a:cubicBezTo>
                <a:cubicBezTo>
                  <a:pt x="974039" y="6326287"/>
                  <a:pt x="949444" y="6352557"/>
                  <a:pt x="940414" y="6361398"/>
                </a:cubicBezTo>
                <a:cubicBezTo>
                  <a:pt x="934703" y="6366989"/>
                  <a:pt x="931406" y="6374603"/>
                  <a:pt x="926903" y="6381205"/>
                </a:cubicBezTo>
                <a:cubicBezTo>
                  <a:pt x="908861" y="6389216"/>
                  <a:pt x="892175" y="6401572"/>
                  <a:pt x="872779" y="6405237"/>
                </a:cubicBezTo>
                <a:cubicBezTo>
                  <a:pt x="863824" y="6406929"/>
                  <a:pt x="887435" y="6394227"/>
                  <a:pt x="893583" y="6387501"/>
                </a:cubicBezTo>
                <a:lnTo>
                  <a:pt x="895880" y="6384526"/>
                </a:lnTo>
                <a:lnTo>
                  <a:pt x="899893" y="6381706"/>
                </a:lnTo>
                <a:cubicBezTo>
                  <a:pt x="919195" y="6366636"/>
                  <a:pt x="945901" y="6342090"/>
                  <a:pt x="948705" y="6332224"/>
                </a:cubicBezTo>
                <a:cubicBezTo>
                  <a:pt x="952159" y="6320068"/>
                  <a:pt x="926256" y="6345177"/>
                  <a:pt x="918534" y="6355180"/>
                </a:cubicBezTo>
                <a:lnTo>
                  <a:pt x="895880" y="6384526"/>
                </a:lnTo>
                <a:lnTo>
                  <a:pt x="884218" y="6392723"/>
                </a:lnTo>
                <a:cubicBezTo>
                  <a:pt x="873180" y="6398875"/>
                  <a:pt x="860982" y="6409767"/>
                  <a:pt x="848826" y="6406312"/>
                </a:cubicBezTo>
                <a:cubicBezTo>
                  <a:pt x="840060" y="6403821"/>
                  <a:pt x="862509" y="6394262"/>
                  <a:pt x="869630" y="6388577"/>
                </a:cubicBezTo>
                <a:cubicBezTo>
                  <a:pt x="879507" y="6380693"/>
                  <a:pt x="889924" y="6373505"/>
                  <a:pt x="899801" y="6365621"/>
                </a:cubicBezTo>
                <a:cubicBezTo>
                  <a:pt x="912515" y="6355474"/>
                  <a:pt x="922173" y="6346675"/>
                  <a:pt x="931884" y="6337252"/>
                </a:cubicBezTo>
                <a:lnTo>
                  <a:pt x="945992" y="6323264"/>
                </a:lnTo>
                <a:lnTo>
                  <a:pt x="948404" y="6322286"/>
                </a:lnTo>
                <a:cubicBezTo>
                  <a:pt x="953166" y="6320354"/>
                  <a:pt x="956287" y="6318615"/>
                  <a:pt x="952849" y="6317638"/>
                </a:cubicBezTo>
                <a:lnTo>
                  <a:pt x="951469" y="6317833"/>
                </a:lnTo>
                <a:lnTo>
                  <a:pt x="957879" y="6311476"/>
                </a:lnTo>
                <a:lnTo>
                  <a:pt x="967151" y="6304514"/>
                </a:lnTo>
                <a:cubicBezTo>
                  <a:pt x="973074" y="6299185"/>
                  <a:pt x="976560" y="6294776"/>
                  <a:pt x="975726" y="6292609"/>
                </a:cubicBezTo>
                <a:cubicBezTo>
                  <a:pt x="974078" y="6288315"/>
                  <a:pt x="970954" y="6286171"/>
                  <a:pt x="966907" y="6285371"/>
                </a:cubicBezTo>
                <a:lnTo>
                  <a:pt x="963191" y="6285585"/>
                </a:lnTo>
                <a:lnTo>
                  <a:pt x="964736" y="6284295"/>
                </a:lnTo>
                <a:cubicBezTo>
                  <a:pt x="965678" y="6282903"/>
                  <a:pt x="965404" y="6281793"/>
                  <a:pt x="963213" y="6281170"/>
                </a:cubicBezTo>
                <a:cubicBezTo>
                  <a:pt x="958056" y="6279705"/>
                  <a:pt x="953244" y="6282109"/>
                  <a:pt x="948616" y="6285635"/>
                </a:cubicBezTo>
                <a:lnTo>
                  <a:pt x="946445" y="6287435"/>
                </a:lnTo>
                <a:lnTo>
                  <a:pt x="941791" y="6288378"/>
                </a:lnTo>
                <a:lnTo>
                  <a:pt x="946553" y="6284318"/>
                </a:lnTo>
                <a:cubicBezTo>
                  <a:pt x="955919" y="6279097"/>
                  <a:pt x="971720" y="6278971"/>
                  <a:pt x="974651" y="6268656"/>
                </a:cubicBezTo>
                <a:cubicBezTo>
                  <a:pt x="976836" y="6260968"/>
                  <a:pt x="958682" y="6269374"/>
                  <a:pt x="950698" y="6269732"/>
                </a:cubicBezTo>
                <a:cubicBezTo>
                  <a:pt x="971281" y="6251584"/>
                  <a:pt x="980138" y="6243919"/>
                  <a:pt x="986570" y="6236802"/>
                </a:cubicBezTo>
                <a:lnTo>
                  <a:pt x="993970" y="6227333"/>
                </a:lnTo>
                <a:lnTo>
                  <a:pt x="996860" y="6225765"/>
                </a:lnTo>
                <a:cubicBezTo>
                  <a:pt x="1011626" y="6217341"/>
                  <a:pt x="1032360" y="6204272"/>
                  <a:pt x="1033918" y="6198792"/>
                </a:cubicBezTo>
                <a:cubicBezTo>
                  <a:pt x="1036409" y="6190026"/>
                  <a:pt x="1016567" y="6204372"/>
                  <a:pt x="1007892" y="6207161"/>
                </a:cubicBezTo>
                <a:cubicBezTo>
                  <a:pt x="1002451" y="6215139"/>
                  <a:pt x="998727" y="6220769"/>
                  <a:pt x="995561" y="6225296"/>
                </a:cubicBezTo>
                <a:lnTo>
                  <a:pt x="993970" y="6227333"/>
                </a:lnTo>
                <a:lnTo>
                  <a:pt x="985014" y="6232189"/>
                </a:lnTo>
                <a:lnTo>
                  <a:pt x="965854" y="6241439"/>
                </a:lnTo>
                <a:lnTo>
                  <a:pt x="968916" y="6237628"/>
                </a:lnTo>
                <a:cubicBezTo>
                  <a:pt x="974804" y="6230306"/>
                  <a:pt x="981627" y="6221879"/>
                  <a:pt x="988582" y="6213492"/>
                </a:cubicBezTo>
                <a:lnTo>
                  <a:pt x="991519" y="6210066"/>
                </a:lnTo>
                <a:lnTo>
                  <a:pt x="1012037" y="6192574"/>
                </a:lnTo>
                <a:cubicBezTo>
                  <a:pt x="1017798" y="6187034"/>
                  <a:pt x="1031631" y="6167582"/>
                  <a:pt x="1025548" y="6172766"/>
                </a:cubicBezTo>
                <a:cubicBezTo>
                  <a:pt x="1021247" y="6176433"/>
                  <a:pt x="1015484" y="6182421"/>
                  <a:pt x="1009057" y="6189590"/>
                </a:cubicBezTo>
                <a:lnTo>
                  <a:pt x="991519" y="6210066"/>
                </a:lnTo>
                <a:lnTo>
                  <a:pt x="949624" y="6245779"/>
                </a:lnTo>
                <a:lnTo>
                  <a:pt x="935982" y="6254131"/>
                </a:lnTo>
                <a:lnTo>
                  <a:pt x="921525" y="6261441"/>
                </a:lnTo>
                <a:lnTo>
                  <a:pt x="916626" y="6264674"/>
                </a:lnTo>
                <a:lnTo>
                  <a:pt x="914750" y="6265682"/>
                </a:lnTo>
                <a:lnTo>
                  <a:pt x="902752" y="6271810"/>
                </a:lnTo>
                <a:lnTo>
                  <a:pt x="897572" y="6262516"/>
                </a:lnTo>
                <a:lnTo>
                  <a:pt x="898303" y="6255971"/>
                </a:lnTo>
                <a:lnTo>
                  <a:pt x="899645" y="6255223"/>
                </a:lnTo>
                <a:cubicBezTo>
                  <a:pt x="907066" y="6249934"/>
                  <a:pt x="928408" y="6233052"/>
                  <a:pt x="920449" y="6237488"/>
                </a:cubicBezTo>
                <a:lnTo>
                  <a:pt x="898708" y="6252335"/>
                </a:lnTo>
                <a:lnTo>
                  <a:pt x="899248" y="6247512"/>
                </a:lnTo>
                <a:cubicBezTo>
                  <a:pt x="900237" y="6242443"/>
                  <a:pt x="900488" y="6238384"/>
                  <a:pt x="896496" y="6238564"/>
                </a:cubicBezTo>
                <a:cubicBezTo>
                  <a:pt x="877158" y="6239432"/>
                  <a:pt x="872519" y="6249049"/>
                  <a:pt x="873221" y="6260023"/>
                </a:cubicBezTo>
                <a:lnTo>
                  <a:pt x="875188" y="6268399"/>
                </a:lnTo>
                <a:lnTo>
                  <a:pt x="871547" y="6270885"/>
                </a:lnTo>
                <a:lnTo>
                  <a:pt x="869036" y="6274700"/>
                </a:lnTo>
                <a:lnTo>
                  <a:pt x="850742" y="6288621"/>
                </a:lnTo>
                <a:cubicBezTo>
                  <a:pt x="838744" y="6296397"/>
                  <a:pt x="827326" y="6306849"/>
                  <a:pt x="813278" y="6309503"/>
                </a:cubicBezTo>
                <a:cubicBezTo>
                  <a:pt x="804325" y="6311195"/>
                  <a:pt x="827934" y="6298494"/>
                  <a:pt x="834083" y="6291768"/>
                </a:cubicBezTo>
                <a:cubicBezTo>
                  <a:pt x="843266" y="6281722"/>
                  <a:pt x="855311" y="6272538"/>
                  <a:pt x="859032" y="6259446"/>
                </a:cubicBezTo>
                <a:cubicBezTo>
                  <a:pt x="862122" y="6248575"/>
                  <a:pt x="843781" y="6276132"/>
                  <a:pt x="836155" y="6284475"/>
                </a:cubicBezTo>
                <a:cubicBezTo>
                  <a:pt x="820068" y="6302075"/>
                  <a:pt x="801039" y="6316745"/>
                  <a:pt x="783107" y="6332459"/>
                </a:cubicBezTo>
                <a:cubicBezTo>
                  <a:pt x="762547" y="6350478"/>
                  <a:pt x="743839" y="6371116"/>
                  <a:pt x="720693" y="6385664"/>
                </a:cubicBezTo>
                <a:cubicBezTo>
                  <a:pt x="713927" y="6389917"/>
                  <a:pt x="696105" y="6394706"/>
                  <a:pt x="696740" y="6386740"/>
                </a:cubicBezTo>
                <a:lnTo>
                  <a:pt x="699852" y="6380629"/>
                </a:lnTo>
                <a:lnTo>
                  <a:pt x="703054" y="6377720"/>
                </a:lnTo>
                <a:cubicBezTo>
                  <a:pt x="716509" y="6367966"/>
                  <a:pt x="724878" y="6367316"/>
                  <a:pt x="742494" y="6336682"/>
                </a:cubicBezTo>
                <a:cubicBezTo>
                  <a:pt x="746058" y="6330485"/>
                  <a:pt x="723763" y="6347125"/>
                  <a:pt x="723763" y="6347125"/>
                </a:cubicBezTo>
                <a:cubicBezTo>
                  <a:pt x="719259" y="6353727"/>
                  <a:pt x="712820" y="6359648"/>
                  <a:pt x="707349" y="6365908"/>
                </a:cubicBezTo>
                <a:lnTo>
                  <a:pt x="699852" y="6380629"/>
                </a:lnTo>
                <a:lnTo>
                  <a:pt x="687374" y="6391960"/>
                </a:lnTo>
                <a:cubicBezTo>
                  <a:pt x="681982" y="6397859"/>
                  <a:pt x="679255" y="6405868"/>
                  <a:pt x="673862" y="6411768"/>
                </a:cubicBezTo>
                <a:cubicBezTo>
                  <a:pt x="630716" y="6458972"/>
                  <a:pt x="655467" y="6425828"/>
                  <a:pt x="620814" y="6459752"/>
                </a:cubicBezTo>
                <a:cubicBezTo>
                  <a:pt x="612738" y="6467659"/>
                  <a:pt x="606933" y="6477936"/>
                  <a:pt x="597937" y="6484780"/>
                </a:cubicBezTo>
                <a:cubicBezTo>
                  <a:pt x="586559" y="6493438"/>
                  <a:pt x="572961" y="6498702"/>
                  <a:pt x="560473" y="6505663"/>
                </a:cubicBezTo>
                <a:cubicBezTo>
                  <a:pt x="535791" y="6519422"/>
                  <a:pt x="597713" y="6463102"/>
                  <a:pt x="617666" y="6443092"/>
                </a:cubicBezTo>
                <a:cubicBezTo>
                  <a:pt x="703132" y="6357383"/>
                  <a:pt x="644289" y="6434010"/>
                  <a:pt x="739346" y="6320024"/>
                </a:cubicBezTo>
                <a:cubicBezTo>
                  <a:pt x="745183" y="6313025"/>
                  <a:pt x="725024" y="6331352"/>
                  <a:pt x="718541" y="6337758"/>
                </a:cubicBezTo>
                <a:cubicBezTo>
                  <a:pt x="677508" y="6378307"/>
                  <a:pt x="639185" y="6421625"/>
                  <a:pt x="596861" y="6460827"/>
                </a:cubicBezTo>
                <a:cubicBezTo>
                  <a:pt x="588995" y="6468114"/>
                  <a:pt x="576583" y="6469153"/>
                  <a:pt x="568764" y="6476490"/>
                </a:cubicBezTo>
                <a:cubicBezTo>
                  <a:pt x="554726" y="6489659"/>
                  <a:pt x="546249" y="6507984"/>
                  <a:pt x="532374" y="6521325"/>
                </a:cubicBezTo>
                <a:cubicBezTo>
                  <a:pt x="520709" y="6532543"/>
                  <a:pt x="505718" y="6539703"/>
                  <a:pt x="492838" y="6549502"/>
                </a:cubicBezTo>
                <a:cubicBezTo>
                  <a:pt x="485586" y="6555020"/>
                  <a:pt x="478968" y="6561324"/>
                  <a:pt x="472033" y="6567236"/>
                </a:cubicBezTo>
                <a:cubicBezTo>
                  <a:pt x="464049" y="6567595"/>
                  <a:pt x="449565" y="6576165"/>
                  <a:pt x="448080" y="6568312"/>
                </a:cubicBezTo>
                <a:cubicBezTo>
                  <a:pt x="446388" y="6559359"/>
                  <a:pt x="462736" y="6557303"/>
                  <a:pt x="468885" y="6550577"/>
                </a:cubicBezTo>
                <a:cubicBezTo>
                  <a:pt x="483984" y="6534058"/>
                  <a:pt x="486780" y="6529334"/>
                  <a:pt x="484529" y="6529791"/>
                </a:cubicBezTo>
                <a:lnTo>
                  <a:pt x="479472" y="6532820"/>
                </a:lnTo>
                <a:lnTo>
                  <a:pt x="486449" y="6527073"/>
                </a:lnTo>
                <a:cubicBezTo>
                  <a:pt x="495390" y="6519595"/>
                  <a:pt x="507608" y="6509280"/>
                  <a:pt x="524006" y="6495300"/>
                </a:cubicBezTo>
                <a:lnTo>
                  <a:pt x="565783" y="6459706"/>
                </a:lnTo>
                <a:lnTo>
                  <a:pt x="574982" y="6454609"/>
                </a:lnTo>
                <a:lnTo>
                  <a:pt x="579316" y="6448177"/>
                </a:lnTo>
                <a:lnTo>
                  <a:pt x="603357" y="6427693"/>
                </a:lnTo>
                <a:lnTo>
                  <a:pt x="615769" y="6416667"/>
                </a:lnTo>
                <a:lnTo>
                  <a:pt x="628029" y="6406625"/>
                </a:lnTo>
                <a:cubicBezTo>
                  <a:pt x="640091" y="6396343"/>
                  <a:pt x="648115" y="6389138"/>
                  <a:pt x="653907" y="6383572"/>
                </a:cubicBezTo>
                <a:lnTo>
                  <a:pt x="658546" y="6378660"/>
                </a:lnTo>
                <a:lnTo>
                  <a:pt x="681078" y="6358641"/>
                </a:lnTo>
                <a:cubicBezTo>
                  <a:pt x="696052" y="6344822"/>
                  <a:pt x="710484" y="6330418"/>
                  <a:pt x="724759" y="6315878"/>
                </a:cubicBezTo>
                <a:cubicBezTo>
                  <a:pt x="732678" y="6307813"/>
                  <a:pt x="744548" y="6301722"/>
                  <a:pt x="747637" y="6290849"/>
                </a:cubicBezTo>
                <a:cubicBezTo>
                  <a:pt x="750128" y="6282084"/>
                  <a:pt x="733590" y="6302471"/>
                  <a:pt x="726832" y="6308584"/>
                </a:cubicBezTo>
                <a:cubicBezTo>
                  <a:pt x="715903" y="6318470"/>
                  <a:pt x="704995" y="6328398"/>
                  <a:pt x="694588" y="6338834"/>
                </a:cubicBezTo>
                <a:cubicBezTo>
                  <a:pt x="677250" y="6356222"/>
                  <a:pt x="672672" y="6362887"/>
                  <a:pt x="666398" y="6370347"/>
                </a:cubicBezTo>
                <a:lnTo>
                  <a:pt x="658546" y="6378660"/>
                </a:lnTo>
                <a:lnTo>
                  <a:pt x="615769" y="6416667"/>
                </a:lnTo>
                <a:lnTo>
                  <a:pt x="610658" y="6420853"/>
                </a:lnTo>
                <a:cubicBezTo>
                  <a:pt x="583004" y="6442280"/>
                  <a:pt x="594425" y="6425566"/>
                  <a:pt x="582927" y="6442818"/>
                </a:cubicBezTo>
                <a:lnTo>
                  <a:pt x="579316" y="6448177"/>
                </a:lnTo>
                <a:lnTo>
                  <a:pt x="565783" y="6459706"/>
                </a:lnTo>
                <a:lnTo>
                  <a:pt x="554883" y="6465747"/>
                </a:lnTo>
                <a:cubicBezTo>
                  <a:pt x="547029" y="6469626"/>
                  <a:pt x="550620" y="6465389"/>
                  <a:pt x="567814" y="6446897"/>
                </a:cubicBezTo>
                <a:lnTo>
                  <a:pt x="587125" y="6426025"/>
                </a:lnTo>
                <a:lnTo>
                  <a:pt x="588576" y="6425070"/>
                </a:lnTo>
                <a:cubicBezTo>
                  <a:pt x="621277" y="6400163"/>
                  <a:pt x="647007" y="6370992"/>
                  <a:pt x="677929" y="6341982"/>
                </a:cubicBezTo>
                <a:cubicBezTo>
                  <a:pt x="684575" y="6335746"/>
                  <a:pt x="692585" y="6330973"/>
                  <a:pt x="698734" y="6324247"/>
                </a:cubicBezTo>
                <a:cubicBezTo>
                  <a:pt x="701145" y="6321608"/>
                  <a:pt x="692089" y="6327149"/>
                  <a:pt x="689368" y="6329468"/>
                </a:cubicBezTo>
                <a:cubicBezTo>
                  <a:pt x="682433" y="6335380"/>
                  <a:pt x="675209" y="6340967"/>
                  <a:pt x="668563" y="6347202"/>
                </a:cubicBezTo>
                <a:cubicBezTo>
                  <a:pt x="653702" y="6361144"/>
                  <a:pt x="639743" y="6376025"/>
                  <a:pt x="624881" y="6389966"/>
                </a:cubicBezTo>
                <a:cubicBezTo>
                  <a:pt x="618236" y="6396202"/>
                  <a:pt x="610225" y="6400975"/>
                  <a:pt x="604076" y="6407701"/>
                </a:cubicBezTo>
                <a:lnTo>
                  <a:pt x="587125" y="6426025"/>
                </a:lnTo>
                <a:lnTo>
                  <a:pt x="553101" y="6448391"/>
                </a:lnTo>
                <a:cubicBezTo>
                  <a:pt x="532275" y="6460000"/>
                  <a:pt x="589605" y="6417577"/>
                  <a:pt x="606149" y="6400407"/>
                </a:cubicBezTo>
                <a:cubicBezTo>
                  <a:pt x="619505" y="6386546"/>
                  <a:pt x="630087" y="6370250"/>
                  <a:pt x="642538" y="6355571"/>
                </a:cubicBezTo>
                <a:cubicBezTo>
                  <a:pt x="649850" y="6346952"/>
                  <a:pt x="676288" y="6333634"/>
                  <a:pt x="665416" y="6330543"/>
                </a:cubicBezTo>
                <a:cubicBezTo>
                  <a:pt x="653260" y="6327089"/>
                  <a:pt x="645681" y="6346372"/>
                  <a:pt x="635245" y="6353499"/>
                </a:cubicBezTo>
                <a:cubicBezTo>
                  <a:pt x="629342" y="6357530"/>
                  <a:pt x="622757" y="6360460"/>
                  <a:pt x="616512" y="6363941"/>
                </a:cubicBezTo>
                <a:cubicBezTo>
                  <a:pt x="606096" y="6363608"/>
                  <a:pt x="594731" y="6358582"/>
                  <a:pt x="585266" y="6362943"/>
                </a:cubicBezTo>
                <a:cubicBezTo>
                  <a:pt x="575305" y="6367533"/>
                  <a:pt x="539555" y="6407926"/>
                  <a:pt x="530145" y="6418220"/>
                </a:cubicBezTo>
                <a:lnTo>
                  <a:pt x="483821" y="6462241"/>
                </a:lnTo>
                <a:lnTo>
                  <a:pt x="481796" y="6463259"/>
                </a:lnTo>
                <a:cubicBezTo>
                  <a:pt x="479972" y="6464141"/>
                  <a:pt x="479199" y="6464507"/>
                  <a:pt x="479950" y="6464168"/>
                </a:cubicBezTo>
                <a:lnTo>
                  <a:pt x="483487" y="6462557"/>
                </a:lnTo>
                <a:lnTo>
                  <a:pt x="462324" y="6482668"/>
                </a:lnTo>
                <a:cubicBezTo>
                  <a:pt x="438718" y="6503149"/>
                  <a:pt x="414663" y="6523185"/>
                  <a:pt x="391807" y="6544438"/>
                </a:cubicBezTo>
                <a:cubicBezTo>
                  <a:pt x="366093" y="6568346"/>
                  <a:pt x="341189" y="6593112"/>
                  <a:pt x="315881" y="6617450"/>
                </a:cubicBezTo>
                <a:cubicBezTo>
                  <a:pt x="307896" y="6617809"/>
                  <a:pt x="292286" y="6626511"/>
                  <a:pt x="291928" y="6618526"/>
                </a:cubicBezTo>
                <a:cubicBezTo>
                  <a:pt x="291624" y="6611771"/>
                  <a:pt x="329849" y="6580674"/>
                  <a:pt x="335610" y="6575762"/>
                </a:cubicBezTo>
                <a:cubicBezTo>
                  <a:pt x="356414" y="6558027"/>
                  <a:pt x="377935" y="6541099"/>
                  <a:pt x="398024" y="6522558"/>
                </a:cubicBezTo>
                <a:cubicBezTo>
                  <a:pt x="417145" y="6504909"/>
                  <a:pt x="478175" y="6474393"/>
                  <a:pt x="453144" y="6467280"/>
                </a:cubicBezTo>
                <a:lnTo>
                  <a:pt x="438755" y="6468970"/>
                </a:lnTo>
                <a:lnTo>
                  <a:pt x="463037" y="6448961"/>
                </a:lnTo>
                <a:cubicBezTo>
                  <a:pt x="478823" y="6435893"/>
                  <a:pt x="489226" y="6427025"/>
                  <a:pt x="478094" y="6434958"/>
                </a:cubicBezTo>
                <a:cubicBezTo>
                  <a:pt x="464915" y="6444351"/>
                  <a:pt x="451109" y="6452919"/>
                  <a:pt x="438558" y="6463135"/>
                </a:cubicBezTo>
                <a:lnTo>
                  <a:pt x="421583" y="6479471"/>
                </a:lnTo>
                <a:lnTo>
                  <a:pt x="416610" y="6483501"/>
                </a:lnTo>
                <a:lnTo>
                  <a:pt x="412287" y="6488417"/>
                </a:lnTo>
                <a:lnTo>
                  <a:pt x="397845" y="6502314"/>
                </a:lnTo>
                <a:lnTo>
                  <a:pt x="393647" y="6506947"/>
                </a:lnTo>
                <a:lnTo>
                  <a:pt x="332461" y="6559103"/>
                </a:lnTo>
                <a:cubicBezTo>
                  <a:pt x="319870" y="6569269"/>
                  <a:pt x="305658" y="6577292"/>
                  <a:pt x="292925" y="6587279"/>
                </a:cubicBezTo>
                <a:cubicBezTo>
                  <a:pt x="278584" y="6598527"/>
                  <a:pt x="267234" y="6613876"/>
                  <a:pt x="251315" y="6622749"/>
                </a:cubicBezTo>
                <a:cubicBezTo>
                  <a:pt x="244334" y="6626641"/>
                  <a:pt x="260323" y="6609544"/>
                  <a:pt x="264827" y="6602942"/>
                </a:cubicBezTo>
                <a:cubicBezTo>
                  <a:pt x="286565" y="6571071"/>
                  <a:pt x="321508" y="6550589"/>
                  <a:pt x="350118" y="6524710"/>
                </a:cubicBezTo>
                <a:cubicBezTo>
                  <a:pt x="375127" y="6502087"/>
                  <a:pt x="371175" y="6507901"/>
                  <a:pt x="401094" y="6484018"/>
                </a:cubicBezTo>
                <a:cubicBezTo>
                  <a:pt x="408215" y="6478334"/>
                  <a:pt x="415750" y="6473008"/>
                  <a:pt x="421898" y="6466283"/>
                </a:cubicBezTo>
                <a:cubicBezTo>
                  <a:pt x="427290" y="6460384"/>
                  <a:pt x="430906" y="6453079"/>
                  <a:pt x="435410" y="6446476"/>
                </a:cubicBezTo>
                <a:lnTo>
                  <a:pt x="480363" y="6396129"/>
                </a:lnTo>
                <a:lnTo>
                  <a:pt x="524846" y="6353656"/>
                </a:lnTo>
                <a:cubicBezTo>
                  <a:pt x="543815" y="6333969"/>
                  <a:pt x="567555" y="6319400"/>
                  <a:pt x="587260" y="6300451"/>
                </a:cubicBezTo>
                <a:cubicBezTo>
                  <a:pt x="593021" y="6294911"/>
                  <a:pt x="607752" y="6276752"/>
                  <a:pt x="600772" y="6280643"/>
                </a:cubicBezTo>
                <a:cubicBezTo>
                  <a:pt x="590899" y="6286147"/>
                  <a:pt x="586277" y="6298090"/>
                  <a:pt x="577895" y="6305672"/>
                </a:cubicBezTo>
                <a:cubicBezTo>
                  <a:pt x="568522" y="6314149"/>
                  <a:pt x="557781" y="6320975"/>
                  <a:pt x="547724" y="6328627"/>
                </a:cubicBezTo>
                <a:cubicBezTo>
                  <a:pt x="526131" y="6345056"/>
                  <a:pt x="507682" y="6364962"/>
                  <a:pt x="489817" y="6385540"/>
                </a:cubicBezTo>
                <a:lnTo>
                  <a:pt x="480363" y="6396129"/>
                </a:lnTo>
                <a:lnTo>
                  <a:pt x="478027" y="6398359"/>
                </a:lnTo>
                <a:cubicBezTo>
                  <a:pt x="462421" y="6413259"/>
                  <a:pt x="447515" y="6428729"/>
                  <a:pt x="435410" y="6446476"/>
                </a:cubicBezTo>
                <a:cubicBezTo>
                  <a:pt x="429737" y="6452105"/>
                  <a:pt x="444418" y="6433271"/>
                  <a:pt x="448921" y="6426668"/>
                </a:cubicBezTo>
                <a:cubicBezTo>
                  <a:pt x="455290" y="6417330"/>
                  <a:pt x="464173" y="6409983"/>
                  <a:pt x="471798" y="6401640"/>
                </a:cubicBezTo>
                <a:cubicBezTo>
                  <a:pt x="498489" y="6372440"/>
                  <a:pt x="526940" y="6344757"/>
                  <a:pt x="551870" y="6314041"/>
                </a:cubicBezTo>
                <a:lnTo>
                  <a:pt x="571477" y="6282427"/>
                </a:lnTo>
                <a:lnTo>
                  <a:pt x="573194" y="6284874"/>
                </a:lnTo>
                <a:cubicBezTo>
                  <a:pt x="581186" y="6285913"/>
                  <a:pt x="599985" y="6276479"/>
                  <a:pt x="610138" y="6275422"/>
                </a:cubicBezTo>
                <a:cubicBezTo>
                  <a:pt x="619505" y="6270202"/>
                  <a:pt x="648551" y="6262691"/>
                  <a:pt x="638236" y="6259760"/>
                </a:cubicBezTo>
                <a:lnTo>
                  <a:pt x="617729" y="6259078"/>
                </a:lnTo>
                <a:lnTo>
                  <a:pt x="617864" y="6259005"/>
                </a:lnTo>
                <a:lnTo>
                  <a:pt x="619991" y="6257644"/>
                </a:lnTo>
                <a:lnTo>
                  <a:pt x="626954" y="6253607"/>
                </a:lnTo>
                <a:cubicBezTo>
                  <a:pt x="631486" y="6250797"/>
                  <a:pt x="635830" y="6247850"/>
                  <a:pt x="639056" y="6245114"/>
                </a:cubicBezTo>
                <a:lnTo>
                  <a:pt x="644285" y="6238106"/>
                </a:lnTo>
                <a:lnTo>
                  <a:pt x="645202" y="6237192"/>
                </a:lnTo>
                <a:lnTo>
                  <a:pt x="646964" y="6229981"/>
                </a:lnTo>
                <a:lnTo>
                  <a:pt x="666699" y="6202687"/>
                </a:lnTo>
                <a:cubicBezTo>
                  <a:pt x="680938" y="6183801"/>
                  <a:pt x="675893" y="6190072"/>
                  <a:pt x="638157" y="6204561"/>
                </a:cubicBezTo>
                <a:lnTo>
                  <a:pt x="632392" y="6209468"/>
                </a:lnTo>
                <a:lnTo>
                  <a:pt x="640230" y="6197267"/>
                </a:lnTo>
                <a:cubicBezTo>
                  <a:pt x="649877" y="6186715"/>
                  <a:pt x="671165" y="6189104"/>
                  <a:pt x="677694" y="6176384"/>
                </a:cubicBezTo>
                <a:cubicBezTo>
                  <a:pt x="681344" y="6169275"/>
                  <a:pt x="664490" y="6167377"/>
                  <a:pt x="657886" y="6162874"/>
                </a:cubicBezTo>
                <a:cubicBezTo>
                  <a:pt x="670307" y="6152286"/>
                  <a:pt x="685155" y="6139870"/>
                  <a:pt x="698963" y="6127184"/>
                </a:cubicBezTo>
                <a:lnTo>
                  <a:pt x="703743" y="6122518"/>
                </a:lnTo>
                <a:lnTo>
                  <a:pt x="708328" y="6127598"/>
                </a:lnTo>
                <a:lnTo>
                  <a:pt x="706789" y="6129476"/>
                </a:lnTo>
                <a:cubicBezTo>
                  <a:pt x="713392" y="6133980"/>
                  <a:pt x="730488" y="6149968"/>
                  <a:pt x="726597" y="6142987"/>
                </a:cubicBezTo>
                <a:cubicBezTo>
                  <a:pt x="723846" y="6138051"/>
                  <a:pt x="717820" y="6135148"/>
                  <a:pt x="712367" y="6132070"/>
                </a:cubicBezTo>
                <a:lnTo>
                  <a:pt x="708328" y="6127598"/>
                </a:lnTo>
                <a:lnTo>
                  <a:pt x="727455" y="6104258"/>
                </a:lnTo>
                <a:cubicBezTo>
                  <a:pt x="734344" y="6095851"/>
                  <a:pt x="740754" y="6087163"/>
                  <a:pt x="745251" y="6077346"/>
                </a:cubicBezTo>
                <a:lnTo>
                  <a:pt x="746925" y="6063045"/>
                </a:lnTo>
                <a:lnTo>
                  <a:pt x="747182" y="6062522"/>
                </a:lnTo>
                <a:cubicBezTo>
                  <a:pt x="750683" y="6052876"/>
                  <a:pt x="753707" y="6042965"/>
                  <a:pt x="757687" y="6033586"/>
                </a:cubicBezTo>
                <a:lnTo>
                  <a:pt x="748451" y="6038580"/>
                </a:lnTo>
                <a:lnTo>
                  <a:pt x="754207" y="6028496"/>
                </a:lnTo>
                <a:cubicBezTo>
                  <a:pt x="756749" y="6025331"/>
                  <a:pt x="759580" y="6022301"/>
                  <a:pt x="761832" y="6018999"/>
                </a:cubicBezTo>
                <a:cubicBezTo>
                  <a:pt x="819096" y="5970186"/>
                  <a:pt x="729774" y="6049047"/>
                  <a:pt x="821098" y="5949136"/>
                </a:cubicBezTo>
                <a:lnTo>
                  <a:pt x="828034" y="5941476"/>
                </a:lnTo>
                <a:lnTo>
                  <a:pt x="812222" y="5943527"/>
                </a:lnTo>
                <a:lnTo>
                  <a:pt x="807189" y="5943995"/>
                </a:lnTo>
                <a:lnTo>
                  <a:pt x="806511" y="5944990"/>
                </a:lnTo>
                <a:cubicBezTo>
                  <a:pt x="793331" y="5954382"/>
                  <a:pt x="780464" y="5964227"/>
                  <a:pt x="766975" y="5973167"/>
                </a:cubicBezTo>
                <a:cubicBezTo>
                  <a:pt x="761016" y="5977116"/>
                  <a:pt x="753931" y="5979279"/>
                  <a:pt x="748242" y="5983607"/>
                </a:cubicBezTo>
                <a:cubicBezTo>
                  <a:pt x="733738" y="5994643"/>
                  <a:pt x="719925" y="6006608"/>
                  <a:pt x="706633" y="6019078"/>
                </a:cubicBezTo>
                <a:cubicBezTo>
                  <a:pt x="704495" y="6021084"/>
                  <a:pt x="641772" y="6095860"/>
                  <a:pt x="636925" y="6070210"/>
                </a:cubicBezTo>
                <a:cubicBezTo>
                  <a:pt x="633142" y="6050188"/>
                  <a:pt x="666047" y="6041701"/>
                  <a:pt x="680607" y="6027447"/>
                </a:cubicBezTo>
                <a:cubicBezTo>
                  <a:pt x="697646" y="6010768"/>
                  <a:pt x="717569" y="5997061"/>
                  <a:pt x="733655" y="5979463"/>
                </a:cubicBezTo>
                <a:cubicBezTo>
                  <a:pt x="738479" y="5974186"/>
                  <a:pt x="720745" y="5985756"/>
                  <a:pt x="714923" y="5989905"/>
                </a:cubicBezTo>
                <a:cubicBezTo>
                  <a:pt x="708189" y="5994704"/>
                  <a:pt x="699237" y="6003983"/>
                  <a:pt x="689421" y="6011339"/>
                </a:cubicBezTo>
                <a:lnTo>
                  <a:pt x="687865" y="6012238"/>
                </a:lnTo>
                <a:lnTo>
                  <a:pt x="686934" y="6013264"/>
                </a:lnTo>
                <a:cubicBezTo>
                  <a:pt x="676421" y="6025787"/>
                  <a:pt x="665083" y="6039667"/>
                  <a:pt x="652925" y="6033587"/>
                </a:cubicBezTo>
                <a:cubicBezTo>
                  <a:pt x="649246" y="6031748"/>
                  <a:pt x="648607" y="6029135"/>
                  <a:pt x="649912" y="6026080"/>
                </a:cubicBezTo>
                <a:lnTo>
                  <a:pt x="656776" y="6018026"/>
                </a:lnTo>
                <a:lnTo>
                  <a:pt x="656667" y="6017846"/>
                </a:lnTo>
                <a:lnTo>
                  <a:pt x="659309" y="6013530"/>
                </a:lnTo>
                <a:lnTo>
                  <a:pt x="659482" y="6010563"/>
                </a:lnTo>
                <a:lnTo>
                  <a:pt x="655188" y="6015528"/>
                </a:lnTo>
                <a:cubicBezTo>
                  <a:pt x="653246" y="6019169"/>
                  <a:pt x="651613" y="6023148"/>
                  <a:pt x="649361" y="6026449"/>
                </a:cubicBezTo>
                <a:cubicBezTo>
                  <a:pt x="644226" y="6033977"/>
                  <a:pt x="635492" y="6038272"/>
                  <a:pt x="628557" y="6044184"/>
                </a:cubicBezTo>
                <a:lnTo>
                  <a:pt x="601049" y="6067633"/>
                </a:lnTo>
                <a:lnTo>
                  <a:pt x="609824" y="6054626"/>
                </a:lnTo>
                <a:lnTo>
                  <a:pt x="586503" y="6063581"/>
                </a:lnTo>
                <a:lnTo>
                  <a:pt x="589697" y="6059097"/>
                </a:lnTo>
                <a:cubicBezTo>
                  <a:pt x="598751" y="6046114"/>
                  <a:pt x="606100" y="6032932"/>
                  <a:pt x="567139" y="6066143"/>
                </a:cubicBezTo>
                <a:cubicBezTo>
                  <a:pt x="564098" y="6068736"/>
                  <a:pt x="558798" y="6073142"/>
                  <a:pt x="555219" y="6077172"/>
                </a:cubicBezTo>
                <a:lnTo>
                  <a:pt x="553160" y="6080332"/>
                </a:lnTo>
                <a:lnTo>
                  <a:pt x="549846" y="6081921"/>
                </a:lnTo>
                <a:cubicBezTo>
                  <a:pt x="544428" y="6085963"/>
                  <a:pt x="538363" y="6093437"/>
                  <a:pt x="514092" y="6114127"/>
                </a:cubicBezTo>
                <a:cubicBezTo>
                  <a:pt x="505416" y="6116917"/>
                  <a:pt x="489758" y="6131450"/>
                  <a:pt x="488066" y="6122496"/>
                </a:cubicBezTo>
                <a:cubicBezTo>
                  <a:pt x="487542" y="6119720"/>
                  <a:pt x="488232" y="6117288"/>
                  <a:pt x="489683" y="6115073"/>
                </a:cubicBezTo>
                <a:lnTo>
                  <a:pt x="489767" y="6114989"/>
                </a:lnTo>
                <a:lnTo>
                  <a:pt x="490138" y="6115203"/>
                </a:lnTo>
                <a:cubicBezTo>
                  <a:pt x="508566" y="6108128"/>
                  <a:pt x="522740" y="6092938"/>
                  <a:pt x="539041" y="6081806"/>
                </a:cubicBezTo>
                <a:cubicBezTo>
                  <a:pt x="541293" y="6078504"/>
                  <a:pt x="546417" y="6072579"/>
                  <a:pt x="550104" y="6067966"/>
                </a:cubicBezTo>
                <a:lnTo>
                  <a:pt x="552812" y="6064202"/>
                </a:lnTo>
                <a:lnTo>
                  <a:pt x="544253" y="6071009"/>
                </a:lnTo>
                <a:cubicBezTo>
                  <a:pt x="533358" y="6079800"/>
                  <a:pt x="524656" y="6086899"/>
                  <a:pt x="520185" y="6090475"/>
                </a:cubicBezTo>
                <a:lnTo>
                  <a:pt x="516775" y="6091634"/>
                </a:lnTo>
                <a:lnTo>
                  <a:pt x="510943" y="6097468"/>
                </a:lnTo>
                <a:cubicBezTo>
                  <a:pt x="507131" y="6101639"/>
                  <a:pt x="500886" y="6105120"/>
                  <a:pt x="495858" y="6108945"/>
                </a:cubicBezTo>
                <a:lnTo>
                  <a:pt x="489767" y="6114989"/>
                </a:lnTo>
                <a:lnTo>
                  <a:pt x="488406" y="6114200"/>
                </a:lnTo>
                <a:cubicBezTo>
                  <a:pt x="489202" y="6112351"/>
                  <a:pt x="492085" y="6108827"/>
                  <a:pt x="495233" y="6105176"/>
                </a:cubicBezTo>
                <a:lnTo>
                  <a:pt x="502800" y="6096382"/>
                </a:lnTo>
                <a:lnTo>
                  <a:pt x="502688" y="6096420"/>
                </a:lnTo>
                <a:cubicBezTo>
                  <a:pt x="499964" y="6097245"/>
                  <a:pt x="500077" y="6096844"/>
                  <a:pt x="502213" y="6095011"/>
                </a:cubicBezTo>
                <a:lnTo>
                  <a:pt x="507951" y="6090096"/>
                </a:lnTo>
                <a:lnTo>
                  <a:pt x="540038" y="6050559"/>
                </a:lnTo>
                <a:cubicBezTo>
                  <a:pt x="543080" y="6047967"/>
                  <a:pt x="548203" y="6042041"/>
                  <a:pt x="551693" y="6037252"/>
                </a:cubicBezTo>
                <a:lnTo>
                  <a:pt x="554348" y="6032927"/>
                </a:lnTo>
                <a:lnTo>
                  <a:pt x="563827" y="6021248"/>
                </a:lnTo>
                <a:lnTo>
                  <a:pt x="553664" y="6026330"/>
                </a:lnTo>
                <a:lnTo>
                  <a:pt x="546863" y="6036298"/>
                </a:lnTo>
                <a:lnTo>
                  <a:pt x="536632" y="6044786"/>
                </a:lnTo>
                <a:cubicBezTo>
                  <a:pt x="531523" y="6050190"/>
                  <a:pt x="526681" y="6055959"/>
                  <a:pt x="521307" y="6061000"/>
                </a:cubicBezTo>
                <a:cubicBezTo>
                  <a:pt x="515753" y="6062050"/>
                  <a:pt x="510142" y="6064396"/>
                  <a:pt x="504559" y="6066095"/>
                </a:cubicBezTo>
                <a:lnTo>
                  <a:pt x="495597" y="6066745"/>
                </a:lnTo>
                <a:lnTo>
                  <a:pt x="463297" y="6090475"/>
                </a:lnTo>
                <a:lnTo>
                  <a:pt x="458688" y="6090278"/>
                </a:lnTo>
                <a:lnTo>
                  <a:pt x="406841" y="6130943"/>
                </a:lnTo>
                <a:cubicBezTo>
                  <a:pt x="398166" y="6133733"/>
                  <a:pt x="387541" y="6145460"/>
                  <a:pt x="380816" y="6139312"/>
                </a:cubicBezTo>
                <a:cubicBezTo>
                  <a:pt x="374917" y="6133920"/>
                  <a:pt x="389824" y="6126108"/>
                  <a:pt x="394328" y="6119504"/>
                </a:cubicBezTo>
                <a:lnTo>
                  <a:pt x="434598" y="6085175"/>
                </a:lnTo>
                <a:lnTo>
                  <a:pt x="415131" y="6101769"/>
                </a:lnTo>
                <a:cubicBezTo>
                  <a:pt x="408197" y="6107682"/>
                  <a:pt x="399463" y="6111977"/>
                  <a:pt x="394328" y="6119504"/>
                </a:cubicBezTo>
                <a:cubicBezTo>
                  <a:pt x="388638" y="6123833"/>
                  <a:pt x="381035" y="6125309"/>
                  <a:pt x="375595" y="6129946"/>
                </a:cubicBezTo>
                <a:cubicBezTo>
                  <a:pt x="358419" y="6144587"/>
                  <a:pt x="294121" y="6213578"/>
                  <a:pt x="262206" y="6223841"/>
                </a:cubicBezTo>
                <a:cubicBezTo>
                  <a:pt x="251445" y="6227302"/>
                  <a:pt x="278371" y="6207909"/>
                  <a:pt x="285082" y="6198813"/>
                </a:cubicBezTo>
                <a:cubicBezTo>
                  <a:pt x="291269" y="6190428"/>
                  <a:pt x="295472" y="6180746"/>
                  <a:pt x="300666" y="6171712"/>
                </a:cubicBezTo>
                <a:lnTo>
                  <a:pt x="332910" y="6141464"/>
                </a:lnTo>
                <a:cubicBezTo>
                  <a:pt x="340729" y="6134127"/>
                  <a:pt x="351642" y="6131022"/>
                  <a:pt x="361008" y="6125801"/>
                </a:cubicBezTo>
                <a:cubicBezTo>
                  <a:pt x="376618" y="6117100"/>
                  <a:pt x="392707" y="6109206"/>
                  <a:pt x="407838" y="6099697"/>
                </a:cubicBezTo>
                <a:cubicBezTo>
                  <a:pt x="416225" y="6094426"/>
                  <a:pt x="422763" y="6090299"/>
                  <a:pt x="427872" y="6087032"/>
                </a:cubicBezTo>
                <a:lnTo>
                  <a:pt x="432067" y="6084286"/>
                </a:lnTo>
                <a:lnTo>
                  <a:pt x="431692" y="6084154"/>
                </a:lnTo>
                <a:cubicBezTo>
                  <a:pt x="442227" y="6073619"/>
                  <a:pt x="453330" y="6063624"/>
                  <a:pt x="463297" y="6052550"/>
                </a:cubicBezTo>
                <a:cubicBezTo>
                  <a:pt x="470292" y="6044778"/>
                  <a:pt x="478924" y="6037580"/>
                  <a:pt x="487940" y="6030502"/>
                </a:cubicBezTo>
                <a:lnTo>
                  <a:pt x="505174" y="6016851"/>
                </a:lnTo>
                <a:lnTo>
                  <a:pt x="493130" y="6021464"/>
                </a:lnTo>
                <a:lnTo>
                  <a:pt x="490370" y="6019853"/>
                </a:lnTo>
                <a:lnTo>
                  <a:pt x="504569" y="6008949"/>
                </a:lnTo>
                <a:lnTo>
                  <a:pt x="523301" y="5998508"/>
                </a:lnTo>
                <a:lnTo>
                  <a:pt x="510372" y="6012734"/>
                </a:lnTo>
                <a:lnTo>
                  <a:pt x="514874" y="6009169"/>
                </a:lnTo>
                <a:lnTo>
                  <a:pt x="527282" y="5995813"/>
                </a:lnTo>
                <a:lnTo>
                  <a:pt x="494319" y="6013822"/>
                </a:lnTo>
                <a:lnTo>
                  <a:pt x="489186" y="6017661"/>
                </a:lnTo>
                <a:lnTo>
                  <a:pt x="488800" y="6012753"/>
                </a:lnTo>
                <a:cubicBezTo>
                  <a:pt x="489249" y="6007599"/>
                  <a:pt x="490962" y="6001356"/>
                  <a:pt x="492054" y="5997512"/>
                </a:cubicBezTo>
                <a:lnTo>
                  <a:pt x="494334" y="5993518"/>
                </a:lnTo>
                <a:lnTo>
                  <a:pt x="491316" y="5995643"/>
                </a:lnTo>
                <a:cubicBezTo>
                  <a:pt x="462730" y="6015434"/>
                  <a:pt x="431125" y="6036286"/>
                  <a:pt x="419050" y="6039908"/>
                </a:cubicBezTo>
                <a:cubicBezTo>
                  <a:pt x="412669" y="6041822"/>
                  <a:pt x="406409" y="6035694"/>
                  <a:pt x="400087" y="6033587"/>
                </a:cubicBezTo>
                <a:cubicBezTo>
                  <a:pt x="406409" y="6027266"/>
                  <a:pt x="413111" y="6021305"/>
                  <a:pt x="419050" y="6014624"/>
                </a:cubicBezTo>
                <a:cubicBezTo>
                  <a:pt x="511757" y="5910328"/>
                  <a:pt x="387444" y="6029374"/>
                  <a:pt x="298952" y="6103117"/>
                </a:cubicBezTo>
                <a:cubicBezTo>
                  <a:pt x="260038" y="6135546"/>
                  <a:pt x="369866" y="6030742"/>
                  <a:pt x="406409" y="5995662"/>
                </a:cubicBezTo>
                <a:lnTo>
                  <a:pt x="423261" y="5980916"/>
                </a:lnTo>
                <a:lnTo>
                  <a:pt x="444334" y="5964057"/>
                </a:lnTo>
                <a:cubicBezTo>
                  <a:pt x="448912" y="5960242"/>
                  <a:pt x="461554" y="5947600"/>
                  <a:pt x="456976" y="5951415"/>
                </a:cubicBezTo>
                <a:lnTo>
                  <a:pt x="423261" y="5980916"/>
                </a:lnTo>
                <a:lnTo>
                  <a:pt x="381125" y="6014624"/>
                </a:lnTo>
                <a:cubicBezTo>
                  <a:pt x="320233" y="6069716"/>
                  <a:pt x="309724" y="6095936"/>
                  <a:pt x="242064" y="6141043"/>
                </a:cubicBezTo>
                <a:cubicBezTo>
                  <a:pt x="235743" y="6145257"/>
                  <a:pt x="250492" y="6128401"/>
                  <a:pt x="254706" y="6122080"/>
                </a:cubicBezTo>
                <a:cubicBezTo>
                  <a:pt x="281992" y="6081154"/>
                  <a:pt x="324068" y="6052174"/>
                  <a:pt x="355841" y="6014624"/>
                </a:cubicBezTo>
                <a:cubicBezTo>
                  <a:pt x="364555" y="6004325"/>
                  <a:pt x="334771" y="6031480"/>
                  <a:pt x="324236" y="6039908"/>
                </a:cubicBezTo>
                <a:cubicBezTo>
                  <a:pt x="284682" y="6071552"/>
                  <a:pt x="253506" y="6112475"/>
                  <a:pt x="216781" y="6147364"/>
                </a:cubicBezTo>
                <a:cubicBezTo>
                  <a:pt x="211273" y="6152596"/>
                  <a:pt x="203190" y="6165377"/>
                  <a:pt x="197818" y="6160005"/>
                </a:cubicBezTo>
                <a:cubicBezTo>
                  <a:pt x="192446" y="6154634"/>
                  <a:pt x="205307" y="6146625"/>
                  <a:pt x="210460" y="6141043"/>
                </a:cubicBezTo>
                <a:cubicBezTo>
                  <a:pt x="230671" y="6119147"/>
                  <a:pt x="253534" y="6099799"/>
                  <a:pt x="273669" y="6077834"/>
                </a:cubicBezTo>
                <a:cubicBezTo>
                  <a:pt x="299921" y="6049195"/>
                  <a:pt x="326209" y="6020421"/>
                  <a:pt x="349520" y="5989340"/>
                </a:cubicBezTo>
                <a:cubicBezTo>
                  <a:pt x="354078" y="5983263"/>
                  <a:pt x="336520" y="5997276"/>
                  <a:pt x="330557" y="6001983"/>
                </a:cubicBezTo>
                <a:cubicBezTo>
                  <a:pt x="200976" y="6104284"/>
                  <a:pt x="273191" y="6059838"/>
                  <a:pt x="172534" y="6115759"/>
                </a:cubicBezTo>
                <a:cubicBezTo>
                  <a:pt x="130858" y="6138913"/>
                  <a:pt x="239957" y="6048336"/>
                  <a:pt x="273669" y="6014624"/>
                </a:cubicBezTo>
                <a:cubicBezTo>
                  <a:pt x="329594" y="5958700"/>
                  <a:pt x="156364" y="6120752"/>
                  <a:pt x="96683" y="6172648"/>
                </a:cubicBezTo>
                <a:cubicBezTo>
                  <a:pt x="85440" y="6182424"/>
                  <a:pt x="118150" y="6151960"/>
                  <a:pt x="128287" y="6141043"/>
                </a:cubicBezTo>
                <a:cubicBezTo>
                  <a:pt x="145552" y="6122451"/>
                  <a:pt x="161999" y="6103117"/>
                  <a:pt x="178855" y="6084154"/>
                </a:cubicBezTo>
                <a:cubicBezTo>
                  <a:pt x="180835" y="6081927"/>
                  <a:pt x="174641" y="6088369"/>
                  <a:pt x="172534" y="6090475"/>
                </a:cubicBezTo>
                <a:lnTo>
                  <a:pt x="147250" y="6115759"/>
                </a:lnTo>
                <a:cubicBezTo>
                  <a:pt x="100844" y="6131227"/>
                  <a:pt x="99902" y="6137823"/>
                  <a:pt x="128287" y="6109438"/>
                </a:cubicBezTo>
                <a:cubicBezTo>
                  <a:pt x="156776" y="6080951"/>
                  <a:pt x="174916" y="6062118"/>
                  <a:pt x="187399" y="6048966"/>
                </a:cubicBezTo>
                <a:lnTo>
                  <a:pt x="189366" y="6046881"/>
                </a:lnTo>
                <a:lnTo>
                  <a:pt x="191497" y="6046229"/>
                </a:lnTo>
                <a:cubicBezTo>
                  <a:pt x="223589" y="6030183"/>
                  <a:pt x="302867" y="5955844"/>
                  <a:pt x="273669" y="5976699"/>
                </a:cubicBezTo>
                <a:cubicBezTo>
                  <a:pt x="221768" y="6013770"/>
                  <a:pt x="222466" y="6011842"/>
                  <a:pt x="202468" y="6033003"/>
                </a:cubicBezTo>
                <a:lnTo>
                  <a:pt x="189366" y="6046881"/>
                </a:lnTo>
                <a:lnTo>
                  <a:pt x="187017" y="6047601"/>
                </a:lnTo>
                <a:cubicBezTo>
                  <a:pt x="183172" y="6045614"/>
                  <a:pt x="222312" y="6009932"/>
                  <a:pt x="235744" y="5995662"/>
                </a:cubicBezTo>
                <a:cubicBezTo>
                  <a:pt x="365020" y="5858305"/>
                  <a:pt x="227743" y="6012933"/>
                  <a:pt x="336878" y="5888206"/>
                </a:cubicBezTo>
                <a:cubicBezTo>
                  <a:pt x="342765" y="5881479"/>
                  <a:pt x="324834" y="5901508"/>
                  <a:pt x="317915" y="5907169"/>
                </a:cubicBezTo>
                <a:cubicBezTo>
                  <a:pt x="301608" y="5920511"/>
                  <a:pt x="287789" y="5939985"/>
                  <a:pt x="267348" y="5945094"/>
                </a:cubicBezTo>
                <a:cubicBezTo>
                  <a:pt x="254259" y="5948367"/>
                  <a:pt x="283581" y="5923493"/>
                  <a:pt x="292632" y="5913489"/>
                </a:cubicBezTo>
                <a:cubicBezTo>
                  <a:pt x="338710" y="5862561"/>
                  <a:pt x="356526" y="5842511"/>
                  <a:pt x="372877" y="5826255"/>
                </a:cubicBezTo>
                <a:lnTo>
                  <a:pt x="375849" y="5823490"/>
                </a:lnTo>
                <a:lnTo>
                  <a:pt x="393766" y="5818675"/>
                </a:lnTo>
                <a:cubicBezTo>
                  <a:pt x="408515" y="5806034"/>
                  <a:pt x="423639" y="5793817"/>
                  <a:pt x="438013" y="5780750"/>
                </a:cubicBezTo>
                <a:cubicBezTo>
                  <a:pt x="446832" y="5772732"/>
                  <a:pt x="459528" y="5766773"/>
                  <a:pt x="463297" y="5755467"/>
                </a:cubicBezTo>
                <a:cubicBezTo>
                  <a:pt x="465404" y="5749145"/>
                  <a:pt x="450655" y="5759680"/>
                  <a:pt x="444334" y="5761787"/>
                </a:cubicBezTo>
                <a:cubicBezTo>
                  <a:pt x="424225" y="5779663"/>
                  <a:pt x="410448" y="5791715"/>
                  <a:pt x="399655" y="5801332"/>
                </a:cubicBezTo>
                <a:lnTo>
                  <a:pt x="375849" y="5823490"/>
                </a:lnTo>
                <a:lnTo>
                  <a:pt x="374725" y="5823792"/>
                </a:lnTo>
                <a:cubicBezTo>
                  <a:pt x="368379" y="5825497"/>
                  <a:pt x="362057" y="5826551"/>
                  <a:pt x="355841" y="5824996"/>
                </a:cubicBezTo>
                <a:cubicBezTo>
                  <a:pt x="350059" y="5823551"/>
                  <a:pt x="364474" y="5816765"/>
                  <a:pt x="368483" y="5812355"/>
                </a:cubicBezTo>
                <a:cubicBezTo>
                  <a:pt x="385550" y="5793582"/>
                  <a:pt x="401110" y="5773407"/>
                  <a:pt x="419050" y="5755467"/>
                </a:cubicBezTo>
                <a:lnTo>
                  <a:pt x="475983" y="5702093"/>
                </a:lnTo>
                <a:lnTo>
                  <a:pt x="480362" y="5704512"/>
                </a:lnTo>
                <a:cubicBezTo>
                  <a:pt x="506199" y="5708644"/>
                  <a:pt x="536997" y="5649624"/>
                  <a:pt x="564431" y="5629048"/>
                </a:cubicBezTo>
                <a:cubicBezTo>
                  <a:pt x="578931" y="5618173"/>
                  <a:pt x="533408" y="5648257"/>
                  <a:pt x="520185" y="5660653"/>
                </a:cubicBezTo>
                <a:lnTo>
                  <a:pt x="475983" y="5702093"/>
                </a:lnTo>
                <a:lnTo>
                  <a:pt x="469617" y="5698578"/>
                </a:lnTo>
                <a:cubicBezTo>
                  <a:pt x="463160" y="5692121"/>
                  <a:pt x="481654" y="5670092"/>
                  <a:pt x="507753" y="5644734"/>
                </a:cubicBezTo>
                <a:lnTo>
                  <a:pt x="522827" y="5630726"/>
                </a:lnTo>
                <a:lnTo>
                  <a:pt x="522889" y="5630737"/>
                </a:lnTo>
                <a:cubicBezTo>
                  <a:pt x="532359" y="5628388"/>
                  <a:pt x="542873" y="5615818"/>
                  <a:pt x="551790" y="5610085"/>
                </a:cubicBezTo>
                <a:cubicBezTo>
                  <a:pt x="562575" y="5603152"/>
                  <a:pt x="637365" y="5546551"/>
                  <a:pt x="646604" y="5534234"/>
                </a:cubicBezTo>
                <a:cubicBezTo>
                  <a:pt x="652257" y="5526696"/>
                  <a:pt x="628858" y="5541222"/>
                  <a:pt x="621320" y="5546876"/>
                </a:cubicBezTo>
                <a:cubicBezTo>
                  <a:pt x="616965" y="5550142"/>
                  <a:pt x="574735" y="5583763"/>
                  <a:pt x="535745" y="5618720"/>
                </a:cubicBezTo>
                <a:lnTo>
                  <a:pt x="522827" y="5630726"/>
                </a:lnTo>
                <a:lnTo>
                  <a:pt x="513864" y="5629048"/>
                </a:lnTo>
                <a:cubicBezTo>
                  <a:pt x="503204" y="5621053"/>
                  <a:pt x="518626" y="5601868"/>
                  <a:pt x="526506" y="5591122"/>
                </a:cubicBezTo>
                <a:cubicBezTo>
                  <a:pt x="534435" y="5580309"/>
                  <a:pt x="543612" y="5570502"/>
                  <a:pt x="553329" y="5561191"/>
                </a:cubicBezTo>
                <a:lnTo>
                  <a:pt x="556942" y="5557951"/>
                </a:lnTo>
                <a:lnTo>
                  <a:pt x="646604" y="5496308"/>
                </a:lnTo>
                <a:cubicBezTo>
                  <a:pt x="718858" y="5442118"/>
                  <a:pt x="713459" y="5446633"/>
                  <a:pt x="678208" y="5458382"/>
                </a:cubicBezTo>
                <a:cubicBezTo>
                  <a:pt x="646604" y="5483666"/>
                  <a:pt x="613854" y="5507581"/>
                  <a:pt x="583394" y="5534234"/>
                </a:cubicBezTo>
                <a:lnTo>
                  <a:pt x="556942" y="5557951"/>
                </a:lnTo>
                <a:lnTo>
                  <a:pt x="545468" y="5565839"/>
                </a:lnTo>
                <a:cubicBezTo>
                  <a:pt x="529667" y="5570579"/>
                  <a:pt x="507546" y="5589943"/>
                  <a:pt x="493323" y="5591028"/>
                </a:cubicBezTo>
                <a:lnTo>
                  <a:pt x="483187" y="5585323"/>
                </a:lnTo>
                <a:lnTo>
                  <a:pt x="507543" y="5565839"/>
                </a:lnTo>
                <a:cubicBezTo>
                  <a:pt x="561557" y="5526828"/>
                  <a:pt x="733129" y="5425816"/>
                  <a:pt x="671888" y="5452062"/>
                </a:cubicBezTo>
                <a:cubicBezTo>
                  <a:pt x="597759" y="5483831"/>
                  <a:pt x="625583" y="5467963"/>
                  <a:pt x="532827" y="5540555"/>
                </a:cubicBezTo>
                <a:cubicBezTo>
                  <a:pt x="515189" y="5554359"/>
                  <a:pt x="472244" y="5564768"/>
                  <a:pt x="482260" y="5584802"/>
                </a:cubicBezTo>
                <a:lnTo>
                  <a:pt x="483187" y="5585323"/>
                </a:lnTo>
                <a:lnTo>
                  <a:pt x="444334" y="5616406"/>
                </a:lnTo>
                <a:cubicBezTo>
                  <a:pt x="389973" y="5625466"/>
                  <a:pt x="391162" y="5631050"/>
                  <a:pt x="439646" y="5587597"/>
                </a:cubicBezTo>
                <a:lnTo>
                  <a:pt x="458908" y="5569877"/>
                </a:lnTo>
                <a:lnTo>
                  <a:pt x="526506" y="5521592"/>
                </a:lnTo>
                <a:cubicBezTo>
                  <a:pt x="536646" y="5514654"/>
                  <a:pt x="566798" y="5511317"/>
                  <a:pt x="558111" y="5502629"/>
                </a:cubicBezTo>
                <a:cubicBezTo>
                  <a:pt x="548688" y="5493206"/>
                  <a:pt x="532827" y="5511057"/>
                  <a:pt x="520185" y="5515271"/>
                </a:cubicBezTo>
                <a:cubicBezTo>
                  <a:pt x="501222" y="5532127"/>
                  <a:pt x="481742" y="5548418"/>
                  <a:pt x="463297" y="5565839"/>
                </a:cubicBezTo>
                <a:lnTo>
                  <a:pt x="458908" y="5569877"/>
                </a:lnTo>
                <a:lnTo>
                  <a:pt x="438013" y="5584802"/>
                </a:lnTo>
                <a:cubicBezTo>
                  <a:pt x="394250" y="5620842"/>
                  <a:pt x="353734" y="5660653"/>
                  <a:pt x="311595" y="5698578"/>
                </a:cubicBezTo>
                <a:cubicBezTo>
                  <a:pt x="294739" y="5702792"/>
                  <a:pt x="261027" y="5728595"/>
                  <a:pt x="261027" y="5711220"/>
                </a:cubicBezTo>
                <a:lnTo>
                  <a:pt x="266608" y="5698613"/>
                </a:lnTo>
                <a:lnTo>
                  <a:pt x="267266" y="5698020"/>
                </a:lnTo>
                <a:lnTo>
                  <a:pt x="280405" y="5689605"/>
                </a:lnTo>
                <a:cubicBezTo>
                  <a:pt x="291079" y="5684508"/>
                  <a:pt x="303721" y="5680293"/>
                  <a:pt x="311595" y="5673294"/>
                </a:cubicBezTo>
                <a:cubicBezTo>
                  <a:pt x="333866" y="5653498"/>
                  <a:pt x="353105" y="5630506"/>
                  <a:pt x="374803" y="5610085"/>
                </a:cubicBezTo>
                <a:lnTo>
                  <a:pt x="383190" y="5602303"/>
                </a:lnTo>
                <a:lnTo>
                  <a:pt x="412729" y="5578480"/>
                </a:lnTo>
                <a:cubicBezTo>
                  <a:pt x="420955" y="5571899"/>
                  <a:pt x="446778" y="5553674"/>
                  <a:pt x="438013" y="5559518"/>
                </a:cubicBezTo>
                <a:cubicBezTo>
                  <a:pt x="416159" y="5574086"/>
                  <a:pt x="411051" y="5576874"/>
                  <a:pt x="395223" y="5591136"/>
                </a:cubicBezTo>
                <a:lnTo>
                  <a:pt x="383190" y="5602303"/>
                </a:lnTo>
                <a:lnTo>
                  <a:pt x="306128" y="5664449"/>
                </a:lnTo>
                <a:lnTo>
                  <a:pt x="330557" y="5635369"/>
                </a:lnTo>
                <a:cubicBezTo>
                  <a:pt x="336879" y="5622727"/>
                  <a:pt x="304010" y="5645948"/>
                  <a:pt x="292632" y="5654331"/>
                </a:cubicBezTo>
                <a:cubicBezTo>
                  <a:pt x="263746" y="5675615"/>
                  <a:pt x="236545" y="5699225"/>
                  <a:pt x="210460" y="5723861"/>
                </a:cubicBezTo>
                <a:cubicBezTo>
                  <a:pt x="198496" y="5735161"/>
                  <a:pt x="171496" y="5747068"/>
                  <a:pt x="178855" y="5761787"/>
                </a:cubicBezTo>
                <a:cubicBezTo>
                  <a:pt x="185650" y="5775377"/>
                  <a:pt x="204822" y="5745876"/>
                  <a:pt x="216781" y="5736504"/>
                </a:cubicBezTo>
                <a:lnTo>
                  <a:pt x="306128" y="5664449"/>
                </a:lnTo>
                <a:lnTo>
                  <a:pt x="304917" y="5665892"/>
                </a:lnTo>
                <a:cubicBezTo>
                  <a:pt x="294627" y="5674810"/>
                  <a:pt x="283404" y="5683035"/>
                  <a:pt x="273669" y="5692257"/>
                </a:cubicBezTo>
                <a:lnTo>
                  <a:pt x="267266" y="5698020"/>
                </a:lnTo>
                <a:lnTo>
                  <a:pt x="266713" y="5698374"/>
                </a:lnTo>
                <a:lnTo>
                  <a:pt x="266608" y="5698613"/>
                </a:lnTo>
                <a:lnTo>
                  <a:pt x="210460" y="5749145"/>
                </a:lnTo>
                <a:cubicBezTo>
                  <a:pt x="189901" y="5766620"/>
                  <a:pt x="166329" y="5780633"/>
                  <a:pt x="147250" y="5799713"/>
                </a:cubicBezTo>
                <a:cubicBezTo>
                  <a:pt x="146072" y="5800891"/>
                  <a:pt x="146332" y="5801330"/>
                  <a:pt x="147467" y="5801264"/>
                </a:cubicBezTo>
                <a:lnTo>
                  <a:pt x="147501" y="5801255"/>
                </a:lnTo>
                <a:lnTo>
                  <a:pt x="140930" y="5806034"/>
                </a:lnTo>
                <a:cubicBezTo>
                  <a:pt x="130395" y="5808141"/>
                  <a:pt x="116922" y="5819952"/>
                  <a:pt x="109325" y="5812355"/>
                </a:cubicBezTo>
                <a:cubicBezTo>
                  <a:pt x="102661" y="5805692"/>
                  <a:pt x="128629" y="5793734"/>
                  <a:pt x="121967" y="5787071"/>
                </a:cubicBezTo>
                <a:cubicBezTo>
                  <a:pt x="115646" y="5780750"/>
                  <a:pt x="110442" y="5801075"/>
                  <a:pt x="103004" y="5806034"/>
                </a:cubicBezTo>
                <a:cubicBezTo>
                  <a:pt x="66433" y="5830414"/>
                  <a:pt x="75039" y="5828317"/>
                  <a:pt x="46116" y="5818675"/>
                </a:cubicBezTo>
                <a:lnTo>
                  <a:pt x="65079" y="5793392"/>
                </a:lnTo>
                <a:cubicBezTo>
                  <a:pt x="93740" y="5755178"/>
                  <a:pt x="130243" y="5723389"/>
                  <a:pt x="159892" y="5685936"/>
                </a:cubicBezTo>
                <a:cubicBezTo>
                  <a:pt x="170055" y="5673099"/>
                  <a:pt x="188560" y="5634921"/>
                  <a:pt x="197818" y="5616406"/>
                </a:cubicBezTo>
                <a:lnTo>
                  <a:pt x="121967" y="5635369"/>
                </a:lnTo>
                <a:cubicBezTo>
                  <a:pt x="104623" y="5639705"/>
                  <a:pt x="146755" y="5609570"/>
                  <a:pt x="159892" y="5597443"/>
                </a:cubicBezTo>
                <a:cubicBezTo>
                  <a:pt x="174166" y="5584267"/>
                  <a:pt x="189765" y="5572585"/>
                  <a:pt x="204138" y="5559518"/>
                </a:cubicBezTo>
                <a:cubicBezTo>
                  <a:pt x="212958" y="5551500"/>
                  <a:pt x="224092" y="5544894"/>
                  <a:pt x="229422" y="5534234"/>
                </a:cubicBezTo>
                <a:cubicBezTo>
                  <a:pt x="232820" y="5527439"/>
                  <a:pt x="217254" y="5543478"/>
                  <a:pt x="210460" y="5546876"/>
                </a:cubicBezTo>
                <a:cubicBezTo>
                  <a:pt x="200312" y="5551950"/>
                  <a:pt x="189157" y="5554763"/>
                  <a:pt x="178855" y="5559518"/>
                </a:cubicBezTo>
                <a:cubicBezTo>
                  <a:pt x="134359" y="5580054"/>
                  <a:pt x="92101" y="5605785"/>
                  <a:pt x="46116" y="5622727"/>
                </a:cubicBezTo>
                <a:cubicBezTo>
                  <a:pt x="38988" y="5625353"/>
                  <a:pt x="53894" y="5609600"/>
                  <a:pt x="58757" y="5603764"/>
                </a:cubicBezTo>
                <a:cubicBezTo>
                  <a:pt x="64480" y="5596897"/>
                  <a:pt x="84041" y="5591123"/>
                  <a:pt x="77720" y="5584802"/>
                </a:cubicBezTo>
                <a:cubicBezTo>
                  <a:pt x="71057" y="5578138"/>
                  <a:pt x="60864" y="5593230"/>
                  <a:pt x="52436" y="5597443"/>
                </a:cubicBezTo>
                <a:cubicBezTo>
                  <a:pt x="35580" y="5599550"/>
                  <a:pt x="13881" y="5615776"/>
                  <a:pt x="1869" y="5603764"/>
                </a:cubicBezTo>
                <a:cubicBezTo>
                  <a:pt x="-7671" y="5594225"/>
                  <a:pt x="21845" y="5585320"/>
                  <a:pt x="33473" y="5578480"/>
                </a:cubicBezTo>
                <a:lnTo>
                  <a:pt x="40785" y="5574824"/>
                </a:lnTo>
                <a:lnTo>
                  <a:pt x="42100" y="5575082"/>
                </a:lnTo>
                <a:cubicBezTo>
                  <a:pt x="57718" y="5573191"/>
                  <a:pt x="74963" y="5559119"/>
                  <a:pt x="90362" y="5553196"/>
                </a:cubicBezTo>
                <a:cubicBezTo>
                  <a:pt x="97452" y="5550469"/>
                  <a:pt x="116267" y="5537469"/>
                  <a:pt x="109325" y="5540555"/>
                </a:cubicBezTo>
                <a:lnTo>
                  <a:pt x="40785" y="5574824"/>
                </a:lnTo>
                <a:lnTo>
                  <a:pt x="27153" y="5572159"/>
                </a:lnTo>
                <a:cubicBezTo>
                  <a:pt x="13042" y="5563692"/>
                  <a:pt x="48223" y="5546875"/>
                  <a:pt x="58757" y="5534234"/>
                </a:cubicBezTo>
                <a:cubicBezTo>
                  <a:pt x="92285" y="5519333"/>
                  <a:pt x="111817" y="5510588"/>
                  <a:pt x="122057" y="5505978"/>
                </a:cubicBezTo>
                <a:lnTo>
                  <a:pt x="122990" y="5505556"/>
                </a:lnTo>
                <a:lnTo>
                  <a:pt x="121299" y="5506328"/>
                </a:lnTo>
                <a:cubicBezTo>
                  <a:pt x="110725" y="5511203"/>
                  <a:pt x="95120" y="5518564"/>
                  <a:pt x="90362" y="5521592"/>
                </a:cubicBezTo>
                <a:cubicBezTo>
                  <a:pt x="75071" y="5531323"/>
                  <a:pt x="60864" y="5542662"/>
                  <a:pt x="46116" y="5553196"/>
                </a:cubicBezTo>
                <a:cubicBezTo>
                  <a:pt x="2404" y="5584419"/>
                  <a:pt x="143743" y="5508267"/>
                  <a:pt x="191497" y="5483666"/>
                </a:cubicBezTo>
                <a:cubicBezTo>
                  <a:pt x="213340" y="5472413"/>
                  <a:pt x="233227" y="5457674"/>
                  <a:pt x="254706" y="5445741"/>
                </a:cubicBezTo>
                <a:cubicBezTo>
                  <a:pt x="262943" y="5441165"/>
                  <a:pt x="270874" y="5434844"/>
                  <a:pt x="279100" y="5429667"/>
                </a:cubicBezTo>
                <a:lnTo>
                  <a:pt x="286324" y="5425926"/>
                </a:lnTo>
                <a:lnTo>
                  <a:pt x="242064" y="5458382"/>
                </a:lnTo>
                <a:cubicBezTo>
                  <a:pt x="235008" y="5463870"/>
                  <a:pt x="214621" y="5480172"/>
                  <a:pt x="223101" y="5477345"/>
                </a:cubicBezTo>
                <a:cubicBezTo>
                  <a:pt x="243680" y="5470486"/>
                  <a:pt x="262154" y="5458088"/>
                  <a:pt x="279990" y="5445741"/>
                </a:cubicBezTo>
                <a:cubicBezTo>
                  <a:pt x="289789" y="5438957"/>
                  <a:pt x="317192" y="5420457"/>
                  <a:pt x="305274" y="5420457"/>
                </a:cubicBezTo>
                <a:cubicBezTo>
                  <a:pt x="300562" y="5420457"/>
                  <a:pt x="296076" y="5421466"/>
                  <a:pt x="291739" y="5423121"/>
                </a:cubicBezTo>
                <a:lnTo>
                  <a:pt x="286324" y="5425926"/>
                </a:lnTo>
                <a:lnTo>
                  <a:pt x="336878" y="5388853"/>
                </a:lnTo>
                <a:cubicBezTo>
                  <a:pt x="356770" y="5373104"/>
                  <a:pt x="374076" y="5354284"/>
                  <a:pt x="393766" y="5338285"/>
                </a:cubicBezTo>
                <a:lnTo>
                  <a:pt x="409182" y="5326083"/>
                </a:lnTo>
                <a:lnTo>
                  <a:pt x="413115" y="5324269"/>
                </a:lnTo>
                <a:cubicBezTo>
                  <a:pt x="436985" y="5310718"/>
                  <a:pt x="459411" y="5287417"/>
                  <a:pt x="423077" y="5315084"/>
                </a:cubicBezTo>
                <a:lnTo>
                  <a:pt x="409182" y="5326083"/>
                </a:lnTo>
                <a:lnTo>
                  <a:pt x="399078" y="5330744"/>
                </a:lnTo>
                <a:cubicBezTo>
                  <a:pt x="394647" y="5332188"/>
                  <a:pt x="390616" y="5332757"/>
                  <a:pt x="387446" y="5331964"/>
                </a:cubicBezTo>
                <a:cubicBezTo>
                  <a:pt x="374358" y="5328693"/>
                  <a:pt x="402816" y="5309510"/>
                  <a:pt x="412729" y="5300360"/>
                </a:cubicBezTo>
                <a:lnTo>
                  <a:pt x="434900" y="5283116"/>
                </a:lnTo>
                <a:lnTo>
                  <a:pt x="436035" y="5282459"/>
                </a:lnTo>
                <a:cubicBezTo>
                  <a:pt x="445227" y="5275964"/>
                  <a:pt x="454026" y="5268063"/>
                  <a:pt x="463297" y="5262434"/>
                </a:cubicBezTo>
                <a:cubicBezTo>
                  <a:pt x="503770" y="5237862"/>
                  <a:pt x="549916" y="5220065"/>
                  <a:pt x="583394" y="5186583"/>
                </a:cubicBezTo>
                <a:cubicBezTo>
                  <a:pt x="614821" y="5155153"/>
                  <a:pt x="504701" y="5228825"/>
                  <a:pt x="469617" y="5256113"/>
                </a:cubicBezTo>
                <a:lnTo>
                  <a:pt x="434900" y="5283116"/>
                </a:lnTo>
                <a:lnTo>
                  <a:pt x="421842" y="5290684"/>
                </a:lnTo>
                <a:cubicBezTo>
                  <a:pt x="416940" y="5292767"/>
                  <a:pt x="411832" y="5294039"/>
                  <a:pt x="406409" y="5294039"/>
                </a:cubicBezTo>
                <a:cubicBezTo>
                  <a:pt x="389953" y="5294039"/>
                  <a:pt x="431693" y="5272969"/>
                  <a:pt x="444334" y="5262434"/>
                </a:cubicBezTo>
                <a:cubicBezTo>
                  <a:pt x="460862" y="5248662"/>
                  <a:pt x="475097" y="5237116"/>
                  <a:pt x="487583" y="5227312"/>
                </a:cubicBezTo>
                <a:lnTo>
                  <a:pt x="520217" y="5202722"/>
                </a:lnTo>
                <a:lnTo>
                  <a:pt x="627641" y="5154978"/>
                </a:lnTo>
                <a:cubicBezTo>
                  <a:pt x="653821" y="5141888"/>
                  <a:pt x="678208" y="5125480"/>
                  <a:pt x="703492" y="5110732"/>
                </a:cubicBezTo>
                <a:lnTo>
                  <a:pt x="741417" y="5104411"/>
                </a:lnTo>
                <a:cubicBezTo>
                  <a:pt x="735313" y="5109295"/>
                  <a:pt x="637640" y="5185547"/>
                  <a:pt x="627641" y="5205546"/>
                </a:cubicBezTo>
                <a:cubicBezTo>
                  <a:pt x="622146" y="5216535"/>
                  <a:pt x="650063" y="5194745"/>
                  <a:pt x="659245" y="5186583"/>
                </a:cubicBezTo>
                <a:cubicBezTo>
                  <a:pt x="673721" y="5173716"/>
                  <a:pt x="703817" y="5151580"/>
                  <a:pt x="725517" y="5133458"/>
                </a:cubicBezTo>
                <a:lnTo>
                  <a:pt x="725736" y="5133265"/>
                </a:lnTo>
                <a:lnTo>
                  <a:pt x="727722" y="5132032"/>
                </a:lnTo>
                <a:cubicBezTo>
                  <a:pt x="743396" y="5122306"/>
                  <a:pt x="743399" y="5122263"/>
                  <a:pt x="740592" y="5123128"/>
                </a:cubicBezTo>
                <a:lnTo>
                  <a:pt x="736325" y="5123928"/>
                </a:lnTo>
                <a:lnTo>
                  <a:pt x="739843" y="5120826"/>
                </a:lnTo>
                <a:cubicBezTo>
                  <a:pt x="743843" y="5117005"/>
                  <a:pt x="746944" y="5113642"/>
                  <a:pt x="748769" y="5110945"/>
                </a:cubicBezTo>
                <a:lnTo>
                  <a:pt x="749837" y="5106014"/>
                </a:lnTo>
                <a:lnTo>
                  <a:pt x="752407" y="5103553"/>
                </a:lnTo>
                <a:cubicBezTo>
                  <a:pt x="756833" y="5099516"/>
                  <a:pt x="762290" y="5094714"/>
                  <a:pt x="768978" y="5089010"/>
                </a:cubicBezTo>
                <a:lnTo>
                  <a:pt x="773650" y="5085117"/>
                </a:lnTo>
                <a:lnTo>
                  <a:pt x="779395" y="5080766"/>
                </a:lnTo>
                <a:cubicBezTo>
                  <a:pt x="821837" y="5048866"/>
                  <a:pt x="867012" y="5015605"/>
                  <a:pt x="893120" y="4996955"/>
                </a:cubicBezTo>
                <a:cubicBezTo>
                  <a:pt x="912289" y="4983263"/>
                  <a:pt x="935260" y="4975885"/>
                  <a:pt x="956329" y="4965350"/>
                </a:cubicBezTo>
                <a:cubicBezTo>
                  <a:pt x="974064" y="4956482"/>
                  <a:pt x="975466" y="4958590"/>
                  <a:pt x="966594" y="4967473"/>
                </a:cubicBezTo>
                <a:lnTo>
                  <a:pt x="949121" y="4982901"/>
                </a:lnTo>
                <a:lnTo>
                  <a:pt x="927193" y="4995307"/>
                </a:lnTo>
                <a:cubicBezTo>
                  <a:pt x="920870" y="4999445"/>
                  <a:pt x="914868" y="5003984"/>
                  <a:pt x="909188" y="5009375"/>
                </a:cubicBezTo>
                <a:lnTo>
                  <a:pt x="901112" y="5019018"/>
                </a:lnTo>
                <a:lnTo>
                  <a:pt x="735096" y="5129695"/>
                </a:lnTo>
                <a:cubicBezTo>
                  <a:pt x="728775" y="5133908"/>
                  <a:pt x="709191" y="5145422"/>
                  <a:pt x="716134" y="5142336"/>
                </a:cubicBezTo>
                <a:cubicBezTo>
                  <a:pt x="735096" y="5133908"/>
                  <a:pt x="756316" y="5129362"/>
                  <a:pt x="773022" y="5117052"/>
                </a:cubicBezTo>
                <a:cubicBezTo>
                  <a:pt x="796966" y="5099410"/>
                  <a:pt x="838705" y="5068677"/>
                  <a:pt x="877786" y="5039025"/>
                </a:cubicBezTo>
                <a:lnTo>
                  <a:pt x="896218" y="5024860"/>
                </a:lnTo>
                <a:lnTo>
                  <a:pt x="893120" y="5028560"/>
                </a:lnTo>
                <a:cubicBezTo>
                  <a:pt x="888906" y="5034881"/>
                  <a:pt x="917454" y="5010547"/>
                  <a:pt x="912082" y="5015918"/>
                </a:cubicBezTo>
                <a:cubicBezTo>
                  <a:pt x="902543" y="5025458"/>
                  <a:pt x="890721" y="5032422"/>
                  <a:pt x="880478" y="5041201"/>
                </a:cubicBezTo>
                <a:cubicBezTo>
                  <a:pt x="861214" y="5057713"/>
                  <a:pt x="842137" y="5074458"/>
                  <a:pt x="823590" y="5091769"/>
                </a:cubicBezTo>
                <a:cubicBezTo>
                  <a:pt x="810520" y="5103968"/>
                  <a:pt x="773023" y="5117053"/>
                  <a:pt x="785664" y="5129695"/>
                </a:cubicBezTo>
                <a:cubicBezTo>
                  <a:pt x="798480" y="5142511"/>
                  <a:pt x="816270" y="5110025"/>
                  <a:pt x="829910" y="5098090"/>
                </a:cubicBezTo>
                <a:cubicBezTo>
                  <a:pt x="866928" y="5065699"/>
                  <a:pt x="900891" y="5029956"/>
                  <a:pt x="937366" y="4996955"/>
                </a:cubicBezTo>
                <a:cubicBezTo>
                  <a:pt x="945178" y="4989888"/>
                  <a:pt x="971457" y="4972213"/>
                  <a:pt x="962650" y="4977993"/>
                </a:cubicBezTo>
                <a:lnTo>
                  <a:pt x="920060" y="5006386"/>
                </a:lnTo>
                <a:lnTo>
                  <a:pt x="946340" y="4985357"/>
                </a:lnTo>
                <a:lnTo>
                  <a:pt x="949121" y="4982901"/>
                </a:lnTo>
                <a:lnTo>
                  <a:pt x="968971" y="4971671"/>
                </a:lnTo>
                <a:cubicBezTo>
                  <a:pt x="983720" y="4963243"/>
                  <a:pt x="996230" y="4946387"/>
                  <a:pt x="1013218" y="4946387"/>
                </a:cubicBezTo>
                <a:cubicBezTo>
                  <a:pt x="1027151" y="4946387"/>
                  <a:pt x="875174" y="5055762"/>
                  <a:pt x="931045" y="5022239"/>
                </a:cubicBezTo>
                <a:cubicBezTo>
                  <a:pt x="963213" y="5002938"/>
                  <a:pt x="986745" y="4970926"/>
                  <a:pt x="1019538" y="4952709"/>
                </a:cubicBezTo>
                <a:cubicBezTo>
                  <a:pt x="1027132" y="4948490"/>
                  <a:pt x="1048496" y="4951157"/>
                  <a:pt x="1044822" y="4959030"/>
                </a:cubicBezTo>
                <a:cubicBezTo>
                  <a:pt x="1028958" y="4993024"/>
                  <a:pt x="998468" y="5018025"/>
                  <a:pt x="975292" y="5047522"/>
                </a:cubicBezTo>
                <a:cubicBezTo>
                  <a:pt x="996362" y="5039094"/>
                  <a:pt x="1017643" y="5031178"/>
                  <a:pt x="1038501" y="5022239"/>
                </a:cubicBezTo>
                <a:cubicBezTo>
                  <a:pt x="1044625" y="5019614"/>
                  <a:pt x="1025859" y="5026453"/>
                  <a:pt x="1019538" y="5028560"/>
                </a:cubicBezTo>
                <a:cubicBezTo>
                  <a:pt x="973603" y="5043873"/>
                  <a:pt x="1027885" y="4997246"/>
                  <a:pt x="1088430" y="4946749"/>
                </a:cubicBezTo>
                <a:lnTo>
                  <a:pt x="1120004" y="4920415"/>
                </a:lnTo>
                <a:lnTo>
                  <a:pt x="1120673" y="4921104"/>
                </a:lnTo>
                <a:cubicBezTo>
                  <a:pt x="1148941" y="4921104"/>
                  <a:pt x="1172553" y="4898161"/>
                  <a:pt x="1196524" y="4883179"/>
                </a:cubicBezTo>
                <a:cubicBezTo>
                  <a:pt x="1206631" y="4876862"/>
                  <a:pt x="1228420" y="4867812"/>
                  <a:pt x="1221808" y="4857895"/>
                </a:cubicBezTo>
                <a:cubicBezTo>
                  <a:pt x="1214699" y="4847231"/>
                  <a:pt x="1196524" y="4862109"/>
                  <a:pt x="1183883" y="4864216"/>
                </a:cubicBezTo>
                <a:cubicBezTo>
                  <a:pt x="1170188" y="4877912"/>
                  <a:pt x="1148474" y="4896562"/>
                  <a:pt x="1124758" y="4916451"/>
                </a:cubicBezTo>
                <a:lnTo>
                  <a:pt x="1120004" y="4920415"/>
                </a:lnTo>
                <a:lnTo>
                  <a:pt x="1116420" y="4916721"/>
                </a:lnTo>
                <a:cubicBezTo>
                  <a:pt x="1117677" y="4908625"/>
                  <a:pt x="1132952" y="4891406"/>
                  <a:pt x="1139636" y="4883179"/>
                </a:cubicBezTo>
                <a:lnTo>
                  <a:pt x="1140887" y="4881812"/>
                </a:lnTo>
                <a:lnTo>
                  <a:pt x="1153005" y="4876513"/>
                </a:lnTo>
                <a:cubicBezTo>
                  <a:pt x="1165404" y="4870307"/>
                  <a:pt x="1177561" y="4863162"/>
                  <a:pt x="1190203" y="4857895"/>
                </a:cubicBezTo>
                <a:cubicBezTo>
                  <a:pt x="1223915" y="4828397"/>
                  <a:pt x="1259664" y="4801077"/>
                  <a:pt x="1291338" y="4769402"/>
                </a:cubicBezTo>
                <a:cubicBezTo>
                  <a:pt x="1297659" y="4763081"/>
                  <a:pt x="1314299" y="4758435"/>
                  <a:pt x="1310301" y="4750439"/>
                </a:cubicBezTo>
                <a:cubicBezTo>
                  <a:pt x="1309330" y="4748497"/>
                  <a:pt x="1307791" y="4747789"/>
                  <a:pt x="1305896" y="4747852"/>
                </a:cubicBezTo>
                <a:lnTo>
                  <a:pt x="1303740" y="4748527"/>
                </a:lnTo>
                <a:lnTo>
                  <a:pt x="1303980" y="4744118"/>
                </a:lnTo>
                <a:cubicBezTo>
                  <a:pt x="1300095" y="4736348"/>
                  <a:pt x="1287124" y="4748332"/>
                  <a:pt x="1278696" y="4750439"/>
                </a:cubicBezTo>
                <a:cubicBezTo>
                  <a:pt x="1251306" y="4769402"/>
                  <a:pt x="1222759" y="4786795"/>
                  <a:pt x="1196524" y="4807328"/>
                </a:cubicBezTo>
                <a:cubicBezTo>
                  <a:pt x="1174201" y="4824798"/>
                  <a:pt x="1153358" y="4844172"/>
                  <a:pt x="1133315" y="4864216"/>
                </a:cubicBezTo>
                <a:cubicBezTo>
                  <a:pt x="1125865" y="4871665"/>
                  <a:pt x="1103881" y="4890662"/>
                  <a:pt x="1114352" y="4889499"/>
                </a:cubicBezTo>
                <a:lnTo>
                  <a:pt x="1130391" y="4885662"/>
                </a:lnTo>
                <a:lnTo>
                  <a:pt x="1115450" y="4898350"/>
                </a:lnTo>
                <a:cubicBezTo>
                  <a:pt x="1109349" y="4903203"/>
                  <a:pt x="1102882" y="4907213"/>
                  <a:pt x="1095389" y="4908462"/>
                </a:cubicBezTo>
                <a:cubicBezTo>
                  <a:pt x="1082245" y="4910652"/>
                  <a:pt x="1070105" y="4900034"/>
                  <a:pt x="1057464" y="4895820"/>
                </a:cubicBezTo>
                <a:cubicBezTo>
                  <a:pt x="1078473" y="4871310"/>
                  <a:pt x="1090928" y="4855853"/>
                  <a:pt x="1105336" y="4840820"/>
                </a:cubicBezTo>
                <a:lnTo>
                  <a:pt x="1127757" y="4819390"/>
                </a:lnTo>
                <a:lnTo>
                  <a:pt x="1133999" y="4819207"/>
                </a:lnTo>
                <a:cubicBezTo>
                  <a:pt x="1142748" y="4816525"/>
                  <a:pt x="1151270" y="4811991"/>
                  <a:pt x="1158599" y="4807328"/>
                </a:cubicBezTo>
                <a:cubicBezTo>
                  <a:pt x="1191375" y="4786469"/>
                  <a:pt x="1279034" y="4709362"/>
                  <a:pt x="1247091" y="4731476"/>
                </a:cubicBezTo>
                <a:cubicBezTo>
                  <a:pt x="1219701" y="4750439"/>
                  <a:pt x="1191040" y="4767686"/>
                  <a:pt x="1164920" y="4788365"/>
                </a:cubicBezTo>
                <a:cubicBezTo>
                  <a:pt x="1150511" y="4799772"/>
                  <a:pt x="1139217" y="4809127"/>
                  <a:pt x="1129724" y="4817510"/>
                </a:cubicBezTo>
                <a:lnTo>
                  <a:pt x="1127757" y="4819390"/>
                </a:lnTo>
                <a:lnTo>
                  <a:pt x="1108031" y="4819969"/>
                </a:lnTo>
                <a:cubicBezTo>
                  <a:pt x="1103562" y="4818480"/>
                  <a:pt x="1105669" y="4814265"/>
                  <a:pt x="1109420" y="4809370"/>
                </a:cubicBezTo>
                <a:lnTo>
                  <a:pt x="1114943" y="4802163"/>
                </a:lnTo>
                <a:lnTo>
                  <a:pt x="1121757" y="4796248"/>
                </a:lnTo>
                <a:cubicBezTo>
                  <a:pt x="1127602" y="4789287"/>
                  <a:pt x="1133085" y="4781805"/>
                  <a:pt x="1139636" y="4775722"/>
                </a:cubicBezTo>
                <a:cubicBezTo>
                  <a:pt x="1156048" y="4760482"/>
                  <a:pt x="1173985" y="4746923"/>
                  <a:pt x="1190203" y="4731476"/>
                </a:cubicBezTo>
                <a:lnTo>
                  <a:pt x="1201801" y="4719879"/>
                </a:lnTo>
                <a:lnTo>
                  <a:pt x="1271639" y="4674675"/>
                </a:lnTo>
                <a:cubicBezTo>
                  <a:pt x="1300410" y="4655021"/>
                  <a:pt x="1328372" y="4634282"/>
                  <a:pt x="1354548" y="4611379"/>
                </a:cubicBezTo>
                <a:cubicBezTo>
                  <a:pt x="1390180" y="4580199"/>
                  <a:pt x="1269838" y="4655773"/>
                  <a:pt x="1234450" y="4687230"/>
                </a:cubicBezTo>
                <a:lnTo>
                  <a:pt x="1245035" y="4676645"/>
                </a:lnTo>
                <a:lnTo>
                  <a:pt x="1247108" y="4674612"/>
                </a:lnTo>
                <a:cubicBezTo>
                  <a:pt x="1254500" y="4667241"/>
                  <a:pt x="1261116" y="4660564"/>
                  <a:pt x="1266054" y="4655625"/>
                </a:cubicBezTo>
                <a:lnTo>
                  <a:pt x="1272375" y="4649304"/>
                </a:lnTo>
                <a:cubicBezTo>
                  <a:pt x="1296596" y="4627021"/>
                  <a:pt x="1329970" y="4613479"/>
                  <a:pt x="1348226" y="4586095"/>
                </a:cubicBezTo>
                <a:cubicBezTo>
                  <a:pt x="1350004" y="4583429"/>
                  <a:pt x="1349312" y="4582359"/>
                  <a:pt x="1347077" y="4582287"/>
                </a:cubicBezTo>
                <a:lnTo>
                  <a:pt x="1337994" y="4584189"/>
                </a:lnTo>
                <a:lnTo>
                  <a:pt x="1353963" y="4573760"/>
                </a:lnTo>
                <a:cubicBezTo>
                  <a:pt x="1367690" y="4564668"/>
                  <a:pt x="1373410" y="4560378"/>
                  <a:pt x="1360868" y="4567132"/>
                </a:cubicBezTo>
                <a:lnTo>
                  <a:pt x="1316132" y="4590810"/>
                </a:lnTo>
                <a:lnTo>
                  <a:pt x="1310301" y="4592416"/>
                </a:lnTo>
                <a:lnTo>
                  <a:pt x="1303828" y="4597322"/>
                </a:lnTo>
                <a:lnTo>
                  <a:pt x="1291531" y="4603831"/>
                </a:lnTo>
                <a:lnTo>
                  <a:pt x="1280769" y="4610586"/>
                </a:lnTo>
                <a:lnTo>
                  <a:pt x="1278696" y="4611379"/>
                </a:lnTo>
                <a:lnTo>
                  <a:pt x="1276457" y="4613294"/>
                </a:lnTo>
                <a:lnTo>
                  <a:pt x="1258735" y="4624420"/>
                </a:lnTo>
                <a:lnTo>
                  <a:pt x="1230428" y="4647435"/>
                </a:lnTo>
                <a:lnTo>
                  <a:pt x="1227461" y="4646516"/>
                </a:lnTo>
                <a:cubicBezTo>
                  <a:pt x="1223455" y="4644363"/>
                  <a:pt x="1217903" y="4641031"/>
                  <a:pt x="1209166" y="4636662"/>
                </a:cubicBezTo>
                <a:cubicBezTo>
                  <a:pt x="1219701" y="4624021"/>
                  <a:pt x="1228679" y="4609899"/>
                  <a:pt x="1240771" y="4598737"/>
                </a:cubicBezTo>
                <a:lnTo>
                  <a:pt x="1241959" y="4597757"/>
                </a:lnTo>
                <a:lnTo>
                  <a:pt x="1246154" y="4596203"/>
                </a:lnTo>
                <a:cubicBezTo>
                  <a:pt x="1250889" y="4594450"/>
                  <a:pt x="1255520" y="4592943"/>
                  <a:pt x="1259734" y="4592416"/>
                </a:cubicBezTo>
                <a:cubicBezTo>
                  <a:pt x="1285018" y="4573453"/>
                  <a:pt x="1309472" y="4553332"/>
                  <a:pt x="1335585" y="4535527"/>
                </a:cubicBezTo>
                <a:cubicBezTo>
                  <a:pt x="1355886" y="4521685"/>
                  <a:pt x="1378125" y="4510889"/>
                  <a:pt x="1398794" y="4497602"/>
                </a:cubicBezTo>
                <a:cubicBezTo>
                  <a:pt x="1407655" y="4491905"/>
                  <a:pt x="1434612" y="4478639"/>
                  <a:pt x="1424078" y="4478639"/>
                </a:cubicBezTo>
                <a:cubicBezTo>
                  <a:pt x="1409944" y="4478639"/>
                  <a:pt x="1398169" y="4490162"/>
                  <a:pt x="1386152" y="4497602"/>
                </a:cubicBezTo>
                <a:cubicBezTo>
                  <a:pt x="1375943" y="4503922"/>
                  <a:pt x="1291517" y="4558869"/>
                  <a:pt x="1253748" y="4588033"/>
                </a:cubicBezTo>
                <a:lnTo>
                  <a:pt x="1241959" y="4597757"/>
                </a:lnTo>
                <a:lnTo>
                  <a:pt x="1231951" y="4601463"/>
                </a:lnTo>
                <a:cubicBezTo>
                  <a:pt x="1222690" y="4604478"/>
                  <a:pt x="1214262" y="4605532"/>
                  <a:pt x="1209166" y="4598737"/>
                </a:cubicBezTo>
                <a:lnTo>
                  <a:pt x="1209162" y="4598632"/>
                </a:lnTo>
                <a:lnTo>
                  <a:pt x="1231623" y="4577135"/>
                </a:lnTo>
                <a:lnTo>
                  <a:pt x="1275627" y="4538241"/>
                </a:lnTo>
                <a:lnTo>
                  <a:pt x="1279653" y="4534903"/>
                </a:lnTo>
                <a:lnTo>
                  <a:pt x="1297358" y="4523355"/>
                </a:lnTo>
                <a:cubicBezTo>
                  <a:pt x="1320153" y="4508517"/>
                  <a:pt x="1352368" y="4487139"/>
                  <a:pt x="1367189" y="4472318"/>
                </a:cubicBezTo>
                <a:cubicBezTo>
                  <a:pt x="1370520" y="4468987"/>
                  <a:pt x="1358266" y="4475747"/>
                  <a:pt x="1354548" y="4478639"/>
                </a:cubicBezTo>
                <a:cubicBezTo>
                  <a:pt x="1335585" y="4493388"/>
                  <a:pt x="1315634" y="4507018"/>
                  <a:pt x="1296177" y="4521207"/>
                </a:cubicBezTo>
                <a:lnTo>
                  <a:pt x="1279653" y="4534903"/>
                </a:lnTo>
                <a:lnTo>
                  <a:pt x="1278696" y="4535527"/>
                </a:lnTo>
                <a:lnTo>
                  <a:pt x="1275627" y="4538241"/>
                </a:lnTo>
                <a:lnTo>
                  <a:pt x="1240771" y="4567132"/>
                </a:lnTo>
                <a:cubicBezTo>
                  <a:pt x="1232870" y="4575033"/>
                  <a:pt x="1214014" y="4582156"/>
                  <a:pt x="1208851" y="4590252"/>
                </a:cubicBezTo>
                <a:lnTo>
                  <a:pt x="1209162" y="4598632"/>
                </a:lnTo>
                <a:lnTo>
                  <a:pt x="1208859" y="4598923"/>
                </a:lnTo>
                <a:cubicBezTo>
                  <a:pt x="1201016" y="4605836"/>
                  <a:pt x="1192804" y="4612248"/>
                  <a:pt x="1183883" y="4617700"/>
                </a:cubicBezTo>
                <a:cubicBezTo>
                  <a:pt x="1180642" y="4619680"/>
                  <a:pt x="1177481" y="4617574"/>
                  <a:pt x="1174341" y="4614445"/>
                </a:cubicBezTo>
                <a:lnTo>
                  <a:pt x="1171260" y="4611374"/>
                </a:lnTo>
                <a:lnTo>
                  <a:pt x="1172742" y="4609893"/>
                </a:lnTo>
                <a:cubicBezTo>
                  <a:pt x="1197292" y="4585632"/>
                  <a:pt x="1217925" y="4566885"/>
                  <a:pt x="1259734" y="4535527"/>
                </a:cubicBezTo>
                <a:cubicBezTo>
                  <a:pt x="1276590" y="4522886"/>
                  <a:pt x="1295402" y="4512500"/>
                  <a:pt x="1310301" y="4497602"/>
                </a:cubicBezTo>
                <a:cubicBezTo>
                  <a:pt x="1311966" y="4495936"/>
                  <a:pt x="1311693" y="4495544"/>
                  <a:pt x="1310227" y="4495979"/>
                </a:cubicBezTo>
                <a:lnTo>
                  <a:pt x="1304763" y="4498507"/>
                </a:lnTo>
                <a:lnTo>
                  <a:pt x="1284421" y="4511230"/>
                </a:lnTo>
                <a:lnTo>
                  <a:pt x="1282736" y="4511989"/>
                </a:lnTo>
                <a:lnTo>
                  <a:pt x="1248948" y="4537848"/>
                </a:lnTo>
                <a:lnTo>
                  <a:pt x="1227951" y="4554477"/>
                </a:lnTo>
                <a:lnTo>
                  <a:pt x="1211464" y="4562588"/>
                </a:lnTo>
                <a:cubicBezTo>
                  <a:pt x="1180977" y="4579908"/>
                  <a:pt x="1148418" y="4604544"/>
                  <a:pt x="1126994" y="4624020"/>
                </a:cubicBezTo>
                <a:cubicBezTo>
                  <a:pt x="1121373" y="4629130"/>
                  <a:pt x="1108031" y="4638769"/>
                  <a:pt x="1114352" y="4642983"/>
                </a:cubicBezTo>
                <a:cubicBezTo>
                  <a:pt x="1118822" y="4645963"/>
                  <a:pt x="1124089" y="4644910"/>
                  <a:pt x="1129556" y="4642848"/>
                </a:cubicBezTo>
                <a:lnTo>
                  <a:pt x="1137177" y="4639974"/>
                </a:lnTo>
                <a:lnTo>
                  <a:pt x="1119877" y="4657961"/>
                </a:lnTo>
                <a:cubicBezTo>
                  <a:pt x="1107615" y="4672038"/>
                  <a:pt x="1095617" y="4686390"/>
                  <a:pt x="1082748" y="4699871"/>
                </a:cubicBezTo>
                <a:cubicBezTo>
                  <a:pt x="1064230" y="4719270"/>
                  <a:pt x="1047115" y="4740409"/>
                  <a:pt x="1025859" y="4756760"/>
                </a:cubicBezTo>
                <a:cubicBezTo>
                  <a:pt x="1018974" y="4762056"/>
                  <a:pt x="1007803" y="4767900"/>
                  <a:pt x="1000575" y="4763081"/>
                </a:cubicBezTo>
                <a:cubicBezTo>
                  <a:pt x="999190" y="4762157"/>
                  <a:pt x="998760" y="4760905"/>
                  <a:pt x="998928" y="4759448"/>
                </a:cubicBezTo>
                <a:lnTo>
                  <a:pt x="999882" y="4757055"/>
                </a:lnTo>
                <a:lnTo>
                  <a:pt x="1020370" y="4738985"/>
                </a:lnTo>
                <a:lnTo>
                  <a:pt x="1026209" y="4734222"/>
                </a:lnTo>
                <a:cubicBezTo>
                  <a:pt x="1060498" y="4705062"/>
                  <a:pt x="1092566" y="4676040"/>
                  <a:pt x="1101710" y="4668267"/>
                </a:cubicBezTo>
                <a:cubicBezTo>
                  <a:pt x="1111990" y="4659529"/>
                  <a:pt x="1144540" y="4635499"/>
                  <a:pt x="1133315" y="4642983"/>
                </a:cubicBezTo>
                <a:cubicBezTo>
                  <a:pt x="1120673" y="4651411"/>
                  <a:pt x="1107544" y="4659151"/>
                  <a:pt x="1095389" y="4668267"/>
                </a:cubicBezTo>
                <a:lnTo>
                  <a:pt x="1076034" y="4683751"/>
                </a:lnTo>
                <a:lnTo>
                  <a:pt x="1076481" y="4682824"/>
                </a:lnTo>
                <a:cubicBezTo>
                  <a:pt x="1075138" y="4682242"/>
                  <a:pt x="1071114" y="4683565"/>
                  <a:pt x="1063785" y="4687230"/>
                </a:cubicBezTo>
                <a:cubicBezTo>
                  <a:pt x="1051143" y="4693551"/>
                  <a:pt x="1037290" y="4697879"/>
                  <a:pt x="1025859" y="4706192"/>
                </a:cubicBezTo>
                <a:cubicBezTo>
                  <a:pt x="990730" y="4731741"/>
                  <a:pt x="924724" y="4788365"/>
                  <a:pt x="924724" y="4788365"/>
                </a:cubicBezTo>
                <a:cubicBezTo>
                  <a:pt x="928938" y="4792578"/>
                  <a:pt x="931955" y="4803504"/>
                  <a:pt x="937366" y="4801006"/>
                </a:cubicBezTo>
                <a:cubicBezTo>
                  <a:pt x="946386" y="4796843"/>
                  <a:pt x="960024" y="4787438"/>
                  <a:pt x="975693" y="4775427"/>
                </a:cubicBezTo>
                <a:lnTo>
                  <a:pt x="1000684" y="4755042"/>
                </a:lnTo>
                <a:lnTo>
                  <a:pt x="999882" y="4757055"/>
                </a:lnTo>
                <a:lnTo>
                  <a:pt x="973591" y="4780244"/>
                </a:lnTo>
                <a:cubicBezTo>
                  <a:pt x="953874" y="4797815"/>
                  <a:pt x="935920" y="4814322"/>
                  <a:pt x="924724" y="4826290"/>
                </a:cubicBezTo>
                <a:cubicBezTo>
                  <a:pt x="908312" y="4843834"/>
                  <a:pt x="896438" y="4865224"/>
                  <a:pt x="880478" y="4883179"/>
                </a:cubicBezTo>
                <a:lnTo>
                  <a:pt x="837459" y="4926198"/>
                </a:lnTo>
                <a:lnTo>
                  <a:pt x="819982" y="4936958"/>
                </a:lnTo>
                <a:cubicBezTo>
                  <a:pt x="772541" y="4966025"/>
                  <a:pt x="772827" y="4965447"/>
                  <a:pt x="823590" y="4940067"/>
                </a:cubicBezTo>
                <a:lnTo>
                  <a:pt x="837459" y="4926198"/>
                </a:lnTo>
                <a:lnTo>
                  <a:pt x="854153" y="4915921"/>
                </a:lnTo>
                <a:cubicBezTo>
                  <a:pt x="880721" y="4899473"/>
                  <a:pt x="914840" y="4878127"/>
                  <a:pt x="956329" y="4851573"/>
                </a:cubicBezTo>
                <a:cubicBezTo>
                  <a:pt x="966368" y="4845149"/>
                  <a:pt x="939687" y="4868648"/>
                  <a:pt x="931045" y="4876857"/>
                </a:cubicBezTo>
                <a:cubicBezTo>
                  <a:pt x="897543" y="4908684"/>
                  <a:pt x="864014" y="4940490"/>
                  <a:pt x="829910" y="4971671"/>
                </a:cubicBezTo>
                <a:lnTo>
                  <a:pt x="709813" y="5079127"/>
                </a:lnTo>
                <a:cubicBezTo>
                  <a:pt x="692957" y="5085448"/>
                  <a:pt x="674224" y="5108075"/>
                  <a:pt x="659245" y="5098090"/>
                </a:cubicBezTo>
                <a:lnTo>
                  <a:pt x="657747" y="5092369"/>
                </a:lnTo>
                <a:lnTo>
                  <a:pt x="659245" y="5091769"/>
                </a:lnTo>
                <a:cubicBezTo>
                  <a:pt x="717584" y="5051661"/>
                  <a:pt x="774627" y="5009575"/>
                  <a:pt x="829910" y="4965350"/>
                </a:cubicBezTo>
                <a:cubicBezTo>
                  <a:pt x="840445" y="4956922"/>
                  <a:pt x="873582" y="4934033"/>
                  <a:pt x="861515" y="4940067"/>
                </a:cubicBezTo>
                <a:cubicBezTo>
                  <a:pt x="836944" y="4952352"/>
                  <a:pt x="814491" y="4968559"/>
                  <a:pt x="791985" y="4984313"/>
                </a:cubicBezTo>
                <a:cubicBezTo>
                  <a:pt x="766916" y="5001860"/>
                  <a:pt x="715208" y="5044158"/>
                  <a:pt x="690850" y="5066485"/>
                </a:cubicBezTo>
                <a:cubicBezTo>
                  <a:pt x="682613" y="5074036"/>
                  <a:pt x="661981" y="5083389"/>
                  <a:pt x="657409" y="5091081"/>
                </a:cubicBezTo>
                <a:lnTo>
                  <a:pt x="657747" y="5092369"/>
                </a:lnTo>
                <a:lnTo>
                  <a:pt x="627641" y="5104411"/>
                </a:lnTo>
                <a:cubicBezTo>
                  <a:pt x="619007" y="5105370"/>
                  <a:pt x="610785" y="5100196"/>
                  <a:pt x="602357" y="5098090"/>
                </a:cubicBezTo>
                <a:cubicBezTo>
                  <a:pt x="602357" y="5098090"/>
                  <a:pt x="607849" y="5093825"/>
                  <a:pt x="616789" y="5086914"/>
                </a:cubicBezTo>
                <a:lnTo>
                  <a:pt x="647753" y="5063058"/>
                </a:lnTo>
                <a:lnTo>
                  <a:pt x="669756" y="5048919"/>
                </a:lnTo>
                <a:cubicBezTo>
                  <a:pt x="697476" y="5030770"/>
                  <a:pt x="724853" y="5012155"/>
                  <a:pt x="754059" y="4990634"/>
                </a:cubicBezTo>
                <a:cubicBezTo>
                  <a:pt x="767307" y="4980873"/>
                  <a:pt x="807596" y="4953825"/>
                  <a:pt x="791985" y="4959030"/>
                </a:cubicBezTo>
                <a:cubicBezTo>
                  <a:pt x="770364" y="4966237"/>
                  <a:pt x="753475" y="4983478"/>
                  <a:pt x="735096" y="4996955"/>
                </a:cubicBezTo>
                <a:cubicBezTo>
                  <a:pt x="712668" y="5013403"/>
                  <a:pt x="679483" y="5038687"/>
                  <a:pt x="651906" y="5059858"/>
                </a:cubicBezTo>
                <a:lnTo>
                  <a:pt x="647753" y="5063058"/>
                </a:lnTo>
                <a:lnTo>
                  <a:pt x="583394" y="5104411"/>
                </a:lnTo>
                <a:lnTo>
                  <a:pt x="581964" y="5104736"/>
                </a:lnTo>
                <a:lnTo>
                  <a:pt x="659245" y="5041201"/>
                </a:lnTo>
                <a:cubicBezTo>
                  <a:pt x="665566" y="5034880"/>
                  <a:pt x="686880" y="5020070"/>
                  <a:pt x="678208" y="5022239"/>
                </a:cubicBezTo>
                <a:cubicBezTo>
                  <a:pt x="653509" y="5028413"/>
                  <a:pt x="630508" y="5040745"/>
                  <a:pt x="608678" y="5053844"/>
                </a:cubicBezTo>
                <a:cubicBezTo>
                  <a:pt x="588078" y="5066204"/>
                  <a:pt x="570382" y="5082878"/>
                  <a:pt x="551790" y="5098090"/>
                </a:cubicBezTo>
                <a:cubicBezTo>
                  <a:pt x="547177" y="5101864"/>
                  <a:pt x="533305" y="5109563"/>
                  <a:pt x="539148" y="5110732"/>
                </a:cubicBezTo>
                <a:lnTo>
                  <a:pt x="541479" y="5110598"/>
                </a:lnTo>
                <a:lnTo>
                  <a:pt x="488580" y="5142336"/>
                </a:lnTo>
                <a:cubicBezTo>
                  <a:pt x="475696" y="5150389"/>
                  <a:pt x="462647" y="5158292"/>
                  <a:pt x="450655" y="5167620"/>
                </a:cubicBezTo>
                <a:cubicBezTo>
                  <a:pt x="443599" y="5173108"/>
                  <a:pt x="422752" y="5186583"/>
                  <a:pt x="431692" y="5186583"/>
                </a:cubicBezTo>
                <a:lnTo>
                  <a:pt x="455079" y="5181379"/>
                </a:lnTo>
                <a:lnTo>
                  <a:pt x="453642" y="5182366"/>
                </a:lnTo>
                <a:cubicBezTo>
                  <a:pt x="438995" y="5192689"/>
                  <a:pt x="431781" y="5199151"/>
                  <a:pt x="393766" y="5230829"/>
                </a:cubicBezTo>
                <a:lnTo>
                  <a:pt x="336878" y="5243471"/>
                </a:lnTo>
                <a:lnTo>
                  <a:pt x="343199" y="5237150"/>
                </a:lnTo>
                <a:cubicBezTo>
                  <a:pt x="358954" y="5225031"/>
                  <a:pt x="377228" y="5216572"/>
                  <a:pt x="393766" y="5205546"/>
                </a:cubicBezTo>
                <a:cubicBezTo>
                  <a:pt x="427806" y="5182853"/>
                  <a:pt x="462173" y="5160562"/>
                  <a:pt x="494901" y="5136015"/>
                </a:cubicBezTo>
                <a:cubicBezTo>
                  <a:pt x="502439" y="5130361"/>
                  <a:pt x="477409" y="5143359"/>
                  <a:pt x="469617" y="5148658"/>
                </a:cubicBezTo>
                <a:cubicBezTo>
                  <a:pt x="458376" y="5156302"/>
                  <a:pt x="441143" y="5166786"/>
                  <a:pt x="422443" y="5178030"/>
                </a:cubicBezTo>
                <a:lnTo>
                  <a:pt x="419307" y="5179931"/>
                </a:lnTo>
                <a:lnTo>
                  <a:pt x="422129" y="5176298"/>
                </a:lnTo>
                <a:cubicBezTo>
                  <a:pt x="421838" y="5172623"/>
                  <a:pt x="373041" y="5205288"/>
                  <a:pt x="355841" y="5218188"/>
                </a:cubicBezTo>
                <a:lnTo>
                  <a:pt x="347466" y="5224274"/>
                </a:lnTo>
                <a:lnTo>
                  <a:pt x="343696" y="5226718"/>
                </a:lnTo>
                <a:lnTo>
                  <a:pt x="334192" y="5233923"/>
                </a:lnTo>
                <a:lnTo>
                  <a:pt x="327127" y="5239058"/>
                </a:lnTo>
                <a:lnTo>
                  <a:pt x="322612" y="5242152"/>
                </a:lnTo>
                <a:lnTo>
                  <a:pt x="311603" y="5248370"/>
                </a:lnTo>
                <a:cubicBezTo>
                  <a:pt x="298463" y="5255215"/>
                  <a:pt x="287175" y="5260381"/>
                  <a:pt x="279990" y="5262434"/>
                </a:cubicBezTo>
                <a:cubicBezTo>
                  <a:pt x="271637" y="5264821"/>
                  <a:pt x="263134" y="5258220"/>
                  <a:pt x="254706" y="5256113"/>
                </a:cubicBezTo>
                <a:lnTo>
                  <a:pt x="259301" y="5252182"/>
                </a:lnTo>
                <a:lnTo>
                  <a:pt x="279990" y="5243471"/>
                </a:lnTo>
                <a:cubicBezTo>
                  <a:pt x="298952" y="5230830"/>
                  <a:pt x="320763" y="5221661"/>
                  <a:pt x="336878" y="5205546"/>
                </a:cubicBezTo>
                <a:cubicBezTo>
                  <a:pt x="343021" y="5199403"/>
                  <a:pt x="318993" y="5207314"/>
                  <a:pt x="311595" y="5211866"/>
                </a:cubicBezTo>
                <a:cubicBezTo>
                  <a:pt x="296250" y="5221310"/>
                  <a:pt x="271923" y="5241477"/>
                  <a:pt x="260718" y="5250970"/>
                </a:cubicBezTo>
                <a:lnTo>
                  <a:pt x="259301" y="5252182"/>
                </a:lnTo>
                <a:lnTo>
                  <a:pt x="248621" y="5256680"/>
                </a:lnTo>
                <a:cubicBezTo>
                  <a:pt x="238165" y="5261082"/>
                  <a:pt x="227630" y="5264242"/>
                  <a:pt x="216781" y="5262434"/>
                </a:cubicBezTo>
                <a:cubicBezTo>
                  <a:pt x="205024" y="5260475"/>
                  <a:pt x="232757" y="5244596"/>
                  <a:pt x="242064" y="5237150"/>
                </a:cubicBezTo>
                <a:lnTo>
                  <a:pt x="242385" y="5236897"/>
                </a:lnTo>
                <a:lnTo>
                  <a:pt x="250556" y="5232961"/>
                </a:lnTo>
                <a:cubicBezTo>
                  <a:pt x="257752" y="5229376"/>
                  <a:pt x="263802" y="5226282"/>
                  <a:pt x="267348" y="5224509"/>
                </a:cubicBezTo>
                <a:cubicBezTo>
                  <a:pt x="277999" y="5213857"/>
                  <a:pt x="305371" y="5187749"/>
                  <a:pt x="264169" y="5219692"/>
                </a:cubicBezTo>
                <a:lnTo>
                  <a:pt x="242385" y="5236897"/>
                </a:lnTo>
                <a:lnTo>
                  <a:pt x="226887" y="5244362"/>
                </a:lnTo>
                <a:cubicBezTo>
                  <a:pt x="210625" y="5251840"/>
                  <a:pt x="195209" y="5257969"/>
                  <a:pt x="191497" y="5256113"/>
                </a:cubicBezTo>
                <a:cubicBezTo>
                  <a:pt x="179430" y="5250079"/>
                  <a:pt x="207241" y="5234048"/>
                  <a:pt x="216781" y="5224509"/>
                </a:cubicBezTo>
                <a:cubicBezTo>
                  <a:pt x="222152" y="5219137"/>
                  <a:pt x="229422" y="5216081"/>
                  <a:pt x="235744" y="5211866"/>
                </a:cubicBezTo>
                <a:lnTo>
                  <a:pt x="237922" y="5210986"/>
                </a:lnTo>
                <a:lnTo>
                  <a:pt x="234368" y="5214343"/>
                </a:lnTo>
                <a:cubicBezTo>
                  <a:pt x="233502" y="5215861"/>
                  <a:pt x="233745" y="5217188"/>
                  <a:pt x="235744" y="5218188"/>
                </a:cubicBezTo>
                <a:cubicBezTo>
                  <a:pt x="245892" y="5223262"/>
                  <a:pt x="267348" y="5216892"/>
                  <a:pt x="267348" y="5205546"/>
                </a:cubicBezTo>
                <a:cubicBezTo>
                  <a:pt x="267348" y="5200174"/>
                  <a:pt x="262081" y="5201228"/>
                  <a:pt x="255496" y="5203888"/>
                </a:cubicBezTo>
                <a:lnTo>
                  <a:pt x="237922" y="5210986"/>
                </a:lnTo>
                <a:lnTo>
                  <a:pt x="239652" y="5209353"/>
                </a:lnTo>
                <a:cubicBezTo>
                  <a:pt x="244534" y="5205827"/>
                  <a:pt x="251273" y="5202086"/>
                  <a:pt x="254706" y="5199225"/>
                </a:cubicBezTo>
                <a:cubicBezTo>
                  <a:pt x="281107" y="5177225"/>
                  <a:pt x="276738" y="5183174"/>
                  <a:pt x="272695" y="5187698"/>
                </a:cubicBezTo>
                <a:lnTo>
                  <a:pt x="271394" y="5189092"/>
                </a:lnTo>
                <a:lnTo>
                  <a:pt x="270759" y="5189743"/>
                </a:lnTo>
                <a:cubicBezTo>
                  <a:pt x="269746" y="5190804"/>
                  <a:pt x="269724" y="5190859"/>
                  <a:pt x="270209" y="5190364"/>
                </a:cubicBezTo>
                <a:lnTo>
                  <a:pt x="271394" y="5189092"/>
                </a:lnTo>
                <a:lnTo>
                  <a:pt x="277262" y="5183079"/>
                </a:lnTo>
                <a:cubicBezTo>
                  <a:pt x="280746" y="5179545"/>
                  <a:pt x="285707" y="5174545"/>
                  <a:pt x="292632" y="5167620"/>
                </a:cubicBezTo>
                <a:cubicBezTo>
                  <a:pt x="352330" y="5177569"/>
                  <a:pt x="332757" y="5165421"/>
                  <a:pt x="311595" y="5186583"/>
                </a:cubicBezTo>
                <a:cubicBezTo>
                  <a:pt x="302055" y="5196123"/>
                  <a:pt x="294739" y="5207653"/>
                  <a:pt x="286311" y="5218188"/>
                </a:cubicBezTo>
                <a:cubicBezTo>
                  <a:pt x="301060" y="5209760"/>
                  <a:pt x="316152" y="5201906"/>
                  <a:pt x="330557" y="5192904"/>
                </a:cubicBezTo>
                <a:cubicBezTo>
                  <a:pt x="340221" y="5186865"/>
                  <a:pt x="349426" y="5180084"/>
                  <a:pt x="358725" y="5173463"/>
                </a:cubicBezTo>
                <a:lnTo>
                  <a:pt x="383519" y="5157506"/>
                </a:lnTo>
                <a:lnTo>
                  <a:pt x="375241" y="5165277"/>
                </a:lnTo>
                <a:cubicBezTo>
                  <a:pt x="352194" y="5185675"/>
                  <a:pt x="354723" y="5181750"/>
                  <a:pt x="393766" y="5173941"/>
                </a:cubicBezTo>
                <a:cubicBezTo>
                  <a:pt x="396927" y="5169727"/>
                  <a:pt x="402500" y="5165905"/>
                  <a:pt x="406867" y="5161887"/>
                </a:cubicBezTo>
                <a:lnTo>
                  <a:pt x="410665" y="5157318"/>
                </a:lnTo>
                <a:lnTo>
                  <a:pt x="426290" y="5151438"/>
                </a:lnTo>
                <a:cubicBezTo>
                  <a:pt x="434556" y="5146563"/>
                  <a:pt x="442516" y="5140763"/>
                  <a:pt x="450655" y="5136015"/>
                </a:cubicBezTo>
                <a:cubicBezTo>
                  <a:pt x="459754" y="5130707"/>
                  <a:pt x="486473" y="5117052"/>
                  <a:pt x="475939" y="5117052"/>
                </a:cubicBezTo>
                <a:cubicBezTo>
                  <a:pt x="451916" y="5117052"/>
                  <a:pt x="429585" y="5129694"/>
                  <a:pt x="406409" y="5136015"/>
                </a:cubicBezTo>
                <a:lnTo>
                  <a:pt x="394369" y="5147319"/>
                </a:lnTo>
                <a:lnTo>
                  <a:pt x="393766" y="5142336"/>
                </a:lnTo>
                <a:cubicBezTo>
                  <a:pt x="421416" y="5114687"/>
                  <a:pt x="405064" y="5127972"/>
                  <a:pt x="444334" y="5104411"/>
                </a:cubicBezTo>
                <a:cubicBezTo>
                  <a:pt x="450849" y="5100503"/>
                  <a:pt x="451604" y="5090820"/>
                  <a:pt x="456976" y="5085448"/>
                </a:cubicBezTo>
                <a:lnTo>
                  <a:pt x="496704" y="5050686"/>
                </a:lnTo>
                <a:lnTo>
                  <a:pt x="507543" y="5047522"/>
                </a:lnTo>
                <a:cubicBezTo>
                  <a:pt x="514917" y="5042255"/>
                  <a:pt x="525979" y="5038885"/>
                  <a:pt x="535197" y="5034567"/>
                </a:cubicBezTo>
                <a:lnTo>
                  <a:pt x="537067" y="5033367"/>
                </a:lnTo>
                <a:lnTo>
                  <a:pt x="539148" y="5034881"/>
                </a:lnTo>
                <a:cubicBezTo>
                  <a:pt x="564112" y="5029888"/>
                  <a:pt x="586215" y="5015257"/>
                  <a:pt x="608678" y="5003276"/>
                </a:cubicBezTo>
                <a:cubicBezTo>
                  <a:pt x="617973" y="4998318"/>
                  <a:pt x="644453" y="4983359"/>
                  <a:pt x="633962" y="4984313"/>
                </a:cubicBezTo>
                <a:cubicBezTo>
                  <a:pt x="636942" y="4982824"/>
                  <a:pt x="633587" y="4983480"/>
                  <a:pt x="628794" y="4984970"/>
                </a:cubicBezTo>
                <a:lnTo>
                  <a:pt x="626207" y="4986032"/>
                </a:lnTo>
                <a:lnTo>
                  <a:pt x="612816" y="4989001"/>
                </a:lnTo>
                <a:lnTo>
                  <a:pt x="631212" y="4976124"/>
                </a:lnTo>
                <a:lnTo>
                  <a:pt x="633962" y="4977993"/>
                </a:lnTo>
                <a:cubicBezTo>
                  <a:pt x="639922" y="4977993"/>
                  <a:pt x="651657" y="4962191"/>
                  <a:pt x="646604" y="4965350"/>
                </a:cubicBezTo>
                <a:lnTo>
                  <a:pt x="631212" y="4976124"/>
                </a:lnTo>
                <a:lnTo>
                  <a:pt x="626986" y="4973252"/>
                </a:lnTo>
                <a:cubicBezTo>
                  <a:pt x="625097" y="4970618"/>
                  <a:pt x="623427" y="4967458"/>
                  <a:pt x="621320" y="4965350"/>
                </a:cubicBezTo>
                <a:cubicBezTo>
                  <a:pt x="642318" y="4937352"/>
                  <a:pt x="642597" y="4934498"/>
                  <a:pt x="671888" y="4908462"/>
                </a:cubicBezTo>
                <a:cubicBezTo>
                  <a:pt x="679762" y="4901463"/>
                  <a:pt x="689242" y="4896436"/>
                  <a:pt x="697171" y="4889499"/>
                </a:cubicBezTo>
                <a:lnTo>
                  <a:pt x="711020" y="4875651"/>
                </a:lnTo>
                <a:lnTo>
                  <a:pt x="718062" y="4871733"/>
                </a:lnTo>
                <a:cubicBezTo>
                  <a:pt x="728615" y="4864848"/>
                  <a:pt x="740083" y="4855638"/>
                  <a:pt x="750772" y="4846336"/>
                </a:cubicBezTo>
                <a:lnTo>
                  <a:pt x="762778" y="4835227"/>
                </a:lnTo>
                <a:lnTo>
                  <a:pt x="804627" y="4807328"/>
                </a:lnTo>
                <a:cubicBezTo>
                  <a:pt x="809447" y="4803822"/>
                  <a:pt x="822416" y="4791682"/>
                  <a:pt x="817269" y="4794685"/>
                </a:cubicBezTo>
                <a:lnTo>
                  <a:pt x="781652" y="4817582"/>
                </a:lnTo>
                <a:lnTo>
                  <a:pt x="787887" y="4811416"/>
                </a:lnTo>
                <a:cubicBezTo>
                  <a:pt x="790154" y="4809145"/>
                  <a:pt x="791591" y="4807689"/>
                  <a:pt x="791985" y="4807328"/>
                </a:cubicBezTo>
                <a:lnTo>
                  <a:pt x="800759" y="4798962"/>
                </a:lnTo>
                <a:lnTo>
                  <a:pt x="810916" y="4790498"/>
                </a:lnTo>
                <a:lnTo>
                  <a:pt x="836231" y="4775722"/>
                </a:lnTo>
                <a:cubicBezTo>
                  <a:pt x="847220" y="4770228"/>
                  <a:pt x="857096" y="4762726"/>
                  <a:pt x="867836" y="4756760"/>
                </a:cubicBezTo>
                <a:cubicBezTo>
                  <a:pt x="876073" y="4752184"/>
                  <a:pt x="884938" y="4748793"/>
                  <a:pt x="893120" y="4744118"/>
                </a:cubicBezTo>
                <a:cubicBezTo>
                  <a:pt x="899716" y="4740349"/>
                  <a:pt x="906315" y="4736420"/>
                  <a:pt x="912082" y="4731476"/>
                </a:cubicBezTo>
                <a:cubicBezTo>
                  <a:pt x="921132" y="4723720"/>
                  <a:pt x="949285" y="4706192"/>
                  <a:pt x="937366" y="4706192"/>
                </a:cubicBezTo>
                <a:cubicBezTo>
                  <a:pt x="927085" y="4706192"/>
                  <a:pt x="900217" y="4722362"/>
                  <a:pt x="875132" y="4739138"/>
                </a:cubicBezTo>
                <a:lnTo>
                  <a:pt x="846058" y="4759385"/>
                </a:lnTo>
                <a:lnTo>
                  <a:pt x="880478" y="4718834"/>
                </a:lnTo>
                <a:cubicBezTo>
                  <a:pt x="884201" y="4714180"/>
                  <a:pt x="871760" y="4726991"/>
                  <a:pt x="867836" y="4731476"/>
                </a:cubicBezTo>
                <a:lnTo>
                  <a:pt x="842535" y="4761838"/>
                </a:lnTo>
                <a:lnTo>
                  <a:pt x="841136" y="4762812"/>
                </a:lnTo>
                <a:cubicBezTo>
                  <a:pt x="831781" y="4769558"/>
                  <a:pt x="825167" y="4774510"/>
                  <a:pt x="823590" y="4775722"/>
                </a:cubicBezTo>
                <a:cubicBezTo>
                  <a:pt x="820047" y="4778447"/>
                  <a:pt x="813447" y="4784428"/>
                  <a:pt x="808662" y="4789107"/>
                </a:cubicBezTo>
                <a:lnTo>
                  <a:pt x="804090" y="4793913"/>
                </a:lnTo>
                <a:lnTo>
                  <a:pt x="794377" y="4798361"/>
                </a:lnTo>
                <a:cubicBezTo>
                  <a:pt x="789520" y="4800006"/>
                  <a:pt x="784531" y="4801006"/>
                  <a:pt x="779343" y="4801006"/>
                </a:cubicBezTo>
                <a:cubicBezTo>
                  <a:pt x="768808" y="4801006"/>
                  <a:pt x="790857" y="4783172"/>
                  <a:pt x="798306" y="4775722"/>
                </a:cubicBezTo>
                <a:cubicBezTo>
                  <a:pt x="807845" y="4766183"/>
                  <a:pt x="819375" y="4758867"/>
                  <a:pt x="829910" y="4750439"/>
                </a:cubicBezTo>
                <a:lnTo>
                  <a:pt x="855610" y="4727092"/>
                </a:lnTo>
                <a:lnTo>
                  <a:pt x="861515" y="4725155"/>
                </a:lnTo>
                <a:cubicBezTo>
                  <a:pt x="873104" y="4715674"/>
                  <a:pt x="885193" y="4706746"/>
                  <a:pt x="897031" y="4697540"/>
                </a:cubicBezTo>
                <a:lnTo>
                  <a:pt x="930209" y="4668987"/>
                </a:lnTo>
                <a:lnTo>
                  <a:pt x="902029" y="4684054"/>
                </a:lnTo>
                <a:lnTo>
                  <a:pt x="891095" y="4694855"/>
                </a:lnTo>
                <a:lnTo>
                  <a:pt x="855610" y="4727092"/>
                </a:lnTo>
                <a:lnTo>
                  <a:pt x="845584" y="4730380"/>
                </a:lnTo>
                <a:cubicBezTo>
                  <a:pt x="840274" y="4732121"/>
                  <a:pt x="835006" y="4733176"/>
                  <a:pt x="829910" y="4731476"/>
                </a:cubicBezTo>
                <a:cubicBezTo>
                  <a:pt x="824256" y="4729592"/>
                  <a:pt x="838738" y="4723412"/>
                  <a:pt x="842553" y="4718834"/>
                </a:cubicBezTo>
                <a:lnTo>
                  <a:pt x="845915" y="4714351"/>
                </a:lnTo>
                <a:lnTo>
                  <a:pt x="844497" y="4715118"/>
                </a:lnTo>
                <a:cubicBezTo>
                  <a:pt x="655282" y="4818303"/>
                  <a:pt x="811704" y="4744489"/>
                  <a:pt x="660958" y="4814638"/>
                </a:cubicBezTo>
                <a:cubicBezTo>
                  <a:pt x="644514" y="4822289"/>
                  <a:pt x="692767" y="4797292"/>
                  <a:pt x="708548" y="4788406"/>
                </a:cubicBezTo>
                <a:lnTo>
                  <a:pt x="850898" y="4707707"/>
                </a:lnTo>
                <a:lnTo>
                  <a:pt x="861515" y="4693551"/>
                </a:lnTo>
                <a:cubicBezTo>
                  <a:pt x="873151" y="4681915"/>
                  <a:pt x="886799" y="4672480"/>
                  <a:pt x="899441" y="4661946"/>
                </a:cubicBezTo>
                <a:cubicBezTo>
                  <a:pt x="914710" y="4649220"/>
                  <a:pt x="935953" y="4644396"/>
                  <a:pt x="950008" y="4630341"/>
                </a:cubicBezTo>
                <a:cubicBezTo>
                  <a:pt x="962020" y="4618330"/>
                  <a:pt x="921533" y="4649317"/>
                  <a:pt x="905761" y="4655625"/>
                </a:cubicBezTo>
                <a:cubicBezTo>
                  <a:pt x="900228" y="4657839"/>
                  <a:pt x="913750" y="4646706"/>
                  <a:pt x="918404" y="4642983"/>
                </a:cubicBezTo>
                <a:cubicBezTo>
                  <a:pt x="924336" y="4638237"/>
                  <a:pt x="931598" y="4635285"/>
                  <a:pt x="937366" y="4630341"/>
                </a:cubicBezTo>
                <a:cubicBezTo>
                  <a:pt x="946416" y="4622584"/>
                  <a:pt x="953742" y="4612975"/>
                  <a:pt x="962650" y="4605057"/>
                </a:cubicBezTo>
                <a:lnTo>
                  <a:pt x="971869" y="4597351"/>
                </a:lnTo>
                <a:lnTo>
                  <a:pt x="978658" y="4596214"/>
                </a:lnTo>
                <a:cubicBezTo>
                  <a:pt x="984481" y="4595182"/>
                  <a:pt x="991756" y="4593886"/>
                  <a:pt x="1000575" y="4592416"/>
                </a:cubicBezTo>
                <a:cubicBezTo>
                  <a:pt x="1004262" y="4588728"/>
                  <a:pt x="1009977" y="4583429"/>
                  <a:pt x="1016199" y="4577726"/>
                </a:cubicBezTo>
                <a:lnTo>
                  <a:pt x="1019478" y="4574718"/>
                </a:lnTo>
                <a:lnTo>
                  <a:pt x="1032180" y="4573453"/>
                </a:lnTo>
                <a:cubicBezTo>
                  <a:pt x="1042475" y="4567448"/>
                  <a:pt x="1050350" y="4558381"/>
                  <a:pt x="1058034" y="4549029"/>
                </a:cubicBezTo>
                <a:lnTo>
                  <a:pt x="1065064" y="4541593"/>
                </a:lnTo>
                <a:lnTo>
                  <a:pt x="1095389" y="4535527"/>
                </a:lnTo>
                <a:cubicBezTo>
                  <a:pt x="1123230" y="4526247"/>
                  <a:pt x="1148913" y="4510289"/>
                  <a:pt x="1177561" y="4503923"/>
                </a:cubicBezTo>
                <a:cubicBezTo>
                  <a:pt x="1187845" y="4501638"/>
                  <a:pt x="1159727" y="4515437"/>
                  <a:pt x="1152277" y="4522886"/>
                </a:cubicBezTo>
                <a:cubicBezTo>
                  <a:pt x="1146905" y="4528257"/>
                  <a:pt x="1164069" y="4512753"/>
                  <a:pt x="1171240" y="4510243"/>
                </a:cubicBezTo>
                <a:cubicBezTo>
                  <a:pt x="1186991" y="4504731"/>
                  <a:pt x="1200859" y="4499727"/>
                  <a:pt x="1212984" y="4495276"/>
                </a:cubicBezTo>
                <a:lnTo>
                  <a:pt x="1219635" y="4492797"/>
                </a:lnTo>
                <a:lnTo>
                  <a:pt x="1209166" y="4503923"/>
                </a:lnTo>
                <a:cubicBezTo>
                  <a:pt x="1204952" y="4510244"/>
                  <a:pt x="1188986" y="4523828"/>
                  <a:pt x="1196524" y="4522886"/>
                </a:cubicBezTo>
                <a:lnTo>
                  <a:pt x="1223430" y="4514067"/>
                </a:lnTo>
                <a:lnTo>
                  <a:pt x="1269626" y="4487720"/>
                </a:lnTo>
                <a:lnTo>
                  <a:pt x="1278323" y="4479031"/>
                </a:lnTo>
                <a:cubicBezTo>
                  <a:pt x="1290854" y="4465918"/>
                  <a:pt x="1283781" y="4468746"/>
                  <a:pt x="1244271" y="4483619"/>
                </a:cubicBezTo>
                <a:lnTo>
                  <a:pt x="1219635" y="4492797"/>
                </a:lnTo>
                <a:lnTo>
                  <a:pt x="1229690" y="4482112"/>
                </a:lnTo>
                <a:cubicBezTo>
                  <a:pt x="1247509" y="4466494"/>
                  <a:pt x="1272020" y="4449394"/>
                  <a:pt x="1293711" y="4434842"/>
                </a:cubicBezTo>
                <a:lnTo>
                  <a:pt x="1318160" y="4418605"/>
                </a:lnTo>
                <a:lnTo>
                  <a:pt x="1333144" y="4409559"/>
                </a:lnTo>
                <a:cubicBezTo>
                  <a:pt x="1341377" y="4404507"/>
                  <a:pt x="1348733" y="4399955"/>
                  <a:pt x="1354548" y="4396467"/>
                </a:cubicBezTo>
                <a:cubicBezTo>
                  <a:pt x="1365082" y="4390146"/>
                  <a:pt x="1333165" y="4408615"/>
                  <a:pt x="1322942" y="4415430"/>
                </a:cubicBezTo>
                <a:lnTo>
                  <a:pt x="1318160" y="4418605"/>
                </a:lnTo>
                <a:lnTo>
                  <a:pt x="1306490" y="4425652"/>
                </a:lnTo>
                <a:cubicBezTo>
                  <a:pt x="1287857" y="4436632"/>
                  <a:pt x="1268388" y="4447365"/>
                  <a:pt x="1253413" y="4453355"/>
                </a:cubicBezTo>
                <a:cubicBezTo>
                  <a:pt x="1245347" y="4456582"/>
                  <a:pt x="1236482" y="4462063"/>
                  <a:pt x="1228129" y="4459676"/>
                </a:cubicBezTo>
                <a:cubicBezTo>
                  <a:pt x="1223831" y="4458449"/>
                  <a:pt x="1220670" y="4455288"/>
                  <a:pt x="1217795" y="4451645"/>
                </a:cubicBezTo>
                <a:lnTo>
                  <a:pt x="1209506" y="4441144"/>
                </a:lnTo>
                <a:lnTo>
                  <a:pt x="1215894" y="4433942"/>
                </a:lnTo>
                <a:lnTo>
                  <a:pt x="1221100" y="4428749"/>
                </a:lnTo>
                <a:lnTo>
                  <a:pt x="1225678" y="4425283"/>
                </a:lnTo>
                <a:cubicBezTo>
                  <a:pt x="1231225" y="4421356"/>
                  <a:pt x="1237241" y="4417397"/>
                  <a:pt x="1247860" y="4410428"/>
                </a:cubicBezTo>
                <a:lnTo>
                  <a:pt x="1257955" y="4403788"/>
                </a:lnTo>
                <a:lnTo>
                  <a:pt x="1259734" y="4402788"/>
                </a:lnTo>
                <a:cubicBezTo>
                  <a:pt x="1272976" y="4395339"/>
                  <a:pt x="1310301" y="4369076"/>
                  <a:pt x="1297659" y="4377504"/>
                </a:cubicBezTo>
                <a:cubicBezTo>
                  <a:pt x="1285679" y="4385491"/>
                  <a:pt x="1275884" y="4391979"/>
                  <a:pt x="1267756" y="4397342"/>
                </a:cubicBezTo>
                <a:lnTo>
                  <a:pt x="1257955" y="4403788"/>
                </a:lnTo>
                <a:lnTo>
                  <a:pt x="1230818" y="4419053"/>
                </a:lnTo>
                <a:lnTo>
                  <a:pt x="1234450" y="4415430"/>
                </a:lnTo>
                <a:lnTo>
                  <a:pt x="1241210" y="4408860"/>
                </a:lnTo>
                <a:lnTo>
                  <a:pt x="1262283" y="4396927"/>
                </a:lnTo>
                <a:cubicBezTo>
                  <a:pt x="1300942" y="4375275"/>
                  <a:pt x="1266366" y="4396233"/>
                  <a:pt x="1316622" y="4358541"/>
                </a:cubicBezTo>
                <a:cubicBezTo>
                  <a:pt x="1322700" y="4353983"/>
                  <a:pt x="1342379" y="4342502"/>
                  <a:pt x="1335585" y="4345900"/>
                </a:cubicBezTo>
                <a:cubicBezTo>
                  <a:pt x="1312977" y="4357203"/>
                  <a:pt x="1294624" y="4366075"/>
                  <a:pt x="1277668" y="4376375"/>
                </a:cubicBezTo>
                <a:lnTo>
                  <a:pt x="1265583" y="4384681"/>
                </a:lnTo>
                <a:lnTo>
                  <a:pt x="1266243" y="4384019"/>
                </a:lnTo>
                <a:cubicBezTo>
                  <a:pt x="1276715" y="4373420"/>
                  <a:pt x="1285017" y="4364862"/>
                  <a:pt x="1285017" y="4364862"/>
                </a:cubicBezTo>
                <a:lnTo>
                  <a:pt x="1276493" y="4362214"/>
                </a:lnTo>
                <a:lnTo>
                  <a:pt x="1264749" y="4368171"/>
                </a:lnTo>
                <a:lnTo>
                  <a:pt x="1207163" y="4392766"/>
                </a:lnTo>
                <a:lnTo>
                  <a:pt x="1202845" y="4396467"/>
                </a:lnTo>
                <a:cubicBezTo>
                  <a:pt x="1194692" y="4403138"/>
                  <a:pt x="1167567" y="4412098"/>
                  <a:pt x="1177561" y="4415430"/>
                </a:cubicBezTo>
                <a:lnTo>
                  <a:pt x="1185359" y="4416511"/>
                </a:lnTo>
                <a:lnTo>
                  <a:pt x="1173102" y="4425247"/>
                </a:lnTo>
                <a:cubicBezTo>
                  <a:pt x="1157975" y="4437105"/>
                  <a:pt x="1143280" y="4449905"/>
                  <a:pt x="1126994" y="4459676"/>
                </a:cubicBezTo>
                <a:cubicBezTo>
                  <a:pt x="1117265" y="4465514"/>
                  <a:pt x="1106689" y="4471291"/>
                  <a:pt x="1095389" y="4472318"/>
                </a:cubicBezTo>
                <a:cubicBezTo>
                  <a:pt x="1082626" y="4473478"/>
                  <a:pt x="1070105" y="4468104"/>
                  <a:pt x="1057464" y="4465997"/>
                </a:cubicBezTo>
                <a:lnTo>
                  <a:pt x="1080343" y="4446932"/>
                </a:lnTo>
                <a:lnTo>
                  <a:pt x="1070308" y="4451217"/>
                </a:lnTo>
                <a:lnTo>
                  <a:pt x="1068463" y="4452408"/>
                </a:lnTo>
                <a:cubicBezTo>
                  <a:pt x="1065753" y="4454178"/>
                  <a:pt x="1062176" y="4456535"/>
                  <a:pt x="1057464" y="4459676"/>
                </a:cubicBezTo>
                <a:lnTo>
                  <a:pt x="1052997" y="4458611"/>
                </a:lnTo>
                <a:lnTo>
                  <a:pt x="997663" y="4482244"/>
                </a:lnTo>
                <a:lnTo>
                  <a:pt x="934759" y="4507418"/>
                </a:lnTo>
                <a:lnTo>
                  <a:pt x="937670" y="4505854"/>
                </a:lnTo>
                <a:cubicBezTo>
                  <a:pt x="944545" y="4502139"/>
                  <a:pt x="962050" y="4493161"/>
                  <a:pt x="1029576" y="4462286"/>
                </a:cubicBezTo>
                <a:lnTo>
                  <a:pt x="1041409" y="4455825"/>
                </a:lnTo>
                <a:lnTo>
                  <a:pt x="1039002" y="4455210"/>
                </a:lnTo>
                <a:lnTo>
                  <a:pt x="1050581" y="4450935"/>
                </a:lnTo>
                <a:lnTo>
                  <a:pt x="1059104" y="4446552"/>
                </a:lnTo>
                <a:lnTo>
                  <a:pt x="1073571" y="4442294"/>
                </a:lnTo>
                <a:cubicBezTo>
                  <a:pt x="1078737" y="4439660"/>
                  <a:pt x="1083802" y="4436500"/>
                  <a:pt x="1089069" y="4434392"/>
                </a:cubicBezTo>
                <a:lnTo>
                  <a:pt x="1081890" y="4440870"/>
                </a:lnTo>
                <a:lnTo>
                  <a:pt x="1095694" y="4434088"/>
                </a:lnTo>
                <a:lnTo>
                  <a:pt x="1112568" y="4417278"/>
                </a:lnTo>
                <a:lnTo>
                  <a:pt x="1118663" y="4413030"/>
                </a:lnTo>
                <a:cubicBezTo>
                  <a:pt x="1123626" y="4409507"/>
                  <a:pt x="1127706" y="4406448"/>
                  <a:pt x="1129545" y="4404518"/>
                </a:cubicBezTo>
                <a:lnTo>
                  <a:pt x="1127206" y="4402931"/>
                </a:lnTo>
                <a:lnTo>
                  <a:pt x="1130141" y="4399778"/>
                </a:lnTo>
                <a:lnTo>
                  <a:pt x="1139051" y="4391781"/>
                </a:lnTo>
                <a:lnTo>
                  <a:pt x="1146702" y="4383523"/>
                </a:lnTo>
                <a:lnTo>
                  <a:pt x="1165276" y="4375975"/>
                </a:lnTo>
                <a:cubicBezTo>
                  <a:pt x="1172005" y="4373762"/>
                  <a:pt x="1177561" y="4371005"/>
                  <a:pt x="1177561" y="4364862"/>
                </a:cubicBezTo>
                <a:cubicBezTo>
                  <a:pt x="1177561" y="4359189"/>
                  <a:pt x="1172294" y="4361296"/>
                  <a:pt x="1165710" y="4365348"/>
                </a:cubicBezTo>
                <a:lnTo>
                  <a:pt x="1157533" y="4370716"/>
                </a:lnTo>
                <a:lnTo>
                  <a:pt x="1164252" y="4362036"/>
                </a:lnTo>
                <a:cubicBezTo>
                  <a:pt x="1167884" y="4356657"/>
                  <a:pt x="1169631" y="4352221"/>
                  <a:pt x="1164920" y="4352221"/>
                </a:cubicBezTo>
                <a:lnTo>
                  <a:pt x="1156433" y="4353579"/>
                </a:lnTo>
                <a:lnTo>
                  <a:pt x="1158391" y="4351574"/>
                </a:lnTo>
                <a:cubicBezTo>
                  <a:pt x="1159388" y="4349789"/>
                  <a:pt x="1159598" y="4347898"/>
                  <a:pt x="1158599" y="4345900"/>
                </a:cubicBezTo>
                <a:cubicBezTo>
                  <a:pt x="1154714" y="4338129"/>
                  <a:pt x="1141743" y="4350114"/>
                  <a:pt x="1133315" y="4352221"/>
                </a:cubicBezTo>
                <a:lnTo>
                  <a:pt x="1000575" y="4440713"/>
                </a:lnTo>
                <a:cubicBezTo>
                  <a:pt x="967478" y="4462778"/>
                  <a:pt x="974073" y="4454297"/>
                  <a:pt x="1032180" y="4447035"/>
                </a:cubicBezTo>
                <a:cubicBezTo>
                  <a:pt x="1046929" y="4438607"/>
                  <a:pt x="1061932" y="4430609"/>
                  <a:pt x="1076426" y="4421751"/>
                </a:cubicBezTo>
                <a:cubicBezTo>
                  <a:pt x="1088147" y="4414588"/>
                  <a:pt x="1099153" y="4406077"/>
                  <a:pt x="1110417" y="4398082"/>
                </a:cubicBezTo>
                <a:lnTo>
                  <a:pt x="1119334" y="4392918"/>
                </a:lnTo>
                <a:lnTo>
                  <a:pt x="1106127" y="4407481"/>
                </a:lnTo>
                <a:lnTo>
                  <a:pt x="1104459" y="4408992"/>
                </a:lnTo>
                <a:lnTo>
                  <a:pt x="1089069" y="4415430"/>
                </a:lnTo>
                <a:cubicBezTo>
                  <a:pt x="1040982" y="4447488"/>
                  <a:pt x="1020588" y="4449683"/>
                  <a:pt x="1033392" y="4453775"/>
                </a:cubicBezTo>
                <a:lnTo>
                  <a:pt x="1039002" y="4455210"/>
                </a:lnTo>
                <a:lnTo>
                  <a:pt x="1012282" y="4465075"/>
                </a:lnTo>
                <a:cubicBezTo>
                  <a:pt x="986172" y="4473284"/>
                  <a:pt x="960374" y="4478639"/>
                  <a:pt x="943687" y="4478639"/>
                </a:cubicBezTo>
                <a:cubicBezTo>
                  <a:pt x="933152" y="4478639"/>
                  <a:pt x="956328" y="4461783"/>
                  <a:pt x="962650" y="4453355"/>
                </a:cubicBezTo>
                <a:cubicBezTo>
                  <a:pt x="973184" y="4447034"/>
                  <a:pt x="984426" y="4441764"/>
                  <a:pt x="994255" y="4434392"/>
                </a:cubicBezTo>
                <a:cubicBezTo>
                  <a:pt x="1018211" y="4416425"/>
                  <a:pt x="1042610" y="4398679"/>
                  <a:pt x="1063785" y="4377504"/>
                </a:cubicBezTo>
                <a:cubicBezTo>
                  <a:pt x="1072472" y="4368817"/>
                  <a:pt x="1043020" y="4390685"/>
                  <a:pt x="1032180" y="4396467"/>
                </a:cubicBezTo>
                <a:cubicBezTo>
                  <a:pt x="1011395" y="4407553"/>
                  <a:pt x="989563" y="4416632"/>
                  <a:pt x="968971" y="4428072"/>
                </a:cubicBezTo>
                <a:cubicBezTo>
                  <a:pt x="949684" y="4438787"/>
                  <a:pt x="920796" y="4465997"/>
                  <a:pt x="893120" y="4465997"/>
                </a:cubicBezTo>
                <a:cubicBezTo>
                  <a:pt x="888776" y="4465997"/>
                  <a:pt x="884563" y="4464944"/>
                  <a:pt x="880380" y="4463627"/>
                </a:cubicBezTo>
                <a:lnTo>
                  <a:pt x="869021" y="4460050"/>
                </a:lnTo>
                <a:lnTo>
                  <a:pt x="893120" y="4453355"/>
                </a:lnTo>
                <a:cubicBezTo>
                  <a:pt x="918404" y="4436499"/>
                  <a:pt x="945243" y="4421771"/>
                  <a:pt x="968971" y="4402788"/>
                </a:cubicBezTo>
                <a:cubicBezTo>
                  <a:pt x="979506" y="4394360"/>
                  <a:pt x="1000575" y="4390995"/>
                  <a:pt x="1000575" y="4377504"/>
                </a:cubicBezTo>
                <a:cubicBezTo>
                  <a:pt x="1000575" y="4366761"/>
                  <a:pt x="979506" y="4381718"/>
                  <a:pt x="968971" y="4383825"/>
                </a:cubicBezTo>
                <a:lnTo>
                  <a:pt x="955046" y="4393324"/>
                </a:lnTo>
                <a:lnTo>
                  <a:pt x="946647" y="4394679"/>
                </a:lnTo>
                <a:cubicBezTo>
                  <a:pt x="939108" y="4396708"/>
                  <a:pt x="929529" y="4400385"/>
                  <a:pt x="924724" y="4402788"/>
                </a:cubicBezTo>
                <a:cubicBezTo>
                  <a:pt x="916728" y="4406786"/>
                  <a:pt x="912913" y="4416387"/>
                  <a:pt x="905761" y="4421751"/>
                </a:cubicBezTo>
                <a:lnTo>
                  <a:pt x="873317" y="4443380"/>
                </a:lnTo>
                <a:lnTo>
                  <a:pt x="864993" y="4446244"/>
                </a:lnTo>
                <a:cubicBezTo>
                  <a:pt x="853510" y="4450195"/>
                  <a:pt x="841922" y="4453355"/>
                  <a:pt x="829910" y="4453355"/>
                </a:cubicBezTo>
                <a:cubicBezTo>
                  <a:pt x="822313" y="4453355"/>
                  <a:pt x="838338" y="4440713"/>
                  <a:pt x="842553" y="4434392"/>
                </a:cubicBezTo>
                <a:cubicBezTo>
                  <a:pt x="852470" y="4419517"/>
                  <a:pt x="874825" y="4413428"/>
                  <a:pt x="880478" y="4396467"/>
                </a:cubicBezTo>
                <a:cubicBezTo>
                  <a:pt x="884363" y="4384811"/>
                  <a:pt x="860419" y="4411231"/>
                  <a:pt x="848873" y="4415430"/>
                </a:cubicBezTo>
                <a:cubicBezTo>
                  <a:pt x="808904" y="4429964"/>
                  <a:pt x="806181" y="4428313"/>
                  <a:pt x="813682" y="4417034"/>
                </a:cubicBezTo>
                <a:lnTo>
                  <a:pt x="816874" y="4412445"/>
                </a:lnTo>
                <a:lnTo>
                  <a:pt x="816904" y="4412420"/>
                </a:lnTo>
                <a:cubicBezTo>
                  <a:pt x="821378" y="4408585"/>
                  <a:pt x="825774" y="4405044"/>
                  <a:pt x="829910" y="4402788"/>
                </a:cubicBezTo>
                <a:cubicBezTo>
                  <a:pt x="836579" y="4399150"/>
                  <a:pt x="856470" y="4390146"/>
                  <a:pt x="848873" y="4390146"/>
                </a:cubicBezTo>
                <a:cubicBezTo>
                  <a:pt x="839451" y="4390146"/>
                  <a:pt x="832018" y="4398574"/>
                  <a:pt x="823590" y="4402788"/>
                </a:cubicBezTo>
                <a:lnTo>
                  <a:pt x="816874" y="4412445"/>
                </a:lnTo>
                <a:lnTo>
                  <a:pt x="803420" y="4423811"/>
                </a:lnTo>
                <a:cubicBezTo>
                  <a:pt x="794512" y="4430670"/>
                  <a:pt x="786006" y="4434735"/>
                  <a:pt x="779343" y="4428072"/>
                </a:cubicBezTo>
                <a:lnTo>
                  <a:pt x="778902" y="4424544"/>
                </a:lnTo>
                <a:lnTo>
                  <a:pt x="836231" y="4390146"/>
                </a:lnTo>
                <a:cubicBezTo>
                  <a:pt x="842553" y="4385932"/>
                  <a:pt x="862791" y="4377504"/>
                  <a:pt x="855194" y="4377504"/>
                </a:cubicBezTo>
                <a:cubicBezTo>
                  <a:pt x="841869" y="4377504"/>
                  <a:pt x="829910" y="4385932"/>
                  <a:pt x="817269" y="4390146"/>
                </a:cubicBezTo>
                <a:cubicBezTo>
                  <a:pt x="807787" y="4399628"/>
                  <a:pt x="784084" y="4409109"/>
                  <a:pt x="778158" y="4418590"/>
                </a:cubicBezTo>
                <a:lnTo>
                  <a:pt x="778902" y="4424544"/>
                </a:lnTo>
                <a:lnTo>
                  <a:pt x="773022" y="4428072"/>
                </a:lnTo>
                <a:cubicBezTo>
                  <a:pt x="756166" y="4432286"/>
                  <a:pt x="738937" y="4446208"/>
                  <a:pt x="722455" y="4440713"/>
                </a:cubicBezTo>
                <a:lnTo>
                  <a:pt x="722248" y="4440193"/>
                </a:lnTo>
                <a:lnTo>
                  <a:pt x="723910" y="4439325"/>
                </a:lnTo>
                <a:cubicBezTo>
                  <a:pt x="735148" y="4433026"/>
                  <a:pt x="745482" y="4426898"/>
                  <a:pt x="754059" y="4421751"/>
                </a:cubicBezTo>
                <a:cubicBezTo>
                  <a:pt x="768411" y="4414575"/>
                  <a:pt x="784954" y="4411688"/>
                  <a:pt x="798306" y="4402788"/>
                </a:cubicBezTo>
                <a:cubicBezTo>
                  <a:pt x="805534" y="4397969"/>
                  <a:pt x="781007" y="4405687"/>
                  <a:pt x="773022" y="4409109"/>
                </a:cubicBezTo>
                <a:cubicBezTo>
                  <a:pt x="766039" y="4412101"/>
                  <a:pt x="760573" y="4417842"/>
                  <a:pt x="754059" y="4421751"/>
                </a:cubicBezTo>
                <a:cubicBezTo>
                  <a:pt x="745818" y="4425871"/>
                  <a:pt x="725604" y="4432292"/>
                  <a:pt x="720930" y="4436884"/>
                </a:cubicBezTo>
                <a:lnTo>
                  <a:pt x="722248" y="4440193"/>
                </a:lnTo>
                <a:lnTo>
                  <a:pt x="688332" y="4457915"/>
                </a:lnTo>
                <a:cubicBezTo>
                  <a:pt x="663939" y="4469564"/>
                  <a:pt x="639332" y="4478639"/>
                  <a:pt x="621320" y="4478639"/>
                </a:cubicBezTo>
                <a:cubicBezTo>
                  <a:pt x="606421" y="4478639"/>
                  <a:pt x="641790" y="4456933"/>
                  <a:pt x="652925" y="4447035"/>
                </a:cubicBezTo>
                <a:lnTo>
                  <a:pt x="671799" y="4432879"/>
                </a:lnTo>
                <a:lnTo>
                  <a:pt x="684529" y="4428072"/>
                </a:lnTo>
                <a:lnTo>
                  <a:pt x="694647" y="4421362"/>
                </a:lnTo>
                <a:lnTo>
                  <a:pt x="703492" y="4421751"/>
                </a:lnTo>
                <a:cubicBezTo>
                  <a:pt x="704707" y="4420941"/>
                  <a:pt x="752724" y="4391591"/>
                  <a:pt x="713428" y="4406245"/>
                </a:cubicBezTo>
                <a:lnTo>
                  <a:pt x="703406" y="4410322"/>
                </a:lnTo>
                <a:lnTo>
                  <a:pt x="703492" y="4409109"/>
                </a:lnTo>
                <a:lnTo>
                  <a:pt x="703445" y="4409079"/>
                </a:lnTo>
                <a:lnTo>
                  <a:pt x="711918" y="4403576"/>
                </a:lnTo>
                <a:cubicBezTo>
                  <a:pt x="724318" y="4394433"/>
                  <a:pt x="674437" y="4420476"/>
                  <a:pt x="747739" y="4383825"/>
                </a:cubicBezTo>
                <a:cubicBezTo>
                  <a:pt x="756167" y="4382772"/>
                  <a:pt x="770707" y="4377393"/>
                  <a:pt x="782192" y="4374177"/>
                </a:cubicBezTo>
                <a:lnTo>
                  <a:pt x="791935" y="4372487"/>
                </a:lnTo>
                <a:lnTo>
                  <a:pt x="785664" y="4377504"/>
                </a:lnTo>
                <a:cubicBezTo>
                  <a:pt x="769321" y="4388818"/>
                  <a:pt x="715219" y="4409109"/>
                  <a:pt x="735096" y="4409109"/>
                </a:cubicBezTo>
                <a:cubicBezTo>
                  <a:pt x="752765" y="4409109"/>
                  <a:pt x="773559" y="4403183"/>
                  <a:pt x="787298" y="4391331"/>
                </a:cubicBezTo>
                <a:lnTo>
                  <a:pt x="789685" y="4388332"/>
                </a:lnTo>
                <a:lnTo>
                  <a:pt x="798306" y="4390146"/>
                </a:lnTo>
                <a:cubicBezTo>
                  <a:pt x="811518" y="4388259"/>
                  <a:pt x="840083" y="4365866"/>
                  <a:pt x="848873" y="4358541"/>
                </a:cubicBezTo>
                <a:cubicBezTo>
                  <a:pt x="853451" y="4354726"/>
                  <a:pt x="867359" y="4347068"/>
                  <a:pt x="861515" y="4345900"/>
                </a:cubicBezTo>
                <a:cubicBezTo>
                  <a:pt x="854211" y="4344439"/>
                  <a:pt x="846836" y="4345493"/>
                  <a:pt x="839445" y="4347175"/>
                </a:cubicBezTo>
                <a:lnTo>
                  <a:pt x="837111" y="4347706"/>
                </a:lnTo>
                <a:lnTo>
                  <a:pt x="842775" y="4344015"/>
                </a:lnTo>
                <a:cubicBezTo>
                  <a:pt x="852460" y="4337873"/>
                  <a:pt x="864787" y="4330205"/>
                  <a:pt x="880478" y="4320616"/>
                </a:cubicBezTo>
                <a:cubicBezTo>
                  <a:pt x="892538" y="4313246"/>
                  <a:pt x="906048" y="4308517"/>
                  <a:pt x="918404" y="4301653"/>
                </a:cubicBezTo>
                <a:cubicBezTo>
                  <a:pt x="925044" y="4297963"/>
                  <a:pt x="931045" y="4293225"/>
                  <a:pt x="937366" y="4289011"/>
                </a:cubicBezTo>
                <a:cubicBezTo>
                  <a:pt x="947901" y="4286904"/>
                  <a:pt x="966365" y="4272267"/>
                  <a:pt x="968971" y="4282690"/>
                </a:cubicBezTo>
                <a:cubicBezTo>
                  <a:pt x="970607" y="4289234"/>
                  <a:pt x="966671" y="4294751"/>
                  <a:pt x="961133" y="4299824"/>
                </a:cubicBezTo>
                <a:lnTo>
                  <a:pt x="960738" y="4300152"/>
                </a:lnTo>
                <a:lnTo>
                  <a:pt x="931045" y="4314295"/>
                </a:lnTo>
                <a:cubicBezTo>
                  <a:pt x="807377" y="4381750"/>
                  <a:pt x="847994" y="4368243"/>
                  <a:pt x="886799" y="4358541"/>
                </a:cubicBezTo>
                <a:cubicBezTo>
                  <a:pt x="899440" y="4348006"/>
                  <a:pt x="911735" y="4337040"/>
                  <a:pt x="924724" y="4326937"/>
                </a:cubicBezTo>
                <a:cubicBezTo>
                  <a:pt x="930720" y="4322273"/>
                  <a:pt x="938315" y="4319667"/>
                  <a:pt x="943687" y="4314295"/>
                </a:cubicBezTo>
                <a:lnTo>
                  <a:pt x="960738" y="4300152"/>
                </a:lnTo>
                <a:lnTo>
                  <a:pt x="964738" y="4298246"/>
                </a:lnTo>
                <a:cubicBezTo>
                  <a:pt x="976350" y="4293741"/>
                  <a:pt x="988320" y="4290373"/>
                  <a:pt x="1000575" y="4289011"/>
                </a:cubicBezTo>
                <a:cubicBezTo>
                  <a:pt x="1008125" y="4288172"/>
                  <a:pt x="992936" y="4302257"/>
                  <a:pt x="987934" y="4307974"/>
                </a:cubicBezTo>
                <a:cubicBezTo>
                  <a:pt x="978123" y="4319186"/>
                  <a:pt x="949666" y="4326253"/>
                  <a:pt x="956329" y="4339578"/>
                </a:cubicBezTo>
                <a:cubicBezTo>
                  <a:pt x="962650" y="4352220"/>
                  <a:pt x="981388" y="4326464"/>
                  <a:pt x="994255" y="4320616"/>
                </a:cubicBezTo>
                <a:cubicBezTo>
                  <a:pt x="1031032" y="4303899"/>
                  <a:pt x="1017678" y="4302520"/>
                  <a:pt x="1044822" y="4320616"/>
                </a:cubicBezTo>
                <a:cubicBezTo>
                  <a:pt x="1063258" y="4314471"/>
                  <a:pt x="1071213" y="4312813"/>
                  <a:pt x="1089069" y="4301653"/>
                </a:cubicBezTo>
                <a:cubicBezTo>
                  <a:pt x="1098002" y="4296069"/>
                  <a:pt x="1104929" y="4287402"/>
                  <a:pt x="1114352" y="4282690"/>
                </a:cubicBezTo>
                <a:cubicBezTo>
                  <a:pt x="1122122" y="4278805"/>
                  <a:pt x="1135751" y="4284140"/>
                  <a:pt x="1139636" y="4276370"/>
                </a:cubicBezTo>
                <a:cubicBezTo>
                  <a:pt x="1142615" y="4270411"/>
                  <a:pt x="1126994" y="4272155"/>
                  <a:pt x="1120673" y="4270048"/>
                </a:cubicBezTo>
                <a:cubicBezTo>
                  <a:pt x="1206609" y="4212758"/>
                  <a:pt x="1146279" y="4247336"/>
                  <a:pt x="1240771" y="4206839"/>
                </a:cubicBezTo>
                <a:cubicBezTo>
                  <a:pt x="1246895" y="4204214"/>
                  <a:pt x="1228312" y="4211715"/>
                  <a:pt x="1221808" y="4213160"/>
                </a:cubicBezTo>
                <a:cubicBezTo>
                  <a:pt x="1209297" y="4215940"/>
                  <a:pt x="1196524" y="4217374"/>
                  <a:pt x="1183883" y="4219481"/>
                </a:cubicBezTo>
                <a:cubicBezTo>
                  <a:pt x="1175455" y="4217374"/>
                  <a:pt x="1161346" y="4221401"/>
                  <a:pt x="1158599" y="4213160"/>
                </a:cubicBezTo>
                <a:cubicBezTo>
                  <a:pt x="1156196" y="4205954"/>
                  <a:pt x="1171915" y="4205600"/>
                  <a:pt x="1177561" y="4200519"/>
                </a:cubicBezTo>
                <a:cubicBezTo>
                  <a:pt x="1193065" y="4186565"/>
                  <a:pt x="1207059" y="4171021"/>
                  <a:pt x="1221808" y="4156272"/>
                </a:cubicBezTo>
                <a:cubicBezTo>
                  <a:pt x="1321048" y="4139731"/>
                  <a:pt x="1197491" y="4162351"/>
                  <a:pt x="1297659" y="4137309"/>
                </a:cubicBezTo>
                <a:cubicBezTo>
                  <a:pt x="1386665" y="4115057"/>
                  <a:pt x="1300288" y="4142753"/>
                  <a:pt x="1354548" y="4124667"/>
                </a:cubicBezTo>
                <a:cubicBezTo>
                  <a:pt x="1362976" y="4126774"/>
                  <a:pt x="1381938" y="4122560"/>
                  <a:pt x="1379831" y="4130988"/>
                </a:cubicBezTo>
                <a:cubicBezTo>
                  <a:pt x="1376851" y="4142907"/>
                  <a:pt x="1358448" y="4143136"/>
                  <a:pt x="1348226" y="4149950"/>
                </a:cubicBezTo>
                <a:cubicBezTo>
                  <a:pt x="1339461" y="4155794"/>
                  <a:pt x="1331370" y="4162592"/>
                  <a:pt x="1322942" y="4168913"/>
                </a:cubicBezTo>
                <a:cubicBezTo>
                  <a:pt x="1335584" y="4164700"/>
                  <a:pt x="1348568" y="4161397"/>
                  <a:pt x="1360868" y="4156272"/>
                </a:cubicBezTo>
                <a:cubicBezTo>
                  <a:pt x="1367392" y="4153553"/>
                  <a:pt x="1373521" y="4149930"/>
                  <a:pt x="1379696" y="4146428"/>
                </a:cubicBezTo>
                <a:lnTo>
                  <a:pt x="1395015" y="4139113"/>
                </a:lnTo>
                <a:lnTo>
                  <a:pt x="1394216" y="4140539"/>
                </a:lnTo>
                <a:cubicBezTo>
                  <a:pt x="1394558" y="4141661"/>
                  <a:pt x="1396000" y="4142699"/>
                  <a:pt x="1398794" y="4143630"/>
                </a:cubicBezTo>
                <a:lnTo>
                  <a:pt x="1414286" y="4144498"/>
                </a:lnTo>
                <a:lnTo>
                  <a:pt x="1392473" y="4149950"/>
                </a:lnTo>
                <a:cubicBezTo>
                  <a:pt x="1386067" y="4151781"/>
                  <a:pt x="1366847" y="4156272"/>
                  <a:pt x="1373510" y="4156272"/>
                </a:cubicBezTo>
                <a:cubicBezTo>
                  <a:pt x="1390497" y="4156272"/>
                  <a:pt x="1407222" y="4152057"/>
                  <a:pt x="1424078" y="4149950"/>
                </a:cubicBezTo>
                <a:lnTo>
                  <a:pt x="1434186" y="4139717"/>
                </a:lnTo>
                <a:lnTo>
                  <a:pt x="1439879" y="4137785"/>
                </a:lnTo>
                <a:cubicBezTo>
                  <a:pt x="1453626" y="4131464"/>
                  <a:pt x="1467372" y="4122878"/>
                  <a:pt x="1480966" y="4118346"/>
                </a:cubicBezTo>
                <a:cubicBezTo>
                  <a:pt x="1491730" y="4114758"/>
                  <a:pt x="1523696" y="4103479"/>
                  <a:pt x="1512570" y="4105704"/>
                </a:cubicBezTo>
                <a:cubicBezTo>
                  <a:pt x="1436212" y="4120977"/>
                  <a:pt x="1457877" y="4118310"/>
                  <a:pt x="1445868" y="4128295"/>
                </a:cubicBezTo>
                <a:lnTo>
                  <a:pt x="1437817" y="4133584"/>
                </a:lnTo>
                <a:lnTo>
                  <a:pt x="1436719" y="4130988"/>
                </a:lnTo>
                <a:cubicBezTo>
                  <a:pt x="1425256" y="4125256"/>
                  <a:pt x="1410952" y="4133256"/>
                  <a:pt x="1398794" y="4137309"/>
                </a:cubicBezTo>
                <a:lnTo>
                  <a:pt x="1395015" y="4139113"/>
                </a:lnTo>
                <a:lnTo>
                  <a:pt x="1396234" y="4136937"/>
                </a:lnTo>
                <a:cubicBezTo>
                  <a:pt x="1405857" y="4129315"/>
                  <a:pt x="1445962" y="4119429"/>
                  <a:pt x="1462003" y="4112025"/>
                </a:cubicBezTo>
                <a:cubicBezTo>
                  <a:pt x="1468053" y="4109233"/>
                  <a:pt x="1474780" y="4108179"/>
                  <a:pt x="1480966" y="4105704"/>
                </a:cubicBezTo>
                <a:cubicBezTo>
                  <a:pt x="1495864" y="4099745"/>
                  <a:pt x="1510463" y="4093063"/>
                  <a:pt x="1525213" y="4086742"/>
                </a:cubicBezTo>
                <a:cubicBezTo>
                  <a:pt x="1537854" y="4084635"/>
                  <a:pt x="1559086" y="4068262"/>
                  <a:pt x="1563138" y="4080421"/>
                </a:cubicBezTo>
                <a:cubicBezTo>
                  <a:pt x="1552149" y="4085915"/>
                  <a:pt x="1542068" y="4093062"/>
                  <a:pt x="1531533" y="4099383"/>
                </a:cubicBezTo>
                <a:lnTo>
                  <a:pt x="1546844" y="4095497"/>
                </a:lnTo>
                <a:lnTo>
                  <a:pt x="1531516" y="4105716"/>
                </a:lnTo>
                <a:lnTo>
                  <a:pt x="1517006" y="4115107"/>
                </a:lnTo>
                <a:lnTo>
                  <a:pt x="1508996" y="4119556"/>
                </a:lnTo>
                <a:lnTo>
                  <a:pt x="1502526" y="4121744"/>
                </a:lnTo>
                <a:cubicBezTo>
                  <a:pt x="1485777" y="4127224"/>
                  <a:pt x="1454754" y="4137309"/>
                  <a:pt x="1462003" y="4137309"/>
                </a:cubicBezTo>
                <a:cubicBezTo>
                  <a:pt x="1471655" y="4137309"/>
                  <a:pt x="1485259" y="4132053"/>
                  <a:pt x="1498338" y="4125475"/>
                </a:cubicBezTo>
                <a:lnTo>
                  <a:pt x="1508996" y="4119556"/>
                </a:lnTo>
                <a:lnTo>
                  <a:pt x="1512570" y="4118346"/>
                </a:lnTo>
                <a:lnTo>
                  <a:pt x="1531516" y="4105716"/>
                </a:lnTo>
                <a:lnTo>
                  <a:pt x="1531533" y="4105704"/>
                </a:lnTo>
                <a:cubicBezTo>
                  <a:pt x="1537060" y="4101837"/>
                  <a:pt x="1546028" y="4098715"/>
                  <a:pt x="1553080" y="4094961"/>
                </a:cubicBezTo>
                <a:lnTo>
                  <a:pt x="1555230" y="4093368"/>
                </a:lnTo>
                <a:lnTo>
                  <a:pt x="1556235" y="4093113"/>
                </a:lnTo>
                <a:lnTo>
                  <a:pt x="1575202" y="4088448"/>
                </a:lnTo>
                <a:lnTo>
                  <a:pt x="1599646" y="4075889"/>
                </a:lnTo>
                <a:lnTo>
                  <a:pt x="1599510" y="4076194"/>
                </a:lnTo>
                <a:cubicBezTo>
                  <a:pt x="1596404" y="4083391"/>
                  <a:pt x="1598123" y="4081973"/>
                  <a:pt x="1608201" y="4074859"/>
                </a:cubicBezTo>
                <a:lnTo>
                  <a:pt x="1630024" y="4060281"/>
                </a:lnTo>
                <a:lnTo>
                  <a:pt x="1693298" y="4027771"/>
                </a:lnTo>
                <a:cubicBezTo>
                  <a:pt x="1714389" y="4016936"/>
                  <a:pt x="1650100" y="4047725"/>
                  <a:pt x="1630028" y="4060278"/>
                </a:cubicBezTo>
                <a:lnTo>
                  <a:pt x="1630024" y="4060281"/>
                </a:lnTo>
                <a:lnTo>
                  <a:pt x="1599646" y="4075889"/>
                </a:lnTo>
                <a:lnTo>
                  <a:pt x="1607346" y="4058575"/>
                </a:lnTo>
                <a:lnTo>
                  <a:pt x="1594620" y="4065715"/>
                </a:lnTo>
                <a:lnTo>
                  <a:pt x="1594743" y="4067779"/>
                </a:lnTo>
                <a:cubicBezTo>
                  <a:pt x="1588736" y="4073785"/>
                  <a:pt x="1581292" y="4077880"/>
                  <a:pt x="1573540" y="4081587"/>
                </a:cubicBezTo>
                <a:lnTo>
                  <a:pt x="1561793" y="4087436"/>
                </a:lnTo>
                <a:lnTo>
                  <a:pt x="1562498" y="4083760"/>
                </a:lnTo>
                <a:lnTo>
                  <a:pt x="1558488" y="4085986"/>
                </a:lnTo>
                <a:cubicBezTo>
                  <a:pt x="1555985" y="4087313"/>
                  <a:pt x="1555919" y="4087206"/>
                  <a:pt x="1559755" y="4084807"/>
                </a:cubicBezTo>
                <a:lnTo>
                  <a:pt x="1562643" y="4083001"/>
                </a:lnTo>
                <a:lnTo>
                  <a:pt x="1563138" y="4080421"/>
                </a:lnTo>
                <a:cubicBezTo>
                  <a:pt x="1566944" y="4078518"/>
                  <a:pt x="1573468" y="4075136"/>
                  <a:pt x="1579713" y="4072075"/>
                </a:cubicBezTo>
                <a:lnTo>
                  <a:pt x="1580998" y="4071522"/>
                </a:lnTo>
                <a:lnTo>
                  <a:pt x="1591668" y="4064849"/>
                </a:lnTo>
                <a:cubicBezTo>
                  <a:pt x="1607324" y="4055753"/>
                  <a:pt x="1624092" y="4048474"/>
                  <a:pt x="1639259" y="4038617"/>
                </a:cubicBezTo>
                <a:cubicBezTo>
                  <a:pt x="1648182" y="4032816"/>
                  <a:pt x="1654769" y="4024009"/>
                  <a:pt x="1663611" y="4018090"/>
                </a:cubicBezTo>
                <a:lnTo>
                  <a:pt x="1705134" y="3993438"/>
                </a:lnTo>
                <a:lnTo>
                  <a:pt x="1702198" y="3991928"/>
                </a:lnTo>
                <a:lnTo>
                  <a:pt x="1721161" y="3979285"/>
                </a:lnTo>
                <a:lnTo>
                  <a:pt x="1729395" y="3973796"/>
                </a:lnTo>
                <a:lnTo>
                  <a:pt x="1704197" y="3983880"/>
                </a:lnTo>
                <a:cubicBezTo>
                  <a:pt x="1690722" y="3989684"/>
                  <a:pt x="1663642" y="4017672"/>
                  <a:pt x="1664723" y="4003270"/>
                </a:cubicBezTo>
                <a:lnTo>
                  <a:pt x="1670425" y="3995624"/>
                </a:lnTo>
                <a:lnTo>
                  <a:pt x="1686621" y="3986301"/>
                </a:lnTo>
                <a:cubicBezTo>
                  <a:pt x="1693631" y="3982264"/>
                  <a:pt x="1700158" y="3978608"/>
                  <a:pt x="1704754" y="3976470"/>
                </a:cubicBezTo>
                <a:cubicBezTo>
                  <a:pt x="1715705" y="3971374"/>
                  <a:pt x="1688380" y="3980101"/>
                  <a:pt x="1673533" y="3991456"/>
                </a:cubicBezTo>
                <a:lnTo>
                  <a:pt x="1670425" y="3995624"/>
                </a:lnTo>
                <a:lnTo>
                  <a:pt x="1665591" y="3998406"/>
                </a:lnTo>
                <a:cubicBezTo>
                  <a:pt x="1652536" y="4005718"/>
                  <a:pt x="1643344" y="4009996"/>
                  <a:pt x="1649602" y="4002135"/>
                </a:cubicBezTo>
                <a:cubicBezTo>
                  <a:pt x="1667302" y="3979900"/>
                  <a:pt x="1698351" y="3972065"/>
                  <a:pt x="1721545" y="3955376"/>
                </a:cubicBezTo>
                <a:cubicBezTo>
                  <a:pt x="1726095" y="3952103"/>
                  <a:pt x="1701207" y="3964770"/>
                  <a:pt x="1705867" y="3961651"/>
                </a:cubicBezTo>
                <a:cubicBezTo>
                  <a:pt x="1719210" y="3952717"/>
                  <a:pt x="1732871" y="3944223"/>
                  <a:pt x="1745898" y="3934850"/>
                </a:cubicBezTo>
                <a:cubicBezTo>
                  <a:pt x="1751651" y="3930709"/>
                  <a:pt x="1756238" y="3925112"/>
                  <a:pt x="1762132" y="3921166"/>
                </a:cubicBezTo>
                <a:lnTo>
                  <a:pt x="1802162" y="3894365"/>
                </a:lnTo>
                <a:cubicBezTo>
                  <a:pt x="1794415" y="3896267"/>
                  <a:pt x="1774834" y="3906790"/>
                  <a:pt x="1778923" y="3900072"/>
                </a:cubicBezTo>
                <a:lnTo>
                  <a:pt x="1789695" y="3891107"/>
                </a:lnTo>
                <a:lnTo>
                  <a:pt x="1765602" y="3898694"/>
                </a:lnTo>
                <a:cubicBezTo>
                  <a:pt x="1757239" y="3901328"/>
                  <a:pt x="1748811" y="3903434"/>
                  <a:pt x="1740124" y="3903434"/>
                </a:cubicBezTo>
                <a:cubicBezTo>
                  <a:pt x="1736325" y="3903434"/>
                  <a:pt x="1739367" y="3901124"/>
                  <a:pt x="1744208" y="3898388"/>
                </a:cubicBezTo>
                <a:lnTo>
                  <a:pt x="1758288" y="3891200"/>
                </a:lnTo>
                <a:lnTo>
                  <a:pt x="1764205" y="3890723"/>
                </a:lnTo>
                <a:cubicBezTo>
                  <a:pt x="1771070" y="3891356"/>
                  <a:pt x="1769829" y="3895035"/>
                  <a:pt x="1780285" y="3889613"/>
                </a:cubicBezTo>
                <a:lnTo>
                  <a:pt x="1789374" y="3884249"/>
                </a:lnTo>
                <a:lnTo>
                  <a:pt x="1801318" y="3883718"/>
                </a:lnTo>
                <a:lnTo>
                  <a:pt x="1797573" y="3886212"/>
                </a:lnTo>
                <a:lnTo>
                  <a:pt x="1803175" y="3883636"/>
                </a:lnTo>
                <a:lnTo>
                  <a:pt x="1801318" y="3883718"/>
                </a:lnTo>
                <a:lnTo>
                  <a:pt x="1806309" y="3880396"/>
                </a:lnTo>
                <a:lnTo>
                  <a:pt x="1797646" y="3879237"/>
                </a:lnTo>
                <a:lnTo>
                  <a:pt x="1795373" y="3880708"/>
                </a:lnTo>
                <a:lnTo>
                  <a:pt x="1789374" y="3884249"/>
                </a:lnTo>
                <a:lnTo>
                  <a:pt x="1784370" y="3884472"/>
                </a:lnTo>
                <a:cubicBezTo>
                  <a:pt x="1776921" y="3882981"/>
                  <a:pt x="1797152" y="3876245"/>
                  <a:pt x="1803333" y="3871830"/>
                </a:cubicBezTo>
                <a:lnTo>
                  <a:pt x="1820025" y="3859312"/>
                </a:lnTo>
                <a:lnTo>
                  <a:pt x="1813519" y="3862438"/>
                </a:lnTo>
                <a:lnTo>
                  <a:pt x="1807219" y="3867112"/>
                </a:lnTo>
                <a:cubicBezTo>
                  <a:pt x="1798160" y="3874258"/>
                  <a:pt x="1788859" y="3880868"/>
                  <a:pt x="1778049" y="3884472"/>
                </a:cubicBezTo>
                <a:cubicBezTo>
                  <a:pt x="1771728" y="3886578"/>
                  <a:pt x="1765045" y="3887813"/>
                  <a:pt x="1759086" y="3890793"/>
                </a:cubicBezTo>
                <a:lnTo>
                  <a:pt x="1758288" y="3891200"/>
                </a:lnTo>
                <a:lnTo>
                  <a:pt x="1755080" y="3891459"/>
                </a:lnTo>
                <a:lnTo>
                  <a:pt x="1750113" y="3892911"/>
                </a:lnTo>
                <a:lnTo>
                  <a:pt x="1751617" y="3892187"/>
                </a:lnTo>
                <a:lnTo>
                  <a:pt x="1751334" y="3892266"/>
                </a:lnTo>
                <a:lnTo>
                  <a:pt x="1749842" y="3892990"/>
                </a:lnTo>
                <a:lnTo>
                  <a:pt x="1739663" y="3895963"/>
                </a:lnTo>
                <a:cubicBezTo>
                  <a:pt x="1736807" y="3896797"/>
                  <a:pt x="1734411" y="3897452"/>
                  <a:pt x="1733164" y="3897659"/>
                </a:cubicBezTo>
                <a:lnTo>
                  <a:pt x="1733286" y="3897351"/>
                </a:lnTo>
                <a:lnTo>
                  <a:pt x="1718187" y="3904253"/>
                </a:lnTo>
                <a:cubicBezTo>
                  <a:pt x="1713038" y="3906789"/>
                  <a:pt x="1707828" y="3909052"/>
                  <a:pt x="1702198" y="3909755"/>
                </a:cubicBezTo>
                <a:cubicBezTo>
                  <a:pt x="1695586" y="3910582"/>
                  <a:pt x="1689556" y="3905541"/>
                  <a:pt x="1683235" y="3903434"/>
                </a:cubicBezTo>
                <a:cubicBezTo>
                  <a:pt x="1730112" y="3872184"/>
                  <a:pt x="1678819" y="3908169"/>
                  <a:pt x="1714840" y="3878151"/>
                </a:cubicBezTo>
                <a:cubicBezTo>
                  <a:pt x="1763487" y="3837613"/>
                  <a:pt x="1718917" y="3880395"/>
                  <a:pt x="1759086" y="3840226"/>
                </a:cubicBezTo>
                <a:cubicBezTo>
                  <a:pt x="1759086" y="3840226"/>
                  <a:pt x="1720854" y="3852013"/>
                  <a:pt x="1702198" y="3859188"/>
                </a:cubicBezTo>
                <a:cubicBezTo>
                  <a:pt x="1693404" y="3862571"/>
                  <a:pt x="1685556" y="3868073"/>
                  <a:pt x="1676915" y="3871830"/>
                </a:cubicBezTo>
                <a:lnTo>
                  <a:pt x="1556817" y="3922397"/>
                </a:lnTo>
                <a:cubicBezTo>
                  <a:pt x="1530764" y="3933366"/>
                  <a:pt x="1506543" y="3948286"/>
                  <a:pt x="1480966" y="3960323"/>
                </a:cubicBezTo>
                <a:cubicBezTo>
                  <a:pt x="1450201" y="3974801"/>
                  <a:pt x="1404894" y="3988460"/>
                  <a:pt x="1373510" y="3985607"/>
                </a:cubicBezTo>
                <a:cubicBezTo>
                  <a:pt x="1366875" y="3985003"/>
                  <a:pt x="1377724" y="3972965"/>
                  <a:pt x="1379831" y="3966644"/>
                </a:cubicBezTo>
                <a:lnTo>
                  <a:pt x="1417756" y="3954002"/>
                </a:lnTo>
                <a:cubicBezTo>
                  <a:pt x="1431165" y="3949533"/>
                  <a:pt x="1443882" y="3943358"/>
                  <a:pt x="1456370" y="3936648"/>
                </a:cubicBezTo>
                <a:lnTo>
                  <a:pt x="1462659" y="3933173"/>
                </a:lnTo>
                <a:lnTo>
                  <a:pt x="1470065" y="3931192"/>
                </a:lnTo>
                <a:cubicBezTo>
                  <a:pt x="1474837" y="3929841"/>
                  <a:pt x="1477977" y="3928718"/>
                  <a:pt x="1474645" y="3928718"/>
                </a:cubicBezTo>
                <a:lnTo>
                  <a:pt x="1470172" y="3929023"/>
                </a:lnTo>
                <a:lnTo>
                  <a:pt x="1493607" y="3916077"/>
                </a:lnTo>
                <a:cubicBezTo>
                  <a:pt x="1504466" y="3910328"/>
                  <a:pt x="1514473" y="3903080"/>
                  <a:pt x="1525213" y="3897114"/>
                </a:cubicBezTo>
                <a:cubicBezTo>
                  <a:pt x="1533449" y="3892537"/>
                  <a:pt x="1542357" y="3889220"/>
                  <a:pt x="1550496" y="3884472"/>
                </a:cubicBezTo>
                <a:lnTo>
                  <a:pt x="1575203" y="3869030"/>
                </a:lnTo>
                <a:lnTo>
                  <a:pt x="1582101" y="3865509"/>
                </a:lnTo>
                <a:lnTo>
                  <a:pt x="1589222" y="3860269"/>
                </a:lnTo>
                <a:lnTo>
                  <a:pt x="1601064" y="3852867"/>
                </a:lnTo>
                <a:cubicBezTo>
                  <a:pt x="1609203" y="3848120"/>
                  <a:pt x="1619685" y="3846889"/>
                  <a:pt x="1626347" y="3840226"/>
                </a:cubicBezTo>
                <a:cubicBezTo>
                  <a:pt x="1631058" y="3835514"/>
                  <a:pt x="1613169" y="3843240"/>
                  <a:pt x="1607384" y="3846546"/>
                </a:cubicBezTo>
                <a:cubicBezTo>
                  <a:pt x="1602811" y="3849160"/>
                  <a:pt x="1598823" y="3852678"/>
                  <a:pt x="1594812" y="3856154"/>
                </a:cubicBezTo>
                <a:lnTo>
                  <a:pt x="1589222" y="3860269"/>
                </a:lnTo>
                <a:lnTo>
                  <a:pt x="1575203" y="3869030"/>
                </a:lnTo>
                <a:lnTo>
                  <a:pt x="1539630" y="3887188"/>
                </a:lnTo>
                <a:cubicBezTo>
                  <a:pt x="1503703" y="3904861"/>
                  <a:pt x="1483433" y="3912562"/>
                  <a:pt x="1443040" y="3928718"/>
                </a:cubicBezTo>
                <a:lnTo>
                  <a:pt x="1432264" y="3931951"/>
                </a:lnTo>
                <a:lnTo>
                  <a:pt x="1405115" y="3935039"/>
                </a:lnTo>
                <a:cubicBezTo>
                  <a:pt x="1396687" y="3939253"/>
                  <a:pt x="1370536" y="3949230"/>
                  <a:pt x="1379831" y="3947681"/>
                </a:cubicBezTo>
                <a:lnTo>
                  <a:pt x="1432264" y="3931951"/>
                </a:lnTo>
                <a:lnTo>
                  <a:pt x="1439844" y="3931089"/>
                </a:lnTo>
                <a:lnTo>
                  <a:pt x="1470172" y="3929023"/>
                </a:lnTo>
                <a:lnTo>
                  <a:pt x="1462659" y="3933173"/>
                </a:lnTo>
                <a:lnTo>
                  <a:pt x="1455682" y="3935039"/>
                </a:lnTo>
                <a:cubicBezTo>
                  <a:pt x="1447329" y="3937426"/>
                  <a:pt x="1438751" y="3938973"/>
                  <a:pt x="1430399" y="3941360"/>
                </a:cubicBezTo>
                <a:cubicBezTo>
                  <a:pt x="1406587" y="3948163"/>
                  <a:pt x="1405531" y="3948862"/>
                  <a:pt x="1409343" y="3948121"/>
                </a:cubicBezTo>
                <a:lnTo>
                  <a:pt x="1413912" y="3947116"/>
                </a:lnTo>
                <a:lnTo>
                  <a:pt x="1408151" y="3948528"/>
                </a:lnTo>
                <a:cubicBezTo>
                  <a:pt x="1403148" y="3949764"/>
                  <a:pt x="1396036" y="3951531"/>
                  <a:pt x="1386152" y="3954002"/>
                </a:cubicBezTo>
                <a:cubicBezTo>
                  <a:pt x="1339798" y="3956109"/>
                  <a:pt x="1293493" y="3960323"/>
                  <a:pt x="1247091" y="3960323"/>
                </a:cubicBezTo>
                <a:cubicBezTo>
                  <a:pt x="1202155" y="3960323"/>
                  <a:pt x="1212045" y="3957445"/>
                  <a:pt x="1228129" y="3941360"/>
                </a:cubicBezTo>
                <a:cubicBezTo>
                  <a:pt x="1244985" y="3932932"/>
                  <a:pt x="1261301" y="3923325"/>
                  <a:pt x="1278696" y="3916077"/>
                </a:cubicBezTo>
                <a:cubicBezTo>
                  <a:pt x="1286715" y="3912736"/>
                  <a:pt x="1295995" y="3913178"/>
                  <a:pt x="1303980" y="3909755"/>
                </a:cubicBezTo>
                <a:cubicBezTo>
                  <a:pt x="1310962" y="3906763"/>
                  <a:pt x="1316621" y="3901328"/>
                  <a:pt x="1322942" y="3897114"/>
                </a:cubicBezTo>
                <a:cubicBezTo>
                  <a:pt x="1349646" y="3879312"/>
                  <a:pt x="1381938" y="3871830"/>
                  <a:pt x="1411436" y="3859188"/>
                </a:cubicBezTo>
                <a:cubicBezTo>
                  <a:pt x="1417560" y="3856563"/>
                  <a:pt x="1424078" y="3854974"/>
                  <a:pt x="1430399" y="3852867"/>
                </a:cubicBezTo>
                <a:lnTo>
                  <a:pt x="1449362" y="3846546"/>
                </a:lnTo>
                <a:cubicBezTo>
                  <a:pt x="1475282" y="3837906"/>
                  <a:pt x="1505043" y="3827376"/>
                  <a:pt x="1531533" y="3821263"/>
                </a:cubicBezTo>
                <a:cubicBezTo>
                  <a:pt x="1544021" y="3818381"/>
                  <a:pt x="1556817" y="3817048"/>
                  <a:pt x="1569459" y="3814942"/>
                </a:cubicBezTo>
                <a:cubicBezTo>
                  <a:pt x="1600854" y="3809709"/>
                  <a:pt x="1606404" y="3800914"/>
                  <a:pt x="1632668" y="3789658"/>
                </a:cubicBezTo>
                <a:cubicBezTo>
                  <a:pt x="1638792" y="3787033"/>
                  <a:pt x="1645507" y="3785962"/>
                  <a:pt x="1651631" y="3783337"/>
                </a:cubicBezTo>
                <a:cubicBezTo>
                  <a:pt x="1685382" y="3768872"/>
                  <a:pt x="1675267" y="3764374"/>
                  <a:pt x="1721161" y="3764374"/>
                </a:cubicBezTo>
                <a:cubicBezTo>
                  <a:pt x="1727824" y="3764374"/>
                  <a:pt x="1733802" y="3768588"/>
                  <a:pt x="1740124" y="3770695"/>
                </a:cubicBezTo>
                <a:lnTo>
                  <a:pt x="1748176" y="3768672"/>
                </a:lnTo>
                <a:lnTo>
                  <a:pt x="1747846" y="3768870"/>
                </a:lnTo>
                <a:lnTo>
                  <a:pt x="1747738" y="3768981"/>
                </a:lnTo>
                <a:lnTo>
                  <a:pt x="1732064" y="3773219"/>
                </a:lnTo>
                <a:cubicBezTo>
                  <a:pt x="1720982" y="3776290"/>
                  <a:pt x="1713641" y="3778520"/>
                  <a:pt x="1721161" y="3777016"/>
                </a:cubicBezTo>
                <a:lnTo>
                  <a:pt x="1744463" y="3772356"/>
                </a:lnTo>
                <a:lnTo>
                  <a:pt x="1733803" y="3783337"/>
                </a:lnTo>
                <a:cubicBezTo>
                  <a:pt x="1722293" y="3800604"/>
                  <a:pt x="1772131" y="3767334"/>
                  <a:pt x="1790692" y="3758053"/>
                </a:cubicBezTo>
                <a:lnTo>
                  <a:pt x="1807303" y="3746979"/>
                </a:lnTo>
                <a:lnTo>
                  <a:pt x="1807390" y="3746870"/>
                </a:lnTo>
                <a:lnTo>
                  <a:pt x="1803208" y="3747580"/>
                </a:lnTo>
                <a:lnTo>
                  <a:pt x="1808592" y="3745359"/>
                </a:lnTo>
                <a:lnTo>
                  <a:pt x="1810418" y="3743066"/>
                </a:lnTo>
                <a:lnTo>
                  <a:pt x="1801116" y="3747153"/>
                </a:lnTo>
                <a:lnTo>
                  <a:pt x="1803394" y="3745415"/>
                </a:lnTo>
                <a:lnTo>
                  <a:pt x="1810419" y="3743065"/>
                </a:lnTo>
                <a:lnTo>
                  <a:pt x="1811273" y="3741992"/>
                </a:lnTo>
                <a:lnTo>
                  <a:pt x="1810595" y="3741781"/>
                </a:lnTo>
                <a:lnTo>
                  <a:pt x="1811999" y="3741079"/>
                </a:lnTo>
                <a:lnTo>
                  <a:pt x="1813846" y="3738758"/>
                </a:lnTo>
                <a:lnTo>
                  <a:pt x="1823104" y="3729649"/>
                </a:lnTo>
                <a:lnTo>
                  <a:pt x="1812452" y="3735829"/>
                </a:lnTo>
                <a:lnTo>
                  <a:pt x="1807073" y="3737866"/>
                </a:lnTo>
                <a:lnTo>
                  <a:pt x="1808795" y="3736575"/>
                </a:lnTo>
                <a:lnTo>
                  <a:pt x="1812205" y="3735254"/>
                </a:lnTo>
                <a:lnTo>
                  <a:pt x="1823643" y="3729117"/>
                </a:lnTo>
                <a:lnTo>
                  <a:pt x="1828657" y="3724183"/>
                </a:lnTo>
                <a:lnTo>
                  <a:pt x="1822296" y="3726449"/>
                </a:lnTo>
                <a:lnTo>
                  <a:pt x="1803333" y="3732769"/>
                </a:lnTo>
                <a:lnTo>
                  <a:pt x="1795939" y="3737699"/>
                </a:lnTo>
                <a:lnTo>
                  <a:pt x="1795111" y="3737559"/>
                </a:lnTo>
                <a:cubicBezTo>
                  <a:pt x="1791239" y="3736431"/>
                  <a:pt x="1785993" y="3734755"/>
                  <a:pt x="1778049" y="3732769"/>
                </a:cubicBezTo>
                <a:cubicBezTo>
                  <a:pt x="1794465" y="3727298"/>
                  <a:pt x="1813495" y="3721368"/>
                  <a:pt x="1828617" y="3713807"/>
                </a:cubicBezTo>
                <a:cubicBezTo>
                  <a:pt x="1831972" y="3712129"/>
                  <a:pt x="1836325" y="3709308"/>
                  <a:pt x="1841088" y="3705923"/>
                </a:cubicBezTo>
                <a:lnTo>
                  <a:pt x="1847248" y="3701275"/>
                </a:lnTo>
                <a:lnTo>
                  <a:pt x="1853319" y="3699252"/>
                </a:lnTo>
                <a:lnTo>
                  <a:pt x="1854990" y="3697139"/>
                </a:lnTo>
                <a:lnTo>
                  <a:pt x="1854545" y="3695771"/>
                </a:lnTo>
                <a:lnTo>
                  <a:pt x="1847248" y="3701275"/>
                </a:lnTo>
                <a:lnTo>
                  <a:pt x="1840816" y="3703420"/>
                </a:lnTo>
                <a:lnTo>
                  <a:pt x="1835052" y="3707204"/>
                </a:lnTo>
                <a:lnTo>
                  <a:pt x="1825493" y="3708930"/>
                </a:lnTo>
                <a:lnTo>
                  <a:pt x="1830174" y="3707054"/>
                </a:lnTo>
                <a:lnTo>
                  <a:pt x="1830316" y="3706919"/>
                </a:lnTo>
                <a:lnTo>
                  <a:pt x="1828617" y="3707486"/>
                </a:lnTo>
                <a:cubicBezTo>
                  <a:pt x="1839883" y="3696220"/>
                  <a:pt x="1840435" y="3695001"/>
                  <a:pt x="1842635" y="3694048"/>
                </a:cubicBezTo>
                <a:lnTo>
                  <a:pt x="1845009" y="3693091"/>
                </a:lnTo>
                <a:lnTo>
                  <a:pt x="1851642" y="3686848"/>
                </a:lnTo>
                <a:lnTo>
                  <a:pt x="1852533" y="3689584"/>
                </a:lnTo>
                <a:lnTo>
                  <a:pt x="1866543" y="3682202"/>
                </a:lnTo>
                <a:lnTo>
                  <a:pt x="1871775" y="3679469"/>
                </a:lnTo>
                <a:lnTo>
                  <a:pt x="1872303" y="3675649"/>
                </a:lnTo>
                <a:lnTo>
                  <a:pt x="1869828" y="3671514"/>
                </a:lnTo>
                <a:lnTo>
                  <a:pt x="1864331" y="3672198"/>
                </a:lnTo>
                <a:lnTo>
                  <a:pt x="1854239" y="3684403"/>
                </a:lnTo>
                <a:lnTo>
                  <a:pt x="1851642" y="3686848"/>
                </a:lnTo>
                <a:lnTo>
                  <a:pt x="1848344" y="3676712"/>
                </a:lnTo>
                <a:lnTo>
                  <a:pt x="1847901" y="3674245"/>
                </a:lnTo>
                <a:lnTo>
                  <a:pt x="1847449" y="3674301"/>
                </a:lnTo>
                <a:lnTo>
                  <a:pt x="1842519" y="3675332"/>
                </a:lnTo>
                <a:lnTo>
                  <a:pt x="1843568" y="3675004"/>
                </a:lnTo>
                <a:lnTo>
                  <a:pt x="1847864" y="3674036"/>
                </a:lnTo>
                <a:lnTo>
                  <a:pt x="1846618" y="3667106"/>
                </a:lnTo>
                <a:cubicBezTo>
                  <a:pt x="1846752" y="3664173"/>
                  <a:pt x="1847772" y="3661577"/>
                  <a:pt x="1850212" y="3659521"/>
                </a:cubicBezTo>
                <a:cubicBezTo>
                  <a:pt x="1854269" y="3656101"/>
                  <a:pt x="1861431" y="3660245"/>
                  <a:pt x="1866625" y="3666164"/>
                </a:cubicBezTo>
                <a:lnTo>
                  <a:pt x="1867757" y="3668055"/>
                </a:lnTo>
                <a:lnTo>
                  <a:pt x="1866504" y="3669570"/>
                </a:lnTo>
                <a:lnTo>
                  <a:pt x="1866543" y="3669561"/>
                </a:lnTo>
                <a:lnTo>
                  <a:pt x="1868171" y="3668747"/>
                </a:lnTo>
                <a:lnTo>
                  <a:pt x="1867757" y="3668055"/>
                </a:lnTo>
                <a:lnTo>
                  <a:pt x="1875595" y="3658574"/>
                </a:lnTo>
                <a:cubicBezTo>
                  <a:pt x="1881755" y="3650608"/>
                  <a:pt x="1886706" y="3643874"/>
                  <a:pt x="1889685" y="3640131"/>
                </a:cubicBezTo>
                <a:cubicBezTo>
                  <a:pt x="1881985" y="3641416"/>
                  <a:pt x="1868080" y="3649392"/>
                  <a:pt x="1861931" y="3649005"/>
                </a:cubicBezTo>
                <a:lnTo>
                  <a:pt x="1860580" y="3647348"/>
                </a:lnTo>
                <a:lnTo>
                  <a:pt x="1847580" y="3650598"/>
                </a:lnTo>
                <a:cubicBezTo>
                  <a:pt x="1841259" y="3652705"/>
                  <a:pt x="1835081" y="3655303"/>
                  <a:pt x="1828617" y="3656918"/>
                </a:cubicBezTo>
                <a:cubicBezTo>
                  <a:pt x="1818194" y="3659524"/>
                  <a:pt x="1807756" y="3663239"/>
                  <a:pt x="1797012" y="3663239"/>
                </a:cubicBezTo>
                <a:cubicBezTo>
                  <a:pt x="1790349" y="3663239"/>
                  <a:pt x="1809851" y="3659543"/>
                  <a:pt x="1815975" y="3656918"/>
                </a:cubicBezTo>
                <a:cubicBezTo>
                  <a:pt x="1824636" y="3653206"/>
                  <a:pt x="1832464" y="3647659"/>
                  <a:pt x="1841259" y="3644277"/>
                </a:cubicBezTo>
                <a:cubicBezTo>
                  <a:pt x="1859915" y="3637101"/>
                  <a:pt x="1878547" y="3629234"/>
                  <a:pt x="1898147" y="3625314"/>
                </a:cubicBezTo>
                <a:lnTo>
                  <a:pt x="1920722" y="3620799"/>
                </a:lnTo>
                <a:lnTo>
                  <a:pt x="1916769" y="3623435"/>
                </a:lnTo>
                <a:lnTo>
                  <a:pt x="1922276" y="3621431"/>
                </a:lnTo>
                <a:lnTo>
                  <a:pt x="1924516" y="3620040"/>
                </a:lnTo>
                <a:lnTo>
                  <a:pt x="1920722" y="3620799"/>
                </a:lnTo>
                <a:lnTo>
                  <a:pt x="1923431" y="3618993"/>
                </a:lnTo>
                <a:lnTo>
                  <a:pt x="1929055" y="3617222"/>
                </a:lnTo>
                <a:lnTo>
                  <a:pt x="1929113" y="3617185"/>
                </a:lnTo>
                <a:cubicBezTo>
                  <a:pt x="1930461" y="3615826"/>
                  <a:pt x="1930769" y="3614530"/>
                  <a:pt x="1929716" y="3613331"/>
                </a:cubicBezTo>
                <a:cubicBezTo>
                  <a:pt x="1917072" y="3598931"/>
                  <a:pt x="1833350" y="3655945"/>
                  <a:pt x="1915149" y="3604785"/>
                </a:cubicBezTo>
                <a:cubicBezTo>
                  <a:pt x="1876527" y="3614268"/>
                  <a:pt x="1892554" y="3613947"/>
                  <a:pt x="1916262" y="3589965"/>
                </a:cubicBezTo>
                <a:cubicBezTo>
                  <a:pt x="1922593" y="3583561"/>
                  <a:pt x="1927456" y="3575903"/>
                  <a:pt x="1933053" y="3568871"/>
                </a:cubicBezTo>
                <a:cubicBezTo>
                  <a:pt x="1917747" y="3570205"/>
                  <a:pt x="1900340" y="3580624"/>
                  <a:pt x="1887132" y="3572875"/>
                </a:cubicBezTo>
                <a:cubicBezTo>
                  <a:pt x="1877422" y="3567179"/>
                  <a:pt x="1908291" y="3565072"/>
                  <a:pt x="1918488" y="3560327"/>
                </a:cubicBezTo>
                <a:cubicBezTo>
                  <a:pt x="1926709" y="3556501"/>
                  <a:pt x="1934351" y="3551582"/>
                  <a:pt x="1942283" y="3547210"/>
                </a:cubicBezTo>
                <a:cubicBezTo>
                  <a:pt x="1926976" y="3548544"/>
                  <a:pt x="1911692" y="3552365"/>
                  <a:pt x="1896362" y="3551213"/>
                </a:cubicBezTo>
                <a:lnTo>
                  <a:pt x="1897412" y="3550199"/>
                </a:lnTo>
                <a:lnTo>
                  <a:pt x="1919476" y="3545533"/>
                </a:lnTo>
                <a:lnTo>
                  <a:pt x="1919697" y="3545493"/>
                </a:lnTo>
                <a:cubicBezTo>
                  <a:pt x="1920902" y="3545286"/>
                  <a:pt x="1921077" y="3545259"/>
                  <a:pt x="1919600" y="3545507"/>
                </a:cubicBezTo>
                <a:lnTo>
                  <a:pt x="1919476" y="3545533"/>
                </a:lnTo>
                <a:lnTo>
                  <a:pt x="1913607" y="3546576"/>
                </a:lnTo>
                <a:cubicBezTo>
                  <a:pt x="1908310" y="3547544"/>
                  <a:pt x="1901368" y="3548886"/>
                  <a:pt x="1897738" y="3549884"/>
                </a:cubicBezTo>
                <a:lnTo>
                  <a:pt x="1897412" y="3550199"/>
                </a:lnTo>
                <a:lnTo>
                  <a:pt x="1884825" y="3552860"/>
                </a:lnTo>
                <a:cubicBezTo>
                  <a:pt x="1858691" y="3559615"/>
                  <a:pt x="1858284" y="3562487"/>
                  <a:pt x="1881796" y="3542667"/>
                </a:cubicBezTo>
                <a:cubicBezTo>
                  <a:pt x="1874420" y="3539630"/>
                  <a:pt x="1857532" y="3541096"/>
                  <a:pt x="1859671" y="3533555"/>
                </a:cubicBezTo>
                <a:cubicBezTo>
                  <a:pt x="1863495" y="3520064"/>
                  <a:pt x="1892140" y="3506186"/>
                  <a:pt x="1892140" y="3506186"/>
                </a:cubicBezTo>
                <a:cubicBezTo>
                  <a:pt x="1899887" y="3504284"/>
                  <a:pt x="1910159" y="3494533"/>
                  <a:pt x="1915379" y="3500480"/>
                </a:cubicBezTo>
                <a:cubicBezTo>
                  <a:pt x="1920048" y="3505798"/>
                  <a:pt x="1892015" y="3513629"/>
                  <a:pt x="1899144" y="3514164"/>
                </a:cubicBezTo>
                <a:cubicBezTo>
                  <a:pt x="1908231" y="3514847"/>
                  <a:pt x="1915531" y="3506224"/>
                  <a:pt x="1922939" y="3501047"/>
                </a:cubicBezTo>
                <a:cubicBezTo>
                  <a:pt x="1984719" y="3457878"/>
                  <a:pt x="1912013" y="3499966"/>
                  <a:pt x="1971087" y="3467405"/>
                </a:cubicBezTo>
                <a:cubicBezTo>
                  <a:pt x="1981353" y="3465693"/>
                  <a:pt x="1991501" y="3463043"/>
                  <a:pt x="2001888" y="3462266"/>
                </a:cubicBezTo>
                <a:cubicBezTo>
                  <a:pt x="2024700" y="3460559"/>
                  <a:pt x="2049899" y="3469690"/>
                  <a:pt x="2070492" y="3459967"/>
                </a:cubicBezTo>
                <a:cubicBezTo>
                  <a:pt x="2244942" y="3377597"/>
                  <a:pt x="2053083" y="3399500"/>
                  <a:pt x="2247404" y="3331671"/>
                </a:cubicBezTo>
                <a:cubicBezTo>
                  <a:pt x="2342363" y="3298525"/>
                  <a:pt x="2425859" y="3270555"/>
                  <a:pt x="2521495" y="3225575"/>
                </a:cubicBezTo>
                <a:cubicBezTo>
                  <a:pt x="2589804" y="3193447"/>
                  <a:pt x="2661968" y="3168202"/>
                  <a:pt x="2726424" y="3129190"/>
                </a:cubicBezTo>
                <a:cubicBezTo>
                  <a:pt x="2783913" y="3094395"/>
                  <a:pt x="2849295" y="3057078"/>
                  <a:pt x="2902223" y="3015713"/>
                </a:cubicBezTo>
                <a:cubicBezTo>
                  <a:pt x="2949658" y="2978641"/>
                  <a:pt x="3000195" y="2944087"/>
                  <a:pt x="3040218" y="2899398"/>
                </a:cubicBezTo>
                <a:cubicBezTo>
                  <a:pt x="3152879" y="2773601"/>
                  <a:pt x="3251123" y="2636037"/>
                  <a:pt x="3358692" y="2506023"/>
                </a:cubicBezTo>
                <a:cubicBezTo>
                  <a:pt x="3415603" y="2437237"/>
                  <a:pt x="3466819" y="2362702"/>
                  <a:pt x="3533608" y="2303061"/>
                </a:cubicBezTo>
                <a:cubicBezTo>
                  <a:pt x="3706062" y="2149059"/>
                  <a:pt x="3761107" y="2127828"/>
                  <a:pt x="3861082" y="1992329"/>
                </a:cubicBezTo>
                <a:cubicBezTo>
                  <a:pt x="3879722" y="1967064"/>
                  <a:pt x="3878616" y="1963274"/>
                  <a:pt x="3888216" y="1934753"/>
                </a:cubicBezTo>
                <a:cubicBezTo>
                  <a:pt x="3896890" y="1920502"/>
                  <a:pt x="3903633" y="1904932"/>
                  <a:pt x="3914237" y="1891998"/>
                </a:cubicBezTo>
                <a:cubicBezTo>
                  <a:pt x="3996302" y="1791894"/>
                  <a:pt x="3965218" y="1857812"/>
                  <a:pt x="3989519" y="1800779"/>
                </a:cubicBezTo>
                <a:cubicBezTo>
                  <a:pt x="4066948" y="1703510"/>
                  <a:pt x="4005701" y="1775480"/>
                  <a:pt x="4177887" y="1621183"/>
                </a:cubicBezTo>
                <a:cubicBezTo>
                  <a:pt x="4213468" y="1589299"/>
                  <a:pt x="4249331" y="1557693"/>
                  <a:pt x="4283969" y="1524826"/>
                </a:cubicBezTo>
                <a:cubicBezTo>
                  <a:pt x="4331685" y="1479548"/>
                  <a:pt x="4349925" y="1465778"/>
                  <a:pt x="4360653" y="1454464"/>
                </a:cubicBezTo>
                <a:lnTo>
                  <a:pt x="4365918" y="1446983"/>
                </a:lnTo>
                <a:lnTo>
                  <a:pt x="4367962" y="1453550"/>
                </a:lnTo>
                <a:lnTo>
                  <a:pt x="4365142" y="1456405"/>
                </a:lnTo>
                <a:lnTo>
                  <a:pt x="4357677" y="1467562"/>
                </a:lnTo>
                <a:lnTo>
                  <a:pt x="4349266" y="1476937"/>
                </a:lnTo>
                <a:cubicBezTo>
                  <a:pt x="4342114" y="1485079"/>
                  <a:pt x="4335228" y="1493130"/>
                  <a:pt x="4329260" y="1500464"/>
                </a:cubicBezTo>
                <a:lnTo>
                  <a:pt x="4325142" y="1505926"/>
                </a:lnTo>
                <a:lnTo>
                  <a:pt x="4300000" y="1529254"/>
                </a:lnTo>
                <a:lnTo>
                  <a:pt x="4299091" y="1525962"/>
                </a:lnTo>
                <a:lnTo>
                  <a:pt x="4295200" y="1533708"/>
                </a:lnTo>
                <a:lnTo>
                  <a:pt x="4266064" y="1560740"/>
                </a:lnTo>
                <a:cubicBezTo>
                  <a:pt x="4267537" y="1566439"/>
                  <a:pt x="4265831" y="1577731"/>
                  <a:pt x="4268098" y="1582034"/>
                </a:cubicBezTo>
                <a:lnTo>
                  <a:pt x="4270386" y="1582925"/>
                </a:lnTo>
                <a:lnTo>
                  <a:pt x="4264748" y="1594275"/>
                </a:lnTo>
                <a:cubicBezTo>
                  <a:pt x="4262122" y="1599835"/>
                  <a:pt x="4262977" y="1599061"/>
                  <a:pt x="4267596" y="1592112"/>
                </a:cubicBezTo>
                <a:lnTo>
                  <a:pt x="4273716" y="1582714"/>
                </a:lnTo>
                <a:lnTo>
                  <a:pt x="4296228" y="1572180"/>
                </a:lnTo>
                <a:cubicBezTo>
                  <a:pt x="4306577" y="1563994"/>
                  <a:pt x="4306560" y="1554539"/>
                  <a:pt x="4303957" y="1543573"/>
                </a:cubicBezTo>
                <a:lnTo>
                  <a:pt x="4302527" y="1538396"/>
                </a:lnTo>
                <a:lnTo>
                  <a:pt x="4314769" y="1519687"/>
                </a:lnTo>
                <a:lnTo>
                  <a:pt x="4325142" y="1505926"/>
                </a:lnTo>
                <a:lnTo>
                  <a:pt x="4338292" y="1493725"/>
                </a:lnTo>
                <a:lnTo>
                  <a:pt x="4332445" y="1501131"/>
                </a:lnTo>
                <a:cubicBezTo>
                  <a:pt x="4321546" y="1516038"/>
                  <a:pt x="4315486" y="1529246"/>
                  <a:pt x="4328777" y="1535642"/>
                </a:cubicBezTo>
                <a:lnTo>
                  <a:pt x="4343881" y="1534800"/>
                </a:lnTo>
                <a:lnTo>
                  <a:pt x="4336378" y="1542278"/>
                </a:lnTo>
                <a:cubicBezTo>
                  <a:pt x="4328319" y="1550309"/>
                  <a:pt x="4320131" y="1557969"/>
                  <a:pt x="4311430" y="1564146"/>
                </a:cubicBezTo>
                <a:cubicBezTo>
                  <a:pt x="4257487" y="1652779"/>
                  <a:pt x="4195773" y="1747102"/>
                  <a:pt x="4344342" y="1546205"/>
                </a:cubicBezTo>
                <a:lnTo>
                  <a:pt x="4363980" y="1519563"/>
                </a:lnTo>
                <a:lnTo>
                  <a:pt x="4366475" y="1517108"/>
                </a:lnTo>
                <a:lnTo>
                  <a:pt x="4372116" y="1509353"/>
                </a:lnTo>
                <a:lnTo>
                  <a:pt x="4386273" y="1498539"/>
                </a:lnTo>
                <a:lnTo>
                  <a:pt x="4400579" y="1494417"/>
                </a:lnTo>
                <a:lnTo>
                  <a:pt x="4392047" y="1503135"/>
                </a:lnTo>
                <a:cubicBezTo>
                  <a:pt x="4385708" y="1520047"/>
                  <a:pt x="4361010" y="1540180"/>
                  <a:pt x="4373030" y="1553869"/>
                </a:cubicBezTo>
                <a:lnTo>
                  <a:pt x="4375096" y="1554118"/>
                </a:lnTo>
                <a:lnTo>
                  <a:pt x="4364914" y="1560710"/>
                </a:lnTo>
                <a:cubicBezTo>
                  <a:pt x="4356053" y="1577433"/>
                  <a:pt x="4319141" y="1609435"/>
                  <a:pt x="4338336" y="1610876"/>
                </a:cubicBezTo>
                <a:cubicBezTo>
                  <a:pt x="4361572" y="1612621"/>
                  <a:pt x="4375213" y="1581723"/>
                  <a:pt x="4387596" y="1562414"/>
                </a:cubicBezTo>
                <a:cubicBezTo>
                  <a:pt x="4391101" y="1556948"/>
                  <a:pt x="4396269" y="1549652"/>
                  <a:pt x="4401634" y="1541793"/>
                </a:cubicBezTo>
                <a:lnTo>
                  <a:pt x="4406865" y="1533553"/>
                </a:lnTo>
                <a:lnTo>
                  <a:pt x="4418957" y="1525724"/>
                </a:lnTo>
                <a:cubicBezTo>
                  <a:pt x="4436972" y="1514063"/>
                  <a:pt x="4454374" y="1501708"/>
                  <a:pt x="4469325" y="1486584"/>
                </a:cubicBezTo>
                <a:cubicBezTo>
                  <a:pt x="4481750" y="1474015"/>
                  <a:pt x="4450853" y="1490965"/>
                  <a:pt x="4426449" y="1505939"/>
                </a:cubicBezTo>
                <a:lnTo>
                  <a:pt x="4419795" y="1510231"/>
                </a:lnTo>
                <a:lnTo>
                  <a:pt x="4424528" y="1498003"/>
                </a:lnTo>
                <a:cubicBezTo>
                  <a:pt x="4424843" y="1492951"/>
                  <a:pt x="4422436" y="1489870"/>
                  <a:pt x="4415843" y="1490020"/>
                </a:cubicBezTo>
                <a:lnTo>
                  <a:pt x="4400579" y="1494417"/>
                </a:lnTo>
                <a:lnTo>
                  <a:pt x="4442369" y="1451721"/>
                </a:lnTo>
                <a:lnTo>
                  <a:pt x="4449424" y="1447831"/>
                </a:lnTo>
                <a:lnTo>
                  <a:pt x="4449668" y="1444263"/>
                </a:lnTo>
                <a:lnTo>
                  <a:pt x="4462861" y="1430784"/>
                </a:lnTo>
                <a:lnTo>
                  <a:pt x="4509971" y="1380825"/>
                </a:lnTo>
                <a:lnTo>
                  <a:pt x="4507359" y="1385117"/>
                </a:lnTo>
                <a:cubicBezTo>
                  <a:pt x="4514411" y="1380189"/>
                  <a:pt x="4524801" y="1372709"/>
                  <a:pt x="4537076" y="1363945"/>
                </a:cubicBezTo>
                <a:lnTo>
                  <a:pt x="4559610" y="1348096"/>
                </a:lnTo>
                <a:lnTo>
                  <a:pt x="4559300" y="1356734"/>
                </a:lnTo>
                <a:lnTo>
                  <a:pt x="4546276" y="1373136"/>
                </a:lnTo>
                <a:cubicBezTo>
                  <a:pt x="4527640" y="1395477"/>
                  <a:pt x="4539723" y="1386952"/>
                  <a:pt x="4565246" y="1364921"/>
                </a:cubicBezTo>
                <a:lnTo>
                  <a:pt x="4584360" y="1348068"/>
                </a:lnTo>
                <a:lnTo>
                  <a:pt x="4582573" y="1352015"/>
                </a:lnTo>
                <a:cubicBezTo>
                  <a:pt x="4580337" y="1356810"/>
                  <a:pt x="4577416" y="1361439"/>
                  <a:pt x="4566581" y="1373611"/>
                </a:cubicBezTo>
                <a:cubicBezTo>
                  <a:pt x="4523154" y="1422399"/>
                  <a:pt x="4506147" y="1417357"/>
                  <a:pt x="4508990" y="1427769"/>
                </a:cubicBezTo>
                <a:lnTo>
                  <a:pt x="4515710" y="1440993"/>
                </a:lnTo>
                <a:lnTo>
                  <a:pt x="4515203" y="1441734"/>
                </a:lnTo>
                <a:cubicBezTo>
                  <a:pt x="4514549" y="1443901"/>
                  <a:pt x="4515299" y="1445444"/>
                  <a:pt x="4518205" y="1445900"/>
                </a:cubicBezTo>
                <a:cubicBezTo>
                  <a:pt x="4532908" y="1448210"/>
                  <a:pt x="4556612" y="1405837"/>
                  <a:pt x="4554299" y="1420242"/>
                </a:cubicBezTo>
                <a:cubicBezTo>
                  <a:pt x="4551351" y="1438605"/>
                  <a:pt x="4529585" y="1448492"/>
                  <a:pt x="4515752" y="1461179"/>
                </a:cubicBezTo>
                <a:cubicBezTo>
                  <a:pt x="4511915" y="1464698"/>
                  <a:pt x="4504861" y="1464196"/>
                  <a:pt x="4501805" y="1468386"/>
                </a:cubicBezTo>
                <a:cubicBezTo>
                  <a:pt x="4498748" y="1472576"/>
                  <a:pt x="4495068" y="1480656"/>
                  <a:pt x="4499352" y="1483665"/>
                </a:cubicBezTo>
                <a:cubicBezTo>
                  <a:pt x="4503637" y="1486673"/>
                  <a:pt x="4508651" y="1478861"/>
                  <a:pt x="4513300" y="1476458"/>
                </a:cubicBezTo>
                <a:cubicBezTo>
                  <a:pt x="4509929" y="1497457"/>
                  <a:pt x="4514764" y="1490810"/>
                  <a:pt x="4492800" y="1504566"/>
                </a:cubicBezTo>
                <a:cubicBezTo>
                  <a:pt x="4488371" y="1507339"/>
                  <a:pt x="4475755" y="1507595"/>
                  <a:pt x="4478852" y="1511773"/>
                </a:cubicBezTo>
                <a:cubicBezTo>
                  <a:pt x="4482891" y="1517221"/>
                  <a:pt x="4503355" y="1507967"/>
                  <a:pt x="4499370" y="1513430"/>
                </a:cubicBezTo>
                <a:cubicBezTo>
                  <a:pt x="4492335" y="1523077"/>
                  <a:pt x="4477492" y="1523568"/>
                  <a:pt x="4466552" y="1528639"/>
                </a:cubicBezTo>
                <a:cubicBezTo>
                  <a:pt x="4462452" y="1534260"/>
                  <a:pt x="4449670" y="1540224"/>
                  <a:pt x="4454252" y="1545503"/>
                </a:cubicBezTo>
                <a:cubicBezTo>
                  <a:pt x="4459374" y="1551405"/>
                  <a:pt x="4477794" y="1546497"/>
                  <a:pt x="4484107" y="1547209"/>
                </a:cubicBezTo>
                <a:lnTo>
                  <a:pt x="4484316" y="1547712"/>
                </a:lnTo>
                <a:lnTo>
                  <a:pt x="4473281" y="1557833"/>
                </a:lnTo>
                <a:lnTo>
                  <a:pt x="4461926" y="1564772"/>
                </a:lnTo>
                <a:cubicBezTo>
                  <a:pt x="4452535" y="1567717"/>
                  <a:pt x="4442368" y="1569742"/>
                  <a:pt x="4433752" y="1573610"/>
                </a:cubicBezTo>
                <a:cubicBezTo>
                  <a:pt x="4433752" y="1573610"/>
                  <a:pt x="4446785" y="1572468"/>
                  <a:pt x="4458431" y="1572311"/>
                </a:cubicBezTo>
                <a:lnTo>
                  <a:pt x="4466471" y="1572735"/>
                </a:lnTo>
                <a:lnTo>
                  <a:pt x="4465780" y="1579850"/>
                </a:lnTo>
                <a:lnTo>
                  <a:pt x="4442065" y="1587551"/>
                </a:lnTo>
                <a:cubicBezTo>
                  <a:pt x="4430201" y="1589064"/>
                  <a:pt x="4417895" y="1589692"/>
                  <a:pt x="4406682" y="1592854"/>
                </a:cubicBezTo>
                <a:cubicBezTo>
                  <a:pt x="4401628" y="1594278"/>
                  <a:pt x="4397384" y="1597659"/>
                  <a:pt x="4392734" y="1600061"/>
                </a:cubicBezTo>
                <a:cubicBezTo>
                  <a:pt x="4402720" y="1599280"/>
                  <a:pt x="4412907" y="1596653"/>
                  <a:pt x="4422993" y="1594949"/>
                </a:cubicBezTo>
                <a:lnTo>
                  <a:pt x="4448604" y="1595318"/>
                </a:lnTo>
                <a:lnTo>
                  <a:pt x="4447717" y="1596169"/>
                </a:lnTo>
                <a:cubicBezTo>
                  <a:pt x="4443343" y="1600181"/>
                  <a:pt x="4438506" y="1603758"/>
                  <a:pt x="4434594" y="1608205"/>
                </a:cubicBezTo>
                <a:lnTo>
                  <a:pt x="4429811" y="1614763"/>
                </a:lnTo>
                <a:lnTo>
                  <a:pt x="4401777" y="1623412"/>
                </a:lnTo>
                <a:cubicBezTo>
                  <a:pt x="4401777" y="1623412"/>
                  <a:pt x="4379921" y="1636551"/>
                  <a:pt x="4375529" y="1647484"/>
                </a:cubicBezTo>
                <a:cubicBezTo>
                  <a:pt x="4373603" y="1652279"/>
                  <a:pt x="4385926" y="1649117"/>
                  <a:pt x="4391124" y="1649934"/>
                </a:cubicBezTo>
                <a:cubicBezTo>
                  <a:pt x="4380459" y="1656613"/>
                  <a:pt x="4369642" y="1663065"/>
                  <a:pt x="4359129" y="1669970"/>
                </a:cubicBezTo>
                <a:cubicBezTo>
                  <a:pt x="4352956" y="1674024"/>
                  <a:pt x="4339854" y="1675601"/>
                  <a:pt x="4341082" y="1682799"/>
                </a:cubicBezTo>
                <a:cubicBezTo>
                  <a:pt x="4342213" y="1689436"/>
                  <a:pt x="4354760" y="1683904"/>
                  <a:pt x="4361600" y="1684456"/>
                </a:cubicBezTo>
                <a:cubicBezTo>
                  <a:pt x="4361600" y="1684456"/>
                  <a:pt x="4322272" y="1700476"/>
                  <a:pt x="4305811" y="1713285"/>
                </a:cubicBezTo>
                <a:cubicBezTo>
                  <a:pt x="4303753" y="1714888"/>
                  <a:pt x="4306352" y="1715296"/>
                  <a:pt x="4310116" y="1715406"/>
                </a:cubicBezTo>
                <a:lnTo>
                  <a:pt x="4320742" y="1715717"/>
                </a:lnTo>
                <a:lnTo>
                  <a:pt x="4320448" y="1716461"/>
                </a:lnTo>
                <a:lnTo>
                  <a:pt x="4314125" y="1721249"/>
                </a:lnTo>
                <a:cubicBezTo>
                  <a:pt x="4311698" y="1723086"/>
                  <a:pt x="4309511" y="1725092"/>
                  <a:pt x="4308282" y="1727772"/>
                </a:cubicBezTo>
                <a:lnTo>
                  <a:pt x="4304726" y="1737304"/>
                </a:lnTo>
                <a:lnTo>
                  <a:pt x="4302684" y="1737255"/>
                </a:lnTo>
                <a:cubicBezTo>
                  <a:pt x="4299899" y="1736083"/>
                  <a:pt x="4296930" y="1734561"/>
                  <a:pt x="4294335" y="1734979"/>
                </a:cubicBezTo>
                <a:cubicBezTo>
                  <a:pt x="4289145" y="1735815"/>
                  <a:pt x="4285037" y="1739784"/>
                  <a:pt x="4280388" y="1742186"/>
                </a:cubicBezTo>
                <a:cubicBezTo>
                  <a:pt x="4269924" y="1751784"/>
                  <a:pt x="4261562" y="1757870"/>
                  <a:pt x="4254964" y="1771088"/>
                </a:cubicBezTo>
                <a:cubicBezTo>
                  <a:pt x="4251697" y="1777631"/>
                  <a:pt x="4251461" y="1785343"/>
                  <a:pt x="4248411" y="1791987"/>
                </a:cubicBezTo>
                <a:cubicBezTo>
                  <a:pt x="4246482" y="1796190"/>
                  <a:pt x="4240361" y="1798619"/>
                  <a:pt x="4240211" y="1803231"/>
                </a:cubicBezTo>
                <a:lnTo>
                  <a:pt x="4241830" y="1807452"/>
                </a:lnTo>
                <a:lnTo>
                  <a:pt x="4240916" y="1808373"/>
                </a:lnTo>
                <a:cubicBezTo>
                  <a:pt x="4236935" y="1812610"/>
                  <a:pt x="4231393" y="1818439"/>
                  <a:pt x="4223811" y="1825718"/>
                </a:cubicBezTo>
                <a:cubicBezTo>
                  <a:pt x="4207922" y="1840970"/>
                  <a:pt x="4195921" y="1855325"/>
                  <a:pt x="4181164" y="1872276"/>
                </a:cubicBezTo>
                <a:cubicBezTo>
                  <a:pt x="4114882" y="1948416"/>
                  <a:pt x="4147295" y="1915076"/>
                  <a:pt x="4095870" y="1965393"/>
                </a:cubicBezTo>
                <a:cubicBezTo>
                  <a:pt x="4077501" y="1983365"/>
                  <a:pt x="4062215" y="2004136"/>
                  <a:pt x="4045023" y="2023194"/>
                </a:cubicBezTo>
                <a:cubicBezTo>
                  <a:pt x="4044143" y="2024170"/>
                  <a:pt x="4014630" y="2052619"/>
                  <a:pt x="4015500" y="2057717"/>
                </a:cubicBezTo>
                <a:lnTo>
                  <a:pt x="4015964" y="2058066"/>
                </a:lnTo>
                <a:lnTo>
                  <a:pt x="3967929" y="2105068"/>
                </a:lnTo>
                <a:cubicBezTo>
                  <a:pt x="3957895" y="2114959"/>
                  <a:pt x="3945304" y="2126278"/>
                  <a:pt x="3939352" y="2140130"/>
                </a:cubicBezTo>
                <a:lnTo>
                  <a:pt x="3938275" y="2144797"/>
                </a:lnTo>
                <a:lnTo>
                  <a:pt x="3922004" y="2162076"/>
                </a:lnTo>
                <a:lnTo>
                  <a:pt x="3919631" y="2171238"/>
                </a:lnTo>
                <a:lnTo>
                  <a:pt x="3905606" y="2184563"/>
                </a:lnTo>
                <a:cubicBezTo>
                  <a:pt x="3893674" y="2195898"/>
                  <a:pt x="3877247" y="2204716"/>
                  <a:pt x="3871158" y="2219878"/>
                </a:cubicBezTo>
                <a:lnTo>
                  <a:pt x="3872091" y="2221538"/>
                </a:lnTo>
                <a:lnTo>
                  <a:pt x="3867464" y="2224383"/>
                </a:lnTo>
                <a:cubicBezTo>
                  <a:pt x="3864620" y="2226182"/>
                  <a:pt x="3862462" y="2228220"/>
                  <a:pt x="3862958" y="2231120"/>
                </a:cubicBezTo>
                <a:cubicBezTo>
                  <a:pt x="3863540" y="2234536"/>
                  <a:pt x="3866414" y="2236553"/>
                  <a:pt x="3869860" y="2238223"/>
                </a:cubicBezTo>
                <a:lnTo>
                  <a:pt x="3878673" y="2242489"/>
                </a:lnTo>
                <a:lnTo>
                  <a:pt x="3862976" y="2260886"/>
                </a:lnTo>
                <a:cubicBezTo>
                  <a:pt x="3859413" y="2264671"/>
                  <a:pt x="3864139" y="2262400"/>
                  <a:pt x="3870878" y="2258517"/>
                </a:cubicBezTo>
                <a:lnTo>
                  <a:pt x="3883100" y="2251154"/>
                </a:lnTo>
                <a:lnTo>
                  <a:pt x="3872823" y="2259301"/>
                </a:lnTo>
                <a:cubicBezTo>
                  <a:pt x="3864981" y="2266348"/>
                  <a:pt x="3858607" y="2274820"/>
                  <a:pt x="3851499" y="2282580"/>
                </a:cubicBezTo>
                <a:cubicBezTo>
                  <a:pt x="3849745" y="2284497"/>
                  <a:pt x="3850064" y="2284912"/>
                  <a:pt x="3851669" y="2284368"/>
                </a:cubicBezTo>
                <a:lnTo>
                  <a:pt x="3858809" y="2280766"/>
                </a:lnTo>
                <a:lnTo>
                  <a:pt x="3857384" y="2284587"/>
                </a:lnTo>
                <a:cubicBezTo>
                  <a:pt x="3856338" y="2287394"/>
                  <a:pt x="3855929" y="2289941"/>
                  <a:pt x="3858070" y="2291444"/>
                </a:cubicBezTo>
                <a:cubicBezTo>
                  <a:pt x="3862354" y="2294453"/>
                  <a:pt x="3867369" y="2286639"/>
                  <a:pt x="3872018" y="2284237"/>
                </a:cubicBezTo>
                <a:cubicBezTo>
                  <a:pt x="3888455" y="2275744"/>
                  <a:pt x="3902728" y="2263659"/>
                  <a:pt x="3917136" y="2252165"/>
                </a:cubicBezTo>
                <a:cubicBezTo>
                  <a:pt x="3923580" y="2247026"/>
                  <a:pt x="3927853" y="2239571"/>
                  <a:pt x="3934359" y="2234507"/>
                </a:cubicBezTo>
                <a:cubicBezTo>
                  <a:pt x="3941368" y="2229054"/>
                  <a:pt x="3949674" y="2225427"/>
                  <a:pt x="3957331" y="2220887"/>
                </a:cubicBezTo>
                <a:cubicBezTo>
                  <a:pt x="3997854" y="2196856"/>
                  <a:pt x="3995200" y="2187343"/>
                  <a:pt x="4022949" y="2160706"/>
                </a:cubicBezTo>
                <a:cubicBezTo>
                  <a:pt x="4065643" y="2119721"/>
                  <a:pt x="4036704" y="2165678"/>
                  <a:pt x="4095943" y="2084454"/>
                </a:cubicBezTo>
                <a:cubicBezTo>
                  <a:pt x="4097470" y="2082359"/>
                  <a:pt x="4095146" y="2083561"/>
                  <a:pt x="4091859" y="2085585"/>
                </a:cubicBezTo>
                <a:lnTo>
                  <a:pt x="4089181" y="2087235"/>
                </a:lnTo>
                <a:lnTo>
                  <a:pt x="4091019" y="2085247"/>
                </a:lnTo>
                <a:cubicBezTo>
                  <a:pt x="4099284" y="2077917"/>
                  <a:pt x="4110590" y="2074085"/>
                  <a:pt x="4118090" y="2066004"/>
                </a:cubicBezTo>
                <a:cubicBezTo>
                  <a:pt x="4127980" y="2055346"/>
                  <a:pt x="4136891" y="2043887"/>
                  <a:pt x="4145641" y="2032289"/>
                </a:cubicBezTo>
                <a:lnTo>
                  <a:pt x="4153187" y="2022481"/>
                </a:lnTo>
                <a:lnTo>
                  <a:pt x="4159914" y="2014616"/>
                </a:lnTo>
                <a:cubicBezTo>
                  <a:pt x="4164454" y="2009845"/>
                  <a:pt x="4177293" y="2001189"/>
                  <a:pt x="4180398" y="1991545"/>
                </a:cubicBezTo>
                <a:lnTo>
                  <a:pt x="4180193" y="1989042"/>
                </a:lnTo>
                <a:lnTo>
                  <a:pt x="4193536" y="1974473"/>
                </a:lnTo>
                <a:cubicBezTo>
                  <a:pt x="4199854" y="1966931"/>
                  <a:pt x="4204278" y="1960350"/>
                  <a:pt x="4208395" y="1953422"/>
                </a:cubicBezTo>
                <a:lnTo>
                  <a:pt x="4213002" y="1945237"/>
                </a:lnTo>
                <a:lnTo>
                  <a:pt x="4218137" y="1940742"/>
                </a:lnTo>
                <a:cubicBezTo>
                  <a:pt x="4252777" y="1906849"/>
                  <a:pt x="4244905" y="1915957"/>
                  <a:pt x="4264885" y="1888564"/>
                </a:cubicBezTo>
                <a:cubicBezTo>
                  <a:pt x="4266794" y="1879987"/>
                  <a:pt x="4274810" y="1870606"/>
                  <a:pt x="4270613" y="1862833"/>
                </a:cubicBezTo>
                <a:cubicBezTo>
                  <a:pt x="4280241" y="1851154"/>
                  <a:pt x="4290295" y="1839818"/>
                  <a:pt x="4300137" y="1828311"/>
                </a:cubicBezTo>
                <a:lnTo>
                  <a:pt x="4316536" y="1805826"/>
                </a:lnTo>
                <a:lnTo>
                  <a:pt x="4316537" y="1805826"/>
                </a:lnTo>
                <a:lnTo>
                  <a:pt x="4316544" y="1805815"/>
                </a:lnTo>
                <a:lnTo>
                  <a:pt x="4323746" y="1795941"/>
                </a:lnTo>
                <a:lnTo>
                  <a:pt x="4325372" y="1793872"/>
                </a:lnTo>
                <a:cubicBezTo>
                  <a:pt x="4327172" y="1791952"/>
                  <a:pt x="4329583" y="1790137"/>
                  <a:pt x="4337861" y="1782545"/>
                </a:cubicBezTo>
                <a:cubicBezTo>
                  <a:pt x="4343009" y="1777825"/>
                  <a:pt x="4346060" y="1771303"/>
                  <a:pt x="4350161" y="1765681"/>
                </a:cubicBezTo>
                <a:lnTo>
                  <a:pt x="4382960" y="1720709"/>
                </a:lnTo>
                <a:cubicBezTo>
                  <a:pt x="4383778" y="1715615"/>
                  <a:pt x="4390443" y="1706958"/>
                  <a:pt x="4385413" y="1705429"/>
                </a:cubicBezTo>
                <a:cubicBezTo>
                  <a:pt x="4379678" y="1703685"/>
                  <a:pt x="4376291" y="1713095"/>
                  <a:pt x="4372290" y="1717465"/>
                </a:cubicBezTo>
                <a:lnTo>
                  <a:pt x="4368190" y="1723086"/>
                </a:lnTo>
                <a:lnTo>
                  <a:pt x="4372281" y="1712267"/>
                </a:lnTo>
                <a:cubicBezTo>
                  <a:pt x="4372992" y="1708476"/>
                  <a:pt x="4372611" y="1704940"/>
                  <a:pt x="4369818" y="1702978"/>
                </a:cubicBezTo>
                <a:cubicBezTo>
                  <a:pt x="4367377" y="1701263"/>
                  <a:pt x="4365189" y="1703270"/>
                  <a:pt x="4363066" y="1706207"/>
                </a:cubicBezTo>
                <a:lnTo>
                  <a:pt x="4361950" y="1707750"/>
                </a:lnTo>
                <a:lnTo>
                  <a:pt x="4361987" y="1707455"/>
                </a:lnTo>
                <a:cubicBezTo>
                  <a:pt x="4367529" y="1668795"/>
                  <a:pt x="4364967" y="1713683"/>
                  <a:pt x="4337000" y="1718186"/>
                </a:cubicBezTo>
                <a:cubicBezTo>
                  <a:pt x="4327716" y="1719681"/>
                  <a:pt x="4347363" y="1702760"/>
                  <a:pt x="4353401" y="1695700"/>
                </a:cubicBezTo>
                <a:cubicBezTo>
                  <a:pt x="4357249" y="1691200"/>
                  <a:pt x="4362675" y="1688164"/>
                  <a:pt x="4366524" y="1683663"/>
                </a:cubicBezTo>
                <a:cubicBezTo>
                  <a:pt x="4372561" y="1676604"/>
                  <a:pt x="4376885" y="1668238"/>
                  <a:pt x="4382924" y="1661177"/>
                </a:cubicBezTo>
                <a:cubicBezTo>
                  <a:pt x="4386772" y="1656678"/>
                  <a:pt x="4392044" y="1653511"/>
                  <a:pt x="4396047" y="1649141"/>
                </a:cubicBezTo>
                <a:cubicBezTo>
                  <a:pt x="4399187" y="1645713"/>
                  <a:pt x="4400815" y="1641045"/>
                  <a:pt x="4404248" y="1637898"/>
                </a:cubicBezTo>
                <a:cubicBezTo>
                  <a:pt x="4409673" y="1632922"/>
                  <a:pt x="4417036" y="1630215"/>
                  <a:pt x="4422294" y="1625070"/>
                </a:cubicBezTo>
                <a:lnTo>
                  <a:pt x="4429811" y="1614763"/>
                </a:lnTo>
                <a:lnTo>
                  <a:pt x="4435418" y="1613033"/>
                </a:lnTo>
                <a:cubicBezTo>
                  <a:pt x="4439039" y="1611037"/>
                  <a:pt x="4445334" y="1607228"/>
                  <a:pt x="4449729" y="1603614"/>
                </a:cubicBezTo>
                <a:lnTo>
                  <a:pt x="4450526" y="1602742"/>
                </a:lnTo>
                <a:lnTo>
                  <a:pt x="4448580" y="1605150"/>
                </a:lnTo>
                <a:cubicBezTo>
                  <a:pt x="4444742" y="1610998"/>
                  <a:pt x="4441165" y="1617069"/>
                  <a:pt x="4437065" y="1622692"/>
                </a:cubicBezTo>
                <a:cubicBezTo>
                  <a:pt x="4430097" y="1632246"/>
                  <a:pt x="4419567" y="1638739"/>
                  <a:pt x="4410818" y="1646762"/>
                </a:cubicBezTo>
                <a:lnTo>
                  <a:pt x="4409189" y="1666871"/>
                </a:lnTo>
                <a:cubicBezTo>
                  <a:pt x="4407891" y="1682904"/>
                  <a:pt x="4447702" y="1625979"/>
                  <a:pt x="4447736" y="1625934"/>
                </a:cubicBezTo>
                <a:cubicBezTo>
                  <a:pt x="4457400" y="1612684"/>
                  <a:pt x="4470701" y="1602390"/>
                  <a:pt x="4482183" y="1590619"/>
                </a:cubicBezTo>
                <a:cubicBezTo>
                  <a:pt x="4488679" y="1583959"/>
                  <a:pt x="4493117" y="1575628"/>
                  <a:pt x="4498584" y="1568132"/>
                </a:cubicBezTo>
                <a:lnTo>
                  <a:pt x="4543683" y="1506295"/>
                </a:lnTo>
                <a:lnTo>
                  <a:pt x="4545002" y="1490014"/>
                </a:lnTo>
                <a:lnTo>
                  <a:pt x="4545059" y="1489945"/>
                </a:lnTo>
                <a:cubicBezTo>
                  <a:pt x="4551808" y="1481829"/>
                  <a:pt x="4557958" y="1473396"/>
                  <a:pt x="4561712" y="1463702"/>
                </a:cubicBezTo>
                <a:cubicBezTo>
                  <a:pt x="4562776" y="1460954"/>
                  <a:pt x="4560722" y="1458805"/>
                  <a:pt x="4557890" y="1456803"/>
                </a:cubicBezTo>
                <a:lnTo>
                  <a:pt x="4557219" y="1456329"/>
                </a:lnTo>
                <a:lnTo>
                  <a:pt x="4560065" y="1454043"/>
                </a:lnTo>
                <a:lnTo>
                  <a:pt x="4572364" y="1437179"/>
                </a:lnTo>
                <a:cubicBezTo>
                  <a:pt x="4588438" y="1415140"/>
                  <a:pt x="4592807" y="1409690"/>
                  <a:pt x="4596507" y="1404141"/>
                </a:cubicBezTo>
                <a:lnTo>
                  <a:pt x="4602346" y="1394620"/>
                </a:lnTo>
                <a:lnTo>
                  <a:pt x="4615699" y="1389975"/>
                </a:lnTo>
                <a:cubicBezTo>
                  <a:pt x="4625501" y="1386564"/>
                  <a:pt x="4634936" y="1382564"/>
                  <a:pt x="4642907" y="1376205"/>
                </a:cubicBezTo>
                <a:cubicBezTo>
                  <a:pt x="4649478" y="1370963"/>
                  <a:pt x="4625945" y="1375629"/>
                  <a:pt x="4617464" y="1375341"/>
                </a:cubicBezTo>
                <a:cubicBezTo>
                  <a:pt x="4631138" y="1366524"/>
                  <a:pt x="4644367" y="1357011"/>
                  <a:pt x="4658483" y="1348890"/>
                </a:cubicBezTo>
                <a:lnTo>
                  <a:pt x="4677262" y="1340930"/>
                </a:lnTo>
                <a:lnTo>
                  <a:pt x="4674594" y="1349240"/>
                </a:lnTo>
                <a:cubicBezTo>
                  <a:pt x="4663099" y="1384012"/>
                  <a:pt x="4669088" y="1358806"/>
                  <a:pt x="4679001" y="1350548"/>
                </a:cubicBezTo>
                <a:cubicBezTo>
                  <a:pt x="4683004" y="1347212"/>
                  <a:pt x="4688298" y="1345743"/>
                  <a:pt x="4692948" y="1343341"/>
                </a:cubicBezTo>
                <a:cubicBezTo>
                  <a:pt x="4708851" y="1321535"/>
                  <a:pt x="4709807" y="1318266"/>
                  <a:pt x="4735596" y="1296783"/>
                </a:cubicBezTo>
                <a:cubicBezTo>
                  <a:pt x="4739599" y="1293446"/>
                  <a:pt x="4747998" y="1294501"/>
                  <a:pt x="4749543" y="1289575"/>
                </a:cubicBezTo>
                <a:cubicBezTo>
                  <a:pt x="4751087" y="1284649"/>
                  <a:pt x="4744613" y="1280447"/>
                  <a:pt x="4742148" y="1275882"/>
                </a:cubicBezTo>
                <a:cubicBezTo>
                  <a:pt x="4724840" y="1284826"/>
                  <a:pt x="4705424" y="1296679"/>
                  <a:pt x="4685535" y="1299882"/>
                </a:cubicBezTo>
                <a:cubicBezTo>
                  <a:pt x="4680345" y="1300717"/>
                  <a:pt x="4695054" y="1295448"/>
                  <a:pt x="4699482" y="1292674"/>
                </a:cubicBezTo>
                <a:cubicBezTo>
                  <a:pt x="4705745" y="1288752"/>
                  <a:pt x="4712177" y="1284898"/>
                  <a:pt x="4717530" y="1279846"/>
                </a:cubicBezTo>
                <a:cubicBezTo>
                  <a:pt x="4773532" y="1226989"/>
                  <a:pt x="4767336" y="1249891"/>
                  <a:pt x="4770830" y="1206765"/>
                </a:cubicBezTo>
                <a:lnTo>
                  <a:pt x="4767613" y="1206324"/>
                </a:lnTo>
                <a:lnTo>
                  <a:pt x="5012858" y="931269"/>
                </a:lnTo>
                <a:cubicBezTo>
                  <a:pt x="5066051" y="871054"/>
                  <a:pt x="5118416" y="810142"/>
                  <a:pt x="5170982" y="749400"/>
                </a:cubicBezTo>
                <a:cubicBezTo>
                  <a:pt x="5185025" y="733175"/>
                  <a:pt x="5204313" y="720013"/>
                  <a:pt x="5212682" y="700371"/>
                </a:cubicBezTo>
                <a:cubicBezTo>
                  <a:pt x="5215759" y="693150"/>
                  <a:pt x="5224414" y="671278"/>
                  <a:pt x="5221912" y="678710"/>
                </a:cubicBezTo>
                <a:cubicBezTo>
                  <a:pt x="5218189" y="689772"/>
                  <a:pt x="5196183" y="751859"/>
                  <a:pt x="5184991" y="765357"/>
                </a:cubicBezTo>
                <a:cubicBezTo>
                  <a:pt x="5161850" y="793265"/>
                  <a:pt x="5100191" y="860558"/>
                  <a:pt x="5049218" y="910659"/>
                </a:cubicBezTo>
                <a:lnTo>
                  <a:pt x="5029084" y="929954"/>
                </a:lnTo>
                <a:lnTo>
                  <a:pt x="5052889" y="904469"/>
                </a:lnTo>
                <a:cubicBezTo>
                  <a:pt x="5064488" y="891173"/>
                  <a:pt x="4950769" y="997484"/>
                  <a:pt x="5003628" y="952932"/>
                </a:cubicBezTo>
                <a:cubicBezTo>
                  <a:pt x="5010025" y="947539"/>
                  <a:pt x="5017175" y="941146"/>
                  <a:pt x="5024849" y="934013"/>
                </a:cubicBezTo>
                <a:lnTo>
                  <a:pt x="5029084" y="929954"/>
                </a:lnTo>
                <a:lnTo>
                  <a:pt x="4998148" y="963074"/>
                </a:lnTo>
                <a:cubicBezTo>
                  <a:pt x="4979696" y="982434"/>
                  <a:pt x="4961533" y="1002024"/>
                  <a:pt x="4945138" y="1023055"/>
                </a:cubicBezTo>
                <a:cubicBezTo>
                  <a:pt x="4935448" y="1035485"/>
                  <a:pt x="4914577" y="1076577"/>
                  <a:pt x="4926678" y="1066378"/>
                </a:cubicBezTo>
                <a:cubicBezTo>
                  <a:pt x="4948990" y="1047572"/>
                  <a:pt x="4958617" y="1017722"/>
                  <a:pt x="4977608" y="995687"/>
                </a:cubicBezTo>
                <a:cubicBezTo>
                  <a:pt x="4998362" y="971605"/>
                  <a:pt x="5109946" y="852072"/>
                  <a:pt x="5180538" y="784253"/>
                </a:cubicBezTo>
                <a:lnTo>
                  <a:pt x="5200437" y="765849"/>
                </a:lnTo>
                <a:lnTo>
                  <a:pt x="5172196" y="798145"/>
                </a:lnTo>
                <a:cubicBezTo>
                  <a:pt x="5142291" y="832668"/>
                  <a:pt x="5114023" y="865720"/>
                  <a:pt x="5091806" y="892488"/>
                </a:cubicBezTo>
                <a:cubicBezTo>
                  <a:pt x="5071852" y="916529"/>
                  <a:pt x="5057482" y="944556"/>
                  <a:pt x="5040320" y="970589"/>
                </a:cubicBezTo>
                <a:cubicBezTo>
                  <a:pt x="4995600" y="1038426"/>
                  <a:pt x="5155446" y="855041"/>
                  <a:pt x="5213010" y="797267"/>
                </a:cubicBezTo>
                <a:cubicBezTo>
                  <a:pt x="5219534" y="777885"/>
                  <a:pt x="5250383" y="728555"/>
                  <a:pt x="5232582" y="739123"/>
                </a:cubicBezTo>
                <a:cubicBezTo>
                  <a:pt x="5227813" y="741955"/>
                  <a:pt x="5220684" y="747586"/>
                  <a:pt x="5211808" y="755334"/>
                </a:cubicBezTo>
                <a:lnTo>
                  <a:pt x="5200437" y="765849"/>
                </a:lnTo>
                <a:lnTo>
                  <a:pt x="5262405" y="694985"/>
                </a:lnTo>
                <a:cubicBezTo>
                  <a:pt x="5291170" y="662339"/>
                  <a:pt x="5317157" y="633038"/>
                  <a:pt x="5335953" y="611899"/>
                </a:cubicBezTo>
                <a:lnTo>
                  <a:pt x="5338752" y="608756"/>
                </a:lnTo>
                <a:lnTo>
                  <a:pt x="5307538" y="657479"/>
                </a:lnTo>
                <a:cubicBezTo>
                  <a:pt x="5302551" y="667870"/>
                  <a:pt x="5298771" y="677937"/>
                  <a:pt x="5296598" y="687440"/>
                </a:cubicBezTo>
                <a:lnTo>
                  <a:pt x="5296261" y="694342"/>
                </a:lnTo>
                <a:lnTo>
                  <a:pt x="5261713" y="756214"/>
                </a:lnTo>
                <a:cubicBezTo>
                  <a:pt x="5249185" y="779863"/>
                  <a:pt x="5237841" y="804099"/>
                  <a:pt x="5225905" y="828042"/>
                </a:cubicBezTo>
                <a:cubicBezTo>
                  <a:pt x="5201368" y="851037"/>
                  <a:pt x="5175296" y="872557"/>
                  <a:pt x="5152293" y="897030"/>
                </a:cubicBezTo>
                <a:cubicBezTo>
                  <a:pt x="5137585" y="912679"/>
                  <a:pt x="5124965" y="930258"/>
                  <a:pt x="5111907" y="947392"/>
                </a:cubicBezTo>
                <a:lnTo>
                  <a:pt x="5081660" y="980935"/>
                </a:lnTo>
                <a:lnTo>
                  <a:pt x="5077648" y="982338"/>
                </a:lnTo>
                <a:lnTo>
                  <a:pt x="5076731" y="982816"/>
                </a:lnTo>
                <a:lnTo>
                  <a:pt x="5077110" y="976807"/>
                </a:lnTo>
                <a:cubicBezTo>
                  <a:pt x="5076048" y="969026"/>
                  <a:pt x="5073953" y="960370"/>
                  <a:pt x="5072233" y="950631"/>
                </a:cubicBezTo>
                <a:cubicBezTo>
                  <a:pt x="5068971" y="960321"/>
                  <a:pt x="5064459" y="969766"/>
                  <a:pt x="5060573" y="979332"/>
                </a:cubicBezTo>
                <a:lnTo>
                  <a:pt x="5056726" y="993644"/>
                </a:lnTo>
                <a:lnTo>
                  <a:pt x="5045656" y="1000797"/>
                </a:lnTo>
                <a:lnTo>
                  <a:pt x="5021032" y="1025958"/>
                </a:lnTo>
                <a:lnTo>
                  <a:pt x="5021093" y="1025361"/>
                </a:lnTo>
                <a:cubicBezTo>
                  <a:pt x="5024644" y="1010210"/>
                  <a:pt x="5044584" y="952164"/>
                  <a:pt x="5021303" y="1021323"/>
                </a:cubicBezTo>
                <a:lnTo>
                  <a:pt x="5016510" y="1026040"/>
                </a:lnTo>
                <a:lnTo>
                  <a:pt x="5016213" y="1024375"/>
                </a:lnTo>
                <a:cubicBezTo>
                  <a:pt x="5013241" y="1018040"/>
                  <a:pt x="5009350" y="1011732"/>
                  <a:pt x="5007294" y="1005367"/>
                </a:cubicBezTo>
                <a:cubicBezTo>
                  <a:pt x="4984720" y="1035962"/>
                  <a:pt x="4957785" y="1063874"/>
                  <a:pt x="4939574" y="1097153"/>
                </a:cubicBezTo>
                <a:cubicBezTo>
                  <a:pt x="4932825" y="1109486"/>
                  <a:pt x="4961677" y="1079403"/>
                  <a:pt x="4972043" y="1069785"/>
                </a:cubicBezTo>
                <a:lnTo>
                  <a:pt x="5016510" y="1026040"/>
                </a:lnTo>
                <a:lnTo>
                  <a:pt x="5017267" y="1030280"/>
                </a:lnTo>
                <a:lnTo>
                  <a:pt x="4995839" y="1056668"/>
                </a:lnTo>
                <a:cubicBezTo>
                  <a:pt x="4992391" y="1068829"/>
                  <a:pt x="4974278" y="1099332"/>
                  <a:pt x="4985495" y="1093150"/>
                </a:cubicBezTo>
                <a:lnTo>
                  <a:pt x="4999125" y="1079969"/>
                </a:lnTo>
                <a:lnTo>
                  <a:pt x="4993613" y="1086309"/>
                </a:lnTo>
                <a:cubicBezTo>
                  <a:pt x="4981511" y="1099627"/>
                  <a:pt x="4947633" y="1141552"/>
                  <a:pt x="4960030" y="1128496"/>
                </a:cubicBezTo>
                <a:cubicBezTo>
                  <a:pt x="5005420" y="1080698"/>
                  <a:pt x="5056096" y="1036550"/>
                  <a:pt x="5092690" y="981974"/>
                </a:cubicBezTo>
                <a:lnTo>
                  <a:pt x="5091361" y="978257"/>
                </a:lnTo>
                <a:lnTo>
                  <a:pt x="5101364" y="967722"/>
                </a:lnTo>
                <a:cubicBezTo>
                  <a:pt x="5115135" y="954999"/>
                  <a:pt x="5140658" y="925389"/>
                  <a:pt x="5155178" y="921519"/>
                </a:cubicBezTo>
                <a:lnTo>
                  <a:pt x="5156286" y="921590"/>
                </a:lnTo>
                <a:lnTo>
                  <a:pt x="5101012" y="982843"/>
                </a:lnTo>
                <a:cubicBezTo>
                  <a:pt x="5081185" y="1004815"/>
                  <a:pt x="5062842" y="1025063"/>
                  <a:pt x="5050434" y="1038413"/>
                </a:cubicBezTo>
                <a:cubicBezTo>
                  <a:pt x="5046801" y="1053044"/>
                  <a:pt x="5025318" y="1087994"/>
                  <a:pt x="5039535" y="1082305"/>
                </a:cubicBezTo>
                <a:cubicBezTo>
                  <a:pt x="5060052" y="1074095"/>
                  <a:pt x="5173103" y="958420"/>
                  <a:pt x="5165190" y="927804"/>
                </a:cubicBezTo>
                <a:lnTo>
                  <a:pt x="5163187" y="924683"/>
                </a:lnTo>
                <a:lnTo>
                  <a:pt x="5276378" y="796242"/>
                </a:lnTo>
                <a:lnTo>
                  <a:pt x="5441082" y="600795"/>
                </a:lnTo>
                <a:lnTo>
                  <a:pt x="5447855" y="606257"/>
                </a:lnTo>
                <a:cubicBezTo>
                  <a:pt x="5458189" y="607034"/>
                  <a:pt x="5466885" y="603710"/>
                  <a:pt x="5474529" y="597799"/>
                </a:cubicBezTo>
                <a:lnTo>
                  <a:pt x="5476545" y="595425"/>
                </a:lnTo>
                <a:lnTo>
                  <a:pt x="5449436" y="637381"/>
                </a:lnTo>
                <a:lnTo>
                  <a:pt x="5445073" y="643306"/>
                </a:lnTo>
                <a:cubicBezTo>
                  <a:pt x="5441183" y="647312"/>
                  <a:pt x="5433732" y="662433"/>
                  <a:pt x="5436400" y="657557"/>
                </a:cubicBezTo>
                <a:lnTo>
                  <a:pt x="5449436" y="637381"/>
                </a:lnTo>
                <a:lnTo>
                  <a:pt x="5462054" y="620248"/>
                </a:lnTo>
                <a:lnTo>
                  <a:pt x="5485200" y="585230"/>
                </a:lnTo>
                <a:lnTo>
                  <a:pt x="5487916" y="582030"/>
                </a:lnTo>
                <a:lnTo>
                  <a:pt x="5501215" y="570777"/>
                </a:lnTo>
                <a:cubicBezTo>
                  <a:pt x="5506590" y="567879"/>
                  <a:pt x="5512525" y="566404"/>
                  <a:pt x="5519242" y="566908"/>
                </a:cubicBezTo>
                <a:close/>
                <a:moveTo>
                  <a:pt x="5844909" y="566865"/>
                </a:moveTo>
                <a:cubicBezTo>
                  <a:pt x="5846462" y="566516"/>
                  <a:pt x="5847049" y="567099"/>
                  <a:pt x="5846029" y="569092"/>
                </a:cubicBezTo>
                <a:cubicBezTo>
                  <a:pt x="5801285" y="656588"/>
                  <a:pt x="5729427" y="750647"/>
                  <a:pt x="5654097" y="824984"/>
                </a:cubicBezTo>
                <a:lnTo>
                  <a:pt x="5615528" y="859055"/>
                </a:lnTo>
                <a:lnTo>
                  <a:pt x="5620716" y="846409"/>
                </a:lnTo>
                <a:lnTo>
                  <a:pt x="5620527" y="845678"/>
                </a:lnTo>
                <a:lnTo>
                  <a:pt x="5624175" y="839955"/>
                </a:lnTo>
                <a:cubicBezTo>
                  <a:pt x="5636157" y="820344"/>
                  <a:pt x="5647074" y="801398"/>
                  <a:pt x="5654880" y="785738"/>
                </a:cubicBezTo>
                <a:lnTo>
                  <a:pt x="5655502" y="781780"/>
                </a:lnTo>
                <a:lnTo>
                  <a:pt x="5660653" y="777010"/>
                </a:lnTo>
                <a:cubicBezTo>
                  <a:pt x="5741861" y="706863"/>
                  <a:pt x="5756379" y="723180"/>
                  <a:pt x="5746993" y="683314"/>
                </a:cubicBezTo>
                <a:lnTo>
                  <a:pt x="5742972" y="667651"/>
                </a:lnTo>
                <a:lnTo>
                  <a:pt x="5822234" y="582209"/>
                </a:lnTo>
                <a:cubicBezTo>
                  <a:pt x="5826917" y="577343"/>
                  <a:pt x="5840254" y="567912"/>
                  <a:pt x="5844909" y="566865"/>
                </a:cubicBezTo>
                <a:close/>
                <a:moveTo>
                  <a:pt x="5685898" y="523292"/>
                </a:moveTo>
                <a:cubicBezTo>
                  <a:pt x="5685793" y="524918"/>
                  <a:pt x="5681873" y="530587"/>
                  <a:pt x="5673243" y="541214"/>
                </a:cubicBezTo>
                <a:lnTo>
                  <a:pt x="5529529" y="718158"/>
                </a:lnTo>
                <a:lnTo>
                  <a:pt x="5492976" y="741247"/>
                </a:lnTo>
                <a:lnTo>
                  <a:pt x="5491645" y="741974"/>
                </a:lnTo>
                <a:lnTo>
                  <a:pt x="5501970" y="722783"/>
                </a:lnTo>
                <a:cubicBezTo>
                  <a:pt x="5511340" y="706865"/>
                  <a:pt x="5522614" y="688912"/>
                  <a:pt x="5524375" y="681134"/>
                </a:cubicBezTo>
                <a:lnTo>
                  <a:pt x="5523748" y="677476"/>
                </a:lnTo>
                <a:lnTo>
                  <a:pt x="5561592" y="639199"/>
                </a:lnTo>
                <a:cubicBezTo>
                  <a:pt x="5625718" y="574956"/>
                  <a:pt x="5686318" y="516785"/>
                  <a:pt x="5685898" y="523292"/>
                </a:cubicBezTo>
                <a:close/>
                <a:moveTo>
                  <a:pt x="5503684" y="512526"/>
                </a:moveTo>
                <a:lnTo>
                  <a:pt x="5448968" y="591437"/>
                </a:lnTo>
                <a:lnTo>
                  <a:pt x="5441082" y="600795"/>
                </a:lnTo>
                <a:lnTo>
                  <a:pt x="5440058" y="599969"/>
                </a:lnTo>
                <a:cubicBezTo>
                  <a:pt x="5437214" y="581746"/>
                  <a:pt x="5480642" y="529455"/>
                  <a:pt x="5503063" y="512832"/>
                </a:cubicBezTo>
                <a:close/>
                <a:moveTo>
                  <a:pt x="5547727" y="498554"/>
                </a:moveTo>
                <a:lnTo>
                  <a:pt x="5547537" y="505368"/>
                </a:lnTo>
                <a:lnTo>
                  <a:pt x="5548891" y="510325"/>
                </a:lnTo>
                <a:lnTo>
                  <a:pt x="5538259" y="516174"/>
                </a:lnTo>
                <a:cubicBezTo>
                  <a:pt x="5530774" y="518676"/>
                  <a:pt x="5532223" y="515194"/>
                  <a:pt x="5538113" y="508528"/>
                </a:cubicBezTo>
                <a:close/>
                <a:moveTo>
                  <a:pt x="5585915" y="483150"/>
                </a:moveTo>
                <a:lnTo>
                  <a:pt x="5552824" y="524720"/>
                </a:lnTo>
                <a:lnTo>
                  <a:pt x="5548891" y="510325"/>
                </a:lnTo>
                <a:lnTo>
                  <a:pt x="5569122" y="499196"/>
                </a:lnTo>
                <a:close/>
                <a:moveTo>
                  <a:pt x="5475899" y="470594"/>
                </a:moveTo>
                <a:cubicBezTo>
                  <a:pt x="5477530" y="471128"/>
                  <a:pt x="5478035" y="472915"/>
                  <a:pt x="5477013" y="476436"/>
                </a:cubicBezTo>
                <a:cubicBezTo>
                  <a:pt x="5474559" y="484887"/>
                  <a:pt x="5463315" y="503329"/>
                  <a:pt x="5437742" y="538433"/>
                </a:cubicBezTo>
                <a:cubicBezTo>
                  <a:pt x="5420436" y="562188"/>
                  <a:pt x="5401032" y="584327"/>
                  <a:pt x="5381104" y="606063"/>
                </a:cubicBezTo>
                <a:lnTo>
                  <a:pt x="5356684" y="632696"/>
                </a:lnTo>
                <a:lnTo>
                  <a:pt x="5363210" y="618904"/>
                </a:lnTo>
                <a:cubicBezTo>
                  <a:pt x="5366554" y="611899"/>
                  <a:pt x="5369610" y="605634"/>
                  <a:pt x="5372247" y="600579"/>
                </a:cubicBezTo>
                <a:cubicBezTo>
                  <a:pt x="5375880" y="593613"/>
                  <a:pt x="5368319" y="585381"/>
                  <a:pt x="5366355" y="577782"/>
                </a:cubicBezTo>
                <a:cubicBezTo>
                  <a:pt x="5366355" y="577782"/>
                  <a:pt x="5363454" y="581027"/>
                  <a:pt x="5358203" y="586913"/>
                </a:cubicBezTo>
                <a:lnTo>
                  <a:pt x="5338752" y="608756"/>
                </a:lnTo>
                <a:lnTo>
                  <a:pt x="5348762" y="593130"/>
                </a:lnTo>
                <a:cubicBezTo>
                  <a:pt x="5381657" y="550159"/>
                  <a:pt x="5421118" y="509577"/>
                  <a:pt x="5441637" y="486564"/>
                </a:cubicBezTo>
                <a:cubicBezTo>
                  <a:pt x="5455982" y="478657"/>
                  <a:pt x="5471007" y="468991"/>
                  <a:pt x="5475899" y="470594"/>
                </a:cubicBezTo>
                <a:close/>
                <a:moveTo>
                  <a:pt x="5614133" y="447700"/>
                </a:moveTo>
                <a:lnTo>
                  <a:pt x="5618320" y="448652"/>
                </a:lnTo>
                <a:lnTo>
                  <a:pt x="5595159" y="474316"/>
                </a:lnTo>
                <a:lnTo>
                  <a:pt x="5585915" y="483150"/>
                </a:lnTo>
                <a:close/>
                <a:moveTo>
                  <a:pt x="5589746" y="438073"/>
                </a:moveTo>
                <a:cubicBezTo>
                  <a:pt x="5593693" y="438369"/>
                  <a:pt x="5595381" y="439969"/>
                  <a:pt x="5595372" y="442522"/>
                </a:cubicBezTo>
                <a:cubicBezTo>
                  <a:pt x="5595334" y="452728"/>
                  <a:pt x="5568135" y="478180"/>
                  <a:pt x="5549718" y="496488"/>
                </a:cubicBezTo>
                <a:lnTo>
                  <a:pt x="5547727" y="498554"/>
                </a:lnTo>
                <a:lnTo>
                  <a:pt x="5548045" y="487103"/>
                </a:lnTo>
                <a:lnTo>
                  <a:pt x="5580744" y="441461"/>
                </a:lnTo>
                <a:close/>
                <a:moveTo>
                  <a:pt x="5652969" y="388925"/>
                </a:moveTo>
                <a:lnTo>
                  <a:pt x="5654127" y="390746"/>
                </a:lnTo>
                <a:cubicBezTo>
                  <a:pt x="5647748" y="409694"/>
                  <a:pt x="5632103" y="424322"/>
                  <a:pt x="5619988" y="440344"/>
                </a:cubicBezTo>
                <a:lnTo>
                  <a:pt x="5614133" y="447700"/>
                </a:lnTo>
                <a:lnTo>
                  <a:pt x="5611872" y="447185"/>
                </a:lnTo>
                <a:cubicBezTo>
                  <a:pt x="5601132" y="438960"/>
                  <a:pt x="5623808" y="423243"/>
                  <a:pt x="5629775" y="411273"/>
                </a:cubicBezTo>
                <a:cubicBezTo>
                  <a:pt x="5631805" y="409561"/>
                  <a:pt x="5634551" y="406801"/>
                  <a:pt x="5637477" y="403776"/>
                </a:cubicBezTo>
                <a:lnTo>
                  <a:pt x="5643525" y="397525"/>
                </a:lnTo>
                <a:lnTo>
                  <a:pt x="5642378" y="400297"/>
                </a:lnTo>
                <a:cubicBezTo>
                  <a:pt x="5642594" y="401161"/>
                  <a:pt x="5644299" y="399691"/>
                  <a:pt x="5647128" y="396413"/>
                </a:cubicBezTo>
                <a:close/>
                <a:moveTo>
                  <a:pt x="5693258" y="305381"/>
                </a:moveTo>
                <a:cubicBezTo>
                  <a:pt x="5695206" y="306163"/>
                  <a:pt x="5696829" y="308295"/>
                  <a:pt x="5698052" y="312077"/>
                </a:cubicBezTo>
                <a:lnTo>
                  <a:pt x="5674254" y="359814"/>
                </a:lnTo>
                <a:lnTo>
                  <a:pt x="5658620" y="381680"/>
                </a:lnTo>
                <a:lnTo>
                  <a:pt x="5652969" y="388925"/>
                </a:lnTo>
                <a:lnTo>
                  <a:pt x="5652880" y="388784"/>
                </a:lnTo>
                <a:cubicBezTo>
                  <a:pt x="5651388" y="389708"/>
                  <a:pt x="5649001" y="391942"/>
                  <a:pt x="5646254" y="394704"/>
                </a:cubicBezTo>
                <a:lnTo>
                  <a:pt x="5643525" y="397525"/>
                </a:lnTo>
                <a:lnTo>
                  <a:pt x="5646566" y="390178"/>
                </a:lnTo>
                <a:cubicBezTo>
                  <a:pt x="5653786" y="376208"/>
                  <a:pt x="5662644" y="357800"/>
                  <a:pt x="5672929" y="337822"/>
                </a:cubicBezTo>
                <a:lnTo>
                  <a:pt x="5691001" y="305845"/>
                </a:lnTo>
                <a:close/>
                <a:moveTo>
                  <a:pt x="5798242" y="192922"/>
                </a:moveTo>
                <a:cubicBezTo>
                  <a:pt x="5814700" y="189397"/>
                  <a:pt x="5809715" y="205169"/>
                  <a:pt x="5799367" y="225763"/>
                </a:cubicBezTo>
                <a:cubicBezTo>
                  <a:pt x="5789021" y="246357"/>
                  <a:pt x="5773313" y="271776"/>
                  <a:pt x="5768325" y="287547"/>
                </a:cubicBezTo>
                <a:cubicBezTo>
                  <a:pt x="5729333" y="334296"/>
                  <a:pt x="5694021" y="384249"/>
                  <a:pt x="5651345" y="427795"/>
                </a:cubicBezTo>
                <a:cubicBezTo>
                  <a:pt x="5643700" y="435595"/>
                  <a:pt x="5631859" y="447613"/>
                  <a:pt x="5621511" y="449376"/>
                </a:cubicBezTo>
                <a:lnTo>
                  <a:pt x="5618320" y="448652"/>
                </a:lnTo>
                <a:lnTo>
                  <a:pt x="5644340" y="419818"/>
                </a:lnTo>
                <a:lnTo>
                  <a:pt x="5674254" y="359814"/>
                </a:lnTo>
                <a:lnTo>
                  <a:pt x="5674657" y="359250"/>
                </a:lnTo>
                <a:cubicBezTo>
                  <a:pt x="5698092" y="325614"/>
                  <a:pt x="5727788" y="279865"/>
                  <a:pt x="5740309" y="255637"/>
                </a:cubicBezTo>
                <a:cubicBezTo>
                  <a:pt x="5743216" y="250010"/>
                  <a:pt x="5742420" y="243739"/>
                  <a:pt x="5740697" y="237310"/>
                </a:cubicBezTo>
                <a:lnTo>
                  <a:pt x="5740032" y="234826"/>
                </a:lnTo>
                <a:lnTo>
                  <a:pt x="5750047" y="222003"/>
                </a:lnTo>
                <a:cubicBezTo>
                  <a:pt x="5765183" y="207196"/>
                  <a:pt x="5781320" y="196547"/>
                  <a:pt x="5798242" y="192922"/>
                </a:cubicBezTo>
                <a:close/>
                <a:moveTo>
                  <a:pt x="6079337" y="94805"/>
                </a:moveTo>
                <a:cubicBezTo>
                  <a:pt x="6086950" y="95378"/>
                  <a:pt x="6089183" y="99108"/>
                  <a:pt x="6087959" y="104748"/>
                </a:cubicBezTo>
                <a:cubicBezTo>
                  <a:pt x="6084283" y="121673"/>
                  <a:pt x="6049480" y="155802"/>
                  <a:pt x="6035411" y="173474"/>
                </a:cubicBezTo>
                <a:cubicBezTo>
                  <a:pt x="5834473" y="425906"/>
                  <a:pt x="5760223" y="524759"/>
                  <a:pt x="5700569" y="594101"/>
                </a:cubicBezTo>
                <a:lnTo>
                  <a:pt x="5683226" y="613288"/>
                </a:lnTo>
                <a:lnTo>
                  <a:pt x="5712671" y="572861"/>
                </a:lnTo>
                <a:cubicBezTo>
                  <a:pt x="5732370" y="544891"/>
                  <a:pt x="5746850" y="522099"/>
                  <a:pt x="5751633" y="509842"/>
                </a:cubicBezTo>
                <a:cubicBezTo>
                  <a:pt x="5767690" y="468689"/>
                  <a:pt x="5692445" y="576197"/>
                  <a:pt x="5660674" y="607334"/>
                </a:cubicBezTo>
                <a:cubicBezTo>
                  <a:pt x="5619625" y="647563"/>
                  <a:pt x="5585896" y="676370"/>
                  <a:pt x="5558332" y="697455"/>
                </a:cubicBezTo>
                <a:lnTo>
                  <a:pt x="5533393" y="715656"/>
                </a:lnTo>
                <a:lnTo>
                  <a:pt x="5554472" y="694559"/>
                </a:lnTo>
                <a:cubicBezTo>
                  <a:pt x="5604831" y="643306"/>
                  <a:pt x="5661012" y="583431"/>
                  <a:pt x="5720834" y="514981"/>
                </a:cubicBezTo>
                <a:lnTo>
                  <a:pt x="6020291" y="172338"/>
                </a:lnTo>
                <a:cubicBezTo>
                  <a:pt x="6041397" y="147600"/>
                  <a:pt x="6046477" y="92339"/>
                  <a:pt x="6079337" y="94805"/>
                </a:cubicBezTo>
                <a:close/>
                <a:moveTo>
                  <a:pt x="5904595" y="438"/>
                </a:moveTo>
                <a:cubicBezTo>
                  <a:pt x="5905189" y="1286"/>
                  <a:pt x="5904875" y="3402"/>
                  <a:pt x="5903439" y="7080"/>
                </a:cubicBezTo>
                <a:cubicBezTo>
                  <a:pt x="5883173" y="59022"/>
                  <a:pt x="5837021" y="97230"/>
                  <a:pt x="5802137" y="141054"/>
                </a:cubicBezTo>
                <a:cubicBezTo>
                  <a:pt x="5780391" y="168373"/>
                  <a:pt x="5758991" y="196028"/>
                  <a:pt x="5737006" y="223192"/>
                </a:cubicBezTo>
                <a:lnTo>
                  <a:pt x="5736936" y="223272"/>
                </a:lnTo>
                <a:lnTo>
                  <a:pt x="5735530" y="218021"/>
                </a:lnTo>
                <a:cubicBezTo>
                  <a:pt x="5735530" y="218021"/>
                  <a:pt x="5667642" y="296593"/>
                  <a:pt x="5635340" y="337174"/>
                </a:cubicBezTo>
                <a:cubicBezTo>
                  <a:pt x="5625400" y="349661"/>
                  <a:pt x="5657357" y="313990"/>
                  <a:pt x="5668366" y="302395"/>
                </a:cubicBezTo>
                <a:lnTo>
                  <a:pt x="5736936" y="223272"/>
                </a:lnTo>
                <a:lnTo>
                  <a:pt x="5740032" y="234826"/>
                </a:lnTo>
                <a:lnTo>
                  <a:pt x="5707849" y="276032"/>
                </a:lnTo>
                <a:lnTo>
                  <a:pt x="5691001" y="305845"/>
                </a:lnTo>
                <a:lnTo>
                  <a:pt x="5686528" y="306764"/>
                </a:lnTo>
                <a:cubicBezTo>
                  <a:pt x="5671448" y="316386"/>
                  <a:pt x="5647591" y="363443"/>
                  <a:pt x="5632001" y="381632"/>
                </a:cubicBezTo>
                <a:cubicBezTo>
                  <a:pt x="5617369" y="398703"/>
                  <a:pt x="5601804" y="415270"/>
                  <a:pt x="5587186" y="432470"/>
                </a:cubicBezTo>
                <a:lnTo>
                  <a:pt x="5580744" y="441461"/>
                </a:lnTo>
                <a:lnTo>
                  <a:pt x="5569605" y="445651"/>
                </a:lnTo>
                <a:cubicBezTo>
                  <a:pt x="5553292" y="461286"/>
                  <a:pt x="5546424" y="496967"/>
                  <a:pt x="5530698" y="515607"/>
                </a:cubicBezTo>
                <a:cubicBezTo>
                  <a:pt x="5517510" y="531238"/>
                  <a:pt x="5507134" y="554677"/>
                  <a:pt x="5494887" y="573819"/>
                </a:cubicBezTo>
                <a:lnTo>
                  <a:pt x="5487916" y="582030"/>
                </a:lnTo>
                <a:lnTo>
                  <a:pt x="5486551" y="583184"/>
                </a:lnTo>
                <a:lnTo>
                  <a:pt x="5485200" y="585230"/>
                </a:lnTo>
                <a:lnTo>
                  <a:pt x="5476545" y="595425"/>
                </a:lnTo>
                <a:lnTo>
                  <a:pt x="5481360" y="587974"/>
                </a:lnTo>
                <a:cubicBezTo>
                  <a:pt x="5496402" y="564808"/>
                  <a:pt x="5509655" y="540991"/>
                  <a:pt x="5515576" y="514471"/>
                </a:cubicBezTo>
                <a:cubicBezTo>
                  <a:pt x="5516607" y="509857"/>
                  <a:pt x="5515721" y="507785"/>
                  <a:pt x="5513455" y="507697"/>
                </a:cubicBezTo>
                <a:lnTo>
                  <a:pt x="5503684" y="512526"/>
                </a:lnTo>
                <a:lnTo>
                  <a:pt x="5541597" y="457848"/>
                </a:lnTo>
                <a:cubicBezTo>
                  <a:pt x="5628811" y="319702"/>
                  <a:pt x="5706105" y="173413"/>
                  <a:pt x="5830383" y="68658"/>
                </a:cubicBezTo>
                <a:cubicBezTo>
                  <a:pt x="5851692" y="50698"/>
                  <a:pt x="5900433" y="-5502"/>
                  <a:pt x="5904595" y="438"/>
                </a:cubicBezTo>
                <a:close/>
              </a:path>
            </a:pathLst>
          </a:custGeom>
          <a:noFill/>
        </p:spPr>
        <p:txBody>
          <a:bodyPr lIns="68580" tIns="34290" rIns="68580" bIns="34290" anchor="ctr">
            <a:normAutofit/>
          </a:bodyPr>
          <a:lstStyle>
            <a:lvl1pPr marL="0" indent="0" algn="ctr">
              <a:buNone/>
              <a:defRPr sz="1050" baseline="0">
                <a:latin typeface="Lato Regular"/>
                <a:cs typeface="Lato Regular"/>
              </a:defRPr>
            </a:lvl1pPr>
          </a:lstStyle>
          <a:p>
            <a:endParaRPr lang="en-US" dirty="0"/>
          </a:p>
        </p:txBody>
      </p:sp>
      <p:sp>
        <p:nvSpPr>
          <p:cNvPr id="12" name="Title 3"/>
          <p:cNvSpPr>
            <a:spLocks noGrp="1"/>
          </p:cNvSpPr>
          <p:nvPr>
            <p:ph type="title" hasCustomPrompt="1"/>
          </p:nvPr>
        </p:nvSpPr>
        <p:spPr>
          <a:xfrm>
            <a:off x="863601" y="1632587"/>
            <a:ext cx="2709335" cy="314745"/>
          </a:xfrm>
          <a:prstGeom prst="rect">
            <a:avLst/>
          </a:prstGeom>
        </p:spPr>
        <p:txBody>
          <a:bodyPr lIns="68580" tIns="34290" rIns="68580" bIns="34290">
            <a:noAutofit/>
          </a:bodyPr>
          <a:lstStyle>
            <a:lvl1pPr algn="l">
              <a:defRPr sz="1875" cap="all">
                <a:solidFill>
                  <a:schemeClr val="tx1">
                    <a:lumMod val="75000"/>
                    <a:lumOff val="25000"/>
                  </a:schemeClr>
                </a:solidFill>
                <a:latin typeface="Lemon/Milk"/>
                <a:cs typeface="Lemon/Milk"/>
              </a:defRPr>
            </a:lvl1pPr>
          </a:lstStyle>
          <a:p>
            <a:r>
              <a:rPr lang="en-US" dirty="0"/>
              <a:t>title example</a:t>
            </a:r>
          </a:p>
        </p:txBody>
      </p:sp>
      <p:sp>
        <p:nvSpPr>
          <p:cNvPr id="14" name="Text Placeholder 5"/>
          <p:cNvSpPr>
            <a:spLocks noGrp="1"/>
          </p:cNvSpPr>
          <p:nvPr>
            <p:ph type="body" sz="quarter" idx="10" hasCustomPrompt="1"/>
          </p:nvPr>
        </p:nvSpPr>
        <p:spPr>
          <a:xfrm>
            <a:off x="863600" y="1293477"/>
            <a:ext cx="2709334" cy="247456"/>
          </a:xfrm>
          <a:prstGeom prst="rect">
            <a:avLst/>
          </a:prstGeom>
        </p:spPr>
        <p:txBody>
          <a:bodyPr lIns="68580" tIns="34290" rIns="68580" bIns="34290">
            <a:noAutofit/>
          </a:bodyPr>
          <a:lstStyle>
            <a:lvl1pPr marL="0" indent="0" algn="l">
              <a:buNone/>
              <a:defRPr sz="900" cap="all">
                <a:solidFill>
                  <a:schemeClr val="accent1"/>
                </a:solidFill>
                <a:latin typeface="Lato Black"/>
                <a:cs typeface="Lato Black"/>
              </a:defRPr>
            </a:lvl1pPr>
          </a:lstStyle>
          <a:p>
            <a:pPr lvl="0"/>
            <a:r>
              <a:rPr lang="en-US" dirty="0" err="1"/>
              <a:t>Subitle</a:t>
            </a:r>
            <a:r>
              <a:rPr lang="en-US" dirty="0"/>
              <a:t> Example here</a:t>
            </a:r>
          </a:p>
        </p:txBody>
      </p:sp>
      <p:sp>
        <p:nvSpPr>
          <p:cNvPr id="15" name="Text Placeholder 5"/>
          <p:cNvSpPr>
            <a:spLocks noGrp="1"/>
          </p:cNvSpPr>
          <p:nvPr>
            <p:ph type="body" sz="quarter" idx="12" hasCustomPrompt="1"/>
          </p:nvPr>
        </p:nvSpPr>
        <p:spPr>
          <a:xfrm>
            <a:off x="855135" y="2055478"/>
            <a:ext cx="2717800" cy="1068741"/>
          </a:xfrm>
          <a:prstGeom prst="rect">
            <a:avLst/>
          </a:prstGeom>
        </p:spPr>
        <p:txBody>
          <a:bodyPr lIns="68580" tIns="34290" rIns="68580" bIns="34290">
            <a:noAutofit/>
          </a:bodyPr>
          <a:lstStyle>
            <a:lvl1pPr marL="0" indent="0" algn="l">
              <a:lnSpc>
                <a:spcPct val="120000"/>
              </a:lnSpc>
              <a:buNone/>
              <a:defRPr lang="en-US" sz="675" smtClean="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 et in </a:t>
            </a:r>
            <a:r>
              <a:rPr lang="en-US" dirty="0" err="1"/>
              <a:t>metus</a:t>
            </a:r>
            <a:r>
              <a:rPr lang="en-US" dirty="0"/>
              <a:t>. </a:t>
            </a:r>
            <a:r>
              <a:rPr lang="en-US" dirty="0" err="1"/>
              <a:t>Duis</a:t>
            </a:r>
            <a:r>
              <a:rPr lang="en-US" dirty="0"/>
              <a:t> </a:t>
            </a:r>
            <a:r>
              <a:rPr lang="en-US" dirty="0" err="1"/>
              <a:t>congue</a:t>
            </a:r>
            <a:r>
              <a:rPr lang="en-US" dirty="0"/>
              <a:t> </a:t>
            </a:r>
            <a:r>
              <a:rPr lang="en-US" dirty="0" err="1"/>
              <a:t>eros</a:t>
            </a:r>
            <a:r>
              <a:rPr lang="en-US" dirty="0"/>
              <a:t> </a:t>
            </a:r>
            <a:r>
              <a:rPr lang="en-US" dirty="0" err="1"/>
              <a:t>vel</a:t>
            </a:r>
            <a:r>
              <a:rPr lang="en-US" dirty="0"/>
              <a:t> </a:t>
            </a:r>
            <a:r>
              <a:rPr lang="en-US" dirty="0" err="1"/>
              <a:t>lectus</a:t>
            </a:r>
            <a:r>
              <a:rPr lang="en-US" dirty="0"/>
              <a:t> semper semper. </a:t>
            </a:r>
            <a:r>
              <a:rPr lang="en-US" dirty="0" err="1"/>
              <a:t>Nullam</a:t>
            </a:r>
            <a:r>
              <a:rPr lang="en-US" dirty="0"/>
              <a:t> </a:t>
            </a:r>
            <a:r>
              <a:rPr lang="en-US" dirty="0" err="1"/>
              <a:t>finibus</a:t>
            </a:r>
            <a:r>
              <a:rPr lang="en-US" dirty="0"/>
              <a:t> </a:t>
            </a:r>
            <a:r>
              <a:rPr lang="en-US" dirty="0" err="1"/>
              <a:t>nisl</a:t>
            </a:r>
            <a:r>
              <a:rPr lang="en-US" dirty="0"/>
              <a:t> </a:t>
            </a:r>
            <a:r>
              <a:rPr lang="en-US" dirty="0" err="1"/>
              <a:t>ut</a:t>
            </a:r>
            <a:r>
              <a:rPr lang="en-US" dirty="0"/>
              <a:t> ligula </a:t>
            </a:r>
            <a:r>
              <a:rPr lang="en-US" dirty="0" err="1"/>
              <a:t>vestibulum</a:t>
            </a:r>
            <a:r>
              <a:rPr lang="en-US" dirty="0"/>
              <a:t>, </a:t>
            </a:r>
            <a:r>
              <a:rPr lang="en-US" dirty="0" err="1"/>
              <a:t>ut</a:t>
            </a:r>
            <a:r>
              <a:rPr lang="en-US" dirty="0"/>
              <a:t> semper ex </a:t>
            </a:r>
            <a:r>
              <a:rPr lang="en-US" dirty="0" err="1"/>
              <a:t>suscipit</a:t>
            </a:r>
            <a:r>
              <a:rPr lang="en-US" dirty="0"/>
              <a:t>. </a:t>
            </a:r>
          </a:p>
        </p:txBody>
      </p:sp>
    </p:spTree>
    <p:extLst>
      <p:ext uri="{BB962C8B-B14F-4D97-AF65-F5344CB8AC3E}">
        <p14:creationId xmlns:p14="http://schemas.microsoft.com/office/powerpoint/2010/main" val="1574647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600"/>
                                        <p:tgtEl>
                                          <p:spTgt spid="12"/>
                                        </p:tgtEl>
                                      </p:cBhvr>
                                    </p:animEffect>
                                    <p:anim calcmode="lin" valueType="num">
                                      <p:cBhvr>
                                        <p:cTn id="8" dur="600" fill="hold"/>
                                        <p:tgtEl>
                                          <p:spTgt spid="12"/>
                                        </p:tgtEl>
                                        <p:attrNameLst>
                                          <p:attrName>ppt_x</p:attrName>
                                        </p:attrNameLst>
                                      </p:cBhvr>
                                      <p:tavLst>
                                        <p:tav tm="0">
                                          <p:val>
                                            <p:strVal val="#ppt_x"/>
                                          </p:val>
                                        </p:tav>
                                        <p:tav tm="100000">
                                          <p:val>
                                            <p:strVal val="#ppt_x"/>
                                          </p:val>
                                        </p:tav>
                                      </p:tavLst>
                                    </p:anim>
                                    <p:anim calcmode="lin" valueType="num">
                                      <p:cBhvr>
                                        <p:cTn id="9" dur="540" decel="100000" fill="hold"/>
                                        <p:tgtEl>
                                          <p:spTgt spid="12"/>
                                        </p:tgtEl>
                                        <p:attrNameLst>
                                          <p:attrName>ppt_y</p:attrName>
                                        </p:attrNameLst>
                                      </p:cBhvr>
                                      <p:tavLst>
                                        <p:tav tm="0">
                                          <p:val>
                                            <p:strVal val="#ppt_y+1"/>
                                          </p:val>
                                        </p:tav>
                                        <p:tav tm="100000">
                                          <p:val>
                                            <p:strVal val="#ppt_y-.03"/>
                                          </p:val>
                                        </p:tav>
                                      </p:tavLst>
                                    </p:anim>
                                    <p:anim calcmode="lin" valueType="num">
                                      <p:cBhvr>
                                        <p:cTn id="10" dur="60" accel="100000" fill="hold">
                                          <p:stCondLst>
                                            <p:cond delay="540"/>
                                          </p:stCondLst>
                                        </p:cTn>
                                        <p:tgtEl>
                                          <p:spTgt spid="12"/>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p:stCondLst>
                                    <p:cond delay="300"/>
                                  </p:stCondLst>
                                  <p:childTnLst>
                                    <p:set>
                                      <p:cBhvr>
                                        <p:cTn id="12" dur="1" fill="hold">
                                          <p:stCondLst>
                                            <p:cond delay="0"/>
                                          </p:stCondLst>
                                        </p:cTn>
                                        <p:tgtEl>
                                          <p:spTgt spid="14">
                                            <p:txEl>
                                              <p:pRg st="0" end="0"/>
                                            </p:txEl>
                                          </p:spTgt>
                                        </p:tgtEl>
                                        <p:attrNameLst>
                                          <p:attrName>style.visibility</p:attrName>
                                        </p:attrNameLst>
                                      </p:cBhvr>
                                      <p:to>
                                        <p:strVal val="visible"/>
                                      </p:to>
                                    </p:set>
                                    <p:animEffect transition="in" filter="fade">
                                      <p:cBhvr>
                                        <p:cTn id="13" dur="600"/>
                                        <p:tgtEl>
                                          <p:spTgt spid="14">
                                            <p:txEl>
                                              <p:pRg st="0" end="0"/>
                                            </p:txEl>
                                          </p:spTgt>
                                        </p:tgtEl>
                                      </p:cBhvr>
                                    </p:animEffect>
                                    <p:anim calcmode="lin" valueType="num">
                                      <p:cBhvr>
                                        <p:cTn id="14" dur="600" fill="hold"/>
                                        <p:tgtEl>
                                          <p:spTgt spid="14">
                                            <p:txEl>
                                              <p:pRg st="0" end="0"/>
                                            </p:txEl>
                                          </p:spTgt>
                                        </p:tgtEl>
                                        <p:attrNameLst>
                                          <p:attrName>ppt_x</p:attrName>
                                        </p:attrNameLst>
                                      </p:cBhvr>
                                      <p:tavLst>
                                        <p:tav tm="0">
                                          <p:val>
                                            <p:strVal val="#ppt_x"/>
                                          </p:val>
                                        </p:tav>
                                        <p:tav tm="100000">
                                          <p:val>
                                            <p:strVal val="#ppt_x"/>
                                          </p:val>
                                        </p:tav>
                                      </p:tavLst>
                                    </p:anim>
                                    <p:anim calcmode="lin" valueType="num">
                                      <p:cBhvr>
                                        <p:cTn id="15" dur="540" decel="100000" fill="hold"/>
                                        <p:tgtEl>
                                          <p:spTgt spid="14">
                                            <p:txEl>
                                              <p:pRg st="0" end="0"/>
                                            </p:txEl>
                                          </p:spTgt>
                                        </p:tgtEl>
                                        <p:attrNameLst>
                                          <p:attrName>ppt_y</p:attrName>
                                        </p:attrNameLst>
                                      </p:cBhvr>
                                      <p:tavLst>
                                        <p:tav tm="0">
                                          <p:val>
                                            <p:strVal val="#ppt_y+1"/>
                                          </p:val>
                                        </p:tav>
                                        <p:tav tm="100000">
                                          <p:val>
                                            <p:strVal val="#ppt_y-.03"/>
                                          </p:val>
                                        </p:tav>
                                      </p:tavLst>
                                    </p:anim>
                                    <p:anim calcmode="lin" valueType="num">
                                      <p:cBhvr>
                                        <p:cTn id="16" dur="60" accel="100000" fill="hold">
                                          <p:stCondLst>
                                            <p:cond delay="540"/>
                                          </p:stCondLst>
                                        </p:cTn>
                                        <p:tgtEl>
                                          <p:spTgt spid="14">
                                            <p:txEl>
                                              <p:pRg st="0" end="0"/>
                                            </p:txEl>
                                          </p:spTgt>
                                        </p:tgtEl>
                                        <p:attrNameLst>
                                          <p:attrName>ppt_y</p:attrName>
                                        </p:attrNameLst>
                                      </p:cBhvr>
                                      <p:tavLst>
                                        <p:tav tm="0">
                                          <p:val>
                                            <p:strVal val="#ppt_y-.03"/>
                                          </p:val>
                                        </p:tav>
                                        <p:tav tm="100000">
                                          <p:val>
                                            <p:strVal val="#ppt_y"/>
                                          </p:val>
                                        </p:tav>
                                      </p:tavLst>
                                    </p:anim>
                                  </p:childTnLst>
                                </p:cTn>
                              </p:par>
                              <p:par>
                                <p:cTn id="17" presetID="37" presetClass="entr" presetSubtype="0" fill="hold" grpId="0" nodeType="withEffect">
                                  <p:stCondLst>
                                    <p:cond delay="300"/>
                                  </p:stCondLst>
                                  <p:childTnLst>
                                    <p:set>
                                      <p:cBhvr>
                                        <p:cTn id="18" dur="1" fill="hold">
                                          <p:stCondLst>
                                            <p:cond delay="0"/>
                                          </p:stCondLst>
                                        </p:cTn>
                                        <p:tgtEl>
                                          <p:spTgt spid="15">
                                            <p:txEl>
                                              <p:pRg st="0" end="0"/>
                                            </p:txEl>
                                          </p:spTgt>
                                        </p:tgtEl>
                                        <p:attrNameLst>
                                          <p:attrName>style.visibility</p:attrName>
                                        </p:attrNameLst>
                                      </p:cBhvr>
                                      <p:to>
                                        <p:strVal val="visible"/>
                                      </p:to>
                                    </p:set>
                                    <p:animEffect transition="in" filter="fade">
                                      <p:cBhvr>
                                        <p:cTn id="19" dur="600"/>
                                        <p:tgtEl>
                                          <p:spTgt spid="15">
                                            <p:txEl>
                                              <p:pRg st="0" end="0"/>
                                            </p:txEl>
                                          </p:spTgt>
                                        </p:tgtEl>
                                      </p:cBhvr>
                                    </p:animEffect>
                                    <p:anim calcmode="lin" valueType="num">
                                      <p:cBhvr>
                                        <p:cTn id="20" dur="600" fill="hold"/>
                                        <p:tgtEl>
                                          <p:spTgt spid="15">
                                            <p:txEl>
                                              <p:pRg st="0" end="0"/>
                                            </p:txEl>
                                          </p:spTgt>
                                        </p:tgtEl>
                                        <p:attrNameLst>
                                          <p:attrName>ppt_x</p:attrName>
                                        </p:attrNameLst>
                                      </p:cBhvr>
                                      <p:tavLst>
                                        <p:tav tm="0">
                                          <p:val>
                                            <p:strVal val="#ppt_x"/>
                                          </p:val>
                                        </p:tav>
                                        <p:tav tm="100000">
                                          <p:val>
                                            <p:strVal val="#ppt_x"/>
                                          </p:val>
                                        </p:tav>
                                      </p:tavLst>
                                    </p:anim>
                                    <p:anim calcmode="lin" valueType="num">
                                      <p:cBhvr>
                                        <p:cTn id="21" dur="540" decel="100000" fill="hold"/>
                                        <p:tgtEl>
                                          <p:spTgt spid="15">
                                            <p:txEl>
                                              <p:pRg st="0" end="0"/>
                                            </p:txEl>
                                          </p:spTgt>
                                        </p:tgtEl>
                                        <p:attrNameLst>
                                          <p:attrName>ppt_y</p:attrName>
                                        </p:attrNameLst>
                                      </p:cBhvr>
                                      <p:tavLst>
                                        <p:tav tm="0">
                                          <p:val>
                                            <p:strVal val="#ppt_y+1"/>
                                          </p:val>
                                        </p:tav>
                                        <p:tav tm="100000">
                                          <p:val>
                                            <p:strVal val="#ppt_y-.03"/>
                                          </p:val>
                                        </p:tav>
                                      </p:tavLst>
                                    </p:anim>
                                    <p:anim calcmode="lin" valueType="num">
                                      <p:cBhvr>
                                        <p:cTn id="22" dur="60" accel="100000" fill="hold">
                                          <p:stCondLst>
                                            <p:cond delay="540"/>
                                          </p:stCondLst>
                                        </p:cTn>
                                        <p:tgtEl>
                                          <p:spTgt spid="15">
                                            <p:txEl>
                                              <p:pRg st="0" end="0"/>
                                            </p:txEl>
                                          </p:spTgt>
                                        </p:tgtEl>
                                        <p:attrNameLst>
                                          <p:attrName>ppt_y</p:attrName>
                                        </p:attrNameLst>
                                      </p:cBhvr>
                                      <p:tavLst>
                                        <p:tav tm="0">
                                          <p:val>
                                            <p:strVal val="#ppt_y-.03"/>
                                          </p:val>
                                        </p:tav>
                                        <p:tav tm="100000">
                                          <p:val>
                                            <p:strVal val="#ppt_y"/>
                                          </p:val>
                                        </p:tav>
                                      </p:tavLst>
                                    </p:anim>
                                  </p:childTnLst>
                                </p:cTn>
                              </p:par>
                              <p:par>
                                <p:cTn id="23" presetID="22" presetClass="entr" presetSubtype="2" fill="hold" grpId="0" nodeType="withEffect" nodePh="1">
                                  <p:stCondLst>
                                    <p:cond delay="300"/>
                                  </p:stCondLst>
                                  <p:endCondLst>
                                    <p:cond evt="begin" delay="0">
                                      <p:tn val="23"/>
                                    </p:cond>
                                  </p:endCondLst>
                                  <p:childTnLst>
                                    <p:set>
                                      <p:cBhvr>
                                        <p:cTn id="24" dur="1" fill="hold">
                                          <p:stCondLst>
                                            <p:cond delay="0"/>
                                          </p:stCondLst>
                                        </p:cTn>
                                        <p:tgtEl>
                                          <p:spTgt spid="6"/>
                                        </p:tgtEl>
                                        <p:attrNameLst>
                                          <p:attrName>style.visibility</p:attrName>
                                        </p:attrNameLst>
                                      </p:cBhvr>
                                      <p:to>
                                        <p:strVal val="visible"/>
                                      </p:to>
                                    </p:set>
                                    <p:animEffect transition="in" filter="wipe(right)">
                                      <p:cBhvr>
                                        <p:cTn id="2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2" grpId="0"/>
      <p:bldP spid="14" grpId="0" build="p">
        <p:tmplLst>
          <p:tmpl lvl="1">
            <p:tnLst>
              <p:par>
                <p:cTn presetID="37" presetClass="entr" presetSubtype="0" fill="hold" nodeType="withEffect">
                  <p:stCondLst>
                    <p:cond delay="300"/>
                  </p:stCondLst>
                  <p:childTnLst>
                    <p:set>
                      <p:cBhvr>
                        <p:cTn dur="1" fill="hold">
                          <p:stCondLst>
                            <p:cond delay="0"/>
                          </p:stCondLst>
                        </p:cTn>
                        <p:tgtEl>
                          <p:spTgt spid="14"/>
                        </p:tgtEl>
                        <p:attrNameLst>
                          <p:attrName>style.visibility</p:attrName>
                        </p:attrNameLst>
                      </p:cBhvr>
                      <p:to>
                        <p:strVal val="visible"/>
                      </p:to>
                    </p:set>
                    <p:animEffect transition="in" filter="fade">
                      <p:cBhvr>
                        <p:cTn dur="600"/>
                        <p:tgtEl>
                          <p:spTgt spid="14"/>
                        </p:tgtEl>
                      </p:cBhvr>
                    </p:animEffect>
                    <p:anim calcmode="lin" valueType="num">
                      <p:cBhvr>
                        <p:cTn dur="600" fill="hold"/>
                        <p:tgtEl>
                          <p:spTgt spid="14"/>
                        </p:tgtEl>
                        <p:attrNameLst>
                          <p:attrName>ppt_x</p:attrName>
                        </p:attrNameLst>
                      </p:cBhvr>
                      <p:tavLst>
                        <p:tav tm="0">
                          <p:val>
                            <p:strVal val="#ppt_x"/>
                          </p:val>
                        </p:tav>
                        <p:tav tm="100000">
                          <p:val>
                            <p:strVal val="#ppt_x"/>
                          </p:val>
                        </p:tav>
                      </p:tavLst>
                    </p:anim>
                    <p:anim calcmode="lin" valueType="num">
                      <p:cBhvr>
                        <p:cTn dur="540" decel="100000" fill="hold"/>
                        <p:tgtEl>
                          <p:spTgt spid="14"/>
                        </p:tgtEl>
                        <p:attrNameLst>
                          <p:attrName>ppt_y</p:attrName>
                        </p:attrNameLst>
                      </p:cBhvr>
                      <p:tavLst>
                        <p:tav tm="0">
                          <p:val>
                            <p:strVal val="#ppt_y+1"/>
                          </p:val>
                        </p:tav>
                        <p:tav tm="100000">
                          <p:val>
                            <p:strVal val="#ppt_y-.03"/>
                          </p:val>
                        </p:tav>
                      </p:tavLst>
                    </p:anim>
                    <p:anim calcmode="lin" valueType="num">
                      <p:cBhvr>
                        <p:cTn dur="60" accel="100000" fill="hold">
                          <p:stCondLst>
                            <p:cond delay="540"/>
                          </p:stCondLst>
                        </p:cTn>
                        <p:tgtEl>
                          <p:spTgt spid="14"/>
                        </p:tgtEl>
                        <p:attrNameLst>
                          <p:attrName>ppt_y</p:attrName>
                        </p:attrNameLst>
                      </p:cBhvr>
                      <p:tavLst>
                        <p:tav tm="0">
                          <p:val>
                            <p:strVal val="#ppt_y-.03"/>
                          </p:val>
                        </p:tav>
                        <p:tav tm="100000">
                          <p:val>
                            <p:strVal val="#ppt_y"/>
                          </p:val>
                        </p:tav>
                      </p:tavLst>
                    </p:anim>
                  </p:childTnLst>
                </p:cTn>
              </p:par>
            </p:tnLst>
          </p:tmpl>
        </p:tmplLst>
      </p:bldP>
      <p:bldP spid="15" grpId="0" build="p">
        <p:tmplLst>
          <p:tmpl lvl="1">
            <p:tnLst>
              <p:par>
                <p:cTn presetID="37" presetClass="entr" presetSubtype="0" fill="hold" nodeType="withEffect" nodePh="1">
                  <p:stCondLst>
                    <p:cond delay="300"/>
                  </p:stCondLst>
                  <p:childTnLst>
                    <p:set>
                      <p:cBhvr>
                        <p:cTn dur="1" fill="hold">
                          <p:stCondLst>
                            <p:cond delay="0"/>
                          </p:stCondLst>
                        </p:cTn>
                        <p:tgtEl>
                          <p:spTgt spid="15"/>
                        </p:tgtEl>
                        <p:attrNameLst>
                          <p:attrName>style.visibility</p:attrName>
                        </p:attrNameLst>
                      </p:cBhvr>
                      <p:to>
                        <p:strVal val="visible"/>
                      </p:to>
                    </p:set>
                    <p:animEffect transition="in" filter="fade">
                      <p:cBhvr>
                        <p:cTn dur="600"/>
                        <p:tgtEl>
                          <p:spTgt spid="15"/>
                        </p:tgtEl>
                      </p:cBhvr>
                    </p:animEffect>
                    <p:anim calcmode="lin" valueType="num">
                      <p:cBhvr>
                        <p:cTn dur="600" fill="hold"/>
                        <p:tgtEl>
                          <p:spTgt spid="15"/>
                        </p:tgtEl>
                        <p:attrNameLst>
                          <p:attrName>ppt_x</p:attrName>
                        </p:attrNameLst>
                      </p:cBhvr>
                      <p:tavLst>
                        <p:tav tm="0">
                          <p:val>
                            <p:strVal val="#ppt_x"/>
                          </p:val>
                        </p:tav>
                        <p:tav tm="100000">
                          <p:val>
                            <p:strVal val="#ppt_x"/>
                          </p:val>
                        </p:tav>
                      </p:tavLst>
                    </p:anim>
                    <p:anim calcmode="lin" valueType="num">
                      <p:cBhvr>
                        <p:cTn dur="540" decel="100000" fill="hold"/>
                        <p:tgtEl>
                          <p:spTgt spid="15"/>
                        </p:tgtEl>
                        <p:attrNameLst>
                          <p:attrName>ppt_y</p:attrName>
                        </p:attrNameLst>
                      </p:cBhvr>
                      <p:tavLst>
                        <p:tav tm="0">
                          <p:val>
                            <p:strVal val="#ppt_y+1"/>
                          </p:val>
                        </p:tav>
                        <p:tav tm="100000">
                          <p:val>
                            <p:strVal val="#ppt_y-.03"/>
                          </p:val>
                        </p:tav>
                      </p:tavLst>
                    </p:anim>
                    <p:anim calcmode="lin" valueType="num">
                      <p:cBhvr>
                        <p:cTn dur="60" accel="100000" fill="hold">
                          <p:stCondLst>
                            <p:cond delay="540"/>
                          </p:stCondLst>
                        </p:cTn>
                        <p:tgtEl>
                          <p:spTgt spid="15"/>
                        </p:tgtEl>
                        <p:attrNameLst>
                          <p:attrName>ppt_y</p:attrName>
                        </p:attrNameLst>
                      </p:cBhvr>
                      <p:tavLst>
                        <p:tav tm="0">
                          <p:val>
                            <p:strVal val="#ppt_y-.03"/>
                          </p:val>
                        </p:tav>
                        <p:tav tm="100000">
                          <p:val>
                            <p:strVal val="#ppt_y"/>
                          </p:val>
                        </p:tav>
                      </p:tavLst>
                    </p:anim>
                  </p:childTnLst>
                </p:cTn>
              </p:par>
            </p:tnLst>
          </p:tmpl>
        </p:tmplLst>
      </p:bldP>
    </p:bld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Text with brush 1">
    <p:spTree>
      <p:nvGrpSpPr>
        <p:cNvPr id="1" name=""/>
        <p:cNvGrpSpPr/>
        <p:nvPr/>
      </p:nvGrpSpPr>
      <p:grpSpPr>
        <a:xfrm>
          <a:off x="0" y="0"/>
          <a:ext cx="0" cy="0"/>
          <a:chOff x="0" y="0"/>
          <a:chExt cx="0" cy="0"/>
        </a:xfrm>
      </p:grpSpPr>
      <p:sp>
        <p:nvSpPr>
          <p:cNvPr id="6" name="Picture Placeholder 2"/>
          <p:cNvSpPr>
            <a:spLocks noGrp="1"/>
          </p:cNvSpPr>
          <p:nvPr>
            <p:ph type="pic" sz="quarter" idx="11"/>
          </p:nvPr>
        </p:nvSpPr>
        <p:spPr>
          <a:xfrm>
            <a:off x="694268" y="80611"/>
            <a:ext cx="3708399" cy="5130440"/>
          </a:xfrm>
          <a:custGeom>
            <a:avLst/>
            <a:gdLst/>
            <a:ahLst/>
            <a:cxnLst/>
            <a:rect l="l" t="t" r="r" b="b"/>
            <a:pathLst>
              <a:path w="3708399" h="5130440">
                <a:moveTo>
                  <a:pt x="1572736" y="4939197"/>
                </a:moveTo>
                <a:lnTo>
                  <a:pt x="1557313" y="4973971"/>
                </a:lnTo>
                <a:cubicBezTo>
                  <a:pt x="1553641" y="4982713"/>
                  <a:pt x="1561010" y="4964488"/>
                  <a:pt x="1568356" y="4948111"/>
                </a:cubicBezTo>
                <a:close/>
                <a:moveTo>
                  <a:pt x="1510615" y="4906940"/>
                </a:moveTo>
                <a:lnTo>
                  <a:pt x="1510600" y="4906970"/>
                </a:lnTo>
                <a:cubicBezTo>
                  <a:pt x="1510601" y="4906961"/>
                  <a:pt x="1510604" y="4906951"/>
                  <a:pt x="1510605" y="4906942"/>
                </a:cubicBezTo>
                <a:cubicBezTo>
                  <a:pt x="1510609" y="4906941"/>
                  <a:pt x="1510612" y="4906941"/>
                  <a:pt x="1510615" y="4906940"/>
                </a:cubicBezTo>
                <a:close/>
                <a:moveTo>
                  <a:pt x="1532872" y="4818148"/>
                </a:moveTo>
                <a:lnTo>
                  <a:pt x="1523840" y="4852109"/>
                </a:lnTo>
                <a:cubicBezTo>
                  <a:pt x="1519742" y="4867708"/>
                  <a:pt x="1516166" y="4881586"/>
                  <a:pt x="1513422" y="4892711"/>
                </a:cubicBezTo>
                <a:lnTo>
                  <a:pt x="1510605" y="4906942"/>
                </a:lnTo>
                <a:lnTo>
                  <a:pt x="1506871" y="4907909"/>
                </a:lnTo>
                <a:cubicBezTo>
                  <a:pt x="1498171" y="4905273"/>
                  <a:pt x="1503892" y="4885299"/>
                  <a:pt x="1514255" y="4860026"/>
                </a:cubicBezTo>
                <a:close/>
                <a:moveTo>
                  <a:pt x="1345227" y="4793860"/>
                </a:moveTo>
                <a:cubicBezTo>
                  <a:pt x="1345209" y="4797789"/>
                  <a:pt x="1345192" y="4801717"/>
                  <a:pt x="1345174" y="4805646"/>
                </a:cubicBezTo>
                <a:lnTo>
                  <a:pt x="1346944" y="4812190"/>
                </a:lnTo>
                <a:lnTo>
                  <a:pt x="1342889" y="4818683"/>
                </a:lnTo>
                <a:cubicBezTo>
                  <a:pt x="1337931" y="4825061"/>
                  <a:pt x="1337998" y="4818520"/>
                  <a:pt x="1345174" y="4794038"/>
                </a:cubicBezTo>
                <a:cubicBezTo>
                  <a:pt x="1345192" y="4793979"/>
                  <a:pt x="1345209" y="4793919"/>
                  <a:pt x="1345227" y="4793860"/>
                </a:cubicBezTo>
                <a:close/>
                <a:moveTo>
                  <a:pt x="1421749" y="4779619"/>
                </a:moveTo>
                <a:lnTo>
                  <a:pt x="1396379" y="4846277"/>
                </a:lnTo>
                <a:cubicBezTo>
                  <a:pt x="1389646" y="4862304"/>
                  <a:pt x="1393644" y="4845663"/>
                  <a:pt x="1400984" y="4821001"/>
                </a:cubicBezTo>
                <a:lnTo>
                  <a:pt x="1407597" y="4800034"/>
                </a:lnTo>
                <a:lnTo>
                  <a:pt x="1412089" y="4794957"/>
                </a:lnTo>
                <a:lnTo>
                  <a:pt x="1417221" y="4780828"/>
                </a:lnTo>
                <a:close/>
                <a:moveTo>
                  <a:pt x="1404300" y="4775835"/>
                </a:moveTo>
                <a:lnTo>
                  <a:pt x="1407715" y="4783367"/>
                </a:lnTo>
                <a:lnTo>
                  <a:pt x="1413326" y="4781868"/>
                </a:lnTo>
                <a:lnTo>
                  <a:pt x="1407597" y="4800034"/>
                </a:lnTo>
                <a:lnTo>
                  <a:pt x="1406550" y="4801219"/>
                </a:lnTo>
                <a:cubicBezTo>
                  <a:pt x="1405118" y="4800346"/>
                  <a:pt x="1404135" y="4796265"/>
                  <a:pt x="1403695" y="4788233"/>
                </a:cubicBezTo>
                <a:close/>
                <a:moveTo>
                  <a:pt x="1171743" y="4771847"/>
                </a:moveTo>
                <a:lnTo>
                  <a:pt x="1169654" y="4777817"/>
                </a:lnTo>
                <a:cubicBezTo>
                  <a:pt x="1164469" y="4792516"/>
                  <a:pt x="1159588" y="4805981"/>
                  <a:pt x="1155182" y="4817270"/>
                </a:cubicBezTo>
                <a:lnTo>
                  <a:pt x="1148780" y="4831819"/>
                </a:lnTo>
                <a:lnTo>
                  <a:pt x="1135622" y="4850834"/>
                </a:lnTo>
                <a:lnTo>
                  <a:pt x="1133756" y="4846408"/>
                </a:lnTo>
                <a:cubicBezTo>
                  <a:pt x="1133578" y="4843516"/>
                  <a:pt x="1133399" y="4840625"/>
                  <a:pt x="1133221" y="4837733"/>
                </a:cubicBezTo>
                <a:lnTo>
                  <a:pt x="1150166" y="4822224"/>
                </a:lnTo>
                <a:cubicBezTo>
                  <a:pt x="1154262" y="4816013"/>
                  <a:pt x="1152565" y="4808198"/>
                  <a:pt x="1155303" y="4801518"/>
                </a:cubicBezTo>
                <a:cubicBezTo>
                  <a:pt x="1157452" y="4796277"/>
                  <a:pt x="1163345" y="4786359"/>
                  <a:pt x="1167739" y="4778893"/>
                </a:cubicBezTo>
                <a:close/>
                <a:moveTo>
                  <a:pt x="1079603" y="4759785"/>
                </a:moveTo>
                <a:lnTo>
                  <a:pt x="1070595" y="4780442"/>
                </a:lnTo>
                <a:lnTo>
                  <a:pt x="1063539" y="4785831"/>
                </a:lnTo>
                <a:lnTo>
                  <a:pt x="1065686" y="4776274"/>
                </a:lnTo>
                <a:cubicBezTo>
                  <a:pt x="1065744" y="4776062"/>
                  <a:pt x="1065800" y="4775850"/>
                  <a:pt x="1065858" y="4775638"/>
                </a:cubicBezTo>
                <a:close/>
                <a:moveTo>
                  <a:pt x="1405497" y="4751316"/>
                </a:moveTo>
                <a:cubicBezTo>
                  <a:pt x="1405098" y="4759489"/>
                  <a:pt x="1404700" y="4767662"/>
                  <a:pt x="1404300" y="4775835"/>
                </a:cubicBezTo>
                <a:lnTo>
                  <a:pt x="1401113" y="4768805"/>
                </a:lnTo>
                <a:close/>
                <a:moveTo>
                  <a:pt x="1466747" y="4751091"/>
                </a:moveTo>
                <a:lnTo>
                  <a:pt x="1463819" y="4760010"/>
                </a:lnTo>
                <a:cubicBezTo>
                  <a:pt x="1443620" y="4823022"/>
                  <a:pt x="1427425" y="4876714"/>
                  <a:pt x="1425641" y="4875298"/>
                </a:cubicBezTo>
                <a:cubicBezTo>
                  <a:pt x="1399266" y="4854369"/>
                  <a:pt x="1422321" y="4821108"/>
                  <a:pt x="1440440" y="4789606"/>
                </a:cubicBezTo>
                <a:lnTo>
                  <a:pt x="1453873" y="4761376"/>
                </a:lnTo>
                <a:lnTo>
                  <a:pt x="1465236" y="4753090"/>
                </a:lnTo>
                <a:close/>
                <a:moveTo>
                  <a:pt x="1114113" y="4750819"/>
                </a:moveTo>
                <a:lnTo>
                  <a:pt x="1114893" y="4750993"/>
                </a:lnTo>
                <a:lnTo>
                  <a:pt x="1097295" y="4792309"/>
                </a:lnTo>
                <a:lnTo>
                  <a:pt x="1090662" y="4796885"/>
                </a:lnTo>
                <a:lnTo>
                  <a:pt x="1088512" y="4796372"/>
                </a:lnTo>
                <a:cubicBezTo>
                  <a:pt x="1088687" y="4795821"/>
                  <a:pt x="1088864" y="4795271"/>
                  <a:pt x="1089039" y="4794720"/>
                </a:cubicBezTo>
                <a:lnTo>
                  <a:pt x="1096797" y="4781738"/>
                </a:lnTo>
                <a:cubicBezTo>
                  <a:pt x="1101235" y="4774377"/>
                  <a:pt x="1107049" y="4764405"/>
                  <a:pt x="1113744" y="4751531"/>
                </a:cubicBezTo>
                <a:cubicBezTo>
                  <a:pt x="1113867" y="4751294"/>
                  <a:pt x="1113989" y="4751056"/>
                  <a:pt x="1114113" y="4750819"/>
                </a:cubicBezTo>
                <a:close/>
                <a:moveTo>
                  <a:pt x="1345429" y="4749591"/>
                </a:moveTo>
                <a:lnTo>
                  <a:pt x="1345387" y="4758684"/>
                </a:lnTo>
                <a:cubicBezTo>
                  <a:pt x="1345317" y="4758860"/>
                  <a:pt x="1345245" y="4759036"/>
                  <a:pt x="1345174" y="4759212"/>
                </a:cubicBezTo>
                <a:cubicBezTo>
                  <a:pt x="1342297" y="4766250"/>
                  <a:pt x="1341677" y="4766125"/>
                  <a:pt x="1342502" y="4761528"/>
                </a:cubicBezTo>
                <a:close/>
                <a:moveTo>
                  <a:pt x="1379138" y="4747564"/>
                </a:moveTo>
                <a:lnTo>
                  <a:pt x="1376170" y="4757185"/>
                </a:lnTo>
                <a:cubicBezTo>
                  <a:pt x="1364410" y="4794573"/>
                  <a:pt x="1354383" y="4822546"/>
                  <a:pt x="1348959" y="4819640"/>
                </a:cubicBezTo>
                <a:lnTo>
                  <a:pt x="1346944" y="4812190"/>
                </a:lnTo>
                <a:lnTo>
                  <a:pt x="1349444" y="4808185"/>
                </a:lnTo>
                <a:cubicBezTo>
                  <a:pt x="1354828" y="4798564"/>
                  <a:pt x="1362135" y="4783945"/>
                  <a:pt x="1370749" y="4765817"/>
                </a:cubicBezTo>
                <a:close/>
                <a:moveTo>
                  <a:pt x="1105176" y="4746211"/>
                </a:moveTo>
                <a:lnTo>
                  <a:pt x="1107295" y="4748616"/>
                </a:lnTo>
                <a:lnTo>
                  <a:pt x="1101236" y="4757714"/>
                </a:lnTo>
                <a:close/>
                <a:moveTo>
                  <a:pt x="1162863" y="4745798"/>
                </a:moveTo>
                <a:lnTo>
                  <a:pt x="1159974" y="4749228"/>
                </a:lnTo>
                <a:lnTo>
                  <a:pt x="1143845" y="4770901"/>
                </a:lnTo>
                <a:cubicBezTo>
                  <a:pt x="1144027" y="4769825"/>
                  <a:pt x="1144209" y="4768748"/>
                  <a:pt x="1144392" y="4767672"/>
                </a:cubicBezTo>
                <a:lnTo>
                  <a:pt x="1152754" y="4747869"/>
                </a:lnTo>
                <a:close/>
                <a:moveTo>
                  <a:pt x="1999362" y="4739203"/>
                </a:moveTo>
                <a:lnTo>
                  <a:pt x="2002051" y="4746923"/>
                </a:lnTo>
                <a:cubicBezTo>
                  <a:pt x="2002547" y="4752954"/>
                  <a:pt x="2002319" y="4759212"/>
                  <a:pt x="2003539" y="4765017"/>
                </a:cubicBezTo>
                <a:cubicBezTo>
                  <a:pt x="1978040" y="4795363"/>
                  <a:pt x="1981524" y="4793821"/>
                  <a:pt x="1994894" y="4753995"/>
                </a:cubicBezTo>
                <a:close/>
                <a:moveTo>
                  <a:pt x="1636302" y="4727814"/>
                </a:moveTo>
                <a:lnTo>
                  <a:pt x="1623680" y="4774392"/>
                </a:lnTo>
                <a:cubicBezTo>
                  <a:pt x="1614222" y="4800392"/>
                  <a:pt x="1603370" y="4826168"/>
                  <a:pt x="1593889" y="4852081"/>
                </a:cubicBezTo>
                <a:cubicBezTo>
                  <a:pt x="1590849" y="4860391"/>
                  <a:pt x="1576423" y="4883653"/>
                  <a:pt x="1579259" y="4875298"/>
                </a:cubicBezTo>
                <a:lnTo>
                  <a:pt x="1586041" y="4857362"/>
                </a:lnTo>
                <a:lnTo>
                  <a:pt x="1593889" y="4840472"/>
                </a:lnTo>
                <a:cubicBezTo>
                  <a:pt x="1603527" y="4817529"/>
                  <a:pt x="1620708" y="4771121"/>
                  <a:pt x="1633289" y="4736240"/>
                </a:cubicBezTo>
                <a:close/>
                <a:moveTo>
                  <a:pt x="1187462" y="4726889"/>
                </a:moveTo>
                <a:lnTo>
                  <a:pt x="1172189" y="4770571"/>
                </a:lnTo>
                <a:lnTo>
                  <a:pt x="1171182" y="4770980"/>
                </a:lnTo>
                <a:cubicBezTo>
                  <a:pt x="1166278" y="4776801"/>
                  <a:pt x="1160723" y="4782301"/>
                  <a:pt x="1156472" y="4788445"/>
                </a:cubicBezTo>
                <a:cubicBezTo>
                  <a:pt x="1153136" y="4793265"/>
                  <a:pt x="1152378" y="4799147"/>
                  <a:pt x="1148532" y="4803714"/>
                </a:cubicBezTo>
                <a:lnTo>
                  <a:pt x="1136399" y="4814820"/>
                </a:lnTo>
                <a:lnTo>
                  <a:pt x="1138850" y="4800357"/>
                </a:lnTo>
                <a:lnTo>
                  <a:pt x="1143666" y="4795466"/>
                </a:lnTo>
                <a:cubicBezTo>
                  <a:pt x="1146924" y="4791608"/>
                  <a:pt x="1151212" y="4785718"/>
                  <a:pt x="1157639" y="4775373"/>
                </a:cubicBezTo>
                <a:cubicBezTo>
                  <a:pt x="1163769" y="4765504"/>
                  <a:pt x="1168224" y="4755014"/>
                  <a:pt x="1173516" y="4744835"/>
                </a:cubicBezTo>
                <a:lnTo>
                  <a:pt x="1165577" y="4760104"/>
                </a:lnTo>
                <a:lnTo>
                  <a:pt x="1157639" y="4775373"/>
                </a:lnTo>
                <a:cubicBezTo>
                  <a:pt x="1149944" y="4780657"/>
                  <a:pt x="1145644" y="4783382"/>
                  <a:pt x="1143174" y="4785023"/>
                </a:cubicBezTo>
                <a:lnTo>
                  <a:pt x="1141139" y="4786862"/>
                </a:lnTo>
                <a:lnTo>
                  <a:pt x="1141604" y="4784116"/>
                </a:lnTo>
                <a:lnTo>
                  <a:pt x="1154837" y="4769935"/>
                </a:lnTo>
                <a:cubicBezTo>
                  <a:pt x="1158496" y="4765269"/>
                  <a:pt x="1159563" y="4759539"/>
                  <a:pt x="1162776" y="4754666"/>
                </a:cubicBezTo>
                <a:lnTo>
                  <a:pt x="1177442" y="4734959"/>
                </a:lnTo>
                <a:close/>
                <a:moveTo>
                  <a:pt x="1083685" y="4722945"/>
                </a:moveTo>
                <a:lnTo>
                  <a:pt x="1083462" y="4723655"/>
                </a:lnTo>
                <a:cubicBezTo>
                  <a:pt x="1081303" y="4730636"/>
                  <a:pt x="1079606" y="4736308"/>
                  <a:pt x="1078568" y="4740110"/>
                </a:cubicBezTo>
                <a:lnTo>
                  <a:pt x="1078342" y="4741372"/>
                </a:lnTo>
                <a:lnTo>
                  <a:pt x="1074082" y="4746273"/>
                </a:lnTo>
                <a:lnTo>
                  <a:pt x="1077999" y="4733387"/>
                </a:lnTo>
                <a:lnTo>
                  <a:pt x="1081016" y="4727457"/>
                </a:lnTo>
                <a:lnTo>
                  <a:pt x="1082944" y="4723825"/>
                </a:lnTo>
                <a:lnTo>
                  <a:pt x="1083390" y="4723296"/>
                </a:lnTo>
                <a:close/>
                <a:moveTo>
                  <a:pt x="1098472" y="4716513"/>
                </a:moveTo>
                <a:cubicBezTo>
                  <a:pt x="1098466" y="4717348"/>
                  <a:pt x="1098460" y="4718182"/>
                  <a:pt x="1098454" y="4719017"/>
                </a:cubicBezTo>
                <a:lnTo>
                  <a:pt x="1098015" y="4719490"/>
                </a:lnTo>
                <a:lnTo>
                  <a:pt x="1097149" y="4719548"/>
                </a:lnTo>
                <a:close/>
                <a:moveTo>
                  <a:pt x="1091266" y="4714375"/>
                </a:moveTo>
                <a:lnTo>
                  <a:pt x="1094646" y="4719714"/>
                </a:lnTo>
                <a:lnTo>
                  <a:pt x="1097149" y="4719548"/>
                </a:lnTo>
                <a:lnTo>
                  <a:pt x="1096427" y="4721202"/>
                </a:lnTo>
                <a:lnTo>
                  <a:pt x="1087514" y="4730816"/>
                </a:lnTo>
                <a:lnTo>
                  <a:pt x="1080558" y="4738821"/>
                </a:lnTo>
                <a:lnTo>
                  <a:pt x="1081828" y="4735995"/>
                </a:lnTo>
                <a:close/>
                <a:moveTo>
                  <a:pt x="1091657" y="4713480"/>
                </a:moveTo>
                <a:lnTo>
                  <a:pt x="1091266" y="4714375"/>
                </a:lnTo>
                <a:lnTo>
                  <a:pt x="1091111" y="4714129"/>
                </a:lnTo>
                <a:close/>
                <a:moveTo>
                  <a:pt x="1787723" y="4712175"/>
                </a:moveTo>
                <a:lnTo>
                  <a:pt x="1786564" y="4715038"/>
                </a:lnTo>
                <a:cubicBezTo>
                  <a:pt x="1786763" y="4714147"/>
                  <a:pt x="1786961" y="4713256"/>
                  <a:pt x="1787160" y="4712365"/>
                </a:cubicBezTo>
                <a:close/>
                <a:moveTo>
                  <a:pt x="1086207" y="4706380"/>
                </a:moveTo>
                <a:lnTo>
                  <a:pt x="1088008" y="4709227"/>
                </a:lnTo>
                <a:lnTo>
                  <a:pt x="1084085" y="4721676"/>
                </a:lnTo>
                <a:lnTo>
                  <a:pt x="1082944" y="4723825"/>
                </a:lnTo>
                <a:lnTo>
                  <a:pt x="1079754" y="4727613"/>
                </a:lnTo>
                <a:close/>
                <a:moveTo>
                  <a:pt x="1438522" y="4699912"/>
                </a:moveTo>
                <a:lnTo>
                  <a:pt x="1437253" y="4707089"/>
                </a:lnTo>
                <a:lnTo>
                  <a:pt x="1418325" y="4759212"/>
                </a:lnTo>
                <a:cubicBezTo>
                  <a:pt x="1407786" y="4787087"/>
                  <a:pt x="1417609" y="4759048"/>
                  <a:pt x="1432472" y="4717020"/>
                </a:cubicBezTo>
                <a:close/>
                <a:moveTo>
                  <a:pt x="1088317" y="4699482"/>
                </a:moveTo>
                <a:cubicBezTo>
                  <a:pt x="1088263" y="4699644"/>
                  <a:pt x="1088210" y="4699807"/>
                  <a:pt x="1088156" y="4699969"/>
                </a:cubicBezTo>
                <a:lnTo>
                  <a:pt x="1086207" y="4706380"/>
                </a:lnTo>
                <a:lnTo>
                  <a:pt x="1084987" y="4704452"/>
                </a:lnTo>
                <a:close/>
                <a:moveTo>
                  <a:pt x="1643125" y="4695217"/>
                </a:moveTo>
                <a:lnTo>
                  <a:pt x="1645095" y="4695365"/>
                </a:lnTo>
                <a:lnTo>
                  <a:pt x="1639543" y="4715855"/>
                </a:lnTo>
                <a:lnTo>
                  <a:pt x="1586041" y="4857362"/>
                </a:lnTo>
                <a:lnTo>
                  <a:pt x="1585340" y="4858869"/>
                </a:lnTo>
                <a:cubicBezTo>
                  <a:pt x="1574753" y="4880451"/>
                  <a:pt x="1560503" y="4906622"/>
                  <a:pt x="1564628" y="4892711"/>
                </a:cubicBezTo>
                <a:cubicBezTo>
                  <a:pt x="1579821" y="4841478"/>
                  <a:pt x="1599536" y="4790982"/>
                  <a:pt x="1623149" y="4741799"/>
                </a:cubicBezTo>
                <a:cubicBezTo>
                  <a:pt x="1627032" y="4733714"/>
                  <a:pt x="1631882" y="4721787"/>
                  <a:pt x="1637160" y="4708964"/>
                </a:cubicBezTo>
                <a:close/>
                <a:moveTo>
                  <a:pt x="1108531" y="4693446"/>
                </a:moveTo>
                <a:lnTo>
                  <a:pt x="1098472" y="4716513"/>
                </a:lnTo>
                <a:cubicBezTo>
                  <a:pt x="1098500" y="4712771"/>
                  <a:pt x="1098529" y="4709030"/>
                  <a:pt x="1098557" y="4705288"/>
                </a:cubicBezTo>
                <a:close/>
                <a:moveTo>
                  <a:pt x="1123585" y="4693102"/>
                </a:moveTo>
                <a:lnTo>
                  <a:pt x="1115638" y="4715674"/>
                </a:lnTo>
                <a:lnTo>
                  <a:pt x="1112017" y="4726242"/>
                </a:lnTo>
                <a:lnTo>
                  <a:pt x="1105339" y="4735217"/>
                </a:lnTo>
                <a:lnTo>
                  <a:pt x="1111413" y="4728004"/>
                </a:lnTo>
                <a:lnTo>
                  <a:pt x="1105176" y="4746211"/>
                </a:lnTo>
                <a:lnTo>
                  <a:pt x="1101684" y="4742246"/>
                </a:lnTo>
                <a:lnTo>
                  <a:pt x="1098307" y="4738413"/>
                </a:lnTo>
                <a:cubicBezTo>
                  <a:pt x="1098338" y="4734388"/>
                  <a:pt x="1098368" y="4730362"/>
                  <a:pt x="1098398" y="4726337"/>
                </a:cubicBezTo>
                <a:lnTo>
                  <a:pt x="1104206" y="4718380"/>
                </a:lnTo>
                <a:lnTo>
                  <a:pt x="1118414" y="4699242"/>
                </a:lnTo>
                <a:close/>
                <a:moveTo>
                  <a:pt x="1442438" y="4692811"/>
                </a:moveTo>
                <a:lnTo>
                  <a:pt x="1428924" y="4742494"/>
                </a:lnTo>
                <a:cubicBezTo>
                  <a:pt x="1425670" y="4754191"/>
                  <a:pt x="1422576" y="4764906"/>
                  <a:pt x="1419739" y="4773897"/>
                </a:cubicBezTo>
                <a:lnTo>
                  <a:pt x="1417221" y="4780828"/>
                </a:lnTo>
                <a:lnTo>
                  <a:pt x="1413326" y="4781868"/>
                </a:lnTo>
                <a:cubicBezTo>
                  <a:pt x="1413409" y="4781604"/>
                  <a:pt x="1413494" y="4781339"/>
                  <a:pt x="1413577" y="4781075"/>
                </a:cubicBezTo>
                <a:cubicBezTo>
                  <a:pt x="1417994" y="4767815"/>
                  <a:pt x="1422324" y="4755631"/>
                  <a:pt x="1425641" y="4747604"/>
                </a:cubicBezTo>
                <a:cubicBezTo>
                  <a:pt x="1430086" y="4736844"/>
                  <a:pt x="1433654" y="4724151"/>
                  <a:pt x="1436694" y="4710256"/>
                </a:cubicBezTo>
                <a:lnTo>
                  <a:pt x="1437253" y="4707089"/>
                </a:lnTo>
                <a:close/>
                <a:moveTo>
                  <a:pt x="1648714" y="4691971"/>
                </a:moveTo>
                <a:cubicBezTo>
                  <a:pt x="1649288" y="4690925"/>
                  <a:pt x="1646436" y="4699322"/>
                  <a:pt x="1641674" y="4712787"/>
                </a:cubicBezTo>
                <a:lnTo>
                  <a:pt x="1636302" y="4727814"/>
                </a:lnTo>
                <a:lnTo>
                  <a:pt x="1639543" y="4715855"/>
                </a:lnTo>
                <a:lnTo>
                  <a:pt x="1645095" y="4701169"/>
                </a:lnTo>
                <a:cubicBezTo>
                  <a:pt x="1647285" y="4695378"/>
                  <a:pt x="1648428" y="4692494"/>
                  <a:pt x="1648714" y="4691971"/>
                </a:cubicBezTo>
                <a:close/>
                <a:moveTo>
                  <a:pt x="1181153" y="4684863"/>
                </a:moveTo>
                <a:lnTo>
                  <a:pt x="1171857" y="4702630"/>
                </a:lnTo>
                <a:lnTo>
                  <a:pt x="1152754" y="4747869"/>
                </a:lnTo>
                <a:lnTo>
                  <a:pt x="1136425" y="4751215"/>
                </a:lnTo>
                <a:lnTo>
                  <a:pt x="1148767" y="4727476"/>
                </a:lnTo>
                <a:lnTo>
                  <a:pt x="1149855" y="4725383"/>
                </a:lnTo>
                <a:lnTo>
                  <a:pt x="1152650" y="4721922"/>
                </a:lnTo>
                <a:cubicBezTo>
                  <a:pt x="1160959" y="4712175"/>
                  <a:pt x="1161931" y="4712423"/>
                  <a:pt x="1160602" y="4715444"/>
                </a:cubicBezTo>
                <a:lnTo>
                  <a:pt x="1157513" y="4721149"/>
                </a:lnTo>
                <a:lnTo>
                  <a:pt x="1156071" y="4723391"/>
                </a:lnTo>
                <a:cubicBezTo>
                  <a:pt x="1152979" y="4728296"/>
                  <a:pt x="1155137" y="4725144"/>
                  <a:pt x="1157510" y="4721154"/>
                </a:cubicBezTo>
                <a:cubicBezTo>
                  <a:pt x="1157511" y="4721152"/>
                  <a:pt x="1157511" y="4721151"/>
                  <a:pt x="1157513" y="4721149"/>
                </a:cubicBezTo>
                <a:lnTo>
                  <a:pt x="1165274" y="4709086"/>
                </a:lnTo>
                <a:close/>
                <a:moveTo>
                  <a:pt x="1316786" y="4681628"/>
                </a:moveTo>
                <a:lnTo>
                  <a:pt x="1315659" y="4684764"/>
                </a:lnTo>
                <a:lnTo>
                  <a:pt x="1315912" y="4683756"/>
                </a:lnTo>
                <a:close/>
                <a:moveTo>
                  <a:pt x="1338497" y="4678185"/>
                </a:moveTo>
                <a:lnTo>
                  <a:pt x="1332440" y="4703324"/>
                </a:lnTo>
                <a:lnTo>
                  <a:pt x="1331400" y="4708681"/>
                </a:lnTo>
                <a:lnTo>
                  <a:pt x="1311515" y="4745635"/>
                </a:lnTo>
                <a:cubicBezTo>
                  <a:pt x="1294058" y="4778342"/>
                  <a:pt x="1281722" y="4800096"/>
                  <a:pt x="1286652" y="4776625"/>
                </a:cubicBezTo>
                <a:cubicBezTo>
                  <a:pt x="1289681" y="4762207"/>
                  <a:pt x="1294802" y="4744454"/>
                  <a:pt x="1301333" y="4724634"/>
                </a:cubicBezTo>
                <a:lnTo>
                  <a:pt x="1315659" y="4684764"/>
                </a:lnTo>
                <a:lnTo>
                  <a:pt x="1301283" y="4741799"/>
                </a:lnTo>
                <a:close/>
                <a:moveTo>
                  <a:pt x="1795448" y="4675189"/>
                </a:moveTo>
                <a:lnTo>
                  <a:pt x="1787160" y="4712365"/>
                </a:lnTo>
                <a:lnTo>
                  <a:pt x="1785031" y="4713083"/>
                </a:lnTo>
                <a:cubicBezTo>
                  <a:pt x="1782541" y="4713056"/>
                  <a:pt x="1782250" y="4709107"/>
                  <a:pt x="1789010" y="4691140"/>
                </a:cubicBezTo>
                <a:close/>
                <a:moveTo>
                  <a:pt x="1504751" y="4670866"/>
                </a:moveTo>
                <a:lnTo>
                  <a:pt x="1487484" y="4723630"/>
                </a:lnTo>
                <a:lnTo>
                  <a:pt x="1466747" y="4751091"/>
                </a:lnTo>
                <a:lnTo>
                  <a:pt x="1481155" y="4707198"/>
                </a:lnTo>
                <a:lnTo>
                  <a:pt x="1494719" y="4685567"/>
                </a:lnTo>
                <a:close/>
                <a:moveTo>
                  <a:pt x="1082572" y="4670800"/>
                </a:moveTo>
                <a:lnTo>
                  <a:pt x="1078654" y="4684939"/>
                </a:lnTo>
                <a:cubicBezTo>
                  <a:pt x="1078440" y="4685764"/>
                  <a:pt x="1078227" y="4686590"/>
                  <a:pt x="1078013" y="4687415"/>
                </a:cubicBezTo>
                <a:lnTo>
                  <a:pt x="1077050" y="4688804"/>
                </a:lnTo>
                <a:lnTo>
                  <a:pt x="1073594" y="4680775"/>
                </a:lnTo>
                <a:close/>
                <a:moveTo>
                  <a:pt x="1415954" y="4665934"/>
                </a:moveTo>
                <a:lnTo>
                  <a:pt x="1407612" y="4707995"/>
                </a:lnTo>
                <a:lnTo>
                  <a:pt x="1405862" y="4743856"/>
                </a:lnTo>
                <a:lnTo>
                  <a:pt x="1396379" y="4776625"/>
                </a:lnTo>
                <a:cubicBezTo>
                  <a:pt x="1385079" y="4808506"/>
                  <a:pt x="1406132" y="4710844"/>
                  <a:pt x="1411010" y="4677952"/>
                </a:cubicBezTo>
                <a:lnTo>
                  <a:pt x="1413044" y="4672543"/>
                </a:lnTo>
                <a:close/>
                <a:moveTo>
                  <a:pt x="1356683" y="4664497"/>
                </a:moveTo>
                <a:lnTo>
                  <a:pt x="1348443" y="4713674"/>
                </a:lnTo>
                <a:lnTo>
                  <a:pt x="1347564" y="4716284"/>
                </a:lnTo>
                <a:cubicBezTo>
                  <a:pt x="1322906" y="4789392"/>
                  <a:pt x="1305986" y="4838114"/>
                  <a:pt x="1315912" y="4788233"/>
                </a:cubicBezTo>
                <a:cubicBezTo>
                  <a:pt x="1319616" y="4769621"/>
                  <a:pt x="1322676" y="4753732"/>
                  <a:pt x="1325347" y="4739826"/>
                </a:cubicBezTo>
                <a:lnTo>
                  <a:pt x="1331400" y="4708681"/>
                </a:lnTo>
                <a:lnTo>
                  <a:pt x="1340028" y="4692645"/>
                </a:lnTo>
                <a:cubicBezTo>
                  <a:pt x="1344915" y="4683872"/>
                  <a:pt x="1349741" y="4675486"/>
                  <a:pt x="1354320" y="4668022"/>
                </a:cubicBezTo>
                <a:close/>
                <a:moveTo>
                  <a:pt x="1121348" y="4664054"/>
                </a:moveTo>
                <a:cubicBezTo>
                  <a:pt x="1121149" y="4667068"/>
                  <a:pt x="1120949" y="4670083"/>
                  <a:pt x="1120750" y="4673097"/>
                </a:cubicBezTo>
                <a:lnTo>
                  <a:pt x="1113814" y="4681330"/>
                </a:lnTo>
                <a:close/>
                <a:moveTo>
                  <a:pt x="1112744" y="4661689"/>
                </a:moveTo>
                <a:lnTo>
                  <a:pt x="1103810" y="4685642"/>
                </a:lnTo>
                <a:lnTo>
                  <a:pt x="1096001" y="4703531"/>
                </a:lnTo>
                <a:lnTo>
                  <a:pt x="1093396" y="4706896"/>
                </a:lnTo>
                <a:lnTo>
                  <a:pt x="1089844" y="4712127"/>
                </a:lnTo>
                <a:lnTo>
                  <a:pt x="1088008" y="4709227"/>
                </a:lnTo>
                <a:lnTo>
                  <a:pt x="1091122" y="4699346"/>
                </a:lnTo>
                <a:lnTo>
                  <a:pt x="1093627" y="4691559"/>
                </a:lnTo>
                <a:lnTo>
                  <a:pt x="1096466" y="4687320"/>
                </a:lnTo>
                <a:cubicBezTo>
                  <a:pt x="1102887" y="4677720"/>
                  <a:pt x="1107414" y="4670705"/>
                  <a:pt x="1110526" y="4665648"/>
                </a:cubicBezTo>
                <a:close/>
                <a:moveTo>
                  <a:pt x="1324252" y="4660850"/>
                </a:moveTo>
                <a:lnTo>
                  <a:pt x="1323373" y="4665566"/>
                </a:lnTo>
                <a:lnTo>
                  <a:pt x="1316786" y="4681628"/>
                </a:lnTo>
                <a:close/>
                <a:moveTo>
                  <a:pt x="979252" y="4656316"/>
                </a:moveTo>
                <a:lnTo>
                  <a:pt x="969206" y="4668288"/>
                </a:lnTo>
                <a:lnTo>
                  <a:pt x="970927" y="4662756"/>
                </a:lnTo>
                <a:close/>
                <a:moveTo>
                  <a:pt x="1352069" y="4654985"/>
                </a:moveTo>
                <a:lnTo>
                  <a:pt x="1338497" y="4678185"/>
                </a:lnTo>
                <a:lnTo>
                  <a:pt x="1342747" y="4660546"/>
                </a:lnTo>
                <a:close/>
                <a:moveTo>
                  <a:pt x="993875" y="4654922"/>
                </a:moveTo>
                <a:lnTo>
                  <a:pt x="973888" y="4699432"/>
                </a:lnTo>
                <a:lnTo>
                  <a:pt x="967109" y="4706071"/>
                </a:lnTo>
                <a:cubicBezTo>
                  <a:pt x="965029" y="4708371"/>
                  <a:pt x="962871" y="4711044"/>
                  <a:pt x="959016" y="4715776"/>
                </a:cubicBezTo>
                <a:lnTo>
                  <a:pt x="953870" y="4721984"/>
                </a:lnTo>
                <a:lnTo>
                  <a:pt x="954512" y="4719090"/>
                </a:lnTo>
                <a:lnTo>
                  <a:pt x="959530" y="4700867"/>
                </a:lnTo>
                <a:lnTo>
                  <a:pt x="960575" y="4699665"/>
                </a:lnTo>
                <a:close/>
                <a:moveTo>
                  <a:pt x="1117870" y="4653437"/>
                </a:moveTo>
                <a:lnTo>
                  <a:pt x="1113851" y="4673405"/>
                </a:lnTo>
                <a:lnTo>
                  <a:pt x="1111457" y="4684128"/>
                </a:lnTo>
                <a:lnTo>
                  <a:pt x="1106039" y="4690562"/>
                </a:lnTo>
                <a:lnTo>
                  <a:pt x="1098595" y="4700179"/>
                </a:lnTo>
                <a:cubicBezTo>
                  <a:pt x="1098596" y="4699990"/>
                  <a:pt x="1098598" y="4699802"/>
                  <a:pt x="1098600" y="4699613"/>
                </a:cubicBezTo>
                <a:lnTo>
                  <a:pt x="1103810" y="4685642"/>
                </a:lnTo>
                <a:close/>
                <a:moveTo>
                  <a:pt x="1117488" y="4648968"/>
                </a:moveTo>
                <a:lnTo>
                  <a:pt x="1115571" y="4654110"/>
                </a:lnTo>
                <a:lnTo>
                  <a:pt x="1113149" y="4656015"/>
                </a:lnTo>
                <a:cubicBezTo>
                  <a:pt x="1109848" y="4659112"/>
                  <a:pt x="1106661" y="4662863"/>
                  <a:pt x="1116442" y="4650305"/>
                </a:cubicBezTo>
                <a:close/>
                <a:moveTo>
                  <a:pt x="1389510" y="4648308"/>
                </a:moveTo>
                <a:lnTo>
                  <a:pt x="1376930" y="4688540"/>
                </a:lnTo>
                <a:lnTo>
                  <a:pt x="1345227" y="4793860"/>
                </a:lnTo>
                <a:cubicBezTo>
                  <a:pt x="1345280" y="4782135"/>
                  <a:pt x="1345334" y="4770409"/>
                  <a:pt x="1345387" y="4758684"/>
                </a:cubicBezTo>
                <a:lnTo>
                  <a:pt x="1374437" y="4686756"/>
                </a:lnTo>
                <a:close/>
                <a:moveTo>
                  <a:pt x="1122760" y="4642236"/>
                </a:moveTo>
                <a:lnTo>
                  <a:pt x="1117870" y="4653437"/>
                </a:lnTo>
                <a:lnTo>
                  <a:pt x="1119213" y="4646766"/>
                </a:lnTo>
                <a:close/>
                <a:moveTo>
                  <a:pt x="1078783" y="4639487"/>
                </a:moveTo>
                <a:lnTo>
                  <a:pt x="1071423" y="4648608"/>
                </a:lnTo>
                <a:lnTo>
                  <a:pt x="1063744" y="4657900"/>
                </a:lnTo>
                <a:lnTo>
                  <a:pt x="1062425" y="4654838"/>
                </a:lnTo>
                <a:lnTo>
                  <a:pt x="1063311" y="4653647"/>
                </a:lnTo>
                <a:close/>
                <a:moveTo>
                  <a:pt x="1374283" y="4637442"/>
                </a:moveTo>
                <a:lnTo>
                  <a:pt x="1373753" y="4638988"/>
                </a:lnTo>
                <a:lnTo>
                  <a:pt x="1367119" y="4648931"/>
                </a:lnTo>
                <a:lnTo>
                  <a:pt x="1356683" y="4664497"/>
                </a:lnTo>
                <a:lnTo>
                  <a:pt x="1357989" y="4656706"/>
                </a:lnTo>
                <a:lnTo>
                  <a:pt x="1360888" y="4648070"/>
                </a:lnTo>
                <a:close/>
                <a:moveTo>
                  <a:pt x="1111130" y="4637101"/>
                </a:moveTo>
                <a:lnTo>
                  <a:pt x="1110333" y="4639594"/>
                </a:lnTo>
                <a:lnTo>
                  <a:pt x="1103773" y="4654735"/>
                </a:lnTo>
                <a:lnTo>
                  <a:pt x="1100582" y="4663547"/>
                </a:lnTo>
                <a:lnTo>
                  <a:pt x="1084634" y="4678144"/>
                </a:lnTo>
                <a:lnTo>
                  <a:pt x="1090178" y="4662350"/>
                </a:lnTo>
                <a:lnTo>
                  <a:pt x="1103879" y="4647130"/>
                </a:lnTo>
                <a:close/>
                <a:moveTo>
                  <a:pt x="1379225" y="4635785"/>
                </a:moveTo>
                <a:lnTo>
                  <a:pt x="1375821" y="4645586"/>
                </a:lnTo>
                <a:cubicBezTo>
                  <a:pt x="1372356" y="4655776"/>
                  <a:pt x="1369366" y="4664854"/>
                  <a:pt x="1367119" y="4672148"/>
                </a:cubicBezTo>
                <a:cubicBezTo>
                  <a:pt x="1362691" y="4686523"/>
                  <a:pt x="1354328" y="4715327"/>
                  <a:pt x="1348510" y="4737018"/>
                </a:cubicBezTo>
                <a:lnTo>
                  <a:pt x="1345429" y="4749591"/>
                </a:lnTo>
                <a:cubicBezTo>
                  <a:pt x="1345456" y="4743451"/>
                  <a:pt x="1345484" y="4737310"/>
                  <a:pt x="1345512" y="4731170"/>
                </a:cubicBezTo>
                <a:lnTo>
                  <a:pt x="1348443" y="4713674"/>
                </a:lnTo>
                <a:lnTo>
                  <a:pt x="1367208" y="4658041"/>
                </a:lnTo>
                <a:lnTo>
                  <a:pt x="1373753" y="4638988"/>
                </a:lnTo>
                <a:lnTo>
                  <a:pt x="1374980" y="4637147"/>
                </a:lnTo>
                <a:close/>
                <a:moveTo>
                  <a:pt x="1396606" y="4630210"/>
                </a:moveTo>
                <a:lnTo>
                  <a:pt x="1389510" y="4648308"/>
                </a:lnTo>
                <a:lnTo>
                  <a:pt x="1395010" y="4630722"/>
                </a:lnTo>
                <a:close/>
                <a:moveTo>
                  <a:pt x="1087640" y="4628509"/>
                </a:moveTo>
                <a:lnTo>
                  <a:pt x="1084792" y="4633986"/>
                </a:lnTo>
                <a:lnTo>
                  <a:pt x="1078783" y="4639487"/>
                </a:lnTo>
                <a:close/>
                <a:moveTo>
                  <a:pt x="1367618" y="4628027"/>
                </a:moveTo>
                <a:lnTo>
                  <a:pt x="1360888" y="4648070"/>
                </a:lnTo>
                <a:lnTo>
                  <a:pt x="1352488" y="4654735"/>
                </a:lnTo>
                <a:lnTo>
                  <a:pt x="1352069" y="4654985"/>
                </a:lnTo>
                <a:lnTo>
                  <a:pt x="1353785" y="4652053"/>
                </a:lnTo>
                <a:close/>
                <a:moveTo>
                  <a:pt x="1424637" y="4623575"/>
                </a:moveTo>
                <a:lnTo>
                  <a:pt x="1423433" y="4628234"/>
                </a:lnTo>
                <a:lnTo>
                  <a:pt x="1416432" y="4663529"/>
                </a:lnTo>
                <a:lnTo>
                  <a:pt x="1413044" y="4672543"/>
                </a:lnTo>
                <a:lnTo>
                  <a:pt x="1399895" y="4702394"/>
                </a:lnTo>
                <a:lnTo>
                  <a:pt x="1379138" y="4747564"/>
                </a:lnTo>
                <a:lnTo>
                  <a:pt x="1401147" y="4676216"/>
                </a:lnTo>
                <a:cubicBezTo>
                  <a:pt x="1405412" y="4662749"/>
                  <a:pt x="1409655" y="4649826"/>
                  <a:pt x="1413774" y="4638242"/>
                </a:cubicBezTo>
                <a:lnTo>
                  <a:pt x="1419245" y="4624436"/>
                </a:lnTo>
                <a:close/>
                <a:moveTo>
                  <a:pt x="1226696" y="4622255"/>
                </a:moveTo>
                <a:lnTo>
                  <a:pt x="1220899" y="4652413"/>
                </a:lnTo>
                <a:cubicBezTo>
                  <a:pt x="1214415" y="4680371"/>
                  <a:pt x="1205790" y="4705619"/>
                  <a:pt x="1191200" y="4723879"/>
                </a:cubicBezTo>
                <a:lnTo>
                  <a:pt x="1187462" y="4726889"/>
                </a:lnTo>
                <a:lnTo>
                  <a:pt x="1203036" y="4682351"/>
                </a:lnTo>
                <a:cubicBezTo>
                  <a:pt x="1208748" y="4666485"/>
                  <a:pt x="1214420" y="4651269"/>
                  <a:pt x="1219879" y="4637646"/>
                </a:cubicBezTo>
                <a:close/>
                <a:moveTo>
                  <a:pt x="1435301" y="4621871"/>
                </a:moveTo>
                <a:lnTo>
                  <a:pt x="1433172" y="4626846"/>
                </a:lnTo>
                <a:lnTo>
                  <a:pt x="1415954" y="4665934"/>
                </a:lnTo>
                <a:cubicBezTo>
                  <a:pt x="1416113" y="4665132"/>
                  <a:pt x="1416273" y="4664331"/>
                  <a:pt x="1416432" y="4663529"/>
                </a:cubicBezTo>
                <a:lnTo>
                  <a:pt x="1431884" y="4622417"/>
                </a:lnTo>
                <a:close/>
                <a:moveTo>
                  <a:pt x="1463258" y="4620992"/>
                </a:moveTo>
                <a:lnTo>
                  <a:pt x="1459949" y="4630748"/>
                </a:lnTo>
                <a:cubicBezTo>
                  <a:pt x="1456595" y="4641657"/>
                  <a:pt x="1453115" y="4653811"/>
                  <a:pt x="1449604" y="4666467"/>
                </a:cubicBezTo>
                <a:lnTo>
                  <a:pt x="1447112" y="4675625"/>
                </a:lnTo>
                <a:lnTo>
                  <a:pt x="1438522" y="4699912"/>
                </a:lnTo>
                <a:lnTo>
                  <a:pt x="1444574" y="4665690"/>
                </a:lnTo>
                <a:lnTo>
                  <a:pt x="1446103" y="4655947"/>
                </a:lnTo>
                <a:close/>
                <a:moveTo>
                  <a:pt x="1125067" y="4617621"/>
                </a:moveTo>
                <a:lnTo>
                  <a:pt x="1122697" y="4629427"/>
                </a:lnTo>
                <a:lnTo>
                  <a:pt x="1117480" y="4636076"/>
                </a:lnTo>
                <a:cubicBezTo>
                  <a:pt x="1112789" y="4643439"/>
                  <a:pt x="1109542" y="4651345"/>
                  <a:pt x="1105573" y="4658979"/>
                </a:cubicBezTo>
                <a:lnTo>
                  <a:pt x="1103488" y="4660887"/>
                </a:lnTo>
                <a:lnTo>
                  <a:pt x="1110002" y="4640629"/>
                </a:lnTo>
                <a:cubicBezTo>
                  <a:pt x="1110113" y="4640284"/>
                  <a:pt x="1110222" y="4639939"/>
                  <a:pt x="1110333" y="4639594"/>
                </a:cubicBezTo>
                <a:lnTo>
                  <a:pt x="1111837" y="4636123"/>
                </a:lnTo>
                <a:lnTo>
                  <a:pt x="1124493" y="4618618"/>
                </a:lnTo>
                <a:close/>
                <a:moveTo>
                  <a:pt x="1012972" y="4610656"/>
                </a:moveTo>
                <a:lnTo>
                  <a:pt x="1007717" y="4624097"/>
                </a:lnTo>
                <a:lnTo>
                  <a:pt x="1002730" y="4635202"/>
                </a:lnTo>
                <a:lnTo>
                  <a:pt x="995133" y="4644029"/>
                </a:lnTo>
                <a:lnTo>
                  <a:pt x="979252" y="4656316"/>
                </a:lnTo>
                <a:lnTo>
                  <a:pt x="984648" y="4649885"/>
                </a:lnTo>
                <a:cubicBezTo>
                  <a:pt x="992291" y="4639999"/>
                  <a:pt x="1000794" y="4628258"/>
                  <a:pt x="1011011" y="4613491"/>
                </a:cubicBezTo>
                <a:close/>
                <a:moveTo>
                  <a:pt x="1453575" y="4608328"/>
                </a:moveTo>
                <a:lnTo>
                  <a:pt x="1446103" y="4655947"/>
                </a:lnTo>
                <a:lnTo>
                  <a:pt x="1426714" y="4695452"/>
                </a:lnTo>
                <a:cubicBezTo>
                  <a:pt x="1419561" y="4710951"/>
                  <a:pt x="1413375" y="4725361"/>
                  <a:pt x="1408871" y="4737859"/>
                </a:cubicBezTo>
                <a:lnTo>
                  <a:pt x="1405497" y="4751316"/>
                </a:lnTo>
                <a:cubicBezTo>
                  <a:pt x="1405618" y="4748829"/>
                  <a:pt x="1405741" y="4746343"/>
                  <a:pt x="1405862" y="4743856"/>
                </a:cubicBezTo>
                <a:lnTo>
                  <a:pt x="1437472" y="4634605"/>
                </a:lnTo>
                <a:lnTo>
                  <a:pt x="1441257" y="4620920"/>
                </a:lnTo>
                <a:lnTo>
                  <a:pt x="1447585" y="4619909"/>
                </a:lnTo>
                <a:close/>
                <a:moveTo>
                  <a:pt x="1099965" y="4608096"/>
                </a:moveTo>
                <a:lnTo>
                  <a:pt x="1097551" y="4616225"/>
                </a:lnTo>
                <a:lnTo>
                  <a:pt x="1087640" y="4628509"/>
                </a:lnTo>
                <a:lnTo>
                  <a:pt x="1096700" y="4611083"/>
                </a:lnTo>
                <a:close/>
                <a:moveTo>
                  <a:pt x="952887" y="4599104"/>
                </a:moveTo>
                <a:lnTo>
                  <a:pt x="950693" y="4605102"/>
                </a:lnTo>
                <a:lnTo>
                  <a:pt x="952415" y="4605481"/>
                </a:lnTo>
                <a:lnTo>
                  <a:pt x="945729" y="4619622"/>
                </a:lnTo>
                <a:lnTo>
                  <a:pt x="935132" y="4628024"/>
                </a:lnTo>
                <a:lnTo>
                  <a:pt x="942447" y="4609956"/>
                </a:lnTo>
                <a:close/>
                <a:moveTo>
                  <a:pt x="1277382" y="4594694"/>
                </a:moveTo>
                <a:lnTo>
                  <a:pt x="1249910" y="4657584"/>
                </a:lnTo>
                <a:cubicBezTo>
                  <a:pt x="1238623" y="4685906"/>
                  <a:pt x="1227390" y="4714246"/>
                  <a:pt x="1213500" y="4741799"/>
                </a:cubicBezTo>
                <a:cubicBezTo>
                  <a:pt x="1200315" y="4767955"/>
                  <a:pt x="1232170" y="4687427"/>
                  <a:pt x="1242761" y="4660540"/>
                </a:cubicBezTo>
                <a:cubicBezTo>
                  <a:pt x="1249259" y="4644042"/>
                  <a:pt x="1258078" y="4627758"/>
                  <a:pt x="1267518" y="4611538"/>
                </a:cubicBezTo>
                <a:close/>
                <a:moveTo>
                  <a:pt x="1047684" y="4593323"/>
                </a:moveTo>
                <a:lnTo>
                  <a:pt x="1044873" y="4599384"/>
                </a:lnTo>
                <a:cubicBezTo>
                  <a:pt x="1028697" y="4633070"/>
                  <a:pt x="1018463" y="4650431"/>
                  <a:pt x="1020535" y="4633978"/>
                </a:cubicBezTo>
                <a:lnTo>
                  <a:pt x="1022721" y="4622884"/>
                </a:lnTo>
                <a:lnTo>
                  <a:pt x="1023386" y="4622171"/>
                </a:lnTo>
                <a:close/>
                <a:moveTo>
                  <a:pt x="1478541" y="4586151"/>
                </a:moveTo>
                <a:lnTo>
                  <a:pt x="1476847" y="4590888"/>
                </a:lnTo>
                <a:lnTo>
                  <a:pt x="1473986" y="4599133"/>
                </a:lnTo>
                <a:lnTo>
                  <a:pt x="1463258" y="4620992"/>
                </a:lnTo>
                <a:lnTo>
                  <a:pt x="1469531" y="4602496"/>
                </a:lnTo>
                <a:close/>
                <a:moveTo>
                  <a:pt x="1408891" y="4585838"/>
                </a:moveTo>
                <a:lnTo>
                  <a:pt x="1400837" y="4612088"/>
                </a:lnTo>
                <a:lnTo>
                  <a:pt x="1395010" y="4630722"/>
                </a:lnTo>
                <a:lnTo>
                  <a:pt x="1379225" y="4635785"/>
                </a:lnTo>
                <a:lnTo>
                  <a:pt x="1382847" y="4625357"/>
                </a:lnTo>
                <a:lnTo>
                  <a:pt x="1403101" y="4594997"/>
                </a:lnTo>
                <a:close/>
                <a:moveTo>
                  <a:pt x="962047" y="4585107"/>
                </a:moveTo>
                <a:lnTo>
                  <a:pt x="957523" y="4594676"/>
                </a:lnTo>
                <a:lnTo>
                  <a:pt x="954109" y="4597835"/>
                </a:lnTo>
                <a:lnTo>
                  <a:pt x="952887" y="4599104"/>
                </a:lnTo>
                <a:lnTo>
                  <a:pt x="953961" y="4596170"/>
                </a:lnTo>
                <a:close/>
                <a:moveTo>
                  <a:pt x="1451384" y="4584298"/>
                </a:moveTo>
                <a:lnTo>
                  <a:pt x="1441257" y="4620920"/>
                </a:lnTo>
                <a:lnTo>
                  <a:pt x="1435301" y="4621871"/>
                </a:lnTo>
                <a:close/>
                <a:moveTo>
                  <a:pt x="1484322" y="4577472"/>
                </a:moveTo>
                <a:lnTo>
                  <a:pt x="1442438" y="4692811"/>
                </a:lnTo>
                <a:lnTo>
                  <a:pt x="1447112" y="4675625"/>
                </a:lnTo>
                <a:lnTo>
                  <a:pt x="1456626" y="4648725"/>
                </a:lnTo>
                <a:cubicBezTo>
                  <a:pt x="1460644" y="4637340"/>
                  <a:pt x="1464497" y="4626392"/>
                  <a:pt x="1467948" y="4616534"/>
                </a:cubicBezTo>
                <a:lnTo>
                  <a:pt x="1473986" y="4599133"/>
                </a:lnTo>
                <a:lnTo>
                  <a:pt x="1475554" y="4595936"/>
                </a:lnTo>
                <a:close/>
                <a:moveTo>
                  <a:pt x="1109741" y="4575155"/>
                </a:moveTo>
                <a:lnTo>
                  <a:pt x="1101767" y="4602023"/>
                </a:lnTo>
                <a:lnTo>
                  <a:pt x="1100670" y="4603448"/>
                </a:lnTo>
                <a:lnTo>
                  <a:pt x="1061319" y="4645653"/>
                </a:lnTo>
                <a:lnTo>
                  <a:pt x="1065599" y="4635889"/>
                </a:lnTo>
                <a:lnTo>
                  <a:pt x="1091097" y="4600207"/>
                </a:lnTo>
                <a:close/>
                <a:moveTo>
                  <a:pt x="1133791" y="4568148"/>
                </a:moveTo>
                <a:lnTo>
                  <a:pt x="1133269" y="4569616"/>
                </a:lnTo>
                <a:lnTo>
                  <a:pt x="1118182" y="4591421"/>
                </a:lnTo>
                <a:lnTo>
                  <a:pt x="1113611" y="4595604"/>
                </a:lnTo>
                <a:cubicBezTo>
                  <a:pt x="1113687" y="4595388"/>
                  <a:pt x="1113764" y="4595173"/>
                  <a:pt x="1113839" y="4594957"/>
                </a:cubicBezTo>
                <a:close/>
                <a:moveTo>
                  <a:pt x="1068932" y="4568094"/>
                </a:moveTo>
                <a:lnTo>
                  <a:pt x="1059882" y="4585084"/>
                </a:lnTo>
                <a:cubicBezTo>
                  <a:pt x="1045778" y="4613061"/>
                  <a:pt x="1044626" y="4612726"/>
                  <a:pt x="1051641" y="4594717"/>
                </a:cubicBezTo>
                <a:lnTo>
                  <a:pt x="1056561" y="4582782"/>
                </a:lnTo>
                <a:close/>
                <a:moveTo>
                  <a:pt x="1541299" y="4566798"/>
                </a:moveTo>
                <a:cubicBezTo>
                  <a:pt x="1545424" y="4564645"/>
                  <a:pt x="1548452" y="4568240"/>
                  <a:pt x="1549997" y="4579279"/>
                </a:cubicBezTo>
                <a:cubicBezTo>
                  <a:pt x="1549293" y="4588740"/>
                  <a:pt x="1548590" y="4598201"/>
                  <a:pt x="1547885" y="4607662"/>
                </a:cubicBezTo>
                <a:lnTo>
                  <a:pt x="1504751" y="4670866"/>
                </a:lnTo>
                <a:lnTo>
                  <a:pt x="1510817" y="4652333"/>
                </a:lnTo>
                <a:lnTo>
                  <a:pt x="1515812" y="4612992"/>
                </a:lnTo>
                <a:lnTo>
                  <a:pt x="1526019" y="4588806"/>
                </a:lnTo>
                <a:cubicBezTo>
                  <a:pt x="1531952" y="4576853"/>
                  <a:pt x="1537174" y="4568951"/>
                  <a:pt x="1541299" y="4566798"/>
                </a:cubicBezTo>
                <a:close/>
                <a:moveTo>
                  <a:pt x="1404023" y="4565684"/>
                </a:moveTo>
                <a:lnTo>
                  <a:pt x="1387364" y="4612349"/>
                </a:lnTo>
                <a:lnTo>
                  <a:pt x="1382847" y="4625357"/>
                </a:lnTo>
                <a:lnTo>
                  <a:pt x="1374980" y="4637147"/>
                </a:lnTo>
                <a:lnTo>
                  <a:pt x="1374433" y="4637322"/>
                </a:lnTo>
                <a:lnTo>
                  <a:pt x="1374283" y="4637442"/>
                </a:lnTo>
                <a:lnTo>
                  <a:pt x="1387964" y="4597610"/>
                </a:lnTo>
                <a:lnTo>
                  <a:pt x="1392563" y="4584860"/>
                </a:lnTo>
                <a:close/>
                <a:moveTo>
                  <a:pt x="1490520" y="4564418"/>
                </a:moveTo>
                <a:lnTo>
                  <a:pt x="1484322" y="4577472"/>
                </a:lnTo>
                <a:lnTo>
                  <a:pt x="1486247" y="4572171"/>
                </a:lnTo>
                <a:close/>
                <a:moveTo>
                  <a:pt x="1140831" y="4558688"/>
                </a:moveTo>
                <a:lnTo>
                  <a:pt x="1135845" y="4565894"/>
                </a:lnTo>
                <a:cubicBezTo>
                  <a:pt x="1135895" y="4565658"/>
                  <a:pt x="1135945" y="4565423"/>
                  <a:pt x="1135994" y="4565187"/>
                </a:cubicBezTo>
                <a:close/>
                <a:moveTo>
                  <a:pt x="1150207" y="4547555"/>
                </a:moveTo>
                <a:cubicBezTo>
                  <a:pt x="1150199" y="4547572"/>
                  <a:pt x="1150193" y="4547589"/>
                  <a:pt x="1150185" y="4547606"/>
                </a:cubicBezTo>
                <a:lnTo>
                  <a:pt x="1147328" y="4551062"/>
                </a:lnTo>
                <a:cubicBezTo>
                  <a:pt x="1144337" y="4554535"/>
                  <a:pt x="1141901" y="4557296"/>
                  <a:pt x="1140831" y="4558688"/>
                </a:cubicBezTo>
                <a:close/>
                <a:moveTo>
                  <a:pt x="1168841" y="4545881"/>
                </a:moveTo>
                <a:lnTo>
                  <a:pt x="1159203" y="4573057"/>
                </a:lnTo>
                <a:lnTo>
                  <a:pt x="1149868" y="4587707"/>
                </a:lnTo>
                <a:lnTo>
                  <a:pt x="1137904" y="4610042"/>
                </a:lnTo>
                <a:lnTo>
                  <a:pt x="1135833" y="4612681"/>
                </a:lnTo>
                <a:lnTo>
                  <a:pt x="1162185" y="4553784"/>
                </a:lnTo>
                <a:close/>
                <a:moveTo>
                  <a:pt x="851781" y="4543708"/>
                </a:moveTo>
                <a:lnTo>
                  <a:pt x="848518" y="4549739"/>
                </a:lnTo>
                <a:lnTo>
                  <a:pt x="848151" y="4550406"/>
                </a:lnTo>
                <a:lnTo>
                  <a:pt x="849438" y="4545312"/>
                </a:lnTo>
                <a:close/>
                <a:moveTo>
                  <a:pt x="1041340" y="4538113"/>
                </a:moveTo>
                <a:lnTo>
                  <a:pt x="1032434" y="4560891"/>
                </a:lnTo>
                <a:lnTo>
                  <a:pt x="1026824" y="4568277"/>
                </a:lnTo>
                <a:cubicBezTo>
                  <a:pt x="1018820" y="4578294"/>
                  <a:pt x="1008545" y="4590745"/>
                  <a:pt x="995026" y="4606810"/>
                </a:cubicBezTo>
                <a:lnTo>
                  <a:pt x="984482" y="4619199"/>
                </a:lnTo>
                <a:lnTo>
                  <a:pt x="986391" y="4613063"/>
                </a:lnTo>
                <a:lnTo>
                  <a:pt x="988306" y="4607448"/>
                </a:lnTo>
                <a:lnTo>
                  <a:pt x="995833" y="4599374"/>
                </a:lnTo>
                <a:cubicBezTo>
                  <a:pt x="1004245" y="4588877"/>
                  <a:pt x="1010934" y="4577551"/>
                  <a:pt x="1018484" y="4566640"/>
                </a:cubicBezTo>
                <a:close/>
                <a:moveTo>
                  <a:pt x="1076941" y="4529433"/>
                </a:moveTo>
                <a:lnTo>
                  <a:pt x="1071424" y="4541757"/>
                </a:lnTo>
                <a:lnTo>
                  <a:pt x="1070368" y="4543010"/>
                </a:lnTo>
                <a:cubicBezTo>
                  <a:pt x="1061551" y="4553588"/>
                  <a:pt x="1063881" y="4551653"/>
                  <a:pt x="1032492" y="4593830"/>
                </a:cubicBezTo>
                <a:lnTo>
                  <a:pt x="1027662" y="4601396"/>
                </a:lnTo>
                <a:lnTo>
                  <a:pt x="1031928" y="4583258"/>
                </a:lnTo>
                <a:lnTo>
                  <a:pt x="1033659" y="4580757"/>
                </a:lnTo>
                <a:close/>
                <a:moveTo>
                  <a:pt x="1188806" y="4527418"/>
                </a:moveTo>
                <a:lnTo>
                  <a:pt x="1183581" y="4542121"/>
                </a:lnTo>
                <a:cubicBezTo>
                  <a:pt x="1166176" y="4583400"/>
                  <a:pt x="1147772" y="4624490"/>
                  <a:pt x="1133034" y="4666343"/>
                </a:cubicBezTo>
                <a:lnTo>
                  <a:pt x="1128788" y="4678358"/>
                </a:lnTo>
                <a:lnTo>
                  <a:pt x="1128405" y="4678742"/>
                </a:lnTo>
                <a:cubicBezTo>
                  <a:pt x="1127060" y="4681460"/>
                  <a:pt x="1125497" y="4686827"/>
                  <a:pt x="1107673" y="4709072"/>
                </a:cubicBezTo>
                <a:lnTo>
                  <a:pt x="1102226" y="4714948"/>
                </a:lnTo>
                <a:lnTo>
                  <a:pt x="1104164" y="4711626"/>
                </a:lnTo>
                <a:cubicBezTo>
                  <a:pt x="1105652" y="4707790"/>
                  <a:pt x="1107147" y="4702700"/>
                  <a:pt x="1108733" y="4696336"/>
                </a:cubicBezTo>
                <a:lnTo>
                  <a:pt x="1109683" y="4692078"/>
                </a:lnTo>
                <a:lnTo>
                  <a:pt x="1127520" y="4670900"/>
                </a:lnTo>
                <a:cubicBezTo>
                  <a:pt x="1127248" y="4667815"/>
                  <a:pt x="1128624" y="4662609"/>
                  <a:pt x="1129176" y="4658463"/>
                </a:cubicBezTo>
                <a:lnTo>
                  <a:pt x="1126190" y="4652951"/>
                </a:lnTo>
                <a:lnTo>
                  <a:pt x="1140391" y="4620385"/>
                </a:lnTo>
                <a:lnTo>
                  <a:pt x="1151701" y="4606743"/>
                </a:lnTo>
                <a:cubicBezTo>
                  <a:pt x="1157463" y="4598907"/>
                  <a:pt x="1162091" y="4590111"/>
                  <a:pt x="1165581" y="4576046"/>
                </a:cubicBezTo>
                <a:cubicBezTo>
                  <a:pt x="1167293" y="4569144"/>
                  <a:pt x="1175621" y="4549517"/>
                  <a:pt x="1170718" y="4555339"/>
                </a:cubicBezTo>
                <a:cubicBezTo>
                  <a:pt x="1165910" y="4561048"/>
                  <a:pt x="1163352" y="4567737"/>
                  <a:pt x="1160794" y="4574425"/>
                </a:cubicBezTo>
                <a:lnTo>
                  <a:pt x="1154260" y="4586995"/>
                </a:lnTo>
                <a:lnTo>
                  <a:pt x="1159203" y="4573057"/>
                </a:lnTo>
                <a:lnTo>
                  <a:pt x="1184629" y="4533153"/>
                </a:lnTo>
                <a:close/>
                <a:moveTo>
                  <a:pt x="1449110" y="4526358"/>
                </a:moveTo>
                <a:lnTo>
                  <a:pt x="1444015" y="4548664"/>
                </a:lnTo>
                <a:lnTo>
                  <a:pt x="1432679" y="4592483"/>
                </a:lnTo>
                <a:lnTo>
                  <a:pt x="1425641" y="4608301"/>
                </a:lnTo>
                <a:lnTo>
                  <a:pt x="1419245" y="4624436"/>
                </a:lnTo>
                <a:lnTo>
                  <a:pt x="1410003" y="4625912"/>
                </a:lnTo>
                <a:lnTo>
                  <a:pt x="1396606" y="4630210"/>
                </a:lnTo>
                <a:lnTo>
                  <a:pt x="1397343" y="4628332"/>
                </a:lnTo>
                <a:cubicBezTo>
                  <a:pt x="1404021" y="4610978"/>
                  <a:pt x="1409796" y="4595635"/>
                  <a:pt x="1414822" y="4581977"/>
                </a:cubicBezTo>
                <a:lnTo>
                  <a:pt x="1419390" y="4569230"/>
                </a:lnTo>
                <a:lnTo>
                  <a:pt x="1421366" y="4566103"/>
                </a:lnTo>
                <a:lnTo>
                  <a:pt x="1418325" y="4573475"/>
                </a:lnTo>
                <a:cubicBezTo>
                  <a:pt x="1416283" y="4578426"/>
                  <a:pt x="1418850" y="4573628"/>
                  <a:pt x="1422475" y="4566363"/>
                </a:cubicBezTo>
                <a:lnTo>
                  <a:pt x="1426436" y="4558083"/>
                </a:lnTo>
                <a:lnTo>
                  <a:pt x="1438134" y="4539577"/>
                </a:lnTo>
                <a:close/>
                <a:moveTo>
                  <a:pt x="1147597" y="4513551"/>
                </a:moveTo>
                <a:lnTo>
                  <a:pt x="1138284" y="4554568"/>
                </a:lnTo>
                <a:lnTo>
                  <a:pt x="1119405" y="4579102"/>
                </a:lnTo>
                <a:lnTo>
                  <a:pt x="1126417" y="4559129"/>
                </a:lnTo>
                <a:lnTo>
                  <a:pt x="1130132" y="4548228"/>
                </a:lnTo>
                <a:lnTo>
                  <a:pt x="1138035" y="4535054"/>
                </a:lnTo>
                <a:cubicBezTo>
                  <a:pt x="1141263" y="4529430"/>
                  <a:pt x="1143401" y="4525297"/>
                  <a:pt x="1145033" y="4521413"/>
                </a:cubicBezTo>
                <a:close/>
                <a:moveTo>
                  <a:pt x="1419504" y="4513335"/>
                </a:moveTo>
                <a:lnTo>
                  <a:pt x="1408038" y="4541950"/>
                </a:lnTo>
                <a:lnTo>
                  <a:pt x="1392563" y="4584860"/>
                </a:lnTo>
                <a:lnTo>
                  <a:pt x="1390061" y="4589046"/>
                </a:lnTo>
                <a:lnTo>
                  <a:pt x="1367618" y="4628027"/>
                </a:lnTo>
                <a:lnTo>
                  <a:pt x="1382346" y="4584158"/>
                </a:lnTo>
                <a:cubicBezTo>
                  <a:pt x="1392417" y="4560506"/>
                  <a:pt x="1404424" y="4537492"/>
                  <a:pt x="1418325" y="4515432"/>
                </a:cubicBezTo>
                <a:close/>
                <a:moveTo>
                  <a:pt x="1175011" y="4512933"/>
                </a:moveTo>
                <a:lnTo>
                  <a:pt x="1174437" y="4515248"/>
                </a:lnTo>
                <a:lnTo>
                  <a:pt x="1173317" y="4517358"/>
                </a:lnTo>
                <a:close/>
                <a:moveTo>
                  <a:pt x="1181945" y="4508940"/>
                </a:moveTo>
                <a:lnTo>
                  <a:pt x="1172479" y="4535628"/>
                </a:lnTo>
                <a:lnTo>
                  <a:pt x="1173019" y="4529570"/>
                </a:lnTo>
                <a:lnTo>
                  <a:pt x="1176965" y="4520750"/>
                </a:lnTo>
                <a:lnTo>
                  <a:pt x="1178913" y="4515559"/>
                </a:lnTo>
                <a:close/>
                <a:moveTo>
                  <a:pt x="1318719" y="4506552"/>
                </a:moveTo>
                <a:cubicBezTo>
                  <a:pt x="1318468" y="4508959"/>
                  <a:pt x="1318219" y="4511365"/>
                  <a:pt x="1317968" y="4513772"/>
                </a:cubicBezTo>
                <a:cubicBezTo>
                  <a:pt x="1312861" y="4530342"/>
                  <a:pt x="1304968" y="4546674"/>
                  <a:pt x="1295992" y="4562918"/>
                </a:cubicBezTo>
                <a:lnTo>
                  <a:pt x="1277382" y="4594694"/>
                </a:lnTo>
                <a:lnTo>
                  <a:pt x="1286652" y="4573475"/>
                </a:lnTo>
                <a:cubicBezTo>
                  <a:pt x="1293029" y="4561053"/>
                  <a:pt x="1301705" y="4542420"/>
                  <a:pt x="1311131" y="4522295"/>
                </a:cubicBezTo>
                <a:close/>
                <a:moveTo>
                  <a:pt x="1066913" y="4506156"/>
                </a:moveTo>
                <a:lnTo>
                  <a:pt x="1063804" y="4511893"/>
                </a:lnTo>
                <a:cubicBezTo>
                  <a:pt x="1057543" y="4524014"/>
                  <a:pt x="1053868" y="4531677"/>
                  <a:pt x="1044998" y="4544344"/>
                </a:cubicBezTo>
                <a:lnTo>
                  <a:pt x="1039319" y="4551823"/>
                </a:lnTo>
                <a:lnTo>
                  <a:pt x="1040535" y="4546644"/>
                </a:lnTo>
                <a:lnTo>
                  <a:pt x="1043134" y="4535875"/>
                </a:lnTo>
                <a:lnTo>
                  <a:pt x="1066583" y="4506610"/>
                </a:lnTo>
                <a:close/>
                <a:moveTo>
                  <a:pt x="1474489" y="4500740"/>
                </a:moveTo>
                <a:lnTo>
                  <a:pt x="1465774" y="4532257"/>
                </a:lnTo>
                <a:lnTo>
                  <a:pt x="1431884" y="4622417"/>
                </a:lnTo>
                <a:lnTo>
                  <a:pt x="1424637" y="4623575"/>
                </a:lnTo>
                <a:lnTo>
                  <a:pt x="1432679" y="4592483"/>
                </a:lnTo>
                <a:lnTo>
                  <a:pt x="1470628" y="4507211"/>
                </a:lnTo>
                <a:close/>
                <a:moveTo>
                  <a:pt x="1004318" y="4495705"/>
                </a:moveTo>
                <a:cubicBezTo>
                  <a:pt x="1004248" y="4495850"/>
                  <a:pt x="1004180" y="4495996"/>
                  <a:pt x="1004111" y="4496141"/>
                </a:cubicBezTo>
                <a:lnTo>
                  <a:pt x="988848" y="4515444"/>
                </a:lnTo>
                <a:cubicBezTo>
                  <a:pt x="984415" y="4521271"/>
                  <a:pt x="980874" y="4526149"/>
                  <a:pt x="977873" y="4530402"/>
                </a:cubicBezTo>
                <a:lnTo>
                  <a:pt x="972046" y="4538778"/>
                </a:lnTo>
                <a:cubicBezTo>
                  <a:pt x="972064" y="4538735"/>
                  <a:pt x="972083" y="4538692"/>
                  <a:pt x="972101" y="4538649"/>
                </a:cubicBezTo>
                <a:lnTo>
                  <a:pt x="976871" y="4528401"/>
                </a:lnTo>
                <a:lnTo>
                  <a:pt x="990466" y="4512260"/>
                </a:lnTo>
                <a:close/>
                <a:moveTo>
                  <a:pt x="1536646" y="4492714"/>
                </a:moveTo>
                <a:cubicBezTo>
                  <a:pt x="1536807" y="4493088"/>
                  <a:pt x="1536425" y="4494757"/>
                  <a:pt x="1535368" y="4498019"/>
                </a:cubicBezTo>
                <a:cubicBezTo>
                  <a:pt x="1527777" y="4521442"/>
                  <a:pt x="1523922" y="4547212"/>
                  <a:pt x="1520823" y="4573531"/>
                </a:cubicBezTo>
                <a:lnTo>
                  <a:pt x="1515812" y="4612992"/>
                </a:lnTo>
                <a:lnTo>
                  <a:pt x="1506470" y="4635128"/>
                </a:lnTo>
                <a:cubicBezTo>
                  <a:pt x="1499499" y="4653490"/>
                  <a:pt x="1492204" y="4674209"/>
                  <a:pt x="1484966" y="4695588"/>
                </a:cubicBezTo>
                <a:lnTo>
                  <a:pt x="1481155" y="4707198"/>
                </a:lnTo>
                <a:lnTo>
                  <a:pt x="1470767" y="4723762"/>
                </a:lnTo>
                <a:cubicBezTo>
                  <a:pt x="1463867" y="4736129"/>
                  <a:pt x="1458315" y="4748039"/>
                  <a:pt x="1454901" y="4759212"/>
                </a:cubicBezTo>
                <a:lnTo>
                  <a:pt x="1453873" y="4761376"/>
                </a:lnTo>
                <a:lnTo>
                  <a:pt x="1432955" y="4776625"/>
                </a:lnTo>
                <a:lnTo>
                  <a:pt x="1421749" y="4779619"/>
                </a:lnTo>
                <a:lnTo>
                  <a:pt x="1448229" y="4710042"/>
                </a:lnTo>
                <a:cubicBezTo>
                  <a:pt x="1464593" y="4664400"/>
                  <a:pt x="1480742" y="4618703"/>
                  <a:pt x="1498792" y="4573475"/>
                </a:cubicBezTo>
                <a:cubicBezTo>
                  <a:pt x="1507763" y="4550996"/>
                  <a:pt x="1535514" y="4490102"/>
                  <a:pt x="1536646" y="4492714"/>
                </a:cubicBezTo>
                <a:close/>
                <a:moveTo>
                  <a:pt x="1519953" y="4489321"/>
                </a:moveTo>
                <a:lnTo>
                  <a:pt x="1535626" y="4491316"/>
                </a:lnTo>
                <a:lnTo>
                  <a:pt x="1531749" y="4498072"/>
                </a:lnTo>
                <a:cubicBezTo>
                  <a:pt x="1521122" y="4515409"/>
                  <a:pt x="1508053" y="4535160"/>
                  <a:pt x="1496398" y="4553754"/>
                </a:cubicBezTo>
                <a:lnTo>
                  <a:pt x="1490520" y="4564418"/>
                </a:lnTo>
                <a:lnTo>
                  <a:pt x="1497997" y="4548671"/>
                </a:lnTo>
                <a:cubicBezTo>
                  <a:pt x="1504547" y="4534012"/>
                  <a:pt x="1509926" y="4520725"/>
                  <a:pt x="1513422" y="4509628"/>
                </a:cubicBezTo>
                <a:close/>
                <a:moveTo>
                  <a:pt x="1513467" y="4488495"/>
                </a:moveTo>
                <a:lnTo>
                  <a:pt x="1516493" y="4488880"/>
                </a:lnTo>
                <a:lnTo>
                  <a:pt x="1486247" y="4572171"/>
                </a:lnTo>
                <a:lnTo>
                  <a:pt x="1478541" y="4586151"/>
                </a:lnTo>
                <a:close/>
                <a:moveTo>
                  <a:pt x="1509198" y="4488407"/>
                </a:moveTo>
                <a:lnTo>
                  <a:pt x="1498792" y="4515432"/>
                </a:lnTo>
                <a:cubicBezTo>
                  <a:pt x="1491911" y="4533300"/>
                  <a:pt x="1483376" y="4550713"/>
                  <a:pt x="1474430" y="4568012"/>
                </a:cubicBezTo>
                <a:lnTo>
                  <a:pt x="1453575" y="4608328"/>
                </a:lnTo>
                <a:lnTo>
                  <a:pt x="1459208" y="4572440"/>
                </a:lnTo>
                <a:lnTo>
                  <a:pt x="1464110" y="4554565"/>
                </a:lnTo>
                <a:lnTo>
                  <a:pt x="1466875" y="4548105"/>
                </a:lnTo>
                <a:lnTo>
                  <a:pt x="1483720" y="4507683"/>
                </a:lnTo>
                <a:lnTo>
                  <a:pt x="1486319" y="4502925"/>
                </a:lnTo>
                <a:close/>
                <a:moveTo>
                  <a:pt x="1482207" y="4487804"/>
                </a:moveTo>
                <a:lnTo>
                  <a:pt x="1474489" y="4500740"/>
                </a:lnTo>
                <a:lnTo>
                  <a:pt x="1476538" y="4493330"/>
                </a:lnTo>
                <a:lnTo>
                  <a:pt x="1479720" y="4489497"/>
                </a:lnTo>
                <a:close/>
                <a:moveTo>
                  <a:pt x="1431044" y="4486829"/>
                </a:moveTo>
                <a:cubicBezTo>
                  <a:pt x="1431609" y="4486233"/>
                  <a:pt x="1431031" y="4488547"/>
                  <a:pt x="1429575" y="4493101"/>
                </a:cubicBezTo>
                <a:lnTo>
                  <a:pt x="1427570" y="4498981"/>
                </a:lnTo>
                <a:lnTo>
                  <a:pt x="1419504" y="4513335"/>
                </a:lnTo>
                <a:lnTo>
                  <a:pt x="1425641" y="4498019"/>
                </a:lnTo>
                <a:cubicBezTo>
                  <a:pt x="1428766" y="4490932"/>
                  <a:pt x="1430478" y="4487425"/>
                  <a:pt x="1431044" y="4486829"/>
                </a:cubicBezTo>
                <a:close/>
                <a:moveTo>
                  <a:pt x="1482954" y="4486550"/>
                </a:moveTo>
                <a:lnTo>
                  <a:pt x="1482579" y="4487550"/>
                </a:lnTo>
                <a:lnTo>
                  <a:pt x="1482207" y="4487804"/>
                </a:lnTo>
                <a:close/>
                <a:moveTo>
                  <a:pt x="1191572" y="4481794"/>
                </a:moveTo>
                <a:cubicBezTo>
                  <a:pt x="1191552" y="4481850"/>
                  <a:pt x="1191533" y="4481905"/>
                  <a:pt x="1191513" y="4481961"/>
                </a:cubicBezTo>
                <a:lnTo>
                  <a:pt x="1178913" y="4515559"/>
                </a:lnTo>
                <a:lnTo>
                  <a:pt x="1173147" y="4528146"/>
                </a:lnTo>
                <a:lnTo>
                  <a:pt x="1174220" y="4516122"/>
                </a:lnTo>
                <a:cubicBezTo>
                  <a:pt x="1174292" y="4515831"/>
                  <a:pt x="1174365" y="4515539"/>
                  <a:pt x="1174437" y="4515248"/>
                </a:cubicBezTo>
                <a:lnTo>
                  <a:pt x="1186129" y="4493219"/>
                </a:lnTo>
                <a:close/>
                <a:moveTo>
                  <a:pt x="1448887" y="4478541"/>
                </a:moveTo>
                <a:lnTo>
                  <a:pt x="1444018" y="4495703"/>
                </a:lnTo>
                <a:cubicBezTo>
                  <a:pt x="1440163" y="4508694"/>
                  <a:pt x="1435174" y="4524497"/>
                  <a:pt x="1427808" y="4545730"/>
                </a:cubicBezTo>
                <a:lnTo>
                  <a:pt x="1419390" y="4569230"/>
                </a:lnTo>
                <a:lnTo>
                  <a:pt x="1408891" y="4585838"/>
                </a:lnTo>
                <a:lnTo>
                  <a:pt x="1415500" y="4564297"/>
                </a:lnTo>
                <a:cubicBezTo>
                  <a:pt x="1421884" y="4541905"/>
                  <a:pt x="1421173" y="4538364"/>
                  <a:pt x="1411508" y="4553161"/>
                </a:cubicBezTo>
                <a:lnTo>
                  <a:pt x="1404023" y="4565684"/>
                </a:lnTo>
                <a:lnTo>
                  <a:pt x="1412500" y="4541939"/>
                </a:lnTo>
                <a:cubicBezTo>
                  <a:pt x="1416377" y="4531108"/>
                  <a:pt x="1419919" y="4521175"/>
                  <a:pt x="1422854" y="4512812"/>
                </a:cubicBezTo>
                <a:lnTo>
                  <a:pt x="1427570" y="4498981"/>
                </a:lnTo>
                <a:lnTo>
                  <a:pt x="1431134" y="4492640"/>
                </a:lnTo>
                <a:cubicBezTo>
                  <a:pt x="1436163" y="4482487"/>
                  <a:pt x="1436508" y="4480927"/>
                  <a:pt x="1446209" y="4479026"/>
                </a:cubicBezTo>
                <a:close/>
                <a:moveTo>
                  <a:pt x="1495890" y="4478481"/>
                </a:moveTo>
                <a:lnTo>
                  <a:pt x="1483720" y="4507683"/>
                </a:lnTo>
                <a:lnTo>
                  <a:pt x="1470155" y="4532524"/>
                </a:lnTo>
                <a:lnTo>
                  <a:pt x="1464110" y="4554565"/>
                </a:lnTo>
                <a:lnTo>
                  <a:pt x="1451384" y="4584298"/>
                </a:lnTo>
                <a:lnTo>
                  <a:pt x="1465774" y="4532257"/>
                </a:lnTo>
                <a:lnTo>
                  <a:pt x="1482579" y="4487550"/>
                </a:lnTo>
                <a:close/>
                <a:moveTo>
                  <a:pt x="1460517" y="4476435"/>
                </a:moveTo>
                <a:lnTo>
                  <a:pt x="1458131" y="4486877"/>
                </a:lnTo>
                <a:lnTo>
                  <a:pt x="1432955" y="4544453"/>
                </a:lnTo>
                <a:lnTo>
                  <a:pt x="1426436" y="4558083"/>
                </a:lnTo>
                <a:lnTo>
                  <a:pt x="1421366" y="4566103"/>
                </a:lnTo>
                <a:lnTo>
                  <a:pt x="1458175" y="4476859"/>
                </a:lnTo>
                <a:close/>
                <a:moveTo>
                  <a:pt x="1461374" y="4469104"/>
                </a:moveTo>
                <a:lnTo>
                  <a:pt x="1458175" y="4476859"/>
                </a:lnTo>
                <a:lnTo>
                  <a:pt x="1448887" y="4478541"/>
                </a:lnTo>
                <a:lnTo>
                  <a:pt x="1451201" y="4470381"/>
                </a:lnTo>
                <a:close/>
                <a:moveTo>
                  <a:pt x="1123021" y="4466551"/>
                </a:moveTo>
                <a:lnTo>
                  <a:pt x="1111823" y="4487572"/>
                </a:lnTo>
                <a:lnTo>
                  <a:pt x="1084561" y="4526165"/>
                </a:lnTo>
                <a:lnTo>
                  <a:pt x="1076120" y="4536184"/>
                </a:lnTo>
                <a:lnTo>
                  <a:pt x="1081189" y="4524397"/>
                </a:lnTo>
                <a:lnTo>
                  <a:pt x="1089185" y="4514914"/>
                </a:lnTo>
                <a:close/>
                <a:moveTo>
                  <a:pt x="1523865" y="4459422"/>
                </a:moveTo>
                <a:lnTo>
                  <a:pt x="1513467" y="4488495"/>
                </a:lnTo>
                <a:lnTo>
                  <a:pt x="1509796" y="4488028"/>
                </a:lnTo>
                <a:lnTo>
                  <a:pt x="1509198" y="4488407"/>
                </a:lnTo>
                <a:lnTo>
                  <a:pt x="1512258" y="4480460"/>
                </a:lnTo>
                <a:lnTo>
                  <a:pt x="1518588" y="4463017"/>
                </a:lnTo>
                <a:close/>
                <a:moveTo>
                  <a:pt x="1021899" y="4458520"/>
                </a:moveTo>
                <a:lnTo>
                  <a:pt x="1016796" y="4469312"/>
                </a:lnTo>
                <a:lnTo>
                  <a:pt x="989033" y="4502275"/>
                </a:lnTo>
                <a:lnTo>
                  <a:pt x="994442" y="4490655"/>
                </a:lnTo>
                <a:lnTo>
                  <a:pt x="1010313" y="4474088"/>
                </a:lnTo>
                <a:close/>
                <a:moveTo>
                  <a:pt x="1161625" y="4455839"/>
                </a:moveTo>
                <a:lnTo>
                  <a:pt x="1152707" y="4491999"/>
                </a:lnTo>
                <a:lnTo>
                  <a:pt x="1146983" y="4498796"/>
                </a:lnTo>
                <a:close/>
                <a:moveTo>
                  <a:pt x="1531248" y="4454393"/>
                </a:moveTo>
                <a:lnTo>
                  <a:pt x="1523675" y="4477746"/>
                </a:lnTo>
                <a:lnTo>
                  <a:pt x="1519953" y="4489321"/>
                </a:lnTo>
                <a:lnTo>
                  <a:pt x="1516493" y="4488880"/>
                </a:lnTo>
                <a:lnTo>
                  <a:pt x="1528284" y="4456412"/>
                </a:lnTo>
                <a:close/>
                <a:moveTo>
                  <a:pt x="1405545" y="4449957"/>
                </a:moveTo>
                <a:lnTo>
                  <a:pt x="1400209" y="4476697"/>
                </a:lnTo>
                <a:lnTo>
                  <a:pt x="1379688" y="4524740"/>
                </a:lnTo>
                <a:cubicBezTo>
                  <a:pt x="1362028" y="4566329"/>
                  <a:pt x="1341798" y="4614882"/>
                  <a:pt x="1324469" y="4660247"/>
                </a:cubicBezTo>
                <a:cubicBezTo>
                  <a:pt x="1324397" y="4660448"/>
                  <a:pt x="1324324" y="4660649"/>
                  <a:pt x="1324252" y="4660850"/>
                </a:cubicBezTo>
                <a:lnTo>
                  <a:pt x="1335237" y="4601880"/>
                </a:lnTo>
                <a:cubicBezTo>
                  <a:pt x="1345857" y="4563079"/>
                  <a:pt x="1361436" y="4531009"/>
                  <a:pt x="1380347" y="4495971"/>
                </a:cubicBezTo>
                <a:close/>
                <a:moveTo>
                  <a:pt x="897063" y="4447102"/>
                </a:moveTo>
                <a:lnTo>
                  <a:pt x="890512" y="4454555"/>
                </a:lnTo>
                <a:lnTo>
                  <a:pt x="893192" y="4449125"/>
                </a:lnTo>
                <a:close/>
                <a:moveTo>
                  <a:pt x="1495357" y="4442287"/>
                </a:moveTo>
                <a:lnTo>
                  <a:pt x="1476847" y="4492215"/>
                </a:lnTo>
                <a:cubicBezTo>
                  <a:pt x="1476743" y="4492587"/>
                  <a:pt x="1476641" y="4492958"/>
                  <a:pt x="1476538" y="4493330"/>
                </a:cubicBezTo>
                <a:lnTo>
                  <a:pt x="1449110" y="4526358"/>
                </a:lnTo>
                <a:lnTo>
                  <a:pt x="1458131" y="4486877"/>
                </a:lnTo>
                <a:lnTo>
                  <a:pt x="1462884" y="4476006"/>
                </a:lnTo>
                <a:lnTo>
                  <a:pt x="1469531" y="4474802"/>
                </a:lnTo>
                <a:cubicBezTo>
                  <a:pt x="1473798" y="4469965"/>
                  <a:pt x="1479682" y="4462508"/>
                  <a:pt x="1485969" y="4454397"/>
                </a:cubicBezTo>
                <a:close/>
                <a:moveTo>
                  <a:pt x="1084100" y="4428163"/>
                </a:moveTo>
                <a:lnTo>
                  <a:pt x="1071205" y="4461385"/>
                </a:lnTo>
                <a:lnTo>
                  <a:pt x="1058271" y="4478583"/>
                </a:lnTo>
                <a:cubicBezTo>
                  <a:pt x="1048488" y="4490935"/>
                  <a:pt x="1038816" y="4502453"/>
                  <a:pt x="1029925" y="4512154"/>
                </a:cubicBezTo>
                <a:lnTo>
                  <a:pt x="1022563" y="4519848"/>
                </a:lnTo>
                <a:lnTo>
                  <a:pt x="1026252" y="4511771"/>
                </a:lnTo>
                <a:lnTo>
                  <a:pt x="1064482" y="4456517"/>
                </a:lnTo>
                <a:close/>
                <a:moveTo>
                  <a:pt x="915030" y="4426380"/>
                </a:moveTo>
                <a:lnTo>
                  <a:pt x="909140" y="4437258"/>
                </a:lnTo>
                <a:lnTo>
                  <a:pt x="899890" y="4445624"/>
                </a:lnTo>
                <a:lnTo>
                  <a:pt x="897063" y="4447102"/>
                </a:lnTo>
                <a:lnTo>
                  <a:pt x="897907" y="4446142"/>
                </a:lnTo>
                <a:close/>
                <a:moveTo>
                  <a:pt x="1007266" y="4425337"/>
                </a:moveTo>
                <a:lnTo>
                  <a:pt x="989057" y="4451142"/>
                </a:lnTo>
                <a:lnTo>
                  <a:pt x="987920" y="4448524"/>
                </a:lnTo>
                <a:lnTo>
                  <a:pt x="997356" y="4437344"/>
                </a:lnTo>
                <a:close/>
                <a:moveTo>
                  <a:pt x="1521761" y="4411982"/>
                </a:moveTo>
                <a:cubicBezTo>
                  <a:pt x="1522127" y="4412428"/>
                  <a:pt x="1521836" y="4413939"/>
                  <a:pt x="1520738" y="4416759"/>
                </a:cubicBezTo>
                <a:lnTo>
                  <a:pt x="1512796" y="4436529"/>
                </a:lnTo>
                <a:lnTo>
                  <a:pt x="1482954" y="4486550"/>
                </a:lnTo>
                <a:lnTo>
                  <a:pt x="1503579" y="4431680"/>
                </a:lnTo>
                <a:lnTo>
                  <a:pt x="1504832" y="4430064"/>
                </a:lnTo>
                <a:cubicBezTo>
                  <a:pt x="1513656" y="4418880"/>
                  <a:pt x="1520664" y="4410642"/>
                  <a:pt x="1521761" y="4411982"/>
                </a:cubicBezTo>
                <a:close/>
                <a:moveTo>
                  <a:pt x="1534175" y="4405359"/>
                </a:moveTo>
                <a:cubicBezTo>
                  <a:pt x="1537663" y="4405126"/>
                  <a:pt x="1533773" y="4419827"/>
                  <a:pt x="1527285" y="4439054"/>
                </a:cubicBezTo>
                <a:lnTo>
                  <a:pt x="1518588" y="4463017"/>
                </a:lnTo>
                <a:lnTo>
                  <a:pt x="1495890" y="4478481"/>
                </a:lnTo>
                <a:lnTo>
                  <a:pt x="1497299" y="4475099"/>
                </a:lnTo>
                <a:lnTo>
                  <a:pt x="1512796" y="4436529"/>
                </a:lnTo>
                <a:lnTo>
                  <a:pt x="1528052" y="4410955"/>
                </a:lnTo>
                <a:cubicBezTo>
                  <a:pt x="1531031" y="4407173"/>
                  <a:pt x="1533013" y="4405436"/>
                  <a:pt x="1534175" y="4405359"/>
                </a:cubicBezTo>
                <a:close/>
                <a:moveTo>
                  <a:pt x="1221762" y="4394016"/>
                </a:moveTo>
                <a:lnTo>
                  <a:pt x="1221607" y="4394892"/>
                </a:lnTo>
                <a:lnTo>
                  <a:pt x="1220244" y="4400957"/>
                </a:lnTo>
                <a:lnTo>
                  <a:pt x="1192621" y="4478839"/>
                </a:lnTo>
                <a:lnTo>
                  <a:pt x="1191266" y="4472513"/>
                </a:lnTo>
                <a:lnTo>
                  <a:pt x="1190486" y="4473410"/>
                </a:lnTo>
                <a:lnTo>
                  <a:pt x="1208822" y="4427132"/>
                </a:lnTo>
                <a:cubicBezTo>
                  <a:pt x="1212116" y="4418812"/>
                  <a:pt x="1215126" y="4411184"/>
                  <a:pt x="1217635" y="4404763"/>
                </a:cubicBezTo>
                <a:close/>
                <a:moveTo>
                  <a:pt x="1139392" y="4389898"/>
                </a:moveTo>
                <a:lnTo>
                  <a:pt x="1119532" y="4433914"/>
                </a:lnTo>
                <a:lnTo>
                  <a:pt x="1066913" y="4506156"/>
                </a:lnTo>
                <a:lnTo>
                  <a:pt x="1076110" y="4489187"/>
                </a:lnTo>
                <a:cubicBezTo>
                  <a:pt x="1086902" y="4470244"/>
                  <a:pt x="1104172" y="4442113"/>
                  <a:pt x="1135697" y="4395336"/>
                </a:cubicBezTo>
                <a:close/>
                <a:moveTo>
                  <a:pt x="1222890" y="4389176"/>
                </a:moveTo>
                <a:lnTo>
                  <a:pt x="1221861" y="4393758"/>
                </a:lnTo>
                <a:cubicBezTo>
                  <a:pt x="1221828" y="4393844"/>
                  <a:pt x="1221794" y="4393930"/>
                  <a:pt x="1221762" y="4394016"/>
                </a:cubicBezTo>
                <a:cubicBezTo>
                  <a:pt x="1221995" y="4392704"/>
                  <a:pt x="1222227" y="4391392"/>
                  <a:pt x="1222460" y="4390080"/>
                </a:cubicBezTo>
                <a:cubicBezTo>
                  <a:pt x="1222603" y="4389779"/>
                  <a:pt x="1222746" y="4389477"/>
                  <a:pt x="1222890" y="4389176"/>
                </a:cubicBezTo>
                <a:close/>
                <a:moveTo>
                  <a:pt x="1223245" y="4385662"/>
                </a:moveTo>
                <a:lnTo>
                  <a:pt x="1222460" y="4390080"/>
                </a:lnTo>
                <a:lnTo>
                  <a:pt x="1220815" y="4393542"/>
                </a:lnTo>
                <a:lnTo>
                  <a:pt x="1162014" y="4520518"/>
                </a:lnTo>
                <a:lnTo>
                  <a:pt x="1160580" y="4522371"/>
                </a:lnTo>
                <a:cubicBezTo>
                  <a:pt x="1157907" y="4526811"/>
                  <a:pt x="1155071" y="4532811"/>
                  <a:pt x="1152739" y="4535785"/>
                </a:cubicBezTo>
                <a:lnTo>
                  <a:pt x="1139784" y="4552619"/>
                </a:lnTo>
                <a:lnTo>
                  <a:pt x="1151879" y="4523416"/>
                </a:lnTo>
                <a:cubicBezTo>
                  <a:pt x="1180401" y="4457657"/>
                  <a:pt x="1219576" y="4380546"/>
                  <a:pt x="1223245" y="4385662"/>
                </a:cubicBezTo>
                <a:close/>
                <a:moveTo>
                  <a:pt x="1043030" y="4373611"/>
                </a:moveTo>
                <a:lnTo>
                  <a:pt x="1039185" y="4385550"/>
                </a:lnTo>
                <a:lnTo>
                  <a:pt x="1038779" y="4386667"/>
                </a:lnTo>
                <a:lnTo>
                  <a:pt x="1024142" y="4404886"/>
                </a:lnTo>
                <a:lnTo>
                  <a:pt x="1007266" y="4425337"/>
                </a:lnTo>
                <a:lnTo>
                  <a:pt x="1008212" y="4423995"/>
                </a:lnTo>
                <a:lnTo>
                  <a:pt x="1037329" y="4381858"/>
                </a:lnTo>
                <a:close/>
                <a:moveTo>
                  <a:pt x="1185651" y="4365419"/>
                </a:moveTo>
                <a:lnTo>
                  <a:pt x="1184504" y="4369350"/>
                </a:lnTo>
                <a:lnTo>
                  <a:pt x="1177492" y="4395473"/>
                </a:lnTo>
                <a:lnTo>
                  <a:pt x="1158792" y="4440401"/>
                </a:lnTo>
                <a:cubicBezTo>
                  <a:pt x="1149910" y="4462643"/>
                  <a:pt x="1141190" y="4485376"/>
                  <a:pt x="1133121" y="4507344"/>
                </a:cubicBezTo>
                <a:lnTo>
                  <a:pt x="1127347" y="4523890"/>
                </a:lnTo>
                <a:lnTo>
                  <a:pt x="1120051" y="4533694"/>
                </a:lnTo>
                <a:lnTo>
                  <a:pt x="1106228" y="4543188"/>
                </a:lnTo>
                <a:lnTo>
                  <a:pt x="1149172" y="4445206"/>
                </a:lnTo>
                <a:lnTo>
                  <a:pt x="1151340" y="4441037"/>
                </a:lnTo>
                <a:cubicBezTo>
                  <a:pt x="1152197" y="4437585"/>
                  <a:pt x="1154323" y="4434043"/>
                  <a:pt x="1155814" y="4430546"/>
                </a:cubicBezTo>
                <a:cubicBezTo>
                  <a:pt x="1155819" y="4430470"/>
                  <a:pt x="1155824" y="4430393"/>
                  <a:pt x="1155829" y="4430317"/>
                </a:cubicBezTo>
                <a:close/>
                <a:moveTo>
                  <a:pt x="1122487" y="4329271"/>
                </a:moveTo>
                <a:lnTo>
                  <a:pt x="1107274" y="4368462"/>
                </a:lnTo>
                <a:lnTo>
                  <a:pt x="1085496" y="4405273"/>
                </a:lnTo>
                <a:lnTo>
                  <a:pt x="1067265" y="4421961"/>
                </a:lnTo>
                <a:lnTo>
                  <a:pt x="1075337" y="4404286"/>
                </a:lnTo>
                <a:close/>
                <a:moveTo>
                  <a:pt x="1161365" y="4310231"/>
                </a:moveTo>
                <a:lnTo>
                  <a:pt x="1150617" y="4328321"/>
                </a:lnTo>
                <a:cubicBezTo>
                  <a:pt x="1144165" y="4342677"/>
                  <a:pt x="1138539" y="4357392"/>
                  <a:pt x="1131262" y="4371388"/>
                </a:cubicBezTo>
                <a:cubicBezTo>
                  <a:pt x="1122398" y="4388434"/>
                  <a:pt x="1105956" y="4413924"/>
                  <a:pt x="1087283" y="4440003"/>
                </a:cubicBezTo>
                <a:lnTo>
                  <a:pt x="1084809" y="4443293"/>
                </a:lnTo>
                <a:lnTo>
                  <a:pt x="1091398" y="4430213"/>
                </a:lnTo>
                <a:cubicBezTo>
                  <a:pt x="1096011" y="4420708"/>
                  <a:pt x="1101246" y="4409566"/>
                  <a:pt x="1107215" y="4396434"/>
                </a:cubicBezTo>
                <a:lnTo>
                  <a:pt x="1109269" y="4391786"/>
                </a:lnTo>
                <a:lnTo>
                  <a:pt x="1132429" y="4358315"/>
                </a:lnTo>
                <a:cubicBezTo>
                  <a:pt x="1138792" y="4348543"/>
                  <a:pt x="1143014" y="4337958"/>
                  <a:pt x="1148306" y="4327778"/>
                </a:cubicBezTo>
                <a:close/>
                <a:moveTo>
                  <a:pt x="1218090" y="4308508"/>
                </a:moveTo>
                <a:lnTo>
                  <a:pt x="1202115" y="4347148"/>
                </a:lnTo>
                <a:cubicBezTo>
                  <a:pt x="1191870" y="4372202"/>
                  <a:pt x="1182601" y="4395377"/>
                  <a:pt x="1176925" y="4410955"/>
                </a:cubicBezTo>
                <a:lnTo>
                  <a:pt x="1161625" y="4455839"/>
                </a:lnTo>
                <a:lnTo>
                  <a:pt x="1165437" y="4440381"/>
                </a:lnTo>
                <a:lnTo>
                  <a:pt x="1177492" y="4395473"/>
                </a:lnTo>
                <a:lnTo>
                  <a:pt x="1185428" y="4376404"/>
                </a:lnTo>
                <a:cubicBezTo>
                  <a:pt x="1194142" y="4356401"/>
                  <a:pt x="1202526" y="4338145"/>
                  <a:pt x="1210089" y="4322894"/>
                </a:cubicBezTo>
                <a:close/>
                <a:moveTo>
                  <a:pt x="1093945" y="4306970"/>
                </a:moveTo>
                <a:lnTo>
                  <a:pt x="1083917" y="4328031"/>
                </a:lnTo>
                <a:lnTo>
                  <a:pt x="1053941" y="4367797"/>
                </a:lnTo>
                <a:lnTo>
                  <a:pt x="1048450" y="4374631"/>
                </a:lnTo>
                <a:lnTo>
                  <a:pt x="1058652" y="4352714"/>
                </a:lnTo>
                <a:lnTo>
                  <a:pt x="1061200" y="4349784"/>
                </a:lnTo>
                <a:cubicBezTo>
                  <a:pt x="1065624" y="4344336"/>
                  <a:pt x="1073796" y="4333821"/>
                  <a:pt x="1089329" y="4313148"/>
                </a:cubicBezTo>
                <a:close/>
                <a:moveTo>
                  <a:pt x="1132760" y="4302811"/>
                </a:moveTo>
                <a:lnTo>
                  <a:pt x="1131210" y="4306804"/>
                </a:lnTo>
                <a:lnTo>
                  <a:pt x="1095772" y="4363860"/>
                </a:lnTo>
                <a:lnTo>
                  <a:pt x="1091460" y="4368978"/>
                </a:lnTo>
                <a:lnTo>
                  <a:pt x="1100161" y="4349924"/>
                </a:lnTo>
                <a:close/>
                <a:moveTo>
                  <a:pt x="893380" y="4298135"/>
                </a:moveTo>
                <a:lnTo>
                  <a:pt x="894302" y="4299669"/>
                </a:lnTo>
                <a:lnTo>
                  <a:pt x="891633" y="4300673"/>
                </a:lnTo>
                <a:close/>
                <a:moveTo>
                  <a:pt x="1209985" y="4282600"/>
                </a:moveTo>
                <a:lnTo>
                  <a:pt x="1207671" y="4289925"/>
                </a:lnTo>
                <a:lnTo>
                  <a:pt x="1197392" y="4325166"/>
                </a:lnTo>
                <a:lnTo>
                  <a:pt x="1197181" y="4325579"/>
                </a:lnTo>
                <a:lnTo>
                  <a:pt x="1197332" y="4324895"/>
                </a:lnTo>
                <a:cubicBezTo>
                  <a:pt x="1197445" y="4322626"/>
                  <a:pt x="1196663" y="4322404"/>
                  <a:pt x="1194538" y="4325476"/>
                </a:cubicBezTo>
                <a:cubicBezTo>
                  <a:pt x="1186987" y="4336387"/>
                  <a:pt x="1179863" y="4347495"/>
                  <a:pt x="1171889" y="4358210"/>
                </a:cubicBezTo>
                <a:cubicBezTo>
                  <a:pt x="1167398" y="4364242"/>
                  <a:pt x="1161275" y="4369463"/>
                  <a:pt x="1157179" y="4375675"/>
                </a:cubicBezTo>
                <a:cubicBezTo>
                  <a:pt x="1152359" y="4382984"/>
                  <a:pt x="1150272" y="4391348"/>
                  <a:pt x="1145270" y="4398578"/>
                </a:cubicBezTo>
                <a:lnTo>
                  <a:pt x="1122238" y="4430200"/>
                </a:lnTo>
                <a:lnTo>
                  <a:pt x="1141413" y="4386924"/>
                </a:lnTo>
                <a:lnTo>
                  <a:pt x="1152653" y="4370381"/>
                </a:lnTo>
                <a:cubicBezTo>
                  <a:pt x="1167435" y="4348615"/>
                  <a:pt x="1187447" y="4318938"/>
                  <a:pt x="1202333" y="4295442"/>
                </a:cubicBezTo>
                <a:close/>
                <a:moveTo>
                  <a:pt x="1187394" y="4275256"/>
                </a:moveTo>
                <a:lnTo>
                  <a:pt x="1185665" y="4277579"/>
                </a:lnTo>
                <a:lnTo>
                  <a:pt x="1161365" y="4310231"/>
                </a:lnTo>
                <a:lnTo>
                  <a:pt x="1174925" y="4287410"/>
                </a:lnTo>
                <a:cubicBezTo>
                  <a:pt x="1177376" y="4284499"/>
                  <a:pt x="1183089" y="4279473"/>
                  <a:pt x="1187170" y="4275504"/>
                </a:cubicBezTo>
                <a:cubicBezTo>
                  <a:pt x="1187244" y="4275421"/>
                  <a:pt x="1187320" y="4275339"/>
                  <a:pt x="1187394" y="4275256"/>
                </a:cubicBezTo>
                <a:close/>
                <a:moveTo>
                  <a:pt x="1190927" y="4270509"/>
                </a:moveTo>
                <a:lnTo>
                  <a:pt x="1191459" y="4270741"/>
                </a:lnTo>
                <a:lnTo>
                  <a:pt x="1187394" y="4275256"/>
                </a:lnTo>
                <a:close/>
                <a:moveTo>
                  <a:pt x="812191" y="4269079"/>
                </a:moveTo>
                <a:lnTo>
                  <a:pt x="800478" y="4291622"/>
                </a:lnTo>
                <a:cubicBezTo>
                  <a:pt x="785866" y="4319362"/>
                  <a:pt x="778856" y="4331151"/>
                  <a:pt x="789222" y="4306478"/>
                </a:cubicBezTo>
                <a:lnTo>
                  <a:pt x="794075" y="4294365"/>
                </a:lnTo>
                <a:lnTo>
                  <a:pt x="810691" y="4270978"/>
                </a:lnTo>
                <a:close/>
                <a:moveTo>
                  <a:pt x="815826" y="4262085"/>
                </a:moveTo>
                <a:lnTo>
                  <a:pt x="812599" y="4268293"/>
                </a:lnTo>
                <a:lnTo>
                  <a:pt x="810691" y="4270978"/>
                </a:lnTo>
                <a:lnTo>
                  <a:pt x="810230" y="4271564"/>
                </a:lnTo>
                <a:lnTo>
                  <a:pt x="796385" y="4288600"/>
                </a:lnTo>
                <a:lnTo>
                  <a:pt x="806341" y="4263751"/>
                </a:lnTo>
                <a:lnTo>
                  <a:pt x="810120" y="4264052"/>
                </a:lnTo>
                <a:close/>
                <a:moveTo>
                  <a:pt x="780749" y="4248836"/>
                </a:moveTo>
                <a:lnTo>
                  <a:pt x="774035" y="4257822"/>
                </a:lnTo>
                <a:lnTo>
                  <a:pt x="773162" y="4257439"/>
                </a:lnTo>
                <a:close/>
                <a:moveTo>
                  <a:pt x="936210" y="4235949"/>
                </a:moveTo>
                <a:lnTo>
                  <a:pt x="934802" y="4240642"/>
                </a:lnTo>
                <a:cubicBezTo>
                  <a:pt x="917606" y="4295469"/>
                  <a:pt x="907456" y="4312701"/>
                  <a:pt x="894857" y="4300591"/>
                </a:cubicBezTo>
                <a:lnTo>
                  <a:pt x="894302" y="4299669"/>
                </a:lnTo>
                <a:lnTo>
                  <a:pt x="897018" y="4298648"/>
                </a:lnTo>
                <a:cubicBezTo>
                  <a:pt x="900858" y="4295804"/>
                  <a:pt x="905341" y="4291701"/>
                  <a:pt x="906264" y="4289065"/>
                </a:cubicBezTo>
                <a:lnTo>
                  <a:pt x="918169" y="4262119"/>
                </a:lnTo>
                <a:lnTo>
                  <a:pt x="929601" y="4245508"/>
                </a:lnTo>
                <a:close/>
                <a:moveTo>
                  <a:pt x="731301" y="4224254"/>
                </a:moveTo>
                <a:lnTo>
                  <a:pt x="727593" y="4229073"/>
                </a:lnTo>
                <a:lnTo>
                  <a:pt x="727112" y="4228701"/>
                </a:lnTo>
                <a:close/>
                <a:moveTo>
                  <a:pt x="824315" y="4218893"/>
                </a:moveTo>
                <a:lnTo>
                  <a:pt x="806341" y="4263751"/>
                </a:lnTo>
                <a:lnTo>
                  <a:pt x="796785" y="4262990"/>
                </a:lnTo>
                <a:lnTo>
                  <a:pt x="814887" y="4232833"/>
                </a:lnTo>
                <a:close/>
                <a:moveTo>
                  <a:pt x="863904" y="4201257"/>
                </a:moveTo>
                <a:lnTo>
                  <a:pt x="855058" y="4219413"/>
                </a:lnTo>
                <a:lnTo>
                  <a:pt x="859125" y="4228842"/>
                </a:lnTo>
                <a:lnTo>
                  <a:pt x="849308" y="4242679"/>
                </a:lnTo>
                <a:lnTo>
                  <a:pt x="833368" y="4256036"/>
                </a:lnTo>
                <a:lnTo>
                  <a:pt x="818419" y="4261190"/>
                </a:lnTo>
                <a:lnTo>
                  <a:pt x="845326" y="4227111"/>
                </a:lnTo>
                <a:close/>
                <a:moveTo>
                  <a:pt x="905174" y="4195271"/>
                </a:moveTo>
                <a:lnTo>
                  <a:pt x="899845" y="4208486"/>
                </a:lnTo>
                <a:lnTo>
                  <a:pt x="871769" y="4258158"/>
                </a:lnTo>
                <a:lnTo>
                  <a:pt x="866018" y="4244826"/>
                </a:lnTo>
                <a:lnTo>
                  <a:pt x="870901" y="4238103"/>
                </a:lnTo>
                <a:close/>
                <a:moveTo>
                  <a:pt x="1198907" y="4193574"/>
                </a:moveTo>
                <a:lnTo>
                  <a:pt x="1198354" y="4194617"/>
                </a:lnTo>
                <a:cubicBezTo>
                  <a:pt x="1196053" y="4201616"/>
                  <a:pt x="1195905" y="4207753"/>
                  <a:pt x="1187534" y="4219852"/>
                </a:cubicBezTo>
                <a:lnTo>
                  <a:pt x="1174435" y="4237454"/>
                </a:lnTo>
                <a:lnTo>
                  <a:pt x="1180500" y="4222554"/>
                </a:lnTo>
                <a:lnTo>
                  <a:pt x="1180763" y="4222049"/>
                </a:lnTo>
                <a:close/>
                <a:moveTo>
                  <a:pt x="735222" y="4182934"/>
                </a:moveTo>
                <a:cubicBezTo>
                  <a:pt x="732092" y="4186204"/>
                  <a:pt x="717756" y="4197699"/>
                  <a:pt x="712386" y="4202615"/>
                </a:cubicBezTo>
                <a:lnTo>
                  <a:pt x="710211" y="4205215"/>
                </a:lnTo>
                <a:lnTo>
                  <a:pt x="709278" y="4203853"/>
                </a:lnTo>
                <a:cubicBezTo>
                  <a:pt x="709098" y="4203088"/>
                  <a:pt x="708919" y="4202323"/>
                  <a:pt x="708739" y="4201558"/>
                </a:cubicBezTo>
                <a:lnTo>
                  <a:pt x="733867" y="4182953"/>
                </a:lnTo>
                <a:cubicBezTo>
                  <a:pt x="736062" y="4181667"/>
                  <a:pt x="736264" y="4181844"/>
                  <a:pt x="735222" y="4182934"/>
                </a:cubicBezTo>
                <a:close/>
                <a:moveTo>
                  <a:pt x="940613" y="4180688"/>
                </a:moveTo>
                <a:cubicBezTo>
                  <a:pt x="942018" y="4179691"/>
                  <a:pt x="942840" y="4180764"/>
                  <a:pt x="942840" y="4184588"/>
                </a:cubicBezTo>
                <a:lnTo>
                  <a:pt x="941371" y="4190234"/>
                </a:lnTo>
                <a:lnTo>
                  <a:pt x="935132" y="4194244"/>
                </a:lnTo>
                <a:lnTo>
                  <a:pt x="931616" y="4196229"/>
                </a:lnTo>
                <a:lnTo>
                  <a:pt x="934881" y="4189202"/>
                </a:lnTo>
                <a:cubicBezTo>
                  <a:pt x="937219" y="4184750"/>
                  <a:pt x="939209" y="4181684"/>
                  <a:pt x="940613" y="4180688"/>
                </a:cubicBezTo>
                <a:close/>
                <a:moveTo>
                  <a:pt x="1208318" y="4178805"/>
                </a:moveTo>
                <a:lnTo>
                  <a:pt x="1198907" y="4193574"/>
                </a:lnTo>
                <a:lnTo>
                  <a:pt x="1204717" y="4182621"/>
                </a:lnTo>
                <a:close/>
                <a:moveTo>
                  <a:pt x="953098" y="4178453"/>
                </a:moveTo>
                <a:lnTo>
                  <a:pt x="946041" y="4203169"/>
                </a:lnTo>
                <a:lnTo>
                  <a:pt x="944155" y="4209463"/>
                </a:lnTo>
                <a:lnTo>
                  <a:pt x="930571" y="4231756"/>
                </a:lnTo>
                <a:lnTo>
                  <a:pt x="941371" y="4190234"/>
                </a:lnTo>
                <a:lnTo>
                  <a:pt x="950155" y="4184588"/>
                </a:lnTo>
                <a:close/>
                <a:moveTo>
                  <a:pt x="854938" y="4148479"/>
                </a:moveTo>
                <a:lnTo>
                  <a:pt x="850154" y="4159360"/>
                </a:lnTo>
                <a:cubicBezTo>
                  <a:pt x="850069" y="4159489"/>
                  <a:pt x="849986" y="4159619"/>
                  <a:pt x="849902" y="4159748"/>
                </a:cubicBezTo>
                <a:cubicBezTo>
                  <a:pt x="835538" y="4181942"/>
                  <a:pt x="820476" y="4203782"/>
                  <a:pt x="802512" y="4224154"/>
                </a:cubicBezTo>
                <a:lnTo>
                  <a:pt x="780749" y="4248836"/>
                </a:lnTo>
                <a:lnTo>
                  <a:pt x="812999" y="4205663"/>
                </a:lnTo>
                <a:cubicBezTo>
                  <a:pt x="834174" y="4177391"/>
                  <a:pt x="845672" y="4162041"/>
                  <a:pt x="854571" y="4149048"/>
                </a:cubicBezTo>
                <a:close/>
                <a:moveTo>
                  <a:pt x="793807" y="4148297"/>
                </a:moveTo>
                <a:lnTo>
                  <a:pt x="779802" y="4168600"/>
                </a:lnTo>
                <a:cubicBezTo>
                  <a:pt x="770572" y="4181224"/>
                  <a:pt x="762336" y="4190988"/>
                  <a:pt x="753710" y="4200469"/>
                </a:cubicBezTo>
                <a:lnTo>
                  <a:pt x="731301" y="4224254"/>
                </a:lnTo>
                <a:lnTo>
                  <a:pt x="759784" y="4187240"/>
                </a:lnTo>
                <a:close/>
                <a:moveTo>
                  <a:pt x="977147" y="4093493"/>
                </a:moveTo>
                <a:lnTo>
                  <a:pt x="975417" y="4099571"/>
                </a:lnTo>
                <a:lnTo>
                  <a:pt x="970499" y="4117013"/>
                </a:lnTo>
                <a:lnTo>
                  <a:pt x="950423" y="4154777"/>
                </a:lnTo>
                <a:cubicBezTo>
                  <a:pt x="941943" y="4170710"/>
                  <a:pt x="934371" y="4184874"/>
                  <a:pt x="928209" y="4196196"/>
                </a:cubicBezTo>
                <a:cubicBezTo>
                  <a:pt x="927338" y="4197797"/>
                  <a:pt x="927817" y="4198114"/>
                  <a:pt x="929139" y="4197628"/>
                </a:cubicBezTo>
                <a:lnTo>
                  <a:pt x="931616" y="4196229"/>
                </a:lnTo>
                <a:lnTo>
                  <a:pt x="927060" y="4206035"/>
                </a:lnTo>
                <a:cubicBezTo>
                  <a:pt x="913073" y="4238747"/>
                  <a:pt x="896293" y="4289057"/>
                  <a:pt x="906264" y="4271652"/>
                </a:cubicBezTo>
                <a:lnTo>
                  <a:pt x="930571" y="4231756"/>
                </a:lnTo>
                <a:lnTo>
                  <a:pt x="929124" y="4237321"/>
                </a:lnTo>
                <a:lnTo>
                  <a:pt x="918169" y="4262119"/>
                </a:lnTo>
                <a:lnTo>
                  <a:pt x="893380" y="4298135"/>
                </a:lnTo>
                <a:lnTo>
                  <a:pt x="880465" y="4276672"/>
                </a:lnTo>
                <a:lnTo>
                  <a:pt x="891470" y="4258767"/>
                </a:lnTo>
                <a:lnTo>
                  <a:pt x="920010" y="4203878"/>
                </a:lnTo>
                <a:lnTo>
                  <a:pt x="916828" y="4210652"/>
                </a:lnTo>
                <a:cubicBezTo>
                  <a:pt x="910150" y="4224952"/>
                  <a:pt x="907624" y="4230701"/>
                  <a:pt x="913578" y="4219413"/>
                </a:cubicBezTo>
                <a:lnTo>
                  <a:pt x="920999" y="4201974"/>
                </a:lnTo>
                <a:lnTo>
                  <a:pt x="962921" y="4121348"/>
                </a:lnTo>
                <a:cubicBezTo>
                  <a:pt x="968476" y="4110662"/>
                  <a:pt x="972475" y="4102672"/>
                  <a:pt x="975769" y="4096133"/>
                </a:cubicBezTo>
                <a:close/>
                <a:moveTo>
                  <a:pt x="965756" y="4091870"/>
                </a:moveTo>
                <a:lnTo>
                  <a:pt x="956067" y="4119560"/>
                </a:lnTo>
                <a:lnTo>
                  <a:pt x="945464" y="4144478"/>
                </a:lnTo>
                <a:lnTo>
                  <a:pt x="944242" y="4146447"/>
                </a:lnTo>
                <a:lnTo>
                  <a:pt x="920398" y="4176244"/>
                </a:lnTo>
                <a:lnTo>
                  <a:pt x="933132" y="4149590"/>
                </a:lnTo>
                <a:close/>
                <a:moveTo>
                  <a:pt x="830092" y="4085381"/>
                </a:moveTo>
                <a:lnTo>
                  <a:pt x="815436" y="4124580"/>
                </a:lnTo>
                <a:lnTo>
                  <a:pt x="798820" y="4142558"/>
                </a:lnTo>
                <a:lnTo>
                  <a:pt x="793807" y="4148297"/>
                </a:lnTo>
                <a:lnTo>
                  <a:pt x="794564" y="4147198"/>
                </a:lnTo>
                <a:cubicBezTo>
                  <a:pt x="799849" y="4139134"/>
                  <a:pt x="805554" y="4130034"/>
                  <a:pt x="811853" y="4119575"/>
                </a:cubicBezTo>
                <a:close/>
                <a:moveTo>
                  <a:pt x="923594" y="4072091"/>
                </a:moveTo>
                <a:lnTo>
                  <a:pt x="920592" y="4082837"/>
                </a:lnTo>
                <a:lnTo>
                  <a:pt x="908483" y="4109750"/>
                </a:lnTo>
                <a:lnTo>
                  <a:pt x="868313" y="4192205"/>
                </a:lnTo>
                <a:lnTo>
                  <a:pt x="817483" y="4261513"/>
                </a:lnTo>
                <a:lnTo>
                  <a:pt x="815826" y="4262085"/>
                </a:lnTo>
                <a:lnTo>
                  <a:pt x="817261" y="4259323"/>
                </a:lnTo>
                <a:cubicBezTo>
                  <a:pt x="835853" y="4223226"/>
                  <a:pt x="858791" y="4178014"/>
                  <a:pt x="876297" y="4144196"/>
                </a:cubicBezTo>
                <a:lnTo>
                  <a:pt x="881350" y="4134557"/>
                </a:lnTo>
                <a:close/>
                <a:moveTo>
                  <a:pt x="988921" y="4052127"/>
                </a:moveTo>
                <a:lnTo>
                  <a:pt x="977160" y="4093449"/>
                </a:lnTo>
                <a:lnTo>
                  <a:pt x="954315" y="4130228"/>
                </a:lnTo>
                <a:lnTo>
                  <a:pt x="960284" y="4117208"/>
                </a:lnTo>
                <a:cubicBezTo>
                  <a:pt x="969673" y="4096341"/>
                  <a:pt x="976718" y="4079647"/>
                  <a:pt x="977090" y="4075611"/>
                </a:cubicBezTo>
                <a:lnTo>
                  <a:pt x="972718" y="4079554"/>
                </a:lnTo>
                <a:lnTo>
                  <a:pt x="981133" y="4064665"/>
                </a:lnTo>
                <a:close/>
                <a:moveTo>
                  <a:pt x="798200" y="4035211"/>
                </a:moveTo>
                <a:lnTo>
                  <a:pt x="766325" y="4077223"/>
                </a:lnTo>
                <a:cubicBezTo>
                  <a:pt x="743638" y="4104876"/>
                  <a:pt x="726676" y="4125109"/>
                  <a:pt x="712297" y="4141391"/>
                </a:cubicBezTo>
                <a:lnTo>
                  <a:pt x="708573" y="4145301"/>
                </a:lnTo>
                <a:lnTo>
                  <a:pt x="724154" y="4111611"/>
                </a:lnTo>
                <a:lnTo>
                  <a:pt x="731794" y="4103682"/>
                </a:lnTo>
                <a:lnTo>
                  <a:pt x="788393" y="4045885"/>
                </a:lnTo>
                <a:close/>
                <a:moveTo>
                  <a:pt x="813265" y="4017597"/>
                </a:moveTo>
                <a:lnTo>
                  <a:pt x="804256" y="4028620"/>
                </a:lnTo>
                <a:lnTo>
                  <a:pt x="798200" y="4035211"/>
                </a:lnTo>
                <a:lnTo>
                  <a:pt x="805818" y="4025172"/>
                </a:lnTo>
                <a:close/>
                <a:moveTo>
                  <a:pt x="822578" y="4016890"/>
                </a:moveTo>
                <a:lnTo>
                  <a:pt x="819213" y="4021890"/>
                </a:lnTo>
                <a:cubicBezTo>
                  <a:pt x="808111" y="4038159"/>
                  <a:pt x="797734" y="4053119"/>
                  <a:pt x="790607" y="4063000"/>
                </a:cubicBezTo>
                <a:lnTo>
                  <a:pt x="758833" y="4104734"/>
                </a:lnTo>
                <a:lnTo>
                  <a:pt x="705002" y="4161246"/>
                </a:lnTo>
                <a:lnTo>
                  <a:pt x="705445" y="4156975"/>
                </a:lnTo>
                <a:lnTo>
                  <a:pt x="791774" y="4049927"/>
                </a:lnTo>
                <a:close/>
                <a:moveTo>
                  <a:pt x="995072" y="4007224"/>
                </a:moveTo>
                <a:lnTo>
                  <a:pt x="987972" y="4020401"/>
                </a:lnTo>
                <a:cubicBezTo>
                  <a:pt x="975675" y="4043389"/>
                  <a:pt x="963975" y="4065540"/>
                  <a:pt x="953730" y="4085587"/>
                </a:cubicBezTo>
                <a:cubicBezTo>
                  <a:pt x="953628" y="4085796"/>
                  <a:pt x="953528" y="4086006"/>
                  <a:pt x="953425" y="4086215"/>
                </a:cubicBezTo>
                <a:lnTo>
                  <a:pt x="922252" y="4139867"/>
                </a:lnTo>
                <a:lnTo>
                  <a:pt x="875985" y="4205078"/>
                </a:lnTo>
                <a:lnTo>
                  <a:pt x="886974" y="4183187"/>
                </a:lnTo>
                <a:lnTo>
                  <a:pt x="896646" y="4155689"/>
                </a:lnTo>
                <a:lnTo>
                  <a:pt x="900476" y="4150359"/>
                </a:lnTo>
                <a:lnTo>
                  <a:pt x="909115" y="4136572"/>
                </a:lnTo>
                <a:lnTo>
                  <a:pt x="931399" y="4106185"/>
                </a:lnTo>
                <a:cubicBezTo>
                  <a:pt x="976376" y="4044189"/>
                  <a:pt x="985743" y="4021889"/>
                  <a:pt x="992552" y="4010002"/>
                </a:cubicBezTo>
                <a:close/>
                <a:moveTo>
                  <a:pt x="944238" y="3998909"/>
                </a:moveTo>
                <a:lnTo>
                  <a:pt x="938897" y="4017309"/>
                </a:lnTo>
                <a:lnTo>
                  <a:pt x="934163" y="4034255"/>
                </a:lnTo>
                <a:lnTo>
                  <a:pt x="928363" y="4042583"/>
                </a:lnTo>
                <a:lnTo>
                  <a:pt x="918069" y="4057367"/>
                </a:lnTo>
                <a:lnTo>
                  <a:pt x="922775" y="4046886"/>
                </a:lnTo>
                <a:lnTo>
                  <a:pt x="939989" y="4008375"/>
                </a:lnTo>
                <a:close/>
                <a:moveTo>
                  <a:pt x="1005053" y="3996270"/>
                </a:moveTo>
                <a:cubicBezTo>
                  <a:pt x="1005045" y="3996297"/>
                  <a:pt x="1005037" y="3996323"/>
                  <a:pt x="1005030" y="3996350"/>
                </a:cubicBezTo>
                <a:lnTo>
                  <a:pt x="1003316" y="4000349"/>
                </a:lnTo>
                <a:lnTo>
                  <a:pt x="989403" y="4024293"/>
                </a:lnTo>
                <a:lnTo>
                  <a:pt x="991981" y="4016928"/>
                </a:lnTo>
                <a:lnTo>
                  <a:pt x="997571" y="4004472"/>
                </a:lnTo>
                <a:lnTo>
                  <a:pt x="1004973" y="3996320"/>
                </a:lnTo>
                <a:cubicBezTo>
                  <a:pt x="1005000" y="3996303"/>
                  <a:pt x="1005026" y="3996287"/>
                  <a:pt x="1005053" y="3996270"/>
                </a:cubicBezTo>
                <a:close/>
                <a:moveTo>
                  <a:pt x="833382" y="3988843"/>
                </a:moveTo>
                <a:lnTo>
                  <a:pt x="805818" y="4025172"/>
                </a:lnTo>
                <a:lnTo>
                  <a:pt x="802437" y="4028611"/>
                </a:lnTo>
                <a:cubicBezTo>
                  <a:pt x="789726" y="4040992"/>
                  <a:pt x="780489" y="4047860"/>
                  <a:pt x="757659" y="4063573"/>
                </a:cubicBezTo>
                <a:lnTo>
                  <a:pt x="751133" y="4068049"/>
                </a:lnTo>
                <a:lnTo>
                  <a:pt x="771721" y="4041054"/>
                </a:lnTo>
                <a:lnTo>
                  <a:pt x="831796" y="3990192"/>
                </a:lnTo>
                <a:close/>
                <a:moveTo>
                  <a:pt x="862990" y="3988746"/>
                </a:moveTo>
                <a:cubicBezTo>
                  <a:pt x="859330" y="3993411"/>
                  <a:pt x="850522" y="4008160"/>
                  <a:pt x="855050" y="4004015"/>
                </a:cubicBezTo>
                <a:lnTo>
                  <a:pt x="861218" y="3996200"/>
                </a:lnTo>
                <a:lnTo>
                  <a:pt x="858894" y="4001260"/>
                </a:lnTo>
                <a:lnTo>
                  <a:pt x="857182" y="4005020"/>
                </a:lnTo>
                <a:lnTo>
                  <a:pt x="851343" y="4014433"/>
                </a:lnTo>
                <a:cubicBezTo>
                  <a:pt x="848173" y="4019357"/>
                  <a:pt x="845173" y="4023882"/>
                  <a:pt x="843143" y="4026918"/>
                </a:cubicBezTo>
                <a:cubicBezTo>
                  <a:pt x="825914" y="4052681"/>
                  <a:pt x="807503" y="4077997"/>
                  <a:pt x="787103" y="4102217"/>
                </a:cubicBezTo>
                <a:cubicBezTo>
                  <a:pt x="767860" y="4125066"/>
                  <a:pt x="747173" y="4147111"/>
                  <a:pt x="726580" y="4169207"/>
                </a:cubicBezTo>
                <a:lnTo>
                  <a:pt x="706445" y="4191804"/>
                </a:lnTo>
                <a:lnTo>
                  <a:pt x="703248" y="4178207"/>
                </a:lnTo>
                <a:cubicBezTo>
                  <a:pt x="703478" y="4175982"/>
                  <a:pt x="703708" y="4173757"/>
                  <a:pt x="703938" y="4171532"/>
                </a:cubicBezTo>
                <a:lnTo>
                  <a:pt x="705800" y="4169439"/>
                </a:lnTo>
                <a:cubicBezTo>
                  <a:pt x="720210" y="4152780"/>
                  <a:pt x="734334" y="4135985"/>
                  <a:pt x="748394" y="4118446"/>
                </a:cubicBezTo>
                <a:lnTo>
                  <a:pt x="758833" y="4104734"/>
                </a:lnTo>
                <a:lnTo>
                  <a:pt x="793409" y="4068437"/>
                </a:lnTo>
                <a:cubicBezTo>
                  <a:pt x="816602" y="4041874"/>
                  <a:pt x="834975" y="4012134"/>
                  <a:pt x="862990" y="3988746"/>
                </a:cubicBezTo>
                <a:close/>
                <a:moveTo>
                  <a:pt x="948800" y="3988742"/>
                </a:moveTo>
                <a:lnTo>
                  <a:pt x="944238" y="3998909"/>
                </a:lnTo>
                <a:lnTo>
                  <a:pt x="945622" y="3994143"/>
                </a:lnTo>
                <a:close/>
                <a:moveTo>
                  <a:pt x="842450" y="3987362"/>
                </a:moveTo>
                <a:lnTo>
                  <a:pt x="841175" y="3989255"/>
                </a:lnTo>
                <a:lnTo>
                  <a:pt x="839875" y="3989898"/>
                </a:lnTo>
                <a:close/>
                <a:moveTo>
                  <a:pt x="866817" y="3984004"/>
                </a:moveTo>
                <a:lnTo>
                  <a:pt x="864625" y="3988780"/>
                </a:lnTo>
                <a:lnTo>
                  <a:pt x="862990" y="3988746"/>
                </a:lnTo>
                <a:close/>
                <a:moveTo>
                  <a:pt x="852258" y="3972783"/>
                </a:moveTo>
                <a:cubicBezTo>
                  <a:pt x="852228" y="3972830"/>
                  <a:pt x="852197" y="3972876"/>
                  <a:pt x="852166" y="3972923"/>
                </a:cubicBezTo>
                <a:lnTo>
                  <a:pt x="842920" y="3986663"/>
                </a:lnTo>
                <a:lnTo>
                  <a:pt x="837546" y="3992242"/>
                </a:lnTo>
                <a:lnTo>
                  <a:pt x="816937" y="4013860"/>
                </a:lnTo>
                <a:lnTo>
                  <a:pt x="813265" y="4017597"/>
                </a:lnTo>
                <a:lnTo>
                  <a:pt x="819424" y="4010059"/>
                </a:lnTo>
                <a:lnTo>
                  <a:pt x="839286" y="3983820"/>
                </a:lnTo>
                <a:close/>
                <a:moveTo>
                  <a:pt x="868124" y="3968041"/>
                </a:moveTo>
                <a:lnTo>
                  <a:pt x="822578" y="4016890"/>
                </a:lnTo>
                <a:lnTo>
                  <a:pt x="841175" y="3989255"/>
                </a:lnTo>
                <a:lnTo>
                  <a:pt x="844924" y="3987404"/>
                </a:lnTo>
                <a:cubicBezTo>
                  <a:pt x="849188" y="3984320"/>
                  <a:pt x="854687" y="3980063"/>
                  <a:pt x="857387" y="3977870"/>
                </a:cubicBezTo>
                <a:close/>
                <a:moveTo>
                  <a:pt x="868129" y="3968037"/>
                </a:moveTo>
                <a:lnTo>
                  <a:pt x="868127" y="3968039"/>
                </a:lnTo>
                <a:lnTo>
                  <a:pt x="868124" y="3968041"/>
                </a:lnTo>
                <a:close/>
                <a:moveTo>
                  <a:pt x="881199" y="3966821"/>
                </a:moveTo>
                <a:lnTo>
                  <a:pt x="879369" y="3970492"/>
                </a:lnTo>
                <a:lnTo>
                  <a:pt x="869008" y="3985649"/>
                </a:lnTo>
                <a:lnTo>
                  <a:pt x="873046" y="3976288"/>
                </a:lnTo>
                <a:lnTo>
                  <a:pt x="876088" y="3972520"/>
                </a:lnTo>
                <a:close/>
                <a:moveTo>
                  <a:pt x="884134" y="3946317"/>
                </a:moveTo>
                <a:lnTo>
                  <a:pt x="881141" y="3952811"/>
                </a:lnTo>
                <a:lnTo>
                  <a:pt x="878513" y="3958533"/>
                </a:lnTo>
                <a:lnTo>
                  <a:pt x="868129" y="3968037"/>
                </a:lnTo>
                <a:lnTo>
                  <a:pt x="883864" y="3946582"/>
                </a:lnTo>
                <a:close/>
                <a:moveTo>
                  <a:pt x="884944" y="3944559"/>
                </a:moveTo>
                <a:lnTo>
                  <a:pt x="884260" y="3946043"/>
                </a:lnTo>
                <a:lnTo>
                  <a:pt x="883864" y="3946582"/>
                </a:lnTo>
                <a:lnTo>
                  <a:pt x="842450" y="3987362"/>
                </a:lnTo>
                <a:lnTo>
                  <a:pt x="842920" y="3986663"/>
                </a:lnTo>
                <a:lnTo>
                  <a:pt x="868055" y="3960567"/>
                </a:lnTo>
                <a:lnTo>
                  <a:pt x="877075" y="3951399"/>
                </a:lnTo>
                <a:close/>
                <a:moveTo>
                  <a:pt x="893764" y="3936834"/>
                </a:moveTo>
                <a:lnTo>
                  <a:pt x="884058" y="3950760"/>
                </a:lnTo>
                <a:lnTo>
                  <a:pt x="887335" y="3943164"/>
                </a:lnTo>
                <a:close/>
                <a:moveTo>
                  <a:pt x="897546" y="3933110"/>
                </a:moveTo>
                <a:lnTo>
                  <a:pt x="893764" y="3936834"/>
                </a:lnTo>
                <a:lnTo>
                  <a:pt x="894404" y="3935915"/>
                </a:lnTo>
                <a:lnTo>
                  <a:pt x="894814" y="3935536"/>
                </a:lnTo>
                <a:cubicBezTo>
                  <a:pt x="897469" y="3933058"/>
                  <a:pt x="899245" y="3931410"/>
                  <a:pt x="897546" y="3933110"/>
                </a:cubicBezTo>
                <a:close/>
                <a:moveTo>
                  <a:pt x="899488" y="3928621"/>
                </a:moveTo>
                <a:lnTo>
                  <a:pt x="894404" y="3935915"/>
                </a:lnTo>
                <a:lnTo>
                  <a:pt x="887847" y="3941977"/>
                </a:lnTo>
                <a:lnTo>
                  <a:pt x="888711" y="3939973"/>
                </a:lnTo>
                <a:lnTo>
                  <a:pt x="889072" y="3939483"/>
                </a:lnTo>
                <a:lnTo>
                  <a:pt x="889586" y="3938684"/>
                </a:lnTo>
                <a:close/>
                <a:moveTo>
                  <a:pt x="902979" y="3923143"/>
                </a:moveTo>
                <a:cubicBezTo>
                  <a:pt x="902890" y="3923323"/>
                  <a:pt x="902802" y="3923504"/>
                  <a:pt x="902712" y="3923684"/>
                </a:cubicBezTo>
                <a:lnTo>
                  <a:pt x="901033" y="3927051"/>
                </a:lnTo>
                <a:lnTo>
                  <a:pt x="899488" y="3928621"/>
                </a:lnTo>
                <a:lnTo>
                  <a:pt x="900493" y="3927179"/>
                </a:lnTo>
                <a:close/>
                <a:moveTo>
                  <a:pt x="1092276" y="3909358"/>
                </a:moveTo>
                <a:cubicBezTo>
                  <a:pt x="1092289" y="3909757"/>
                  <a:pt x="1092303" y="3910155"/>
                  <a:pt x="1092317" y="3910554"/>
                </a:cubicBezTo>
                <a:lnTo>
                  <a:pt x="1083932" y="3927341"/>
                </a:lnTo>
                <a:cubicBezTo>
                  <a:pt x="1050488" y="3991653"/>
                  <a:pt x="1006362" y="4071005"/>
                  <a:pt x="975588" y="4131556"/>
                </a:cubicBezTo>
                <a:lnTo>
                  <a:pt x="953098" y="4178453"/>
                </a:lnTo>
                <a:lnTo>
                  <a:pt x="959428" y="4156278"/>
                </a:lnTo>
                <a:lnTo>
                  <a:pt x="970499" y="4117013"/>
                </a:lnTo>
                <a:lnTo>
                  <a:pt x="978081" y="4102750"/>
                </a:lnTo>
                <a:lnTo>
                  <a:pt x="999030" y="4063625"/>
                </a:lnTo>
                <a:lnTo>
                  <a:pt x="1016157" y="4040611"/>
                </a:lnTo>
                <a:cubicBezTo>
                  <a:pt x="1019678" y="4035878"/>
                  <a:pt x="1030480" y="4023272"/>
                  <a:pt x="1024096" y="4025343"/>
                </a:cubicBezTo>
                <a:lnTo>
                  <a:pt x="1015977" y="4032286"/>
                </a:lnTo>
                <a:lnTo>
                  <a:pt x="1037644" y="3992686"/>
                </a:lnTo>
                <a:cubicBezTo>
                  <a:pt x="1065819" y="3942103"/>
                  <a:pt x="1088563" y="3904647"/>
                  <a:pt x="1092276" y="3909358"/>
                </a:cubicBezTo>
                <a:close/>
                <a:moveTo>
                  <a:pt x="1031791" y="3905862"/>
                </a:moveTo>
                <a:lnTo>
                  <a:pt x="1025692" y="3926209"/>
                </a:lnTo>
                <a:lnTo>
                  <a:pt x="1010788" y="3953498"/>
                </a:lnTo>
                <a:cubicBezTo>
                  <a:pt x="974611" y="4023077"/>
                  <a:pt x="949182" y="4070814"/>
                  <a:pt x="924829" y="4111490"/>
                </a:cubicBezTo>
                <a:lnTo>
                  <a:pt x="909115" y="4136572"/>
                </a:lnTo>
                <a:lnTo>
                  <a:pt x="898077" y="4151621"/>
                </a:lnTo>
                <a:lnTo>
                  <a:pt x="914112" y="4106040"/>
                </a:lnTo>
                <a:lnTo>
                  <a:pt x="920592" y="4082837"/>
                </a:lnTo>
                <a:lnTo>
                  <a:pt x="929073" y="4063991"/>
                </a:lnTo>
                <a:lnTo>
                  <a:pt x="985338" y="3980794"/>
                </a:lnTo>
                <a:cubicBezTo>
                  <a:pt x="998692" y="3960540"/>
                  <a:pt x="1010018" y="3939529"/>
                  <a:pt x="1022324" y="3918948"/>
                </a:cubicBezTo>
                <a:close/>
                <a:moveTo>
                  <a:pt x="910584" y="3888943"/>
                </a:moveTo>
                <a:lnTo>
                  <a:pt x="904337" y="3902485"/>
                </a:lnTo>
                <a:lnTo>
                  <a:pt x="885946" y="3942384"/>
                </a:lnTo>
                <a:lnTo>
                  <a:pt x="877075" y="3951399"/>
                </a:lnTo>
                <a:lnTo>
                  <a:pt x="862577" y="3964004"/>
                </a:lnTo>
                <a:lnTo>
                  <a:pt x="852258" y="3972783"/>
                </a:lnTo>
                <a:lnTo>
                  <a:pt x="865534" y="3952563"/>
                </a:lnTo>
                <a:cubicBezTo>
                  <a:pt x="876919" y="3934989"/>
                  <a:pt x="881404" y="3927193"/>
                  <a:pt x="870462" y="3941895"/>
                </a:cubicBezTo>
                <a:lnTo>
                  <a:pt x="839594" y="3983414"/>
                </a:lnTo>
                <a:lnTo>
                  <a:pt x="839286" y="3983820"/>
                </a:lnTo>
                <a:lnTo>
                  <a:pt x="833382" y="3988843"/>
                </a:lnTo>
                <a:lnTo>
                  <a:pt x="855752" y="3959360"/>
                </a:lnTo>
                <a:cubicBezTo>
                  <a:pt x="859033" y="3954516"/>
                  <a:pt x="863739" y="3947207"/>
                  <a:pt x="868684" y="3939235"/>
                </a:cubicBezTo>
                <a:lnTo>
                  <a:pt x="878066" y="3923487"/>
                </a:lnTo>
                <a:lnTo>
                  <a:pt x="894145" y="3906495"/>
                </a:lnTo>
                <a:lnTo>
                  <a:pt x="891633" y="3911786"/>
                </a:lnTo>
                <a:cubicBezTo>
                  <a:pt x="885896" y="3923318"/>
                  <a:pt x="885967" y="3923333"/>
                  <a:pt x="889592" y="3916131"/>
                </a:cubicBezTo>
                <a:lnTo>
                  <a:pt x="894687" y="3905923"/>
                </a:lnTo>
                <a:lnTo>
                  <a:pt x="908719" y="3891093"/>
                </a:lnTo>
                <a:close/>
                <a:moveTo>
                  <a:pt x="912767" y="3884209"/>
                </a:moveTo>
                <a:lnTo>
                  <a:pt x="910865" y="3888618"/>
                </a:lnTo>
                <a:lnTo>
                  <a:pt x="910584" y="3888943"/>
                </a:lnTo>
                <a:close/>
                <a:moveTo>
                  <a:pt x="820159" y="3877287"/>
                </a:moveTo>
                <a:lnTo>
                  <a:pt x="828787" y="3883218"/>
                </a:lnTo>
                <a:lnTo>
                  <a:pt x="833545" y="3881647"/>
                </a:lnTo>
                <a:lnTo>
                  <a:pt x="799996" y="3922071"/>
                </a:lnTo>
                <a:lnTo>
                  <a:pt x="817830" y="3880714"/>
                </a:lnTo>
                <a:close/>
                <a:moveTo>
                  <a:pt x="1068631" y="3869883"/>
                </a:moveTo>
                <a:lnTo>
                  <a:pt x="1062090" y="3882572"/>
                </a:lnTo>
                <a:cubicBezTo>
                  <a:pt x="1050822" y="3903839"/>
                  <a:pt x="1038440" y="3926803"/>
                  <a:pt x="1025803" y="3950196"/>
                </a:cubicBezTo>
                <a:lnTo>
                  <a:pt x="1020944" y="3959213"/>
                </a:lnTo>
                <a:lnTo>
                  <a:pt x="1028516" y="3941545"/>
                </a:lnTo>
                <a:lnTo>
                  <a:pt x="1041909" y="3909667"/>
                </a:lnTo>
                <a:lnTo>
                  <a:pt x="1066166" y="3872643"/>
                </a:lnTo>
                <a:close/>
                <a:moveTo>
                  <a:pt x="932221" y="3863995"/>
                </a:moveTo>
                <a:lnTo>
                  <a:pt x="931429" y="3865612"/>
                </a:lnTo>
                <a:lnTo>
                  <a:pt x="911401" y="3906114"/>
                </a:lnTo>
                <a:lnTo>
                  <a:pt x="905697" y="3913712"/>
                </a:lnTo>
                <a:lnTo>
                  <a:pt x="889586" y="3938684"/>
                </a:lnTo>
                <a:lnTo>
                  <a:pt x="889019" y="3939261"/>
                </a:lnTo>
                <a:lnTo>
                  <a:pt x="910865" y="3888618"/>
                </a:lnTo>
                <a:close/>
                <a:moveTo>
                  <a:pt x="825769" y="3842789"/>
                </a:moveTo>
                <a:lnTo>
                  <a:pt x="820545" y="3859862"/>
                </a:lnTo>
                <a:lnTo>
                  <a:pt x="804896" y="3879750"/>
                </a:lnTo>
                <a:lnTo>
                  <a:pt x="806943" y="3869917"/>
                </a:lnTo>
                <a:lnTo>
                  <a:pt x="808459" y="3864562"/>
                </a:lnTo>
                <a:lnTo>
                  <a:pt x="823860" y="3845600"/>
                </a:lnTo>
                <a:close/>
                <a:moveTo>
                  <a:pt x="1051390" y="3841314"/>
                </a:moveTo>
                <a:lnTo>
                  <a:pt x="1043556" y="3866604"/>
                </a:lnTo>
                <a:lnTo>
                  <a:pt x="1036571" y="3889909"/>
                </a:lnTo>
                <a:lnTo>
                  <a:pt x="1034581" y="3892658"/>
                </a:lnTo>
                <a:cubicBezTo>
                  <a:pt x="1003379" y="3935730"/>
                  <a:pt x="993047" y="3949974"/>
                  <a:pt x="971976" y="3980039"/>
                </a:cubicBezTo>
                <a:lnTo>
                  <a:pt x="957563" y="4000671"/>
                </a:lnTo>
                <a:lnTo>
                  <a:pt x="958511" y="3998564"/>
                </a:lnTo>
                <a:cubicBezTo>
                  <a:pt x="975753" y="3961756"/>
                  <a:pt x="994128" y="3925455"/>
                  <a:pt x="1015334" y="3890423"/>
                </a:cubicBezTo>
                <a:close/>
                <a:moveTo>
                  <a:pt x="891311" y="3838164"/>
                </a:moveTo>
                <a:lnTo>
                  <a:pt x="890326" y="3840157"/>
                </a:lnTo>
                <a:lnTo>
                  <a:pt x="882574" y="3846856"/>
                </a:lnTo>
                <a:lnTo>
                  <a:pt x="883718" y="3845629"/>
                </a:lnTo>
                <a:close/>
                <a:moveTo>
                  <a:pt x="848822" y="3808840"/>
                </a:moveTo>
                <a:lnTo>
                  <a:pt x="834429" y="3842219"/>
                </a:lnTo>
                <a:lnTo>
                  <a:pt x="823017" y="3856721"/>
                </a:lnTo>
                <a:lnTo>
                  <a:pt x="834511" y="3831460"/>
                </a:lnTo>
                <a:lnTo>
                  <a:pt x="835357" y="3828669"/>
                </a:lnTo>
                <a:close/>
                <a:moveTo>
                  <a:pt x="956377" y="3790027"/>
                </a:moveTo>
                <a:lnTo>
                  <a:pt x="942840" y="3818917"/>
                </a:lnTo>
                <a:cubicBezTo>
                  <a:pt x="938195" y="3829054"/>
                  <a:pt x="932365" y="3841717"/>
                  <a:pt x="925798" y="3855961"/>
                </a:cubicBezTo>
                <a:lnTo>
                  <a:pt x="912767" y="3884209"/>
                </a:lnTo>
                <a:lnTo>
                  <a:pt x="917812" y="3872515"/>
                </a:lnTo>
                <a:cubicBezTo>
                  <a:pt x="928040" y="3849976"/>
                  <a:pt x="938146" y="3828213"/>
                  <a:pt x="947894" y="3807611"/>
                </a:cubicBezTo>
                <a:close/>
                <a:moveTo>
                  <a:pt x="916128" y="3785778"/>
                </a:moveTo>
                <a:lnTo>
                  <a:pt x="915180" y="3789899"/>
                </a:lnTo>
                <a:lnTo>
                  <a:pt x="908046" y="3804325"/>
                </a:lnTo>
                <a:lnTo>
                  <a:pt x="903202" y="3811828"/>
                </a:lnTo>
                <a:lnTo>
                  <a:pt x="879659" y="3849376"/>
                </a:lnTo>
                <a:lnTo>
                  <a:pt x="868802" y="3858759"/>
                </a:lnTo>
                <a:lnTo>
                  <a:pt x="902453" y="3804582"/>
                </a:lnTo>
                <a:close/>
                <a:moveTo>
                  <a:pt x="954822" y="3778674"/>
                </a:moveTo>
                <a:lnTo>
                  <a:pt x="948296" y="3793938"/>
                </a:lnTo>
                <a:cubicBezTo>
                  <a:pt x="933619" y="3826790"/>
                  <a:pt x="910656" y="3873757"/>
                  <a:pt x="897418" y="3900450"/>
                </a:cubicBezTo>
                <a:lnTo>
                  <a:pt x="894687" y="3905923"/>
                </a:lnTo>
                <a:lnTo>
                  <a:pt x="894145" y="3906495"/>
                </a:lnTo>
                <a:close/>
                <a:moveTo>
                  <a:pt x="960362" y="3767004"/>
                </a:moveTo>
                <a:lnTo>
                  <a:pt x="954822" y="3778674"/>
                </a:lnTo>
                <a:lnTo>
                  <a:pt x="957470" y="3772483"/>
                </a:lnTo>
                <a:lnTo>
                  <a:pt x="958857" y="3769226"/>
                </a:lnTo>
                <a:close/>
                <a:moveTo>
                  <a:pt x="1057952" y="3759698"/>
                </a:moveTo>
                <a:cubicBezTo>
                  <a:pt x="1063478" y="3758861"/>
                  <a:pt x="1054483" y="3779487"/>
                  <a:pt x="1037670" y="3811668"/>
                </a:cubicBezTo>
                <a:lnTo>
                  <a:pt x="1030409" y="3825040"/>
                </a:lnTo>
                <a:lnTo>
                  <a:pt x="1022189" y="3837568"/>
                </a:lnTo>
                <a:cubicBezTo>
                  <a:pt x="1018915" y="3842823"/>
                  <a:pt x="1015867" y="3847743"/>
                  <a:pt x="1013358" y="3851116"/>
                </a:cubicBezTo>
                <a:lnTo>
                  <a:pt x="1006968" y="3860258"/>
                </a:lnTo>
                <a:lnTo>
                  <a:pt x="1021315" y="3828888"/>
                </a:lnTo>
                <a:cubicBezTo>
                  <a:pt x="1028019" y="3814472"/>
                  <a:pt x="1034523" y="3800639"/>
                  <a:pt x="1040694" y="3787725"/>
                </a:cubicBezTo>
                <a:lnTo>
                  <a:pt x="1052526" y="3763440"/>
                </a:lnTo>
                <a:close/>
                <a:moveTo>
                  <a:pt x="922418" y="3758403"/>
                </a:moveTo>
                <a:lnTo>
                  <a:pt x="920002" y="3768914"/>
                </a:lnTo>
                <a:lnTo>
                  <a:pt x="906226" y="3783938"/>
                </a:lnTo>
                <a:cubicBezTo>
                  <a:pt x="903057" y="3791715"/>
                  <a:pt x="900810" y="3800377"/>
                  <a:pt x="895681" y="3806779"/>
                </a:cubicBezTo>
                <a:lnTo>
                  <a:pt x="842552" y="3870796"/>
                </a:lnTo>
                <a:lnTo>
                  <a:pt x="852018" y="3854195"/>
                </a:lnTo>
                <a:cubicBezTo>
                  <a:pt x="862292" y="3838660"/>
                  <a:pt x="873836" y="3822948"/>
                  <a:pt x="885846" y="3807154"/>
                </a:cubicBezTo>
                <a:close/>
                <a:moveTo>
                  <a:pt x="986571" y="3728310"/>
                </a:moveTo>
                <a:lnTo>
                  <a:pt x="975841" y="3749679"/>
                </a:lnTo>
                <a:lnTo>
                  <a:pt x="956377" y="3790027"/>
                </a:lnTo>
                <a:lnTo>
                  <a:pt x="961882" y="3778278"/>
                </a:lnTo>
                <a:lnTo>
                  <a:pt x="983925" y="3732217"/>
                </a:lnTo>
                <a:close/>
                <a:moveTo>
                  <a:pt x="864306" y="3725644"/>
                </a:moveTo>
                <a:lnTo>
                  <a:pt x="854150" y="3766639"/>
                </a:lnTo>
                <a:lnTo>
                  <a:pt x="844138" y="3799684"/>
                </a:lnTo>
                <a:lnTo>
                  <a:pt x="818775" y="3830854"/>
                </a:lnTo>
                <a:lnTo>
                  <a:pt x="830876" y="3794119"/>
                </a:lnTo>
                <a:cubicBezTo>
                  <a:pt x="833994" y="3785248"/>
                  <a:pt x="837082" y="3776737"/>
                  <a:pt x="839954" y="3769092"/>
                </a:cubicBezTo>
                <a:lnTo>
                  <a:pt x="843131" y="3761004"/>
                </a:lnTo>
                <a:close/>
                <a:moveTo>
                  <a:pt x="900323" y="3695556"/>
                </a:moveTo>
                <a:lnTo>
                  <a:pt x="879073" y="3738683"/>
                </a:lnTo>
                <a:lnTo>
                  <a:pt x="862498" y="3777121"/>
                </a:lnTo>
                <a:lnTo>
                  <a:pt x="845885" y="3797537"/>
                </a:lnTo>
                <a:lnTo>
                  <a:pt x="860169" y="3767139"/>
                </a:lnTo>
                <a:close/>
                <a:moveTo>
                  <a:pt x="876287" y="3677150"/>
                </a:moveTo>
                <a:lnTo>
                  <a:pt x="871607" y="3696170"/>
                </a:lnTo>
                <a:lnTo>
                  <a:pt x="865808" y="3719578"/>
                </a:lnTo>
                <a:lnTo>
                  <a:pt x="851211" y="3740502"/>
                </a:lnTo>
                <a:close/>
                <a:moveTo>
                  <a:pt x="1038578" y="3633925"/>
                </a:moveTo>
                <a:cubicBezTo>
                  <a:pt x="1038996" y="3634581"/>
                  <a:pt x="1037904" y="3638326"/>
                  <a:pt x="1035070" y="3645547"/>
                </a:cubicBezTo>
                <a:lnTo>
                  <a:pt x="1030087" y="3657145"/>
                </a:lnTo>
                <a:lnTo>
                  <a:pt x="993628" y="3717893"/>
                </a:lnTo>
                <a:lnTo>
                  <a:pt x="986571" y="3728310"/>
                </a:lnTo>
                <a:lnTo>
                  <a:pt x="1000270" y="3701031"/>
                </a:lnTo>
                <a:cubicBezTo>
                  <a:pt x="1022475" y="3657795"/>
                  <a:pt x="1037323" y="3631957"/>
                  <a:pt x="1038578" y="3633925"/>
                </a:cubicBezTo>
                <a:close/>
                <a:moveTo>
                  <a:pt x="948326" y="3605198"/>
                </a:moveTo>
                <a:lnTo>
                  <a:pt x="946455" y="3610874"/>
                </a:lnTo>
                <a:lnTo>
                  <a:pt x="944813" y="3621072"/>
                </a:lnTo>
                <a:lnTo>
                  <a:pt x="905819" y="3685757"/>
                </a:lnTo>
                <a:lnTo>
                  <a:pt x="900323" y="3695556"/>
                </a:lnTo>
                <a:lnTo>
                  <a:pt x="933532" y="3628158"/>
                </a:lnTo>
                <a:close/>
                <a:moveTo>
                  <a:pt x="905111" y="3604332"/>
                </a:moveTo>
                <a:lnTo>
                  <a:pt x="876287" y="3677150"/>
                </a:lnTo>
                <a:lnTo>
                  <a:pt x="886608" y="3635212"/>
                </a:lnTo>
                <a:lnTo>
                  <a:pt x="899653" y="3615087"/>
                </a:lnTo>
                <a:close/>
                <a:moveTo>
                  <a:pt x="987975" y="3551040"/>
                </a:moveTo>
                <a:lnTo>
                  <a:pt x="1000878" y="3575962"/>
                </a:lnTo>
                <a:cubicBezTo>
                  <a:pt x="1004228" y="3590204"/>
                  <a:pt x="1004038" y="3604839"/>
                  <a:pt x="1001110" y="3619770"/>
                </a:cubicBezTo>
                <a:lnTo>
                  <a:pt x="996961" y="3631451"/>
                </a:lnTo>
                <a:lnTo>
                  <a:pt x="987272" y="3656652"/>
                </a:lnTo>
                <a:lnTo>
                  <a:pt x="981993" y="3670280"/>
                </a:lnTo>
                <a:lnTo>
                  <a:pt x="957102" y="3712169"/>
                </a:lnTo>
                <a:lnTo>
                  <a:pt x="922418" y="3758403"/>
                </a:lnTo>
                <a:lnTo>
                  <a:pt x="928615" y="3731433"/>
                </a:lnTo>
                <a:cubicBezTo>
                  <a:pt x="931891" y="3711160"/>
                  <a:pt x="934314" y="3690394"/>
                  <a:pt x="936937" y="3670009"/>
                </a:cubicBezTo>
                <a:lnTo>
                  <a:pt x="944813" y="3621072"/>
                </a:lnTo>
                <a:lnTo>
                  <a:pt x="953810" y="3606147"/>
                </a:lnTo>
                <a:cubicBezTo>
                  <a:pt x="961391" y="3593831"/>
                  <a:pt x="968607" y="3582194"/>
                  <a:pt x="975231" y="3571536"/>
                </a:cubicBezTo>
                <a:close/>
                <a:moveTo>
                  <a:pt x="980887" y="3537352"/>
                </a:moveTo>
                <a:lnTo>
                  <a:pt x="985859" y="3546954"/>
                </a:lnTo>
                <a:lnTo>
                  <a:pt x="948326" y="3605198"/>
                </a:lnTo>
                <a:lnTo>
                  <a:pt x="963474" y="3559276"/>
                </a:lnTo>
                <a:close/>
                <a:moveTo>
                  <a:pt x="1077291" y="3534777"/>
                </a:moveTo>
                <a:cubicBezTo>
                  <a:pt x="1081859" y="3530249"/>
                  <a:pt x="1029548" y="3637351"/>
                  <a:pt x="986251" y="3727356"/>
                </a:cubicBezTo>
                <a:lnTo>
                  <a:pt x="983925" y="3732217"/>
                </a:lnTo>
                <a:lnTo>
                  <a:pt x="960362" y="3767004"/>
                </a:lnTo>
                <a:lnTo>
                  <a:pt x="977369" y="3731178"/>
                </a:lnTo>
                <a:cubicBezTo>
                  <a:pt x="1005698" y="3670898"/>
                  <a:pt x="1034709" y="3610842"/>
                  <a:pt x="1067197" y="3551920"/>
                </a:cubicBezTo>
                <a:cubicBezTo>
                  <a:pt x="1073188" y="3541054"/>
                  <a:pt x="1076377" y="3535683"/>
                  <a:pt x="1077291" y="3534777"/>
                </a:cubicBezTo>
                <a:close/>
                <a:moveTo>
                  <a:pt x="1010564" y="3513830"/>
                </a:moveTo>
                <a:lnTo>
                  <a:pt x="1006022" y="3521762"/>
                </a:lnTo>
                <a:cubicBezTo>
                  <a:pt x="1002689" y="3527293"/>
                  <a:pt x="998305" y="3534407"/>
                  <a:pt x="993096" y="3542804"/>
                </a:cubicBezTo>
                <a:lnTo>
                  <a:pt x="987975" y="3551040"/>
                </a:lnTo>
                <a:lnTo>
                  <a:pt x="985859" y="3546954"/>
                </a:lnTo>
                <a:lnTo>
                  <a:pt x="1001361" y="3522899"/>
                </a:lnTo>
                <a:lnTo>
                  <a:pt x="1007540" y="3515063"/>
                </a:lnTo>
                <a:close/>
                <a:moveTo>
                  <a:pt x="1055846" y="3500201"/>
                </a:moveTo>
                <a:lnTo>
                  <a:pt x="1069178" y="3500855"/>
                </a:lnTo>
                <a:lnTo>
                  <a:pt x="1076386" y="3507995"/>
                </a:lnTo>
                <a:lnTo>
                  <a:pt x="1067478" y="3528325"/>
                </a:lnTo>
                <a:cubicBezTo>
                  <a:pt x="1039976" y="3589364"/>
                  <a:pt x="1004192" y="3665167"/>
                  <a:pt x="978760" y="3722516"/>
                </a:cubicBezTo>
                <a:lnTo>
                  <a:pt x="958857" y="3769226"/>
                </a:lnTo>
                <a:lnTo>
                  <a:pt x="940594" y="3796188"/>
                </a:lnTo>
                <a:cubicBezTo>
                  <a:pt x="889907" y="3867936"/>
                  <a:pt x="852480" y="3913260"/>
                  <a:pt x="884318" y="3871156"/>
                </a:cubicBezTo>
                <a:cubicBezTo>
                  <a:pt x="909133" y="3838340"/>
                  <a:pt x="928230" y="3803334"/>
                  <a:pt x="944442" y="3767222"/>
                </a:cubicBezTo>
                <a:lnTo>
                  <a:pt x="981993" y="3670280"/>
                </a:lnTo>
                <a:lnTo>
                  <a:pt x="984915" y="3665362"/>
                </a:lnTo>
                <a:lnTo>
                  <a:pt x="996961" y="3631451"/>
                </a:lnTo>
                <a:lnTo>
                  <a:pt x="1029831" y="3545956"/>
                </a:lnTo>
                <a:close/>
                <a:moveTo>
                  <a:pt x="1702" y="2293433"/>
                </a:moveTo>
                <a:lnTo>
                  <a:pt x="7183" y="2295587"/>
                </a:lnTo>
                <a:lnTo>
                  <a:pt x="6500" y="2298193"/>
                </a:lnTo>
                <a:cubicBezTo>
                  <a:pt x="6500" y="2301821"/>
                  <a:pt x="-4013" y="2292754"/>
                  <a:pt x="1702" y="2293433"/>
                </a:cubicBezTo>
                <a:close/>
                <a:moveTo>
                  <a:pt x="1665505" y="611789"/>
                </a:moveTo>
                <a:lnTo>
                  <a:pt x="1663890" y="614472"/>
                </a:lnTo>
                <a:cubicBezTo>
                  <a:pt x="1663476" y="615131"/>
                  <a:pt x="1663472" y="615103"/>
                  <a:pt x="1664265" y="613797"/>
                </a:cubicBezTo>
                <a:close/>
                <a:moveTo>
                  <a:pt x="1339381" y="578917"/>
                </a:moveTo>
                <a:lnTo>
                  <a:pt x="1338482" y="580529"/>
                </a:lnTo>
                <a:cubicBezTo>
                  <a:pt x="1336544" y="584669"/>
                  <a:pt x="1334399" y="588674"/>
                  <a:pt x="1330543" y="591732"/>
                </a:cubicBezTo>
                <a:lnTo>
                  <a:pt x="1329137" y="591658"/>
                </a:lnTo>
                <a:lnTo>
                  <a:pt x="1337858" y="580124"/>
                </a:lnTo>
                <a:close/>
                <a:moveTo>
                  <a:pt x="1359804" y="556907"/>
                </a:moveTo>
                <a:lnTo>
                  <a:pt x="1345173" y="574321"/>
                </a:lnTo>
                <a:lnTo>
                  <a:pt x="1339381" y="578917"/>
                </a:lnTo>
                <a:lnTo>
                  <a:pt x="1345174" y="568516"/>
                </a:lnTo>
                <a:cubicBezTo>
                  <a:pt x="1348999" y="563962"/>
                  <a:pt x="1355495" y="561180"/>
                  <a:pt x="1359804" y="556907"/>
                </a:cubicBezTo>
                <a:close/>
                <a:moveTo>
                  <a:pt x="2135107" y="535410"/>
                </a:moveTo>
                <a:lnTo>
                  <a:pt x="2128746" y="543361"/>
                </a:lnTo>
                <a:lnTo>
                  <a:pt x="2117888" y="555120"/>
                </a:lnTo>
                <a:lnTo>
                  <a:pt x="2106668" y="569833"/>
                </a:lnTo>
                <a:lnTo>
                  <a:pt x="2095441" y="581953"/>
                </a:lnTo>
                <a:cubicBezTo>
                  <a:pt x="2079520" y="597554"/>
                  <a:pt x="2067861" y="605746"/>
                  <a:pt x="2047429" y="638167"/>
                </a:cubicBezTo>
                <a:cubicBezTo>
                  <a:pt x="2092007" y="567424"/>
                  <a:pt x="2062875" y="607130"/>
                  <a:pt x="2114838" y="555964"/>
                </a:cubicBezTo>
                <a:close/>
                <a:moveTo>
                  <a:pt x="2276647" y="531556"/>
                </a:moveTo>
                <a:lnTo>
                  <a:pt x="2278307" y="531590"/>
                </a:lnTo>
                <a:lnTo>
                  <a:pt x="2269534" y="540094"/>
                </a:lnTo>
                <a:cubicBezTo>
                  <a:pt x="2256898" y="551714"/>
                  <a:pt x="2270618" y="536392"/>
                  <a:pt x="2276647" y="531556"/>
                </a:cubicBezTo>
                <a:close/>
                <a:moveTo>
                  <a:pt x="1389065" y="524015"/>
                </a:moveTo>
                <a:lnTo>
                  <a:pt x="1381749" y="533690"/>
                </a:lnTo>
                <a:cubicBezTo>
                  <a:pt x="1374987" y="541739"/>
                  <a:pt x="1366795" y="548982"/>
                  <a:pt x="1359804" y="556907"/>
                </a:cubicBezTo>
                <a:cubicBezTo>
                  <a:pt x="1365296" y="551459"/>
                  <a:pt x="1369324" y="545170"/>
                  <a:pt x="1374433" y="539494"/>
                </a:cubicBezTo>
                <a:close/>
                <a:moveTo>
                  <a:pt x="1359805" y="522080"/>
                </a:moveTo>
                <a:lnTo>
                  <a:pt x="1345174" y="539494"/>
                </a:lnTo>
                <a:lnTo>
                  <a:pt x="1336813" y="547786"/>
                </a:lnTo>
                <a:lnTo>
                  <a:pt x="1337858" y="545298"/>
                </a:lnTo>
                <a:lnTo>
                  <a:pt x="1353551" y="527041"/>
                </a:lnTo>
                <a:close/>
                <a:moveTo>
                  <a:pt x="1374430" y="510476"/>
                </a:moveTo>
                <a:lnTo>
                  <a:pt x="1359805" y="522080"/>
                </a:lnTo>
                <a:lnTo>
                  <a:pt x="1360031" y="521811"/>
                </a:lnTo>
                <a:close/>
                <a:moveTo>
                  <a:pt x="1374433" y="510472"/>
                </a:moveTo>
                <a:lnTo>
                  <a:pt x="1374433" y="510473"/>
                </a:lnTo>
                <a:lnTo>
                  <a:pt x="1374430" y="510476"/>
                </a:lnTo>
                <a:cubicBezTo>
                  <a:pt x="1374431" y="510475"/>
                  <a:pt x="1374432" y="510473"/>
                  <a:pt x="1374433" y="510472"/>
                </a:cubicBezTo>
                <a:close/>
                <a:moveTo>
                  <a:pt x="1425089" y="487694"/>
                </a:moveTo>
                <a:lnTo>
                  <a:pt x="1422671" y="492054"/>
                </a:lnTo>
                <a:cubicBezTo>
                  <a:pt x="1420417" y="494941"/>
                  <a:pt x="1416745" y="498980"/>
                  <a:pt x="1411010" y="504668"/>
                </a:cubicBezTo>
                <a:cubicBezTo>
                  <a:pt x="1406701" y="508942"/>
                  <a:pt x="1400794" y="512073"/>
                  <a:pt x="1396379" y="516277"/>
                </a:cubicBezTo>
                <a:lnTo>
                  <a:pt x="1389065" y="524015"/>
                </a:lnTo>
                <a:lnTo>
                  <a:pt x="1403695" y="504668"/>
                </a:lnTo>
                <a:close/>
                <a:moveTo>
                  <a:pt x="1403695" y="475647"/>
                </a:moveTo>
                <a:cubicBezTo>
                  <a:pt x="1395164" y="484672"/>
                  <a:pt x="1390478" y="495763"/>
                  <a:pt x="1381749" y="504668"/>
                </a:cubicBezTo>
                <a:lnTo>
                  <a:pt x="1374433" y="510472"/>
                </a:lnTo>
                <a:lnTo>
                  <a:pt x="1389064" y="493060"/>
                </a:lnTo>
                <a:lnTo>
                  <a:pt x="1389457" y="492591"/>
                </a:lnTo>
                <a:lnTo>
                  <a:pt x="1389464" y="492586"/>
                </a:lnTo>
                <a:cubicBezTo>
                  <a:pt x="1389467" y="492582"/>
                  <a:pt x="1389470" y="492577"/>
                  <a:pt x="1389474" y="492573"/>
                </a:cubicBezTo>
                <a:close/>
                <a:moveTo>
                  <a:pt x="2586160" y="464099"/>
                </a:moveTo>
                <a:lnTo>
                  <a:pt x="2583639" y="468173"/>
                </a:lnTo>
                <a:lnTo>
                  <a:pt x="2577714" y="474891"/>
                </a:lnTo>
                <a:lnTo>
                  <a:pt x="2578124" y="473692"/>
                </a:lnTo>
                <a:close/>
                <a:moveTo>
                  <a:pt x="1454276" y="453257"/>
                </a:moveTo>
                <a:lnTo>
                  <a:pt x="1432955" y="481451"/>
                </a:lnTo>
                <a:lnTo>
                  <a:pt x="1425089" y="487694"/>
                </a:lnTo>
                <a:lnTo>
                  <a:pt x="1425836" y="486343"/>
                </a:lnTo>
                <a:cubicBezTo>
                  <a:pt x="1426191" y="480914"/>
                  <a:pt x="1407347" y="491762"/>
                  <a:pt x="1450315" y="456443"/>
                </a:cubicBezTo>
                <a:close/>
                <a:moveTo>
                  <a:pt x="2209704" y="452392"/>
                </a:moveTo>
                <a:cubicBezTo>
                  <a:pt x="2208933" y="455281"/>
                  <a:pt x="2202876" y="465489"/>
                  <a:pt x="2201047" y="469842"/>
                </a:cubicBezTo>
                <a:cubicBezTo>
                  <a:pt x="2141256" y="517285"/>
                  <a:pt x="2202508" y="465648"/>
                  <a:pt x="2142526" y="527885"/>
                </a:cubicBezTo>
                <a:lnTo>
                  <a:pt x="2135107" y="535410"/>
                </a:lnTo>
                <a:lnTo>
                  <a:pt x="2137042" y="532989"/>
                </a:lnTo>
                <a:cubicBezTo>
                  <a:pt x="2157934" y="505814"/>
                  <a:pt x="2173054" y="484447"/>
                  <a:pt x="2208362" y="452429"/>
                </a:cubicBezTo>
                <a:cubicBezTo>
                  <a:pt x="2209631" y="451278"/>
                  <a:pt x="2209961" y="451428"/>
                  <a:pt x="2209704" y="452392"/>
                </a:cubicBezTo>
                <a:close/>
                <a:moveTo>
                  <a:pt x="3112005" y="443088"/>
                </a:moveTo>
                <a:lnTo>
                  <a:pt x="2998399" y="568516"/>
                </a:lnTo>
                <a:cubicBezTo>
                  <a:pt x="2992913" y="575287"/>
                  <a:pt x="2988591" y="583752"/>
                  <a:pt x="2984561" y="592640"/>
                </a:cubicBezTo>
                <a:lnTo>
                  <a:pt x="2981241" y="599962"/>
                </a:lnTo>
                <a:lnTo>
                  <a:pt x="2932563" y="638167"/>
                </a:lnTo>
                <a:lnTo>
                  <a:pt x="2922308" y="643372"/>
                </a:lnTo>
                <a:cubicBezTo>
                  <a:pt x="2922182" y="642469"/>
                  <a:pt x="2922057" y="641566"/>
                  <a:pt x="2921931" y="640663"/>
                </a:cubicBezTo>
                <a:cubicBezTo>
                  <a:pt x="2927547" y="623782"/>
                  <a:pt x="2974079" y="587631"/>
                  <a:pt x="2991084" y="568516"/>
                </a:cubicBezTo>
                <a:lnTo>
                  <a:pt x="3056118" y="496846"/>
                </a:lnTo>
                <a:lnTo>
                  <a:pt x="3079282" y="474418"/>
                </a:lnTo>
                <a:lnTo>
                  <a:pt x="3108127" y="446626"/>
                </a:lnTo>
                <a:close/>
                <a:moveTo>
                  <a:pt x="1442519" y="441210"/>
                </a:moveTo>
                <a:lnTo>
                  <a:pt x="1438397" y="445761"/>
                </a:lnTo>
                <a:cubicBezTo>
                  <a:pt x="1435524" y="448700"/>
                  <a:pt x="1431407" y="452743"/>
                  <a:pt x="1425641" y="458234"/>
                </a:cubicBezTo>
                <a:cubicBezTo>
                  <a:pt x="1419018" y="464540"/>
                  <a:pt x="1409902" y="469080"/>
                  <a:pt x="1403695" y="475647"/>
                </a:cubicBezTo>
                <a:lnTo>
                  <a:pt x="1425639" y="452431"/>
                </a:lnTo>
                <a:lnTo>
                  <a:pt x="1432955" y="446626"/>
                </a:lnTo>
                <a:close/>
                <a:moveTo>
                  <a:pt x="1447885" y="427949"/>
                </a:moveTo>
                <a:cubicBezTo>
                  <a:pt x="1449546" y="426517"/>
                  <a:pt x="1449750" y="426636"/>
                  <a:pt x="1447585" y="429213"/>
                </a:cubicBezTo>
                <a:lnTo>
                  <a:pt x="1425639" y="452431"/>
                </a:lnTo>
                <a:lnTo>
                  <a:pt x="1418325" y="458234"/>
                </a:lnTo>
                <a:cubicBezTo>
                  <a:pt x="1424820" y="450503"/>
                  <a:pt x="1442903" y="432246"/>
                  <a:pt x="1447885" y="427949"/>
                </a:cubicBezTo>
                <a:close/>
                <a:moveTo>
                  <a:pt x="1732877" y="394386"/>
                </a:moveTo>
                <a:lnTo>
                  <a:pt x="1732877" y="394387"/>
                </a:lnTo>
                <a:cubicBezTo>
                  <a:pt x="1726145" y="400619"/>
                  <a:pt x="1717664" y="405568"/>
                  <a:pt x="1710932" y="411800"/>
                </a:cubicBezTo>
                <a:cubicBezTo>
                  <a:pt x="1702997" y="419145"/>
                  <a:pt x="1696791" y="427585"/>
                  <a:pt x="1688986" y="435017"/>
                </a:cubicBezTo>
                <a:cubicBezTo>
                  <a:pt x="1694478" y="429569"/>
                  <a:pt x="1697826" y="422854"/>
                  <a:pt x="1703616" y="417604"/>
                </a:cubicBezTo>
                <a:close/>
                <a:moveTo>
                  <a:pt x="1685697" y="391371"/>
                </a:moveTo>
                <a:lnTo>
                  <a:pt x="1683650" y="393281"/>
                </a:lnTo>
                <a:cubicBezTo>
                  <a:pt x="1679151" y="397407"/>
                  <a:pt x="1681977" y="394630"/>
                  <a:pt x="1685689" y="391377"/>
                </a:cubicBezTo>
                <a:close/>
                <a:moveTo>
                  <a:pt x="1652411" y="388583"/>
                </a:moveTo>
                <a:cubicBezTo>
                  <a:pt x="1642657" y="396322"/>
                  <a:pt x="1632232" y="403563"/>
                  <a:pt x="1623149" y="411800"/>
                </a:cubicBezTo>
                <a:lnTo>
                  <a:pt x="1637780" y="400191"/>
                </a:lnTo>
                <a:close/>
                <a:moveTo>
                  <a:pt x="1768539" y="388465"/>
                </a:moveTo>
                <a:cubicBezTo>
                  <a:pt x="1773110" y="386491"/>
                  <a:pt x="1776767" y="385523"/>
                  <a:pt x="1776767" y="388583"/>
                </a:cubicBezTo>
                <a:cubicBezTo>
                  <a:pt x="1776767" y="395559"/>
                  <a:pt x="1761039" y="395258"/>
                  <a:pt x="1754823" y="400191"/>
                </a:cubicBezTo>
                <a:cubicBezTo>
                  <a:pt x="1748606" y="405123"/>
                  <a:pt x="1745303" y="411927"/>
                  <a:pt x="1740192" y="417604"/>
                </a:cubicBezTo>
                <a:cubicBezTo>
                  <a:pt x="1727600" y="431592"/>
                  <a:pt x="1722844" y="436817"/>
                  <a:pt x="1717213" y="441736"/>
                </a:cubicBezTo>
                <a:lnTo>
                  <a:pt x="1710488" y="447153"/>
                </a:lnTo>
                <a:lnTo>
                  <a:pt x="1710932" y="446626"/>
                </a:lnTo>
                <a:lnTo>
                  <a:pt x="1754823" y="394387"/>
                </a:lnTo>
                <a:cubicBezTo>
                  <a:pt x="1758480" y="393420"/>
                  <a:pt x="1763966" y="390439"/>
                  <a:pt x="1768539" y="388465"/>
                </a:cubicBezTo>
                <a:close/>
                <a:moveTo>
                  <a:pt x="1508198" y="376647"/>
                </a:moveTo>
                <a:cubicBezTo>
                  <a:pt x="1504081" y="382375"/>
                  <a:pt x="1484409" y="403228"/>
                  <a:pt x="1476847" y="411800"/>
                </a:cubicBezTo>
                <a:cubicBezTo>
                  <a:pt x="1452447" y="439457"/>
                  <a:pt x="1460164" y="432392"/>
                  <a:pt x="1450393" y="436751"/>
                </a:cubicBezTo>
                <a:lnTo>
                  <a:pt x="1442519" y="441210"/>
                </a:lnTo>
                <a:lnTo>
                  <a:pt x="1443689" y="439917"/>
                </a:lnTo>
                <a:cubicBezTo>
                  <a:pt x="1448431" y="433492"/>
                  <a:pt x="1422981" y="454538"/>
                  <a:pt x="1454901" y="429213"/>
                </a:cubicBezTo>
                <a:cubicBezTo>
                  <a:pt x="1467335" y="419348"/>
                  <a:pt x="1473366" y="405400"/>
                  <a:pt x="1484162" y="394387"/>
                </a:cubicBezTo>
                <a:cubicBezTo>
                  <a:pt x="1490512" y="387908"/>
                  <a:pt x="1498791" y="382779"/>
                  <a:pt x="1506107" y="376974"/>
                </a:cubicBezTo>
                <a:cubicBezTo>
                  <a:pt x="1509215" y="374508"/>
                  <a:pt x="1509571" y="374737"/>
                  <a:pt x="1508198" y="376647"/>
                </a:cubicBezTo>
                <a:close/>
                <a:moveTo>
                  <a:pt x="1528754" y="376582"/>
                </a:moveTo>
                <a:cubicBezTo>
                  <a:pt x="1526454" y="379307"/>
                  <a:pt x="1516694" y="389844"/>
                  <a:pt x="1513422" y="394387"/>
                </a:cubicBezTo>
                <a:cubicBezTo>
                  <a:pt x="1489803" y="427184"/>
                  <a:pt x="1510237" y="408522"/>
                  <a:pt x="1484162" y="429213"/>
                </a:cubicBezTo>
                <a:lnTo>
                  <a:pt x="1454276" y="453257"/>
                </a:lnTo>
                <a:lnTo>
                  <a:pt x="1454901" y="452429"/>
                </a:lnTo>
                <a:cubicBezTo>
                  <a:pt x="1461174" y="444134"/>
                  <a:pt x="1469412" y="436881"/>
                  <a:pt x="1476847" y="429213"/>
                </a:cubicBezTo>
                <a:cubicBezTo>
                  <a:pt x="1493798" y="411728"/>
                  <a:pt x="1510254" y="393921"/>
                  <a:pt x="1528052" y="376974"/>
                </a:cubicBezTo>
                <a:cubicBezTo>
                  <a:pt x="1529459" y="375634"/>
                  <a:pt x="1529521" y="375674"/>
                  <a:pt x="1528754" y="376582"/>
                </a:cubicBezTo>
                <a:close/>
                <a:moveTo>
                  <a:pt x="1755845" y="370993"/>
                </a:moveTo>
                <a:cubicBezTo>
                  <a:pt x="1753747" y="373837"/>
                  <a:pt x="1743849" y="384229"/>
                  <a:pt x="1740192" y="388583"/>
                </a:cubicBezTo>
                <a:lnTo>
                  <a:pt x="1732877" y="394386"/>
                </a:lnTo>
                <a:lnTo>
                  <a:pt x="1754823" y="371170"/>
                </a:lnTo>
                <a:cubicBezTo>
                  <a:pt x="1756377" y="369937"/>
                  <a:pt x="1756545" y="370046"/>
                  <a:pt x="1755845" y="370993"/>
                </a:cubicBezTo>
                <a:close/>
                <a:moveTo>
                  <a:pt x="1774821" y="366315"/>
                </a:moveTo>
                <a:cubicBezTo>
                  <a:pt x="1780774" y="363211"/>
                  <a:pt x="1773385" y="367668"/>
                  <a:pt x="1761140" y="377020"/>
                </a:cubicBezTo>
                <a:lnTo>
                  <a:pt x="1751520" y="384996"/>
                </a:lnTo>
                <a:lnTo>
                  <a:pt x="1754823" y="376974"/>
                </a:lnTo>
                <a:close/>
                <a:moveTo>
                  <a:pt x="2449885" y="355157"/>
                </a:moveTo>
                <a:lnTo>
                  <a:pt x="2340034" y="469842"/>
                </a:lnTo>
                <a:lnTo>
                  <a:pt x="2334218" y="475746"/>
                </a:lnTo>
                <a:lnTo>
                  <a:pt x="2371827" y="433713"/>
                </a:lnTo>
                <a:cubicBezTo>
                  <a:pt x="2395641" y="407680"/>
                  <a:pt x="2416930" y="385751"/>
                  <a:pt x="2439670" y="364163"/>
                </a:cubicBezTo>
                <a:close/>
                <a:moveTo>
                  <a:pt x="1727110" y="353044"/>
                </a:moveTo>
                <a:cubicBezTo>
                  <a:pt x="1722749" y="358611"/>
                  <a:pt x="1703617" y="379876"/>
                  <a:pt x="1696301" y="388583"/>
                </a:cubicBezTo>
                <a:lnTo>
                  <a:pt x="1683679" y="398597"/>
                </a:lnTo>
                <a:lnTo>
                  <a:pt x="1686620" y="395237"/>
                </a:lnTo>
                <a:cubicBezTo>
                  <a:pt x="1694748" y="385446"/>
                  <a:pt x="1694099" y="384826"/>
                  <a:pt x="1691115" y="386946"/>
                </a:cubicBezTo>
                <a:lnTo>
                  <a:pt x="1685697" y="391371"/>
                </a:lnTo>
                <a:lnTo>
                  <a:pt x="1696697" y="381108"/>
                </a:lnTo>
                <a:lnTo>
                  <a:pt x="1725561" y="353757"/>
                </a:lnTo>
                <a:cubicBezTo>
                  <a:pt x="1728375" y="351077"/>
                  <a:pt x="1728563" y="351189"/>
                  <a:pt x="1727110" y="353044"/>
                </a:cubicBezTo>
                <a:close/>
                <a:moveTo>
                  <a:pt x="2654496" y="346085"/>
                </a:moveTo>
                <a:lnTo>
                  <a:pt x="2650913" y="352323"/>
                </a:lnTo>
                <a:lnTo>
                  <a:pt x="2619346" y="386316"/>
                </a:lnTo>
                <a:lnTo>
                  <a:pt x="2622817" y="381451"/>
                </a:lnTo>
                <a:lnTo>
                  <a:pt x="2631680" y="370602"/>
                </a:lnTo>
                <a:close/>
                <a:moveTo>
                  <a:pt x="2638737" y="328315"/>
                </a:moveTo>
                <a:cubicBezTo>
                  <a:pt x="2640982" y="327005"/>
                  <a:pt x="2641708" y="327414"/>
                  <a:pt x="2639957" y="330539"/>
                </a:cubicBezTo>
                <a:cubicBezTo>
                  <a:pt x="2635948" y="334993"/>
                  <a:pt x="2622241" y="347043"/>
                  <a:pt x="2625327" y="342148"/>
                </a:cubicBezTo>
                <a:lnTo>
                  <a:pt x="2635303" y="331003"/>
                </a:lnTo>
                <a:close/>
                <a:moveTo>
                  <a:pt x="2677734" y="306063"/>
                </a:moveTo>
                <a:lnTo>
                  <a:pt x="2668628" y="321480"/>
                </a:lnTo>
                <a:lnTo>
                  <a:pt x="2662367" y="332382"/>
                </a:lnTo>
                <a:cubicBezTo>
                  <a:pt x="2662325" y="332422"/>
                  <a:pt x="2662282" y="332461"/>
                  <a:pt x="2662241" y="332501"/>
                </a:cubicBezTo>
                <a:lnTo>
                  <a:pt x="2649860" y="344493"/>
                </a:lnTo>
                <a:lnTo>
                  <a:pt x="2670541" y="316156"/>
                </a:lnTo>
                <a:close/>
                <a:moveTo>
                  <a:pt x="2697721" y="299927"/>
                </a:moveTo>
                <a:cubicBezTo>
                  <a:pt x="2697493" y="300461"/>
                  <a:pt x="2695447" y="302789"/>
                  <a:pt x="2691162" y="307323"/>
                </a:cubicBezTo>
                <a:lnTo>
                  <a:pt x="2654850" y="345705"/>
                </a:lnTo>
                <a:lnTo>
                  <a:pt x="2654496" y="346085"/>
                </a:lnTo>
                <a:lnTo>
                  <a:pt x="2662367" y="332382"/>
                </a:lnTo>
                <a:lnTo>
                  <a:pt x="2680711" y="314979"/>
                </a:lnTo>
                <a:cubicBezTo>
                  <a:pt x="2691375" y="304971"/>
                  <a:pt x="2698180" y="298860"/>
                  <a:pt x="2697721" y="299927"/>
                </a:cubicBezTo>
                <a:close/>
                <a:moveTo>
                  <a:pt x="2680750" y="299252"/>
                </a:moveTo>
                <a:lnTo>
                  <a:pt x="2649229" y="345103"/>
                </a:lnTo>
                <a:lnTo>
                  <a:pt x="2646420" y="347824"/>
                </a:lnTo>
                <a:lnTo>
                  <a:pt x="2648258" y="343300"/>
                </a:lnTo>
                <a:cubicBezTo>
                  <a:pt x="2650217" y="339001"/>
                  <a:pt x="2653068" y="333351"/>
                  <a:pt x="2654587" y="330539"/>
                </a:cubicBezTo>
                <a:lnTo>
                  <a:pt x="2661902" y="318931"/>
                </a:lnTo>
                <a:close/>
                <a:moveTo>
                  <a:pt x="2687714" y="292061"/>
                </a:moveTo>
                <a:lnTo>
                  <a:pt x="2677734" y="306063"/>
                </a:lnTo>
                <a:lnTo>
                  <a:pt x="2683379" y="296507"/>
                </a:lnTo>
                <a:lnTo>
                  <a:pt x="2686986" y="292742"/>
                </a:lnTo>
                <a:close/>
                <a:moveTo>
                  <a:pt x="2689104" y="287474"/>
                </a:moveTo>
                <a:lnTo>
                  <a:pt x="2683847" y="295714"/>
                </a:lnTo>
                <a:lnTo>
                  <a:pt x="2683379" y="296507"/>
                </a:lnTo>
                <a:lnTo>
                  <a:pt x="2680750" y="299252"/>
                </a:lnTo>
                <a:lnTo>
                  <a:pt x="2688284" y="288293"/>
                </a:lnTo>
                <a:close/>
                <a:moveTo>
                  <a:pt x="2733956" y="275073"/>
                </a:moveTo>
                <a:cubicBezTo>
                  <a:pt x="2737459" y="272945"/>
                  <a:pt x="2738369" y="273502"/>
                  <a:pt x="2735054" y="278301"/>
                </a:cubicBezTo>
                <a:cubicBezTo>
                  <a:pt x="2707897" y="317594"/>
                  <a:pt x="2677371" y="355299"/>
                  <a:pt x="2646037" y="392624"/>
                </a:cubicBezTo>
                <a:lnTo>
                  <a:pt x="2586160" y="464099"/>
                </a:lnTo>
                <a:lnTo>
                  <a:pt x="2593926" y="451549"/>
                </a:lnTo>
                <a:cubicBezTo>
                  <a:pt x="2608455" y="427132"/>
                  <a:pt x="2630240" y="388540"/>
                  <a:pt x="2649953" y="353997"/>
                </a:cubicBezTo>
                <a:lnTo>
                  <a:pt x="2650913" y="352323"/>
                </a:lnTo>
                <a:lnTo>
                  <a:pt x="2676533" y="324736"/>
                </a:lnTo>
                <a:cubicBezTo>
                  <a:pt x="2689602" y="312009"/>
                  <a:pt x="2723447" y="281456"/>
                  <a:pt x="2733956" y="275073"/>
                </a:cubicBezTo>
                <a:close/>
                <a:moveTo>
                  <a:pt x="1957168" y="270740"/>
                </a:moveTo>
                <a:cubicBezTo>
                  <a:pt x="1958697" y="270327"/>
                  <a:pt x="1959647" y="270753"/>
                  <a:pt x="1959647" y="272497"/>
                </a:cubicBezTo>
                <a:cubicBezTo>
                  <a:pt x="1959647" y="280706"/>
                  <a:pt x="1945649" y="284655"/>
                  <a:pt x="1937702" y="289910"/>
                </a:cubicBezTo>
                <a:lnTo>
                  <a:pt x="1916685" y="301027"/>
                </a:lnTo>
                <a:lnTo>
                  <a:pt x="1937702" y="284105"/>
                </a:lnTo>
                <a:cubicBezTo>
                  <a:pt x="1942767" y="280756"/>
                  <a:pt x="1952578" y="271977"/>
                  <a:pt x="1957168" y="270740"/>
                </a:cubicBezTo>
                <a:close/>
                <a:moveTo>
                  <a:pt x="2942348" y="260471"/>
                </a:moveTo>
                <a:cubicBezTo>
                  <a:pt x="2938827" y="267397"/>
                  <a:pt x="2920057" y="292531"/>
                  <a:pt x="2910617" y="301518"/>
                </a:cubicBezTo>
                <a:lnTo>
                  <a:pt x="2868919" y="335959"/>
                </a:lnTo>
                <a:lnTo>
                  <a:pt x="2939878" y="260888"/>
                </a:lnTo>
                <a:cubicBezTo>
                  <a:pt x="2943002" y="257878"/>
                  <a:pt x="2943523" y="258163"/>
                  <a:pt x="2942348" y="260471"/>
                </a:cubicBezTo>
                <a:close/>
                <a:moveTo>
                  <a:pt x="2722264" y="258205"/>
                </a:moveTo>
                <a:lnTo>
                  <a:pt x="2710473" y="270780"/>
                </a:lnTo>
                <a:lnTo>
                  <a:pt x="2687714" y="292061"/>
                </a:lnTo>
                <a:lnTo>
                  <a:pt x="2695610" y="280981"/>
                </a:lnTo>
                <a:lnTo>
                  <a:pt x="2696897" y="279697"/>
                </a:lnTo>
                <a:cubicBezTo>
                  <a:pt x="2704114" y="272818"/>
                  <a:pt x="2709498" y="268040"/>
                  <a:pt x="2713567" y="264677"/>
                </a:cubicBezTo>
                <a:close/>
                <a:moveTo>
                  <a:pt x="2723137" y="246049"/>
                </a:moveTo>
                <a:lnTo>
                  <a:pt x="2705793" y="266692"/>
                </a:lnTo>
                <a:lnTo>
                  <a:pt x="2695610" y="280981"/>
                </a:lnTo>
                <a:lnTo>
                  <a:pt x="2689104" y="287474"/>
                </a:lnTo>
                <a:lnTo>
                  <a:pt x="2689388" y="287030"/>
                </a:lnTo>
                <a:cubicBezTo>
                  <a:pt x="2691250" y="284143"/>
                  <a:pt x="2692487" y="282215"/>
                  <a:pt x="2691162" y="284105"/>
                </a:cubicBezTo>
                <a:lnTo>
                  <a:pt x="2688284" y="288293"/>
                </a:lnTo>
                <a:lnTo>
                  <a:pt x="2669217" y="307323"/>
                </a:lnTo>
                <a:lnTo>
                  <a:pt x="2661902" y="318931"/>
                </a:lnTo>
                <a:lnTo>
                  <a:pt x="2622627" y="370870"/>
                </a:lnTo>
                <a:lnTo>
                  <a:pt x="2618123" y="375233"/>
                </a:lnTo>
                <a:cubicBezTo>
                  <a:pt x="2603522" y="389543"/>
                  <a:pt x="2590159" y="402826"/>
                  <a:pt x="2581435" y="411800"/>
                </a:cubicBezTo>
                <a:lnTo>
                  <a:pt x="2537649" y="461166"/>
                </a:lnTo>
                <a:lnTo>
                  <a:pt x="2574120" y="411800"/>
                </a:lnTo>
                <a:cubicBezTo>
                  <a:pt x="2596066" y="384713"/>
                  <a:pt x="2623474" y="359965"/>
                  <a:pt x="2639957" y="330539"/>
                </a:cubicBezTo>
                <a:cubicBezTo>
                  <a:pt x="2652040" y="317118"/>
                  <a:pt x="2657841" y="310034"/>
                  <a:pt x="2660493" y="306236"/>
                </a:cubicBezTo>
                <a:cubicBezTo>
                  <a:pt x="2660495" y="306231"/>
                  <a:pt x="2660497" y="306225"/>
                  <a:pt x="2660499" y="306220"/>
                </a:cubicBezTo>
                <a:lnTo>
                  <a:pt x="2674972" y="292495"/>
                </a:lnTo>
                <a:lnTo>
                  <a:pt x="2683847" y="284105"/>
                </a:lnTo>
                <a:cubicBezTo>
                  <a:pt x="2692281" y="274626"/>
                  <a:pt x="2698943" y="266763"/>
                  <a:pt x="2704245" y="260209"/>
                </a:cubicBezTo>
                <a:lnTo>
                  <a:pt x="2707261" y="256255"/>
                </a:lnTo>
                <a:lnTo>
                  <a:pt x="2710725" y="252993"/>
                </a:lnTo>
                <a:close/>
                <a:moveTo>
                  <a:pt x="2737907" y="239441"/>
                </a:moveTo>
                <a:lnTo>
                  <a:pt x="2732514" y="248286"/>
                </a:lnTo>
                <a:cubicBezTo>
                  <a:pt x="2726931" y="257373"/>
                  <a:pt x="2728218" y="254482"/>
                  <a:pt x="2722346" y="258144"/>
                </a:cubicBezTo>
                <a:cubicBezTo>
                  <a:pt x="2722318" y="258164"/>
                  <a:pt x="2722292" y="258185"/>
                  <a:pt x="2722264" y="258205"/>
                </a:cubicBezTo>
                <a:lnTo>
                  <a:pt x="2731622" y="248225"/>
                </a:lnTo>
                <a:lnTo>
                  <a:pt x="2737084" y="239768"/>
                </a:lnTo>
                <a:close/>
                <a:moveTo>
                  <a:pt x="3345620" y="233875"/>
                </a:moveTo>
                <a:lnTo>
                  <a:pt x="3256034" y="311719"/>
                </a:lnTo>
                <a:lnTo>
                  <a:pt x="3112005" y="443088"/>
                </a:lnTo>
                <a:lnTo>
                  <a:pt x="3144765" y="406919"/>
                </a:lnTo>
                <a:lnTo>
                  <a:pt x="3199053" y="351188"/>
                </a:lnTo>
                <a:lnTo>
                  <a:pt x="3293153" y="274306"/>
                </a:lnTo>
                <a:close/>
                <a:moveTo>
                  <a:pt x="2537544" y="226062"/>
                </a:moveTo>
                <a:cubicBezTo>
                  <a:pt x="2537544" y="233038"/>
                  <a:pt x="2528189" y="237894"/>
                  <a:pt x="2522914" y="243475"/>
                </a:cubicBezTo>
                <a:cubicBezTo>
                  <a:pt x="2507094" y="260212"/>
                  <a:pt x="2499045" y="268050"/>
                  <a:pt x="2489831" y="275765"/>
                </a:cubicBezTo>
                <a:lnTo>
                  <a:pt x="2476694" y="286218"/>
                </a:lnTo>
                <a:lnTo>
                  <a:pt x="2479023" y="284105"/>
                </a:lnTo>
                <a:cubicBezTo>
                  <a:pt x="2494400" y="269089"/>
                  <a:pt x="2508283" y="253149"/>
                  <a:pt x="2522914" y="237671"/>
                </a:cubicBezTo>
                <a:cubicBezTo>
                  <a:pt x="2527053" y="233293"/>
                  <a:pt x="2537544" y="220589"/>
                  <a:pt x="2537544" y="226062"/>
                </a:cubicBezTo>
                <a:close/>
                <a:moveTo>
                  <a:pt x="2748951" y="221394"/>
                </a:moveTo>
                <a:lnTo>
                  <a:pt x="2737084" y="239768"/>
                </a:lnTo>
                <a:lnTo>
                  <a:pt x="2727739" y="243475"/>
                </a:lnTo>
                <a:lnTo>
                  <a:pt x="2723137" y="246049"/>
                </a:lnTo>
                <a:lnTo>
                  <a:pt x="2734106" y="232995"/>
                </a:lnTo>
                <a:lnTo>
                  <a:pt x="2745559" y="223695"/>
                </a:lnTo>
                <a:close/>
                <a:moveTo>
                  <a:pt x="2756999" y="208649"/>
                </a:moveTo>
                <a:lnTo>
                  <a:pt x="2749159" y="221253"/>
                </a:lnTo>
                <a:lnTo>
                  <a:pt x="2748951" y="221394"/>
                </a:lnTo>
                <a:lnTo>
                  <a:pt x="2749684" y="220258"/>
                </a:lnTo>
                <a:cubicBezTo>
                  <a:pt x="2752247" y="215177"/>
                  <a:pt x="2739192" y="227489"/>
                  <a:pt x="2735054" y="231867"/>
                </a:cubicBezTo>
                <a:lnTo>
                  <a:pt x="2734106" y="232995"/>
                </a:lnTo>
                <a:lnTo>
                  <a:pt x="2718542" y="245633"/>
                </a:lnTo>
                <a:lnTo>
                  <a:pt x="2710725" y="252993"/>
                </a:lnTo>
                <a:lnTo>
                  <a:pt x="2709022" y="253946"/>
                </a:lnTo>
                <a:lnTo>
                  <a:pt x="2716485" y="244159"/>
                </a:lnTo>
                <a:cubicBezTo>
                  <a:pt x="2734456" y="218669"/>
                  <a:pt x="2718307" y="229118"/>
                  <a:pt x="2756999" y="208649"/>
                </a:cubicBezTo>
                <a:close/>
                <a:moveTo>
                  <a:pt x="2861923" y="201715"/>
                </a:moveTo>
                <a:cubicBezTo>
                  <a:pt x="2864604" y="200709"/>
                  <a:pt x="2851052" y="213613"/>
                  <a:pt x="2828834" y="234057"/>
                </a:cubicBezTo>
                <a:lnTo>
                  <a:pt x="2792664" y="267106"/>
                </a:lnTo>
                <a:lnTo>
                  <a:pt x="2797160" y="261158"/>
                </a:lnTo>
                <a:cubicBezTo>
                  <a:pt x="2813385" y="238475"/>
                  <a:pt x="2801973" y="248420"/>
                  <a:pt x="2844781" y="214454"/>
                </a:cubicBezTo>
                <a:cubicBezTo>
                  <a:pt x="2855184" y="206199"/>
                  <a:pt x="2860583" y="202218"/>
                  <a:pt x="2861923" y="201715"/>
                </a:cubicBezTo>
                <a:close/>
                <a:moveTo>
                  <a:pt x="2784401" y="197549"/>
                </a:moveTo>
                <a:lnTo>
                  <a:pt x="2780688" y="202539"/>
                </a:lnTo>
                <a:cubicBezTo>
                  <a:pt x="2777001" y="207455"/>
                  <a:pt x="2770105" y="216267"/>
                  <a:pt x="2756999" y="231867"/>
                </a:cubicBezTo>
                <a:lnTo>
                  <a:pt x="2737907" y="239441"/>
                </a:lnTo>
                <a:lnTo>
                  <a:pt x="2740908" y="234520"/>
                </a:lnTo>
                <a:lnTo>
                  <a:pt x="2749159" y="221253"/>
                </a:lnTo>
                <a:lnTo>
                  <a:pt x="2778296" y="201490"/>
                </a:lnTo>
                <a:close/>
                <a:moveTo>
                  <a:pt x="2785118" y="196587"/>
                </a:moveTo>
                <a:lnTo>
                  <a:pt x="2785863" y="196606"/>
                </a:lnTo>
                <a:lnTo>
                  <a:pt x="2784401" y="197549"/>
                </a:lnTo>
                <a:close/>
                <a:moveTo>
                  <a:pt x="3409114" y="179464"/>
                </a:moveTo>
                <a:cubicBezTo>
                  <a:pt x="3407261" y="182459"/>
                  <a:pt x="3398000" y="193279"/>
                  <a:pt x="3393418" y="197041"/>
                </a:cubicBezTo>
                <a:lnTo>
                  <a:pt x="3345620" y="233875"/>
                </a:lnTo>
                <a:lnTo>
                  <a:pt x="3408049" y="179628"/>
                </a:lnTo>
                <a:cubicBezTo>
                  <a:pt x="3409526" y="178336"/>
                  <a:pt x="3409731" y="178465"/>
                  <a:pt x="3409114" y="179464"/>
                </a:cubicBezTo>
                <a:close/>
                <a:moveTo>
                  <a:pt x="3241238" y="173584"/>
                </a:moveTo>
                <a:cubicBezTo>
                  <a:pt x="3239648" y="177563"/>
                  <a:pt x="3230308" y="191992"/>
                  <a:pt x="3225169" y="197041"/>
                </a:cubicBezTo>
                <a:lnTo>
                  <a:pt x="3212164" y="208908"/>
                </a:lnTo>
                <a:lnTo>
                  <a:pt x="3239800" y="173824"/>
                </a:lnTo>
                <a:cubicBezTo>
                  <a:pt x="3241436" y="172093"/>
                  <a:pt x="3241767" y="172258"/>
                  <a:pt x="3241238" y="173584"/>
                </a:cubicBezTo>
                <a:close/>
                <a:moveTo>
                  <a:pt x="2831217" y="167809"/>
                </a:moveTo>
                <a:cubicBezTo>
                  <a:pt x="2828034" y="170744"/>
                  <a:pt x="2814165" y="181492"/>
                  <a:pt x="2808205" y="185433"/>
                </a:cubicBezTo>
                <a:cubicBezTo>
                  <a:pt x="2796776" y="192990"/>
                  <a:pt x="2791137" y="195771"/>
                  <a:pt x="2788289" y="196667"/>
                </a:cubicBezTo>
                <a:lnTo>
                  <a:pt x="2785863" y="196606"/>
                </a:lnTo>
                <a:lnTo>
                  <a:pt x="2830151" y="168020"/>
                </a:lnTo>
                <a:cubicBezTo>
                  <a:pt x="2832152" y="166720"/>
                  <a:pt x="2832278" y="166830"/>
                  <a:pt x="2831217" y="167809"/>
                </a:cubicBezTo>
                <a:close/>
                <a:moveTo>
                  <a:pt x="2712953" y="132129"/>
                </a:moveTo>
                <a:cubicBezTo>
                  <a:pt x="2714189" y="131280"/>
                  <a:pt x="2714439" y="131434"/>
                  <a:pt x="2713108" y="133194"/>
                </a:cubicBezTo>
                <a:lnTo>
                  <a:pt x="2699163" y="147576"/>
                </a:lnTo>
                <a:lnTo>
                  <a:pt x="2695012" y="150917"/>
                </a:lnTo>
                <a:cubicBezTo>
                  <a:pt x="2671784" y="170161"/>
                  <a:pt x="2641176" y="196073"/>
                  <a:pt x="2625327" y="208649"/>
                </a:cubicBezTo>
                <a:cubicBezTo>
                  <a:pt x="2580879" y="243916"/>
                  <a:pt x="2545835" y="272001"/>
                  <a:pt x="2516218" y="296666"/>
                </a:cubicBezTo>
                <a:lnTo>
                  <a:pt x="2449885" y="355157"/>
                </a:lnTo>
                <a:lnTo>
                  <a:pt x="2479023" y="324736"/>
                </a:lnTo>
                <a:cubicBezTo>
                  <a:pt x="2560984" y="239996"/>
                  <a:pt x="2569954" y="247898"/>
                  <a:pt x="2578145" y="229125"/>
                </a:cubicBezTo>
                <a:cubicBezTo>
                  <a:pt x="2578156" y="229094"/>
                  <a:pt x="2578166" y="229064"/>
                  <a:pt x="2578177" y="229033"/>
                </a:cubicBezTo>
                <a:lnTo>
                  <a:pt x="2632475" y="191106"/>
                </a:lnTo>
                <a:cubicBezTo>
                  <a:pt x="2652626" y="178106"/>
                  <a:pt x="2672834" y="165150"/>
                  <a:pt x="2691162" y="150607"/>
                </a:cubicBezTo>
                <a:cubicBezTo>
                  <a:pt x="2696650" y="146254"/>
                  <a:pt x="2709244" y="134676"/>
                  <a:pt x="2712953" y="132129"/>
                </a:cubicBezTo>
                <a:close/>
                <a:moveTo>
                  <a:pt x="3704425" y="836"/>
                </a:moveTo>
                <a:cubicBezTo>
                  <a:pt x="3706998" y="-264"/>
                  <a:pt x="3708368" y="-298"/>
                  <a:pt x="3708399" y="851"/>
                </a:cubicBezTo>
                <a:cubicBezTo>
                  <a:pt x="3708471" y="3478"/>
                  <a:pt x="3701550" y="12291"/>
                  <a:pt x="3686025" y="28717"/>
                </a:cubicBezTo>
                <a:cubicBezTo>
                  <a:pt x="3649448" y="67412"/>
                  <a:pt x="3614930" y="107387"/>
                  <a:pt x="3576296" y="144802"/>
                </a:cubicBezTo>
                <a:cubicBezTo>
                  <a:pt x="3449074" y="268017"/>
                  <a:pt x="3306026" y="381282"/>
                  <a:pt x="3188594" y="510473"/>
                </a:cubicBezTo>
                <a:cubicBezTo>
                  <a:pt x="2908106" y="819048"/>
                  <a:pt x="2627502" y="1128856"/>
                  <a:pt x="2383926" y="1456572"/>
                </a:cubicBezTo>
                <a:cubicBezTo>
                  <a:pt x="2327843" y="1532028"/>
                  <a:pt x="2269451" y="1606432"/>
                  <a:pt x="2215678" y="1682939"/>
                </a:cubicBezTo>
                <a:cubicBezTo>
                  <a:pt x="2153217" y="1771804"/>
                  <a:pt x="2144933" y="1769048"/>
                  <a:pt x="2201047" y="1746786"/>
                </a:cubicBezTo>
                <a:cubicBezTo>
                  <a:pt x="2290372" y="1635409"/>
                  <a:pt x="2210669" y="1724596"/>
                  <a:pt x="2303459" y="1642309"/>
                </a:cubicBezTo>
                <a:cubicBezTo>
                  <a:pt x="2329312" y="1619382"/>
                  <a:pt x="2404408" y="1540540"/>
                  <a:pt x="2442448" y="1520419"/>
                </a:cubicBezTo>
                <a:cubicBezTo>
                  <a:pt x="2449763" y="1516550"/>
                  <a:pt x="2455972" y="1510815"/>
                  <a:pt x="2464393" y="1508811"/>
                </a:cubicBezTo>
                <a:cubicBezTo>
                  <a:pt x="2480907" y="1504880"/>
                  <a:pt x="2498530" y="1504941"/>
                  <a:pt x="2515598" y="1503006"/>
                </a:cubicBezTo>
                <a:cubicBezTo>
                  <a:pt x="2510722" y="1512680"/>
                  <a:pt x="2502418" y="1521672"/>
                  <a:pt x="2500969" y="1532027"/>
                </a:cubicBezTo>
                <a:cubicBezTo>
                  <a:pt x="2499858" y="1539956"/>
                  <a:pt x="2506631" y="1547376"/>
                  <a:pt x="2508283" y="1555245"/>
                </a:cubicBezTo>
                <a:cubicBezTo>
                  <a:pt x="2511516" y="1570631"/>
                  <a:pt x="2513161" y="1586200"/>
                  <a:pt x="2515598" y="1601679"/>
                </a:cubicBezTo>
                <a:cubicBezTo>
                  <a:pt x="2520476" y="1597809"/>
                  <a:pt x="2524241" y="1592785"/>
                  <a:pt x="2530229" y="1590070"/>
                </a:cubicBezTo>
                <a:cubicBezTo>
                  <a:pt x="2551654" y="1580357"/>
                  <a:pt x="2572815" y="1577270"/>
                  <a:pt x="2596066" y="1572657"/>
                </a:cubicBezTo>
                <a:cubicBezTo>
                  <a:pt x="2667526" y="1615184"/>
                  <a:pt x="2586876" y="1556586"/>
                  <a:pt x="2618012" y="1630701"/>
                </a:cubicBezTo>
                <a:cubicBezTo>
                  <a:pt x="2621460" y="1638909"/>
                  <a:pt x="2637804" y="1638016"/>
                  <a:pt x="2647271" y="1642309"/>
                </a:cubicBezTo>
                <a:cubicBezTo>
                  <a:pt x="2654905" y="1645770"/>
                  <a:pt x="2662352" y="1649559"/>
                  <a:pt x="2669217" y="1653917"/>
                </a:cubicBezTo>
                <a:cubicBezTo>
                  <a:pt x="2674603" y="1657336"/>
                  <a:pt x="2679433" y="1661323"/>
                  <a:pt x="2683847" y="1665526"/>
                </a:cubicBezTo>
                <a:cubicBezTo>
                  <a:pt x="2691654" y="1672958"/>
                  <a:pt x="2695649" y="1683377"/>
                  <a:pt x="2705793" y="1688743"/>
                </a:cubicBezTo>
                <a:cubicBezTo>
                  <a:pt x="2718625" y="1695531"/>
                  <a:pt x="2749684" y="1700352"/>
                  <a:pt x="2749684" y="1700352"/>
                </a:cubicBezTo>
                <a:cubicBezTo>
                  <a:pt x="2756999" y="1706157"/>
                  <a:pt x="2762648" y="1713692"/>
                  <a:pt x="2771630" y="1717765"/>
                </a:cubicBezTo>
                <a:cubicBezTo>
                  <a:pt x="2780359" y="1721723"/>
                  <a:pt x="2791224" y="1721377"/>
                  <a:pt x="2800889" y="1723569"/>
                </a:cubicBezTo>
                <a:cubicBezTo>
                  <a:pt x="2808304" y="1725250"/>
                  <a:pt x="2815520" y="1727439"/>
                  <a:pt x="2822835" y="1729373"/>
                </a:cubicBezTo>
                <a:cubicBezTo>
                  <a:pt x="2873512" y="1819844"/>
                  <a:pt x="2827700" y="1754900"/>
                  <a:pt x="2874042" y="1799025"/>
                </a:cubicBezTo>
                <a:cubicBezTo>
                  <a:pt x="2884011" y="1808518"/>
                  <a:pt x="2889113" y="1821290"/>
                  <a:pt x="2903303" y="1828046"/>
                </a:cubicBezTo>
                <a:cubicBezTo>
                  <a:pt x="2909914" y="1831194"/>
                  <a:pt x="2917932" y="1831916"/>
                  <a:pt x="2925248" y="1833850"/>
                </a:cubicBezTo>
                <a:cubicBezTo>
                  <a:pt x="2932563" y="1831916"/>
                  <a:pt x="2939632" y="1826846"/>
                  <a:pt x="2947194" y="1828046"/>
                </a:cubicBezTo>
                <a:cubicBezTo>
                  <a:pt x="2953955" y="1829120"/>
                  <a:pt x="2957685" y="1844033"/>
                  <a:pt x="2961824" y="1839655"/>
                </a:cubicBezTo>
                <a:cubicBezTo>
                  <a:pt x="3010461" y="1788200"/>
                  <a:pt x="2934244" y="1814059"/>
                  <a:pt x="2991084" y="1799025"/>
                </a:cubicBezTo>
                <a:cubicBezTo>
                  <a:pt x="2995961" y="1818372"/>
                  <a:pt x="2997851" y="1838350"/>
                  <a:pt x="3005715" y="1857068"/>
                </a:cubicBezTo>
                <a:cubicBezTo>
                  <a:pt x="3008152" y="1862872"/>
                  <a:pt x="3010911" y="1868598"/>
                  <a:pt x="3013030" y="1874481"/>
                </a:cubicBezTo>
                <a:cubicBezTo>
                  <a:pt x="3015792" y="1882151"/>
                  <a:pt x="3014769" y="1891060"/>
                  <a:pt x="3020344" y="1897697"/>
                </a:cubicBezTo>
                <a:cubicBezTo>
                  <a:pt x="3025221" y="1903502"/>
                  <a:pt x="3034426" y="1906187"/>
                  <a:pt x="3042290" y="1909306"/>
                </a:cubicBezTo>
                <a:cubicBezTo>
                  <a:pt x="3049186" y="1912042"/>
                  <a:pt x="3057015" y="1912962"/>
                  <a:pt x="3064236" y="1915110"/>
                </a:cubicBezTo>
                <a:cubicBezTo>
                  <a:pt x="3076531" y="1918768"/>
                  <a:pt x="3088620" y="1922849"/>
                  <a:pt x="3100812" y="1926719"/>
                </a:cubicBezTo>
                <a:cubicBezTo>
                  <a:pt x="3090372" y="1951572"/>
                  <a:pt x="3084588" y="1950568"/>
                  <a:pt x="3130071" y="1932523"/>
                </a:cubicBezTo>
                <a:cubicBezTo>
                  <a:pt x="3137936" y="1929403"/>
                  <a:pt x="3145152" y="1925273"/>
                  <a:pt x="3152017" y="1920915"/>
                </a:cubicBezTo>
                <a:cubicBezTo>
                  <a:pt x="3157402" y="1917496"/>
                  <a:pt x="3169365" y="1904277"/>
                  <a:pt x="3166648" y="1909306"/>
                </a:cubicBezTo>
                <a:cubicBezTo>
                  <a:pt x="3156760" y="1927615"/>
                  <a:pt x="3140986" y="1943606"/>
                  <a:pt x="3130071" y="1961545"/>
                </a:cubicBezTo>
                <a:cubicBezTo>
                  <a:pt x="3072690" y="2055858"/>
                  <a:pt x="3009782" y="2148385"/>
                  <a:pt x="2961824" y="2245955"/>
                </a:cubicBezTo>
                <a:cubicBezTo>
                  <a:pt x="2755430" y="2665866"/>
                  <a:pt x="2521480" y="3178099"/>
                  <a:pt x="2361980" y="3627376"/>
                </a:cubicBezTo>
                <a:cubicBezTo>
                  <a:pt x="2275867" y="3869938"/>
                  <a:pt x="2200221" y="4114765"/>
                  <a:pt x="2120580" y="4358716"/>
                </a:cubicBezTo>
                <a:cubicBezTo>
                  <a:pt x="2095369" y="4435940"/>
                  <a:pt x="2072201" y="4513575"/>
                  <a:pt x="2047429" y="4590888"/>
                </a:cubicBezTo>
                <a:cubicBezTo>
                  <a:pt x="2035625" y="4627728"/>
                  <a:pt x="2020890" y="4664001"/>
                  <a:pt x="2010852" y="4701169"/>
                </a:cubicBezTo>
                <a:lnTo>
                  <a:pt x="1999362" y="4739203"/>
                </a:lnTo>
                <a:lnTo>
                  <a:pt x="1996223" y="4730191"/>
                </a:lnTo>
                <a:cubicBezTo>
                  <a:pt x="1991945" y="4725100"/>
                  <a:pt x="1988908" y="4753722"/>
                  <a:pt x="1988908" y="4747604"/>
                </a:cubicBezTo>
                <a:cubicBezTo>
                  <a:pt x="1988908" y="4726233"/>
                  <a:pt x="2006226" y="4663914"/>
                  <a:pt x="1996223" y="4683756"/>
                </a:cubicBezTo>
                <a:cubicBezTo>
                  <a:pt x="1981481" y="4713000"/>
                  <a:pt x="1981079" y="4745595"/>
                  <a:pt x="1974277" y="4776625"/>
                </a:cubicBezTo>
                <a:cubicBezTo>
                  <a:pt x="1971323" y="4790104"/>
                  <a:pt x="1973366" y="4804553"/>
                  <a:pt x="1966962" y="4817255"/>
                </a:cubicBezTo>
                <a:cubicBezTo>
                  <a:pt x="1963119" y="4824877"/>
                  <a:pt x="1952331" y="4828864"/>
                  <a:pt x="1945016" y="4834668"/>
                </a:cubicBezTo>
                <a:cubicBezTo>
                  <a:pt x="1949894" y="4809516"/>
                  <a:pt x="1963189" y="4784505"/>
                  <a:pt x="1959647" y="4759212"/>
                </a:cubicBezTo>
                <a:cubicBezTo>
                  <a:pt x="1958301" y="4749597"/>
                  <a:pt x="1941707" y="4773293"/>
                  <a:pt x="1937702" y="4782430"/>
                </a:cubicBezTo>
                <a:cubicBezTo>
                  <a:pt x="1880460" y="4913008"/>
                  <a:pt x="1937722" y="4863671"/>
                  <a:pt x="1886496" y="4904320"/>
                </a:cubicBezTo>
                <a:cubicBezTo>
                  <a:pt x="1887359" y="4900035"/>
                  <a:pt x="1964903" y="4617509"/>
                  <a:pt x="1864550" y="4834668"/>
                </a:cubicBezTo>
                <a:cubicBezTo>
                  <a:pt x="1849890" y="4866392"/>
                  <a:pt x="1865401" y="4909448"/>
                  <a:pt x="1835288" y="4933341"/>
                </a:cubicBezTo>
                <a:cubicBezTo>
                  <a:pt x="1809197" y="4954044"/>
                  <a:pt x="1844551" y="4875244"/>
                  <a:pt x="1849920" y="4846277"/>
                </a:cubicBezTo>
                <a:lnTo>
                  <a:pt x="1866414" y="4763391"/>
                </a:lnTo>
                <a:lnTo>
                  <a:pt x="1871592" y="4742876"/>
                </a:lnTo>
                <a:lnTo>
                  <a:pt x="1879180" y="4712778"/>
                </a:lnTo>
                <a:cubicBezTo>
                  <a:pt x="1881152" y="4704956"/>
                  <a:pt x="1873588" y="4728136"/>
                  <a:pt x="1871865" y="4735995"/>
                </a:cubicBezTo>
                <a:lnTo>
                  <a:pt x="1866414" y="4763391"/>
                </a:lnTo>
                <a:lnTo>
                  <a:pt x="1862047" y="4780689"/>
                </a:lnTo>
                <a:cubicBezTo>
                  <a:pt x="1841761" y="4860941"/>
                  <a:pt x="1816618" y="4959682"/>
                  <a:pt x="1827975" y="4910124"/>
                </a:cubicBezTo>
                <a:cubicBezTo>
                  <a:pt x="1832851" y="4888841"/>
                  <a:pt x="1838749" y="4867690"/>
                  <a:pt x="1842604" y="4846277"/>
                </a:cubicBezTo>
                <a:cubicBezTo>
                  <a:pt x="1850945" y="4799951"/>
                  <a:pt x="1855801" y="4753251"/>
                  <a:pt x="1864550" y="4706974"/>
                </a:cubicBezTo>
                <a:cubicBezTo>
                  <a:pt x="1870438" y="4675827"/>
                  <a:pt x="1886496" y="4645601"/>
                  <a:pt x="1886496" y="4614105"/>
                </a:cubicBezTo>
                <a:cubicBezTo>
                  <a:pt x="1886496" y="4586403"/>
                  <a:pt x="1871267" y="4668181"/>
                  <a:pt x="1864550" y="4695365"/>
                </a:cubicBezTo>
                <a:cubicBezTo>
                  <a:pt x="1846882" y="4766859"/>
                  <a:pt x="1830929" y="4838616"/>
                  <a:pt x="1813344" y="4910124"/>
                </a:cubicBezTo>
                <a:cubicBezTo>
                  <a:pt x="1811418" y="4917953"/>
                  <a:pt x="1804376" y="4941210"/>
                  <a:pt x="1806029" y="4933341"/>
                </a:cubicBezTo>
                <a:cubicBezTo>
                  <a:pt x="1827183" y="4832627"/>
                  <a:pt x="1901013" y="4532068"/>
                  <a:pt x="1871865" y="4631518"/>
                </a:cubicBezTo>
                <a:cubicBezTo>
                  <a:pt x="1847482" y="4714713"/>
                  <a:pt x="1824823" y="4798238"/>
                  <a:pt x="1798713" y="4881102"/>
                </a:cubicBezTo>
                <a:cubicBezTo>
                  <a:pt x="1790670" y="4906632"/>
                  <a:pt x="1765339" y="4982671"/>
                  <a:pt x="1769453" y="4956558"/>
                </a:cubicBezTo>
                <a:cubicBezTo>
                  <a:pt x="1785710" y="4853351"/>
                  <a:pt x="1870986" y="4548851"/>
                  <a:pt x="1835288" y="4648931"/>
                </a:cubicBezTo>
                <a:cubicBezTo>
                  <a:pt x="1798713" y="4751473"/>
                  <a:pt x="1699717" y="5061137"/>
                  <a:pt x="1725561" y="4956558"/>
                </a:cubicBezTo>
                <a:cubicBezTo>
                  <a:pt x="1737753" y="4907222"/>
                  <a:pt x="1752267" y="4858176"/>
                  <a:pt x="1765620" y="4808985"/>
                </a:cubicBezTo>
                <a:lnTo>
                  <a:pt x="1767025" y="4802679"/>
                </a:lnTo>
                <a:lnTo>
                  <a:pt x="1776776" y="4777471"/>
                </a:lnTo>
                <a:cubicBezTo>
                  <a:pt x="1799530" y="4716315"/>
                  <a:pt x="1796955" y="4709705"/>
                  <a:pt x="1791509" y="4710898"/>
                </a:cubicBezTo>
                <a:lnTo>
                  <a:pt x="1787723" y="4712175"/>
                </a:lnTo>
                <a:lnTo>
                  <a:pt x="1813344" y="4648931"/>
                </a:lnTo>
                <a:cubicBezTo>
                  <a:pt x="1820659" y="4627648"/>
                  <a:pt x="1844790" y="4564352"/>
                  <a:pt x="1835288" y="4585084"/>
                </a:cubicBezTo>
                <a:cubicBezTo>
                  <a:pt x="1818148" y="4622485"/>
                  <a:pt x="1806297" y="4649168"/>
                  <a:pt x="1798298" y="4668125"/>
                </a:cubicBezTo>
                <a:lnTo>
                  <a:pt x="1795448" y="4675189"/>
                </a:lnTo>
                <a:lnTo>
                  <a:pt x="1798713" y="4660540"/>
                </a:lnTo>
                <a:cubicBezTo>
                  <a:pt x="1806536" y="4608816"/>
                  <a:pt x="1727415" y="4861047"/>
                  <a:pt x="1747507" y="4811451"/>
                </a:cubicBezTo>
                <a:lnTo>
                  <a:pt x="1786564" y="4715038"/>
                </a:lnTo>
                <a:lnTo>
                  <a:pt x="1767025" y="4802679"/>
                </a:lnTo>
                <a:lnTo>
                  <a:pt x="1759906" y="4821084"/>
                </a:lnTo>
                <a:cubicBezTo>
                  <a:pt x="1746393" y="4855022"/>
                  <a:pt x="1728108" y="4899183"/>
                  <a:pt x="1703616" y="4956558"/>
                </a:cubicBezTo>
                <a:cubicBezTo>
                  <a:pt x="1686124" y="4997534"/>
                  <a:pt x="1654848" y="5033949"/>
                  <a:pt x="1630465" y="5072644"/>
                </a:cubicBezTo>
                <a:cubicBezTo>
                  <a:pt x="1647533" y="5018471"/>
                  <a:pt x="1666768" y="4964698"/>
                  <a:pt x="1681670" y="4910124"/>
                </a:cubicBezTo>
                <a:cubicBezTo>
                  <a:pt x="1698481" y="4848561"/>
                  <a:pt x="1761065" y="4780727"/>
                  <a:pt x="1725561" y="4724386"/>
                </a:cubicBezTo>
                <a:cubicBezTo>
                  <a:pt x="1695558" y="4676774"/>
                  <a:pt x="1676489" y="4823754"/>
                  <a:pt x="1659726" y="4875298"/>
                </a:cubicBezTo>
                <a:cubicBezTo>
                  <a:pt x="1640217" y="4935276"/>
                  <a:pt x="1675264" y="5035642"/>
                  <a:pt x="1601203" y="5055231"/>
                </a:cubicBezTo>
                <a:cubicBezTo>
                  <a:pt x="1530850" y="5073839"/>
                  <a:pt x="1620511" y="4938328"/>
                  <a:pt x="1637780" y="4881102"/>
                </a:cubicBezTo>
                <a:cubicBezTo>
                  <a:pt x="1662036" y="4800721"/>
                  <a:pt x="1699052" y="4723059"/>
                  <a:pt x="1725561" y="4643127"/>
                </a:cubicBezTo>
                <a:cubicBezTo>
                  <a:pt x="1727800" y="4636380"/>
                  <a:pt x="1715808" y="4654735"/>
                  <a:pt x="1710932" y="4660540"/>
                </a:cubicBezTo>
                <a:cubicBezTo>
                  <a:pt x="1681670" y="4737930"/>
                  <a:pt x="1654229" y="4815768"/>
                  <a:pt x="1623149" y="4892711"/>
                </a:cubicBezTo>
                <a:cubicBezTo>
                  <a:pt x="1453404" y="5312931"/>
                  <a:pt x="1545702" y="5077116"/>
                  <a:pt x="1579259" y="4933341"/>
                </a:cubicBezTo>
                <a:cubicBezTo>
                  <a:pt x="1581142" y="4925273"/>
                  <a:pt x="1580252" y="4924871"/>
                  <a:pt x="1577975" y="4928534"/>
                </a:cubicBezTo>
                <a:lnTo>
                  <a:pt x="1572736" y="4939197"/>
                </a:lnTo>
                <a:lnTo>
                  <a:pt x="1599575" y="4878678"/>
                </a:lnTo>
                <a:cubicBezTo>
                  <a:pt x="1613663" y="4846914"/>
                  <a:pt x="1627075" y="4814990"/>
                  <a:pt x="1637780" y="4782430"/>
                </a:cubicBezTo>
                <a:cubicBezTo>
                  <a:pt x="1652409" y="4737930"/>
                  <a:pt x="1697593" y="4693150"/>
                  <a:pt x="1681670" y="4648931"/>
                </a:cubicBezTo>
                <a:cubicBezTo>
                  <a:pt x="1675678" y="4632291"/>
                  <a:pt x="1664931" y="4647423"/>
                  <a:pt x="1653739" y="4670757"/>
                </a:cubicBezTo>
                <a:lnTo>
                  <a:pt x="1643125" y="4695217"/>
                </a:lnTo>
                <a:lnTo>
                  <a:pt x="1634555" y="4694570"/>
                </a:lnTo>
                <a:cubicBezTo>
                  <a:pt x="1628314" y="4696769"/>
                  <a:pt x="1620710" y="4700202"/>
                  <a:pt x="1615834" y="4701169"/>
                </a:cubicBezTo>
                <a:cubicBezTo>
                  <a:pt x="1509772" y="4967663"/>
                  <a:pt x="1622985" y="4690991"/>
                  <a:pt x="1630465" y="4625714"/>
                </a:cubicBezTo>
                <a:cubicBezTo>
                  <a:pt x="1635351" y="4583062"/>
                  <a:pt x="1595358" y="4706725"/>
                  <a:pt x="1579259" y="4747604"/>
                </a:cubicBezTo>
                <a:cubicBezTo>
                  <a:pt x="1558778" y="4799607"/>
                  <a:pt x="1577871" y="4874098"/>
                  <a:pt x="1520738" y="4904320"/>
                </a:cubicBezTo>
                <a:lnTo>
                  <a:pt x="1510615" y="4906940"/>
                </a:lnTo>
                <a:lnTo>
                  <a:pt x="1514239" y="4899827"/>
                </a:lnTo>
                <a:cubicBezTo>
                  <a:pt x="1526963" y="4867429"/>
                  <a:pt x="1569327" y="4736217"/>
                  <a:pt x="1586574" y="4683756"/>
                </a:cubicBezTo>
                <a:cubicBezTo>
                  <a:pt x="1594946" y="4658293"/>
                  <a:pt x="1564957" y="4733605"/>
                  <a:pt x="1557313" y="4759212"/>
                </a:cubicBezTo>
                <a:cubicBezTo>
                  <a:pt x="1553732" y="4771212"/>
                  <a:pt x="1546422" y="4787991"/>
                  <a:pt x="1538279" y="4805983"/>
                </a:cubicBezTo>
                <a:lnTo>
                  <a:pt x="1532872" y="4818148"/>
                </a:lnTo>
                <a:lnTo>
                  <a:pt x="1537383" y="4801184"/>
                </a:lnTo>
                <a:cubicBezTo>
                  <a:pt x="1566345" y="4693139"/>
                  <a:pt x="1602808" y="4560316"/>
                  <a:pt x="1579259" y="4625714"/>
                </a:cubicBezTo>
                <a:cubicBezTo>
                  <a:pt x="1545121" y="4720517"/>
                  <a:pt x="1448529" y="5006126"/>
                  <a:pt x="1476847" y="4910124"/>
                </a:cubicBezTo>
                <a:cubicBezTo>
                  <a:pt x="1503669" y="4819190"/>
                  <a:pt x="1590524" y="4547726"/>
                  <a:pt x="1557313" y="4637322"/>
                </a:cubicBezTo>
                <a:cubicBezTo>
                  <a:pt x="1520738" y="4735995"/>
                  <a:pt x="1428357" y="5035055"/>
                  <a:pt x="1447585" y="4933341"/>
                </a:cubicBezTo>
                <a:cubicBezTo>
                  <a:pt x="1454901" y="4894646"/>
                  <a:pt x="1458501" y="4855392"/>
                  <a:pt x="1469531" y="4817255"/>
                </a:cubicBezTo>
                <a:cubicBezTo>
                  <a:pt x="1486896" y="4757218"/>
                  <a:pt x="1529907" y="4699291"/>
                  <a:pt x="1545503" y="4639643"/>
                </a:cubicBezTo>
                <a:lnTo>
                  <a:pt x="1547885" y="4607662"/>
                </a:lnTo>
                <a:lnTo>
                  <a:pt x="1547915" y="4607617"/>
                </a:lnTo>
                <a:cubicBezTo>
                  <a:pt x="1579406" y="4557183"/>
                  <a:pt x="1594524" y="4512781"/>
                  <a:pt x="1542682" y="4492215"/>
                </a:cubicBezTo>
                <a:lnTo>
                  <a:pt x="1535626" y="4491316"/>
                </a:lnTo>
                <a:lnTo>
                  <a:pt x="1545378" y="4474323"/>
                </a:lnTo>
                <a:cubicBezTo>
                  <a:pt x="1556211" y="4453277"/>
                  <a:pt x="1557211" y="4441681"/>
                  <a:pt x="1535368" y="4451585"/>
                </a:cubicBezTo>
                <a:lnTo>
                  <a:pt x="1531248" y="4454393"/>
                </a:lnTo>
                <a:lnTo>
                  <a:pt x="1535886" y="4440087"/>
                </a:lnTo>
                <a:cubicBezTo>
                  <a:pt x="1543373" y="4416907"/>
                  <a:pt x="1548251" y="4401429"/>
                  <a:pt x="1542682" y="4416759"/>
                </a:cubicBezTo>
                <a:lnTo>
                  <a:pt x="1528284" y="4456412"/>
                </a:lnTo>
                <a:lnTo>
                  <a:pt x="1523865" y="4459422"/>
                </a:lnTo>
                <a:lnTo>
                  <a:pt x="1530642" y="4440475"/>
                </a:lnTo>
                <a:cubicBezTo>
                  <a:pt x="1548503" y="4390322"/>
                  <a:pt x="1565502" y="4340003"/>
                  <a:pt x="1579259" y="4289065"/>
                </a:cubicBezTo>
                <a:cubicBezTo>
                  <a:pt x="1586574" y="4261978"/>
                  <a:pt x="1619166" y="4184051"/>
                  <a:pt x="1601203" y="4207805"/>
                </a:cubicBezTo>
                <a:cubicBezTo>
                  <a:pt x="1569048" y="4250329"/>
                  <a:pt x="1554470" y="4299889"/>
                  <a:pt x="1535368" y="4347108"/>
                </a:cubicBezTo>
                <a:lnTo>
                  <a:pt x="1503579" y="4431680"/>
                </a:lnTo>
                <a:lnTo>
                  <a:pt x="1495357" y="4442287"/>
                </a:lnTo>
                <a:lnTo>
                  <a:pt x="1527463" y="4355689"/>
                </a:lnTo>
                <a:cubicBezTo>
                  <a:pt x="1545335" y="4310402"/>
                  <a:pt x="1563404" y="4265156"/>
                  <a:pt x="1579259" y="4219413"/>
                </a:cubicBezTo>
                <a:cubicBezTo>
                  <a:pt x="1584183" y="4205206"/>
                  <a:pt x="1563559" y="4246167"/>
                  <a:pt x="1557313" y="4260044"/>
                </a:cubicBezTo>
                <a:lnTo>
                  <a:pt x="1462884" y="4476006"/>
                </a:lnTo>
                <a:lnTo>
                  <a:pt x="1460517" y="4476435"/>
                </a:lnTo>
                <a:lnTo>
                  <a:pt x="1462216" y="4468998"/>
                </a:lnTo>
                <a:lnTo>
                  <a:pt x="1461374" y="4469104"/>
                </a:lnTo>
                <a:lnTo>
                  <a:pt x="1549997" y="4254239"/>
                </a:lnTo>
                <a:cubicBezTo>
                  <a:pt x="1559019" y="4231403"/>
                  <a:pt x="1582445" y="4162153"/>
                  <a:pt x="1571943" y="4184588"/>
                </a:cubicBezTo>
                <a:cubicBezTo>
                  <a:pt x="1477758" y="4385790"/>
                  <a:pt x="1464734" y="4422610"/>
                  <a:pt x="1453423" y="4462548"/>
                </a:cubicBezTo>
                <a:lnTo>
                  <a:pt x="1451201" y="4470381"/>
                </a:lnTo>
                <a:lnTo>
                  <a:pt x="1434117" y="4472524"/>
                </a:lnTo>
                <a:cubicBezTo>
                  <a:pt x="1423872" y="4474613"/>
                  <a:pt x="1414459" y="4478429"/>
                  <a:pt x="1411010" y="4486411"/>
                </a:cubicBezTo>
                <a:cubicBezTo>
                  <a:pt x="1372500" y="4575534"/>
                  <a:pt x="1356132" y="4613766"/>
                  <a:pt x="1345690" y="4648329"/>
                </a:cubicBezTo>
                <a:lnTo>
                  <a:pt x="1342747" y="4660546"/>
                </a:lnTo>
                <a:lnTo>
                  <a:pt x="1334177" y="4665658"/>
                </a:lnTo>
                <a:cubicBezTo>
                  <a:pt x="1327853" y="4669008"/>
                  <a:pt x="1322756" y="4670653"/>
                  <a:pt x="1323229" y="4666343"/>
                </a:cubicBezTo>
                <a:cubicBezTo>
                  <a:pt x="1323276" y="4666084"/>
                  <a:pt x="1323326" y="4665825"/>
                  <a:pt x="1323373" y="4665566"/>
                </a:cubicBezTo>
                <a:lnTo>
                  <a:pt x="1342559" y="4618784"/>
                </a:lnTo>
                <a:cubicBezTo>
                  <a:pt x="1362217" y="4575752"/>
                  <a:pt x="1383975" y="4533049"/>
                  <a:pt x="1397705" y="4489253"/>
                </a:cubicBezTo>
                <a:lnTo>
                  <a:pt x="1400209" y="4476697"/>
                </a:lnTo>
                <a:lnTo>
                  <a:pt x="1403563" y="4468847"/>
                </a:lnTo>
                <a:cubicBezTo>
                  <a:pt x="1424142" y="4420714"/>
                  <a:pt x="1432780" y="4399670"/>
                  <a:pt x="1411010" y="4439976"/>
                </a:cubicBezTo>
                <a:lnTo>
                  <a:pt x="1405545" y="4449957"/>
                </a:lnTo>
                <a:lnTo>
                  <a:pt x="1411010" y="4422563"/>
                </a:lnTo>
                <a:cubicBezTo>
                  <a:pt x="1415008" y="4365485"/>
                  <a:pt x="1347320" y="4525405"/>
                  <a:pt x="1323229" y="4579279"/>
                </a:cubicBezTo>
                <a:cubicBezTo>
                  <a:pt x="1293547" y="4645651"/>
                  <a:pt x="1286806" y="4718316"/>
                  <a:pt x="1250077" y="4782430"/>
                </a:cubicBezTo>
                <a:cubicBezTo>
                  <a:pt x="1225340" y="4825609"/>
                  <a:pt x="1270605" y="4688817"/>
                  <a:pt x="1286652" y="4643127"/>
                </a:cubicBezTo>
                <a:cubicBezTo>
                  <a:pt x="1312114" y="4570632"/>
                  <a:pt x="1374433" y="4503625"/>
                  <a:pt x="1374433" y="4428368"/>
                </a:cubicBezTo>
                <a:cubicBezTo>
                  <a:pt x="1374433" y="4401541"/>
                  <a:pt x="1358866" y="4425396"/>
                  <a:pt x="1340110" y="4462169"/>
                </a:cubicBezTo>
                <a:lnTo>
                  <a:pt x="1318719" y="4506552"/>
                </a:lnTo>
                <a:lnTo>
                  <a:pt x="1323229" y="4463193"/>
                </a:lnTo>
                <a:cubicBezTo>
                  <a:pt x="1316718" y="4411536"/>
                  <a:pt x="1260072" y="4554399"/>
                  <a:pt x="1235446" y="4602496"/>
                </a:cubicBezTo>
                <a:lnTo>
                  <a:pt x="1226696" y="4622255"/>
                </a:lnTo>
                <a:lnTo>
                  <a:pt x="1236678" y="4570304"/>
                </a:lnTo>
                <a:lnTo>
                  <a:pt x="1246926" y="4543932"/>
                </a:lnTo>
                <a:cubicBezTo>
                  <a:pt x="1260549" y="4509063"/>
                  <a:pt x="1277072" y="4466133"/>
                  <a:pt x="1264706" y="4486411"/>
                </a:cubicBezTo>
                <a:cubicBezTo>
                  <a:pt x="1251492" y="4508080"/>
                  <a:pt x="1243783" y="4535602"/>
                  <a:pt x="1237756" y="4564696"/>
                </a:cubicBezTo>
                <a:lnTo>
                  <a:pt x="1236678" y="4570304"/>
                </a:lnTo>
                <a:lnTo>
                  <a:pt x="1235446" y="4573475"/>
                </a:lnTo>
                <a:cubicBezTo>
                  <a:pt x="1227191" y="4595309"/>
                  <a:pt x="1216662" y="4616852"/>
                  <a:pt x="1205514" y="4638309"/>
                </a:cubicBezTo>
                <a:lnTo>
                  <a:pt x="1185020" y="4677473"/>
                </a:lnTo>
                <a:lnTo>
                  <a:pt x="1178165" y="4685717"/>
                </a:lnTo>
                <a:cubicBezTo>
                  <a:pt x="1171012" y="4694547"/>
                  <a:pt x="1161609" y="4706385"/>
                  <a:pt x="1156706" y="4712207"/>
                </a:cubicBezTo>
                <a:lnTo>
                  <a:pt x="1149855" y="4725383"/>
                </a:lnTo>
                <a:lnTo>
                  <a:pt x="1134057" y="4744941"/>
                </a:lnTo>
                <a:lnTo>
                  <a:pt x="1130124" y="4752505"/>
                </a:lnTo>
                <a:lnTo>
                  <a:pt x="1125719" y="4753408"/>
                </a:lnTo>
                <a:lnTo>
                  <a:pt x="1114893" y="4750993"/>
                </a:lnTo>
                <a:lnTo>
                  <a:pt x="1118831" y="4741745"/>
                </a:lnTo>
                <a:lnTo>
                  <a:pt x="1125652" y="4728627"/>
                </a:lnTo>
                <a:cubicBezTo>
                  <a:pt x="1130556" y="4722806"/>
                  <a:pt x="1136110" y="4717307"/>
                  <a:pt x="1140362" y="4711163"/>
                </a:cubicBezTo>
                <a:cubicBezTo>
                  <a:pt x="1143696" y="4706343"/>
                  <a:pt x="1152147" y="4691326"/>
                  <a:pt x="1148300" y="4695894"/>
                </a:cubicBezTo>
                <a:lnTo>
                  <a:pt x="1127757" y="4720790"/>
                </a:lnTo>
                <a:lnTo>
                  <a:pt x="1143168" y="4684606"/>
                </a:lnTo>
                <a:lnTo>
                  <a:pt x="1148593" y="4670193"/>
                </a:lnTo>
                <a:lnTo>
                  <a:pt x="1154605" y="4662115"/>
                </a:lnTo>
                <a:cubicBezTo>
                  <a:pt x="1156291" y="4658871"/>
                  <a:pt x="1153840" y="4661782"/>
                  <a:pt x="1150354" y="4666231"/>
                </a:cubicBezTo>
                <a:lnTo>
                  <a:pt x="1149835" y="4666894"/>
                </a:lnTo>
                <a:lnTo>
                  <a:pt x="1191556" y="4556062"/>
                </a:lnTo>
                <a:cubicBezTo>
                  <a:pt x="1201740" y="4532244"/>
                  <a:pt x="1215939" y="4509628"/>
                  <a:pt x="1228131" y="4486411"/>
                </a:cubicBezTo>
                <a:cubicBezTo>
                  <a:pt x="1239405" y="4464942"/>
                  <a:pt x="1231312" y="4470895"/>
                  <a:pt x="1214665" y="4491901"/>
                </a:cubicBezTo>
                <a:lnTo>
                  <a:pt x="1188806" y="4527418"/>
                </a:lnTo>
                <a:lnTo>
                  <a:pt x="1228131" y="4416759"/>
                </a:lnTo>
                <a:cubicBezTo>
                  <a:pt x="1236989" y="4381616"/>
                  <a:pt x="1208673" y="4449508"/>
                  <a:pt x="1184101" y="4504230"/>
                </a:cubicBezTo>
                <a:lnTo>
                  <a:pt x="1181945" y="4508940"/>
                </a:lnTo>
                <a:lnTo>
                  <a:pt x="1191513" y="4481961"/>
                </a:lnTo>
                <a:lnTo>
                  <a:pt x="1191589" y="4481760"/>
                </a:lnTo>
                <a:lnTo>
                  <a:pt x="1192732" y="4479360"/>
                </a:lnTo>
                <a:cubicBezTo>
                  <a:pt x="1192703" y="4479222"/>
                  <a:pt x="1192672" y="4479085"/>
                  <a:pt x="1192644" y="4478947"/>
                </a:cubicBezTo>
                <a:lnTo>
                  <a:pt x="1217783" y="4411918"/>
                </a:lnTo>
                <a:lnTo>
                  <a:pt x="1220244" y="4400957"/>
                </a:lnTo>
                <a:lnTo>
                  <a:pt x="1220815" y="4399347"/>
                </a:lnTo>
                <a:cubicBezTo>
                  <a:pt x="1221078" y="4397862"/>
                  <a:pt x="1221343" y="4396377"/>
                  <a:pt x="1221607" y="4394892"/>
                </a:cubicBezTo>
                <a:cubicBezTo>
                  <a:pt x="1221691" y="4394514"/>
                  <a:pt x="1221777" y="4394136"/>
                  <a:pt x="1221861" y="4393758"/>
                </a:cubicBezTo>
                <a:lnTo>
                  <a:pt x="1223442" y="4389640"/>
                </a:lnTo>
                <a:cubicBezTo>
                  <a:pt x="1224731" y="4386152"/>
                  <a:pt x="1225302" y="4384388"/>
                  <a:pt x="1224936" y="4384866"/>
                </a:cubicBezTo>
                <a:lnTo>
                  <a:pt x="1222890" y="4389176"/>
                </a:lnTo>
                <a:lnTo>
                  <a:pt x="1242761" y="4300673"/>
                </a:lnTo>
                <a:cubicBezTo>
                  <a:pt x="1246311" y="4272506"/>
                  <a:pt x="1240691" y="4271436"/>
                  <a:pt x="1229826" y="4287409"/>
                </a:cubicBezTo>
                <a:lnTo>
                  <a:pt x="1218090" y="4308508"/>
                </a:lnTo>
                <a:lnTo>
                  <a:pt x="1233161" y="4272059"/>
                </a:lnTo>
                <a:cubicBezTo>
                  <a:pt x="1252325" y="4225861"/>
                  <a:pt x="1264936" y="4195004"/>
                  <a:pt x="1250077" y="4225218"/>
                </a:cubicBezTo>
                <a:lnTo>
                  <a:pt x="1185651" y="4365419"/>
                </a:lnTo>
                <a:lnTo>
                  <a:pt x="1188403" y="4355985"/>
                </a:lnTo>
                <a:lnTo>
                  <a:pt x="1189502" y="4353089"/>
                </a:lnTo>
                <a:cubicBezTo>
                  <a:pt x="1191401" y="4347624"/>
                  <a:pt x="1193301" y="4341710"/>
                  <a:pt x="1194756" y="4336595"/>
                </a:cubicBezTo>
                <a:lnTo>
                  <a:pt x="1196902" y="4326848"/>
                </a:lnTo>
                <a:lnTo>
                  <a:pt x="1197392" y="4325166"/>
                </a:lnTo>
                <a:lnTo>
                  <a:pt x="1230550" y="4260307"/>
                </a:lnTo>
                <a:cubicBezTo>
                  <a:pt x="1248162" y="4223839"/>
                  <a:pt x="1264650" y="4187055"/>
                  <a:pt x="1279337" y="4149762"/>
                </a:cubicBezTo>
                <a:cubicBezTo>
                  <a:pt x="1292272" y="4116920"/>
                  <a:pt x="1282025" y="4132198"/>
                  <a:pt x="1261505" y="4168477"/>
                </a:cubicBezTo>
                <a:lnTo>
                  <a:pt x="1245784" y="4196798"/>
                </a:lnTo>
                <a:lnTo>
                  <a:pt x="1230677" y="4217097"/>
                </a:lnTo>
                <a:lnTo>
                  <a:pt x="1235446" y="4202001"/>
                </a:lnTo>
                <a:cubicBezTo>
                  <a:pt x="1240398" y="4186905"/>
                  <a:pt x="1212904" y="4227971"/>
                  <a:pt x="1206185" y="4242631"/>
                </a:cubicBezTo>
                <a:lnTo>
                  <a:pt x="1197622" y="4261513"/>
                </a:lnTo>
                <a:lnTo>
                  <a:pt x="1190927" y="4270509"/>
                </a:lnTo>
                <a:lnTo>
                  <a:pt x="1189635" y="4269945"/>
                </a:lnTo>
                <a:cubicBezTo>
                  <a:pt x="1175360" y="4274575"/>
                  <a:pt x="1164738" y="4284730"/>
                  <a:pt x="1154611" y="4293999"/>
                </a:cubicBezTo>
                <a:cubicBezTo>
                  <a:pt x="1150082" y="4298144"/>
                  <a:pt x="1150007" y="4304448"/>
                  <a:pt x="1146673" y="4309268"/>
                </a:cubicBezTo>
                <a:lnTo>
                  <a:pt x="1143167" y="4313430"/>
                </a:lnTo>
                <a:lnTo>
                  <a:pt x="1152663" y="4290942"/>
                </a:lnTo>
                <a:lnTo>
                  <a:pt x="1158854" y="4275733"/>
                </a:lnTo>
                <a:lnTo>
                  <a:pt x="1167049" y="4264320"/>
                </a:lnTo>
                <a:cubicBezTo>
                  <a:pt x="1173247" y="4255750"/>
                  <a:pt x="1177429" y="4250024"/>
                  <a:pt x="1180128" y="4246358"/>
                </a:cubicBezTo>
                <a:lnTo>
                  <a:pt x="1182630" y="4243005"/>
                </a:lnTo>
                <a:lnTo>
                  <a:pt x="1182814" y="4242776"/>
                </a:lnTo>
                <a:cubicBezTo>
                  <a:pt x="1183906" y="4241352"/>
                  <a:pt x="1184584" y="4240414"/>
                  <a:pt x="1184314" y="4240748"/>
                </a:cubicBezTo>
                <a:lnTo>
                  <a:pt x="1182630" y="4243005"/>
                </a:lnTo>
                <a:lnTo>
                  <a:pt x="1178834" y="4247724"/>
                </a:lnTo>
                <a:cubicBezTo>
                  <a:pt x="1173299" y="4254172"/>
                  <a:pt x="1169702" y="4255830"/>
                  <a:pt x="1202244" y="4202387"/>
                </a:cubicBezTo>
                <a:cubicBezTo>
                  <a:pt x="1206090" y="4196072"/>
                  <a:pt x="1213581" y="4191409"/>
                  <a:pt x="1216955" y="4184922"/>
                </a:cubicBezTo>
                <a:cubicBezTo>
                  <a:pt x="1220327" y="4178434"/>
                  <a:pt x="1227864" y="4158931"/>
                  <a:pt x="1222090" y="4164215"/>
                </a:cubicBezTo>
                <a:lnTo>
                  <a:pt x="1208318" y="4178805"/>
                </a:lnTo>
                <a:lnTo>
                  <a:pt x="1211351" y="4174046"/>
                </a:lnTo>
                <a:cubicBezTo>
                  <a:pt x="1218654" y="4161568"/>
                  <a:pt x="1224582" y="4148598"/>
                  <a:pt x="1231197" y="4135874"/>
                </a:cubicBezTo>
                <a:lnTo>
                  <a:pt x="1239137" y="4120605"/>
                </a:lnTo>
                <a:lnTo>
                  <a:pt x="1212827" y="4140960"/>
                </a:lnTo>
                <a:lnTo>
                  <a:pt x="1220815" y="4120741"/>
                </a:lnTo>
                <a:cubicBezTo>
                  <a:pt x="1231660" y="4092940"/>
                  <a:pt x="1217441" y="4119792"/>
                  <a:pt x="1197562" y="4160483"/>
                </a:cubicBezTo>
                <a:lnTo>
                  <a:pt x="1193556" y="4168880"/>
                </a:lnTo>
                <a:lnTo>
                  <a:pt x="1188235" y="4175197"/>
                </a:lnTo>
                <a:cubicBezTo>
                  <a:pt x="1178799" y="4188403"/>
                  <a:pt x="1171252" y="4202453"/>
                  <a:pt x="1161617" y="4215565"/>
                </a:cubicBezTo>
                <a:lnTo>
                  <a:pt x="1160342" y="4217295"/>
                </a:lnTo>
                <a:lnTo>
                  <a:pt x="1198869" y="4132349"/>
                </a:lnTo>
                <a:cubicBezTo>
                  <a:pt x="1202507" y="4123116"/>
                  <a:pt x="1193840" y="4130247"/>
                  <a:pt x="1183111" y="4141925"/>
                </a:cubicBezTo>
                <a:lnTo>
                  <a:pt x="1173230" y="4153672"/>
                </a:lnTo>
                <a:lnTo>
                  <a:pt x="1174399" y="4149247"/>
                </a:lnTo>
                <a:cubicBezTo>
                  <a:pt x="1176866" y="4143478"/>
                  <a:pt x="1181555" y="4133912"/>
                  <a:pt x="1190104" y="4117470"/>
                </a:cubicBezTo>
                <a:cubicBezTo>
                  <a:pt x="1193478" y="4110982"/>
                  <a:pt x="1201442" y="4106492"/>
                  <a:pt x="1204814" y="4100005"/>
                </a:cubicBezTo>
                <a:cubicBezTo>
                  <a:pt x="1208188" y="4093517"/>
                  <a:pt x="1216607" y="4074727"/>
                  <a:pt x="1209951" y="4079298"/>
                </a:cubicBezTo>
                <a:cubicBezTo>
                  <a:pt x="1187766" y="4094534"/>
                  <a:pt x="1191615" y="4110368"/>
                  <a:pt x="1179364" y="4127301"/>
                </a:cubicBezTo>
                <a:lnTo>
                  <a:pt x="1131553" y="4189431"/>
                </a:lnTo>
                <a:lnTo>
                  <a:pt x="1169610" y="4103328"/>
                </a:lnTo>
                <a:cubicBezTo>
                  <a:pt x="1183511" y="4067784"/>
                  <a:pt x="1122073" y="4167734"/>
                  <a:pt x="1103773" y="4202001"/>
                </a:cubicBezTo>
                <a:cubicBezTo>
                  <a:pt x="1098428" y="4212009"/>
                  <a:pt x="1093006" y="4224642"/>
                  <a:pt x="1087558" y="4238923"/>
                </a:cubicBezTo>
                <a:lnTo>
                  <a:pt x="1078642" y="4264416"/>
                </a:lnTo>
                <a:lnTo>
                  <a:pt x="1052576" y="4295363"/>
                </a:lnTo>
                <a:lnTo>
                  <a:pt x="993487" y="4378051"/>
                </a:lnTo>
                <a:lnTo>
                  <a:pt x="995002" y="4373723"/>
                </a:lnTo>
                <a:lnTo>
                  <a:pt x="1020159" y="4334484"/>
                </a:lnTo>
                <a:cubicBezTo>
                  <a:pt x="1032281" y="4314947"/>
                  <a:pt x="1045620" y="4293066"/>
                  <a:pt x="1061683" y="4267021"/>
                </a:cubicBezTo>
                <a:cubicBezTo>
                  <a:pt x="1067778" y="4257138"/>
                  <a:pt x="1071667" y="4246446"/>
                  <a:pt x="1077561" y="4236484"/>
                </a:cubicBezTo>
                <a:cubicBezTo>
                  <a:pt x="1113922" y="4175024"/>
                  <a:pt x="1103071" y="4208947"/>
                  <a:pt x="1113286" y="4167775"/>
                </a:cubicBezTo>
                <a:cubicBezTo>
                  <a:pt x="1118190" y="4161953"/>
                  <a:pt x="1133054" y="4144574"/>
                  <a:pt x="1127996" y="4150309"/>
                </a:cubicBezTo>
                <a:lnTo>
                  <a:pt x="1095276" y="4185697"/>
                </a:lnTo>
                <a:lnTo>
                  <a:pt x="1099186" y="4179303"/>
                </a:lnTo>
                <a:cubicBezTo>
                  <a:pt x="1109498" y="4161265"/>
                  <a:pt x="1097527" y="4175620"/>
                  <a:pt x="1077956" y="4205858"/>
                </a:cubicBezTo>
                <a:lnTo>
                  <a:pt x="1077032" y="4207392"/>
                </a:lnTo>
                <a:lnTo>
                  <a:pt x="1058415" y="4230001"/>
                </a:lnTo>
                <a:cubicBezTo>
                  <a:pt x="1032055" y="4268098"/>
                  <a:pt x="1011588" y="4299336"/>
                  <a:pt x="990609" y="4329301"/>
                </a:cubicBezTo>
                <a:lnTo>
                  <a:pt x="988076" y="4332768"/>
                </a:lnTo>
                <a:lnTo>
                  <a:pt x="1002775" y="4302940"/>
                </a:lnTo>
                <a:cubicBezTo>
                  <a:pt x="1046698" y="4215540"/>
                  <a:pt x="1128454" y="4061476"/>
                  <a:pt x="1089142" y="4120741"/>
                </a:cubicBezTo>
                <a:lnTo>
                  <a:pt x="1062081" y="4164509"/>
                </a:lnTo>
                <a:lnTo>
                  <a:pt x="1055821" y="4173882"/>
                </a:lnTo>
                <a:cubicBezTo>
                  <a:pt x="1043034" y="4193703"/>
                  <a:pt x="1037870" y="4202886"/>
                  <a:pt x="1012185" y="4232303"/>
                </a:cubicBezTo>
                <a:lnTo>
                  <a:pt x="971280" y="4277480"/>
                </a:lnTo>
                <a:lnTo>
                  <a:pt x="994046" y="4225218"/>
                </a:lnTo>
                <a:cubicBezTo>
                  <a:pt x="1004955" y="4194202"/>
                  <a:pt x="928209" y="4338678"/>
                  <a:pt x="928209" y="4306478"/>
                </a:cubicBezTo>
                <a:cubicBezTo>
                  <a:pt x="928209" y="4258937"/>
                  <a:pt x="1074692" y="4036326"/>
                  <a:pt x="958637" y="4203511"/>
                </a:cubicBezTo>
                <a:lnTo>
                  <a:pt x="936210" y="4235949"/>
                </a:lnTo>
                <a:lnTo>
                  <a:pt x="944155" y="4209463"/>
                </a:lnTo>
                <a:lnTo>
                  <a:pt x="1008774" y="4103402"/>
                </a:lnTo>
                <a:cubicBezTo>
                  <a:pt x="1042020" y="4046997"/>
                  <a:pt x="1071576" y="3989600"/>
                  <a:pt x="1089142" y="3929199"/>
                </a:cubicBezTo>
                <a:cubicBezTo>
                  <a:pt x="1090890" y="3923191"/>
                  <a:pt x="1091983" y="3918623"/>
                  <a:pt x="1092485" y="3915361"/>
                </a:cubicBezTo>
                <a:cubicBezTo>
                  <a:pt x="1092429" y="3913759"/>
                  <a:pt x="1092373" y="3912156"/>
                  <a:pt x="1092317" y="3910554"/>
                </a:cubicBezTo>
                <a:lnTo>
                  <a:pt x="1112926" y="3869296"/>
                </a:lnTo>
                <a:cubicBezTo>
                  <a:pt x="1136579" y="3818772"/>
                  <a:pt x="1141539" y="3794568"/>
                  <a:pt x="1103773" y="3830526"/>
                </a:cubicBezTo>
                <a:lnTo>
                  <a:pt x="1068631" y="3869883"/>
                </a:lnTo>
                <a:lnTo>
                  <a:pt x="1091700" y="3825130"/>
                </a:lnTo>
                <a:cubicBezTo>
                  <a:pt x="1116262" y="3775312"/>
                  <a:pt x="1123108" y="3752167"/>
                  <a:pt x="1089142" y="3789896"/>
                </a:cubicBezTo>
                <a:lnTo>
                  <a:pt x="1051390" y="3841314"/>
                </a:lnTo>
                <a:lnTo>
                  <a:pt x="1074513" y="3766679"/>
                </a:lnTo>
                <a:cubicBezTo>
                  <a:pt x="1105500" y="3668327"/>
                  <a:pt x="1090250" y="3687625"/>
                  <a:pt x="1058063" y="3752074"/>
                </a:cubicBezTo>
                <a:lnTo>
                  <a:pt x="1052526" y="3763440"/>
                </a:lnTo>
                <a:lnTo>
                  <a:pt x="1050982" y="3764504"/>
                </a:lnTo>
                <a:cubicBezTo>
                  <a:pt x="1047681" y="3767551"/>
                  <a:pt x="1043367" y="3772094"/>
                  <a:pt x="1037938" y="3778287"/>
                </a:cubicBezTo>
                <a:cubicBezTo>
                  <a:pt x="1022290" y="3796135"/>
                  <a:pt x="1008836" y="3818498"/>
                  <a:pt x="996930" y="3843764"/>
                </a:cubicBezTo>
                <a:lnTo>
                  <a:pt x="970834" y="3911962"/>
                </a:lnTo>
                <a:lnTo>
                  <a:pt x="881434" y="4039884"/>
                </a:lnTo>
                <a:cubicBezTo>
                  <a:pt x="858373" y="4072965"/>
                  <a:pt x="847424" y="4089186"/>
                  <a:pt x="841925" y="4097291"/>
                </a:cubicBezTo>
                <a:lnTo>
                  <a:pt x="840724" y="4099014"/>
                </a:lnTo>
                <a:lnTo>
                  <a:pt x="850558" y="4078926"/>
                </a:lnTo>
                <a:cubicBezTo>
                  <a:pt x="869596" y="4039461"/>
                  <a:pt x="891448" y="3993323"/>
                  <a:pt x="911891" y="3950521"/>
                </a:cubicBezTo>
                <a:lnTo>
                  <a:pt x="938248" y="3895742"/>
                </a:lnTo>
                <a:lnTo>
                  <a:pt x="949309" y="3885766"/>
                </a:lnTo>
                <a:cubicBezTo>
                  <a:pt x="954973" y="3880974"/>
                  <a:pt x="954318" y="3879954"/>
                  <a:pt x="960357" y="3855615"/>
                </a:cubicBezTo>
                <a:lnTo>
                  <a:pt x="956236" y="3859347"/>
                </a:lnTo>
                <a:lnTo>
                  <a:pt x="964785" y="3842135"/>
                </a:lnTo>
                <a:cubicBezTo>
                  <a:pt x="966443" y="3838904"/>
                  <a:pt x="961920" y="3844861"/>
                  <a:pt x="957416" y="3850823"/>
                </a:cubicBezTo>
                <a:lnTo>
                  <a:pt x="952106" y="3857762"/>
                </a:lnTo>
                <a:lnTo>
                  <a:pt x="954673" y="3851472"/>
                </a:lnTo>
                <a:lnTo>
                  <a:pt x="969320" y="3825293"/>
                </a:lnTo>
                <a:lnTo>
                  <a:pt x="992234" y="3785679"/>
                </a:lnTo>
                <a:lnTo>
                  <a:pt x="1008676" y="3760874"/>
                </a:lnTo>
                <a:cubicBezTo>
                  <a:pt x="1017238" y="3744016"/>
                  <a:pt x="1007119" y="3760331"/>
                  <a:pt x="992605" y="3785038"/>
                </a:cubicBezTo>
                <a:lnTo>
                  <a:pt x="992234" y="3785679"/>
                </a:lnTo>
                <a:lnTo>
                  <a:pt x="966582" y="3824377"/>
                </a:lnTo>
                <a:lnTo>
                  <a:pt x="964330" y="3826973"/>
                </a:lnTo>
                <a:lnTo>
                  <a:pt x="968936" y="3814659"/>
                </a:lnTo>
                <a:cubicBezTo>
                  <a:pt x="972079" y="3806221"/>
                  <a:pt x="975627" y="3796720"/>
                  <a:pt x="979737" y="3785860"/>
                </a:cubicBezTo>
                <a:cubicBezTo>
                  <a:pt x="982734" y="3777941"/>
                  <a:pt x="970915" y="3800867"/>
                  <a:pt x="967828" y="3808763"/>
                </a:cubicBezTo>
                <a:cubicBezTo>
                  <a:pt x="963389" y="3820120"/>
                  <a:pt x="962306" y="3825364"/>
                  <a:pt x="962351" y="3827820"/>
                </a:cubicBezTo>
                <a:lnTo>
                  <a:pt x="962840" y="3828691"/>
                </a:lnTo>
                <a:lnTo>
                  <a:pt x="932221" y="3863995"/>
                </a:lnTo>
                <a:lnTo>
                  <a:pt x="956323" y="3814776"/>
                </a:lnTo>
                <a:cubicBezTo>
                  <a:pt x="987040" y="3751691"/>
                  <a:pt x="1008023" y="3707135"/>
                  <a:pt x="1021116" y="3678021"/>
                </a:cubicBezTo>
                <a:lnTo>
                  <a:pt x="1030087" y="3657145"/>
                </a:lnTo>
                <a:lnTo>
                  <a:pt x="1043056" y="3635538"/>
                </a:lnTo>
                <a:cubicBezTo>
                  <a:pt x="1072040" y="3582294"/>
                  <a:pt x="1090323" y="3535381"/>
                  <a:pt x="1081312" y="3512875"/>
                </a:cubicBezTo>
                <a:lnTo>
                  <a:pt x="1076386" y="3507995"/>
                </a:lnTo>
                <a:lnTo>
                  <a:pt x="1091528" y="3473436"/>
                </a:lnTo>
                <a:cubicBezTo>
                  <a:pt x="1111438" y="3425929"/>
                  <a:pt x="1116855" y="3404258"/>
                  <a:pt x="1089142" y="3441639"/>
                </a:cubicBezTo>
                <a:lnTo>
                  <a:pt x="1055846" y="3500201"/>
                </a:lnTo>
                <a:lnTo>
                  <a:pt x="1045251" y="3499681"/>
                </a:lnTo>
                <a:lnTo>
                  <a:pt x="1010564" y="3513830"/>
                </a:lnTo>
                <a:lnTo>
                  <a:pt x="1012628" y="3510222"/>
                </a:lnTo>
                <a:cubicBezTo>
                  <a:pt x="1013624" y="3508161"/>
                  <a:pt x="1013336" y="3507985"/>
                  <a:pt x="1011536" y="3509997"/>
                </a:cubicBezTo>
                <a:lnTo>
                  <a:pt x="1007540" y="3515063"/>
                </a:lnTo>
                <a:lnTo>
                  <a:pt x="994303" y="3520462"/>
                </a:lnTo>
                <a:lnTo>
                  <a:pt x="980887" y="3537352"/>
                </a:lnTo>
                <a:lnTo>
                  <a:pt x="979415" y="3534507"/>
                </a:lnTo>
                <a:cubicBezTo>
                  <a:pt x="968552" y="3521576"/>
                  <a:pt x="958845" y="3515573"/>
                  <a:pt x="950044" y="3515186"/>
                </a:cubicBezTo>
                <a:lnTo>
                  <a:pt x="945934" y="3516321"/>
                </a:lnTo>
                <a:lnTo>
                  <a:pt x="948455" y="3510402"/>
                </a:lnTo>
                <a:cubicBezTo>
                  <a:pt x="953635" y="3498626"/>
                  <a:pt x="975982" y="3469739"/>
                  <a:pt x="961529" y="3474427"/>
                </a:cubicBezTo>
                <a:lnTo>
                  <a:pt x="953752" y="3481447"/>
                </a:lnTo>
                <a:lnTo>
                  <a:pt x="957520" y="3471926"/>
                </a:lnTo>
                <a:cubicBezTo>
                  <a:pt x="1063674" y="3193496"/>
                  <a:pt x="886960" y="3158964"/>
                  <a:pt x="1031163" y="2891985"/>
                </a:cubicBezTo>
                <a:cubicBezTo>
                  <a:pt x="1038478" y="2878442"/>
                  <a:pt x="1113564" y="2800038"/>
                  <a:pt x="1189443" y="2723373"/>
                </a:cubicBezTo>
                <a:lnTo>
                  <a:pt x="1198797" y="2713999"/>
                </a:lnTo>
                <a:lnTo>
                  <a:pt x="1198869" y="2716102"/>
                </a:lnTo>
                <a:lnTo>
                  <a:pt x="1203771" y="2709015"/>
                </a:lnTo>
                <a:lnTo>
                  <a:pt x="1245455" y="2667241"/>
                </a:lnTo>
                <a:lnTo>
                  <a:pt x="1252349" y="2660456"/>
                </a:lnTo>
                <a:lnTo>
                  <a:pt x="1262886" y="2656712"/>
                </a:lnTo>
                <a:lnTo>
                  <a:pt x="1285429" y="2653602"/>
                </a:lnTo>
                <a:lnTo>
                  <a:pt x="1262929" y="2681128"/>
                </a:lnTo>
                <a:cubicBezTo>
                  <a:pt x="1211545" y="2743712"/>
                  <a:pt x="1157443" y="2808937"/>
                  <a:pt x="1157063" y="2812908"/>
                </a:cubicBezTo>
                <a:cubicBezTo>
                  <a:pt x="1156303" y="2820851"/>
                  <a:pt x="1362555" y="2608979"/>
                  <a:pt x="1347924" y="2612849"/>
                </a:cubicBezTo>
                <a:cubicBezTo>
                  <a:pt x="1323791" y="2641573"/>
                  <a:pt x="1303711" y="2650025"/>
                  <a:pt x="1286558" y="2653446"/>
                </a:cubicBezTo>
                <a:lnTo>
                  <a:pt x="1285429" y="2653602"/>
                </a:lnTo>
                <a:lnTo>
                  <a:pt x="1300075" y="2635684"/>
                </a:lnTo>
                <a:cubicBezTo>
                  <a:pt x="1334949" y="2592731"/>
                  <a:pt x="1360356" y="2560249"/>
                  <a:pt x="1352488" y="2565191"/>
                </a:cubicBezTo>
                <a:cubicBezTo>
                  <a:pt x="1347242" y="2568486"/>
                  <a:pt x="1325451" y="2588865"/>
                  <a:pt x="1295486" y="2618004"/>
                </a:cubicBezTo>
                <a:lnTo>
                  <a:pt x="1252349" y="2660456"/>
                </a:lnTo>
                <a:lnTo>
                  <a:pt x="1242761" y="2663864"/>
                </a:lnTo>
                <a:cubicBezTo>
                  <a:pt x="1230339" y="2672469"/>
                  <a:pt x="1223024" y="2681175"/>
                  <a:pt x="1216986" y="2689907"/>
                </a:cubicBezTo>
                <a:lnTo>
                  <a:pt x="1203771" y="2709015"/>
                </a:lnTo>
                <a:lnTo>
                  <a:pt x="1198797" y="2713999"/>
                </a:lnTo>
                <a:lnTo>
                  <a:pt x="1198231" y="2697457"/>
                </a:lnTo>
                <a:cubicBezTo>
                  <a:pt x="1198018" y="2691242"/>
                  <a:pt x="1196799" y="2685437"/>
                  <a:pt x="1191556" y="2681276"/>
                </a:cubicBezTo>
                <a:cubicBezTo>
                  <a:pt x="1185339" y="2676344"/>
                  <a:pt x="1185717" y="2698689"/>
                  <a:pt x="1176925" y="2698689"/>
                </a:cubicBezTo>
                <a:cubicBezTo>
                  <a:pt x="1169213" y="2698689"/>
                  <a:pt x="1172048" y="2687081"/>
                  <a:pt x="1169610" y="2681276"/>
                </a:cubicBezTo>
                <a:cubicBezTo>
                  <a:pt x="1131274" y="2726901"/>
                  <a:pt x="1187667" y="2672092"/>
                  <a:pt x="1118403" y="2687081"/>
                </a:cubicBezTo>
                <a:cubicBezTo>
                  <a:pt x="1100030" y="2691057"/>
                  <a:pt x="1089142" y="2706428"/>
                  <a:pt x="1074513" y="2716102"/>
                </a:cubicBezTo>
                <a:cubicBezTo>
                  <a:pt x="1056889" y="2674153"/>
                  <a:pt x="1085374" y="2722611"/>
                  <a:pt x="1023307" y="2710298"/>
                </a:cubicBezTo>
                <a:cubicBezTo>
                  <a:pt x="1012727" y="2708200"/>
                  <a:pt x="1013552" y="2694820"/>
                  <a:pt x="1008676" y="2687081"/>
                </a:cubicBezTo>
                <a:cubicBezTo>
                  <a:pt x="996484" y="2698689"/>
                  <a:pt x="988250" y="2713898"/>
                  <a:pt x="972101" y="2721907"/>
                </a:cubicBezTo>
                <a:cubicBezTo>
                  <a:pt x="965562" y="2725149"/>
                  <a:pt x="957315" y="2718375"/>
                  <a:pt x="950155" y="2716102"/>
                </a:cubicBezTo>
                <a:cubicBezTo>
                  <a:pt x="878198" y="2693264"/>
                  <a:pt x="923196" y="2703498"/>
                  <a:pt x="869687" y="2692886"/>
                </a:cubicBezTo>
                <a:cubicBezTo>
                  <a:pt x="862372" y="2698690"/>
                  <a:pt x="856516" y="2705948"/>
                  <a:pt x="847743" y="2710298"/>
                </a:cubicBezTo>
                <a:cubicBezTo>
                  <a:pt x="836607" y="2715820"/>
                  <a:pt x="823122" y="2717595"/>
                  <a:pt x="811166" y="2721907"/>
                </a:cubicBezTo>
                <a:cubicBezTo>
                  <a:pt x="796276" y="2727277"/>
                  <a:pt x="781906" y="2733515"/>
                  <a:pt x="767276" y="2739320"/>
                </a:cubicBezTo>
                <a:cubicBezTo>
                  <a:pt x="762399" y="2719972"/>
                  <a:pt x="760510" y="2699995"/>
                  <a:pt x="752645" y="2681276"/>
                </a:cubicBezTo>
                <a:cubicBezTo>
                  <a:pt x="750465" y="2676085"/>
                  <a:pt x="744842" y="2670442"/>
                  <a:pt x="738015" y="2669668"/>
                </a:cubicBezTo>
                <a:cubicBezTo>
                  <a:pt x="725706" y="2668273"/>
                  <a:pt x="713631" y="2673538"/>
                  <a:pt x="701439" y="2675473"/>
                </a:cubicBezTo>
                <a:cubicBezTo>
                  <a:pt x="664864" y="2665799"/>
                  <a:pt x="625657" y="2660954"/>
                  <a:pt x="591712" y="2646451"/>
                </a:cubicBezTo>
                <a:cubicBezTo>
                  <a:pt x="529395" y="2619826"/>
                  <a:pt x="500701" y="2584163"/>
                  <a:pt x="460040" y="2541974"/>
                </a:cubicBezTo>
                <a:cubicBezTo>
                  <a:pt x="445227" y="2526605"/>
                  <a:pt x="434498" y="2508280"/>
                  <a:pt x="416148" y="2495539"/>
                </a:cubicBezTo>
                <a:lnTo>
                  <a:pt x="357627" y="2454909"/>
                </a:lnTo>
                <a:cubicBezTo>
                  <a:pt x="338119" y="2458779"/>
                  <a:pt x="319076" y="2468382"/>
                  <a:pt x="299105" y="2466518"/>
                </a:cubicBezTo>
                <a:cubicBezTo>
                  <a:pt x="275254" y="2464292"/>
                  <a:pt x="256360" y="2448536"/>
                  <a:pt x="233268" y="2443301"/>
                </a:cubicBezTo>
                <a:cubicBezTo>
                  <a:pt x="204745" y="2436835"/>
                  <a:pt x="174748" y="2435562"/>
                  <a:pt x="145487" y="2431693"/>
                </a:cubicBezTo>
                <a:cubicBezTo>
                  <a:pt x="142837" y="2419076"/>
                  <a:pt x="137640" y="2379032"/>
                  <a:pt x="123541" y="2367845"/>
                </a:cubicBezTo>
                <a:cubicBezTo>
                  <a:pt x="114257" y="2360477"/>
                  <a:pt x="99158" y="2360106"/>
                  <a:pt x="86966" y="2356237"/>
                </a:cubicBezTo>
                <a:cubicBezTo>
                  <a:pt x="82090" y="2348497"/>
                  <a:pt x="78675" y="2340060"/>
                  <a:pt x="72337" y="2333019"/>
                </a:cubicBezTo>
                <a:cubicBezTo>
                  <a:pt x="55786" y="2314634"/>
                  <a:pt x="38029" y="2310201"/>
                  <a:pt x="13814" y="2298193"/>
                </a:cubicBezTo>
                <a:lnTo>
                  <a:pt x="7183" y="2295587"/>
                </a:lnTo>
                <a:lnTo>
                  <a:pt x="9813" y="2285558"/>
                </a:lnTo>
                <a:cubicBezTo>
                  <a:pt x="11526" y="2280137"/>
                  <a:pt x="13354" y="2274091"/>
                  <a:pt x="13814" y="2269172"/>
                </a:cubicBezTo>
                <a:cubicBezTo>
                  <a:pt x="17781" y="2226680"/>
                  <a:pt x="11401" y="2183382"/>
                  <a:pt x="21129" y="2141478"/>
                </a:cubicBezTo>
                <a:cubicBezTo>
                  <a:pt x="28678" y="2108964"/>
                  <a:pt x="50063" y="2079467"/>
                  <a:pt x="65021" y="2048609"/>
                </a:cubicBezTo>
                <a:cubicBezTo>
                  <a:pt x="112345" y="1950980"/>
                  <a:pt x="73892" y="2028727"/>
                  <a:pt x="138172" y="1926719"/>
                </a:cubicBezTo>
                <a:cubicBezTo>
                  <a:pt x="203494" y="1823059"/>
                  <a:pt x="143857" y="1900327"/>
                  <a:pt x="225955" y="1787416"/>
                </a:cubicBezTo>
                <a:cubicBezTo>
                  <a:pt x="244554" y="1761835"/>
                  <a:pt x="266495" y="1737819"/>
                  <a:pt x="284476" y="1711960"/>
                </a:cubicBezTo>
                <a:cubicBezTo>
                  <a:pt x="305547" y="1681657"/>
                  <a:pt x="321093" y="1649022"/>
                  <a:pt x="342997" y="1619092"/>
                </a:cubicBezTo>
                <a:cubicBezTo>
                  <a:pt x="365070" y="1588928"/>
                  <a:pt x="392627" y="1561494"/>
                  <a:pt x="416148" y="1532027"/>
                </a:cubicBezTo>
                <a:cubicBezTo>
                  <a:pt x="438971" y="1503434"/>
                  <a:pt x="458710" y="1473325"/>
                  <a:pt x="481984" y="1444963"/>
                </a:cubicBezTo>
                <a:cubicBezTo>
                  <a:pt x="546198" y="1366718"/>
                  <a:pt x="615212" y="1291000"/>
                  <a:pt x="679494" y="1212792"/>
                </a:cubicBezTo>
                <a:cubicBezTo>
                  <a:pt x="795261" y="1071944"/>
                  <a:pt x="654443" y="1240466"/>
                  <a:pt x="818482" y="1021250"/>
                </a:cubicBezTo>
                <a:cubicBezTo>
                  <a:pt x="833678" y="1000943"/>
                  <a:pt x="853467" y="983008"/>
                  <a:pt x="869687" y="963207"/>
                </a:cubicBezTo>
                <a:cubicBezTo>
                  <a:pt x="885185" y="944289"/>
                  <a:pt x="897434" y="923738"/>
                  <a:pt x="913578" y="905164"/>
                </a:cubicBezTo>
                <a:cubicBezTo>
                  <a:pt x="982549" y="825814"/>
                  <a:pt x="1004784" y="807404"/>
                  <a:pt x="1067197" y="742644"/>
                </a:cubicBezTo>
                <a:cubicBezTo>
                  <a:pt x="1082009" y="727275"/>
                  <a:pt x="1095031" y="710770"/>
                  <a:pt x="1111088" y="696210"/>
                </a:cubicBezTo>
                <a:cubicBezTo>
                  <a:pt x="1156499" y="655031"/>
                  <a:pt x="1205045" y="608932"/>
                  <a:pt x="1257392" y="574320"/>
                </a:cubicBezTo>
                <a:lnTo>
                  <a:pt x="1293981" y="550269"/>
                </a:lnTo>
                <a:lnTo>
                  <a:pt x="1306748" y="542038"/>
                </a:lnTo>
                <a:lnTo>
                  <a:pt x="1311059" y="539361"/>
                </a:lnTo>
                <a:cubicBezTo>
                  <a:pt x="1312274" y="538566"/>
                  <a:pt x="1312183" y="538571"/>
                  <a:pt x="1309698" y="540136"/>
                </a:cubicBezTo>
                <a:lnTo>
                  <a:pt x="1306748" y="542038"/>
                </a:lnTo>
                <a:lnTo>
                  <a:pt x="1304579" y="543385"/>
                </a:lnTo>
                <a:cubicBezTo>
                  <a:pt x="1293606" y="549923"/>
                  <a:pt x="1279096" y="557098"/>
                  <a:pt x="1330543" y="516277"/>
                </a:cubicBezTo>
                <a:cubicBezTo>
                  <a:pt x="1341582" y="507517"/>
                  <a:pt x="1355369" y="501218"/>
                  <a:pt x="1367119" y="493060"/>
                </a:cubicBezTo>
                <a:cubicBezTo>
                  <a:pt x="1374905" y="487654"/>
                  <a:pt x="1381210" y="480989"/>
                  <a:pt x="1389064" y="475647"/>
                </a:cubicBezTo>
                <a:cubicBezTo>
                  <a:pt x="1398321" y="469351"/>
                  <a:pt x="1408959" y="464427"/>
                  <a:pt x="1418325" y="458234"/>
                </a:cubicBezTo>
                <a:lnTo>
                  <a:pt x="1403695" y="475647"/>
                </a:lnTo>
                <a:cubicBezTo>
                  <a:pt x="1397542" y="482359"/>
                  <a:pt x="1394243" y="486255"/>
                  <a:pt x="1392351" y="488643"/>
                </a:cubicBezTo>
                <a:lnTo>
                  <a:pt x="1389474" y="492573"/>
                </a:lnTo>
                <a:cubicBezTo>
                  <a:pt x="1389469" y="492579"/>
                  <a:pt x="1389462" y="492585"/>
                  <a:pt x="1389457" y="492591"/>
                </a:cubicBezTo>
                <a:lnTo>
                  <a:pt x="1386376" y="495315"/>
                </a:lnTo>
                <a:cubicBezTo>
                  <a:pt x="1384352" y="496893"/>
                  <a:pt x="1380852" y="499576"/>
                  <a:pt x="1374433" y="504668"/>
                </a:cubicBezTo>
                <a:lnTo>
                  <a:pt x="1360031" y="521811"/>
                </a:lnTo>
                <a:lnTo>
                  <a:pt x="1353898" y="526639"/>
                </a:lnTo>
                <a:lnTo>
                  <a:pt x="1353551" y="527041"/>
                </a:lnTo>
                <a:lnTo>
                  <a:pt x="1352488" y="527885"/>
                </a:lnTo>
                <a:cubicBezTo>
                  <a:pt x="1341841" y="539713"/>
                  <a:pt x="1335159" y="547430"/>
                  <a:pt x="1330550" y="552810"/>
                </a:cubicBezTo>
                <a:lnTo>
                  <a:pt x="1322878" y="561607"/>
                </a:lnTo>
                <a:lnTo>
                  <a:pt x="1318230" y="566217"/>
                </a:lnTo>
                <a:lnTo>
                  <a:pt x="1312638" y="571201"/>
                </a:lnTo>
                <a:cubicBezTo>
                  <a:pt x="1308755" y="574315"/>
                  <a:pt x="1303162" y="578633"/>
                  <a:pt x="1293967" y="585929"/>
                </a:cubicBezTo>
                <a:cubicBezTo>
                  <a:pt x="1291529" y="591733"/>
                  <a:pt x="1281199" y="607668"/>
                  <a:pt x="1286652" y="603342"/>
                </a:cubicBezTo>
                <a:cubicBezTo>
                  <a:pt x="1299086" y="593476"/>
                  <a:pt x="1304929" y="579410"/>
                  <a:pt x="1315912" y="568516"/>
                </a:cubicBezTo>
                <a:lnTo>
                  <a:pt x="1318230" y="566217"/>
                </a:lnTo>
                <a:lnTo>
                  <a:pt x="1321049" y="563705"/>
                </a:lnTo>
                <a:lnTo>
                  <a:pt x="1322878" y="561607"/>
                </a:lnTo>
                <a:lnTo>
                  <a:pt x="1336813" y="547786"/>
                </a:lnTo>
                <a:lnTo>
                  <a:pt x="1335063" y="551952"/>
                </a:lnTo>
                <a:lnTo>
                  <a:pt x="1333016" y="552666"/>
                </a:lnTo>
                <a:cubicBezTo>
                  <a:pt x="1329725" y="554124"/>
                  <a:pt x="1325610" y="558930"/>
                  <a:pt x="1308598" y="585929"/>
                </a:cubicBezTo>
                <a:cubicBezTo>
                  <a:pt x="1303144" y="594581"/>
                  <a:pt x="1324494" y="571111"/>
                  <a:pt x="1330543" y="562711"/>
                </a:cubicBezTo>
                <a:lnTo>
                  <a:pt x="1335063" y="551952"/>
                </a:lnTo>
                <a:lnTo>
                  <a:pt x="1338842" y="550634"/>
                </a:lnTo>
                <a:cubicBezTo>
                  <a:pt x="1341585" y="549224"/>
                  <a:pt x="1345630" y="546296"/>
                  <a:pt x="1352488" y="539494"/>
                </a:cubicBezTo>
                <a:cubicBezTo>
                  <a:pt x="1357980" y="534046"/>
                  <a:pt x="1361491" y="527440"/>
                  <a:pt x="1367119" y="522081"/>
                </a:cubicBezTo>
                <a:cubicBezTo>
                  <a:pt x="1373741" y="515775"/>
                  <a:pt x="1382443" y="510974"/>
                  <a:pt x="1389064" y="504668"/>
                </a:cubicBezTo>
                <a:cubicBezTo>
                  <a:pt x="1394693" y="499309"/>
                  <a:pt x="1398419" y="492836"/>
                  <a:pt x="1403695" y="487255"/>
                </a:cubicBezTo>
                <a:cubicBezTo>
                  <a:pt x="1405253" y="485606"/>
                  <a:pt x="1438656" y="446626"/>
                  <a:pt x="1454901" y="446626"/>
                </a:cubicBezTo>
                <a:cubicBezTo>
                  <a:pt x="1461799" y="446626"/>
                  <a:pt x="1444579" y="453961"/>
                  <a:pt x="1440270" y="458234"/>
                </a:cubicBezTo>
                <a:cubicBezTo>
                  <a:pt x="1425038" y="473342"/>
                  <a:pt x="1413620" y="490987"/>
                  <a:pt x="1396379" y="504668"/>
                </a:cubicBezTo>
                <a:cubicBezTo>
                  <a:pt x="1391503" y="508538"/>
                  <a:pt x="1385574" y="511724"/>
                  <a:pt x="1381749" y="516277"/>
                </a:cubicBezTo>
                <a:cubicBezTo>
                  <a:pt x="1375700" y="523476"/>
                  <a:pt x="1372729" y="532075"/>
                  <a:pt x="1367119" y="539494"/>
                </a:cubicBezTo>
                <a:cubicBezTo>
                  <a:pt x="1358072" y="551457"/>
                  <a:pt x="1343419" y="561084"/>
                  <a:pt x="1337858" y="574320"/>
                </a:cubicBezTo>
                <a:cubicBezTo>
                  <a:pt x="1336029" y="578673"/>
                  <a:pt x="1329762" y="588724"/>
                  <a:pt x="1329042" y="591653"/>
                </a:cubicBezTo>
                <a:cubicBezTo>
                  <a:pt x="1329074" y="591655"/>
                  <a:pt x="1329105" y="591656"/>
                  <a:pt x="1329137" y="591658"/>
                </a:cubicBezTo>
                <a:lnTo>
                  <a:pt x="1315912" y="609145"/>
                </a:lnTo>
                <a:cubicBezTo>
                  <a:pt x="1311389" y="615127"/>
                  <a:pt x="1325666" y="597537"/>
                  <a:pt x="1330543" y="591732"/>
                </a:cubicBezTo>
                <a:lnTo>
                  <a:pt x="1345173" y="574321"/>
                </a:lnTo>
                <a:lnTo>
                  <a:pt x="1359804" y="562711"/>
                </a:lnTo>
                <a:cubicBezTo>
                  <a:pt x="1375244" y="547737"/>
                  <a:pt x="1389064" y="531755"/>
                  <a:pt x="1403695" y="516277"/>
                </a:cubicBezTo>
                <a:lnTo>
                  <a:pt x="1425641" y="493060"/>
                </a:lnTo>
                <a:cubicBezTo>
                  <a:pt x="1432955" y="485321"/>
                  <a:pt x="1438965" y="476683"/>
                  <a:pt x="1447585" y="469842"/>
                </a:cubicBezTo>
                <a:cubicBezTo>
                  <a:pt x="1467093" y="454364"/>
                  <a:pt x="1493769" y="442987"/>
                  <a:pt x="1506107" y="423408"/>
                </a:cubicBezTo>
                <a:cubicBezTo>
                  <a:pt x="1526906" y="390402"/>
                  <a:pt x="1513026" y="406309"/>
                  <a:pt x="1549997" y="376974"/>
                </a:cubicBezTo>
                <a:cubicBezTo>
                  <a:pt x="1547560" y="384713"/>
                  <a:pt x="1547671" y="393265"/>
                  <a:pt x="1542682" y="400191"/>
                </a:cubicBezTo>
                <a:cubicBezTo>
                  <a:pt x="1537551" y="407318"/>
                  <a:pt x="1527360" y="411298"/>
                  <a:pt x="1520738" y="417604"/>
                </a:cubicBezTo>
                <a:cubicBezTo>
                  <a:pt x="1515110" y="422963"/>
                  <a:pt x="1511600" y="429569"/>
                  <a:pt x="1506107" y="435017"/>
                </a:cubicBezTo>
                <a:cubicBezTo>
                  <a:pt x="1501798" y="439290"/>
                  <a:pt x="1495785" y="442353"/>
                  <a:pt x="1491476" y="446626"/>
                </a:cubicBezTo>
                <a:cubicBezTo>
                  <a:pt x="1485984" y="452073"/>
                  <a:pt x="1482339" y="458591"/>
                  <a:pt x="1476847" y="464038"/>
                </a:cubicBezTo>
                <a:cubicBezTo>
                  <a:pt x="1472538" y="468312"/>
                  <a:pt x="1466525" y="471374"/>
                  <a:pt x="1462216" y="475647"/>
                </a:cubicBezTo>
                <a:cubicBezTo>
                  <a:pt x="1456724" y="481094"/>
                  <a:pt x="1452861" y="487479"/>
                  <a:pt x="1447585" y="493060"/>
                </a:cubicBezTo>
                <a:cubicBezTo>
                  <a:pt x="1438217" y="502971"/>
                  <a:pt x="1427692" y="512170"/>
                  <a:pt x="1418325" y="522081"/>
                </a:cubicBezTo>
                <a:cubicBezTo>
                  <a:pt x="1413050" y="527661"/>
                  <a:pt x="1394903" y="539494"/>
                  <a:pt x="1403695" y="539494"/>
                </a:cubicBezTo>
                <a:cubicBezTo>
                  <a:pt x="1414040" y="539494"/>
                  <a:pt x="1418908" y="528313"/>
                  <a:pt x="1425641" y="522081"/>
                </a:cubicBezTo>
                <a:cubicBezTo>
                  <a:pt x="1433574" y="514736"/>
                  <a:pt x="1439780" y="506296"/>
                  <a:pt x="1447585" y="498864"/>
                </a:cubicBezTo>
                <a:cubicBezTo>
                  <a:pt x="1452001" y="494660"/>
                  <a:pt x="1457727" y="491410"/>
                  <a:pt x="1462216" y="487255"/>
                </a:cubicBezTo>
                <a:cubicBezTo>
                  <a:pt x="1515795" y="437657"/>
                  <a:pt x="1468606" y="476381"/>
                  <a:pt x="1513422" y="440821"/>
                </a:cubicBezTo>
                <a:cubicBezTo>
                  <a:pt x="1500329" y="471989"/>
                  <a:pt x="1512627" y="449401"/>
                  <a:pt x="1476847" y="487255"/>
                </a:cubicBezTo>
                <a:cubicBezTo>
                  <a:pt x="1471572" y="492836"/>
                  <a:pt x="1467326" y="498992"/>
                  <a:pt x="1462216" y="504668"/>
                </a:cubicBezTo>
                <a:cubicBezTo>
                  <a:pt x="1455129" y="512540"/>
                  <a:pt x="1447585" y="520146"/>
                  <a:pt x="1440270" y="527885"/>
                </a:cubicBezTo>
                <a:cubicBezTo>
                  <a:pt x="1440270" y="527885"/>
                  <a:pt x="1460163" y="508775"/>
                  <a:pt x="1469531" y="498864"/>
                </a:cubicBezTo>
                <a:cubicBezTo>
                  <a:pt x="1474806" y="493284"/>
                  <a:pt x="1478669" y="486899"/>
                  <a:pt x="1484162" y="481451"/>
                </a:cubicBezTo>
                <a:cubicBezTo>
                  <a:pt x="1488469" y="477178"/>
                  <a:pt x="1494483" y="474116"/>
                  <a:pt x="1498792" y="469842"/>
                </a:cubicBezTo>
                <a:cubicBezTo>
                  <a:pt x="1539530" y="429437"/>
                  <a:pt x="1483237" y="476380"/>
                  <a:pt x="1535368" y="435017"/>
                </a:cubicBezTo>
                <a:lnTo>
                  <a:pt x="1515859" y="462104"/>
                </a:lnTo>
                <a:lnTo>
                  <a:pt x="1513422" y="464038"/>
                </a:lnTo>
                <a:lnTo>
                  <a:pt x="1511960" y="467520"/>
                </a:lnTo>
                <a:lnTo>
                  <a:pt x="1506107" y="475647"/>
                </a:lnTo>
                <a:cubicBezTo>
                  <a:pt x="1488505" y="492406"/>
                  <a:pt x="1466579" y="502360"/>
                  <a:pt x="1506107" y="481451"/>
                </a:cubicBezTo>
                <a:lnTo>
                  <a:pt x="1511960" y="467520"/>
                </a:lnTo>
                <a:lnTo>
                  <a:pt x="1515859" y="462104"/>
                </a:lnTo>
                <a:lnTo>
                  <a:pt x="1542682" y="440821"/>
                </a:lnTo>
                <a:cubicBezTo>
                  <a:pt x="1552437" y="431147"/>
                  <a:pt x="1561499" y="421008"/>
                  <a:pt x="1571943" y="411800"/>
                </a:cubicBezTo>
                <a:cubicBezTo>
                  <a:pt x="1583477" y="401631"/>
                  <a:pt x="1598955" y="394161"/>
                  <a:pt x="1608519" y="382778"/>
                </a:cubicBezTo>
                <a:cubicBezTo>
                  <a:pt x="1613396" y="376973"/>
                  <a:pt x="1617522" y="370724"/>
                  <a:pt x="1623149" y="365365"/>
                </a:cubicBezTo>
                <a:cubicBezTo>
                  <a:pt x="1629772" y="359059"/>
                  <a:pt x="1645095" y="339744"/>
                  <a:pt x="1645095" y="347952"/>
                </a:cubicBezTo>
                <a:cubicBezTo>
                  <a:pt x="1645095" y="357626"/>
                  <a:pt x="1629912" y="363121"/>
                  <a:pt x="1623149" y="371170"/>
                </a:cubicBezTo>
                <a:cubicBezTo>
                  <a:pt x="1615263" y="380556"/>
                  <a:pt x="1609468" y="391011"/>
                  <a:pt x="1601203" y="400191"/>
                </a:cubicBezTo>
                <a:cubicBezTo>
                  <a:pt x="1597196" y="404644"/>
                  <a:pt x="1590883" y="407527"/>
                  <a:pt x="1586574" y="411800"/>
                </a:cubicBezTo>
                <a:cubicBezTo>
                  <a:pt x="1581081" y="417247"/>
                  <a:pt x="1577217" y="423632"/>
                  <a:pt x="1571943" y="429213"/>
                </a:cubicBezTo>
                <a:cubicBezTo>
                  <a:pt x="1562575" y="439124"/>
                  <a:pt x="1551343" y="447926"/>
                  <a:pt x="1542682" y="458234"/>
                </a:cubicBezTo>
                <a:cubicBezTo>
                  <a:pt x="1501086" y="507742"/>
                  <a:pt x="1562068" y="454461"/>
                  <a:pt x="1498792" y="504668"/>
                </a:cubicBezTo>
                <a:cubicBezTo>
                  <a:pt x="1496354" y="510473"/>
                  <a:pt x="1484579" y="524817"/>
                  <a:pt x="1491476" y="522081"/>
                </a:cubicBezTo>
                <a:cubicBezTo>
                  <a:pt x="1502381" y="517755"/>
                  <a:pt x="1505488" y="506209"/>
                  <a:pt x="1513422" y="498864"/>
                </a:cubicBezTo>
                <a:cubicBezTo>
                  <a:pt x="1541043" y="473295"/>
                  <a:pt x="1532632" y="489568"/>
                  <a:pt x="1557313" y="458234"/>
                </a:cubicBezTo>
                <a:cubicBezTo>
                  <a:pt x="1563092" y="450897"/>
                  <a:pt x="1564962" y="441664"/>
                  <a:pt x="1571943" y="435017"/>
                </a:cubicBezTo>
                <a:cubicBezTo>
                  <a:pt x="1577571" y="429658"/>
                  <a:pt x="1587213" y="427948"/>
                  <a:pt x="1593889" y="423408"/>
                </a:cubicBezTo>
                <a:cubicBezTo>
                  <a:pt x="1604362" y="416285"/>
                  <a:pt x="1630802" y="391084"/>
                  <a:pt x="1623149" y="400191"/>
                </a:cubicBezTo>
                <a:cubicBezTo>
                  <a:pt x="1618273" y="405995"/>
                  <a:pt x="1614012" y="412156"/>
                  <a:pt x="1608519" y="417604"/>
                </a:cubicBezTo>
                <a:cubicBezTo>
                  <a:pt x="1604210" y="421877"/>
                  <a:pt x="1597715" y="424659"/>
                  <a:pt x="1593889" y="429213"/>
                </a:cubicBezTo>
                <a:cubicBezTo>
                  <a:pt x="1587839" y="436412"/>
                  <a:pt x="1584669" y="444917"/>
                  <a:pt x="1579259" y="452429"/>
                </a:cubicBezTo>
                <a:cubicBezTo>
                  <a:pt x="1574897" y="458486"/>
                  <a:pt x="1558412" y="474775"/>
                  <a:pt x="1564628" y="469842"/>
                </a:cubicBezTo>
                <a:cubicBezTo>
                  <a:pt x="1616375" y="428784"/>
                  <a:pt x="1585061" y="446338"/>
                  <a:pt x="1623149" y="411800"/>
                </a:cubicBezTo>
                <a:cubicBezTo>
                  <a:pt x="1610293" y="442401"/>
                  <a:pt x="1624331" y="417639"/>
                  <a:pt x="1593889" y="446626"/>
                </a:cubicBezTo>
                <a:cubicBezTo>
                  <a:pt x="1588260" y="451985"/>
                  <a:pt x="1571395" y="467158"/>
                  <a:pt x="1579259" y="464038"/>
                </a:cubicBezTo>
                <a:cubicBezTo>
                  <a:pt x="1605079" y="453794"/>
                  <a:pt x="1615331" y="428611"/>
                  <a:pt x="1630465" y="411800"/>
                </a:cubicBezTo>
                <a:cubicBezTo>
                  <a:pt x="1634474" y="407347"/>
                  <a:pt x="1640680" y="404395"/>
                  <a:pt x="1645095" y="400191"/>
                </a:cubicBezTo>
                <a:cubicBezTo>
                  <a:pt x="1652900" y="392760"/>
                  <a:pt x="1659235" y="384405"/>
                  <a:pt x="1667040" y="376974"/>
                </a:cubicBezTo>
                <a:cubicBezTo>
                  <a:pt x="1671455" y="372770"/>
                  <a:pt x="1685496" y="360812"/>
                  <a:pt x="1681670" y="365365"/>
                </a:cubicBezTo>
                <a:cubicBezTo>
                  <a:pt x="1671916" y="376973"/>
                  <a:pt x="1662961" y="389030"/>
                  <a:pt x="1652411" y="400191"/>
                </a:cubicBezTo>
                <a:cubicBezTo>
                  <a:pt x="1645095" y="407930"/>
                  <a:pt x="1636927" y="415205"/>
                  <a:pt x="1630465" y="423408"/>
                </a:cubicBezTo>
                <a:cubicBezTo>
                  <a:pt x="1624685" y="430746"/>
                  <a:pt x="1621245" y="439113"/>
                  <a:pt x="1615834" y="446626"/>
                </a:cubicBezTo>
                <a:cubicBezTo>
                  <a:pt x="1611472" y="452682"/>
                  <a:pt x="1593889" y="467908"/>
                  <a:pt x="1601203" y="464038"/>
                </a:cubicBezTo>
                <a:cubicBezTo>
                  <a:pt x="1615549" y="456450"/>
                  <a:pt x="1625588" y="444690"/>
                  <a:pt x="1637780" y="435017"/>
                </a:cubicBezTo>
                <a:lnTo>
                  <a:pt x="1681670" y="400191"/>
                </a:lnTo>
                <a:lnTo>
                  <a:pt x="1683679" y="398597"/>
                </a:lnTo>
                <a:lnTo>
                  <a:pt x="1667040" y="417604"/>
                </a:lnTo>
                <a:cubicBezTo>
                  <a:pt x="1663031" y="422057"/>
                  <a:pt x="1656826" y="425009"/>
                  <a:pt x="1652411" y="429213"/>
                </a:cubicBezTo>
                <a:cubicBezTo>
                  <a:pt x="1644606" y="436644"/>
                  <a:pt x="1637780" y="444690"/>
                  <a:pt x="1630465" y="452429"/>
                </a:cubicBezTo>
                <a:cubicBezTo>
                  <a:pt x="1616607" y="485417"/>
                  <a:pt x="1617697" y="474169"/>
                  <a:pt x="1667040" y="435017"/>
                </a:cubicBezTo>
                <a:cubicBezTo>
                  <a:pt x="1674356" y="429212"/>
                  <a:pt x="1683248" y="424434"/>
                  <a:pt x="1688986" y="417604"/>
                </a:cubicBezTo>
                <a:cubicBezTo>
                  <a:pt x="1693862" y="411799"/>
                  <a:pt x="1698123" y="405638"/>
                  <a:pt x="1703616" y="400191"/>
                </a:cubicBezTo>
                <a:cubicBezTo>
                  <a:pt x="1707925" y="395918"/>
                  <a:pt x="1722073" y="384029"/>
                  <a:pt x="1718246" y="388583"/>
                </a:cubicBezTo>
                <a:cubicBezTo>
                  <a:pt x="1698426" y="412174"/>
                  <a:pt x="1676660" y="438993"/>
                  <a:pt x="1652411" y="458234"/>
                </a:cubicBezTo>
                <a:cubicBezTo>
                  <a:pt x="1631617" y="474732"/>
                  <a:pt x="1637571" y="468913"/>
                  <a:pt x="1615834" y="493060"/>
                </a:cubicBezTo>
                <a:cubicBezTo>
                  <a:pt x="1610725" y="498736"/>
                  <a:pt x="1594988" y="505540"/>
                  <a:pt x="1601203" y="510473"/>
                </a:cubicBezTo>
                <a:cubicBezTo>
                  <a:pt x="1607420" y="515405"/>
                  <a:pt x="1617236" y="504026"/>
                  <a:pt x="1623149" y="498864"/>
                </a:cubicBezTo>
                <a:cubicBezTo>
                  <a:pt x="1641852" y="482541"/>
                  <a:pt x="1654697" y="462225"/>
                  <a:pt x="1674356" y="446626"/>
                </a:cubicBezTo>
                <a:cubicBezTo>
                  <a:pt x="1663451" y="459604"/>
                  <a:pt x="1645095" y="471657"/>
                  <a:pt x="1645095" y="487255"/>
                </a:cubicBezTo>
                <a:cubicBezTo>
                  <a:pt x="1645095" y="499644"/>
                  <a:pt x="1664075" y="467557"/>
                  <a:pt x="1674356" y="458234"/>
                </a:cubicBezTo>
                <a:cubicBezTo>
                  <a:pt x="1721725" y="415279"/>
                  <a:pt x="1668130" y="472558"/>
                  <a:pt x="1725561" y="411800"/>
                </a:cubicBezTo>
                <a:cubicBezTo>
                  <a:pt x="1730836" y="406219"/>
                  <a:pt x="1734402" y="399637"/>
                  <a:pt x="1740192" y="394387"/>
                </a:cubicBezTo>
                <a:lnTo>
                  <a:pt x="1751520" y="384996"/>
                </a:lnTo>
                <a:lnTo>
                  <a:pt x="1748468" y="392405"/>
                </a:lnTo>
                <a:cubicBezTo>
                  <a:pt x="1745083" y="400124"/>
                  <a:pt x="1746709" y="391146"/>
                  <a:pt x="1718246" y="423408"/>
                </a:cubicBezTo>
                <a:cubicBezTo>
                  <a:pt x="1707459" y="435636"/>
                  <a:pt x="1694492" y="457126"/>
                  <a:pt x="1681670" y="469842"/>
                </a:cubicBezTo>
                <a:cubicBezTo>
                  <a:pt x="1667628" y="483771"/>
                  <a:pt x="1652409" y="496929"/>
                  <a:pt x="1637780" y="510473"/>
                </a:cubicBezTo>
                <a:lnTo>
                  <a:pt x="1633816" y="520373"/>
                </a:lnTo>
                <a:lnTo>
                  <a:pt x="1627258" y="526130"/>
                </a:lnTo>
                <a:cubicBezTo>
                  <a:pt x="1619722" y="531249"/>
                  <a:pt x="1626414" y="521881"/>
                  <a:pt x="1616621" y="538031"/>
                </a:cubicBezTo>
                <a:lnTo>
                  <a:pt x="1616185" y="538734"/>
                </a:lnTo>
                <a:lnTo>
                  <a:pt x="1608519" y="545298"/>
                </a:lnTo>
                <a:cubicBezTo>
                  <a:pt x="1602891" y="550657"/>
                  <a:pt x="1593889" y="555735"/>
                  <a:pt x="1593889" y="562711"/>
                </a:cubicBezTo>
                <a:lnTo>
                  <a:pt x="1608519" y="551103"/>
                </a:lnTo>
                <a:lnTo>
                  <a:pt x="1616185" y="538734"/>
                </a:lnTo>
                <a:lnTo>
                  <a:pt x="1624126" y="531932"/>
                </a:lnTo>
                <a:cubicBezTo>
                  <a:pt x="1630458" y="527467"/>
                  <a:pt x="1630131" y="529618"/>
                  <a:pt x="1632066" y="524748"/>
                </a:cubicBezTo>
                <a:lnTo>
                  <a:pt x="1633816" y="520373"/>
                </a:lnTo>
                <a:lnTo>
                  <a:pt x="1645095" y="510473"/>
                </a:lnTo>
                <a:cubicBezTo>
                  <a:pt x="1660536" y="495498"/>
                  <a:pt x="1671744" y="477719"/>
                  <a:pt x="1688986" y="464038"/>
                </a:cubicBezTo>
                <a:cubicBezTo>
                  <a:pt x="1697032" y="457655"/>
                  <a:pt x="1702680" y="453309"/>
                  <a:pt x="1707022" y="449944"/>
                </a:cubicBezTo>
                <a:lnTo>
                  <a:pt x="1710488" y="447153"/>
                </a:lnTo>
                <a:lnTo>
                  <a:pt x="1706358" y="452069"/>
                </a:lnTo>
                <a:lnTo>
                  <a:pt x="1681670" y="481451"/>
                </a:lnTo>
                <a:cubicBezTo>
                  <a:pt x="1671916" y="491125"/>
                  <a:pt x="1661779" y="500562"/>
                  <a:pt x="1652411" y="510473"/>
                </a:cubicBezTo>
                <a:cubicBezTo>
                  <a:pt x="1629753" y="534442"/>
                  <a:pt x="1641712" y="523616"/>
                  <a:pt x="1636290" y="532977"/>
                </a:cubicBezTo>
                <a:lnTo>
                  <a:pt x="1623193" y="551042"/>
                </a:lnTo>
                <a:lnTo>
                  <a:pt x="1622356" y="551532"/>
                </a:lnTo>
                <a:cubicBezTo>
                  <a:pt x="1621298" y="552147"/>
                  <a:pt x="1620305" y="552969"/>
                  <a:pt x="1618343" y="555349"/>
                </a:cubicBezTo>
                <a:lnTo>
                  <a:pt x="1615374" y="559328"/>
                </a:lnTo>
                <a:lnTo>
                  <a:pt x="1601203" y="574320"/>
                </a:lnTo>
                <a:cubicBezTo>
                  <a:pt x="1598766" y="580124"/>
                  <a:pt x="1588435" y="596058"/>
                  <a:pt x="1593889" y="591732"/>
                </a:cubicBezTo>
                <a:cubicBezTo>
                  <a:pt x="1601599" y="585615"/>
                  <a:pt x="1603109" y="576028"/>
                  <a:pt x="1608519" y="568516"/>
                </a:cubicBezTo>
                <a:lnTo>
                  <a:pt x="1615374" y="559328"/>
                </a:lnTo>
                <a:lnTo>
                  <a:pt x="1623149" y="551103"/>
                </a:lnTo>
                <a:cubicBezTo>
                  <a:pt x="1623164" y="551083"/>
                  <a:pt x="1623178" y="551062"/>
                  <a:pt x="1623193" y="551042"/>
                </a:cubicBezTo>
                <a:lnTo>
                  <a:pt x="1626766" y="548951"/>
                </a:lnTo>
                <a:cubicBezTo>
                  <a:pt x="1628992" y="547396"/>
                  <a:pt x="1632318" y="544694"/>
                  <a:pt x="1637780" y="539494"/>
                </a:cubicBezTo>
                <a:cubicBezTo>
                  <a:pt x="1645585" y="532063"/>
                  <a:pt x="1652639" y="524149"/>
                  <a:pt x="1659726" y="516277"/>
                </a:cubicBezTo>
                <a:cubicBezTo>
                  <a:pt x="1708396" y="462212"/>
                  <a:pt x="1615065" y="551015"/>
                  <a:pt x="1747507" y="423408"/>
                </a:cubicBezTo>
                <a:cubicBezTo>
                  <a:pt x="1816825" y="356621"/>
                  <a:pt x="1740706" y="441410"/>
                  <a:pt x="1798713" y="376974"/>
                </a:cubicBezTo>
                <a:cubicBezTo>
                  <a:pt x="1816289" y="357450"/>
                  <a:pt x="1820105" y="346310"/>
                  <a:pt x="1849920" y="330539"/>
                </a:cubicBezTo>
                <a:cubicBezTo>
                  <a:pt x="1857235" y="326670"/>
                  <a:pt x="1876742" y="313127"/>
                  <a:pt x="1871865" y="318931"/>
                </a:cubicBezTo>
                <a:cubicBezTo>
                  <a:pt x="1862300" y="330314"/>
                  <a:pt x="1844853" y="336569"/>
                  <a:pt x="1835288" y="347952"/>
                </a:cubicBezTo>
                <a:cubicBezTo>
                  <a:pt x="1823710" y="361734"/>
                  <a:pt x="1812324" y="375983"/>
                  <a:pt x="1798713" y="388583"/>
                </a:cubicBezTo>
                <a:cubicBezTo>
                  <a:pt x="1791980" y="394815"/>
                  <a:pt x="1784083" y="400191"/>
                  <a:pt x="1776767" y="405995"/>
                </a:cubicBezTo>
                <a:cubicBezTo>
                  <a:pt x="1771891" y="413735"/>
                  <a:pt x="1768187" y="422013"/>
                  <a:pt x="1762138" y="429213"/>
                </a:cubicBezTo>
                <a:cubicBezTo>
                  <a:pt x="1748612" y="445311"/>
                  <a:pt x="1729152" y="458342"/>
                  <a:pt x="1718246" y="475647"/>
                </a:cubicBezTo>
                <a:cubicBezTo>
                  <a:pt x="1713369" y="483386"/>
                  <a:pt x="1709795" y="491734"/>
                  <a:pt x="1703616" y="498864"/>
                </a:cubicBezTo>
                <a:cubicBezTo>
                  <a:pt x="1682895" y="522779"/>
                  <a:pt x="1660628" y="545854"/>
                  <a:pt x="1637780" y="568516"/>
                </a:cubicBezTo>
                <a:cubicBezTo>
                  <a:pt x="1631317" y="574926"/>
                  <a:pt x="1622567" y="579696"/>
                  <a:pt x="1615834" y="585929"/>
                </a:cubicBezTo>
                <a:cubicBezTo>
                  <a:pt x="1607899" y="593274"/>
                  <a:pt x="1600879" y="601220"/>
                  <a:pt x="1593889" y="609145"/>
                </a:cubicBezTo>
                <a:cubicBezTo>
                  <a:pt x="1583805" y="620575"/>
                  <a:pt x="1552195" y="653836"/>
                  <a:pt x="1564628" y="643971"/>
                </a:cubicBezTo>
                <a:cubicBezTo>
                  <a:pt x="1574382" y="636232"/>
                  <a:pt x="1585272" y="629300"/>
                  <a:pt x="1593889" y="620754"/>
                </a:cubicBezTo>
                <a:cubicBezTo>
                  <a:pt x="1604872" y="609860"/>
                  <a:pt x="1610716" y="595794"/>
                  <a:pt x="1623149" y="585929"/>
                </a:cubicBezTo>
                <a:cubicBezTo>
                  <a:pt x="1645754" y="567993"/>
                  <a:pt x="1648271" y="567637"/>
                  <a:pt x="1667040" y="545298"/>
                </a:cubicBezTo>
                <a:cubicBezTo>
                  <a:pt x="1674927" y="535912"/>
                  <a:pt x="1680577" y="525374"/>
                  <a:pt x="1688986" y="516277"/>
                </a:cubicBezTo>
                <a:cubicBezTo>
                  <a:pt x="1707452" y="496297"/>
                  <a:pt x="1731441" y="479480"/>
                  <a:pt x="1747507" y="458234"/>
                </a:cubicBezTo>
                <a:cubicBezTo>
                  <a:pt x="1779831" y="415487"/>
                  <a:pt x="1797180" y="389799"/>
                  <a:pt x="1849920" y="347952"/>
                </a:cubicBezTo>
                <a:cubicBezTo>
                  <a:pt x="1857235" y="342148"/>
                  <a:pt x="1865243" y="336845"/>
                  <a:pt x="1871865" y="330539"/>
                </a:cubicBezTo>
                <a:cubicBezTo>
                  <a:pt x="1877493" y="325180"/>
                  <a:pt x="1879742" y="317592"/>
                  <a:pt x="1886496" y="313127"/>
                </a:cubicBezTo>
                <a:cubicBezTo>
                  <a:pt x="1894873" y="307587"/>
                  <a:pt x="1906287" y="305811"/>
                  <a:pt x="1915756" y="301518"/>
                </a:cubicBezTo>
                <a:lnTo>
                  <a:pt x="1916685" y="301027"/>
                </a:lnTo>
                <a:lnTo>
                  <a:pt x="1914061" y="303139"/>
                </a:lnTo>
                <a:lnTo>
                  <a:pt x="1896554" y="321810"/>
                </a:lnTo>
                <a:lnTo>
                  <a:pt x="1895576" y="322766"/>
                </a:lnTo>
                <a:lnTo>
                  <a:pt x="1894727" y="323759"/>
                </a:lnTo>
                <a:lnTo>
                  <a:pt x="1893810" y="324736"/>
                </a:lnTo>
                <a:lnTo>
                  <a:pt x="1889566" y="329787"/>
                </a:lnTo>
                <a:lnTo>
                  <a:pt x="1885540" y="334491"/>
                </a:lnTo>
                <a:cubicBezTo>
                  <a:pt x="1882655" y="338002"/>
                  <a:pt x="1880383" y="340835"/>
                  <a:pt x="1879180" y="342148"/>
                </a:cubicBezTo>
                <a:cubicBezTo>
                  <a:pt x="1869812" y="352059"/>
                  <a:pt x="1858580" y="360862"/>
                  <a:pt x="1849920" y="371170"/>
                </a:cubicBezTo>
                <a:lnTo>
                  <a:pt x="1846264" y="376971"/>
                </a:lnTo>
                <a:lnTo>
                  <a:pt x="1835288" y="388583"/>
                </a:lnTo>
                <a:lnTo>
                  <a:pt x="1818592" y="407635"/>
                </a:lnTo>
                <a:lnTo>
                  <a:pt x="1813344" y="411800"/>
                </a:lnTo>
                <a:lnTo>
                  <a:pt x="1809250" y="418295"/>
                </a:lnTo>
                <a:lnTo>
                  <a:pt x="1801488" y="427152"/>
                </a:lnTo>
                <a:cubicBezTo>
                  <a:pt x="1742081" y="495615"/>
                  <a:pt x="1807344" y="425886"/>
                  <a:pt x="1754823" y="481451"/>
                </a:cubicBezTo>
                <a:lnTo>
                  <a:pt x="1748172" y="489894"/>
                </a:lnTo>
                <a:lnTo>
                  <a:pt x="1710932" y="527885"/>
                </a:lnTo>
                <a:cubicBezTo>
                  <a:pt x="1705657" y="533466"/>
                  <a:pt x="1700233" y="539059"/>
                  <a:pt x="1696301" y="545298"/>
                </a:cubicBezTo>
                <a:cubicBezTo>
                  <a:pt x="1692853" y="550770"/>
                  <a:pt x="1683534" y="567038"/>
                  <a:pt x="1688986" y="562711"/>
                </a:cubicBezTo>
                <a:cubicBezTo>
                  <a:pt x="1696697" y="556593"/>
                  <a:pt x="1697567" y="546693"/>
                  <a:pt x="1703616" y="539494"/>
                </a:cubicBezTo>
                <a:cubicBezTo>
                  <a:pt x="1707442" y="534940"/>
                  <a:pt x="1714292" y="532369"/>
                  <a:pt x="1718246" y="527885"/>
                </a:cubicBezTo>
                <a:lnTo>
                  <a:pt x="1748172" y="489894"/>
                </a:lnTo>
                <a:lnTo>
                  <a:pt x="1762138" y="475647"/>
                </a:lnTo>
                <a:cubicBezTo>
                  <a:pt x="1767412" y="470067"/>
                  <a:pt x="1771658" y="463910"/>
                  <a:pt x="1776767" y="458234"/>
                </a:cubicBezTo>
                <a:cubicBezTo>
                  <a:pt x="1783854" y="450362"/>
                  <a:pt x="1792251" y="443220"/>
                  <a:pt x="1798713" y="435017"/>
                </a:cubicBezTo>
                <a:lnTo>
                  <a:pt x="1809250" y="418295"/>
                </a:lnTo>
                <a:lnTo>
                  <a:pt x="1818592" y="407635"/>
                </a:lnTo>
                <a:lnTo>
                  <a:pt x="1835288" y="394387"/>
                </a:lnTo>
                <a:lnTo>
                  <a:pt x="1846264" y="376971"/>
                </a:lnTo>
                <a:lnTo>
                  <a:pt x="1879180" y="342148"/>
                </a:lnTo>
                <a:lnTo>
                  <a:pt x="1889566" y="329787"/>
                </a:lnTo>
                <a:lnTo>
                  <a:pt x="1894727" y="323759"/>
                </a:lnTo>
                <a:lnTo>
                  <a:pt x="1896554" y="321810"/>
                </a:lnTo>
                <a:lnTo>
                  <a:pt x="1906560" y="312026"/>
                </a:lnTo>
                <a:cubicBezTo>
                  <a:pt x="1910075" y="309171"/>
                  <a:pt x="1913292" y="307323"/>
                  <a:pt x="1915756" y="307323"/>
                </a:cubicBezTo>
                <a:cubicBezTo>
                  <a:pt x="1924548" y="307323"/>
                  <a:pt x="1906236" y="319059"/>
                  <a:pt x="1901125" y="324736"/>
                </a:cubicBezTo>
                <a:cubicBezTo>
                  <a:pt x="1881848" y="346149"/>
                  <a:pt x="1859668" y="366017"/>
                  <a:pt x="1842604" y="388583"/>
                </a:cubicBezTo>
                <a:cubicBezTo>
                  <a:pt x="1827975" y="407930"/>
                  <a:pt x="1814091" y="427646"/>
                  <a:pt x="1798713" y="446626"/>
                </a:cubicBezTo>
                <a:cubicBezTo>
                  <a:pt x="1792120" y="454763"/>
                  <a:pt x="1783530" y="461793"/>
                  <a:pt x="1776767" y="469842"/>
                </a:cubicBezTo>
                <a:cubicBezTo>
                  <a:pt x="1768882" y="479230"/>
                  <a:pt x="1762976" y="489622"/>
                  <a:pt x="1754823" y="498864"/>
                </a:cubicBezTo>
                <a:cubicBezTo>
                  <a:pt x="1709731" y="549977"/>
                  <a:pt x="1730073" y="509117"/>
                  <a:pt x="1681670" y="585929"/>
                </a:cubicBezTo>
                <a:lnTo>
                  <a:pt x="1669417" y="605460"/>
                </a:lnTo>
                <a:lnTo>
                  <a:pt x="1665505" y="611789"/>
                </a:lnTo>
                <a:lnTo>
                  <a:pt x="1665972" y="611017"/>
                </a:lnTo>
                <a:cubicBezTo>
                  <a:pt x="1669350" y="605228"/>
                  <a:pt x="1673087" y="597847"/>
                  <a:pt x="1652411" y="626558"/>
                </a:cubicBezTo>
                <a:cubicBezTo>
                  <a:pt x="1647000" y="634071"/>
                  <a:pt x="1630068" y="655894"/>
                  <a:pt x="1637780" y="649776"/>
                </a:cubicBezTo>
                <a:cubicBezTo>
                  <a:pt x="1647833" y="641799"/>
                  <a:pt x="1652241" y="630346"/>
                  <a:pt x="1659726" y="620754"/>
                </a:cubicBezTo>
                <a:cubicBezTo>
                  <a:pt x="1683941" y="589716"/>
                  <a:pt x="1705272" y="557090"/>
                  <a:pt x="1732877" y="527885"/>
                </a:cubicBezTo>
                <a:cubicBezTo>
                  <a:pt x="1740192" y="520146"/>
                  <a:pt x="1748229" y="512806"/>
                  <a:pt x="1754823" y="504668"/>
                </a:cubicBezTo>
                <a:cubicBezTo>
                  <a:pt x="1770200" y="485689"/>
                  <a:pt x="1782655" y="465247"/>
                  <a:pt x="1798713" y="446626"/>
                </a:cubicBezTo>
                <a:cubicBezTo>
                  <a:pt x="1814413" y="428420"/>
                  <a:pt x="1832969" y="411872"/>
                  <a:pt x="1849920" y="394387"/>
                </a:cubicBezTo>
                <a:cubicBezTo>
                  <a:pt x="1857354" y="386719"/>
                  <a:pt x="1865103" y="379219"/>
                  <a:pt x="1871865" y="371170"/>
                </a:cubicBezTo>
                <a:cubicBezTo>
                  <a:pt x="1876742" y="365365"/>
                  <a:pt x="1880654" y="358970"/>
                  <a:pt x="1886496" y="353757"/>
                </a:cubicBezTo>
                <a:cubicBezTo>
                  <a:pt x="1922937" y="321227"/>
                  <a:pt x="1918977" y="324966"/>
                  <a:pt x="1952331" y="307323"/>
                </a:cubicBezTo>
                <a:cubicBezTo>
                  <a:pt x="1947455" y="313127"/>
                  <a:pt x="1942811" y="319059"/>
                  <a:pt x="1937702" y="324736"/>
                </a:cubicBezTo>
                <a:cubicBezTo>
                  <a:pt x="1930615" y="332608"/>
                  <a:pt x="1921805" y="339553"/>
                  <a:pt x="1915756" y="347952"/>
                </a:cubicBezTo>
                <a:cubicBezTo>
                  <a:pt x="1911931" y="353265"/>
                  <a:pt x="1912719" y="360274"/>
                  <a:pt x="1908441" y="365365"/>
                </a:cubicBezTo>
                <a:cubicBezTo>
                  <a:pt x="1902702" y="372195"/>
                  <a:pt x="1892048" y="375853"/>
                  <a:pt x="1886496" y="382778"/>
                </a:cubicBezTo>
                <a:cubicBezTo>
                  <a:pt x="1874786" y="397378"/>
                  <a:pt x="1869120" y="414703"/>
                  <a:pt x="1857234" y="429213"/>
                </a:cubicBezTo>
                <a:cubicBezTo>
                  <a:pt x="1837301" y="453546"/>
                  <a:pt x="1807756" y="472907"/>
                  <a:pt x="1791398" y="498864"/>
                </a:cubicBezTo>
                <a:cubicBezTo>
                  <a:pt x="1768904" y="534561"/>
                  <a:pt x="1782818" y="514880"/>
                  <a:pt x="1747507" y="556907"/>
                </a:cubicBezTo>
                <a:cubicBezTo>
                  <a:pt x="1742631" y="562711"/>
                  <a:pt x="1735658" y="567702"/>
                  <a:pt x="1732877" y="574320"/>
                </a:cubicBezTo>
                <a:cubicBezTo>
                  <a:pt x="1730439" y="580124"/>
                  <a:pt x="1718664" y="594468"/>
                  <a:pt x="1725561" y="591732"/>
                </a:cubicBezTo>
                <a:cubicBezTo>
                  <a:pt x="1736465" y="587407"/>
                  <a:pt x="1739573" y="575861"/>
                  <a:pt x="1747507" y="568516"/>
                </a:cubicBezTo>
                <a:lnTo>
                  <a:pt x="1763544" y="553998"/>
                </a:lnTo>
                <a:lnTo>
                  <a:pt x="1761574" y="556896"/>
                </a:lnTo>
                <a:cubicBezTo>
                  <a:pt x="1759568" y="562317"/>
                  <a:pt x="1788576" y="532114"/>
                  <a:pt x="1767102" y="550778"/>
                </a:cubicBezTo>
                <a:lnTo>
                  <a:pt x="1763544" y="553998"/>
                </a:lnTo>
                <a:lnTo>
                  <a:pt x="1767151" y="548693"/>
                </a:lnTo>
                <a:cubicBezTo>
                  <a:pt x="1770685" y="544083"/>
                  <a:pt x="1776112" y="537373"/>
                  <a:pt x="1784083" y="527885"/>
                </a:cubicBezTo>
                <a:cubicBezTo>
                  <a:pt x="1797609" y="511787"/>
                  <a:pt x="1815430" y="498042"/>
                  <a:pt x="1827975" y="481451"/>
                </a:cubicBezTo>
                <a:cubicBezTo>
                  <a:pt x="1835289" y="471778"/>
                  <a:pt x="1842171" y="461889"/>
                  <a:pt x="1849920" y="452429"/>
                </a:cubicBezTo>
                <a:cubicBezTo>
                  <a:pt x="1873876" y="423185"/>
                  <a:pt x="1898686" y="394386"/>
                  <a:pt x="1923071" y="365365"/>
                </a:cubicBezTo>
                <a:cubicBezTo>
                  <a:pt x="1927948" y="359561"/>
                  <a:pt x="1931485" y="352885"/>
                  <a:pt x="1937702" y="347952"/>
                </a:cubicBezTo>
                <a:lnTo>
                  <a:pt x="1981593" y="313127"/>
                </a:lnTo>
                <a:cubicBezTo>
                  <a:pt x="1991346" y="305387"/>
                  <a:pt x="1999376" y="295981"/>
                  <a:pt x="2010852" y="289910"/>
                </a:cubicBezTo>
                <a:cubicBezTo>
                  <a:pt x="2018168" y="286040"/>
                  <a:pt x="2024006" y="278301"/>
                  <a:pt x="2032798" y="278301"/>
                </a:cubicBezTo>
                <a:cubicBezTo>
                  <a:pt x="2039695" y="278301"/>
                  <a:pt x="2022518" y="285663"/>
                  <a:pt x="2018168" y="289910"/>
                </a:cubicBezTo>
                <a:cubicBezTo>
                  <a:pt x="1990792" y="316645"/>
                  <a:pt x="1961784" y="342508"/>
                  <a:pt x="1937702" y="371170"/>
                </a:cubicBezTo>
                <a:cubicBezTo>
                  <a:pt x="1909544" y="404682"/>
                  <a:pt x="1928349" y="382998"/>
                  <a:pt x="1879180" y="435017"/>
                </a:cubicBezTo>
                <a:cubicBezTo>
                  <a:pt x="1864550" y="450495"/>
                  <a:pt x="1844345" y="463487"/>
                  <a:pt x="1835288" y="481451"/>
                </a:cubicBezTo>
                <a:lnTo>
                  <a:pt x="1827066" y="497764"/>
                </a:lnTo>
                <a:lnTo>
                  <a:pt x="1811261" y="516505"/>
                </a:lnTo>
                <a:lnTo>
                  <a:pt x="1796115" y="538142"/>
                </a:lnTo>
                <a:lnTo>
                  <a:pt x="1776743" y="559981"/>
                </a:lnTo>
                <a:cubicBezTo>
                  <a:pt x="1737078" y="601663"/>
                  <a:pt x="1716890" y="616027"/>
                  <a:pt x="1776767" y="568516"/>
                </a:cubicBezTo>
                <a:cubicBezTo>
                  <a:pt x="1783703" y="557510"/>
                  <a:pt x="1789356" y="548388"/>
                  <a:pt x="1794761" y="540077"/>
                </a:cubicBezTo>
                <a:lnTo>
                  <a:pt x="1796115" y="538142"/>
                </a:lnTo>
                <a:lnTo>
                  <a:pt x="1820659" y="510473"/>
                </a:lnTo>
                <a:lnTo>
                  <a:pt x="1827066" y="497764"/>
                </a:lnTo>
                <a:lnTo>
                  <a:pt x="1832459" y="491368"/>
                </a:lnTo>
                <a:cubicBezTo>
                  <a:pt x="1840996" y="482014"/>
                  <a:pt x="1851350" y="471326"/>
                  <a:pt x="1864550" y="458234"/>
                </a:cubicBezTo>
                <a:cubicBezTo>
                  <a:pt x="1874303" y="448560"/>
                  <a:pt x="1884807" y="439333"/>
                  <a:pt x="1893810" y="429213"/>
                </a:cubicBezTo>
                <a:cubicBezTo>
                  <a:pt x="1930432" y="388046"/>
                  <a:pt x="1965189" y="337751"/>
                  <a:pt x="2010852" y="301518"/>
                </a:cubicBezTo>
                <a:cubicBezTo>
                  <a:pt x="2027922" y="287975"/>
                  <a:pt x="2045821" y="275060"/>
                  <a:pt x="2062060" y="260888"/>
                </a:cubicBezTo>
                <a:cubicBezTo>
                  <a:pt x="2070260" y="253730"/>
                  <a:pt x="2074892" y="244098"/>
                  <a:pt x="2084005" y="237671"/>
                </a:cubicBezTo>
                <a:cubicBezTo>
                  <a:pt x="2097146" y="228402"/>
                  <a:pt x="2138880" y="203559"/>
                  <a:pt x="2127895" y="214454"/>
                </a:cubicBezTo>
                <a:cubicBezTo>
                  <a:pt x="2118142" y="224128"/>
                  <a:pt x="2108003" y="233564"/>
                  <a:pt x="2098635" y="243475"/>
                </a:cubicBezTo>
                <a:cubicBezTo>
                  <a:pt x="2093360" y="249055"/>
                  <a:pt x="2089632" y="255529"/>
                  <a:pt x="2084005" y="260888"/>
                </a:cubicBezTo>
                <a:cubicBezTo>
                  <a:pt x="2077382" y="267194"/>
                  <a:pt x="2068522" y="271891"/>
                  <a:pt x="2062060" y="278301"/>
                </a:cubicBezTo>
                <a:lnTo>
                  <a:pt x="1967362" y="376559"/>
                </a:lnTo>
                <a:lnTo>
                  <a:pt x="1961912" y="381014"/>
                </a:lnTo>
                <a:cubicBezTo>
                  <a:pt x="1932839" y="403977"/>
                  <a:pt x="1929832" y="404528"/>
                  <a:pt x="1827975" y="527885"/>
                </a:cubicBezTo>
                <a:lnTo>
                  <a:pt x="1826581" y="530649"/>
                </a:lnTo>
                <a:lnTo>
                  <a:pt x="1813344" y="545298"/>
                </a:lnTo>
                <a:cubicBezTo>
                  <a:pt x="1810295" y="550135"/>
                  <a:pt x="1805853" y="557437"/>
                  <a:pt x="1801062" y="565354"/>
                </a:cubicBezTo>
                <a:lnTo>
                  <a:pt x="1799906" y="567262"/>
                </a:lnTo>
                <a:lnTo>
                  <a:pt x="1797051" y="569463"/>
                </a:lnTo>
                <a:cubicBezTo>
                  <a:pt x="1786701" y="577420"/>
                  <a:pt x="1790622" y="575859"/>
                  <a:pt x="1776767" y="603342"/>
                </a:cubicBezTo>
                <a:cubicBezTo>
                  <a:pt x="1771706" y="613384"/>
                  <a:pt x="1777802" y="603710"/>
                  <a:pt x="1786687" y="589107"/>
                </a:cubicBezTo>
                <a:lnTo>
                  <a:pt x="1799906" y="567262"/>
                </a:lnTo>
                <a:lnTo>
                  <a:pt x="1813344" y="556907"/>
                </a:lnTo>
                <a:lnTo>
                  <a:pt x="1826581" y="530649"/>
                </a:lnTo>
                <a:lnTo>
                  <a:pt x="1837549" y="518512"/>
                </a:lnTo>
                <a:cubicBezTo>
                  <a:pt x="1846777" y="510162"/>
                  <a:pt x="1856470" y="502035"/>
                  <a:pt x="1864550" y="493060"/>
                </a:cubicBezTo>
                <a:cubicBezTo>
                  <a:pt x="1872814" y="483880"/>
                  <a:pt x="1878341" y="473280"/>
                  <a:pt x="1886496" y="464038"/>
                </a:cubicBezTo>
                <a:cubicBezTo>
                  <a:pt x="1895449" y="453889"/>
                  <a:pt x="1906003" y="444690"/>
                  <a:pt x="1915756" y="435017"/>
                </a:cubicBezTo>
                <a:cubicBezTo>
                  <a:pt x="1934349" y="416575"/>
                  <a:pt x="1949246" y="395951"/>
                  <a:pt x="1966962" y="376974"/>
                </a:cubicBezTo>
                <a:lnTo>
                  <a:pt x="1967362" y="376559"/>
                </a:lnTo>
                <a:lnTo>
                  <a:pt x="1983482" y="363384"/>
                </a:lnTo>
                <a:cubicBezTo>
                  <a:pt x="2001280" y="348289"/>
                  <a:pt x="2027246" y="324961"/>
                  <a:pt x="2069374" y="284105"/>
                </a:cubicBezTo>
                <a:cubicBezTo>
                  <a:pt x="2087985" y="266058"/>
                  <a:pt x="2159989" y="194792"/>
                  <a:pt x="2186416" y="173824"/>
                </a:cubicBezTo>
                <a:cubicBezTo>
                  <a:pt x="2213239" y="152542"/>
                  <a:pt x="2235322" y="126672"/>
                  <a:pt x="2266884" y="109977"/>
                </a:cubicBezTo>
                <a:cubicBezTo>
                  <a:pt x="2274199" y="106107"/>
                  <a:pt x="2280038" y="98368"/>
                  <a:pt x="2288829" y="98368"/>
                </a:cubicBezTo>
                <a:cubicBezTo>
                  <a:pt x="2295727" y="98368"/>
                  <a:pt x="2278460" y="105673"/>
                  <a:pt x="2274199" y="109977"/>
                </a:cubicBezTo>
                <a:cubicBezTo>
                  <a:pt x="2274177" y="109998"/>
                  <a:pt x="2235788" y="150612"/>
                  <a:pt x="2208362" y="179628"/>
                </a:cubicBezTo>
                <a:lnTo>
                  <a:pt x="2192598" y="196305"/>
                </a:lnTo>
                <a:lnTo>
                  <a:pt x="2192132" y="196002"/>
                </a:lnTo>
                <a:lnTo>
                  <a:pt x="2188450" y="200693"/>
                </a:lnTo>
                <a:lnTo>
                  <a:pt x="2186416" y="202846"/>
                </a:lnTo>
                <a:lnTo>
                  <a:pt x="2157868" y="233048"/>
                </a:lnTo>
                <a:lnTo>
                  <a:pt x="2141036" y="247788"/>
                </a:lnTo>
                <a:cubicBezTo>
                  <a:pt x="2126902" y="257959"/>
                  <a:pt x="2112046" y="267660"/>
                  <a:pt x="2098635" y="278301"/>
                </a:cubicBezTo>
                <a:cubicBezTo>
                  <a:pt x="2065969" y="304220"/>
                  <a:pt x="2005706" y="365189"/>
                  <a:pt x="1974277" y="405995"/>
                </a:cubicBezTo>
                <a:lnTo>
                  <a:pt x="1962317" y="422265"/>
                </a:lnTo>
                <a:lnTo>
                  <a:pt x="1935805" y="448865"/>
                </a:lnTo>
                <a:cubicBezTo>
                  <a:pt x="1890560" y="493903"/>
                  <a:pt x="1938028" y="444738"/>
                  <a:pt x="1903869" y="494101"/>
                </a:cubicBezTo>
                <a:lnTo>
                  <a:pt x="1902862" y="495479"/>
                </a:lnTo>
                <a:lnTo>
                  <a:pt x="1896770" y="499360"/>
                </a:lnTo>
                <a:cubicBezTo>
                  <a:pt x="1884918" y="502079"/>
                  <a:pt x="1905245" y="461675"/>
                  <a:pt x="1857234" y="556907"/>
                </a:cubicBezTo>
                <a:cubicBezTo>
                  <a:pt x="1851953" y="567381"/>
                  <a:pt x="1871865" y="537559"/>
                  <a:pt x="1879180" y="527885"/>
                </a:cubicBezTo>
                <a:lnTo>
                  <a:pt x="1902862" y="495479"/>
                </a:lnTo>
                <a:lnTo>
                  <a:pt x="1905842" y="493580"/>
                </a:lnTo>
                <a:cubicBezTo>
                  <a:pt x="1910071" y="489903"/>
                  <a:pt x="1915659" y="484202"/>
                  <a:pt x="1923071" y="475647"/>
                </a:cubicBezTo>
                <a:lnTo>
                  <a:pt x="1962317" y="422265"/>
                </a:lnTo>
                <a:lnTo>
                  <a:pt x="1966962" y="417604"/>
                </a:lnTo>
                <a:cubicBezTo>
                  <a:pt x="1986254" y="398121"/>
                  <a:pt x="2005976" y="378909"/>
                  <a:pt x="2025483" y="359561"/>
                </a:cubicBezTo>
                <a:cubicBezTo>
                  <a:pt x="2054745" y="330540"/>
                  <a:pt x="2083095" y="300925"/>
                  <a:pt x="2113266" y="272497"/>
                </a:cubicBezTo>
                <a:cubicBezTo>
                  <a:pt x="2122149" y="264125"/>
                  <a:pt x="2132771" y="257019"/>
                  <a:pt x="2142526" y="249280"/>
                </a:cubicBezTo>
                <a:lnTo>
                  <a:pt x="2157868" y="233048"/>
                </a:lnTo>
                <a:lnTo>
                  <a:pt x="2179101" y="214454"/>
                </a:lnTo>
                <a:cubicBezTo>
                  <a:pt x="2181540" y="211552"/>
                  <a:pt x="2185197" y="205454"/>
                  <a:pt x="2188246" y="200955"/>
                </a:cubicBezTo>
                <a:lnTo>
                  <a:pt x="2188450" y="200693"/>
                </a:lnTo>
                <a:lnTo>
                  <a:pt x="2192598" y="196305"/>
                </a:lnTo>
                <a:lnTo>
                  <a:pt x="2193732" y="197041"/>
                </a:lnTo>
                <a:cubicBezTo>
                  <a:pt x="2193732" y="209277"/>
                  <a:pt x="2185999" y="220922"/>
                  <a:pt x="2179101" y="231867"/>
                </a:cubicBezTo>
                <a:cubicBezTo>
                  <a:pt x="2176017" y="236762"/>
                  <a:pt x="2168779" y="239202"/>
                  <a:pt x="2164470" y="243475"/>
                </a:cubicBezTo>
                <a:cubicBezTo>
                  <a:pt x="2158978" y="248922"/>
                  <a:pt x="2155563" y="255591"/>
                  <a:pt x="2149841" y="260888"/>
                </a:cubicBezTo>
                <a:cubicBezTo>
                  <a:pt x="2126250" y="282726"/>
                  <a:pt x="2099333" y="302276"/>
                  <a:pt x="2076689" y="324736"/>
                </a:cubicBezTo>
                <a:cubicBezTo>
                  <a:pt x="2069877" y="331492"/>
                  <a:pt x="2067838" y="340615"/>
                  <a:pt x="2062060" y="347952"/>
                </a:cubicBezTo>
                <a:cubicBezTo>
                  <a:pt x="2055597" y="356156"/>
                  <a:pt x="2046877" y="363121"/>
                  <a:pt x="2040114" y="371170"/>
                </a:cubicBezTo>
                <a:cubicBezTo>
                  <a:pt x="2027353" y="386357"/>
                  <a:pt x="2016570" y="402563"/>
                  <a:pt x="2003539" y="417604"/>
                </a:cubicBezTo>
                <a:cubicBezTo>
                  <a:pt x="1948985" y="480564"/>
                  <a:pt x="1958509" y="454241"/>
                  <a:pt x="1908441" y="533690"/>
                </a:cubicBezTo>
                <a:cubicBezTo>
                  <a:pt x="1898152" y="550016"/>
                  <a:pt x="1932519" y="502580"/>
                  <a:pt x="1945016" y="487255"/>
                </a:cubicBezTo>
                <a:cubicBezTo>
                  <a:pt x="1959345" y="469685"/>
                  <a:pt x="1974277" y="452429"/>
                  <a:pt x="1988908" y="435017"/>
                </a:cubicBezTo>
                <a:cubicBezTo>
                  <a:pt x="2013238" y="406058"/>
                  <a:pt x="2051826" y="359107"/>
                  <a:pt x="2076689" y="336344"/>
                </a:cubicBezTo>
                <a:cubicBezTo>
                  <a:pt x="2108388" y="307323"/>
                  <a:pt x="2142071" y="279594"/>
                  <a:pt x="2171786" y="249280"/>
                </a:cubicBezTo>
                <a:cubicBezTo>
                  <a:pt x="2302121" y="116319"/>
                  <a:pt x="2153900" y="263070"/>
                  <a:pt x="2266884" y="162215"/>
                </a:cubicBezTo>
                <a:cubicBezTo>
                  <a:pt x="2272724" y="157002"/>
                  <a:pt x="2275298" y="149735"/>
                  <a:pt x="2281513" y="144802"/>
                </a:cubicBezTo>
                <a:cubicBezTo>
                  <a:pt x="2287731" y="139870"/>
                  <a:pt x="2307391" y="126955"/>
                  <a:pt x="2303459" y="133194"/>
                </a:cubicBezTo>
                <a:lnTo>
                  <a:pt x="2291791" y="148832"/>
                </a:lnTo>
                <a:lnTo>
                  <a:pt x="2278290" y="161331"/>
                </a:lnTo>
                <a:lnTo>
                  <a:pt x="2277293" y="162133"/>
                </a:lnTo>
                <a:cubicBezTo>
                  <a:pt x="2270086" y="166471"/>
                  <a:pt x="2263068" y="168902"/>
                  <a:pt x="2252253" y="179628"/>
                </a:cubicBezTo>
                <a:lnTo>
                  <a:pt x="2230306" y="202846"/>
                </a:lnTo>
                <a:lnTo>
                  <a:pt x="2222993" y="208649"/>
                </a:lnTo>
                <a:cubicBezTo>
                  <a:pt x="2188313" y="239224"/>
                  <a:pt x="2153407" y="269682"/>
                  <a:pt x="2120580" y="301518"/>
                </a:cubicBezTo>
                <a:lnTo>
                  <a:pt x="2096519" y="330157"/>
                </a:lnTo>
                <a:lnTo>
                  <a:pt x="2075459" y="350142"/>
                </a:lnTo>
                <a:cubicBezTo>
                  <a:pt x="2060420" y="364414"/>
                  <a:pt x="2045789" y="378925"/>
                  <a:pt x="2032798" y="394387"/>
                </a:cubicBezTo>
                <a:lnTo>
                  <a:pt x="1974277" y="464038"/>
                </a:lnTo>
                <a:cubicBezTo>
                  <a:pt x="1973551" y="464902"/>
                  <a:pt x="1938831" y="504668"/>
                  <a:pt x="1945016" y="504668"/>
                </a:cubicBezTo>
                <a:cubicBezTo>
                  <a:pt x="1958810" y="504668"/>
                  <a:pt x="1964523" y="489191"/>
                  <a:pt x="1974277" y="481451"/>
                </a:cubicBezTo>
                <a:cubicBezTo>
                  <a:pt x="1988094" y="459526"/>
                  <a:pt x="2006531" y="427300"/>
                  <a:pt x="2025483" y="405995"/>
                </a:cubicBezTo>
                <a:cubicBezTo>
                  <a:pt x="2046577" y="382286"/>
                  <a:pt x="2069905" y="359871"/>
                  <a:pt x="2091320" y="336344"/>
                </a:cubicBezTo>
                <a:lnTo>
                  <a:pt x="2096519" y="330157"/>
                </a:lnTo>
                <a:lnTo>
                  <a:pt x="2120580" y="307323"/>
                </a:lnTo>
                <a:cubicBezTo>
                  <a:pt x="2140087" y="287975"/>
                  <a:pt x="2158780" y="268092"/>
                  <a:pt x="2179101" y="249280"/>
                </a:cubicBezTo>
                <a:cubicBezTo>
                  <a:pt x="2188078" y="240970"/>
                  <a:pt x="2199532" y="234470"/>
                  <a:pt x="2208362" y="226062"/>
                </a:cubicBezTo>
                <a:lnTo>
                  <a:pt x="2230306" y="202846"/>
                </a:lnTo>
                <a:lnTo>
                  <a:pt x="2252253" y="185433"/>
                </a:lnTo>
                <a:lnTo>
                  <a:pt x="2278290" y="161331"/>
                </a:lnTo>
                <a:lnTo>
                  <a:pt x="2288741" y="152920"/>
                </a:lnTo>
                <a:lnTo>
                  <a:pt x="2291791" y="148832"/>
                </a:lnTo>
                <a:lnTo>
                  <a:pt x="2296144" y="144802"/>
                </a:lnTo>
                <a:cubicBezTo>
                  <a:pt x="2307795" y="134717"/>
                  <a:pt x="2320529" y="125455"/>
                  <a:pt x="2332721" y="115781"/>
                </a:cubicBezTo>
                <a:lnTo>
                  <a:pt x="2347350" y="104172"/>
                </a:lnTo>
                <a:cubicBezTo>
                  <a:pt x="2342474" y="113846"/>
                  <a:pt x="2339235" y="124148"/>
                  <a:pt x="2332721" y="133194"/>
                </a:cubicBezTo>
                <a:cubicBezTo>
                  <a:pt x="2329299" y="137946"/>
                  <a:pt x="2322398" y="140529"/>
                  <a:pt x="2318090" y="144802"/>
                </a:cubicBezTo>
                <a:cubicBezTo>
                  <a:pt x="2312596" y="150250"/>
                  <a:pt x="2308857" y="156709"/>
                  <a:pt x="2303459" y="162215"/>
                </a:cubicBezTo>
                <a:cubicBezTo>
                  <a:pt x="2291767" y="174143"/>
                  <a:pt x="2278394" y="185002"/>
                  <a:pt x="2266884" y="197041"/>
                </a:cubicBezTo>
                <a:lnTo>
                  <a:pt x="2243630" y="221417"/>
                </a:lnTo>
                <a:lnTo>
                  <a:pt x="2227787" y="234209"/>
                </a:lnTo>
                <a:cubicBezTo>
                  <a:pt x="2200229" y="258919"/>
                  <a:pt x="2164595" y="296896"/>
                  <a:pt x="2131681" y="333731"/>
                </a:cubicBezTo>
                <a:lnTo>
                  <a:pt x="2083965" y="388623"/>
                </a:lnTo>
                <a:lnTo>
                  <a:pt x="2036758" y="436249"/>
                </a:lnTo>
                <a:cubicBezTo>
                  <a:pt x="2021531" y="452588"/>
                  <a:pt x="2007422" y="469483"/>
                  <a:pt x="1996223" y="487255"/>
                </a:cubicBezTo>
                <a:cubicBezTo>
                  <a:pt x="1988908" y="498864"/>
                  <a:pt x="1974277" y="509102"/>
                  <a:pt x="1974277" y="522081"/>
                </a:cubicBezTo>
                <a:cubicBezTo>
                  <a:pt x="1974277" y="529057"/>
                  <a:pt x="1988908" y="514342"/>
                  <a:pt x="1996223" y="510473"/>
                </a:cubicBezTo>
                <a:cubicBezTo>
                  <a:pt x="2001099" y="504668"/>
                  <a:pt x="2006920" y="499299"/>
                  <a:pt x="2010852" y="493060"/>
                </a:cubicBezTo>
                <a:cubicBezTo>
                  <a:pt x="2021592" y="476016"/>
                  <a:pt x="2027333" y="456954"/>
                  <a:pt x="2040114" y="440821"/>
                </a:cubicBezTo>
                <a:cubicBezTo>
                  <a:pt x="2044429" y="435373"/>
                  <a:pt x="2056350" y="420879"/>
                  <a:pt x="2072678" y="401607"/>
                </a:cubicBezTo>
                <a:lnTo>
                  <a:pt x="2083965" y="388623"/>
                </a:lnTo>
                <a:cubicBezTo>
                  <a:pt x="2083979" y="388610"/>
                  <a:pt x="2083991" y="388596"/>
                  <a:pt x="2084005" y="388583"/>
                </a:cubicBezTo>
                <a:cubicBezTo>
                  <a:pt x="2210279" y="263341"/>
                  <a:pt x="2070909" y="402901"/>
                  <a:pt x="2230757" y="234910"/>
                </a:cubicBezTo>
                <a:lnTo>
                  <a:pt x="2243630" y="221417"/>
                </a:lnTo>
                <a:lnTo>
                  <a:pt x="2252253" y="214454"/>
                </a:lnTo>
                <a:cubicBezTo>
                  <a:pt x="2269323" y="202846"/>
                  <a:pt x="2285904" y="190771"/>
                  <a:pt x="2303459" y="179628"/>
                </a:cubicBezTo>
                <a:cubicBezTo>
                  <a:pt x="2346962" y="152014"/>
                  <a:pt x="2306278" y="189001"/>
                  <a:pt x="2369296" y="138998"/>
                </a:cubicBezTo>
                <a:cubicBezTo>
                  <a:pt x="2375512" y="134065"/>
                  <a:pt x="2377710" y="126518"/>
                  <a:pt x="2383926" y="121585"/>
                </a:cubicBezTo>
                <a:cubicBezTo>
                  <a:pt x="2390143" y="116653"/>
                  <a:pt x="2408652" y="103358"/>
                  <a:pt x="2405871" y="109977"/>
                </a:cubicBezTo>
                <a:cubicBezTo>
                  <a:pt x="2396604" y="132037"/>
                  <a:pt x="2376916" y="135201"/>
                  <a:pt x="2361980" y="150607"/>
                </a:cubicBezTo>
                <a:cubicBezTo>
                  <a:pt x="2341758" y="171465"/>
                  <a:pt x="2323560" y="193521"/>
                  <a:pt x="2303459" y="214454"/>
                </a:cubicBezTo>
                <a:cubicBezTo>
                  <a:pt x="2284534" y="234163"/>
                  <a:pt x="2262260" y="251881"/>
                  <a:pt x="2244938" y="272497"/>
                </a:cubicBezTo>
                <a:cubicBezTo>
                  <a:pt x="2235185" y="284105"/>
                  <a:pt x="2226295" y="296202"/>
                  <a:pt x="2215678" y="307323"/>
                </a:cubicBezTo>
                <a:cubicBezTo>
                  <a:pt x="2165312" y="360073"/>
                  <a:pt x="2113003" y="411639"/>
                  <a:pt x="2062060" y="464038"/>
                </a:cubicBezTo>
                <a:cubicBezTo>
                  <a:pt x="2047165" y="479358"/>
                  <a:pt x="2018168" y="510473"/>
                  <a:pt x="2018168" y="510473"/>
                </a:cubicBezTo>
                <a:cubicBezTo>
                  <a:pt x="2013292" y="522081"/>
                  <a:pt x="2011027" y="534602"/>
                  <a:pt x="2003539" y="545298"/>
                </a:cubicBezTo>
                <a:cubicBezTo>
                  <a:pt x="1995255" y="557129"/>
                  <a:pt x="1956091" y="576201"/>
                  <a:pt x="2003539" y="551103"/>
                </a:cubicBezTo>
                <a:cubicBezTo>
                  <a:pt x="2014907" y="524040"/>
                  <a:pt x="2012541" y="525877"/>
                  <a:pt x="2040114" y="493060"/>
                </a:cubicBezTo>
                <a:cubicBezTo>
                  <a:pt x="2113327" y="405921"/>
                  <a:pt x="2148883" y="376520"/>
                  <a:pt x="2244938" y="289910"/>
                </a:cubicBezTo>
                <a:cubicBezTo>
                  <a:pt x="2254051" y="281694"/>
                  <a:pt x="2264920" y="274791"/>
                  <a:pt x="2274199" y="266692"/>
                </a:cubicBezTo>
                <a:cubicBezTo>
                  <a:pt x="2331442" y="216729"/>
                  <a:pt x="2296400" y="237535"/>
                  <a:pt x="2340034" y="214454"/>
                </a:cubicBezTo>
                <a:cubicBezTo>
                  <a:pt x="2344912" y="208649"/>
                  <a:pt x="2359386" y="191156"/>
                  <a:pt x="2354665" y="197041"/>
                </a:cubicBezTo>
                <a:cubicBezTo>
                  <a:pt x="2332878" y="224208"/>
                  <a:pt x="2314182" y="253156"/>
                  <a:pt x="2288829" y="278301"/>
                </a:cubicBezTo>
                <a:cubicBezTo>
                  <a:pt x="2237746" y="328966"/>
                  <a:pt x="2199494" y="364051"/>
                  <a:pt x="2160426" y="406574"/>
                </a:cubicBezTo>
                <a:lnTo>
                  <a:pt x="2137499" y="432959"/>
                </a:lnTo>
                <a:lnTo>
                  <a:pt x="2135211" y="435017"/>
                </a:lnTo>
                <a:cubicBezTo>
                  <a:pt x="2105173" y="464808"/>
                  <a:pt x="2100702" y="471647"/>
                  <a:pt x="2099574" y="476325"/>
                </a:cubicBezTo>
                <a:cubicBezTo>
                  <a:pt x="2099358" y="477203"/>
                  <a:pt x="2099144" y="478082"/>
                  <a:pt x="2098928" y="478960"/>
                </a:cubicBezTo>
                <a:lnTo>
                  <a:pt x="2075320" y="508294"/>
                </a:lnTo>
                <a:cubicBezTo>
                  <a:pt x="2060440" y="527019"/>
                  <a:pt x="2050893" y="539699"/>
                  <a:pt x="2062060" y="527885"/>
                </a:cubicBezTo>
                <a:cubicBezTo>
                  <a:pt x="2069374" y="520146"/>
                  <a:pt x="2077542" y="512871"/>
                  <a:pt x="2084005" y="504668"/>
                </a:cubicBezTo>
                <a:cubicBezTo>
                  <a:pt x="2092335" y="494094"/>
                  <a:pt x="2095944" y="488177"/>
                  <a:pt x="2097614" y="484320"/>
                </a:cubicBezTo>
                <a:lnTo>
                  <a:pt x="2098928" y="478960"/>
                </a:lnTo>
                <a:lnTo>
                  <a:pt x="2099717" y="477978"/>
                </a:lnTo>
                <a:lnTo>
                  <a:pt x="2120580" y="452429"/>
                </a:lnTo>
                <a:lnTo>
                  <a:pt x="2137499" y="432959"/>
                </a:lnTo>
                <a:lnTo>
                  <a:pt x="2244938" y="336344"/>
                </a:lnTo>
                <a:cubicBezTo>
                  <a:pt x="2280315" y="306402"/>
                  <a:pt x="2318090" y="278301"/>
                  <a:pt x="2354665" y="249280"/>
                </a:cubicBezTo>
                <a:lnTo>
                  <a:pt x="2383926" y="226062"/>
                </a:lnTo>
                <a:cubicBezTo>
                  <a:pt x="2388803" y="222192"/>
                  <a:pt x="2402694" y="210076"/>
                  <a:pt x="2398556" y="214454"/>
                </a:cubicBezTo>
                <a:cubicBezTo>
                  <a:pt x="2391242" y="222193"/>
                  <a:pt x="2384227" y="230117"/>
                  <a:pt x="2376611" y="237671"/>
                </a:cubicBezTo>
                <a:cubicBezTo>
                  <a:pt x="2340444" y="273542"/>
                  <a:pt x="2335864" y="273132"/>
                  <a:pt x="2303459" y="313127"/>
                </a:cubicBezTo>
                <a:cubicBezTo>
                  <a:pt x="2270893" y="353322"/>
                  <a:pt x="2242079" y="395422"/>
                  <a:pt x="2208362" y="435017"/>
                </a:cubicBezTo>
                <a:cubicBezTo>
                  <a:pt x="2181058" y="467079"/>
                  <a:pt x="2146427" y="495072"/>
                  <a:pt x="2120580" y="527885"/>
                </a:cubicBezTo>
                <a:cubicBezTo>
                  <a:pt x="2096196" y="558842"/>
                  <a:pt x="2071100" y="589452"/>
                  <a:pt x="2047429" y="620754"/>
                </a:cubicBezTo>
                <a:cubicBezTo>
                  <a:pt x="2040114" y="630428"/>
                  <a:pt x="2025483" y="638494"/>
                  <a:pt x="2025483" y="649776"/>
                </a:cubicBezTo>
                <a:cubicBezTo>
                  <a:pt x="2025483" y="656752"/>
                  <a:pt x="2040114" y="642036"/>
                  <a:pt x="2047429" y="638167"/>
                </a:cubicBezTo>
                <a:cubicBezTo>
                  <a:pt x="2040447" y="649248"/>
                  <a:pt x="2067772" y="619315"/>
                  <a:pt x="2076689" y="609145"/>
                </a:cubicBezTo>
                <a:lnTo>
                  <a:pt x="2106668" y="569833"/>
                </a:lnTo>
                <a:lnTo>
                  <a:pt x="2113266" y="562711"/>
                </a:lnTo>
                <a:lnTo>
                  <a:pt x="2128746" y="543361"/>
                </a:lnTo>
                <a:lnTo>
                  <a:pt x="2164470" y="504668"/>
                </a:lnTo>
                <a:cubicBezTo>
                  <a:pt x="2169348" y="500799"/>
                  <a:pt x="2181663" y="487978"/>
                  <a:pt x="2179101" y="493060"/>
                </a:cubicBezTo>
                <a:cubicBezTo>
                  <a:pt x="2174225" y="502733"/>
                  <a:pt x="2171227" y="513147"/>
                  <a:pt x="2164470" y="522081"/>
                </a:cubicBezTo>
                <a:cubicBezTo>
                  <a:pt x="2152605" y="537772"/>
                  <a:pt x="2113266" y="564605"/>
                  <a:pt x="2113266" y="585929"/>
                </a:cubicBezTo>
                <a:cubicBezTo>
                  <a:pt x="2113266" y="595602"/>
                  <a:pt x="2128125" y="570583"/>
                  <a:pt x="2135211" y="562711"/>
                </a:cubicBezTo>
                <a:cubicBezTo>
                  <a:pt x="2142932" y="554134"/>
                  <a:pt x="2166468" y="522081"/>
                  <a:pt x="2179101" y="522081"/>
                </a:cubicBezTo>
                <a:cubicBezTo>
                  <a:pt x="2191293" y="522081"/>
                  <a:pt x="2163749" y="537161"/>
                  <a:pt x="2157157" y="545298"/>
                </a:cubicBezTo>
                <a:cubicBezTo>
                  <a:pt x="2141779" y="564278"/>
                  <a:pt x="2126747" y="583475"/>
                  <a:pt x="2113266" y="603342"/>
                </a:cubicBezTo>
                <a:cubicBezTo>
                  <a:pt x="2109609" y="608728"/>
                  <a:pt x="2101468" y="625733"/>
                  <a:pt x="2105949" y="620754"/>
                </a:cubicBezTo>
                <a:cubicBezTo>
                  <a:pt x="2122478" y="602394"/>
                  <a:pt x="2133313" y="581071"/>
                  <a:pt x="2149841" y="562711"/>
                </a:cubicBezTo>
                <a:cubicBezTo>
                  <a:pt x="2157858" y="553805"/>
                  <a:pt x="2170125" y="547804"/>
                  <a:pt x="2179101" y="539494"/>
                </a:cubicBezTo>
                <a:cubicBezTo>
                  <a:pt x="2184823" y="534197"/>
                  <a:pt x="2198137" y="516044"/>
                  <a:pt x="2193732" y="522081"/>
                </a:cubicBezTo>
                <a:cubicBezTo>
                  <a:pt x="2162512" y="564868"/>
                  <a:pt x="2126500" y="605554"/>
                  <a:pt x="2098635" y="649776"/>
                </a:cubicBezTo>
                <a:cubicBezTo>
                  <a:pt x="2093759" y="657515"/>
                  <a:pt x="2077462" y="679915"/>
                  <a:pt x="2084005" y="672993"/>
                </a:cubicBezTo>
                <a:cubicBezTo>
                  <a:pt x="2097807" y="658391"/>
                  <a:pt x="2108918" y="642291"/>
                  <a:pt x="2120580" y="626558"/>
                </a:cubicBezTo>
                <a:cubicBezTo>
                  <a:pt x="2149058" y="588144"/>
                  <a:pt x="2173487" y="545691"/>
                  <a:pt x="2208362" y="510473"/>
                </a:cubicBezTo>
                <a:cubicBezTo>
                  <a:pt x="2242516" y="475981"/>
                  <a:pt x="2280165" y="443715"/>
                  <a:pt x="2318090" y="411800"/>
                </a:cubicBezTo>
                <a:cubicBezTo>
                  <a:pt x="2360672" y="375966"/>
                  <a:pt x="2405871" y="342148"/>
                  <a:pt x="2449763" y="307323"/>
                </a:cubicBezTo>
                <a:cubicBezTo>
                  <a:pt x="2460001" y="299199"/>
                  <a:pt x="2467716" y="293238"/>
                  <a:pt x="2474021" y="288344"/>
                </a:cubicBezTo>
                <a:lnTo>
                  <a:pt x="2476694" y="286218"/>
                </a:lnTo>
                <a:lnTo>
                  <a:pt x="2427817" y="330539"/>
                </a:lnTo>
                <a:lnTo>
                  <a:pt x="2393921" y="368910"/>
                </a:lnTo>
                <a:lnTo>
                  <a:pt x="2274199" y="469842"/>
                </a:lnTo>
                <a:cubicBezTo>
                  <a:pt x="2176180" y="552476"/>
                  <a:pt x="2161265" y="574268"/>
                  <a:pt x="2159110" y="588448"/>
                </a:cubicBezTo>
                <a:lnTo>
                  <a:pt x="2156832" y="609055"/>
                </a:lnTo>
                <a:lnTo>
                  <a:pt x="2098635" y="672993"/>
                </a:lnTo>
                <a:cubicBezTo>
                  <a:pt x="2093525" y="678669"/>
                  <a:pt x="2077788" y="695338"/>
                  <a:pt x="2084005" y="690406"/>
                </a:cubicBezTo>
                <a:cubicBezTo>
                  <a:pt x="2096196" y="680732"/>
                  <a:pt x="2110558" y="672516"/>
                  <a:pt x="2120580" y="661384"/>
                </a:cubicBezTo>
                <a:cubicBezTo>
                  <a:pt x="2144070" y="635290"/>
                  <a:pt x="2153164" y="620601"/>
                  <a:pt x="2156654" y="610663"/>
                </a:cubicBezTo>
                <a:lnTo>
                  <a:pt x="2156832" y="609055"/>
                </a:lnTo>
                <a:lnTo>
                  <a:pt x="2193732" y="568516"/>
                </a:lnTo>
                <a:cubicBezTo>
                  <a:pt x="2216257" y="545980"/>
                  <a:pt x="2242500" y="525951"/>
                  <a:pt x="2266884" y="504668"/>
                </a:cubicBezTo>
                <a:cubicBezTo>
                  <a:pt x="2297395" y="478039"/>
                  <a:pt x="2323868" y="448811"/>
                  <a:pt x="2349595" y="419089"/>
                </a:cubicBezTo>
                <a:lnTo>
                  <a:pt x="2393921" y="368910"/>
                </a:lnTo>
                <a:lnTo>
                  <a:pt x="2508283" y="272497"/>
                </a:lnTo>
                <a:cubicBezTo>
                  <a:pt x="2525921" y="257426"/>
                  <a:pt x="2542746" y="241763"/>
                  <a:pt x="2559490" y="226062"/>
                </a:cubicBezTo>
                <a:cubicBezTo>
                  <a:pt x="2569575" y="216605"/>
                  <a:pt x="2588750" y="197041"/>
                  <a:pt x="2588750" y="197041"/>
                </a:cubicBezTo>
                <a:cubicBezTo>
                  <a:pt x="2586135" y="205343"/>
                  <a:pt x="2584165" y="211800"/>
                  <a:pt x="2582509" y="216963"/>
                </a:cubicBezTo>
                <a:lnTo>
                  <a:pt x="2578177" y="229033"/>
                </a:lnTo>
                <a:lnTo>
                  <a:pt x="2574120" y="231867"/>
                </a:lnTo>
                <a:cubicBezTo>
                  <a:pt x="2483657" y="305397"/>
                  <a:pt x="2399494" y="380499"/>
                  <a:pt x="2325405" y="464038"/>
                </a:cubicBezTo>
                <a:cubicBezTo>
                  <a:pt x="2300107" y="492563"/>
                  <a:pt x="2277076" y="522317"/>
                  <a:pt x="2252253" y="551103"/>
                </a:cubicBezTo>
                <a:cubicBezTo>
                  <a:pt x="2242373" y="562559"/>
                  <a:pt x="2199759" y="601296"/>
                  <a:pt x="2208362" y="614950"/>
                </a:cubicBezTo>
                <a:cubicBezTo>
                  <a:pt x="2215345" y="626030"/>
                  <a:pt x="2229179" y="596350"/>
                  <a:pt x="2237623" y="585929"/>
                </a:cubicBezTo>
                <a:cubicBezTo>
                  <a:pt x="2266552" y="550222"/>
                  <a:pt x="2276933" y="535809"/>
                  <a:pt x="2278853" y="531601"/>
                </a:cubicBezTo>
                <a:lnTo>
                  <a:pt x="2278307" y="531590"/>
                </a:lnTo>
                <a:lnTo>
                  <a:pt x="2292217" y="518107"/>
                </a:lnTo>
                <a:cubicBezTo>
                  <a:pt x="2297881" y="512484"/>
                  <a:pt x="2304593" y="505766"/>
                  <a:pt x="2312511" y="497779"/>
                </a:cubicBezTo>
                <a:lnTo>
                  <a:pt x="2334218" y="475746"/>
                </a:lnTo>
                <a:lnTo>
                  <a:pt x="2333713" y="476311"/>
                </a:lnTo>
                <a:cubicBezTo>
                  <a:pt x="2320046" y="491849"/>
                  <a:pt x="2305250" y="508884"/>
                  <a:pt x="2288829" y="527885"/>
                </a:cubicBezTo>
                <a:cubicBezTo>
                  <a:pt x="2272748" y="546494"/>
                  <a:pt x="2253930" y="564524"/>
                  <a:pt x="2244938" y="585929"/>
                </a:cubicBezTo>
                <a:cubicBezTo>
                  <a:pt x="2238304" y="601718"/>
                  <a:pt x="2269323" y="558842"/>
                  <a:pt x="2281513" y="545298"/>
                </a:cubicBezTo>
                <a:cubicBezTo>
                  <a:pt x="2309646" y="514048"/>
                  <a:pt x="2345694" y="487782"/>
                  <a:pt x="2376611" y="458234"/>
                </a:cubicBezTo>
                <a:cubicBezTo>
                  <a:pt x="2452994" y="385231"/>
                  <a:pt x="2526828" y="310562"/>
                  <a:pt x="2603381" y="237671"/>
                </a:cubicBezTo>
                <a:cubicBezTo>
                  <a:pt x="2621731" y="220198"/>
                  <a:pt x="2641714" y="203929"/>
                  <a:pt x="2660834" y="187103"/>
                </a:cubicBezTo>
                <a:lnTo>
                  <a:pt x="2699163" y="147576"/>
                </a:lnTo>
                <a:lnTo>
                  <a:pt x="2721553" y="129553"/>
                </a:lnTo>
                <a:cubicBezTo>
                  <a:pt x="2726712" y="125765"/>
                  <a:pt x="2727257" y="126146"/>
                  <a:pt x="2720424" y="133194"/>
                </a:cubicBezTo>
                <a:cubicBezTo>
                  <a:pt x="2614088" y="242877"/>
                  <a:pt x="2649088" y="207500"/>
                  <a:pt x="2508283" y="347952"/>
                </a:cubicBezTo>
                <a:cubicBezTo>
                  <a:pt x="2469406" y="386734"/>
                  <a:pt x="2424771" y="422232"/>
                  <a:pt x="2391242" y="464038"/>
                </a:cubicBezTo>
                <a:lnTo>
                  <a:pt x="2370931" y="489362"/>
                </a:lnTo>
                <a:lnTo>
                  <a:pt x="2361980" y="498864"/>
                </a:lnTo>
                <a:lnTo>
                  <a:pt x="2345176" y="521475"/>
                </a:lnTo>
                <a:lnTo>
                  <a:pt x="2340034" y="527885"/>
                </a:lnTo>
                <a:cubicBezTo>
                  <a:pt x="2334423" y="535305"/>
                  <a:pt x="2319794" y="558523"/>
                  <a:pt x="2325405" y="551103"/>
                </a:cubicBezTo>
                <a:cubicBezTo>
                  <a:pt x="2331864" y="542562"/>
                  <a:pt x="2337241" y="533487"/>
                  <a:pt x="2342888" y="524554"/>
                </a:cubicBezTo>
                <a:lnTo>
                  <a:pt x="2345176" y="521475"/>
                </a:lnTo>
                <a:lnTo>
                  <a:pt x="2370931" y="489362"/>
                </a:lnTo>
                <a:lnTo>
                  <a:pt x="2408633" y="449339"/>
                </a:lnTo>
                <a:cubicBezTo>
                  <a:pt x="2494976" y="357460"/>
                  <a:pt x="2443190" y="412559"/>
                  <a:pt x="2661902" y="220258"/>
                </a:cubicBezTo>
                <a:cubicBezTo>
                  <a:pt x="2681574" y="202963"/>
                  <a:pt x="2699662" y="184493"/>
                  <a:pt x="2720424" y="168020"/>
                </a:cubicBezTo>
                <a:cubicBezTo>
                  <a:pt x="2737492" y="154476"/>
                  <a:pt x="2747490" y="127390"/>
                  <a:pt x="2771630" y="127390"/>
                </a:cubicBezTo>
                <a:cubicBezTo>
                  <a:pt x="2791289" y="127390"/>
                  <a:pt x="2754163" y="155541"/>
                  <a:pt x="2742368" y="168020"/>
                </a:cubicBezTo>
                <a:cubicBezTo>
                  <a:pt x="2688217" y="225309"/>
                  <a:pt x="2630281" y="280284"/>
                  <a:pt x="2574120" y="336344"/>
                </a:cubicBezTo>
                <a:cubicBezTo>
                  <a:pt x="2470845" y="439436"/>
                  <a:pt x="2550163" y="355413"/>
                  <a:pt x="2486667" y="435873"/>
                </a:cubicBezTo>
                <a:lnTo>
                  <a:pt x="2479183" y="445117"/>
                </a:lnTo>
                <a:lnTo>
                  <a:pt x="2463762" y="459696"/>
                </a:lnTo>
                <a:cubicBezTo>
                  <a:pt x="2452664" y="471252"/>
                  <a:pt x="2444488" y="480996"/>
                  <a:pt x="2436785" y="490918"/>
                </a:cubicBezTo>
                <a:lnTo>
                  <a:pt x="2417750" y="516377"/>
                </a:lnTo>
                <a:lnTo>
                  <a:pt x="2391242" y="545298"/>
                </a:lnTo>
                <a:cubicBezTo>
                  <a:pt x="2385192" y="552498"/>
                  <a:pt x="2370563" y="575715"/>
                  <a:pt x="2376611" y="568516"/>
                </a:cubicBezTo>
                <a:cubicBezTo>
                  <a:pt x="2392236" y="549919"/>
                  <a:pt x="2403428" y="535481"/>
                  <a:pt x="2412639" y="523212"/>
                </a:cubicBezTo>
                <a:lnTo>
                  <a:pt x="2417750" y="516377"/>
                </a:lnTo>
                <a:lnTo>
                  <a:pt x="2449763" y="481451"/>
                </a:lnTo>
                <a:lnTo>
                  <a:pt x="2479183" y="445117"/>
                </a:lnTo>
                <a:lnTo>
                  <a:pt x="2508283" y="417604"/>
                </a:lnTo>
                <a:cubicBezTo>
                  <a:pt x="2545116" y="385007"/>
                  <a:pt x="2587027" y="356249"/>
                  <a:pt x="2625327" y="324736"/>
                </a:cubicBezTo>
                <a:cubicBezTo>
                  <a:pt x="2659548" y="296577"/>
                  <a:pt x="2674202" y="276664"/>
                  <a:pt x="2698772" y="259680"/>
                </a:cubicBezTo>
                <a:lnTo>
                  <a:pt x="2709022" y="253946"/>
                </a:lnTo>
                <a:lnTo>
                  <a:pt x="2707261" y="256255"/>
                </a:lnTo>
                <a:lnTo>
                  <a:pt x="2683847" y="278301"/>
                </a:lnTo>
                <a:cubicBezTo>
                  <a:pt x="2659986" y="301441"/>
                  <a:pt x="2661096" y="301079"/>
                  <a:pt x="2662130" y="301643"/>
                </a:cubicBezTo>
                <a:lnTo>
                  <a:pt x="2660499" y="306220"/>
                </a:lnTo>
                <a:lnTo>
                  <a:pt x="2656273" y="310228"/>
                </a:lnTo>
                <a:cubicBezTo>
                  <a:pt x="2649400" y="316818"/>
                  <a:pt x="2642386" y="323651"/>
                  <a:pt x="2636730" y="329409"/>
                </a:cubicBezTo>
                <a:lnTo>
                  <a:pt x="2635303" y="331003"/>
                </a:lnTo>
                <a:lnTo>
                  <a:pt x="2628405" y="336402"/>
                </a:lnTo>
                <a:cubicBezTo>
                  <a:pt x="2619756" y="343900"/>
                  <a:pt x="2608861" y="354281"/>
                  <a:pt x="2603381" y="359561"/>
                </a:cubicBezTo>
                <a:cubicBezTo>
                  <a:pt x="2580128" y="381964"/>
                  <a:pt x="2557832" y="405066"/>
                  <a:pt x="2537544" y="429213"/>
                </a:cubicBezTo>
                <a:cubicBezTo>
                  <a:pt x="2499263" y="474773"/>
                  <a:pt x="2466845" y="523355"/>
                  <a:pt x="2427817" y="568516"/>
                </a:cubicBezTo>
                <a:lnTo>
                  <a:pt x="2424292" y="571934"/>
                </a:lnTo>
                <a:lnTo>
                  <a:pt x="2442448" y="545298"/>
                </a:lnTo>
                <a:cubicBezTo>
                  <a:pt x="2451436" y="530386"/>
                  <a:pt x="2459341" y="514901"/>
                  <a:pt x="2464393" y="498864"/>
                </a:cubicBezTo>
                <a:cubicBezTo>
                  <a:pt x="2467038" y="490470"/>
                  <a:pt x="2454640" y="514342"/>
                  <a:pt x="2449763" y="522081"/>
                </a:cubicBezTo>
                <a:cubicBezTo>
                  <a:pt x="2427070" y="558090"/>
                  <a:pt x="2388872" y="586614"/>
                  <a:pt x="2361980" y="620754"/>
                </a:cubicBezTo>
                <a:cubicBezTo>
                  <a:pt x="2352138" y="633249"/>
                  <a:pt x="2340034" y="646649"/>
                  <a:pt x="2340034" y="661384"/>
                </a:cubicBezTo>
                <a:cubicBezTo>
                  <a:pt x="2340034" y="672665"/>
                  <a:pt x="2353449" y="641388"/>
                  <a:pt x="2361980" y="632363"/>
                </a:cubicBezTo>
                <a:lnTo>
                  <a:pt x="2424292" y="571934"/>
                </a:lnTo>
                <a:lnTo>
                  <a:pt x="2406086" y="598643"/>
                </a:lnTo>
                <a:cubicBezTo>
                  <a:pt x="2374623" y="639514"/>
                  <a:pt x="2362033" y="643943"/>
                  <a:pt x="2405871" y="620754"/>
                </a:cubicBezTo>
                <a:cubicBezTo>
                  <a:pt x="2436277" y="582555"/>
                  <a:pt x="2462838" y="548141"/>
                  <a:pt x="2490463" y="514365"/>
                </a:cubicBezTo>
                <a:lnTo>
                  <a:pt x="2537649" y="461166"/>
                </a:lnTo>
                <a:lnTo>
                  <a:pt x="2483832" y="534008"/>
                </a:lnTo>
                <a:lnTo>
                  <a:pt x="2479023" y="539494"/>
                </a:lnTo>
                <a:lnTo>
                  <a:pt x="2477398" y="542718"/>
                </a:lnTo>
                <a:lnTo>
                  <a:pt x="2449763" y="580124"/>
                </a:lnTo>
                <a:cubicBezTo>
                  <a:pt x="2446413" y="584908"/>
                  <a:pt x="2460972" y="573267"/>
                  <a:pt x="2464393" y="568516"/>
                </a:cubicBezTo>
                <a:lnTo>
                  <a:pt x="2477398" y="542718"/>
                </a:lnTo>
                <a:lnTo>
                  <a:pt x="2483832" y="534008"/>
                </a:lnTo>
                <a:lnTo>
                  <a:pt x="2596066" y="405995"/>
                </a:lnTo>
                <a:lnTo>
                  <a:pt x="2622627" y="370870"/>
                </a:lnTo>
                <a:lnTo>
                  <a:pt x="2646420" y="347824"/>
                </a:lnTo>
                <a:cubicBezTo>
                  <a:pt x="2646369" y="347953"/>
                  <a:pt x="2646316" y="348082"/>
                  <a:pt x="2646264" y="348211"/>
                </a:cubicBezTo>
                <a:cubicBezTo>
                  <a:pt x="2646007" y="349161"/>
                  <a:pt x="2646250" y="349249"/>
                  <a:pt x="2647271" y="347952"/>
                </a:cubicBezTo>
                <a:lnTo>
                  <a:pt x="2649229" y="345103"/>
                </a:lnTo>
                <a:lnTo>
                  <a:pt x="2649860" y="344493"/>
                </a:lnTo>
                <a:lnTo>
                  <a:pt x="2645440" y="350550"/>
                </a:lnTo>
                <a:lnTo>
                  <a:pt x="2628229" y="373866"/>
                </a:lnTo>
                <a:lnTo>
                  <a:pt x="2622817" y="381451"/>
                </a:lnTo>
                <a:lnTo>
                  <a:pt x="2615165" y="390818"/>
                </a:lnTo>
                <a:lnTo>
                  <a:pt x="2574120" y="435017"/>
                </a:lnTo>
                <a:cubicBezTo>
                  <a:pt x="2480556" y="543521"/>
                  <a:pt x="2489596" y="539843"/>
                  <a:pt x="2420502" y="655580"/>
                </a:cubicBezTo>
                <a:cubicBezTo>
                  <a:pt x="2412087" y="669677"/>
                  <a:pt x="2439695" y="628348"/>
                  <a:pt x="2449763" y="614950"/>
                </a:cubicBezTo>
                <a:cubicBezTo>
                  <a:pt x="2551506" y="479532"/>
                  <a:pt x="2582001" y="434210"/>
                  <a:pt x="2601988" y="406950"/>
                </a:cubicBezTo>
                <a:lnTo>
                  <a:pt x="2615165" y="390818"/>
                </a:lnTo>
                <a:lnTo>
                  <a:pt x="2619346" y="386316"/>
                </a:lnTo>
                <a:lnTo>
                  <a:pt x="2616648" y="390098"/>
                </a:lnTo>
                <a:cubicBezTo>
                  <a:pt x="2603957" y="408792"/>
                  <a:pt x="2600255" y="419242"/>
                  <a:pt x="2581435" y="464038"/>
                </a:cubicBezTo>
                <a:lnTo>
                  <a:pt x="2578124" y="473692"/>
                </a:lnTo>
                <a:lnTo>
                  <a:pt x="2565950" y="488225"/>
                </a:lnTo>
                <a:lnTo>
                  <a:pt x="2515598" y="545298"/>
                </a:lnTo>
                <a:cubicBezTo>
                  <a:pt x="2502935" y="561488"/>
                  <a:pt x="2486339" y="578482"/>
                  <a:pt x="2486339" y="597537"/>
                </a:cubicBezTo>
                <a:cubicBezTo>
                  <a:pt x="2486339" y="614842"/>
                  <a:pt x="2505845" y="566581"/>
                  <a:pt x="2515598" y="551103"/>
                </a:cubicBezTo>
                <a:cubicBezTo>
                  <a:pt x="2525886" y="534777"/>
                  <a:pt x="2539799" y="520054"/>
                  <a:pt x="2552175" y="504668"/>
                </a:cubicBezTo>
                <a:lnTo>
                  <a:pt x="2565950" y="488225"/>
                </a:lnTo>
                <a:lnTo>
                  <a:pt x="2577714" y="474891"/>
                </a:lnTo>
                <a:cubicBezTo>
                  <a:pt x="2577577" y="475286"/>
                  <a:pt x="2577443" y="475682"/>
                  <a:pt x="2577306" y="476077"/>
                </a:cubicBezTo>
                <a:cubicBezTo>
                  <a:pt x="2577542" y="476940"/>
                  <a:pt x="2579275" y="474877"/>
                  <a:pt x="2582161" y="470564"/>
                </a:cubicBezTo>
                <a:lnTo>
                  <a:pt x="2583639" y="468173"/>
                </a:lnTo>
                <a:lnTo>
                  <a:pt x="2618012" y="429213"/>
                </a:lnTo>
                <a:cubicBezTo>
                  <a:pt x="2654477" y="392562"/>
                  <a:pt x="2731977" y="322363"/>
                  <a:pt x="2789956" y="269581"/>
                </a:cubicBezTo>
                <a:lnTo>
                  <a:pt x="2792664" y="267106"/>
                </a:lnTo>
                <a:lnTo>
                  <a:pt x="2783453" y="279295"/>
                </a:lnTo>
                <a:lnTo>
                  <a:pt x="2778523" y="285318"/>
                </a:lnTo>
                <a:lnTo>
                  <a:pt x="2735054" y="324736"/>
                </a:lnTo>
                <a:cubicBezTo>
                  <a:pt x="2696235" y="364034"/>
                  <a:pt x="2659912" y="404913"/>
                  <a:pt x="2625327" y="446626"/>
                </a:cubicBezTo>
                <a:lnTo>
                  <a:pt x="2588250" y="496638"/>
                </a:lnTo>
                <a:lnTo>
                  <a:pt x="2579322" y="506696"/>
                </a:lnTo>
                <a:cubicBezTo>
                  <a:pt x="2563076" y="526198"/>
                  <a:pt x="2548524" y="545287"/>
                  <a:pt x="2537544" y="562711"/>
                </a:cubicBezTo>
                <a:cubicBezTo>
                  <a:pt x="2533612" y="568951"/>
                  <a:pt x="2547652" y="551280"/>
                  <a:pt x="2552175" y="545298"/>
                </a:cubicBezTo>
                <a:lnTo>
                  <a:pt x="2588250" y="496638"/>
                </a:lnTo>
                <a:lnTo>
                  <a:pt x="2631251" y="448196"/>
                </a:lnTo>
                <a:cubicBezTo>
                  <a:pt x="2666746" y="410036"/>
                  <a:pt x="2701487" y="375222"/>
                  <a:pt x="2720424" y="353757"/>
                </a:cubicBezTo>
                <a:cubicBezTo>
                  <a:pt x="2736195" y="335879"/>
                  <a:pt x="2748898" y="321143"/>
                  <a:pt x="2759185" y="308937"/>
                </a:cubicBezTo>
                <a:lnTo>
                  <a:pt x="2778523" y="285318"/>
                </a:lnTo>
                <a:lnTo>
                  <a:pt x="2837466" y="231867"/>
                </a:lnTo>
                <a:cubicBezTo>
                  <a:pt x="2849034" y="221722"/>
                  <a:pt x="2874042" y="189165"/>
                  <a:pt x="2874042" y="202846"/>
                </a:cubicBezTo>
                <a:cubicBezTo>
                  <a:pt x="2874042" y="217956"/>
                  <a:pt x="2848387" y="225292"/>
                  <a:pt x="2837466" y="237671"/>
                </a:cubicBezTo>
                <a:cubicBezTo>
                  <a:pt x="2780066" y="302734"/>
                  <a:pt x="2724738" y="368935"/>
                  <a:pt x="2669217" y="435017"/>
                </a:cubicBezTo>
                <a:cubicBezTo>
                  <a:pt x="2646705" y="461809"/>
                  <a:pt x="2625427" y="489242"/>
                  <a:pt x="2603381" y="516277"/>
                </a:cubicBezTo>
                <a:cubicBezTo>
                  <a:pt x="2598604" y="522134"/>
                  <a:pt x="2583258" y="539137"/>
                  <a:pt x="2588750" y="533690"/>
                </a:cubicBezTo>
                <a:cubicBezTo>
                  <a:pt x="2690506" y="432765"/>
                  <a:pt x="2488991" y="634007"/>
                  <a:pt x="2749684" y="353757"/>
                </a:cubicBezTo>
                <a:cubicBezTo>
                  <a:pt x="2779536" y="321666"/>
                  <a:pt x="2814044" y="292449"/>
                  <a:pt x="2844781" y="260888"/>
                </a:cubicBezTo>
                <a:cubicBezTo>
                  <a:pt x="2855532" y="249848"/>
                  <a:pt x="2861608" y="235928"/>
                  <a:pt x="2874042" y="226062"/>
                </a:cubicBezTo>
                <a:cubicBezTo>
                  <a:pt x="2879494" y="221736"/>
                  <a:pt x="2871004" y="238384"/>
                  <a:pt x="2866726" y="243475"/>
                </a:cubicBezTo>
                <a:cubicBezTo>
                  <a:pt x="2807444" y="314032"/>
                  <a:pt x="2738833" y="379715"/>
                  <a:pt x="2683847" y="452429"/>
                </a:cubicBezTo>
                <a:cubicBezTo>
                  <a:pt x="2661902" y="481451"/>
                  <a:pt x="2639175" y="510109"/>
                  <a:pt x="2618012" y="539494"/>
                </a:cubicBezTo>
                <a:cubicBezTo>
                  <a:pt x="2606598" y="555342"/>
                  <a:pt x="2641670" y="508163"/>
                  <a:pt x="2654587" y="493060"/>
                </a:cubicBezTo>
                <a:cubicBezTo>
                  <a:pt x="2688013" y="453975"/>
                  <a:pt x="2721987" y="415173"/>
                  <a:pt x="2756999" y="376974"/>
                </a:cubicBezTo>
                <a:cubicBezTo>
                  <a:pt x="2800025" y="330033"/>
                  <a:pt x="2836946" y="278714"/>
                  <a:pt x="2888672" y="237671"/>
                </a:cubicBezTo>
                <a:cubicBezTo>
                  <a:pt x="2895987" y="231867"/>
                  <a:pt x="2916279" y="213388"/>
                  <a:pt x="2910617" y="220258"/>
                </a:cubicBezTo>
                <a:cubicBezTo>
                  <a:pt x="2863609" y="277304"/>
                  <a:pt x="2812279" y="332040"/>
                  <a:pt x="2764314" y="388583"/>
                </a:cubicBezTo>
                <a:cubicBezTo>
                  <a:pt x="2726927" y="432656"/>
                  <a:pt x="2691322" y="477664"/>
                  <a:pt x="2654587" y="522081"/>
                </a:cubicBezTo>
                <a:cubicBezTo>
                  <a:pt x="2640116" y="539577"/>
                  <a:pt x="2595367" y="591349"/>
                  <a:pt x="2610696" y="574320"/>
                </a:cubicBezTo>
                <a:cubicBezTo>
                  <a:pt x="2648887" y="531895"/>
                  <a:pt x="2767218" y="390287"/>
                  <a:pt x="2800889" y="359561"/>
                </a:cubicBezTo>
                <a:cubicBezTo>
                  <a:pt x="2849658" y="315062"/>
                  <a:pt x="2894641" y="267761"/>
                  <a:pt x="2947194" y="226062"/>
                </a:cubicBezTo>
                <a:cubicBezTo>
                  <a:pt x="2975473" y="203624"/>
                  <a:pt x="2897457" y="275793"/>
                  <a:pt x="2874042" y="301518"/>
                </a:cubicBezTo>
                <a:cubicBezTo>
                  <a:pt x="2834043" y="345463"/>
                  <a:pt x="2793480" y="389184"/>
                  <a:pt x="2756999" y="435017"/>
                </a:cubicBezTo>
                <a:lnTo>
                  <a:pt x="2669217" y="545298"/>
                </a:lnTo>
                <a:cubicBezTo>
                  <a:pt x="2661681" y="554865"/>
                  <a:pt x="2639385" y="583706"/>
                  <a:pt x="2647271" y="574320"/>
                </a:cubicBezTo>
                <a:cubicBezTo>
                  <a:pt x="2696040" y="516276"/>
                  <a:pt x="2740115" y="455571"/>
                  <a:pt x="2793576" y="400191"/>
                </a:cubicBezTo>
                <a:cubicBezTo>
                  <a:pt x="2810882" y="382262"/>
                  <a:pt x="2831032" y="366269"/>
                  <a:pt x="2851411" y="350420"/>
                </a:cubicBezTo>
                <a:lnTo>
                  <a:pt x="2868919" y="335959"/>
                </a:lnTo>
                <a:lnTo>
                  <a:pt x="2808205" y="400191"/>
                </a:lnTo>
                <a:cubicBezTo>
                  <a:pt x="2773292" y="441743"/>
                  <a:pt x="2616993" y="612416"/>
                  <a:pt x="2566806" y="702014"/>
                </a:cubicBezTo>
                <a:cubicBezTo>
                  <a:pt x="2561854" y="710854"/>
                  <a:pt x="2582321" y="687016"/>
                  <a:pt x="2588750" y="678797"/>
                </a:cubicBezTo>
                <a:cubicBezTo>
                  <a:pt x="2626241" y="630871"/>
                  <a:pt x="2659045" y="580624"/>
                  <a:pt x="2698478" y="533690"/>
                </a:cubicBezTo>
                <a:cubicBezTo>
                  <a:pt x="2792025" y="422350"/>
                  <a:pt x="2945678" y="261515"/>
                  <a:pt x="3056921" y="162215"/>
                </a:cubicBezTo>
                <a:cubicBezTo>
                  <a:pt x="3087871" y="134588"/>
                  <a:pt x="3124616" y="111407"/>
                  <a:pt x="3159333" y="86759"/>
                </a:cubicBezTo>
                <a:cubicBezTo>
                  <a:pt x="3170968" y="78498"/>
                  <a:pt x="3195908" y="51154"/>
                  <a:pt x="3195908" y="63543"/>
                </a:cubicBezTo>
                <a:cubicBezTo>
                  <a:pt x="3195908" y="80186"/>
                  <a:pt x="3172329" y="91109"/>
                  <a:pt x="3159333" y="104172"/>
                </a:cubicBezTo>
                <a:cubicBezTo>
                  <a:pt x="3135731" y="127893"/>
                  <a:pt x="3108665" y="149429"/>
                  <a:pt x="3086181" y="173824"/>
                </a:cubicBezTo>
                <a:cubicBezTo>
                  <a:pt x="2989129" y="279119"/>
                  <a:pt x="2877460" y="377622"/>
                  <a:pt x="2800889" y="493060"/>
                </a:cubicBezTo>
                <a:cubicBezTo>
                  <a:pt x="2798558" y="496576"/>
                  <a:pt x="2795447" y="501380"/>
                  <a:pt x="2791717" y="507164"/>
                </a:cubicBezTo>
                <a:lnTo>
                  <a:pt x="2786643" y="515028"/>
                </a:lnTo>
                <a:lnTo>
                  <a:pt x="2764314" y="539494"/>
                </a:lnTo>
                <a:cubicBezTo>
                  <a:pt x="2736911" y="570853"/>
                  <a:pt x="2714192" y="604667"/>
                  <a:pt x="2691162" y="638167"/>
                </a:cubicBezTo>
                <a:cubicBezTo>
                  <a:pt x="2684875" y="647314"/>
                  <a:pt x="2668125" y="675192"/>
                  <a:pt x="2676533" y="667188"/>
                </a:cubicBezTo>
                <a:cubicBezTo>
                  <a:pt x="2704456" y="640602"/>
                  <a:pt x="2749950" y="571770"/>
                  <a:pt x="2778823" y="527149"/>
                </a:cubicBezTo>
                <a:lnTo>
                  <a:pt x="2786643" y="515028"/>
                </a:lnTo>
                <a:lnTo>
                  <a:pt x="3071551" y="202846"/>
                </a:lnTo>
                <a:cubicBezTo>
                  <a:pt x="3099407" y="172967"/>
                  <a:pt x="3125091" y="141140"/>
                  <a:pt x="3159333" y="115781"/>
                </a:cubicBezTo>
                <a:cubicBezTo>
                  <a:pt x="3195908" y="88695"/>
                  <a:pt x="3294802" y="480"/>
                  <a:pt x="3269060" y="34521"/>
                </a:cubicBezTo>
                <a:cubicBezTo>
                  <a:pt x="3185495" y="145031"/>
                  <a:pt x="3070754" y="239115"/>
                  <a:pt x="2983769" y="347952"/>
                </a:cubicBezTo>
                <a:lnTo>
                  <a:pt x="2793576" y="585929"/>
                </a:lnTo>
                <a:cubicBezTo>
                  <a:pt x="2790676" y="589592"/>
                  <a:pt x="2783282" y="601161"/>
                  <a:pt x="2786260" y="597537"/>
                </a:cubicBezTo>
                <a:cubicBezTo>
                  <a:pt x="2904141" y="454119"/>
                  <a:pt x="3102846" y="207036"/>
                  <a:pt x="3217854" y="115781"/>
                </a:cubicBezTo>
                <a:cubicBezTo>
                  <a:pt x="3237361" y="100303"/>
                  <a:pt x="3254306" y="82480"/>
                  <a:pt x="3276376" y="69346"/>
                </a:cubicBezTo>
                <a:cubicBezTo>
                  <a:pt x="3288867" y="61913"/>
                  <a:pt x="3256206" y="88296"/>
                  <a:pt x="3247114" y="98368"/>
                </a:cubicBezTo>
                <a:cubicBezTo>
                  <a:pt x="3126957" y="231484"/>
                  <a:pt x="2980956" y="352414"/>
                  <a:pt x="2888672" y="498864"/>
                </a:cubicBezTo>
                <a:cubicBezTo>
                  <a:pt x="2878918" y="514342"/>
                  <a:pt x="2847314" y="559697"/>
                  <a:pt x="2859411" y="545298"/>
                </a:cubicBezTo>
                <a:cubicBezTo>
                  <a:pt x="3069692" y="295026"/>
                  <a:pt x="2936693" y="414846"/>
                  <a:pt x="3188594" y="173824"/>
                </a:cubicBezTo>
                <a:cubicBezTo>
                  <a:pt x="3208406" y="154868"/>
                  <a:pt x="3268309" y="99559"/>
                  <a:pt x="3254431" y="121585"/>
                </a:cubicBezTo>
                <a:cubicBezTo>
                  <a:pt x="3221462" y="173902"/>
                  <a:pt x="3172033" y="218600"/>
                  <a:pt x="3130071" y="266692"/>
                </a:cubicBezTo>
                <a:lnTo>
                  <a:pt x="2933796" y="489176"/>
                </a:lnTo>
                <a:lnTo>
                  <a:pt x="2903303" y="522081"/>
                </a:lnTo>
                <a:lnTo>
                  <a:pt x="2876594" y="555281"/>
                </a:lnTo>
                <a:lnTo>
                  <a:pt x="2847334" y="589452"/>
                </a:lnTo>
                <a:lnTo>
                  <a:pt x="2800889" y="643971"/>
                </a:lnTo>
                <a:cubicBezTo>
                  <a:pt x="2778114" y="698189"/>
                  <a:pt x="2789284" y="669046"/>
                  <a:pt x="2839661" y="601189"/>
                </a:cubicBezTo>
                <a:lnTo>
                  <a:pt x="2876594" y="555281"/>
                </a:lnTo>
                <a:lnTo>
                  <a:pt x="2888115" y="541826"/>
                </a:lnTo>
                <a:lnTo>
                  <a:pt x="2925248" y="498864"/>
                </a:lnTo>
                <a:lnTo>
                  <a:pt x="2933796" y="489176"/>
                </a:lnTo>
                <a:lnTo>
                  <a:pt x="3086181" y="324736"/>
                </a:lnTo>
                <a:cubicBezTo>
                  <a:pt x="3108077" y="302624"/>
                  <a:pt x="3131690" y="281638"/>
                  <a:pt x="3155396" y="260712"/>
                </a:cubicBezTo>
                <a:lnTo>
                  <a:pt x="3212164" y="208908"/>
                </a:lnTo>
                <a:lnTo>
                  <a:pt x="3203224" y="220258"/>
                </a:lnTo>
                <a:cubicBezTo>
                  <a:pt x="3135774" y="298103"/>
                  <a:pt x="3062914" y="373034"/>
                  <a:pt x="2998399" y="452429"/>
                </a:cubicBezTo>
                <a:cubicBezTo>
                  <a:pt x="2984633" y="469372"/>
                  <a:pt x="2965307" y="495411"/>
                  <a:pt x="2944773" y="523812"/>
                </a:cubicBezTo>
                <a:lnTo>
                  <a:pt x="2916819" y="563098"/>
                </a:lnTo>
                <a:lnTo>
                  <a:pt x="2866726" y="626558"/>
                </a:lnTo>
                <a:cubicBezTo>
                  <a:pt x="2858091" y="637581"/>
                  <a:pt x="2852097" y="649776"/>
                  <a:pt x="2844781" y="661384"/>
                </a:cubicBezTo>
                <a:cubicBezTo>
                  <a:pt x="2822057" y="697445"/>
                  <a:pt x="2846695" y="662149"/>
                  <a:pt x="2883897" y="609367"/>
                </a:cubicBezTo>
                <a:lnTo>
                  <a:pt x="2916819" y="563098"/>
                </a:lnTo>
                <a:lnTo>
                  <a:pt x="2929000" y="547667"/>
                </a:lnTo>
                <a:cubicBezTo>
                  <a:pt x="3061095" y="382365"/>
                  <a:pt x="3114205" y="334996"/>
                  <a:pt x="3371472" y="121585"/>
                </a:cubicBezTo>
                <a:cubicBezTo>
                  <a:pt x="3443337" y="61971"/>
                  <a:pt x="3232597" y="245002"/>
                  <a:pt x="3173963" y="313127"/>
                </a:cubicBezTo>
                <a:lnTo>
                  <a:pt x="2952691" y="569250"/>
                </a:lnTo>
                <a:lnTo>
                  <a:pt x="2950565" y="571678"/>
                </a:lnTo>
                <a:lnTo>
                  <a:pt x="2945853" y="576977"/>
                </a:lnTo>
                <a:cubicBezTo>
                  <a:pt x="2939680" y="583982"/>
                  <a:pt x="2936503" y="587697"/>
                  <a:pt x="2940587" y="583072"/>
                </a:cubicBezTo>
                <a:lnTo>
                  <a:pt x="2950565" y="571678"/>
                </a:lnTo>
                <a:lnTo>
                  <a:pt x="2956830" y="564632"/>
                </a:lnTo>
                <a:cubicBezTo>
                  <a:pt x="2977095" y="542049"/>
                  <a:pt x="3002772" y="514682"/>
                  <a:pt x="2967252" y="561425"/>
                </a:cubicBezTo>
                <a:lnTo>
                  <a:pt x="2950947" y="582413"/>
                </a:lnTo>
                <a:lnTo>
                  <a:pt x="2837466" y="713622"/>
                </a:lnTo>
                <a:cubicBezTo>
                  <a:pt x="2830083" y="722238"/>
                  <a:pt x="2815734" y="751409"/>
                  <a:pt x="2822835" y="742644"/>
                </a:cubicBezTo>
                <a:cubicBezTo>
                  <a:pt x="2876010" y="677013"/>
                  <a:pt x="2912998" y="630813"/>
                  <a:pt x="2938063" y="598996"/>
                </a:cubicBezTo>
                <a:lnTo>
                  <a:pt x="2950947" y="582413"/>
                </a:lnTo>
                <a:lnTo>
                  <a:pt x="2951783" y="581447"/>
                </a:lnTo>
                <a:cubicBezTo>
                  <a:pt x="2990466" y="537708"/>
                  <a:pt x="3030060" y="494495"/>
                  <a:pt x="3071551" y="452429"/>
                </a:cubicBezTo>
                <a:cubicBezTo>
                  <a:pt x="3164299" y="358395"/>
                  <a:pt x="3264377" y="269015"/>
                  <a:pt x="3364158" y="179628"/>
                </a:cubicBezTo>
                <a:cubicBezTo>
                  <a:pt x="3388410" y="157903"/>
                  <a:pt x="3320197" y="226021"/>
                  <a:pt x="3298322" y="249280"/>
                </a:cubicBezTo>
                <a:lnTo>
                  <a:pt x="3199053" y="351188"/>
                </a:lnTo>
                <a:lnTo>
                  <a:pt x="3195908" y="353757"/>
                </a:lnTo>
                <a:cubicBezTo>
                  <a:pt x="3159037" y="387800"/>
                  <a:pt x="3124143" y="423154"/>
                  <a:pt x="3090311" y="459165"/>
                </a:cubicBezTo>
                <a:lnTo>
                  <a:pt x="3056118" y="496846"/>
                </a:lnTo>
                <a:lnTo>
                  <a:pt x="3043224" y="509331"/>
                </a:lnTo>
                <a:cubicBezTo>
                  <a:pt x="2979668" y="571170"/>
                  <a:pt x="2905188" y="645553"/>
                  <a:pt x="2915462" y="646847"/>
                </a:cubicBezTo>
                <a:lnTo>
                  <a:pt x="2922308" y="643372"/>
                </a:lnTo>
                <a:cubicBezTo>
                  <a:pt x="2922492" y="644691"/>
                  <a:pt x="2922675" y="646010"/>
                  <a:pt x="2922859" y="647329"/>
                </a:cubicBezTo>
                <a:cubicBezTo>
                  <a:pt x="2924522" y="648904"/>
                  <a:pt x="2927648" y="649776"/>
                  <a:pt x="2932563" y="649776"/>
                </a:cubicBezTo>
                <a:cubicBezTo>
                  <a:pt x="2952854" y="649776"/>
                  <a:pt x="2963826" y="636232"/>
                  <a:pt x="2972469" y="619303"/>
                </a:cubicBezTo>
                <a:lnTo>
                  <a:pt x="2981241" y="599962"/>
                </a:lnTo>
                <a:lnTo>
                  <a:pt x="3013335" y="574772"/>
                </a:lnTo>
                <a:cubicBezTo>
                  <a:pt x="3088166" y="506580"/>
                  <a:pt x="3149189" y="427193"/>
                  <a:pt x="3232485" y="365365"/>
                </a:cubicBezTo>
                <a:cubicBezTo>
                  <a:pt x="3356500" y="273313"/>
                  <a:pt x="3665829" y="17323"/>
                  <a:pt x="3704425" y="836"/>
                </a:cubicBezTo>
                <a:close/>
              </a:path>
            </a:pathLst>
          </a:custGeom>
          <a:noFill/>
        </p:spPr>
        <p:txBody>
          <a:bodyPr lIns="68580" tIns="34290" rIns="68580" bIns="34290" anchor="ctr">
            <a:normAutofit/>
          </a:bodyPr>
          <a:lstStyle>
            <a:lvl1pPr marL="0" indent="0" algn="ctr">
              <a:buNone/>
              <a:defRPr sz="1050" baseline="0">
                <a:latin typeface="Lato Regular"/>
                <a:cs typeface="Lato Regular"/>
              </a:defRPr>
            </a:lvl1pPr>
          </a:lstStyle>
          <a:p>
            <a:endParaRPr lang="en-US" dirty="0"/>
          </a:p>
        </p:txBody>
      </p:sp>
      <p:sp>
        <p:nvSpPr>
          <p:cNvPr id="8" name="Title 3"/>
          <p:cNvSpPr>
            <a:spLocks noGrp="1"/>
          </p:cNvSpPr>
          <p:nvPr>
            <p:ph type="title" hasCustomPrompt="1"/>
          </p:nvPr>
        </p:nvSpPr>
        <p:spPr>
          <a:xfrm>
            <a:off x="5012268" y="1870850"/>
            <a:ext cx="2709335" cy="346220"/>
          </a:xfrm>
          <a:prstGeom prst="rect">
            <a:avLst/>
          </a:prstGeom>
        </p:spPr>
        <p:txBody>
          <a:bodyPr lIns="68580" tIns="34290" rIns="68580" bIns="34290">
            <a:noAutofit/>
          </a:bodyPr>
          <a:lstStyle>
            <a:lvl1pPr algn="r">
              <a:defRPr sz="1875" cap="all">
                <a:solidFill>
                  <a:schemeClr val="tx1">
                    <a:lumMod val="75000"/>
                    <a:lumOff val="25000"/>
                  </a:schemeClr>
                </a:solidFill>
                <a:latin typeface="Lemon/Milk"/>
                <a:cs typeface="Lemon/Milk"/>
              </a:defRPr>
            </a:lvl1pPr>
          </a:lstStyle>
          <a:p>
            <a:r>
              <a:rPr lang="en-US" dirty="0"/>
              <a:t>title example</a:t>
            </a:r>
          </a:p>
        </p:txBody>
      </p:sp>
      <p:sp>
        <p:nvSpPr>
          <p:cNvPr id="9" name="Text Placeholder 5"/>
          <p:cNvSpPr>
            <a:spLocks noGrp="1"/>
          </p:cNvSpPr>
          <p:nvPr>
            <p:ph type="body" sz="quarter" idx="10" hasCustomPrompt="1"/>
          </p:nvPr>
        </p:nvSpPr>
        <p:spPr>
          <a:xfrm>
            <a:off x="5012267" y="1518170"/>
            <a:ext cx="2709334" cy="272202"/>
          </a:xfrm>
          <a:prstGeom prst="rect">
            <a:avLst/>
          </a:prstGeom>
        </p:spPr>
        <p:txBody>
          <a:bodyPr lIns="68580" tIns="34290" rIns="68580" bIns="34290">
            <a:noAutofit/>
          </a:bodyPr>
          <a:lstStyle>
            <a:lvl1pPr marL="0" indent="0" algn="r">
              <a:buNone/>
              <a:defRPr sz="900" cap="all">
                <a:solidFill>
                  <a:schemeClr val="accent1"/>
                </a:solidFill>
                <a:latin typeface="Lato Black"/>
                <a:cs typeface="Lato Black"/>
              </a:defRPr>
            </a:lvl1pPr>
          </a:lstStyle>
          <a:p>
            <a:pPr lvl="0"/>
            <a:r>
              <a:rPr lang="en-US" dirty="0" err="1"/>
              <a:t>Subitle</a:t>
            </a:r>
            <a:r>
              <a:rPr lang="en-US" dirty="0"/>
              <a:t> Example here</a:t>
            </a:r>
          </a:p>
        </p:txBody>
      </p:sp>
      <p:sp>
        <p:nvSpPr>
          <p:cNvPr id="10" name="Text Placeholder 5"/>
          <p:cNvSpPr>
            <a:spLocks noGrp="1"/>
          </p:cNvSpPr>
          <p:nvPr>
            <p:ph type="body" sz="quarter" idx="12" hasCustomPrompt="1"/>
          </p:nvPr>
        </p:nvSpPr>
        <p:spPr>
          <a:xfrm>
            <a:off x="5003803" y="2256042"/>
            <a:ext cx="2717800" cy="1175615"/>
          </a:xfrm>
          <a:prstGeom prst="rect">
            <a:avLst/>
          </a:prstGeom>
        </p:spPr>
        <p:txBody>
          <a:bodyPr lIns="68580" tIns="34290" rIns="68580" bIns="34290">
            <a:noAutofit/>
          </a:bodyPr>
          <a:lstStyle>
            <a:lvl1pPr marL="0" indent="0" algn="r">
              <a:lnSpc>
                <a:spcPct val="120000"/>
              </a:lnSpc>
              <a:buNone/>
              <a:defRPr lang="en-US" sz="675" smtClean="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 et in </a:t>
            </a:r>
            <a:r>
              <a:rPr lang="en-US" dirty="0" err="1"/>
              <a:t>metus</a:t>
            </a:r>
            <a:r>
              <a:rPr lang="en-US" dirty="0"/>
              <a:t>. </a:t>
            </a:r>
            <a:r>
              <a:rPr lang="en-US" dirty="0" err="1"/>
              <a:t>Duis</a:t>
            </a:r>
            <a:r>
              <a:rPr lang="en-US" dirty="0"/>
              <a:t> </a:t>
            </a:r>
            <a:r>
              <a:rPr lang="en-US" dirty="0" err="1"/>
              <a:t>congue</a:t>
            </a:r>
            <a:r>
              <a:rPr lang="en-US" dirty="0"/>
              <a:t> </a:t>
            </a:r>
            <a:r>
              <a:rPr lang="en-US" dirty="0" err="1"/>
              <a:t>eros</a:t>
            </a:r>
            <a:r>
              <a:rPr lang="en-US" dirty="0"/>
              <a:t> </a:t>
            </a:r>
            <a:r>
              <a:rPr lang="en-US" dirty="0" err="1"/>
              <a:t>vel</a:t>
            </a:r>
            <a:r>
              <a:rPr lang="en-US" dirty="0"/>
              <a:t> </a:t>
            </a:r>
            <a:r>
              <a:rPr lang="en-US" dirty="0" err="1"/>
              <a:t>lectus</a:t>
            </a:r>
            <a:r>
              <a:rPr lang="en-US" dirty="0"/>
              <a:t> semper semper. </a:t>
            </a:r>
            <a:r>
              <a:rPr lang="en-US" dirty="0" err="1"/>
              <a:t>Nullam</a:t>
            </a:r>
            <a:r>
              <a:rPr lang="en-US" dirty="0"/>
              <a:t> </a:t>
            </a:r>
            <a:r>
              <a:rPr lang="en-US" dirty="0" err="1"/>
              <a:t>finibus</a:t>
            </a:r>
            <a:r>
              <a:rPr lang="en-US" dirty="0"/>
              <a:t> </a:t>
            </a:r>
            <a:r>
              <a:rPr lang="en-US" dirty="0" err="1"/>
              <a:t>nisl</a:t>
            </a:r>
            <a:r>
              <a:rPr lang="en-US" dirty="0"/>
              <a:t> </a:t>
            </a:r>
            <a:r>
              <a:rPr lang="en-US" dirty="0" err="1"/>
              <a:t>ut</a:t>
            </a:r>
            <a:r>
              <a:rPr lang="en-US" dirty="0"/>
              <a:t> ligula </a:t>
            </a:r>
            <a:r>
              <a:rPr lang="en-US" dirty="0" err="1"/>
              <a:t>vestibulum</a:t>
            </a:r>
            <a:r>
              <a:rPr lang="en-US" dirty="0"/>
              <a:t>, </a:t>
            </a:r>
            <a:r>
              <a:rPr lang="en-US" dirty="0" err="1"/>
              <a:t>ut</a:t>
            </a:r>
            <a:r>
              <a:rPr lang="en-US" dirty="0"/>
              <a:t> semper ex </a:t>
            </a:r>
            <a:r>
              <a:rPr lang="en-US" dirty="0" err="1"/>
              <a:t>suscipit</a:t>
            </a:r>
            <a:r>
              <a:rPr lang="en-US" dirty="0"/>
              <a:t>. </a:t>
            </a:r>
          </a:p>
        </p:txBody>
      </p:sp>
    </p:spTree>
    <p:extLst>
      <p:ext uri="{BB962C8B-B14F-4D97-AF65-F5344CB8AC3E}">
        <p14:creationId xmlns:p14="http://schemas.microsoft.com/office/powerpoint/2010/main" val="1315986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600"/>
                                        <p:tgtEl>
                                          <p:spTgt spid="8"/>
                                        </p:tgtEl>
                                      </p:cBhvr>
                                    </p:animEffect>
                                    <p:anim calcmode="lin" valueType="num">
                                      <p:cBhvr>
                                        <p:cTn id="8" dur="600" fill="hold"/>
                                        <p:tgtEl>
                                          <p:spTgt spid="8"/>
                                        </p:tgtEl>
                                        <p:attrNameLst>
                                          <p:attrName>ppt_x</p:attrName>
                                        </p:attrNameLst>
                                      </p:cBhvr>
                                      <p:tavLst>
                                        <p:tav tm="0">
                                          <p:val>
                                            <p:strVal val="#ppt_x"/>
                                          </p:val>
                                        </p:tav>
                                        <p:tav tm="100000">
                                          <p:val>
                                            <p:strVal val="#ppt_x"/>
                                          </p:val>
                                        </p:tav>
                                      </p:tavLst>
                                    </p:anim>
                                    <p:anim calcmode="lin" valueType="num">
                                      <p:cBhvr>
                                        <p:cTn id="9" dur="540" decel="100000" fill="hold"/>
                                        <p:tgtEl>
                                          <p:spTgt spid="8"/>
                                        </p:tgtEl>
                                        <p:attrNameLst>
                                          <p:attrName>ppt_y</p:attrName>
                                        </p:attrNameLst>
                                      </p:cBhvr>
                                      <p:tavLst>
                                        <p:tav tm="0">
                                          <p:val>
                                            <p:strVal val="#ppt_y+1"/>
                                          </p:val>
                                        </p:tav>
                                        <p:tav tm="100000">
                                          <p:val>
                                            <p:strVal val="#ppt_y-.03"/>
                                          </p:val>
                                        </p:tav>
                                      </p:tavLst>
                                    </p:anim>
                                    <p:anim calcmode="lin" valueType="num">
                                      <p:cBhvr>
                                        <p:cTn id="10" dur="60" accel="100000" fill="hold">
                                          <p:stCondLst>
                                            <p:cond delay="540"/>
                                          </p:stCondLst>
                                        </p:cTn>
                                        <p:tgtEl>
                                          <p:spTgt spid="8"/>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p:stCondLst>
                                    <p:cond delay="300"/>
                                  </p:stCondLst>
                                  <p:childTnLst>
                                    <p:set>
                                      <p:cBhvr>
                                        <p:cTn id="12" dur="1" fill="hold">
                                          <p:stCondLst>
                                            <p:cond delay="0"/>
                                          </p:stCondLst>
                                        </p:cTn>
                                        <p:tgtEl>
                                          <p:spTgt spid="9">
                                            <p:txEl>
                                              <p:pRg st="0" end="0"/>
                                            </p:txEl>
                                          </p:spTgt>
                                        </p:tgtEl>
                                        <p:attrNameLst>
                                          <p:attrName>style.visibility</p:attrName>
                                        </p:attrNameLst>
                                      </p:cBhvr>
                                      <p:to>
                                        <p:strVal val="visible"/>
                                      </p:to>
                                    </p:set>
                                    <p:animEffect transition="in" filter="fade">
                                      <p:cBhvr>
                                        <p:cTn id="13" dur="600"/>
                                        <p:tgtEl>
                                          <p:spTgt spid="9">
                                            <p:txEl>
                                              <p:pRg st="0" end="0"/>
                                            </p:txEl>
                                          </p:spTgt>
                                        </p:tgtEl>
                                      </p:cBhvr>
                                    </p:animEffect>
                                    <p:anim calcmode="lin" valueType="num">
                                      <p:cBhvr>
                                        <p:cTn id="14" dur="6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15" dur="540" decel="100000" fill="hold"/>
                                        <p:tgtEl>
                                          <p:spTgt spid="9">
                                            <p:txEl>
                                              <p:pRg st="0" end="0"/>
                                            </p:txEl>
                                          </p:spTgt>
                                        </p:tgtEl>
                                        <p:attrNameLst>
                                          <p:attrName>ppt_y</p:attrName>
                                        </p:attrNameLst>
                                      </p:cBhvr>
                                      <p:tavLst>
                                        <p:tav tm="0">
                                          <p:val>
                                            <p:strVal val="#ppt_y+1"/>
                                          </p:val>
                                        </p:tav>
                                        <p:tav tm="100000">
                                          <p:val>
                                            <p:strVal val="#ppt_y-.03"/>
                                          </p:val>
                                        </p:tav>
                                      </p:tavLst>
                                    </p:anim>
                                    <p:anim calcmode="lin" valueType="num">
                                      <p:cBhvr>
                                        <p:cTn id="16" dur="60" accel="100000" fill="hold">
                                          <p:stCondLst>
                                            <p:cond delay="540"/>
                                          </p:stCondLst>
                                        </p:cTn>
                                        <p:tgtEl>
                                          <p:spTgt spid="9">
                                            <p:txEl>
                                              <p:pRg st="0" end="0"/>
                                            </p:txEl>
                                          </p:spTgt>
                                        </p:tgtEl>
                                        <p:attrNameLst>
                                          <p:attrName>ppt_y</p:attrName>
                                        </p:attrNameLst>
                                      </p:cBhvr>
                                      <p:tavLst>
                                        <p:tav tm="0">
                                          <p:val>
                                            <p:strVal val="#ppt_y-.03"/>
                                          </p:val>
                                        </p:tav>
                                        <p:tav tm="100000">
                                          <p:val>
                                            <p:strVal val="#ppt_y"/>
                                          </p:val>
                                        </p:tav>
                                      </p:tavLst>
                                    </p:anim>
                                  </p:childTnLst>
                                </p:cTn>
                              </p:par>
                              <p:par>
                                <p:cTn id="17" presetID="37" presetClass="entr" presetSubtype="0" fill="hold" grpId="0" nodeType="withEffect">
                                  <p:stCondLst>
                                    <p:cond delay="30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600"/>
                                        <p:tgtEl>
                                          <p:spTgt spid="10">
                                            <p:txEl>
                                              <p:pRg st="0" end="0"/>
                                            </p:txEl>
                                          </p:spTgt>
                                        </p:tgtEl>
                                      </p:cBhvr>
                                    </p:animEffect>
                                    <p:anim calcmode="lin" valueType="num">
                                      <p:cBhvr>
                                        <p:cTn id="20" dur="600" fill="hold"/>
                                        <p:tgtEl>
                                          <p:spTgt spid="10">
                                            <p:txEl>
                                              <p:pRg st="0" end="0"/>
                                            </p:txEl>
                                          </p:spTgt>
                                        </p:tgtEl>
                                        <p:attrNameLst>
                                          <p:attrName>ppt_x</p:attrName>
                                        </p:attrNameLst>
                                      </p:cBhvr>
                                      <p:tavLst>
                                        <p:tav tm="0">
                                          <p:val>
                                            <p:strVal val="#ppt_x"/>
                                          </p:val>
                                        </p:tav>
                                        <p:tav tm="100000">
                                          <p:val>
                                            <p:strVal val="#ppt_x"/>
                                          </p:val>
                                        </p:tav>
                                      </p:tavLst>
                                    </p:anim>
                                    <p:anim calcmode="lin" valueType="num">
                                      <p:cBhvr>
                                        <p:cTn id="21" dur="540" decel="100000" fill="hold"/>
                                        <p:tgtEl>
                                          <p:spTgt spid="10">
                                            <p:txEl>
                                              <p:pRg st="0" end="0"/>
                                            </p:txEl>
                                          </p:spTgt>
                                        </p:tgtEl>
                                        <p:attrNameLst>
                                          <p:attrName>ppt_y</p:attrName>
                                        </p:attrNameLst>
                                      </p:cBhvr>
                                      <p:tavLst>
                                        <p:tav tm="0">
                                          <p:val>
                                            <p:strVal val="#ppt_y+1"/>
                                          </p:val>
                                        </p:tav>
                                        <p:tav tm="100000">
                                          <p:val>
                                            <p:strVal val="#ppt_y-.03"/>
                                          </p:val>
                                        </p:tav>
                                      </p:tavLst>
                                    </p:anim>
                                    <p:anim calcmode="lin" valueType="num">
                                      <p:cBhvr>
                                        <p:cTn id="22" dur="60" accel="100000" fill="hold">
                                          <p:stCondLst>
                                            <p:cond delay="540"/>
                                          </p:stCondLst>
                                        </p:cTn>
                                        <p:tgtEl>
                                          <p:spTgt spid="10">
                                            <p:txEl>
                                              <p:pRg st="0" end="0"/>
                                            </p:txEl>
                                          </p:spTgt>
                                        </p:tgtEl>
                                        <p:attrNameLst>
                                          <p:attrName>ppt_y</p:attrName>
                                        </p:attrNameLst>
                                      </p:cBhvr>
                                      <p:tavLst>
                                        <p:tav tm="0">
                                          <p:val>
                                            <p:strVal val="#ppt_y-.03"/>
                                          </p:val>
                                        </p:tav>
                                        <p:tav tm="100000">
                                          <p:val>
                                            <p:strVal val="#ppt_y"/>
                                          </p:val>
                                        </p:tav>
                                      </p:tavLst>
                                    </p:anim>
                                  </p:childTnLst>
                                </p:cTn>
                              </p:par>
                              <p:par>
                                <p:cTn id="23" presetID="22" presetClass="entr" presetSubtype="1" fill="hold" grpId="0" nodeType="withEffect" nodePh="1">
                                  <p:stCondLst>
                                    <p:cond delay="300"/>
                                  </p:stCondLst>
                                  <p:endCondLst>
                                    <p:cond evt="begin" delay="0">
                                      <p:tn val="23"/>
                                    </p:cond>
                                  </p:endCondLst>
                                  <p:childTnLst>
                                    <p:set>
                                      <p:cBhvr>
                                        <p:cTn id="24" dur="1" fill="hold">
                                          <p:stCondLst>
                                            <p:cond delay="0"/>
                                          </p:stCondLst>
                                        </p:cTn>
                                        <p:tgtEl>
                                          <p:spTgt spid="6"/>
                                        </p:tgtEl>
                                        <p:attrNameLst>
                                          <p:attrName>style.visibility</p:attrName>
                                        </p:attrNameLst>
                                      </p:cBhvr>
                                      <p:to>
                                        <p:strVal val="visible"/>
                                      </p:to>
                                    </p:set>
                                    <p:animEffect transition="in" filter="wipe(up)">
                                      <p:cBhvr>
                                        <p:cTn id="2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9" grpId="0" build="p">
        <p:tmplLst>
          <p:tmpl lvl="1">
            <p:tnLst>
              <p:par>
                <p:cTn presetID="37" presetClass="entr" presetSubtype="0" fill="hold" nodeType="withEffect">
                  <p:stCondLst>
                    <p:cond delay="300"/>
                  </p:stCondLst>
                  <p:childTnLst>
                    <p:set>
                      <p:cBhvr>
                        <p:cTn dur="1" fill="hold">
                          <p:stCondLst>
                            <p:cond delay="0"/>
                          </p:stCondLst>
                        </p:cTn>
                        <p:tgtEl>
                          <p:spTgt spid="9"/>
                        </p:tgtEl>
                        <p:attrNameLst>
                          <p:attrName>style.visibility</p:attrName>
                        </p:attrNameLst>
                      </p:cBhvr>
                      <p:to>
                        <p:strVal val="visible"/>
                      </p:to>
                    </p:set>
                    <p:animEffect transition="in" filter="fade">
                      <p:cBhvr>
                        <p:cTn dur="600"/>
                        <p:tgtEl>
                          <p:spTgt spid="9"/>
                        </p:tgtEl>
                      </p:cBhvr>
                    </p:animEffect>
                    <p:anim calcmode="lin" valueType="num">
                      <p:cBhvr>
                        <p:cTn dur="600" fill="hold"/>
                        <p:tgtEl>
                          <p:spTgt spid="9"/>
                        </p:tgtEl>
                        <p:attrNameLst>
                          <p:attrName>ppt_x</p:attrName>
                        </p:attrNameLst>
                      </p:cBhvr>
                      <p:tavLst>
                        <p:tav tm="0">
                          <p:val>
                            <p:strVal val="#ppt_x"/>
                          </p:val>
                        </p:tav>
                        <p:tav tm="100000">
                          <p:val>
                            <p:strVal val="#ppt_x"/>
                          </p:val>
                        </p:tav>
                      </p:tavLst>
                    </p:anim>
                    <p:anim calcmode="lin" valueType="num">
                      <p:cBhvr>
                        <p:cTn dur="540" decel="100000" fill="hold"/>
                        <p:tgtEl>
                          <p:spTgt spid="9"/>
                        </p:tgtEl>
                        <p:attrNameLst>
                          <p:attrName>ppt_y</p:attrName>
                        </p:attrNameLst>
                      </p:cBhvr>
                      <p:tavLst>
                        <p:tav tm="0">
                          <p:val>
                            <p:strVal val="#ppt_y+1"/>
                          </p:val>
                        </p:tav>
                        <p:tav tm="100000">
                          <p:val>
                            <p:strVal val="#ppt_y-.03"/>
                          </p:val>
                        </p:tav>
                      </p:tavLst>
                    </p:anim>
                    <p:anim calcmode="lin" valueType="num">
                      <p:cBhvr>
                        <p:cTn dur="60" accel="100000" fill="hold">
                          <p:stCondLst>
                            <p:cond delay="540"/>
                          </p:stCondLst>
                        </p:cTn>
                        <p:tgtEl>
                          <p:spTgt spid="9"/>
                        </p:tgtEl>
                        <p:attrNameLst>
                          <p:attrName>ppt_y</p:attrName>
                        </p:attrNameLst>
                      </p:cBhvr>
                      <p:tavLst>
                        <p:tav tm="0">
                          <p:val>
                            <p:strVal val="#ppt_y-.03"/>
                          </p:val>
                        </p:tav>
                        <p:tav tm="100000">
                          <p:val>
                            <p:strVal val="#ppt_y"/>
                          </p:val>
                        </p:tav>
                      </p:tavLst>
                    </p:anim>
                  </p:childTnLst>
                </p:cTn>
              </p:par>
            </p:tnLst>
          </p:tmpl>
        </p:tmplLst>
      </p:bldP>
      <p:bldP spid="10" grpId="0" build="p">
        <p:tmplLst>
          <p:tmpl lvl="1">
            <p:tnLst>
              <p:par>
                <p:cTn presetID="37" presetClass="entr" presetSubtype="0" fill="hold" nodeType="withEffect" nodePh="1">
                  <p:stCondLst>
                    <p:cond delay="300"/>
                  </p:stCondLst>
                  <p:childTnLst>
                    <p:set>
                      <p:cBhvr>
                        <p:cTn dur="1" fill="hold">
                          <p:stCondLst>
                            <p:cond delay="0"/>
                          </p:stCondLst>
                        </p:cTn>
                        <p:tgtEl>
                          <p:spTgt spid="10"/>
                        </p:tgtEl>
                        <p:attrNameLst>
                          <p:attrName>style.visibility</p:attrName>
                        </p:attrNameLst>
                      </p:cBhvr>
                      <p:to>
                        <p:strVal val="visible"/>
                      </p:to>
                    </p:set>
                    <p:animEffect transition="in" filter="fade">
                      <p:cBhvr>
                        <p:cTn dur="600"/>
                        <p:tgtEl>
                          <p:spTgt spid="10"/>
                        </p:tgtEl>
                      </p:cBhvr>
                    </p:animEffect>
                    <p:anim calcmode="lin" valueType="num">
                      <p:cBhvr>
                        <p:cTn dur="600" fill="hold"/>
                        <p:tgtEl>
                          <p:spTgt spid="10"/>
                        </p:tgtEl>
                        <p:attrNameLst>
                          <p:attrName>ppt_x</p:attrName>
                        </p:attrNameLst>
                      </p:cBhvr>
                      <p:tavLst>
                        <p:tav tm="0">
                          <p:val>
                            <p:strVal val="#ppt_x"/>
                          </p:val>
                        </p:tav>
                        <p:tav tm="100000">
                          <p:val>
                            <p:strVal val="#ppt_x"/>
                          </p:val>
                        </p:tav>
                      </p:tavLst>
                    </p:anim>
                    <p:anim calcmode="lin" valueType="num">
                      <p:cBhvr>
                        <p:cTn dur="540" decel="100000" fill="hold"/>
                        <p:tgtEl>
                          <p:spTgt spid="10"/>
                        </p:tgtEl>
                        <p:attrNameLst>
                          <p:attrName>ppt_y</p:attrName>
                        </p:attrNameLst>
                      </p:cBhvr>
                      <p:tavLst>
                        <p:tav tm="0">
                          <p:val>
                            <p:strVal val="#ppt_y+1"/>
                          </p:val>
                        </p:tav>
                        <p:tav tm="100000">
                          <p:val>
                            <p:strVal val="#ppt_y-.03"/>
                          </p:val>
                        </p:tav>
                      </p:tavLst>
                    </p:anim>
                    <p:anim calcmode="lin" valueType="num">
                      <p:cBhvr>
                        <p:cTn dur="60" accel="100000" fill="hold">
                          <p:stCondLst>
                            <p:cond delay="540"/>
                          </p:stCondLst>
                        </p:cTn>
                        <p:tgtEl>
                          <p:spTgt spid="10"/>
                        </p:tgtEl>
                        <p:attrNameLst>
                          <p:attrName>ppt_y</p:attrName>
                        </p:attrNameLst>
                      </p:cBhvr>
                      <p:tavLst>
                        <p:tav tm="0">
                          <p:val>
                            <p:strVal val="#ppt_y-.03"/>
                          </p:val>
                        </p:tav>
                        <p:tav tm="100000">
                          <p:val>
                            <p:strVal val="#ppt_y"/>
                          </p:val>
                        </p:tav>
                      </p:tavLst>
                    </p:anim>
                  </p:childTnLst>
                </p:cTn>
              </p:par>
            </p:tnLst>
          </p:tmpl>
        </p:tmplLst>
      </p:bldP>
    </p:bld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userDrawn="1">
  <p:cSld name="1_Text with brush 1">
    <p:spTree>
      <p:nvGrpSpPr>
        <p:cNvPr id="1" name=""/>
        <p:cNvGrpSpPr/>
        <p:nvPr/>
      </p:nvGrpSpPr>
      <p:grpSpPr>
        <a:xfrm>
          <a:off x="0" y="0"/>
          <a:ext cx="0" cy="0"/>
          <a:chOff x="0" y="0"/>
          <a:chExt cx="0" cy="0"/>
        </a:xfrm>
      </p:grpSpPr>
      <p:sp>
        <p:nvSpPr>
          <p:cNvPr id="8" name="Picture Placeholder 2"/>
          <p:cNvSpPr>
            <a:spLocks noGrp="1"/>
          </p:cNvSpPr>
          <p:nvPr>
            <p:ph type="pic" sz="quarter" idx="11"/>
          </p:nvPr>
        </p:nvSpPr>
        <p:spPr>
          <a:xfrm>
            <a:off x="4918269" y="-548694"/>
            <a:ext cx="3789528" cy="5864706"/>
          </a:xfrm>
          <a:custGeom>
            <a:avLst/>
            <a:gdLst/>
            <a:ahLst/>
            <a:cxnLst/>
            <a:rect l="l" t="t" r="r" b="b"/>
            <a:pathLst>
              <a:path w="3789528" h="5864706">
                <a:moveTo>
                  <a:pt x="397020" y="5546211"/>
                </a:moveTo>
                <a:lnTo>
                  <a:pt x="361519" y="5613014"/>
                </a:lnTo>
                <a:cubicBezTo>
                  <a:pt x="360680" y="5614600"/>
                  <a:pt x="360462" y="5614559"/>
                  <a:pt x="360662" y="5613503"/>
                </a:cubicBezTo>
                <a:cubicBezTo>
                  <a:pt x="361261" y="5610338"/>
                  <a:pt x="365618" y="5598061"/>
                  <a:pt x="368296" y="5593344"/>
                </a:cubicBezTo>
                <a:close/>
                <a:moveTo>
                  <a:pt x="519160" y="5523736"/>
                </a:moveTo>
                <a:lnTo>
                  <a:pt x="507076" y="5562761"/>
                </a:lnTo>
                <a:cubicBezTo>
                  <a:pt x="506247" y="5564774"/>
                  <a:pt x="505911" y="5564742"/>
                  <a:pt x="505927" y="5563436"/>
                </a:cubicBezTo>
                <a:cubicBezTo>
                  <a:pt x="505978" y="5559517"/>
                  <a:pt x="509218" y="5544133"/>
                  <a:pt x="511950" y="5538136"/>
                </a:cubicBezTo>
                <a:close/>
                <a:moveTo>
                  <a:pt x="887180" y="5394353"/>
                </a:moveTo>
                <a:lnTo>
                  <a:pt x="858746" y="5433292"/>
                </a:lnTo>
                <a:cubicBezTo>
                  <a:pt x="857463" y="5435060"/>
                  <a:pt x="857321" y="5435008"/>
                  <a:pt x="857905" y="5433823"/>
                </a:cubicBezTo>
                <a:cubicBezTo>
                  <a:pt x="859661" y="5430272"/>
                  <a:pt x="867974" y="5416545"/>
                  <a:pt x="871770" y="5411225"/>
                </a:cubicBezTo>
                <a:cubicBezTo>
                  <a:pt x="879049" y="5401022"/>
                  <a:pt x="882950" y="5396796"/>
                  <a:pt x="885088" y="5395097"/>
                </a:cubicBezTo>
                <a:close/>
                <a:moveTo>
                  <a:pt x="888119" y="5393068"/>
                </a:moveTo>
                <a:lnTo>
                  <a:pt x="887821" y="5394126"/>
                </a:lnTo>
                <a:lnTo>
                  <a:pt x="887180" y="5394353"/>
                </a:lnTo>
                <a:close/>
                <a:moveTo>
                  <a:pt x="914069" y="5342044"/>
                </a:moveTo>
                <a:lnTo>
                  <a:pt x="913123" y="5347230"/>
                </a:lnTo>
                <a:lnTo>
                  <a:pt x="910431" y="5361265"/>
                </a:lnTo>
                <a:lnTo>
                  <a:pt x="892038" y="5387699"/>
                </a:lnTo>
                <a:lnTo>
                  <a:pt x="888119" y="5393068"/>
                </a:lnTo>
                <a:lnTo>
                  <a:pt x="889651" y="5387589"/>
                </a:lnTo>
                <a:cubicBezTo>
                  <a:pt x="891186" y="5382182"/>
                  <a:pt x="894182" y="5372396"/>
                  <a:pt x="900255" y="5354775"/>
                </a:cubicBezTo>
                <a:close/>
                <a:moveTo>
                  <a:pt x="858238" y="5336391"/>
                </a:moveTo>
                <a:lnTo>
                  <a:pt x="856351" y="5342944"/>
                </a:lnTo>
                <a:cubicBezTo>
                  <a:pt x="849942" y="5367636"/>
                  <a:pt x="856423" y="5355401"/>
                  <a:pt x="831019" y="5398449"/>
                </a:cubicBezTo>
                <a:cubicBezTo>
                  <a:pt x="824844" y="5408909"/>
                  <a:pt x="821541" y="5414081"/>
                  <a:pt x="820562" y="5414949"/>
                </a:cubicBezTo>
                <a:cubicBezTo>
                  <a:pt x="818603" y="5416688"/>
                  <a:pt x="825940" y="5401224"/>
                  <a:pt x="838201" y="5376478"/>
                </a:cubicBezTo>
                <a:close/>
                <a:moveTo>
                  <a:pt x="924511" y="5331556"/>
                </a:moveTo>
                <a:lnTo>
                  <a:pt x="919430" y="5346300"/>
                </a:lnTo>
                <a:lnTo>
                  <a:pt x="912703" y="5357999"/>
                </a:lnTo>
                <a:lnTo>
                  <a:pt x="910562" y="5361076"/>
                </a:lnTo>
                <a:lnTo>
                  <a:pt x="914665" y="5341494"/>
                </a:lnTo>
                <a:lnTo>
                  <a:pt x="921427" y="5335263"/>
                </a:lnTo>
                <a:close/>
                <a:moveTo>
                  <a:pt x="921268" y="5320890"/>
                </a:moveTo>
                <a:lnTo>
                  <a:pt x="916553" y="5332481"/>
                </a:lnTo>
                <a:lnTo>
                  <a:pt x="914665" y="5341494"/>
                </a:lnTo>
                <a:lnTo>
                  <a:pt x="914069" y="5342044"/>
                </a:lnTo>
                <a:lnTo>
                  <a:pt x="915772" y="5332722"/>
                </a:lnTo>
                <a:cubicBezTo>
                  <a:pt x="917557" y="5323131"/>
                  <a:pt x="917407" y="5326022"/>
                  <a:pt x="921218" y="5320968"/>
                </a:cubicBezTo>
                <a:cubicBezTo>
                  <a:pt x="921235" y="5320943"/>
                  <a:pt x="921252" y="5320915"/>
                  <a:pt x="921268" y="5320890"/>
                </a:cubicBezTo>
                <a:close/>
                <a:moveTo>
                  <a:pt x="933972" y="5320181"/>
                </a:moveTo>
                <a:lnTo>
                  <a:pt x="930811" y="5330986"/>
                </a:lnTo>
                <a:cubicBezTo>
                  <a:pt x="923832" y="5358646"/>
                  <a:pt x="934192" y="5344426"/>
                  <a:pt x="907873" y="5374599"/>
                </a:cubicBezTo>
                <a:lnTo>
                  <a:pt x="910431" y="5361265"/>
                </a:lnTo>
                <a:lnTo>
                  <a:pt x="910562" y="5361076"/>
                </a:lnTo>
                <a:lnTo>
                  <a:pt x="910308" y="5362288"/>
                </a:lnTo>
                <a:cubicBezTo>
                  <a:pt x="909788" y="5367466"/>
                  <a:pt x="916894" y="5352670"/>
                  <a:pt x="918991" y="5347574"/>
                </a:cubicBezTo>
                <a:lnTo>
                  <a:pt x="919430" y="5346300"/>
                </a:lnTo>
                <a:lnTo>
                  <a:pt x="928572" y="5330403"/>
                </a:lnTo>
                <a:lnTo>
                  <a:pt x="932832" y="5321553"/>
                </a:lnTo>
                <a:close/>
                <a:moveTo>
                  <a:pt x="770538" y="5302626"/>
                </a:moveTo>
                <a:lnTo>
                  <a:pt x="734585" y="5390007"/>
                </a:lnTo>
                <a:cubicBezTo>
                  <a:pt x="732906" y="5393602"/>
                  <a:pt x="732368" y="5393529"/>
                  <a:pt x="732613" y="5391173"/>
                </a:cubicBezTo>
                <a:cubicBezTo>
                  <a:pt x="733347" y="5384104"/>
                  <a:pt x="741126" y="5356485"/>
                  <a:pt x="746237" y="5345715"/>
                </a:cubicBezTo>
                <a:close/>
                <a:moveTo>
                  <a:pt x="527833" y="5290923"/>
                </a:moveTo>
                <a:lnTo>
                  <a:pt x="511731" y="5332554"/>
                </a:lnTo>
                <a:lnTo>
                  <a:pt x="483667" y="5397953"/>
                </a:lnTo>
                <a:lnTo>
                  <a:pt x="428550" y="5494474"/>
                </a:lnTo>
                <a:lnTo>
                  <a:pt x="397020" y="5546211"/>
                </a:lnTo>
                <a:lnTo>
                  <a:pt x="447967" y="5450349"/>
                </a:lnTo>
                <a:close/>
                <a:moveTo>
                  <a:pt x="939659" y="5280646"/>
                </a:moveTo>
                <a:lnTo>
                  <a:pt x="936553" y="5292697"/>
                </a:lnTo>
                <a:lnTo>
                  <a:pt x="935875" y="5294215"/>
                </a:lnTo>
                <a:cubicBezTo>
                  <a:pt x="931970" y="5302457"/>
                  <a:pt x="928941" y="5308303"/>
                  <a:pt x="926571" y="5312510"/>
                </a:cubicBezTo>
                <a:lnTo>
                  <a:pt x="921268" y="5320890"/>
                </a:lnTo>
                <a:lnTo>
                  <a:pt x="927210" y="5306284"/>
                </a:lnTo>
                <a:close/>
                <a:moveTo>
                  <a:pt x="943246" y="5272220"/>
                </a:moveTo>
                <a:lnTo>
                  <a:pt x="940409" y="5284049"/>
                </a:lnTo>
                <a:lnTo>
                  <a:pt x="939977" y="5285018"/>
                </a:lnTo>
                <a:lnTo>
                  <a:pt x="941761" y="5276258"/>
                </a:lnTo>
                <a:lnTo>
                  <a:pt x="941900" y="5275427"/>
                </a:lnTo>
                <a:close/>
                <a:moveTo>
                  <a:pt x="943586" y="5265416"/>
                </a:moveTo>
                <a:lnTo>
                  <a:pt x="941900" y="5275427"/>
                </a:lnTo>
                <a:lnTo>
                  <a:pt x="940057" y="5279824"/>
                </a:lnTo>
                <a:lnTo>
                  <a:pt x="939659" y="5280646"/>
                </a:lnTo>
                <a:close/>
                <a:moveTo>
                  <a:pt x="950293" y="5223620"/>
                </a:moveTo>
                <a:lnTo>
                  <a:pt x="948070" y="5237902"/>
                </a:lnTo>
                <a:lnTo>
                  <a:pt x="938118" y="5258779"/>
                </a:lnTo>
                <a:cubicBezTo>
                  <a:pt x="932297" y="5270824"/>
                  <a:pt x="928492" y="5278274"/>
                  <a:pt x="928534" y="5277213"/>
                </a:cubicBezTo>
                <a:cubicBezTo>
                  <a:pt x="928553" y="5276682"/>
                  <a:pt x="929536" y="5274022"/>
                  <a:pt x="931707" y="5268746"/>
                </a:cubicBezTo>
                <a:lnTo>
                  <a:pt x="950115" y="5224060"/>
                </a:lnTo>
                <a:close/>
                <a:moveTo>
                  <a:pt x="954774" y="5223457"/>
                </a:moveTo>
                <a:lnTo>
                  <a:pt x="946414" y="5254437"/>
                </a:lnTo>
                <a:lnTo>
                  <a:pt x="943586" y="5265416"/>
                </a:lnTo>
                <a:lnTo>
                  <a:pt x="946302" y="5249264"/>
                </a:lnTo>
                <a:lnTo>
                  <a:pt x="948070" y="5237902"/>
                </a:lnTo>
                <a:cubicBezTo>
                  <a:pt x="948092" y="5237853"/>
                  <a:pt x="948116" y="5237806"/>
                  <a:pt x="948138" y="5237757"/>
                </a:cubicBezTo>
                <a:close/>
                <a:moveTo>
                  <a:pt x="956617" y="5219483"/>
                </a:moveTo>
                <a:lnTo>
                  <a:pt x="956534" y="5223949"/>
                </a:lnTo>
                <a:cubicBezTo>
                  <a:pt x="956271" y="5228264"/>
                  <a:pt x="955691" y="5234023"/>
                  <a:pt x="955317" y="5236922"/>
                </a:cubicBezTo>
                <a:lnTo>
                  <a:pt x="952881" y="5249233"/>
                </a:lnTo>
                <a:lnTo>
                  <a:pt x="943246" y="5272220"/>
                </a:lnTo>
                <a:lnTo>
                  <a:pt x="955112" y="5222729"/>
                </a:lnTo>
                <a:close/>
                <a:moveTo>
                  <a:pt x="975843" y="5216798"/>
                </a:moveTo>
                <a:cubicBezTo>
                  <a:pt x="976456" y="5216061"/>
                  <a:pt x="976748" y="5216110"/>
                  <a:pt x="976490" y="5217409"/>
                </a:cubicBezTo>
                <a:lnTo>
                  <a:pt x="971629" y="5230198"/>
                </a:lnTo>
                <a:lnTo>
                  <a:pt x="969579" y="5233619"/>
                </a:lnTo>
                <a:cubicBezTo>
                  <a:pt x="968093" y="5235474"/>
                  <a:pt x="967338" y="5235364"/>
                  <a:pt x="967807" y="5232120"/>
                </a:cubicBezTo>
                <a:cubicBezTo>
                  <a:pt x="969279" y="5228283"/>
                  <a:pt x="974005" y="5219006"/>
                  <a:pt x="975843" y="5216798"/>
                </a:cubicBezTo>
                <a:close/>
                <a:moveTo>
                  <a:pt x="1121748" y="5216390"/>
                </a:moveTo>
                <a:lnTo>
                  <a:pt x="1120454" y="5218958"/>
                </a:lnTo>
                <a:cubicBezTo>
                  <a:pt x="1112251" y="5236824"/>
                  <a:pt x="1105628" y="5254991"/>
                  <a:pt x="1098215" y="5273008"/>
                </a:cubicBezTo>
                <a:cubicBezTo>
                  <a:pt x="1096118" y="5278103"/>
                  <a:pt x="1091330" y="5292393"/>
                  <a:pt x="1089533" y="5287719"/>
                </a:cubicBezTo>
                <a:cubicBezTo>
                  <a:pt x="1087244" y="5281763"/>
                  <a:pt x="1093638" y="5274548"/>
                  <a:pt x="1096310" y="5268053"/>
                </a:cubicBezTo>
                <a:cubicBezTo>
                  <a:pt x="1104326" y="5248570"/>
                  <a:pt x="1108627" y="5239236"/>
                  <a:pt x="1113961" y="5229626"/>
                </a:cubicBezTo>
                <a:close/>
                <a:moveTo>
                  <a:pt x="967103" y="5177735"/>
                </a:moveTo>
                <a:lnTo>
                  <a:pt x="965736" y="5183028"/>
                </a:lnTo>
                <a:lnTo>
                  <a:pt x="961729" y="5195199"/>
                </a:lnTo>
                <a:lnTo>
                  <a:pt x="950293" y="5223620"/>
                </a:lnTo>
                <a:lnTo>
                  <a:pt x="951306" y="5217117"/>
                </a:lnTo>
                <a:close/>
                <a:moveTo>
                  <a:pt x="1122017" y="5148732"/>
                </a:moveTo>
                <a:lnTo>
                  <a:pt x="1107120" y="5184267"/>
                </a:lnTo>
                <a:cubicBezTo>
                  <a:pt x="1064947" y="5283514"/>
                  <a:pt x="1054696" y="5279710"/>
                  <a:pt x="1053862" y="5298427"/>
                </a:cubicBezTo>
                <a:cubicBezTo>
                  <a:pt x="1053863" y="5298458"/>
                  <a:pt x="1053864" y="5298487"/>
                  <a:pt x="1053865" y="5298516"/>
                </a:cubicBezTo>
                <a:lnTo>
                  <a:pt x="1019951" y="5348717"/>
                </a:lnTo>
                <a:cubicBezTo>
                  <a:pt x="1007011" y="5366428"/>
                  <a:pt x="994008" y="5384122"/>
                  <a:pt x="983131" y="5402554"/>
                </a:cubicBezTo>
                <a:cubicBezTo>
                  <a:pt x="979874" y="5408070"/>
                  <a:pt x="972921" y="5422088"/>
                  <a:pt x="970590" y="5425479"/>
                </a:cubicBezTo>
                <a:cubicBezTo>
                  <a:pt x="969813" y="5426610"/>
                  <a:pt x="969549" y="5426561"/>
                  <a:pt x="970107" y="5424621"/>
                </a:cubicBezTo>
                <a:lnTo>
                  <a:pt x="977294" y="5407766"/>
                </a:lnTo>
                <a:lnTo>
                  <a:pt x="979743" y="5403551"/>
                </a:lnTo>
                <a:cubicBezTo>
                  <a:pt x="993260" y="5379498"/>
                  <a:pt x="1010890" y="5347331"/>
                  <a:pt x="1020296" y="5331392"/>
                </a:cubicBezTo>
                <a:cubicBezTo>
                  <a:pt x="1046674" y="5286696"/>
                  <a:pt x="1067380" y="5251217"/>
                  <a:pt x="1084574" y="5220439"/>
                </a:cubicBezTo>
                <a:close/>
                <a:moveTo>
                  <a:pt x="969914" y="5100432"/>
                </a:moveTo>
                <a:lnTo>
                  <a:pt x="967403" y="5113696"/>
                </a:lnTo>
                <a:cubicBezTo>
                  <a:pt x="963010" y="5139311"/>
                  <a:pt x="957072" y="5179410"/>
                  <a:pt x="951575" y="5215372"/>
                </a:cubicBezTo>
                <a:lnTo>
                  <a:pt x="951306" y="5217117"/>
                </a:lnTo>
                <a:lnTo>
                  <a:pt x="938483" y="5249078"/>
                </a:lnTo>
                <a:cubicBezTo>
                  <a:pt x="931501" y="5264233"/>
                  <a:pt x="912629" y="5301426"/>
                  <a:pt x="905751" y="5310324"/>
                </a:cubicBezTo>
                <a:cubicBezTo>
                  <a:pt x="903459" y="5313291"/>
                  <a:pt x="902498" y="5313114"/>
                  <a:pt x="903753" y="5307928"/>
                </a:cubicBezTo>
                <a:cubicBezTo>
                  <a:pt x="914047" y="5265468"/>
                  <a:pt x="927739" y="5223257"/>
                  <a:pt x="942243" y="5181107"/>
                </a:cubicBezTo>
                <a:close/>
                <a:moveTo>
                  <a:pt x="973585" y="5088446"/>
                </a:moveTo>
                <a:lnTo>
                  <a:pt x="973628" y="5089605"/>
                </a:lnTo>
                <a:lnTo>
                  <a:pt x="969914" y="5100432"/>
                </a:lnTo>
                <a:lnTo>
                  <a:pt x="970729" y="5096127"/>
                </a:lnTo>
                <a:close/>
                <a:moveTo>
                  <a:pt x="1012296" y="5087018"/>
                </a:moveTo>
                <a:lnTo>
                  <a:pt x="997356" y="5141135"/>
                </a:lnTo>
                <a:cubicBezTo>
                  <a:pt x="987507" y="5171464"/>
                  <a:pt x="972227" y="5201588"/>
                  <a:pt x="967807" y="5232120"/>
                </a:cubicBezTo>
                <a:cubicBezTo>
                  <a:pt x="961896" y="5247545"/>
                  <a:pt x="959266" y="5255498"/>
                  <a:pt x="958250" y="5259609"/>
                </a:cubicBezTo>
                <a:cubicBezTo>
                  <a:pt x="958248" y="5259615"/>
                  <a:pt x="958250" y="5259621"/>
                  <a:pt x="958249" y="5259626"/>
                </a:cubicBezTo>
                <a:lnTo>
                  <a:pt x="950396" y="5276094"/>
                </a:lnTo>
                <a:lnTo>
                  <a:pt x="945571" y="5286170"/>
                </a:lnTo>
                <a:cubicBezTo>
                  <a:pt x="941481" y="5297030"/>
                  <a:pt x="938372" y="5305931"/>
                  <a:pt x="935995" y="5313266"/>
                </a:cubicBezTo>
                <a:lnTo>
                  <a:pt x="934718" y="5317632"/>
                </a:lnTo>
                <a:lnTo>
                  <a:pt x="932832" y="5321553"/>
                </a:lnTo>
                <a:lnTo>
                  <a:pt x="924511" y="5331556"/>
                </a:lnTo>
                <a:lnTo>
                  <a:pt x="932547" y="5308238"/>
                </a:lnTo>
                <a:lnTo>
                  <a:pt x="936553" y="5292697"/>
                </a:lnTo>
                <a:lnTo>
                  <a:pt x="939977" y="5285018"/>
                </a:lnTo>
                <a:lnTo>
                  <a:pt x="939880" y="5285490"/>
                </a:lnTo>
                <a:cubicBezTo>
                  <a:pt x="939238" y="5288566"/>
                  <a:pt x="938814" y="5290619"/>
                  <a:pt x="939325" y="5288569"/>
                </a:cubicBezTo>
                <a:lnTo>
                  <a:pt x="940409" y="5284049"/>
                </a:lnTo>
                <a:lnTo>
                  <a:pt x="950445" y="5261545"/>
                </a:lnTo>
                <a:lnTo>
                  <a:pt x="952881" y="5249233"/>
                </a:lnTo>
                <a:lnTo>
                  <a:pt x="969371" y="5192000"/>
                </a:lnTo>
                <a:lnTo>
                  <a:pt x="971785" y="5186797"/>
                </a:lnTo>
                <a:cubicBezTo>
                  <a:pt x="979555" y="5169787"/>
                  <a:pt x="986606" y="5154061"/>
                  <a:pt x="991110" y="5143536"/>
                </a:cubicBezTo>
                <a:close/>
                <a:moveTo>
                  <a:pt x="624078" y="5057670"/>
                </a:moveTo>
                <a:cubicBezTo>
                  <a:pt x="624483" y="5058399"/>
                  <a:pt x="624886" y="5059129"/>
                  <a:pt x="625289" y="5059859"/>
                </a:cubicBezTo>
                <a:cubicBezTo>
                  <a:pt x="626034" y="5076114"/>
                  <a:pt x="598167" y="5122251"/>
                  <a:pt x="589920" y="5144151"/>
                </a:cubicBezTo>
                <a:lnTo>
                  <a:pt x="557910" y="5226684"/>
                </a:lnTo>
                <a:lnTo>
                  <a:pt x="545491" y="5253434"/>
                </a:lnTo>
                <a:lnTo>
                  <a:pt x="529984" y="5286629"/>
                </a:lnTo>
                <a:lnTo>
                  <a:pt x="527833" y="5290923"/>
                </a:lnTo>
                <a:lnTo>
                  <a:pt x="583674" y="5146551"/>
                </a:lnTo>
                <a:cubicBezTo>
                  <a:pt x="586137" y="5138970"/>
                  <a:pt x="587048" y="5130324"/>
                  <a:pt x="587574" y="5121413"/>
                </a:cubicBezTo>
                <a:lnTo>
                  <a:pt x="588005" y="5114073"/>
                </a:lnTo>
                <a:lnTo>
                  <a:pt x="617031" y="5065479"/>
                </a:lnTo>
                <a:close/>
                <a:moveTo>
                  <a:pt x="2588074" y="5033782"/>
                </a:moveTo>
                <a:lnTo>
                  <a:pt x="2598375" y="5052670"/>
                </a:lnTo>
                <a:cubicBezTo>
                  <a:pt x="2601059" y="5057640"/>
                  <a:pt x="2594921" y="5048023"/>
                  <a:pt x="2590751" y="5039867"/>
                </a:cubicBezTo>
                <a:close/>
                <a:moveTo>
                  <a:pt x="1595035" y="5019985"/>
                </a:moveTo>
                <a:lnTo>
                  <a:pt x="1582643" y="5041329"/>
                </a:lnTo>
                <a:cubicBezTo>
                  <a:pt x="1579416" y="5045852"/>
                  <a:pt x="1573921" y="5056567"/>
                  <a:pt x="1570408" y="5059128"/>
                </a:cubicBezTo>
                <a:cubicBezTo>
                  <a:pt x="1569238" y="5059983"/>
                  <a:pt x="1568287" y="5059930"/>
                  <a:pt x="1567713" y="5058442"/>
                </a:cubicBezTo>
                <a:cubicBezTo>
                  <a:pt x="1565021" y="5051432"/>
                  <a:pt x="1575676" y="5043467"/>
                  <a:pt x="1580738" y="5036373"/>
                </a:cubicBezTo>
                <a:close/>
                <a:moveTo>
                  <a:pt x="2579686" y="5016207"/>
                </a:moveTo>
                <a:lnTo>
                  <a:pt x="2581069" y="5018654"/>
                </a:lnTo>
                <a:cubicBezTo>
                  <a:pt x="2583780" y="5023449"/>
                  <a:pt x="2586230" y="5028203"/>
                  <a:pt x="2587638" y="5032792"/>
                </a:cubicBezTo>
                <a:lnTo>
                  <a:pt x="2588074" y="5033782"/>
                </a:lnTo>
                <a:lnTo>
                  <a:pt x="2582661" y="5023855"/>
                </a:lnTo>
                <a:close/>
                <a:moveTo>
                  <a:pt x="1181206" y="5007816"/>
                </a:moveTo>
                <a:lnTo>
                  <a:pt x="1162888" y="5056046"/>
                </a:lnTo>
                <a:cubicBezTo>
                  <a:pt x="1151096" y="5086087"/>
                  <a:pt x="1140115" y="5111797"/>
                  <a:pt x="1127784" y="5137690"/>
                </a:cubicBezTo>
                <a:lnTo>
                  <a:pt x="1122017" y="5148732"/>
                </a:lnTo>
                <a:lnTo>
                  <a:pt x="1178176" y="5014765"/>
                </a:lnTo>
                <a:close/>
                <a:moveTo>
                  <a:pt x="2568647" y="4987152"/>
                </a:moveTo>
                <a:lnTo>
                  <a:pt x="2569071" y="4988298"/>
                </a:lnTo>
                <a:cubicBezTo>
                  <a:pt x="2571635" y="4995235"/>
                  <a:pt x="2574018" y="5001633"/>
                  <a:pt x="2575668" y="5005876"/>
                </a:cubicBezTo>
                <a:lnTo>
                  <a:pt x="2579686" y="5016207"/>
                </a:lnTo>
                <a:lnTo>
                  <a:pt x="2575085" y="5008067"/>
                </a:lnTo>
                <a:lnTo>
                  <a:pt x="2571492" y="5000258"/>
                </a:lnTo>
                <a:lnTo>
                  <a:pt x="2567931" y="4990380"/>
                </a:lnTo>
                <a:close/>
                <a:moveTo>
                  <a:pt x="2617744" y="4975519"/>
                </a:moveTo>
                <a:lnTo>
                  <a:pt x="2621015" y="4984370"/>
                </a:lnTo>
                <a:cubicBezTo>
                  <a:pt x="2623813" y="4992328"/>
                  <a:pt x="2619894" y="4982912"/>
                  <a:pt x="2617932" y="4976428"/>
                </a:cubicBezTo>
                <a:close/>
                <a:moveTo>
                  <a:pt x="1218251" y="4926359"/>
                </a:moveTo>
                <a:cubicBezTo>
                  <a:pt x="1219146" y="4925656"/>
                  <a:pt x="1214718" y="4936693"/>
                  <a:pt x="1212047" y="4941273"/>
                </a:cubicBezTo>
                <a:lnTo>
                  <a:pt x="1210619" y="4941788"/>
                </a:lnTo>
                <a:lnTo>
                  <a:pt x="1215318" y="4931649"/>
                </a:lnTo>
                <a:cubicBezTo>
                  <a:pt x="1217062" y="4928132"/>
                  <a:pt x="1217952" y="4926594"/>
                  <a:pt x="1218251" y="4926359"/>
                </a:cubicBezTo>
                <a:close/>
                <a:moveTo>
                  <a:pt x="1708502" y="4894093"/>
                </a:moveTo>
                <a:lnTo>
                  <a:pt x="1708314" y="4902026"/>
                </a:lnTo>
                <a:lnTo>
                  <a:pt x="1694737" y="4917690"/>
                </a:lnTo>
                <a:cubicBezTo>
                  <a:pt x="1690673" y="4922293"/>
                  <a:pt x="1695520" y="4916064"/>
                  <a:pt x="1702906" y="4904059"/>
                </a:cubicBezTo>
                <a:close/>
                <a:moveTo>
                  <a:pt x="1331632" y="4891537"/>
                </a:moveTo>
                <a:lnTo>
                  <a:pt x="1330773" y="4894239"/>
                </a:lnTo>
                <a:cubicBezTo>
                  <a:pt x="1321853" y="4924297"/>
                  <a:pt x="1315955" y="4947503"/>
                  <a:pt x="1296314" y="4986426"/>
                </a:cubicBezTo>
                <a:cubicBezTo>
                  <a:pt x="1295609" y="4987825"/>
                  <a:pt x="1295278" y="4987806"/>
                  <a:pt x="1295181" y="4986897"/>
                </a:cubicBezTo>
                <a:cubicBezTo>
                  <a:pt x="1294892" y="4984178"/>
                  <a:pt x="1296714" y="4973475"/>
                  <a:pt x="1296847" y="4969158"/>
                </a:cubicBezTo>
                <a:cubicBezTo>
                  <a:pt x="1332329" y="4909030"/>
                  <a:pt x="1296975" y="4973218"/>
                  <a:pt x="1327766" y="4900397"/>
                </a:cubicBezTo>
                <a:close/>
                <a:moveTo>
                  <a:pt x="1721338" y="4879958"/>
                </a:moveTo>
                <a:lnTo>
                  <a:pt x="1710219" y="4906982"/>
                </a:lnTo>
                <a:cubicBezTo>
                  <a:pt x="1709296" y="4908545"/>
                  <a:pt x="1709118" y="4908507"/>
                  <a:pt x="1709404" y="4907469"/>
                </a:cubicBezTo>
                <a:cubicBezTo>
                  <a:pt x="1710263" y="4904351"/>
                  <a:pt x="1715303" y="4892230"/>
                  <a:pt x="1716995" y="4887313"/>
                </a:cubicBezTo>
                <a:close/>
                <a:moveTo>
                  <a:pt x="1764895" y="4862523"/>
                </a:moveTo>
                <a:cubicBezTo>
                  <a:pt x="1764567" y="4863222"/>
                  <a:pt x="1763666" y="4865045"/>
                  <a:pt x="1762616" y="4867043"/>
                </a:cubicBezTo>
                <a:lnTo>
                  <a:pt x="1762611" y="4867051"/>
                </a:lnTo>
                <a:lnTo>
                  <a:pt x="1763732" y="4864747"/>
                </a:lnTo>
                <a:cubicBezTo>
                  <a:pt x="1764976" y="4862249"/>
                  <a:pt x="1765222" y="4861823"/>
                  <a:pt x="1764895" y="4862523"/>
                </a:cubicBezTo>
                <a:close/>
                <a:moveTo>
                  <a:pt x="1761963" y="4860219"/>
                </a:moveTo>
                <a:lnTo>
                  <a:pt x="1760554" y="4864053"/>
                </a:lnTo>
                <a:cubicBezTo>
                  <a:pt x="1756828" y="4875079"/>
                  <a:pt x="1757584" y="4875396"/>
                  <a:pt x="1759437" y="4872607"/>
                </a:cubicBezTo>
                <a:lnTo>
                  <a:pt x="1762611" y="4867051"/>
                </a:lnTo>
                <a:lnTo>
                  <a:pt x="1756588" y="4879423"/>
                </a:lnTo>
                <a:lnTo>
                  <a:pt x="1740916" y="4912248"/>
                </a:lnTo>
                <a:cubicBezTo>
                  <a:pt x="1739393" y="4915459"/>
                  <a:pt x="1739196" y="4915425"/>
                  <a:pt x="1739829" y="4913364"/>
                </a:cubicBezTo>
                <a:cubicBezTo>
                  <a:pt x="1741724" y="4907181"/>
                  <a:pt x="1751082" y="4882746"/>
                  <a:pt x="1754471" y="4872912"/>
                </a:cubicBezTo>
                <a:close/>
                <a:moveTo>
                  <a:pt x="2297353" y="4856283"/>
                </a:moveTo>
                <a:lnTo>
                  <a:pt x="2297789" y="4857598"/>
                </a:lnTo>
                <a:cubicBezTo>
                  <a:pt x="2303968" y="4872385"/>
                  <a:pt x="2314836" y="4892332"/>
                  <a:pt x="2318777" y="4905829"/>
                </a:cubicBezTo>
                <a:cubicBezTo>
                  <a:pt x="2323130" y="4920731"/>
                  <a:pt x="2330682" y="4935433"/>
                  <a:pt x="2330311" y="4950953"/>
                </a:cubicBezTo>
                <a:cubicBezTo>
                  <a:pt x="2330206" y="4955345"/>
                  <a:pt x="2313038" y="4910400"/>
                  <a:pt x="2311740" y="4907062"/>
                </a:cubicBezTo>
                <a:lnTo>
                  <a:pt x="2295715" y="4856547"/>
                </a:lnTo>
                <a:lnTo>
                  <a:pt x="2296732" y="4856814"/>
                </a:lnTo>
                <a:close/>
                <a:moveTo>
                  <a:pt x="2473676" y="4854536"/>
                </a:moveTo>
                <a:lnTo>
                  <a:pt x="2480343" y="4862771"/>
                </a:lnTo>
                <a:lnTo>
                  <a:pt x="2478166" y="4863390"/>
                </a:lnTo>
                <a:lnTo>
                  <a:pt x="2472523" y="4857638"/>
                </a:lnTo>
                <a:close/>
                <a:moveTo>
                  <a:pt x="2541500" y="4852292"/>
                </a:moveTo>
                <a:cubicBezTo>
                  <a:pt x="2545538" y="4875335"/>
                  <a:pt x="2561039" y="4894805"/>
                  <a:pt x="2570810" y="4916061"/>
                </a:cubicBezTo>
                <a:cubicBezTo>
                  <a:pt x="2572514" y="4936609"/>
                  <a:pt x="2573588" y="4948639"/>
                  <a:pt x="2574158" y="4954862"/>
                </a:cubicBezTo>
                <a:lnTo>
                  <a:pt x="2574411" y="4957600"/>
                </a:lnTo>
                <a:lnTo>
                  <a:pt x="2574285" y="4957321"/>
                </a:lnTo>
                <a:lnTo>
                  <a:pt x="2572553" y="4944188"/>
                </a:lnTo>
                <a:cubicBezTo>
                  <a:pt x="2571620" y="4938022"/>
                  <a:pt x="2570439" y="4931466"/>
                  <a:pt x="2569140" y="4927233"/>
                </a:cubicBezTo>
                <a:cubicBezTo>
                  <a:pt x="2566258" y="4917847"/>
                  <a:pt x="2560568" y="4909531"/>
                  <a:pt x="2557170" y="4900319"/>
                </a:cubicBezTo>
                <a:cubicBezTo>
                  <a:pt x="2551343" y="4884519"/>
                  <a:pt x="2546724" y="4868300"/>
                  <a:pt x="2541500" y="4852292"/>
                </a:cubicBezTo>
                <a:close/>
                <a:moveTo>
                  <a:pt x="2471241" y="4848124"/>
                </a:moveTo>
                <a:lnTo>
                  <a:pt x="2472481" y="4852369"/>
                </a:lnTo>
                <a:lnTo>
                  <a:pt x="2472313" y="4852870"/>
                </a:lnTo>
                <a:lnTo>
                  <a:pt x="2471088" y="4856174"/>
                </a:lnTo>
                <a:lnTo>
                  <a:pt x="2470221" y="4855292"/>
                </a:lnTo>
                <a:close/>
                <a:moveTo>
                  <a:pt x="2475307" y="4844021"/>
                </a:moveTo>
                <a:lnTo>
                  <a:pt x="2475895" y="4844947"/>
                </a:lnTo>
                <a:lnTo>
                  <a:pt x="2474018" y="4853618"/>
                </a:lnTo>
                <a:lnTo>
                  <a:pt x="2473676" y="4854536"/>
                </a:lnTo>
                <a:lnTo>
                  <a:pt x="2472797" y="4853451"/>
                </a:lnTo>
                <a:lnTo>
                  <a:pt x="2472481" y="4852369"/>
                </a:lnTo>
                <a:lnTo>
                  <a:pt x="2475005" y="4844881"/>
                </a:lnTo>
                <a:close/>
                <a:moveTo>
                  <a:pt x="2477109" y="4836559"/>
                </a:moveTo>
                <a:lnTo>
                  <a:pt x="2477365" y="4836976"/>
                </a:lnTo>
                <a:cubicBezTo>
                  <a:pt x="2479199" y="4839883"/>
                  <a:pt x="2480345" y="4842696"/>
                  <a:pt x="2478601" y="4845180"/>
                </a:cubicBezTo>
                <a:cubicBezTo>
                  <a:pt x="2477836" y="4846270"/>
                  <a:pt x="2477072" y="4846269"/>
                  <a:pt x="2476303" y="4845590"/>
                </a:cubicBezTo>
                <a:lnTo>
                  <a:pt x="2475895" y="4844947"/>
                </a:lnTo>
                <a:lnTo>
                  <a:pt x="2477368" y="4838144"/>
                </a:lnTo>
                <a:close/>
                <a:moveTo>
                  <a:pt x="2328458" y="4836522"/>
                </a:moveTo>
                <a:lnTo>
                  <a:pt x="2337160" y="4849766"/>
                </a:lnTo>
                <a:cubicBezTo>
                  <a:pt x="2341266" y="4856480"/>
                  <a:pt x="2345060" y="4863333"/>
                  <a:pt x="2349030" y="4871513"/>
                </a:cubicBezTo>
                <a:cubicBezTo>
                  <a:pt x="2353317" y="4880348"/>
                  <a:pt x="2357010" y="4889458"/>
                  <a:pt x="2361000" y="4898430"/>
                </a:cubicBezTo>
                <a:cubicBezTo>
                  <a:pt x="2359887" y="4905877"/>
                  <a:pt x="2364878" y="4922929"/>
                  <a:pt x="2357662" y="4920774"/>
                </a:cubicBezTo>
                <a:cubicBezTo>
                  <a:pt x="2348253" y="4917964"/>
                  <a:pt x="2348954" y="4903120"/>
                  <a:pt x="2345692" y="4893859"/>
                </a:cubicBezTo>
                <a:cubicBezTo>
                  <a:pt x="2344110" y="4889366"/>
                  <a:pt x="2344808" y="4884277"/>
                  <a:pt x="2343225" y="4879784"/>
                </a:cubicBezTo>
                <a:cubicBezTo>
                  <a:pt x="2339964" y="4870522"/>
                  <a:pt x="2334302" y="4862204"/>
                  <a:pt x="2331256" y="4852869"/>
                </a:cubicBezTo>
                <a:cubicBezTo>
                  <a:pt x="2330147" y="4849473"/>
                  <a:pt x="2329870" y="4845860"/>
                  <a:pt x="2329546" y="4842263"/>
                </a:cubicBezTo>
                <a:close/>
                <a:moveTo>
                  <a:pt x="2367532" y="4832228"/>
                </a:moveTo>
                <a:lnTo>
                  <a:pt x="2373108" y="4839643"/>
                </a:lnTo>
                <a:cubicBezTo>
                  <a:pt x="2377453" y="4845829"/>
                  <a:pt x="2381028" y="4852300"/>
                  <a:pt x="2378847" y="4855408"/>
                </a:cubicBezTo>
                <a:cubicBezTo>
                  <a:pt x="2375788" y="4859767"/>
                  <a:pt x="2372512" y="4846848"/>
                  <a:pt x="2369344" y="4842568"/>
                </a:cubicBezTo>
                <a:close/>
                <a:moveTo>
                  <a:pt x="2474403" y="4832133"/>
                </a:moveTo>
                <a:lnTo>
                  <a:pt x="2477105" y="4836553"/>
                </a:lnTo>
                <a:lnTo>
                  <a:pt x="2477368" y="4838144"/>
                </a:lnTo>
                <a:lnTo>
                  <a:pt x="2475307" y="4844021"/>
                </a:lnTo>
                <a:lnTo>
                  <a:pt x="2473977" y="4841932"/>
                </a:lnTo>
                <a:lnTo>
                  <a:pt x="2472527" y="4839081"/>
                </a:lnTo>
                <a:lnTo>
                  <a:pt x="2472998" y="4835772"/>
                </a:lnTo>
                <a:close/>
                <a:moveTo>
                  <a:pt x="2476219" y="4831183"/>
                </a:moveTo>
                <a:lnTo>
                  <a:pt x="2476291" y="4831560"/>
                </a:lnTo>
                <a:lnTo>
                  <a:pt x="2477109" y="4836559"/>
                </a:lnTo>
                <a:lnTo>
                  <a:pt x="2477105" y="4836553"/>
                </a:lnTo>
                <a:close/>
                <a:moveTo>
                  <a:pt x="2291137" y="4830886"/>
                </a:moveTo>
                <a:lnTo>
                  <a:pt x="2298660" y="4844717"/>
                </a:lnTo>
                <a:lnTo>
                  <a:pt x="2298972" y="4854899"/>
                </a:lnTo>
                <a:lnTo>
                  <a:pt x="2297353" y="4856283"/>
                </a:lnTo>
                <a:lnTo>
                  <a:pt x="2293603" y="4844961"/>
                </a:lnTo>
                <a:close/>
                <a:moveTo>
                  <a:pt x="1745480" y="4830865"/>
                </a:moveTo>
                <a:cubicBezTo>
                  <a:pt x="1742579" y="4837318"/>
                  <a:pt x="1741925" y="4844150"/>
                  <a:pt x="1738703" y="4850532"/>
                </a:cubicBezTo>
                <a:lnTo>
                  <a:pt x="1721338" y="4879958"/>
                </a:lnTo>
                <a:lnTo>
                  <a:pt x="1721337" y="4879958"/>
                </a:lnTo>
                <a:cubicBezTo>
                  <a:pt x="1725042" y="4872427"/>
                  <a:pt x="1730659" y="4865419"/>
                  <a:pt x="1734362" y="4857889"/>
                </a:cubicBezTo>
                <a:cubicBezTo>
                  <a:pt x="1738726" y="4849014"/>
                  <a:pt x="1741255" y="4839771"/>
                  <a:pt x="1745480" y="4830865"/>
                </a:cubicBezTo>
                <a:close/>
                <a:moveTo>
                  <a:pt x="1809312" y="4829085"/>
                </a:moveTo>
                <a:lnTo>
                  <a:pt x="1800630" y="4843797"/>
                </a:lnTo>
                <a:lnTo>
                  <a:pt x="1791945" y="4858509"/>
                </a:lnTo>
                <a:cubicBezTo>
                  <a:pt x="1797734" y="4848701"/>
                  <a:pt x="1804260" y="4839097"/>
                  <a:pt x="1809312" y="4829085"/>
                </a:cubicBezTo>
                <a:close/>
                <a:moveTo>
                  <a:pt x="2465546" y="4828622"/>
                </a:moveTo>
                <a:lnTo>
                  <a:pt x="2469098" y="4832339"/>
                </a:lnTo>
                <a:lnTo>
                  <a:pt x="2472527" y="4839081"/>
                </a:lnTo>
                <a:lnTo>
                  <a:pt x="2471241" y="4848124"/>
                </a:lnTo>
                <a:close/>
                <a:moveTo>
                  <a:pt x="2475783" y="4828552"/>
                </a:moveTo>
                <a:lnTo>
                  <a:pt x="2476219" y="4831183"/>
                </a:lnTo>
                <a:lnTo>
                  <a:pt x="2475735" y="4828677"/>
                </a:lnTo>
                <a:close/>
                <a:moveTo>
                  <a:pt x="1723140" y="4827559"/>
                </a:moveTo>
                <a:lnTo>
                  <a:pt x="1722933" y="4828153"/>
                </a:lnTo>
                <a:lnTo>
                  <a:pt x="1702600" y="4887159"/>
                </a:lnTo>
                <a:cubicBezTo>
                  <a:pt x="1699795" y="4889185"/>
                  <a:pt x="1696089" y="4893530"/>
                  <a:pt x="1692833" y="4896716"/>
                </a:cubicBezTo>
                <a:cubicBezTo>
                  <a:pt x="1689577" y="4899901"/>
                  <a:pt x="1686773" y="4901928"/>
                  <a:pt x="1685768" y="4899315"/>
                </a:cubicBezTo>
                <a:cubicBezTo>
                  <a:pt x="1683480" y="4893359"/>
                  <a:pt x="1697007" y="4888454"/>
                  <a:pt x="1700695" y="4882203"/>
                </a:cubicBezTo>
                <a:cubicBezTo>
                  <a:pt x="1704386" y="4875952"/>
                  <a:pt x="1704973" y="4869058"/>
                  <a:pt x="1707474" y="4862534"/>
                </a:cubicBezTo>
                <a:cubicBezTo>
                  <a:pt x="1713634" y="4846460"/>
                  <a:pt x="1715982" y="4840438"/>
                  <a:pt x="1719175" y="4834390"/>
                </a:cubicBezTo>
                <a:close/>
                <a:moveTo>
                  <a:pt x="2453503" y="4822851"/>
                </a:moveTo>
                <a:lnTo>
                  <a:pt x="2459847" y="4837641"/>
                </a:lnTo>
                <a:cubicBezTo>
                  <a:pt x="2462667" y="4843617"/>
                  <a:pt x="2465670" y="4849253"/>
                  <a:pt x="2468755" y="4853797"/>
                </a:cubicBezTo>
                <a:lnTo>
                  <a:pt x="2470221" y="4855292"/>
                </a:lnTo>
                <a:lnTo>
                  <a:pt x="2469895" y="4857586"/>
                </a:lnTo>
                <a:cubicBezTo>
                  <a:pt x="2469639" y="4859303"/>
                  <a:pt x="2469822" y="4859351"/>
                  <a:pt x="2470280" y="4858358"/>
                </a:cubicBezTo>
                <a:lnTo>
                  <a:pt x="2471088" y="4856174"/>
                </a:lnTo>
                <a:lnTo>
                  <a:pt x="2472523" y="4857638"/>
                </a:lnTo>
                <a:lnTo>
                  <a:pt x="2471654" y="4859973"/>
                </a:lnTo>
                <a:cubicBezTo>
                  <a:pt x="2470559" y="4861477"/>
                  <a:pt x="2469083" y="4862214"/>
                  <a:pt x="2466993" y="4861721"/>
                </a:cubicBezTo>
                <a:cubicBezTo>
                  <a:pt x="2446715" y="4856943"/>
                  <a:pt x="2448205" y="4841188"/>
                  <a:pt x="2451838" y="4828181"/>
                </a:cubicBezTo>
                <a:close/>
                <a:moveTo>
                  <a:pt x="2348830" y="4818643"/>
                </a:moveTo>
                <a:lnTo>
                  <a:pt x="2351203" y="4822850"/>
                </a:lnTo>
                <a:cubicBezTo>
                  <a:pt x="2353158" y="4825725"/>
                  <a:pt x="2354547" y="4828474"/>
                  <a:pt x="2352803" y="4830959"/>
                </a:cubicBezTo>
                <a:cubicBezTo>
                  <a:pt x="2352038" y="4832050"/>
                  <a:pt x="2351182" y="4832102"/>
                  <a:pt x="2350299" y="4831491"/>
                </a:cubicBezTo>
                <a:lnTo>
                  <a:pt x="2349165" y="4830023"/>
                </a:lnTo>
                <a:lnTo>
                  <a:pt x="2348626" y="4825231"/>
                </a:lnTo>
                <a:close/>
                <a:moveTo>
                  <a:pt x="2318878" y="4818011"/>
                </a:moveTo>
                <a:lnTo>
                  <a:pt x="2319596" y="4818890"/>
                </a:lnTo>
                <a:lnTo>
                  <a:pt x="2327556" y="4831757"/>
                </a:lnTo>
                <a:lnTo>
                  <a:pt x="2328458" y="4836522"/>
                </a:lnTo>
                <a:lnTo>
                  <a:pt x="2323420" y="4828855"/>
                </a:lnTo>
                <a:lnTo>
                  <a:pt x="2320077" y="4824338"/>
                </a:lnTo>
                <a:lnTo>
                  <a:pt x="2318052" y="4818916"/>
                </a:lnTo>
                <a:cubicBezTo>
                  <a:pt x="2317822" y="4817604"/>
                  <a:pt x="2318181" y="4817441"/>
                  <a:pt x="2318878" y="4818011"/>
                </a:cubicBezTo>
                <a:close/>
                <a:moveTo>
                  <a:pt x="2459766" y="4811942"/>
                </a:moveTo>
                <a:lnTo>
                  <a:pt x="2463729" y="4822400"/>
                </a:lnTo>
                <a:lnTo>
                  <a:pt x="2465546" y="4828622"/>
                </a:lnTo>
                <a:lnTo>
                  <a:pt x="2455114" y="4817700"/>
                </a:lnTo>
                <a:lnTo>
                  <a:pt x="2455459" y="4816596"/>
                </a:lnTo>
                <a:close/>
                <a:moveTo>
                  <a:pt x="2447779" y="4808457"/>
                </a:moveTo>
                <a:lnTo>
                  <a:pt x="2454608" y="4817171"/>
                </a:lnTo>
                <a:lnTo>
                  <a:pt x="2455114" y="4817700"/>
                </a:lnTo>
                <a:lnTo>
                  <a:pt x="2453503" y="4822851"/>
                </a:lnTo>
                <a:lnTo>
                  <a:pt x="2452045" y="4819452"/>
                </a:lnTo>
                <a:close/>
                <a:moveTo>
                  <a:pt x="2468300" y="4807092"/>
                </a:moveTo>
                <a:lnTo>
                  <a:pt x="2468405" y="4807248"/>
                </a:lnTo>
                <a:lnTo>
                  <a:pt x="2472965" y="4816710"/>
                </a:lnTo>
                <a:lnTo>
                  <a:pt x="2475377" y="4826815"/>
                </a:lnTo>
                <a:lnTo>
                  <a:pt x="2475735" y="4828677"/>
                </a:lnTo>
                <a:lnTo>
                  <a:pt x="2474403" y="4832133"/>
                </a:lnTo>
                <a:lnTo>
                  <a:pt x="2472000" y="4828204"/>
                </a:lnTo>
                <a:lnTo>
                  <a:pt x="2465501" y="4808286"/>
                </a:lnTo>
                <a:close/>
                <a:moveTo>
                  <a:pt x="2345929" y="4805373"/>
                </a:moveTo>
                <a:lnTo>
                  <a:pt x="2349103" y="4809848"/>
                </a:lnTo>
                <a:lnTo>
                  <a:pt x="2348830" y="4818643"/>
                </a:lnTo>
                <a:lnTo>
                  <a:pt x="2346202" y="4813983"/>
                </a:lnTo>
                <a:close/>
                <a:moveTo>
                  <a:pt x="2877565" y="4802491"/>
                </a:moveTo>
                <a:lnTo>
                  <a:pt x="2879263" y="4808529"/>
                </a:lnTo>
                <a:lnTo>
                  <a:pt x="2879447" y="4809202"/>
                </a:lnTo>
                <a:lnTo>
                  <a:pt x="2877049" y="4805036"/>
                </a:lnTo>
                <a:close/>
                <a:moveTo>
                  <a:pt x="2460029" y="4801288"/>
                </a:moveTo>
                <a:lnTo>
                  <a:pt x="2463880" y="4803782"/>
                </a:lnTo>
                <a:lnTo>
                  <a:pt x="2464165" y="4804190"/>
                </a:lnTo>
                <a:lnTo>
                  <a:pt x="2465501" y="4808286"/>
                </a:lnTo>
                <a:lnTo>
                  <a:pt x="2461621" y="4809940"/>
                </a:lnTo>
                <a:lnTo>
                  <a:pt x="2459766" y="4811942"/>
                </a:lnTo>
                <a:lnTo>
                  <a:pt x="2458593" y="4808846"/>
                </a:lnTo>
                <a:cubicBezTo>
                  <a:pt x="2457794" y="4806575"/>
                  <a:pt x="2457271" y="4804553"/>
                  <a:pt x="2457388" y="4803167"/>
                </a:cubicBezTo>
                <a:cubicBezTo>
                  <a:pt x="2457505" y="4801779"/>
                  <a:pt x="2458263" y="4801025"/>
                  <a:pt x="2460029" y="4801288"/>
                </a:cubicBezTo>
                <a:close/>
                <a:moveTo>
                  <a:pt x="3164759" y="4799342"/>
                </a:moveTo>
                <a:lnTo>
                  <a:pt x="3171995" y="4818644"/>
                </a:lnTo>
                <a:lnTo>
                  <a:pt x="3170793" y="4826674"/>
                </a:lnTo>
                <a:lnTo>
                  <a:pt x="3166118" y="4819032"/>
                </a:lnTo>
                <a:cubicBezTo>
                  <a:pt x="3166021" y="4818856"/>
                  <a:pt x="3165923" y="4818681"/>
                  <a:pt x="3165827" y="4818505"/>
                </a:cubicBezTo>
                <a:close/>
                <a:moveTo>
                  <a:pt x="2351666" y="4797108"/>
                </a:moveTo>
                <a:lnTo>
                  <a:pt x="2352751" y="4798558"/>
                </a:lnTo>
                <a:cubicBezTo>
                  <a:pt x="2358522" y="4806404"/>
                  <a:pt x="2360486" y="4810343"/>
                  <a:pt x="2366878" y="4828493"/>
                </a:cubicBezTo>
                <a:lnTo>
                  <a:pt x="2367532" y="4832228"/>
                </a:lnTo>
                <a:lnTo>
                  <a:pt x="2366634" y="4831033"/>
                </a:lnTo>
                <a:cubicBezTo>
                  <a:pt x="2364699" y="4828540"/>
                  <a:pt x="2363194" y="4826574"/>
                  <a:pt x="2362742" y="4825591"/>
                </a:cubicBezTo>
                <a:close/>
                <a:moveTo>
                  <a:pt x="3032977" y="4795284"/>
                </a:moveTo>
                <a:lnTo>
                  <a:pt x="3034002" y="4809543"/>
                </a:lnTo>
                <a:lnTo>
                  <a:pt x="3031610" y="4804814"/>
                </a:lnTo>
                <a:close/>
                <a:moveTo>
                  <a:pt x="3041693" y="4785058"/>
                </a:moveTo>
                <a:lnTo>
                  <a:pt x="3056907" y="4827015"/>
                </a:lnTo>
                <a:lnTo>
                  <a:pt x="3056682" y="4835691"/>
                </a:lnTo>
                <a:cubicBezTo>
                  <a:pt x="3056780" y="4838526"/>
                  <a:pt x="3057064" y="4841655"/>
                  <a:pt x="3057546" y="4847217"/>
                </a:cubicBezTo>
                <a:lnTo>
                  <a:pt x="3058119" y="4854571"/>
                </a:lnTo>
                <a:lnTo>
                  <a:pt x="3056697" y="4852262"/>
                </a:lnTo>
                <a:lnTo>
                  <a:pt x="3048391" y="4837099"/>
                </a:lnTo>
                <a:lnTo>
                  <a:pt x="3048312" y="4835644"/>
                </a:lnTo>
                <a:close/>
                <a:moveTo>
                  <a:pt x="2234481" y="4784238"/>
                </a:moveTo>
                <a:lnTo>
                  <a:pt x="2236146" y="4786123"/>
                </a:lnTo>
                <a:cubicBezTo>
                  <a:pt x="2237889" y="4788135"/>
                  <a:pt x="2239501" y="4792436"/>
                  <a:pt x="2241059" y="4795687"/>
                </a:cubicBezTo>
                <a:lnTo>
                  <a:pt x="2242404" y="4797831"/>
                </a:lnTo>
                <a:lnTo>
                  <a:pt x="2247504" y="4807981"/>
                </a:lnTo>
                <a:cubicBezTo>
                  <a:pt x="2249501" y="4811953"/>
                  <a:pt x="2250601" y="4814783"/>
                  <a:pt x="2248116" y="4813039"/>
                </a:cubicBezTo>
                <a:cubicBezTo>
                  <a:pt x="2243925" y="4810098"/>
                  <a:pt x="2240048" y="4800935"/>
                  <a:pt x="2236836" y="4791602"/>
                </a:cubicBezTo>
                <a:close/>
                <a:moveTo>
                  <a:pt x="1372775" y="4775031"/>
                </a:moveTo>
                <a:cubicBezTo>
                  <a:pt x="1357926" y="4850060"/>
                  <a:pt x="1369770" y="4806599"/>
                  <a:pt x="1342193" y="4867337"/>
                </a:cubicBezTo>
                <a:lnTo>
                  <a:pt x="1331632" y="4891537"/>
                </a:lnTo>
                <a:lnTo>
                  <a:pt x="1334454" y="4882662"/>
                </a:lnTo>
                <a:lnTo>
                  <a:pt x="1339866" y="4869058"/>
                </a:lnTo>
                <a:lnTo>
                  <a:pt x="1344618" y="4852814"/>
                </a:lnTo>
                <a:lnTo>
                  <a:pt x="1350227" y="4838782"/>
                </a:lnTo>
                <a:cubicBezTo>
                  <a:pt x="1358702" y="4820237"/>
                  <a:pt x="1365968" y="4809416"/>
                  <a:pt x="1372775" y="4775031"/>
                </a:cubicBezTo>
                <a:close/>
                <a:moveTo>
                  <a:pt x="2176146" y="4774875"/>
                </a:moveTo>
                <a:lnTo>
                  <a:pt x="2176149" y="4774877"/>
                </a:lnTo>
                <a:lnTo>
                  <a:pt x="2185652" y="4787718"/>
                </a:lnTo>
                <a:close/>
                <a:moveTo>
                  <a:pt x="2979237" y="4774498"/>
                </a:moveTo>
                <a:lnTo>
                  <a:pt x="2981614" y="4779833"/>
                </a:lnTo>
                <a:lnTo>
                  <a:pt x="2982987" y="4778986"/>
                </a:lnTo>
                <a:lnTo>
                  <a:pt x="2987598" y="4792530"/>
                </a:lnTo>
                <a:lnTo>
                  <a:pt x="2985989" y="4804795"/>
                </a:lnTo>
                <a:lnTo>
                  <a:pt x="2979290" y="4788271"/>
                </a:lnTo>
                <a:close/>
                <a:moveTo>
                  <a:pt x="3172912" y="4774145"/>
                </a:moveTo>
                <a:lnTo>
                  <a:pt x="3175834" y="4774376"/>
                </a:lnTo>
                <a:lnTo>
                  <a:pt x="3177648" y="4784208"/>
                </a:lnTo>
                <a:close/>
                <a:moveTo>
                  <a:pt x="3143984" y="4772549"/>
                </a:moveTo>
                <a:lnTo>
                  <a:pt x="3144291" y="4773157"/>
                </a:lnTo>
                <a:cubicBezTo>
                  <a:pt x="3147317" y="4779116"/>
                  <a:pt x="3149813" y="4783922"/>
                  <a:pt x="3151553" y="4787080"/>
                </a:cubicBezTo>
                <a:lnTo>
                  <a:pt x="3152208" y="4788053"/>
                </a:lnTo>
                <a:lnTo>
                  <a:pt x="3152531" y="4793983"/>
                </a:lnTo>
                <a:lnTo>
                  <a:pt x="3146898" y="4783027"/>
                </a:lnTo>
                <a:lnTo>
                  <a:pt x="3145105" y="4777211"/>
                </a:lnTo>
                <a:lnTo>
                  <a:pt x="3144057" y="4773599"/>
                </a:lnTo>
                <a:lnTo>
                  <a:pt x="3144014" y="4772967"/>
                </a:lnTo>
                <a:close/>
                <a:moveTo>
                  <a:pt x="3182337" y="4771099"/>
                </a:moveTo>
                <a:lnTo>
                  <a:pt x="3197086" y="4809437"/>
                </a:lnTo>
                <a:lnTo>
                  <a:pt x="3195644" y="4816666"/>
                </a:lnTo>
                <a:lnTo>
                  <a:pt x="3193906" y="4817697"/>
                </a:lnTo>
                <a:cubicBezTo>
                  <a:pt x="3193669" y="4817224"/>
                  <a:pt x="3193436" y="4816751"/>
                  <a:pt x="3193200" y="4816277"/>
                </a:cubicBezTo>
                <a:lnTo>
                  <a:pt x="3190029" y="4802812"/>
                </a:lnTo>
                <a:cubicBezTo>
                  <a:pt x="3188257" y="4795152"/>
                  <a:pt x="3185726" y="4784901"/>
                  <a:pt x="3181927" y="4772184"/>
                </a:cubicBezTo>
                <a:cubicBezTo>
                  <a:pt x="3181856" y="4771950"/>
                  <a:pt x="3181785" y="4771716"/>
                  <a:pt x="3181715" y="4771481"/>
                </a:cubicBezTo>
                <a:close/>
                <a:moveTo>
                  <a:pt x="2229545" y="4769147"/>
                </a:moveTo>
                <a:cubicBezTo>
                  <a:pt x="2229545" y="4769147"/>
                  <a:pt x="2236517" y="4777303"/>
                  <a:pt x="2239048" y="4781988"/>
                </a:cubicBezTo>
                <a:cubicBezTo>
                  <a:pt x="2241933" y="4787330"/>
                  <a:pt x="2249137" y="4793994"/>
                  <a:pt x="2245649" y="4798964"/>
                </a:cubicBezTo>
                <a:cubicBezTo>
                  <a:pt x="2244885" y="4800054"/>
                  <a:pt x="2244127" y="4800048"/>
                  <a:pt x="2243365" y="4799363"/>
                </a:cubicBezTo>
                <a:lnTo>
                  <a:pt x="2242404" y="4797831"/>
                </a:lnTo>
                <a:lnTo>
                  <a:pt x="2241515" y="4796063"/>
                </a:lnTo>
                <a:lnTo>
                  <a:pt x="2233192" y="4780207"/>
                </a:lnTo>
                <a:lnTo>
                  <a:pt x="2232561" y="4778233"/>
                </a:lnTo>
                <a:cubicBezTo>
                  <a:pt x="2231331" y="4774238"/>
                  <a:pt x="2230310" y="4770957"/>
                  <a:pt x="2229545" y="4769147"/>
                </a:cubicBezTo>
                <a:close/>
                <a:moveTo>
                  <a:pt x="3150664" y="4761746"/>
                </a:moveTo>
                <a:lnTo>
                  <a:pt x="3151243" y="4763292"/>
                </a:lnTo>
                <a:lnTo>
                  <a:pt x="3151510" y="4775280"/>
                </a:lnTo>
                <a:lnTo>
                  <a:pt x="3152039" y="4784966"/>
                </a:lnTo>
                <a:lnTo>
                  <a:pt x="3151074" y="4782302"/>
                </a:lnTo>
                <a:lnTo>
                  <a:pt x="3143507" y="4762094"/>
                </a:lnTo>
                <a:lnTo>
                  <a:pt x="3149126" y="4763449"/>
                </a:lnTo>
                <a:close/>
                <a:moveTo>
                  <a:pt x="2166213" y="4761742"/>
                </a:moveTo>
                <a:cubicBezTo>
                  <a:pt x="2165734" y="4761061"/>
                  <a:pt x="2165773" y="4761029"/>
                  <a:pt x="2166644" y="4762036"/>
                </a:cubicBezTo>
                <a:lnTo>
                  <a:pt x="2176146" y="4774875"/>
                </a:lnTo>
                <a:lnTo>
                  <a:pt x="2170829" y="4767871"/>
                </a:lnTo>
                <a:cubicBezTo>
                  <a:pt x="2168823" y="4765245"/>
                  <a:pt x="2166933" y="4762764"/>
                  <a:pt x="2166213" y="4761742"/>
                </a:cubicBezTo>
                <a:close/>
                <a:moveTo>
                  <a:pt x="3143193" y="4761257"/>
                </a:moveTo>
                <a:lnTo>
                  <a:pt x="3143507" y="4762094"/>
                </a:lnTo>
                <a:lnTo>
                  <a:pt x="3143248" y="4762031"/>
                </a:lnTo>
                <a:close/>
                <a:moveTo>
                  <a:pt x="3135094" y="4760065"/>
                </a:moveTo>
                <a:lnTo>
                  <a:pt x="3138090" y="4760788"/>
                </a:lnTo>
                <a:lnTo>
                  <a:pt x="3143439" y="4771461"/>
                </a:lnTo>
                <a:lnTo>
                  <a:pt x="3144057" y="4773599"/>
                </a:lnTo>
                <a:lnTo>
                  <a:pt x="3144376" y="4778117"/>
                </a:lnTo>
                <a:close/>
                <a:moveTo>
                  <a:pt x="2976340" y="4759473"/>
                </a:moveTo>
                <a:lnTo>
                  <a:pt x="2979461" y="4768638"/>
                </a:lnTo>
                <a:lnTo>
                  <a:pt x="2979230" y="4772886"/>
                </a:lnTo>
                <a:lnTo>
                  <a:pt x="2979237" y="4774498"/>
                </a:lnTo>
                <a:lnTo>
                  <a:pt x="2978073" y="4771887"/>
                </a:lnTo>
                <a:close/>
                <a:moveTo>
                  <a:pt x="3149600" y="4758910"/>
                </a:moveTo>
                <a:cubicBezTo>
                  <a:pt x="3150128" y="4759462"/>
                  <a:pt x="3150656" y="4760013"/>
                  <a:pt x="3151183" y="4760566"/>
                </a:cubicBezTo>
                <a:lnTo>
                  <a:pt x="3151196" y="4761156"/>
                </a:lnTo>
                <a:lnTo>
                  <a:pt x="3150664" y="4761746"/>
                </a:lnTo>
                <a:close/>
                <a:moveTo>
                  <a:pt x="3132088" y="4754192"/>
                </a:moveTo>
                <a:cubicBezTo>
                  <a:pt x="3132154" y="4754332"/>
                  <a:pt x="3132224" y="4754472"/>
                  <a:pt x="3132291" y="4754614"/>
                </a:cubicBezTo>
                <a:lnTo>
                  <a:pt x="3135094" y="4760065"/>
                </a:lnTo>
                <a:lnTo>
                  <a:pt x="3133065" y="4759575"/>
                </a:lnTo>
                <a:close/>
                <a:moveTo>
                  <a:pt x="3232951" y="4748598"/>
                </a:moveTo>
                <a:lnTo>
                  <a:pt x="3235380" y="4753849"/>
                </a:lnTo>
                <a:cubicBezTo>
                  <a:pt x="3241334" y="4766804"/>
                  <a:pt x="3246701" y="4778754"/>
                  <a:pt x="3250996" y="4788974"/>
                </a:cubicBezTo>
                <a:lnTo>
                  <a:pt x="3256054" y="4802604"/>
                </a:lnTo>
                <a:lnTo>
                  <a:pt x="3259520" y="4823469"/>
                </a:lnTo>
                <a:lnTo>
                  <a:pt x="3255476" y="4821750"/>
                </a:lnTo>
                <a:cubicBezTo>
                  <a:pt x="3253517" y="4819965"/>
                  <a:pt x="3251560" y="4818180"/>
                  <a:pt x="3249602" y="4816394"/>
                </a:cubicBezTo>
                <a:lnTo>
                  <a:pt x="3250855" y="4795420"/>
                </a:lnTo>
                <a:cubicBezTo>
                  <a:pt x="3249591" y="4788733"/>
                  <a:pt x="3243501" y="4784682"/>
                  <a:pt x="3241046" y="4778551"/>
                </a:cubicBezTo>
                <a:cubicBezTo>
                  <a:pt x="3239120" y="4773741"/>
                  <a:pt x="3236675" y="4763475"/>
                  <a:pt x="3234808" y="4755775"/>
                </a:cubicBezTo>
                <a:close/>
                <a:moveTo>
                  <a:pt x="2836086" y="4746192"/>
                </a:moveTo>
                <a:cubicBezTo>
                  <a:pt x="2837570" y="4748812"/>
                  <a:pt x="2844890" y="4770366"/>
                  <a:pt x="2880446" y="4861799"/>
                </a:cubicBezTo>
                <a:cubicBezTo>
                  <a:pt x="2894496" y="4897931"/>
                  <a:pt x="2907570" y="4934436"/>
                  <a:pt x="2921289" y="4970695"/>
                </a:cubicBezTo>
                <a:cubicBezTo>
                  <a:pt x="2925586" y="4982052"/>
                  <a:pt x="2939661" y="5015635"/>
                  <a:pt x="2934492" y="5004648"/>
                </a:cubicBezTo>
                <a:cubicBezTo>
                  <a:pt x="2880330" y="4889523"/>
                  <a:pt x="2951722" y="5043199"/>
                  <a:pt x="2853356" y="4801012"/>
                </a:cubicBezTo>
                <a:lnTo>
                  <a:pt x="2832183" y="4749183"/>
                </a:lnTo>
                <a:lnTo>
                  <a:pt x="2834880" y="4750921"/>
                </a:lnTo>
                <a:cubicBezTo>
                  <a:pt x="2836406" y="4749864"/>
                  <a:pt x="2835196" y="4744620"/>
                  <a:pt x="2836086" y="4746192"/>
                </a:cubicBezTo>
                <a:close/>
                <a:moveTo>
                  <a:pt x="3026051" y="4743828"/>
                </a:moveTo>
                <a:lnTo>
                  <a:pt x="3031158" y="4756002"/>
                </a:lnTo>
                <a:lnTo>
                  <a:pt x="3034952" y="4766470"/>
                </a:lnTo>
                <a:lnTo>
                  <a:pt x="3035584" y="4777103"/>
                </a:lnTo>
                <a:lnTo>
                  <a:pt x="3032977" y="4795284"/>
                </a:lnTo>
                <a:lnTo>
                  <a:pt x="3032426" y="4787624"/>
                </a:lnTo>
                <a:cubicBezTo>
                  <a:pt x="3031152" y="4776266"/>
                  <a:pt x="3029260" y="4763142"/>
                  <a:pt x="3026568" y="4746938"/>
                </a:cubicBezTo>
                <a:close/>
                <a:moveTo>
                  <a:pt x="1956657" y="4743203"/>
                </a:moveTo>
                <a:cubicBezTo>
                  <a:pt x="1957752" y="4741514"/>
                  <a:pt x="1956722" y="4742959"/>
                  <a:pt x="1947251" y="4759007"/>
                </a:cubicBezTo>
                <a:cubicBezTo>
                  <a:pt x="1939871" y="4771510"/>
                  <a:pt x="1939299" y="4785398"/>
                  <a:pt x="1933696" y="4798344"/>
                </a:cubicBezTo>
                <a:cubicBezTo>
                  <a:pt x="1930399" y="4805959"/>
                  <a:pt x="1925013" y="4813056"/>
                  <a:pt x="1920671" y="4820412"/>
                </a:cubicBezTo>
                <a:cubicBezTo>
                  <a:pt x="1918827" y="4823538"/>
                  <a:pt x="1918449" y="4823459"/>
                  <a:pt x="1918993" y="4821378"/>
                </a:cubicBezTo>
                <a:cubicBezTo>
                  <a:pt x="1920630" y="4815136"/>
                  <a:pt x="1930584" y="4790876"/>
                  <a:pt x="1934227" y="4781076"/>
                </a:cubicBezTo>
                <a:cubicBezTo>
                  <a:pt x="1945985" y="4749455"/>
                  <a:pt x="1941714" y="4758021"/>
                  <a:pt x="1948627" y="4751092"/>
                </a:cubicBezTo>
                <a:lnTo>
                  <a:pt x="1953887" y="4744700"/>
                </a:lnTo>
                <a:lnTo>
                  <a:pt x="1953311" y="4746189"/>
                </a:lnTo>
                <a:cubicBezTo>
                  <a:pt x="1952341" y="4749711"/>
                  <a:pt x="1955562" y="4744891"/>
                  <a:pt x="1956657" y="4743203"/>
                </a:cubicBezTo>
                <a:close/>
                <a:moveTo>
                  <a:pt x="2243485" y="4741924"/>
                </a:moveTo>
                <a:lnTo>
                  <a:pt x="2248348" y="4745362"/>
                </a:lnTo>
                <a:cubicBezTo>
                  <a:pt x="2254662" y="4752633"/>
                  <a:pt x="2252155" y="4761333"/>
                  <a:pt x="2251889" y="4772484"/>
                </a:cubicBezTo>
                <a:cubicBezTo>
                  <a:pt x="2251889" y="4772484"/>
                  <a:pt x="2248002" y="4764099"/>
                  <a:pt x="2245287" y="4755508"/>
                </a:cubicBezTo>
                <a:lnTo>
                  <a:pt x="2244289" y="4750819"/>
                </a:lnTo>
                <a:lnTo>
                  <a:pt x="2249422" y="4758410"/>
                </a:lnTo>
                <a:cubicBezTo>
                  <a:pt x="2251907" y="4760154"/>
                  <a:pt x="2251056" y="4757200"/>
                  <a:pt x="2249184" y="4753166"/>
                </a:cubicBezTo>
                <a:lnTo>
                  <a:pt x="2243298" y="4742312"/>
                </a:lnTo>
                <a:close/>
                <a:moveTo>
                  <a:pt x="2932061" y="4739160"/>
                </a:moveTo>
                <a:lnTo>
                  <a:pt x="2934277" y="4743206"/>
                </a:lnTo>
                <a:cubicBezTo>
                  <a:pt x="2940040" y="4753705"/>
                  <a:pt x="2950208" y="4772274"/>
                  <a:pt x="2968665" y="4806446"/>
                </a:cubicBezTo>
                <a:cubicBezTo>
                  <a:pt x="2969487" y="4811138"/>
                  <a:pt x="2974250" y="4824121"/>
                  <a:pt x="2971132" y="4820521"/>
                </a:cubicBezTo>
                <a:cubicBezTo>
                  <a:pt x="2963053" y="4811197"/>
                  <a:pt x="2938725" y="4754761"/>
                  <a:pt x="2932530" y="4740260"/>
                </a:cubicBezTo>
                <a:close/>
                <a:moveTo>
                  <a:pt x="3110053" y="4739012"/>
                </a:moveTo>
                <a:lnTo>
                  <a:pt x="3116483" y="4750793"/>
                </a:lnTo>
                <a:cubicBezTo>
                  <a:pt x="3116867" y="4751470"/>
                  <a:pt x="3117252" y="4752148"/>
                  <a:pt x="3117637" y="4752826"/>
                </a:cubicBezTo>
                <a:lnTo>
                  <a:pt x="3117890" y="4754352"/>
                </a:lnTo>
                <a:lnTo>
                  <a:pt x="3110508" y="4751280"/>
                </a:lnTo>
                <a:close/>
                <a:moveTo>
                  <a:pt x="2238686" y="4738531"/>
                </a:moveTo>
                <a:lnTo>
                  <a:pt x="2242840" y="4741468"/>
                </a:lnTo>
                <a:lnTo>
                  <a:pt x="2243298" y="4742312"/>
                </a:lnTo>
                <a:lnTo>
                  <a:pt x="2242728" y="4743490"/>
                </a:lnTo>
                <a:lnTo>
                  <a:pt x="2244289" y="4750819"/>
                </a:lnTo>
                <a:lnTo>
                  <a:pt x="2243228" y="4749251"/>
                </a:lnTo>
                <a:cubicBezTo>
                  <a:pt x="2241810" y="4745622"/>
                  <a:pt x="2240667" y="4741733"/>
                  <a:pt x="2238686" y="4738531"/>
                </a:cubicBezTo>
                <a:close/>
                <a:moveTo>
                  <a:pt x="1939895" y="4738273"/>
                </a:moveTo>
                <a:lnTo>
                  <a:pt x="1939634" y="4739185"/>
                </a:lnTo>
                <a:cubicBezTo>
                  <a:pt x="1936998" y="4748326"/>
                  <a:pt x="1932345" y="4757222"/>
                  <a:pt x="1928513" y="4766209"/>
                </a:cubicBezTo>
                <a:cubicBezTo>
                  <a:pt x="1919777" y="4786700"/>
                  <a:pt x="1911570" y="4807304"/>
                  <a:pt x="1901936" y="4827613"/>
                </a:cubicBezTo>
                <a:cubicBezTo>
                  <a:pt x="1901173" y="4829220"/>
                  <a:pt x="1901107" y="4829205"/>
                  <a:pt x="1901465" y="4828179"/>
                </a:cubicBezTo>
                <a:cubicBezTo>
                  <a:pt x="1902534" y="4825097"/>
                  <a:pt x="1907410" y="4812898"/>
                  <a:pt x="1908712" y="4807945"/>
                </a:cubicBezTo>
                <a:cubicBezTo>
                  <a:pt x="1918118" y="4772193"/>
                  <a:pt x="1906794" y="4794831"/>
                  <a:pt x="1922267" y="4768609"/>
                </a:cubicBezTo>
                <a:close/>
                <a:moveTo>
                  <a:pt x="3141520" y="4737356"/>
                </a:moveTo>
                <a:lnTo>
                  <a:pt x="3149600" y="4758910"/>
                </a:lnTo>
                <a:cubicBezTo>
                  <a:pt x="3147236" y="4756435"/>
                  <a:pt x="3144873" y="4753960"/>
                  <a:pt x="3142509" y="4751484"/>
                </a:cubicBezTo>
                <a:close/>
                <a:moveTo>
                  <a:pt x="3210534" y="4737146"/>
                </a:moveTo>
                <a:lnTo>
                  <a:pt x="3210820" y="4741236"/>
                </a:lnTo>
                <a:lnTo>
                  <a:pt x="3214026" y="4765740"/>
                </a:lnTo>
                <a:cubicBezTo>
                  <a:pt x="3213461" y="4764917"/>
                  <a:pt x="3212895" y="4764094"/>
                  <a:pt x="3212329" y="4763271"/>
                </a:cubicBezTo>
                <a:lnTo>
                  <a:pt x="3205213" y="4744941"/>
                </a:lnTo>
                <a:close/>
                <a:moveTo>
                  <a:pt x="3151187" y="4727546"/>
                </a:moveTo>
                <a:lnTo>
                  <a:pt x="3160340" y="4747429"/>
                </a:lnTo>
                <a:lnTo>
                  <a:pt x="3164690" y="4756675"/>
                </a:lnTo>
                <a:lnTo>
                  <a:pt x="3166018" y="4766822"/>
                </a:lnTo>
                <a:lnTo>
                  <a:pt x="3165416" y="4758217"/>
                </a:lnTo>
                <a:lnTo>
                  <a:pt x="3172912" y="4774145"/>
                </a:lnTo>
                <a:lnTo>
                  <a:pt x="3168094" y="4773765"/>
                </a:lnTo>
                <a:lnTo>
                  <a:pt x="3163436" y="4773397"/>
                </a:lnTo>
                <a:cubicBezTo>
                  <a:pt x="3160893" y="4770735"/>
                  <a:pt x="3158350" y="4768072"/>
                  <a:pt x="3155807" y="4765409"/>
                </a:cubicBezTo>
                <a:lnTo>
                  <a:pt x="3154554" y="4756485"/>
                </a:lnTo>
                <a:lnTo>
                  <a:pt x="3151701" y="4734871"/>
                </a:lnTo>
                <a:close/>
                <a:moveTo>
                  <a:pt x="2925783" y="4727054"/>
                </a:moveTo>
                <a:lnTo>
                  <a:pt x="2931086" y="4736872"/>
                </a:lnTo>
                <a:lnTo>
                  <a:pt x="2932061" y="4739160"/>
                </a:lnTo>
                <a:lnTo>
                  <a:pt x="2928450" y="4732567"/>
                </a:lnTo>
                <a:cubicBezTo>
                  <a:pt x="2927285" y="4730410"/>
                  <a:pt x="2926735" y="4729329"/>
                  <a:pt x="2926315" y="4728380"/>
                </a:cubicBezTo>
                <a:close/>
                <a:moveTo>
                  <a:pt x="1968957" y="4722226"/>
                </a:moveTo>
                <a:cubicBezTo>
                  <a:pt x="1965948" y="4730958"/>
                  <a:pt x="1956501" y="4752481"/>
                  <a:pt x="1953656" y="4757784"/>
                </a:cubicBezTo>
                <a:cubicBezTo>
                  <a:pt x="1952708" y="4759552"/>
                  <a:pt x="1952494" y="4759518"/>
                  <a:pt x="1953497" y="4756607"/>
                </a:cubicBezTo>
                <a:lnTo>
                  <a:pt x="1964617" y="4729582"/>
                </a:lnTo>
                <a:close/>
                <a:moveTo>
                  <a:pt x="3087627" y="4720861"/>
                </a:moveTo>
                <a:lnTo>
                  <a:pt x="3088601" y="4731537"/>
                </a:lnTo>
                <a:lnTo>
                  <a:pt x="3089474" y="4742528"/>
                </a:lnTo>
                <a:lnTo>
                  <a:pt x="3086659" y="4741357"/>
                </a:lnTo>
                <a:lnTo>
                  <a:pt x="3086483" y="4740011"/>
                </a:lnTo>
                <a:close/>
                <a:moveTo>
                  <a:pt x="3124067" y="4713818"/>
                </a:moveTo>
                <a:lnTo>
                  <a:pt x="3133451" y="4735237"/>
                </a:lnTo>
                <a:lnTo>
                  <a:pt x="3139711" y="4751958"/>
                </a:lnTo>
                <a:lnTo>
                  <a:pt x="3140143" y="4755826"/>
                </a:lnTo>
                <a:lnTo>
                  <a:pt x="3141141" y="4761523"/>
                </a:lnTo>
                <a:lnTo>
                  <a:pt x="3138090" y="4760788"/>
                </a:lnTo>
                <a:lnTo>
                  <a:pt x="3133843" y="4752316"/>
                </a:lnTo>
                <a:lnTo>
                  <a:pt x="3130529" y="4745607"/>
                </a:lnTo>
                <a:lnTo>
                  <a:pt x="3129696" y="4741015"/>
                </a:lnTo>
                <a:cubicBezTo>
                  <a:pt x="3127801" y="4730623"/>
                  <a:pt x="3126306" y="4723133"/>
                  <a:pt x="3125131" y="4717830"/>
                </a:cubicBezTo>
                <a:close/>
                <a:moveTo>
                  <a:pt x="2117034" y="4711116"/>
                </a:moveTo>
                <a:lnTo>
                  <a:pt x="2132330" y="4731783"/>
                </a:lnTo>
                <a:lnTo>
                  <a:pt x="2137699" y="4741722"/>
                </a:lnTo>
                <a:lnTo>
                  <a:pt x="2137699" y="4741722"/>
                </a:lnTo>
                <a:lnTo>
                  <a:pt x="2137699" y="4741722"/>
                </a:lnTo>
                <a:lnTo>
                  <a:pt x="2143067" y="4751661"/>
                </a:lnTo>
                <a:cubicBezTo>
                  <a:pt x="2144857" y="4754975"/>
                  <a:pt x="2151517" y="4763763"/>
                  <a:pt x="2148435" y="4761600"/>
                </a:cubicBezTo>
                <a:cubicBezTo>
                  <a:pt x="2142066" y="4757131"/>
                  <a:pt x="2130695" y="4733045"/>
                  <a:pt x="2128195" y="4728881"/>
                </a:cubicBezTo>
                <a:cubicBezTo>
                  <a:pt x="2125083" y="4723698"/>
                  <a:pt x="2122654" y="4719761"/>
                  <a:pt x="2120744" y="4716749"/>
                </a:cubicBezTo>
                <a:close/>
                <a:moveTo>
                  <a:pt x="3037811" y="4710344"/>
                </a:moveTo>
                <a:lnTo>
                  <a:pt x="3039824" y="4716114"/>
                </a:lnTo>
                <a:cubicBezTo>
                  <a:pt x="3050649" y="4748536"/>
                  <a:pt x="3054981" y="4766453"/>
                  <a:pt x="3045867" y="4754329"/>
                </a:cubicBezTo>
                <a:lnTo>
                  <a:pt x="3040239" y="4745652"/>
                </a:lnTo>
                <a:lnTo>
                  <a:pt x="3040221" y="4744760"/>
                </a:lnTo>
                <a:close/>
                <a:moveTo>
                  <a:pt x="2845796" y="4710216"/>
                </a:moveTo>
                <a:lnTo>
                  <a:pt x="2846238" y="4719281"/>
                </a:lnTo>
                <a:lnTo>
                  <a:pt x="2844541" y="4714009"/>
                </a:lnTo>
                <a:close/>
                <a:moveTo>
                  <a:pt x="3131223" y="4709893"/>
                </a:moveTo>
                <a:cubicBezTo>
                  <a:pt x="3133012" y="4712000"/>
                  <a:pt x="3134799" y="4714107"/>
                  <a:pt x="3136588" y="4716213"/>
                </a:cubicBezTo>
                <a:lnTo>
                  <a:pt x="3137275" y="4726036"/>
                </a:lnTo>
                <a:close/>
                <a:moveTo>
                  <a:pt x="3214649" y="4709064"/>
                </a:moveTo>
                <a:lnTo>
                  <a:pt x="3232431" y="4747476"/>
                </a:lnTo>
                <a:lnTo>
                  <a:pt x="3232030" y="4748386"/>
                </a:lnTo>
                <a:cubicBezTo>
                  <a:pt x="3232516" y="4755331"/>
                  <a:pt x="3232370" y="4762479"/>
                  <a:pt x="3233489" y="4769222"/>
                </a:cubicBezTo>
                <a:cubicBezTo>
                  <a:pt x="3234368" y="4774511"/>
                  <a:pt x="3237615" y="4778856"/>
                  <a:pt x="3237997" y="4784305"/>
                </a:cubicBezTo>
                <a:lnTo>
                  <a:pt x="3237100" y="4799323"/>
                </a:lnTo>
                <a:lnTo>
                  <a:pt x="3229501" y="4788265"/>
                </a:lnTo>
                <a:lnTo>
                  <a:pt x="3229549" y="4781986"/>
                </a:lnTo>
                <a:cubicBezTo>
                  <a:pt x="3229232" y="4777378"/>
                  <a:pt x="3228299" y="4770779"/>
                  <a:pt x="3225933" y="4759894"/>
                </a:cubicBezTo>
                <a:cubicBezTo>
                  <a:pt x="3223675" y="4749509"/>
                  <a:pt x="3219922" y="4739784"/>
                  <a:pt x="3216917" y="4729729"/>
                </a:cubicBezTo>
                <a:lnTo>
                  <a:pt x="3221425" y="4744812"/>
                </a:lnTo>
                <a:lnTo>
                  <a:pt x="3225933" y="4759894"/>
                </a:lnTo>
                <a:cubicBezTo>
                  <a:pt x="3224244" y="4768262"/>
                  <a:pt x="3223155" y="4772791"/>
                  <a:pt x="3222578" y="4775441"/>
                </a:cubicBezTo>
                <a:lnTo>
                  <a:pt x="3222412" y="4777944"/>
                </a:lnTo>
                <a:lnTo>
                  <a:pt x="3220969" y="4775845"/>
                </a:lnTo>
                <a:lnTo>
                  <a:pt x="3220631" y="4758107"/>
                </a:lnTo>
                <a:cubicBezTo>
                  <a:pt x="3220063" y="4752713"/>
                  <a:pt x="3217115" y="4748270"/>
                  <a:pt x="3216122" y="4743024"/>
                </a:cubicBezTo>
                <a:lnTo>
                  <a:pt x="3213207" y="4720744"/>
                </a:lnTo>
                <a:close/>
                <a:moveTo>
                  <a:pt x="3086454" y="4708011"/>
                </a:moveTo>
                <a:lnTo>
                  <a:pt x="3088072" y="4713422"/>
                </a:lnTo>
                <a:lnTo>
                  <a:pt x="3087627" y="4720861"/>
                </a:lnTo>
                <a:close/>
                <a:moveTo>
                  <a:pt x="2113313" y="4706082"/>
                </a:moveTo>
                <a:lnTo>
                  <a:pt x="2116409" y="4710166"/>
                </a:lnTo>
                <a:lnTo>
                  <a:pt x="2117034" y="4711116"/>
                </a:lnTo>
                <a:lnTo>
                  <a:pt x="2113323" y="4706101"/>
                </a:lnTo>
                <a:close/>
                <a:moveTo>
                  <a:pt x="2112988" y="4705480"/>
                </a:moveTo>
                <a:lnTo>
                  <a:pt x="2113313" y="4706082"/>
                </a:lnTo>
                <a:lnTo>
                  <a:pt x="2113299" y="4706064"/>
                </a:lnTo>
                <a:lnTo>
                  <a:pt x="2113164" y="4705857"/>
                </a:lnTo>
                <a:close/>
                <a:moveTo>
                  <a:pt x="3122179" y="4705135"/>
                </a:moveTo>
                <a:lnTo>
                  <a:pt x="3132254" y="4720808"/>
                </a:lnTo>
                <a:lnTo>
                  <a:pt x="3137508" y="4729374"/>
                </a:lnTo>
                <a:lnTo>
                  <a:pt x="3138047" y="4737049"/>
                </a:lnTo>
                <a:lnTo>
                  <a:pt x="3139282" y="4748105"/>
                </a:lnTo>
                <a:cubicBezTo>
                  <a:pt x="3139161" y="4747980"/>
                  <a:pt x="3139043" y="4747855"/>
                  <a:pt x="3138923" y="4747730"/>
                </a:cubicBezTo>
                <a:lnTo>
                  <a:pt x="3133451" y="4735237"/>
                </a:lnTo>
                <a:close/>
                <a:moveTo>
                  <a:pt x="1975734" y="4702559"/>
                </a:moveTo>
                <a:lnTo>
                  <a:pt x="1964617" y="4729582"/>
                </a:lnTo>
                <a:lnTo>
                  <a:pt x="1960274" y="4736939"/>
                </a:lnTo>
                <a:lnTo>
                  <a:pt x="1953887" y="4744700"/>
                </a:lnTo>
                <a:lnTo>
                  <a:pt x="1955912" y="4739463"/>
                </a:lnTo>
                <a:cubicBezTo>
                  <a:pt x="1957401" y="4736010"/>
                  <a:pt x="1959590" y="4731208"/>
                  <a:pt x="1962711" y="4724627"/>
                </a:cubicBezTo>
                <a:cubicBezTo>
                  <a:pt x="1966296" y="4717070"/>
                  <a:pt x="1972590" y="4710202"/>
                  <a:pt x="1975734" y="4702559"/>
                </a:cubicBezTo>
                <a:close/>
                <a:moveTo>
                  <a:pt x="3119083" y="4702444"/>
                </a:moveTo>
                <a:lnTo>
                  <a:pt x="3121098" y="4707040"/>
                </a:lnTo>
                <a:lnTo>
                  <a:pt x="3120720" y="4709835"/>
                </a:lnTo>
                <a:cubicBezTo>
                  <a:pt x="3120524" y="4713969"/>
                  <a:pt x="3120819" y="4718463"/>
                  <a:pt x="3119248" y="4703988"/>
                </a:cubicBezTo>
                <a:close/>
                <a:moveTo>
                  <a:pt x="1953515" y="4699292"/>
                </a:moveTo>
                <a:lnTo>
                  <a:pt x="1953321" y="4700691"/>
                </a:lnTo>
                <a:cubicBezTo>
                  <a:pt x="1954799" y="4705443"/>
                  <a:pt x="1967328" y="4689998"/>
                  <a:pt x="1942232" y="4734253"/>
                </a:cubicBezTo>
                <a:lnTo>
                  <a:pt x="1939895" y="4738273"/>
                </a:lnTo>
                <a:lnTo>
                  <a:pt x="1948847" y="4707204"/>
                </a:lnTo>
                <a:close/>
                <a:moveTo>
                  <a:pt x="3107352" y="4698698"/>
                </a:moveTo>
                <a:lnTo>
                  <a:pt x="3108416" y="4700843"/>
                </a:lnTo>
                <a:lnTo>
                  <a:pt x="3113747" y="4714963"/>
                </a:lnTo>
                <a:lnTo>
                  <a:pt x="3117263" y="4722782"/>
                </a:lnTo>
                <a:lnTo>
                  <a:pt x="3116083" y="4742522"/>
                </a:lnTo>
                <a:lnTo>
                  <a:pt x="3109668" y="4728620"/>
                </a:lnTo>
                <a:lnTo>
                  <a:pt x="3108975" y="4709901"/>
                </a:lnTo>
                <a:close/>
                <a:moveTo>
                  <a:pt x="2093888" y="4698653"/>
                </a:moveTo>
                <a:cubicBezTo>
                  <a:pt x="2093612" y="4697682"/>
                  <a:pt x="2095473" y="4702208"/>
                  <a:pt x="2105850" y="4725543"/>
                </a:cubicBezTo>
                <a:cubicBezTo>
                  <a:pt x="2108910" y="4732425"/>
                  <a:pt x="2105231" y="4725851"/>
                  <a:pt x="2099941" y="4715875"/>
                </a:cubicBezTo>
                <a:lnTo>
                  <a:pt x="2092689" y="4702001"/>
                </a:lnTo>
                <a:lnTo>
                  <a:pt x="2094740" y="4704745"/>
                </a:lnTo>
                <a:cubicBezTo>
                  <a:pt x="2096573" y="4706092"/>
                  <a:pt x="2094163" y="4699624"/>
                  <a:pt x="2093888" y="4698653"/>
                </a:cubicBezTo>
                <a:close/>
                <a:moveTo>
                  <a:pt x="2365676" y="4697992"/>
                </a:moveTo>
                <a:lnTo>
                  <a:pt x="2365791" y="4698124"/>
                </a:lnTo>
                <a:cubicBezTo>
                  <a:pt x="2369305" y="4700589"/>
                  <a:pt x="2373651" y="4701697"/>
                  <a:pt x="2377891" y="4702932"/>
                </a:cubicBezTo>
                <a:lnTo>
                  <a:pt x="2380737" y="4704312"/>
                </a:lnTo>
                <a:lnTo>
                  <a:pt x="2394737" y="4718438"/>
                </a:lnTo>
                <a:cubicBezTo>
                  <a:pt x="2397505" y="4722318"/>
                  <a:pt x="2400229" y="4726977"/>
                  <a:pt x="2402879" y="4732099"/>
                </a:cubicBezTo>
                <a:lnTo>
                  <a:pt x="2408699" y="4744513"/>
                </a:lnTo>
                <a:lnTo>
                  <a:pt x="2406708" y="4745353"/>
                </a:lnTo>
                <a:cubicBezTo>
                  <a:pt x="2396790" y="4742788"/>
                  <a:pt x="2391995" y="4731095"/>
                  <a:pt x="2384798" y="4723806"/>
                </a:cubicBezTo>
                <a:cubicBezTo>
                  <a:pt x="2369125" y="4707932"/>
                  <a:pt x="2367747" y="4709849"/>
                  <a:pt x="2366410" y="4702511"/>
                </a:cubicBezTo>
                <a:close/>
                <a:moveTo>
                  <a:pt x="3118259" y="4694666"/>
                </a:moveTo>
                <a:lnTo>
                  <a:pt x="3122179" y="4705135"/>
                </a:lnTo>
                <a:lnTo>
                  <a:pt x="3118814" y="4699898"/>
                </a:lnTo>
                <a:close/>
                <a:moveTo>
                  <a:pt x="2794573" y="4692501"/>
                </a:moveTo>
                <a:lnTo>
                  <a:pt x="2802708" y="4706729"/>
                </a:lnTo>
                <a:lnTo>
                  <a:pt x="2805213" y="4710863"/>
                </a:lnTo>
                <a:lnTo>
                  <a:pt x="2808189" y="4718516"/>
                </a:lnTo>
                <a:cubicBezTo>
                  <a:pt x="2812780" y="4728837"/>
                  <a:pt x="2819893" y="4737929"/>
                  <a:pt x="2824295" y="4748334"/>
                </a:cubicBezTo>
                <a:cubicBezTo>
                  <a:pt x="2826150" y="4752720"/>
                  <a:pt x="2829595" y="4766236"/>
                  <a:pt x="2826762" y="4762407"/>
                </a:cubicBezTo>
                <a:cubicBezTo>
                  <a:pt x="2817801" y="4750301"/>
                  <a:pt x="2810979" y="4736595"/>
                  <a:pt x="2805287" y="4722651"/>
                </a:cubicBezTo>
                <a:cubicBezTo>
                  <a:pt x="2801829" y="4714180"/>
                  <a:pt x="2799354" y="4707684"/>
                  <a:pt x="2797610" y="4702675"/>
                </a:cubicBezTo>
                <a:close/>
                <a:moveTo>
                  <a:pt x="2605464" y="4691939"/>
                </a:moveTo>
                <a:lnTo>
                  <a:pt x="2608281" y="4699075"/>
                </a:lnTo>
                <a:cubicBezTo>
                  <a:pt x="2609814" y="4703636"/>
                  <a:pt x="2610184" y="4707215"/>
                  <a:pt x="2606651" y="4706687"/>
                </a:cubicBezTo>
                <a:cubicBezTo>
                  <a:pt x="2604408" y="4706353"/>
                  <a:pt x="2602678" y="4705229"/>
                  <a:pt x="2601264" y="4703615"/>
                </a:cubicBezTo>
                <a:lnTo>
                  <a:pt x="2601174" y="4703460"/>
                </a:lnTo>
                <a:lnTo>
                  <a:pt x="2602516" y="4703785"/>
                </a:lnTo>
                <a:cubicBezTo>
                  <a:pt x="2606662" y="4703059"/>
                  <a:pt x="2606947" y="4698796"/>
                  <a:pt x="2605954" y="4693690"/>
                </a:cubicBezTo>
                <a:close/>
                <a:moveTo>
                  <a:pt x="3081552" y="4686758"/>
                </a:moveTo>
                <a:lnTo>
                  <a:pt x="3085142" y="4693634"/>
                </a:lnTo>
                <a:lnTo>
                  <a:pt x="3086454" y="4708011"/>
                </a:lnTo>
                <a:lnTo>
                  <a:pt x="3081310" y="4690798"/>
                </a:lnTo>
                <a:close/>
                <a:moveTo>
                  <a:pt x="3183747" y="4685481"/>
                </a:moveTo>
                <a:lnTo>
                  <a:pt x="3188955" y="4703069"/>
                </a:lnTo>
                <a:lnTo>
                  <a:pt x="3205213" y="4744941"/>
                </a:lnTo>
                <a:lnTo>
                  <a:pt x="3196620" y="4757536"/>
                </a:lnTo>
                <a:lnTo>
                  <a:pt x="3189611" y="4734087"/>
                </a:lnTo>
                <a:lnTo>
                  <a:pt x="3188993" y="4732020"/>
                </a:lnTo>
                <a:lnTo>
                  <a:pt x="3188624" y="4727967"/>
                </a:lnTo>
                <a:cubicBezTo>
                  <a:pt x="3187876" y="4716275"/>
                  <a:pt x="3188672" y="4715820"/>
                  <a:pt x="3189722" y="4718650"/>
                </a:cubicBezTo>
                <a:lnTo>
                  <a:pt x="3191326" y="4724364"/>
                </a:lnTo>
                <a:lnTo>
                  <a:pt x="3191807" y="4726753"/>
                </a:lnTo>
                <a:cubicBezTo>
                  <a:pt x="3192899" y="4731944"/>
                  <a:pt x="3192309" y="4728499"/>
                  <a:pt x="3191327" y="4724368"/>
                </a:cubicBezTo>
                <a:cubicBezTo>
                  <a:pt x="3191326" y="4724366"/>
                  <a:pt x="3191326" y="4724366"/>
                  <a:pt x="3191326" y="4724364"/>
                </a:cubicBezTo>
                <a:lnTo>
                  <a:pt x="3188742" y="4711500"/>
                </a:lnTo>
                <a:close/>
                <a:moveTo>
                  <a:pt x="2844401" y="4685167"/>
                </a:moveTo>
                <a:lnTo>
                  <a:pt x="2847459" y="4696062"/>
                </a:lnTo>
                <a:lnTo>
                  <a:pt x="2846711" y="4707446"/>
                </a:lnTo>
                <a:lnTo>
                  <a:pt x="2845796" y="4710216"/>
                </a:lnTo>
                <a:lnTo>
                  <a:pt x="2845738" y="4709048"/>
                </a:lnTo>
                <a:close/>
                <a:moveTo>
                  <a:pt x="3035703" y="4680246"/>
                </a:moveTo>
                <a:lnTo>
                  <a:pt x="3040576" y="4697167"/>
                </a:lnTo>
                <a:cubicBezTo>
                  <a:pt x="3049127" y="4724520"/>
                  <a:pt x="3048157" y="4725033"/>
                  <a:pt x="3041298" y="4708740"/>
                </a:cubicBezTo>
                <a:lnTo>
                  <a:pt x="3036930" y="4697769"/>
                </a:lnTo>
                <a:close/>
                <a:moveTo>
                  <a:pt x="2998493" y="4678124"/>
                </a:moveTo>
                <a:lnTo>
                  <a:pt x="3007147" y="4698755"/>
                </a:lnTo>
                <a:lnTo>
                  <a:pt x="3008165" y="4707176"/>
                </a:lnTo>
                <a:cubicBezTo>
                  <a:pt x="3009287" y="4718851"/>
                  <a:pt x="3010466" y="4733570"/>
                  <a:pt x="3011816" y="4752730"/>
                </a:cubicBezTo>
                <a:lnTo>
                  <a:pt x="3012780" y="4767578"/>
                </a:lnTo>
                <a:lnTo>
                  <a:pt x="3010127" y="4762332"/>
                </a:lnTo>
                <a:lnTo>
                  <a:pt x="3007809" y="4757427"/>
                </a:lnTo>
                <a:lnTo>
                  <a:pt x="3007612" y="4747331"/>
                </a:lnTo>
                <a:cubicBezTo>
                  <a:pt x="3006453" y="4735081"/>
                  <a:pt x="3003635" y="4723384"/>
                  <a:pt x="3001645" y="4711412"/>
                </a:cubicBezTo>
                <a:close/>
                <a:moveTo>
                  <a:pt x="2201773" y="4678067"/>
                </a:moveTo>
                <a:lnTo>
                  <a:pt x="2205597" y="4683148"/>
                </a:lnTo>
                <a:cubicBezTo>
                  <a:pt x="2206901" y="4684874"/>
                  <a:pt x="2207709" y="4685933"/>
                  <a:pt x="2207709" y="4685933"/>
                </a:cubicBezTo>
                <a:lnTo>
                  <a:pt x="2210020" y="4684748"/>
                </a:lnTo>
                <a:lnTo>
                  <a:pt x="2211844" y="4688835"/>
                </a:lnTo>
                <a:cubicBezTo>
                  <a:pt x="2247335" y="4746209"/>
                  <a:pt x="2202220" y="4675771"/>
                  <a:pt x="2229182" y="4725690"/>
                </a:cubicBezTo>
                <a:cubicBezTo>
                  <a:pt x="2228386" y="4729069"/>
                  <a:pt x="2230882" y="4731529"/>
                  <a:pt x="2234035" y="4733881"/>
                </a:cubicBezTo>
                <a:lnTo>
                  <a:pt x="2237360" y="4736739"/>
                </a:lnTo>
                <a:lnTo>
                  <a:pt x="2238686" y="4738531"/>
                </a:lnTo>
                <a:cubicBezTo>
                  <a:pt x="2234390" y="4736473"/>
                  <a:pt x="2229302" y="4740175"/>
                  <a:pt x="2224612" y="4740998"/>
                </a:cubicBezTo>
                <a:cubicBezTo>
                  <a:pt x="2207884" y="4718396"/>
                  <a:pt x="2217038" y="4733120"/>
                  <a:pt x="2201905" y="4694204"/>
                </a:cubicBezTo>
                <a:cubicBezTo>
                  <a:pt x="2201978" y="4691168"/>
                  <a:pt x="2200750" y="4687338"/>
                  <a:pt x="2200173" y="4683905"/>
                </a:cubicBezTo>
                <a:close/>
                <a:moveTo>
                  <a:pt x="3104102" y="4677032"/>
                </a:moveTo>
                <a:lnTo>
                  <a:pt x="3110061" y="4686294"/>
                </a:lnTo>
                <a:lnTo>
                  <a:pt x="3110869" y="4693982"/>
                </a:lnTo>
                <a:cubicBezTo>
                  <a:pt x="3112477" y="4701805"/>
                  <a:pt x="3115378" y="4709064"/>
                  <a:pt x="3117632" y="4716604"/>
                </a:cubicBezTo>
                <a:lnTo>
                  <a:pt x="3117478" y="4719185"/>
                </a:lnTo>
                <a:lnTo>
                  <a:pt x="3108857" y="4701733"/>
                </a:lnTo>
                <a:cubicBezTo>
                  <a:pt x="3108710" y="4701437"/>
                  <a:pt x="3108563" y="4701140"/>
                  <a:pt x="3108416" y="4700843"/>
                </a:cubicBezTo>
                <a:lnTo>
                  <a:pt x="3107193" y="4697606"/>
                </a:lnTo>
                <a:lnTo>
                  <a:pt x="3104359" y="4678051"/>
                </a:lnTo>
                <a:close/>
                <a:moveTo>
                  <a:pt x="2947179" y="4673846"/>
                </a:moveTo>
                <a:cubicBezTo>
                  <a:pt x="2947225" y="4673985"/>
                  <a:pt x="2947274" y="4674125"/>
                  <a:pt x="2947320" y="4674265"/>
                </a:cubicBezTo>
                <a:lnTo>
                  <a:pt x="2949586" y="4696660"/>
                </a:lnTo>
                <a:cubicBezTo>
                  <a:pt x="2950385" y="4703309"/>
                  <a:pt x="2951165" y="4708767"/>
                  <a:pt x="2951903" y="4713470"/>
                </a:cubicBezTo>
                <a:lnTo>
                  <a:pt x="2953410" y="4722682"/>
                </a:lnTo>
                <a:cubicBezTo>
                  <a:pt x="2953393" y="4722641"/>
                  <a:pt x="2953378" y="4722600"/>
                  <a:pt x="2953364" y="4722561"/>
                </a:cubicBezTo>
                <a:lnTo>
                  <a:pt x="2949971" y="4712794"/>
                </a:lnTo>
                <a:lnTo>
                  <a:pt x="2948622" y="4693537"/>
                </a:lnTo>
                <a:close/>
                <a:moveTo>
                  <a:pt x="1708022" y="4669408"/>
                </a:moveTo>
                <a:cubicBezTo>
                  <a:pt x="1708159" y="4668709"/>
                  <a:pt x="1708171" y="4668732"/>
                  <a:pt x="1707923" y="4670107"/>
                </a:cubicBezTo>
                <a:lnTo>
                  <a:pt x="1707523" y="4672228"/>
                </a:lnTo>
                <a:close/>
                <a:moveTo>
                  <a:pt x="2595047" y="4669405"/>
                </a:moveTo>
                <a:lnTo>
                  <a:pt x="2595681" y="4674931"/>
                </a:lnTo>
                <a:lnTo>
                  <a:pt x="2595127" y="4674994"/>
                </a:lnTo>
                <a:close/>
                <a:moveTo>
                  <a:pt x="2538987" y="4668690"/>
                </a:moveTo>
                <a:lnTo>
                  <a:pt x="2543618" y="4669175"/>
                </a:lnTo>
                <a:cubicBezTo>
                  <a:pt x="2547321" y="4669158"/>
                  <a:pt x="2550692" y="4668910"/>
                  <a:pt x="2552893" y="4668961"/>
                </a:cubicBezTo>
                <a:cubicBezTo>
                  <a:pt x="2556472" y="4675588"/>
                  <a:pt x="2560901" y="4681821"/>
                  <a:pt x="2563630" y="4688840"/>
                </a:cubicBezTo>
                <a:cubicBezTo>
                  <a:pt x="2565356" y="4693279"/>
                  <a:pt x="2569996" y="4705651"/>
                  <a:pt x="2566096" y="4702914"/>
                </a:cubicBezTo>
                <a:cubicBezTo>
                  <a:pt x="2560413" y="4698926"/>
                  <a:pt x="2555867" y="4693679"/>
                  <a:pt x="2551605" y="4688116"/>
                </a:cubicBezTo>
                <a:lnTo>
                  <a:pt x="2540669" y="4673843"/>
                </a:lnTo>
                <a:close/>
                <a:moveTo>
                  <a:pt x="1989291" y="4663222"/>
                </a:moveTo>
                <a:lnTo>
                  <a:pt x="1982513" y="4682889"/>
                </a:lnTo>
                <a:lnTo>
                  <a:pt x="1982331" y="4683420"/>
                </a:lnTo>
                <a:lnTo>
                  <a:pt x="1982328" y="4683425"/>
                </a:lnTo>
                <a:cubicBezTo>
                  <a:pt x="1982325" y="4683430"/>
                  <a:pt x="1982324" y="4683435"/>
                  <a:pt x="1982322" y="4683439"/>
                </a:cubicBezTo>
                <a:lnTo>
                  <a:pt x="1975734" y="4702559"/>
                </a:lnTo>
                <a:cubicBezTo>
                  <a:pt x="1980057" y="4692053"/>
                  <a:pt x="1980418" y="4681046"/>
                  <a:pt x="1984949" y="4670578"/>
                </a:cubicBezTo>
                <a:close/>
                <a:moveTo>
                  <a:pt x="1989293" y="4663218"/>
                </a:moveTo>
                <a:cubicBezTo>
                  <a:pt x="1989292" y="4663219"/>
                  <a:pt x="1989292" y="4663220"/>
                  <a:pt x="1989291" y="4663222"/>
                </a:cubicBezTo>
                <a:lnTo>
                  <a:pt x="1989291" y="4663221"/>
                </a:lnTo>
                <a:close/>
                <a:moveTo>
                  <a:pt x="2575437" y="4658937"/>
                </a:moveTo>
                <a:lnTo>
                  <a:pt x="2576324" y="4660632"/>
                </a:lnTo>
                <a:lnTo>
                  <a:pt x="2578140" y="4668164"/>
                </a:lnTo>
                <a:cubicBezTo>
                  <a:pt x="2579929" y="4671477"/>
                  <a:pt x="2584677" y="4681683"/>
                  <a:pt x="2583508" y="4678103"/>
                </a:cubicBezTo>
                <a:lnTo>
                  <a:pt x="2577844" y="4663538"/>
                </a:lnTo>
                <a:lnTo>
                  <a:pt x="2578489" y="4664769"/>
                </a:lnTo>
                <a:cubicBezTo>
                  <a:pt x="2589525" y="4686292"/>
                  <a:pt x="2571868" y="4654810"/>
                  <a:pt x="2591779" y="4683907"/>
                </a:cubicBezTo>
                <a:cubicBezTo>
                  <a:pt x="2594340" y="4687649"/>
                  <a:pt x="2595815" y="4693010"/>
                  <a:pt x="2597773" y="4697602"/>
                </a:cubicBezTo>
                <a:lnTo>
                  <a:pt x="2601174" y="4703460"/>
                </a:lnTo>
                <a:lnTo>
                  <a:pt x="2595863" y="4702175"/>
                </a:lnTo>
                <a:cubicBezTo>
                  <a:pt x="2589994" y="4698047"/>
                  <a:pt x="2586084" y="4687625"/>
                  <a:pt x="2580606" y="4682238"/>
                </a:cubicBezTo>
                <a:lnTo>
                  <a:pt x="2573494" y="4669072"/>
                </a:lnTo>
                <a:lnTo>
                  <a:pt x="2573703" y="4669044"/>
                </a:lnTo>
                <a:cubicBezTo>
                  <a:pt x="2574361" y="4668167"/>
                  <a:pt x="2574828" y="4666657"/>
                  <a:pt x="2575148" y="4664884"/>
                </a:cubicBezTo>
                <a:close/>
                <a:moveTo>
                  <a:pt x="3066999" y="4658901"/>
                </a:moveTo>
                <a:lnTo>
                  <a:pt x="3078869" y="4681623"/>
                </a:lnTo>
                <a:lnTo>
                  <a:pt x="3079056" y="4683256"/>
                </a:lnTo>
                <a:lnTo>
                  <a:pt x="3080084" y="4736029"/>
                </a:lnTo>
                <a:lnTo>
                  <a:pt x="3076677" y="4726892"/>
                </a:lnTo>
                <a:lnTo>
                  <a:pt x="3070706" y="4687224"/>
                </a:lnTo>
                <a:close/>
                <a:moveTo>
                  <a:pt x="2575687" y="4657991"/>
                </a:moveTo>
                <a:lnTo>
                  <a:pt x="2577844" y="4663538"/>
                </a:lnTo>
                <a:lnTo>
                  <a:pt x="2576324" y="4660632"/>
                </a:lnTo>
                <a:close/>
                <a:moveTo>
                  <a:pt x="2575518" y="4657287"/>
                </a:moveTo>
                <a:lnTo>
                  <a:pt x="2575687" y="4657991"/>
                </a:lnTo>
                <a:lnTo>
                  <a:pt x="2575506" y="4657525"/>
                </a:lnTo>
                <a:close/>
                <a:moveTo>
                  <a:pt x="1972354" y="4656460"/>
                </a:moveTo>
                <a:lnTo>
                  <a:pt x="1966211" y="4677780"/>
                </a:lnTo>
                <a:lnTo>
                  <a:pt x="1953515" y="4699292"/>
                </a:lnTo>
                <a:lnTo>
                  <a:pt x="1954148" y="4694777"/>
                </a:lnTo>
                <a:cubicBezTo>
                  <a:pt x="1955126" y="4691571"/>
                  <a:pt x="1956935" y="4686918"/>
                  <a:pt x="1959967" y="4680179"/>
                </a:cubicBezTo>
                <a:cubicBezTo>
                  <a:pt x="1962243" y="4675117"/>
                  <a:pt x="1966259" y="4670505"/>
                  <a:pt x="1968649" y="4665467"/>
                </a:cubicBezTo>
                <a:close/>
                <a:moveTo>
                  <a:pt x="2643173" y="4654066"/>
                </a:moveTo>
                <a:lnTo>
                  <a:pt x="2644484" y="4664241"/>
                </a:lnTo>
                <a:lnTo>
                  <a:pt x="2643668" y="4664546"/>
                </a:lnTo>
                <a:close/>
                <a:moveTo>
                  <a:pt x="3360899" y="4652598"/>
                </a:moveTo>
                <a:cubicBezTo>
                  <a:pt x="3363389" y="4655189"/>
                  <a:pt x="3365878" y="4657780"/>
                  <a:pt x="3368368" y="4660372"/>
                </a:cubicBezTo>
                <a:lnTo>
                  <a:pt x="3373697" y="4663542"/>
                </a:lnTo>
                <a:lnTo>
                  <a:pt x="3375168" y="4670389"/>
                </a:lnTo>
                <a:cubicBezTo>
                  <a:pt x="3375973" y="4677734"/>
                  <a:pt x="3371852" y="4673396"/>
                  <a:pt x="3360977" y="4652749"/>
                </a:cubicBezTo>
                <a:cubicBezTo>
                  <a:pt x="3360951" y="4652698"/>
                  <a:pt x="3360924" y="4652648"/>
                  <a:pt x="3360899" y="4652598"/>
                </a:cubicBezTo>
                <a:close/>
                <a:moveTo>
                  <a:pt x="2533097" y="4650273"/>
                </a:moveTo>
                <a:lnTo>
                  <a:pt x="2535296" y="4651325"/>
                </a:lnTo>
                <a:lnTo>
                  <a:pt x="2537585" y="4664391"/>
                </a:lnTo>
                <a:lnTo>
                  <a:pt x="2538987" y="4668690"/>
                </a:lnTo>
                <a:lnTo>
                  <a:pt x="2538052" y="4668592"/>
                </a:lnTo>
                <a:close/>
                <a:moveTo>
                  <a:pt x="3016346" y="4649758"/>
                </a:moveTo>
                <a:lnTo>
                  <a:pt x="3020571" y="4661363"/>
                </a:lnTo>
                <a:lnTo>
                  <a:pt x="3020675" y="4662859"/>
                </a:lnTo>
                <a:cubicBezTo>
                  <a:pt x="3021619" y="4675419"/>
                  <a:pt x="3021917" y="4672665"/>
                  <a:pt x="3028157" y="4720349"/>
                </a:cubicBezTo>
                <a:lnTo>
                  <a:pt x="3029803" y="4728394"/>
                </a:lnTo>
                <a:lnTo>
                  <a:pt x="3021056" y="4713766"/>
                </a:lnTo>
                <a:lnTo>
                  <a:pt x="3020600" y="4711021"/>
                </a:lnTo>
                <a:close/>
                <a:moveTo>
                  <a:pt x="1997972" y="4648511"/>
                </a:moveTo>
                <a:lnTo>
                  <a:pt x="1997868" y="4648815"/>
                </a:lnTo>
                <a:lnTo>
                  <a:pt x="1989293" y="4663218"/>
                </a:lnTo>
                <a:close/>
                <a:moveTo>
                  <a:pt x="2573669" y="4648068"/>
                </a:moveTo>
                <a:lnTo>
                  <a:pt x="2575673" y="4654089"/>
                </a:lnTo>
                <a:lnTo>
                  <a:pt x="2575518" y="4657287"/>
                </a:lnTo>
                <a:lnTo>
                  <a:pt x="2573996" y="4650979"/>
                </a:lnTo>
                <a:close/>
                <a:moveTo>
                  <a:pt x="2676711" y="4647341"/>
                </a:moveTo>
                <a:lnTo>
                  <a:pt x="2683371" y="4669603"/>
                </a:lnTo>
                <a:cubicBezTo>
                  <a:pt x="2691437" y="4697124"/>
                  <a:pt x="2694339" y="4709330"/>
                  <a:pt x="2685437" y="4686526"/>
                </a:cubicBezTo>
                <a:lnTo>
                  <a:pt x="2680913" y="4675481"/>
                </a:lnTo>
                <a:lnTo>
                  <a:pt x="2676934" y="4649543"/>
                </a:lnTo>
                <a:close/>
                <a:moveTo>
                  <a:pt x="2082913" y="4644535"/>
                </a:moveTo>
                <a:lnTo>
                  <a:pt x="2101353" y="4679185"/>
                </a:lnTo>
                <a:cubicBezTo>
                  <a:pt x="2106527" y="4690818"/>
                  <a:pt x="2109235" y="4697148"/>
                  <a:pt x="2110777" y="4700749"/>
                </a:cubicBezTo>
                <a:lnTo>
                  <a:pt x="2112988" y="4705480"/>
                </a:lnTo>
                <a:lnTo>
                  <a:pt x="2097217" y="4676283"/>
                </a:lnTo>
                <a:cubicBezTo>
                  <a:pt x="2091301" y="4664325"/>
                  <a:pt x="2088862" y="4657862"/>
                  <a:pt x="2086283" y="4651770"/>
                </a:cubicBezTo>
                <a:close/>
                <a:moveTo>
                  <a:pt x="2341539" y="4643710"/>
                </a:moveTo>
                <a:lnTo>
                  <a:pt x="2355489" y="4660036"/>
                </a:lnTo>
                <a:cubicBezTo>
                  <a:pt x="2356442" y="4665465"/>
                  <a:pt x="2357232" y="4669745"/>
                  <a:pt x="2357835" y="4673012"/>
                </a:cubicBezTo>
                <a:lnTo>
                  <a:pt x="2358065" y="4674312"/>
                </a:lnTo>
                <a:lnTo>
                  <a:pt x="2357956" y="4674110"/>
                </a:lnTo>
                <a:cubicBezTo>
                  <a:pt x="2355371" y="4668616"/>
                  <a:pt x="2354240" y="4662476"/>
                  <a:pt x="2351354" y="4657134"/>
                </a:cubicBezTo>
                <a:cubicBezTo>
                  <a:pt x="2348824" y="4652448"/>
                  <a:pt x="2344821" y="4648713"/>
                  <a:pt x="2341850" y="4644293"/>
                </a:cubicBezTo>
                <a:close/>
                <a:moveTo>
                  <a:pt x="2994941" y="4640855"/>
                </a:moveTo>
                <a:lnTo>
                  <a:pt x="2996551" y="4646603"/>
                </a:lnTo>
                <a:cubicBezTo>
                  <a:pt x="3000157" y="4658549"/>
                  <a:pt x="3002623" y="4665921"/>
                  <a:pt x="3004863" y="4679888"/>
                </a:cubicBezTo>
                <a:lnTo>
                  <a:pt x="3005895" y="4688415"/>
                </a:lnTo>
                <a:lnTo>
                  <a:pt x="3003395" y="4684240"/>
                </a:lnTo>
                <a:lnTo>
                  <a:pt x="2998246" y="4675513"/>
                </a:lnTo>
                <a:lnTo>
                  <a:pt x="2995013" y="4641364"/>
                </a:lnTo>
                <a:close/>
                <a:moveTo>
                  <a:pt x="2173992" y="4640525"/>
                </a:moveTo>
                <a:lnTo>
                  <a:pt x="2176323" y="4641353"/>
                </a:lnTo>
                <a:lnTo>
                  <a:pt x="2176382" y="4641382"/>
                </a:lnTo>
                <a:lnTo>
                  <a:pt x="2185425" y="4655233"/>
                </a:lnTo>
                <a:lnTo>
                  <a:pt x="2185353" y="4656038"/>
                </a:lnTo>
                <a:lnTo>
                  <a:pt x="2184517" y="4657272"/>
                </a:lnTo>
                <a:close/>
                <a:moveTo>
                  <a:pt x="2674644" y="4640433"/>
                </a:moveTo>
                <a:lnTo>
                  <a:pt x="2676477" y="4646565"/>
                </a:lnTo>
                <a:lnTo>
                  <a:pt x="2676934" y="4649543"/>
                </a:lnTo>
                <a:lnTo>
                  <a:pt x="2677004" y="4650221"/>
                </a:lnTo>
                <a:lnTo>
                  <a:pt x="2678759" y="4670224"/>
                </a:lnTo>
                <a:lnTo>
                  <a:pt x="2669476" y="4647567"/>
                </a:lnTo>
                <a:lnTo>
                  <a:pt x="2672149" y="4645358"/>
                </a:lnTo>
                <a:close/>
                <a:moveTo>
                  <a:pt x="2172021" y="4640149"/>
                </a:moveTo>
                <a:lnTo>
                  <a:pt x="2175062" y="4644508"/>
                </a:lnTo>
                <a:cubicBezTo>
                  <a:pt x="2177947" y="4649850"/>
                  <a:pt x="2175659" y="4660588"/>
                  <a:pt x="2181664" y="4661484"/>
                </a:cubicBezTo>
                <a:lnTo>
                  <a:pt x="2184517" y="4657272"/>
                </a:lnTo>
                <a:lnTo>
                  <a:pt x="2184565" y="4657348"/>
                </a:lnTo>
                <a:cubicBezTo>
                  <a:pt x="2188724" y="4664671"/>
                  <a:pt x="2189790" y="4673358"/>
                  <a:pt x="2192400" y="4681363"/>
                </a:cubicBezTo>
                <a:cubicBezTo>
                  <a:pt x="2197073" y="4695682"/>
                  <a:pt x="2173528" y="4656441"/>
                  <a:pt x="2170927" y="4641606"/>
                </a:cubicBezTo>
                <a:close/>
                <a:moveTo>
                  <a:pt x="3078332" y="4638986"/>
                </a:moveTo>
                <a:lnTo>
                  <a:pt x="3078923" y="4640283"/>
                </a:lnTo>
                <a:lnTo>
                  <a:pt x="3082899" y="4664209"/>
                </a:lnTo>
                <a:lnTo>
                  <a:pt x="3082561" y="4669866"/>
                </a:lnTo>
                <a:cubicBezTo>
                  <a:pt x="3082473" y="4669676"/>
                  <a:pt x="3082386" y="4669485"/>
                  <a:pt x="3082299" y="4669297"/>
                </a:cubicBezTo>
                <a:close/>
                <a:moveTo>
                  <a:pt x="2079837" y="4638752"/>
                </a:moveTo>
                <a:lnTo>
                  <a:pt x="2081858" y="4642271"/>
                </a:lnTo>
                <a:lnTo>
                  <a:pt x="2082913" y="4644535"/>
                </a:lnTo>
                <a:close/>
                <a:moveTo>
                  <a:pt x="2584511" y="4638311"/>
                </a:moveTo>
                <a:lnTo>
                  <a:pt x="2586785" y="4645787"/>
                </a:lnTo>
                <a:lnTo>
                  <a:pt x="2590415" y="4656926"/>
                </a:lnTo>
                <a:lnTo>
                  <a:pt x="2590441" y="4657068"/>
                </a:lnTo>
                <a:cubicBezTo>
                  <a:pt x="2590999" y="4663021"/>
                  <a:pt x="2590763" y="4667766"/>
                  <a:pt x="2589312" y="4669832"/>
                </a:cubicBezTo>
                <a:cubicBezTo>
                  <a:pt x="2585208" y="4675681"/>
                  <a:pt x="2586204" y="4655841"/>
                  <a:pt x="2585613" y="4648721"/>
                </a:cubicBezTo>
                <a:cubicBezTo>
                  <a:pt x="2585362" y="4645696"/>
                  <a:pt x="2584599" y="4642385"/>
                  <a:pt x="2584334" y="4639211"/>
                </a:cubicBezTo>
                <a:close/>
                <a:moveTo>
                  <a:pt x="2935049" y="4638232"/>
                </a:moveTo>
                <a:lnTo>
                  <a:pt x="2938569" y="4648568"/>
                </a:lnTo>
                <a:lnTo>
                  <a:pt x="2941323" y="4687892"/>
                </a:lnTo>
                <a:lnTo>
                  <a:pt x="2937477" y="4676818"/>
                </a:lnTo>
                <a:lnTo>
                  <a:pt x="2937352" y="4655832"/>
                </a:lnTo>
                <a:close/>
                <a:moveTo>
                  <a:pt x="2053399" y="4633188"/>
                </a:moveTo>
                <a:cubicBezTo>
                  <a:pt x="2059501" y="4641917"/>
                  <a:pt x="2067002" y="4649694"/>
                  <a:pt x="2072406" y="4658871"/>
                </a:cubicBezTo>
                <a:cubicBezTo>
                  <a:pt x="2077389" y="4667332"/>
                  <a:pt x="2079974" y="4677009"/>
                  <a:pt x="2084376" y="4685787"/>
                </a:cubicBezTo>
                <a:cubicBezTo>
                  <a:pt x="2086065" y="4689152"/>
                  <a:pt x="2088633" y="4694180"/>
                  <a:pt x="2091441" y="4699614"/>
                </a:cubicBezTo>
                <a:lnTo>
                  <a:pt x="2092689" y="4702001"/>
                </a:lnTo>
                <a:lnTo>
                  <a:pt x="2090092" y="4698524"/>
                </a:lnTo>
                <a:cubicBezTo>
                  <a:pt x="2085090" y="4690740"/>
                  <a:pt x="2075738" y="4674547"/>
                  <a:pt x="2058767" y="4643128"/>
                </a:cubicBezTo>
                <a:close/>
                <a:moveTo>
                  <a:pt x="3076932" y="4628291"/>
                </a:moveTo>
                <a:lnTo>
                  <a:pt x="3078246" y="4636198"/>
                </a:lnTo>
                <a:cubicBezTo>
                  <a:pt x="3078127" y="4636012"/>
                  <a:pt x="3078011" y="4635825"/>
                  <a:pt x="3077893" y="4635639"/>
                </a:cubicBezTo>
                <a:close/>
                <a:moveTo>
                  <a:pt x="2904311" y="4625756"/>
                </a:moveTo>
                <a:lnTo>
                  <a:pt x="2908782" y="4654297"/>
                </a:lnTo>
                <a:lnTo>
                  <a:pt x="2906369" y="4653302"/>
                </a:lnTo>
                <a:lnTo>
                  <a:pt x="2905448" y="4639951"/>
                </a:lnTo>
                <a:close/>
                <a:moveTo>
                  <a:pt x="3332846" y="4623396"/>
                </a:moveTo>
                <a:lnTo>
                  <a:pt x="3338608" y="4629394"/>
                </a:lnTo>
                <a:cubicBezTo>
                  <a:pt x="3338673" y="4629554"/>
                  <a:pt x="3338738" y="4629717"/>
                  <a:pt x="3338804" y="4629877"/>
                </a:cubicBezTo>
                <a:cubicBezTo>
                  <a:pt x="3341395" y="4636331"/>
                  <a:pt x="3340909" y="4636644"/>
                  <a:pt x="3338524" y="4633099"/>
                </a:cubicBezTo>
                <a:close/>
                <a:moveTo>
                  <a:pt x="2318332" y="4621908"/>
                </a:moveTo>
                <a:lnTo>
                  <a:pt x="2319857" y="4622702"/>
                </a:lnTo>
                <a:lnTo>
                  <a:pt x="2320145" y="4623230"/>
                </a:lnTo>
                <a:close/>
                <a:moveTo>
                  <a:pt x="3541512" y="4621559"/>
                </a:moveTo>
                <a:lnTo>
                  <a:pt x="3541521" y="4621588"/>
                </a:lnTo>
                <a:cubicBezTo>
                  <a:pt x="3541516" y="4621582"/>
                  <a:pt x="3541512" y="4621573"/>
                  <a:pt x="3541507" y="4621566"/>
                </a:cubicBezTo>
                <a:cubicBezTo>
                  <a:pt x="3541509" y="4621563"/>
                  <a:pt x="3541510" y="4621561"/>
                  <a:pt x="3541512" y="4621559"/>
                </a:cubicBezTo>
                <a:close/>
                <a:moveTo>
                  <a:pt x="2579327" y="4619754"/>
                </a:moveTo>
                <a:cubicBezTo>
                  <a:pt x="2578957" y="4617713"/>
                  <a:pt x="2579280" y="4617597"/>
                  <a:pt x="2580680" y="4620572"/>
                </a:cubicBezTo>
                <a:lnTo>
                  <a:pt x="2583273" y="4625997"/>
                </a:lnTo>
                <a:lnTo>
                  <a:pt x="2585540" y="4633093"/>
                </a:lnTo>
                <a:lnTo>
                  <a:pt x="2584511" y="4638311"/>
                </a:lnTo>
                <a:lnTo>
                  <a:pt x="2582132" y="4630488"/>
                </a:lnTo>
                <a:cubicBezTo>
                  <a:pt x="2580760" y="4625761"/>
                  <a:pt x="2579698" y="4621794"/>
                  <a:pt x="2579327" y="4619754"/>
                </a:cubicBezTo>
                <a:close/>
                <a:moveTo>
                  <a:pt x="2009168" y="4619018"/>
                </a:moveTo>
                <a:lnTo>
                  <a:pt x="2009092" y="4621485"/>
                </a:lnTo>
                <a:lnTo>
                  <a:pt x="2001684" y="4642223"/>
                </a:lnTo>
                <a:lnTo>
                  <a:pt x="1997972" y="4648511"/>
                </a:lnTo>
                <a:lnTo>
                  <a:pt x="2004750" y="4628842"/>
                </a:lnTo>
                <a:close/>
                <a:moveTo>
                  <a:pt x="1986545" y="4618775"/>
                </a:moveTo>
                <a:cubicBezTo>
                  <a:pt x="1983644" y="4625229"/>
                  <a:pt x="1982268" y="4631920"/>
                  <a:pt x="1979768" y="4638442"/>
                </a:cubicBezTo>
                <a:lnTo>
                  <a:pt x="1972354" y="4656460"/>
                </a:lnTo>
                <a:lnTo>
                  <a:pt x="1975427" y="4645799"/>
                </a:lnTo>
                <a:cubicBezTo>
                  <a:pt x="1978559" y="4636707"/>
                  <a:pt x="1983177" y="4627835"/>
                  <a:pt x="1986545" y="4618775"/>
                </a:cubicBezTo>
                <a:close/>
                <a:moveTo>
                  <a:pt x="2317398" y="4617976"/>
                </a:moveTo>
                <a:lnTo>
                  <a:pt x="2321532" y="4621896"/>
                </a:lnTo>
                <a:lnTo>
                  <a:pt x="2319942" y="4622746"/>
                </a:lnTo>
                <a:lnTo>
                  <a:pt x="2319857" y="4622702"/>
                </a:lnTo>
                <a:lnTo>
                  <a:pt x="2319414" y="4621891"/>
                </a:lnTo>
                <a:close/>
                <a:moveTo>
                  <a:pt x="2568145" y="4616983"/>
                </a:moveTo>
                <a:lnTo>
                  <a:pt x="2569439" y="4620414"/>
                </a:lnTo>
                <a:cubicBezTo>
                  <a:pt x="2570473" y="4624543"/>
                  <a:pt x="2571252" y="4630029"/>
                  <a:pt x="2571973" y="4632978"/>
                </a:cubicBezTo>
                <a:lnTo>
                  <a:pt x="2573669" y="4648068"/>
                </a:lnTo>
                <a:lnTo>
                  <a:pt x="2572824" y="4645527"/>
                </a:lnTo>
                <a:lnTo>
                  <a:pt x="2571147" y="4641766"/>
                </a:lnTo>
                <a:lnTo>
                  <a:pt x="2570832" y="4645507"/>
                </a:lnTo>
                <a:lnTo>
                  <a:pt x="2575506" y="4657525"/>
                </a:lnTo>
                <a:lnTo>
                  <a:pt x="2575437" y="4658937"/>
                </a:lnTo>
                <a:lnTo>
                  <a:pt x="2570498" y="4649496"/>
                </a:lnTo>
                <a:lnTo>
                  <a:pt x="2570240" y="4652565"/>
                </a:lnTo>
                <a:lnTo>
                  <a:pt x="2569429" y="4661111"/>
                </a:lnTo>
                <a:lnTo>
                  <a:pt x="2569869" y="4662360"/>
                </a:lnTo>
                <a:lnTo>
                  <a:pt x="2573494" y="4669072"/>
                </a:lnTo>
                <a:lnTo>
                  <a:pt x="2571102" y="4669398"/>
                </a:lnTo>
                <a:lnTo>
                  <a:pt x="2569028" y="4665334"/>
                </a:lnTo>
                <a:lnTo>
                  <a:pt x="2568848" y="4667237"/>
                </a:lnTo>
                <a:lnTo>
                  <a:pt x="2569075" y="4670329"/>
                </a:lnTo>
                <a:lnTo>
                  <a:pt x="2567595" y="4670030"/>
                </a:lnTo>
                <a:cubicBezTo>
                  <a:pt x="2566990" y="4669641"/>
                  <a:pt x="2566385" y="4669253"/>
                  <a:pt x="2565779" y="4668865"/>
                </a:cubicBezTo>
                <a:lnTo>
                  <a:pt x="2567013" y="4661387"/>
                </a:lnTo>
                <a:lnTo>
                  <a:pt x="2565580" y="4658578"/>
                </a:lnTo>
                <a:cubicBezTo>
                  <a:pt x="2564809" y="4654180"/>
                  <a:pt x="2564573" y="4649386"/>
                  <a:pt x="2563268" y="4645383"/>
                </a:cubicBezTo>
                <a:lnTo>
                  <a:pt x="2563441" y="4644108"/>
                </a:lnTo>
                <a:lnTo>
                  <a:pt x="2567815" y="4656529"/>
                </a:lnTo>
                <a:lnTo>
                  <a:pt x="2569335" y="4647317"/>
                </a:lnTo>
                <a:lnTo>
                  <a:pt x="2564286" y="4637892"/>
                </a:lnTo>
                <a:lnTo>
                  <a:pt x="2565214" y="4631060"/>
                </a:lnTo>
                <a:lnTo>
                  <a:pt x="2569991" y="4643344"/>
                </a:lnTo>
                <a:lnTo>
                  <a:pt x="2570436" y="4640648"/>
                </a:lnTo>
                <a:lnTo>
                  <a:pt x="2570583" y="4640501"/>
                </a:lnTo>
                <a:lnTo>
                  <a:pt x="2569072" y="4637113"/>
                </a:lnTo>
                <a:lnTo>
                  <a:pt x="2565640" y="4627925"/>
                </a:lnTo>
                <a:lnTo>
                  <a:pt x="2566200" y="4623810"/>
                </a:lnTo>
                <a:close/>
                <a:moveTo>
                  <a:pt x="2332225" y="4616133"/>
                </a:moveTo>
                <a:cubicBezTo>
                  <a:pt x="2332028" y="4615627"/>
                  <a:pt x="2332048" y="4615627"/>
                  <a:pt x="2332444" y="4616578"/>
                </a:cubicBezTo>
                <a:lnTo>
                  <a:pt x="2333311" y="4618730"/>
                </a:lnTo>
                <a:lnTo>
                  <a:pt x="2333309" y="4618726"/>
                </a:lnTo>
                <a:cubicBezTo>
                  <a:pt x="2332836" y="4617651"/>
                  <a:pt x="2332422" y="4616639"/>
                  <a:pt x="2332225" y="4616133"/>
                </a:cubicBezTo>
                <a:close/>
                <a:moveTo>
                  <a:pt x="2761140" y="4615936"/>
                </a:moveTo>
                <a:lnTo>
                  <a:pt x="2766911" y="4627830"/>
                </a:lnTo>
                <a:cubicBezTo>
                  <a:pt x="2771220" y="4635809"/>
                  <a:pt x="2777761" y="4642483"/>
                  <a:pt x="2781782" y="4650610"/>
                </a:cubicBezTo>
                <a:lnTo>
                  <a:pt x="2783234" y="4653637"/>
                </a:lnTo>
                <a:lnTo>
                  <a:pt x="2788384" y="4667586"/>
                </a:lnTo>
                <a:lnTo>
                  <a:pt x="2794951" y="4684472"/>
                </a:lnTo>
                <a:lnTo>
                  <a:pt x="2794814" y="4684764"/>
                </a:lnTo>
                <a:cubicBezTo>
                  <a:pt x="2794082" y="4685609"/>
                  <a:pt x="2793242" y="4686611"/>
                  <a:pt x="2794315" y="4691636"/>
                </a:cubicBezTo>
                <a:lnTo>
                  <a:pt x="2794573" y="4692501"/>
                </a:lnTo>
                <a:lnTo>
                  <a:pt x="2786716" y="4678759"/>
                </a:lnTo>
                <a:cubicBezTo>
                  <a:pt x="2757342" y="4626265"/>
                  <a:pt x="2764024" y="4630305"/>
                  <a:pt x="2761279" y="4616451"/>
                </a:cubicBezTo>
                <a:close/>
                <a:moveTo>
                  <a:pt x="3173795" y="4615368"/>
                </a:moveTo>
                <a:lnTo>
                  <a:pt x="3189189" y="4638865"/>
                </a:lnTo>
                <a:cubicBezTo>
                  <a:pt x="3202732" y="4661353"/>
                  <a:pt x="3213143" y="4683427"/>
                  <a:pt x="3215187" y="4704708"/>
                </a:cubicBezTo>
                <a:lnTo>
                  <a:pt x="3214649" y="4709064"/>
                </a:lnTo>
                <a:lnTo>
                  <a:pt x="3196520" y="4669900"/>
                </a:lnTo>
                <a:cubicBezTo>
                  <a:pt x="3190169" y="4655842"/>
                  <a:pt x="3184207" y="4642238"/>
                  <a:pt x="3179117" y="4629816"/>
                </a:cubicBezTo>
                <a:close/>
                <a:moveTo>
                  <a:pt x="3076001" y="4615010"/>
                </a:moveTo>
                <a:cubicBezTo>
                  <a:pt x="3076007" y="4615027"/>
                  <a:pt x="3076013" y="4615042"/>
                  <a:pt x="3076019" y="4615058"/>
                </a:cubicBezTo>
                <a:lnTo>
                  <a:pt x="3076344" y="4619147"/>
                </a:lnTo>
                <a:cubicBezTo>
                  <a:pt x="3076590" y="4623332"/>
                  <a:pt x="3076748" y="4626696"/>
                  <a:pt x="3076932" y="4628291"/>
                </a:cubicBezTo>
                <a:close/>
                <a:moveTo>
                  <a:pt x="2748528" y="4614730"/>
                </a:moveTo>
                <a:lnTo>
                  <a:pt x="2750111" y="4615150"/>
                </a:lnTo>
                <a:lnTo>
                  <a:pt x="2748998" y="4617509"/>
                </a:lnTo>
                <a:close/>
                <a:moveTo>
                  <a:pt x="2307535" y="4614039"/>
                </a:moveTo>
                <a:lnTo>
                  <a:pt x="2318332" y="4621908"/>
                </a:lnTo>
                <a:lnTo>
                  <a:pt x="2307998" y="4616529"/>
                </a:lnTo>
                <a:lnTo>
                  <a:pt x="2306004" y="4614730"/>
                </a:lnTo>
                <a:close/>
                <a:moveTo>
                  <a:pt x="2324260" y="4612466"/>
                </a:moveTo>
                <a:lnTo>
                  <a:pt x="2328752" y="4619774"/>
                </a:lnTo>
                <a:lnTo>
                  <a:pt x="2341539" y="4643710"/>
                </a:lnTo>
                <a:lnTo>
                  <a:pt x="2339493" y="4641314"/>
                </a:lnTo>
                <a:cubicBezTo>
                  <a:pt x="2334669" y="4635683"/>
                  <a:pt x="2330168" y="4630551"/>
                  <a:pt x="2325434" y="4625594"/>
                </a:cubicBezTo>
                <a:lnTo>
                  <a:pt x="2321532" y="4621896"/>
                </a:lnTo>
                <a:lnTo>
                  <a:pt x="2323623" y="4620782"/>
                </a:lnTo>
                <a:cubicBezTo>
                  <a:pt x="2324295" y="4619328"/>
                  <a:pt x="2324491" y="4617206"/>
                  <a:pt x="2324451" y="4614814"/>
                </a:cubicBezTo>
                <a:close/>
                <a:moveTo>
                  <a:pt x="2038914" y="4611064"/>
                </a:moveTo>
                <a:lnTo>
                  <a:pt x="2038912" y="4611066"/>
                </a:lnTo>
                <a:lnTo>
                  <a:pt x="2038928" y="4611093"/>
                </a:lnTo>
                <a:lnTo>
                  <a:pt x="2038980" y="4611203"/>
                </a:lnTo>
                <a:lnTo>
                  <a:pt x="2038987" y="4611194"/>
                </a:lnTo>
                <a:lnTo>
                  <a:pt x="2038928" y="4611093"/>
                </a:lnTo>
                <a:close/>
                <a:moveTo>
                  <a:pt x="2652719" y="4606663"/>
                </a:moveTo>
                <a:lnTo>
                  <a:pt x="2669476" y="4647567"/>
                </a:lnTo>
                <a:lnTo>
                  <a:pt x="2662716" y="4653151"/>
                </a:lnTo>
                <a:lnTo>
                  <a:pt x="2655403" y="4621820"/>
                </a:lnTo>
                <a:close/>
                <a:moveTo>
                  <a:pt x="2128342" y="4605548"/>
                </a:moveTo>
                <a:lnTo>
                  <a:pt x="2131508" y="4608170"/>
                </a:lnTo>
                <a:lnTo>
                  <a:pt x="2123771" y="4620856"/>
                </a:lnTo>
                <a:cubicBezTo>
                  <a:pt x="2124533" y="4618305"/>
                  <a:pt x="2124365" y="4614707"/>
                  <a:pt x="2124661" y="4611634"/>
                </a:cubicBezTo>
                <a:cubicBezTo>
                  <a:pt x="2124957" y="4608559"/>
                  <a:pt x="2125719" y="4606009"/>
                  <a:pt x="2128342" y="4605548"/>
                </a:cubicBezTo>
                <a:close/>
                <a:moveTo>
                  <a:pt x="3602847" y="4603191"/>
                </a:moveTo>
                <a:lnTo>
                  <a:pt x="3614858" y="4635848"/>
                </a:lnTo>
                <a:cubicBezTo>
                  <a:pt x="3618013" y="4643927"/>
                  <a:pt x="3611248" y="4627265"/>
                  <a:pt x="3605646" y="4611834"/>
                </a:cubicBezTo>
                <a:close/>
                <a:moveTo>
                  <a:pt x="3087173" y="4602046"/>
                </a:moveTo>
                <a:lnTo>
                  <a:pt x="3098147" y="4626031"/>
                </a:lnTo>
                <a:lnTo>
                  <a:pt x="3101343" y="4641596"/>
                </a:lnTo>
                <a:lnTo>
                  <a:pt x="3107706" y="4663881"/>
                </a:lnTo>
                <a:lnTo>
                  <a:pt x="3108027" y="4666932"/>
                </a:lnTo>
                <a:lnTo>
                  <a:pt x="3087832" y="4611476"/>
                </a:lnTo>
                <a:close/>
                <a:moveTo>
                  <a:pt x="3397986" y="4601364"/>
                </a:moveTo>
                <a:lnTo>
                  <a:pt x="3405790" y="4616941"/>
                </a:lnTo>
                <a:lnTo>
                  <a:pt x="3405857" y="4618386"/>
                </a:lnTo>
                <a:cubicBezTo>
                  <a:pt x="3404362" y="4618726"/>
                  <a:pt x="3401117" y="4616671"/>
                  <a:pt x="3395714" y="4611676"/>
                </a:cubicBezTo>
                <a:lnTo>
                  <a:pt x="3388217" y="4603148"/>
                </a:lnTo>
                <a:lnTo>
                  <a:pt x="3395256" y="4605921"/>
                </a:lnTo>
                <a:close/>
                <a:moveTo>
                  <a:pt x="3353693" y="4600602"/>
                </a:moveTo>
                <a:lnTo>
                  <a:pt x="3357869" y="4608811"/>
                </a:lnTo>
                <a:cubicBezTo>
                  <a:pt x="3373951" y="4640853"/>
                  <a:pt x="3385176" y="4665607"/>
                  <a:pt x="3379764" y="4667152"/>
                </a:cubicBezTo>
                <a:lnTo>
                  <a:pt x="3373697" y="4663542"/>
                </a:lnTo>
                <a:lnTo>
                  <a:pt x="3372789" y="4659320"/>
                </a:lnTo>
                <a:cubicBezTo>
                  <a:pt x="3370198" y="4649574"/>
                  <a:pt x="3365690" y="4635321"/>
                  <a:pt x="3359805" y="4617931"/>
                </a:cubicBezTo>
                <a:close/>
                <a:moveTo>
                  <a:pt x="2537262" y="4599690"/>
                </a:moveTo>
                <a:lnTo>
                  <a:pt x="2537350" y="4609661"/>
                </a:lnTo>
                <a:lnTo>
                  <a:pt x="2540126" y="4616799"/>
                </a:lnTo>
                <a:lnTo>
                  <a:pt x="2541397" y="4622640"/>
                </a:lnTo>
                <a:lnTo>
                  <a:pt x="2540026" y="4604159"/>
                </a:lnTo>
                <a:lnTo>
                  <a:pt x="2539223" y="4602874"/>
                </a:lnTo>
                <a:close/>
                <a:moveTo>
                  <a:pt x="3270762" y="4597000"/>
                </a:moveTo>
                <a:lnTo>
                  <a:pt x="3272020" y="4599777"/>
                </a:lnTo>
                <a:lnTo>
                  <a:pt x="3271543" y="4598954"/>
                </a:lnTo>
                <a:close/>
                <a:moveTo>
                  <a:pt x="3402086" y="4594524"/>
                </a:moveTo>
                <a:lnTo>
                  <a:pt x="3427866" y="4654453"/>
                </a:lnTo>
                <a:cubicBezTo>
                  <a:pt x="3433648" y="4669265"/>
                  <a:pt x="3425679" y="4655791"/>
                  <a:pt x="3414797" y="4634921"/>
                </a:cubicBezTo>
                <a:lnTo>
                  <a:pt x="3405790" y="4616941"/>
                </a:lnTo>
                <a:lnTo>
                  <a:pt x="3405508" y="4610747"/>
                </a:lnTo>
                <a:lnTo>
                  <a:pt x="3399881" y="4598201"/>
                </a:lnTo>
                <a:close/>
                <a:moveTo>
                  <a:pt x="3052636" y="4594341"/>
                </a:moveTo>
                <a:lnTo>
                  <a:pt x="3072636" y="4627207"/>
                </a:lnTo>
                <a:lnTo>
                  <a:pt x="3075858" y="4655340"/>
                </a:lnTo>
                <a:lnTo>
                  <a:pt x="3067746" y="4637758"/>
                </a:lnTo>
                <a:lnTo>
                  <a:pt x="3063245" y="4628234"/>
                </a:lnTo>
                <a:lnTo>
                  <a:pt x="3060048" y="4614551"/>
                </a:lnTo>
                <a:cubicBezTo>
                  <a:pt x="3058587" y="4608802"/>
                  <a:pt x="3057360" y="4604726"/>
                  <a:pt x="3055959" y="4601136"/>
                </a:cubicBezTo>
                <a:close/>
                <a:moveTo>
                  <a:pt x="1996760" y="4593280"/>
                </a:moveTo>
                <a:lnTo>
                  <a:pt x="1995227" y="4604061"/>
                </a:lnTo>
                <a:cubicBezTo>
                  <a:pt x="1993455" y="4609205"/>
                  <a:pt x="1988821" y="4613712"/>
                  <a:pt x="1986545" y="4618775"/>
                </a:cubicBezTo>
                <a:lnTo>
                  <a:pt x="1993323" y="4599105"/>
                </a:lnTo>
                <a:close/>
                <a:moveTo>
                  <a:pt x="2141439" y="4591887"/>
                </a:moveTo>
                <a:lnTo>
                  <a:pt x="2143412" y="4594784"/>
                </a:lnTo>
                <a:cubicBezTo>
                  <a:pt x="2150075" y="4604528"/>
                  <a:pt x="2160535" y="4619780"/>
                  <a:pt x="2169651" y="4633616"/>
                </a:cubicBezTo>
                <a:lnTo>
                  <a:pt x="2173992" y="4640525"/>
                </a:lnTo>
                <a:lnTo>
                  <a:pt x="2172214" y="4639894"/>
                </a:lnTo>
                <a:lnTo>
                  <a:pt x="2172021" y="4640149"/>
                </a:lnTo>
                <a:lnTo>
                  <a:pt x="2170750" y="4638326"/>
                </a:lnTo>
                <a:cubicBezTo>
                  <a:pt x="2164507" y="4630063"/>
                  <a:pt x="2153908" y="4617319"/>
                  <a:pt x="2151919" y="4615924"/>
                </a:cubicBezTo>
                <a:cubicBezTo>
                  <a:pt x="2147561" y="4612864"/>
                  <a:pt x="2158256" y="4624484"/>
                  <a:pt x="2161424" y="4628765"/>
                </a:cubicBezTo>
                <a:cubicBezTo>
                  <a:pt x="2161278" y="4634834"/>
                  <a:pt x="2166331" y="4644089"/>
                  <a:pt x="2160988" y="4646974"/>
                </a:cubicBezTo>
                <a:cubicBezTo>
                  <a:pt x="2156303" y="4649505"/>
                  <a:pt x="2154835" y="4638272"/>
                  <a:pt x="2151484" y="4634133"/>
                </a:cubicBezTo>
                <a:cubicBezTo>
                  <a:pt x="2147115" y="4628737"/>
                  <a:pt x="2142214" y="4623787"/>
                  <a:pt x="2137845" y="4618390"/>
                </a:cubicBezTo>
                <a:cubicBezTo>
                  <a:pt x="2136170" y="4616321"/>
                  <a:pt x="2135105" y="4612881"/>
                  <a:pt x="2133805" y="4610073"/>
                </a:cubicBezTo>
                <a:lnTo>
                  <a:pt x="2131508" y="4608170"/>
                </a:lnTo>
                <a:close/>
                <a:moveTo>
                  <a:pt x="3373392" y="4586283"/>
                </a:moveTo>
                <a:cubicBezTo>
                  <a:pt x="3378334" y="4591906"/>
                  <a:pt x="3383275" y="4597527"/>
                  <a:pt x="3388217" y="4603148"/>
                </a:cubicBezTo>
                <a:lnTo>
                  <a:pt x="3381648" y="4600561"/>
                </a:lnTo>
                <a:close/>
                <a:moveTo>
                  <a:pt x="2136669" y="4584696"/>
                </a:moveTo>
                <a:cubicBezTo>
                  <a:pt x="2136896" y="4584922"/>
                  <a:pt x="2137926" y="4586274"/>
                  <a:pt x="2139949" y="4589008"/>
                </a:cubicBezTo>
                <a:lnTo>
                  <a:pt x="2141730" y="4591409"/>
                </a:lnTo>
                <a:lnTo>
                  <a:pt x="2141439" y="4591887"/>
                </a:lnTo>
                <a:lnTo>
                  <a:pt x="2138203" y="4587135"/>
                </a:lnTo>
                <a:cubicBezTo>
                  <a:pt x="2137016" y="4585368"/>
                  <a:pt x="2136442" y="4584469"/>
                  <a:pt x="2136669" y="4584696"/>
                </a:cubicBezTo>
                <a:close/>
                <a:moveTo>
                  <a:pt x="2526949" y="4582815"/>
                </a:moveTo>
                <a:lnTo>
                  <a:pt x="2526959" y="4582940"/>
                </a:lnTo>
                <a:lnTo>
                  <a:pt x="2530746" y="4592679"/>
                </a:lnTo>
                <a:lnTo>
                  <a:pt x="2530362" y="4588488"/>
                </a:lnTo>
                <a:lnTo>
                  <a:pt x="2528345" y="4585211"/>
                </a:lnTo>
                <a:close/>
                <a:moveTo>
                  <a:pt x="3282829" y="4580915"/>
                </a:moveTo>
                <a:lnTo>
                  <a:pt x="3294857" y="4601281"/>
                </a:lnTo>
                <a:lnTo>
                  <a:pt x="3297585" y="4605462"/>
                </a:lnTo>
                <a:lnTo>
                  <a:pt x="3308055" y="4642391"/>
                </a:lnTo>
                <a:cubicBezTo>
                  <a:pt x="3317414" y="4674986"/>
                  <a:pt x="3323163" y="4697127"/>
                  <a:pt x="3311457" y="4678573"/>
                </a:cubicBezTo>
                <a:cubicBezTo>
                  <a:pt x="3304266" y="4667177"/>
                  <a:pt x="3296326" y="4652257"/>
                  <a:pt x="3287996" y="4635082"/>
                </a:cubicBezTo>
                <a:lnTo>
                  <a:pt x="3272020" y="4599777"/>
                </a:lnTo>
                <a:lnTo>
                  <a:pt x="3298893" y="4646386"/>
                </a:lnTo>
                <a:close/>
                <a:moveTo>
                  <a:pt x="2537081" y="4579132"/>
                </a:moveTo>
                <a:lnTo>
                  <a:pt x="2537116" y="4583158"/>
                </a:lnTo>
                <a:lnTo>
                  <a:pt x="2537301" y="4583406"/>
                </a:lnTo>
                <a:lnTo>
                  <a:pt x="2538234" y="4584853"/>
                </a:lnTo>
                <a:lnTo>
                  <a:pt x="2538873" y="4588769"/>
                </a:lnTo>
                <a:lnTo>
                  <a:pt x="2538443" y="4585177"/>
                </a:lnTo>
                <a:lnTo>
                  <a:pt x="2538234" y="4584853"/>
                </a:lnTo>
                <a:lnTo>
                  <a:pt x="2537881" y="4582692"/>
                </a:lnTo>
                <a:close/>
                <a:moveTo>
                  <a:pt x="3006572" y="4579122"/>
                </a:moveTo>
                <a:lnTo>
                  <a:pt x="3012602" y="4600057"/>
                </a:lnTo>
                <a:lnTo>
                  <a:pt x="3019270" y="4642760"/>
                </a:lnTo>
                <a:lnTo>
                  <a:pt x="3020106" y="4654714"/>
                </a:lnTo>
                <a:lnTo>
                  <a:pt x="3015931" y="4643746"/>
                </a:lnTo>
                <a:lnTo>
                  <a:pt x="3015144" y="4632426"/>
                </a:lnTo>
                <a:close/>
                <a:moveTo>
                  <a:pt x="2001326" y="4579041"/>
                </a:moveTo>
                <a:lnTo>
                  <a:pt x="1997664" y="4591750"/>
                </a:lnTo>
                <a:lnTo>
                  <a:pt x="1996760" y="4593280"/>
                </a:lnTo>
                <a:lnTo>
                  <a:pt x="1996999" y="4591609"/>
                </a:lnTo>
                <a:cubicBezTo>
                  <a:pt x="1997296" y="4587438"/>
                  <a:pt x="1997813" y="4583314"/>
                  <a:pt x="2000101" y="4579439"/>
                </a:cubicBezTo>
                <a:close/>
                <a:moveTo>
                  <a:pt x="2956570" y="4578692"/>
                </a:moveTo>
                <a:lnTo>
                  <a:pt x="2969253" y="4608721"/>
                </a:lnTo>
                <a:lnTo>
                  <a:pt x="2971710" y="4628250"/>
                </a:lnTo>
                <a:cubicBezTo>
                  <a:pt x="2973149" y="4642591"/>
                  <a:pt x="2974131" y="4656313"/>
                  <a:pt x="2974468" y="4668345"/>
                </a:cubicBezTo>
                <a:lnTo>
                  <a:pt x="2974533" y="4678085"/>
                </a:lnTo>
                <a:lnTo>
                  <a:pt x="2971812" y="4670432"/>
                </a:lnTo>
                <a:lnTo>
                  <a:pt x="2961739" y="4609804"/>
                </a:lnTo>
                <a:close/>
                <a:moveTo>
                  <a:pt x="3262436" y="4578601"/>
                </a:moveTo>
                <a:lnTo>
                  <a:pt x="3264862" y="4582257"/>
                </a:lnTo>
                <a:lnTo>
                  <a:pt x="3270762" y="4597000"/>
                </a:lnTo>
                <a:close/>
                <a:moveTo>
                  <a:pt x="3088529" y="4577210"/>
                </a:moveTo>
                <a:lnTo>
                  <a:pt x="3094459" y="4590192"/>
                </a:lnTo>
                <a:cubicBezTo>
                  <a:pt x="3109311" y="4628383"/>
                  <a:pt x="3123386" y="4667086"/>
                  <a:pt x="3140354" y="4703957"/>
                </a:cubicBezTo>
                <a:lnTo>
                  <a:pt x="3145216" y="4714550"/>
                </a:lnTo>
                <a:lnTo>
                  <a:pt x="3145210" y="4715046"/>
                </a:lnTo>
                <a:cubicBezTo>
                  <a:pt x="3146057" y="4717687"/>
                  <a:pt x="3148448" y="4722208"/>
                  <a:pt x="3150906" y="4748165"/>
                </a:cubicBezTo>
                <a:lnTo>
                  <a:pt x="3151069" y="4755492"/>
                </a:lnTo>
                <a:lnTo>
                  <a:pt x="3150227" y="4752077"/>
                </a:lnTo>
                <a:cubicBezTo>
                  <a:pt x="3148761" y="4748609"/>
                  <a:pt x="3146503" y="4744315"/>
                  <a:pt x="3143492" y="4739127"/>
                </a:cubicBezTo>
                <a:lnTo>
                  <a:pt x="3141406" y="4735725"/>
                </a:lnTo>
                <a:lnTo>
                  <a:pt x="3139635" y="4710459"/>
                </a:lnTo>
                <a:cubicBezTo>
                  <a:pt x="3137492" y="4708607"/>
                  <a:pt x="3135081" y="4704312"/>
                  <a:pt x="3132805" y="4701237"/>
                </a:cubicBezTo>
                <a:lnTo>
                  <a:pt x="3127334" y="4699519"/>
                </a:lnTo>
                <a:lnTo>
                  <a:pt x="3115925" y="4669090"/>
                </a:lnTo>
                <a:lnTo>
                  <a:pt x="3114667" y="4652930"/>
                </a:lnTo>
                <a:cubicBezTo>
                  <a:pt x="3113461" y="4644115"/>
                  <a:pt x="3110901" y="4635392"/>
                  <a:pt x="3104238" y="4623933"/>
                </a:cubicBezTo>
                <a:cubicBezTo>
                  <a:pt x="3100967" y="4618311"/>
                  <a:pt x="3093940" y="4600119"/>
                  <a:pt x="3094428" y="4607063"/>
                </a:cubicBezTo>
                <a:cubicBezTo>
                  <a:pt x="3094905" y="4613873"/>
                  <a:pt x="3097483" y="4619895"/>
                  <a:pt x="3100062" y="4625916"/>
                </a:cubicBezTo>
                <a:lnTo>
                  <a:pt x="3103774" y="4638332"/>
                </a:lnTo>
                <a:lnTo>
                  <a:pt x="3098147" y="4626031"/>
                </a:lnTo>
                <a:lnTo>
                  <a:pt x="3089438" y="4583635"/>
                </a:lnTo>
                <a:close/>
                <a:moveTo>
                  <a:pt x="3070247" y="4576480"/>
                </a:moveTo>
                <a:lnTo>
                  <a:pt x="3071344" y="4578366"/>
                </a:lnTo>
                <a:lnTo>
                  <a:pt x="3071952" y="4580465"/>
                </a:lnTo>
                <a:close/>
                <a:moveTo>
                  <a:pt x="2020111" y="4576255"/>
                </a:moveTo>
                <a:lnTo>
                  <a:pt x="2020098" y="4576287"/>
                </a:lnTo>
                <a:lnTo>
                  <a:pt x="2020699" y="4577401"/>
                </a:lnTo>
                <a:lnTo>
                  <a:pt x="2020742" y="4577193"/>
                </a:lnTo>
                <a:cubicBezTo>
                  <a:pt x="2021197" y="4574898"/>
                  <a:pt x="2020880" y="4574868"/>
                  <a:pt x="2020111" y="4576255"/>
                </a:cubicBezTo>
                <a:close/>
                <a:moveTo>
                  <a:pt x="2629708" y="4575194"/>
                </a:moveTo>
                <a:cubicBezTo>
                  <a:pt x="2629856" y="4578625"/>
                  <a:pt x="2633183" y="4591441"/>
                  <a:pt x="2634510" y="4596632"/>
                </a:cubicBezTo>
                <a:lnTo>
                  <a:pt x="2636495" y="4602345"/>
                </a:lnTo>
                <a:lnTo>
                  <a:pt x="2633713" y="4580893"/>
                </a:lnTo>
                <a:lnTo>
                  <a:pt x="2630811" y="4575521"/>
                </a:lnTo>
                <a:cubicBezTo>
                  <a:pt x="2629963" y="4573949"/>
                  <a:pt x="2629658" y="4574050"/>
                  <a:pt x="2629708" y="4575194"/>
                </a:cubicBezTo>
                <a:close/>
                <a:moveTo>
                  <a:pt x="2075817" y="4574860"/>
                </a:moveTo>
                <a:cubicBezTo>
                  <a:pt x="2086713" y="4588318"/>
                  <a:pt x="2095010" y="4596430"/>
                  <a:pt x="2107230" y="4609248"/>
                </a:cubicBezTo>
                <a:cubicBezTo>
                  <a:pt x="2107847" y="4612767"/>
                  <a:pt x="2111576" y="4619321"/>
                  <a:pt x="2111414" y="4622081"/>
                </a:cubicBezTo>
                <a:lnTo>
                  <a:pt x="2109697" y="4623323"/>
                </a:lnTo>
                <a:lnTo>
                  <a:pt x="2100194" y="4610482"/>
                </a:lnTo>
                <a:cubicBezTo>
                  <a:pt x="2097337" y="4607185"/>
                  <a:pt x="2095107" y="4604633"/>
                  <a:pt x="2093348" y="4602628"/>
                </a:cubicBezTo>
                <a:lnTo>
                  <a:pt x="2091016" y="4599975"/>
                </a:lnTo>
                <a:lnTo>
                  <a:pt x="2088665" y="4596429"/>
                </a:lnTo>
                <a:cubicBezTo>
                  <a:pt x="2076434" y="4577030"/>
                  <a:pt x="2095931" y="4599704"/>
                  <a:pt x="2075817" y="4574860"/>
                </a:cubicBezTo>
                <a:close/>
                <a:moveTo>
                  <a:pt x="2667490" y="4569874"/>
                </a:moveTo>
                <a:lnTo>
                  <a:pt x="2673239" y="4587431"/>
                </a:lnTo>
                <a:lnTo>
                  <a:pt x="2681914" y="4591033"/>
                </a:lnTo>
                <a:lnTo>
                  <a:pt x="2684277" y="4606371"/>
                </a:lnTo>
                <a:lnTo>
                  <a:pt x="2682314" y="4625291"/>
                </a:lnTo>
                <a:lnTo>
                  <a:pt x="2675778" y="4638194"/>
                </a:lnTo>
                <a:lnTo>
                  <a:pt x="2671750" y="4598682"/>
                </a:lnTo>
                <a:close/>
                <a:moveTo>
                  <a:pt x="3072259" y="4569443"/>
                </a:moveTo>
                <a:lnTo>
                  <a:pt x="3083034" y="4592997"/>
                </a:lnTo>
                <a:lnTo>
                  <a:pt x="3079531" y="4588675"/>
                </a:lnTo>
                <a:lnTo>
                  <a:pt x="3076507" y="4580370"/>
                </a:lnTo>
                <a:lnTo>
                  <a:pt x="3074482" y="4575720"/>
                </a:lnTo>
                <a:close/>
                <a:moveTo>
                  <a:pt x="2894865" y="4569015"/>
                </a:moveTo>
                <a:lnTo>
                  <a:pt x="2899941" y="4579304"/>
                </a:lnTo>
                <a:lnTo>
                  <a:pt x="2900386" y="4580296"/>
                </a:lnTo>
                <a:lnTo>
                  <a:pt x="2902373" y="4601580"/>
                </a:lnTo>
                <a:lnTo>
                  <a:pt x="2904311" y="4625756"/>
                </a:lnTo>
                <a:lnTo>
                  <a:pt x="2904078" y="4624273"/>
                </a:lnTo>
                <a:lnTo>
                  <a:pt x="2896372" y="4578061"/>
                </a:lnTo>
                <a:close/>
                <a:moveTo>
                  <a:pt x="3189534" y="4564996"/>
                </a:moveTo>
                <a:lnTo>
                  <a:pt x="3211535" y="4623790"/>
                </a:lnTo>
                <a:cubicBezTo>
                  <a:pt x="3222154" y="4649576"/>
                  <a:pt x="3232822" y="4675339"/>
                  <a:pt x="3241242" y="4702278"/>
                </a:cubicBezTo>
                <a:cubicBezTo>
                  <a:pt x="3249237" y="4727851"/>
                  <a:pt x="3218885" y="4654682"/>
                  <a:pt x="3208721" y="4630282"/>
                </a:cubicBezTo>
                <a:cubicBezTo>
                  <a:pt x="3202485" y="4615310"/>
                  <a:pt x="3197909" y="4599001"/>
                  <a:pt x="3193781" y="4582338"/>
                </a:cubicBezTo>
                <a:close/>
                <a:moveTo>
                  <a:pt x="2030618" y="4563460"/>
                </a:moveTo>
                <a:lnTo>
                  <a:pt x="2026397" y="4574641"/>
                </a:lnTo>
                <a:lnTo>
                  <a:pt x="2024840" y="4579631"/>
                </a:lnTo>
                <a:lnTo>
                  <a:pt x="2026557" y="4583493"/>
                </a:lnTo>
                <a:lnTo>
                  <a:pt x="2024649" y="4580244"/>
                </a:lnTo>
                <a:lnTo>
                  <a:pt x="2023764" y="4583076"/>
                </a:lnTo>
                <a:lnTo>
                  <a:pt x="2025252" y="4585831"/>
                </a:lnTo>
                <a:lnTo>
                  <a:pt x="2026596" y="4583568"/>
                </a:lnTo>
                <a:lnTo>
                  <a:pt x="2026557" y="4583493"/>
                </a:lnTo>
                <a:lnTo>
                  <a:pt x="2026597" y="4583567"/>
                </a:lnTo>
                <a:lnTo>
                  <a:pt x="2033235" y="4572391"/>
                </a:lnTo>
                <a:lnTo>
                  <a:pt x="2033651" y="4568932"/>
                </a:lnTo>
                <a:close/>
                <a:moveTo>
                  <a:pt x="3286057" y="4560347"/>
                </a:moveTo>
                <a:lnTo>
                  <a:pt x="3311956" y="4597889"/>
                </a:lnTo>
                <a:lnTo>
                  <a:pt x="3313042" y="4600163"/>
                </a:lnTo>
                <a:cubicBezTo>
                  <a:pt x="3343395" y="4663875"/>
                  <a:pt x="3363304" y="4706646"/>
                  <a:pt x="3338064" y="4667567"/>
                </a:cubicBezTo>
                <a:cubicBezTo>
                  <a:pt x="3328647" y="4652985"/>
                  <a:pt x="3320540" y="4640603"/>
                  <a:pt x="3313440" y="4629770"/>
                </a:cubicBezTo>
                <a:lnTo>
                  <a:pt x="3297585" y="4605462"/>
                </a:lnTo>
                <a:lnTo>
                  <a:pt x="3293041" y="4589437"/>
                </a:lnTo>
                <a:cubicBezTo>
                  <a:pt x="3290664" y="4580565"/>
                  <a:pt x="3288495" y="4571983"/>
                  <a:pt x="3286750" y="4564167"/>
                </a:cubicBezTo>
                <a:close/>
                <a:moveTo>
                  <a:pt x="2613485" y="4560214"/>
                </a:moveTo>
                <a:cubicBezTo>
                  <a:pt x="2612277" y="4559482"/>
                  <a:pt x="2611132" y="4559589"/>
                  <a:pt x="2610135" y="4561011"/>
                </a:cubicBezTo>
                <a:cubicBezTo>
                  <a:pt x="2605809" y="4567175"/>
                  <a:pt x="2617293" y="4574263"/>
                  <a:pt x="2620872" y="4580890"/>
                </a:cubicBezTo>
                <a:lnTo>
                  <a:pt x="2623338" y="4594964"/>
                </a:lnTo>
                <a:cubicBezTo>
                  <a:pt x="2625112" y="4605087"/>
                  <a:pt x="2629099" y="4614600"/>
                  <a:pt x="2633279" y="4624072"/>
                </a:cubicBezTo>
                <a:lnTo>
                  <a:pt x="2642344" y="4647643"/>
                </a:lnTo>
                <a:lnTo>
                  <a:pt x="2637329" y="4608791"/>
                </a:lnTo>
                <a:lnTo>
                  <a:pt x="2623774" y="4576754"/>
                </a:lnTo>
                <a:cubicBezTo>
                  <a:pt x="2621299" y="4572172"/>
                  <a:pt x="2617108" y="4562411"/>
                  <a:pt x="2613485" y="4560214"/>
                </a:cubicBezTo>
                <a:close/>
                <a:moveTo>
                  <a:pt x="2032947" y="4557292"/>
                </a:moveTo>
                <a:lnTo>
                  <a:pt x="2031891" y="4560090"/>
                </a:lnTo>
                <a:lnTo>
                  <a:pt x="2034030" y="4564050"/>
                </a:lnTo>
                <a:lnTo>
                  <a:pt x="2034206" y="4564325"/>
                </a:lnTo>
                <a:lnTo>
                  <a:pt x="2034668" y="4560477"/>
                </a:lnTo>
                <a:close/>
                <a:moveTo>
                  <a:pt x="3276971" y="4557038"/>
                </a:moveTo>
                <a:lnTo>
                  <a:pt x="3282829" y="4580915"/>
                </a:lnTo>
                <a:lnTo>
                  <a:pt x="3274389" y="4566625"/>
                </a:lnTo>
                <a:close/>
                <a:moveTo>
                  <a:pt x="2527199" y="4553908"/>
                </a:moveTo>
                <a:lnTo>
                  <a:pt x="2526882" y="4553985"/>
                </a:lnTo>
                <a:cubicBezTo>
                  <a:pt x="2526095" y="4557193"/>
                  <a:pt x="2528700" y="4567122"/>
                  <a:pt x="2528591" y="4571674"/>
                </a:cubicBezTo>
                <a:lnTo>
                  <a:pt x="2528857" y="4572033"/>
                </a:lnTo>
                <a:close/>
                <a:moveTo>
                  <a:pt x="2510817" y="4553030"/>
                </a:moveTo>
                <a:cubicBezTo>
                  <a:pt x="2512181" y="4556538"/>
                  <a:pt x="2514687" y="4561477"/>
                  <a:pt x="2517790" y="4567091"/>
                </a:cubicBezTo>
                <a:lnTo>
                  <a:pt x="2518709" y="4568669"/>
                </a:lnTo>
                <a:lnTo>
                  <a:pt x="2518736" y="4563334"/>
                </a:lnTo>
                <a:lnTo>
                  <a:pt x="2514011" y="4555774"/>
                </a:lnTo>
                <a:cubicBezTo>
                  <a:pt x="2511672" y="4552548"/>
                  <a:pt x="2509852" y="4550548"/>
                  <a:pt x="2510817" y="4553030"/>
                </a:cubicBezTo>
                <a:close/>
                <a:moveTo>
                  <a:pt x="2083258" y="4551034"/>
                </a:moveTo>
                <a:lnTo>
                  <a:pt x="2092186" y="4570749"/>
                </a:lnTo>
                <a:cubicBezTo>
                  <a:pt x="2094829" y="4577159"/>
                  <a:pt x="2097189" y="4583428"/>
                  <a:pt x="2100628" y="4592272"/>
                </a:cubicBezTo>
                <a:cubicBezTo>
                  <a:pt x="2104488" y="4602198"/>
                  <a:pt x="2087443" y="4575508"/>
                  <a:pt x="2081621" y="4566589"/>
                </a:cubicBezTo>
                <a:lnTo>
                  <a:pt x="2078661" y="4561111"/>
                </a:lnTo>
                <a:close/>
                <a:moveTo>
                  <a:pt x="3499595" y="4549075"/>
                </a:moveTo>
                <a:lnTo>
                  <a:pt x="3515286" y="4577129"/>
                </a:lnTo>
                <a:cubicBezTo>
                  <a:pt x="3522527" y="4589982"/>
                  <a:pt x="3529014" y="4601373"/>
                  <a:pt x="3534296" y="4610427"/>
                </a:cubicBezTo>
                <a:lnTo>
                  <a:pt x="3541507" y="4621566"/>
                </a:lnTo>
                <a:lnTo>
                  <a:pt x="3539670" y="4624578"/>
                </a:lnTo>
                <a:cubicBezTo>
                  <a:pt x="3532278" y="4628387"/>
                  <a:pt x="3523318" y="4611627"/>
                  <a:pt x="3514032" y="4588431"/>
                </a:cubicBezTo>
                <a:close/>
                <a:moveTo>
                  <a:pt x="3025104" y="4547508"/>
                </a:moveTo>
                <a:lnTo>
                  <a:pt x="3042270" y="4576934"/>
                </a:lnTo>
                <a:lnTo>
                  <a:pt x="3042839" y="4585042"/>
                </a:lnTo>
                <a:close/>
                <a:moveTo>
                  <a:pt x="3413474" y="4547138"/>
                </a:moveTo>
                <a:lnTo>
                  <a:pt x="3417229" y="4554860"/>
                </a:lnTo>
                <a:cubicBezTo>
                  <a:pt x="3444084" y="4609103"/>
                  <a:pt x="3467634" y="4654675"/>
                  <a:pt x="3465561" y="4654881"/>
                </a:cubicBezTo>
                <a:cubicBezTo>
                  <a:pt x="3434913" y="4657929"/>
                  <a:pt x="3428877" y="4621406"/>
                  <a:pt x="3420720" y="4589182"/>
                </a:cubicBezTo>
                <a:lnTo>
                  <a:pt x="3411568" y="4562089"/>
                </a:lnTo>
                <a:lnTo>
                  <a:pt x="3413755" y="4549413"/>
                </a:lnTo>
                <a:close/>
                <a:moveTo>
                  <a:pt x="2737063" y="4546621"/>
                </a:moveTo>
                <a:lnTo>
                  <a:pt x="2739127" y="4550599"/>
                </a:lnTo>
                <a:cubicBezTo>
                  <a:pt x="2750934" y="4574077"/>
                  <a:pt x="2757914" y="4590261"/>
                  <a:pt x="2759944" y="4600583"/>
                </a:cubicBezTo>
                <a:lnTo>
                  <a:pt x="2759405" y="4609516"/>
                </a:lnTo>
                <a:lnTo>
                  <a:pt x="2761140" y="4615936"/>
                </a:lnTo>
                <a:lnTo>
                  <a:pt x="2759175" y="4611888"/>
                </a:lnTo>
                <a:lnTo>
                  <a:pt x="2751063" y="4615402"/>
                </a:lnTo>
                <a:lnTo>
                  <a:pt x="2750111" y="4615150"/>
                </a:lnTo>
                <a:lnTo>
                  <a:pt x="2751246" y="4612750"/>
                </a:lnTo>
                <a:cubicBezTo>
                  <a:pt x="2751957" y="4608437"/>
                  <a:pt x="2752288" y="4602889"/>
                  <a:pt x="2751216" y="4600570"/>
                </a:cubicBezTo>
                <a:lnTo>
                  <a:pt x="2741878" y="4575294"/>
                </a:lnTo>
                <a:lnTo>
                  <a:pt x="2741392" y="4572419"/>
                </a:lnTo>
                <a:lnTo>
                  <a:pt x="2736369" y="4557022"/>
                </a:lnTo>
                <a:lnTo>
                  <a:pt x="2740151" y="4565064"/>
                </a:lnTo>
                <a:lnTo>
                  <a:pt x="2738810" y="4557105"/>
                </a:lnTo>
                <a:close/>
                <a:moveTo>
                  <a:pt x="3061297" y="4545487"/>
                </a:moveTo>
                <a:cubicBezTo>
                  <a:pt x="3061320" y="4545536"/>
                  <a:pt x="3061342" y="4545584"/>
                  <a:pt x="3061364" y="4545633"/>
                </a:cubicBezTo>
                <a:lnTo>
                  <a:pt x="3074482" y="4575720"/>
                </a:lnTo>
                <a:lnTo>
                  <a:pt x="3078708" y="4587658"/>
                </a:lnTo>
                <a:lnTo>
                  <a:pt x="3071758" y="4579078"/>
                </a:lnTo>
                <a:cubicBezTo>
                  <a:pt x="3071620" y="4578842"/>
                  <a:pt x="3071482" y="4578603"/>
                  <a:pt x="3071344" y="4578366"/>
                </a:cubicBezTo>
                <a:lnTo>
                  <a:pt x="3064996" y="4556455"/>
                </a:lnTo>
                <a:close/>
                <a:moveTo>
                  <a:pt x="2690781" y="4539667"/>
                </a:moveTo>
                <a:lnTo>
                  <a:pt x="2695696" y="4551738"/>
                </a:lnTo>
                <a:lnTo>
                  <a:pt x="2708884" y="4602235"/>
                </a:lnTo>
                <a:lnTo>
                  <a:pt x="2696619" y="4597141"/>
                </a:lnTo>
                <a:lnTo>
                  <a:pt x="2695544" y="4589616"/>
                </a:lnTo>
                <a:close/>
                <a:moveTo>
                  <a:pt x="3362352" y="4531498"/>
                </a:moveTo>
                <a:lnTo>
                  <a:pt x="3366088" y="4537020"/>
                </a:lnTo>
                <a:lnTo>
                  <a:pt x="3386844" y="4583303"/>
                </a:lnTo>
                <a:cubicBezTo>
                  <a:pt x="3397671" y="4608319"/>
                  <a:pt x="3386270" y="4583650"/>
                  <a:pt x="3369271" y="4546586"/>
                </a:cubicBezTo>
                <a:close/>
                <a:moveTo>
                  <a:pt x="3280389" y="4531373"/>
                </a:moveTo>
                <a:lnTo>
                  <a:pt x="3281026" y="4532726"/>
                </a:lnTo>
                <a:lnTo>
                  <a:pt x="3283000" y="4543480"/>
                </a:lnTo>
                <a:lnTo>
                  <a:pt x="3286057" y="4560347"/>
                </a:lnTo>
                <a:lnTo>
                  <a:pt x="3281954" y="4554399"/>
                </a:lnTo>
                <a:lnTo>
                  <a:pt x="3278359" y="4546883"/>
                </a:lnTo>
                <a:close/>
                <a:moveTo>
                  <a:pt x="3270018" y="4529434"/>
                </a:moveTo>
                <a:lnTo>
                  <a:pt x="3278359" y="4546883"/>
                </a:lnTo>
                <a:lnTo>
                  <a:pt x="3277087" y="4556606"/>
                </a:lnTo>
                <a:lnTo>
                  <a:pt x="3276971" y="4557038"/>
                </a:lnTo>
                <a:lnTo>
                  <a:pt x="3276231" y="4554020"/>
                </a:lnTo>
                <a:close/>
                <a:moveTo>
                  <a:pt x="2107738" y="4529373"/>
                </a:moveTo>
                <a:lnTo>
                  <a:pt x="2118468" y="4529583"/>
                </a:lnTo>
                <a:lnTo>
                  <a:pt x="2118912" y="4531042"/>
                </a:lnTo>
                <a:cubicBezTo>
                  <a:pt x="2111567" y="4555636"/>
                  <a:pt x="2117452" y="4547356"/>
                  <a:pt x="2107738" y="4529373"/>
                </a:cubicBezTo>
                <a:close/>
                <a:moveTo>
                  <a:pt x="3297308" y="4528814"/>
                </a:moveTo>
                <a:lnTo>
                  <a:pt x="3314662" y="4563246"/>
                </a:lnTo>
                <a:lnTo>
                  <a:pt x="3360899" y="4652598"/>
                </a:lnTo>
                <a:cubicBezTo>
                  <a:pt x="3353468" y="4644864"/>
                  <a:pt x="3346037" y="4637128"/>
                  <a:pt x="3338608" y="4629394"/>
                </a:cubicBezTo>
                <a:lnTo>
                  <a:pt x="3311889" y="4563661"/>
                </a:lnTo>
                <a:close/>
                <a:moveTo>
                  <a:pt x="3282580" y="4527138"/>
                </a:moveTo>
                <a:lnTo>
                  <a:pt x="3286585" y="4535742"/>
                </a:lnTo>
                <a:cubicBezTo>
                  <a:pt x="3290797" y="4544641"/>
                  <a:pt x="3294613" y="4552507"/>
                  <a:pt x="3297782" y="4558727"/>
                </a:cubicBezTo>
                <a:cubicBezTo>
                  <a:pt x="3304027" y="4570987"/>
                  <a:pt x="3316874" y="4595228"/>
                  <a:pt x="3326863" y="4613177"/>
                </a:cubicBezTo>
                <a:lnTo>
                  <a:pt x="3332846" y="4623396"/>
                </a:lnTo>
                <a:cubicBezTo>
                  <a:pt x="3328954" y="4619346"/>
                  <a:pt x="3325062" y="4615296"/>
                  <a:pt x="3321171" y="4611245"/>
                </a:cubicBezTo>
                <a:lnTo>
                  <a:pt x="3311956" y="4597889"/>
                </a:lnTo>
                <a:lnTo>
                  <a:pt x="3288858" y="4549405"/>
                </a:lnTo>
                <a:lnTo>
                  <a:pt x="3281026" y="4532726"/>
                </a:lnTo>
                <a:lnTo>
                  <a:pt x="3280659" y="4530735"/>
                </a:lnTo>
                <a:close/>
                <a:moveTo>
                  <a:pt x="3360403" y="4524341"/>
                </a:moveTo>
                <a:lnTo>
                  <a:pt x="3383161" y="4565574"/>
                </a:lnTo>
                <a:cubicBezTo>
                  <a:pt x="3388471" y="4575328"/>
                  <a:pt x="3393261" y="4584335"/>
                  <a:pt x="3397123" y="4592046"/>
                </a:cubicBezTo>
                <a:lnTo>
                  <a:pt x="3399881" y="4598201"/>
                </a:lnTo>
                <a:lnTo>
                  <a:pt x="3397986" y="4601364"/>
                </a:lnTo>
                <a:cubicBezTo>
                  <a:pt x="3397873" y="4601138"/>
                  <a:pt x="3397759" y="4600909"/>
                  <a:pt x="3397647" y="4600683"/>
                </a:cubicBezTo>
                <a:cubicBezTo>
                  <a:pt x="3392104" y="4589162"/>
                  <a:pt x="3387190" y="4578404"/>
                  <a:pt x="3384258" y="4571021"/>
                </a:cubicBezTo>
                <a:cubicBezTo>
                  <a:pt x="3380326" y="4561124"/>
                  <a:pt x="3374588" y="4550516"/>
                  <a:pt x="3367737" y="4539456"/>
                </a:cubicBezTo>
                <a:lnTo>
                  <a:pt x="3366088" y="4537020"/>
                </a:lnTo>
                <a:close/>
                <a:moveTo>
                  <a:pt x="3325897" y="4523553"/>
                </a:moveTo>
                <a:lnTo>
                  <a:pt x="3347199" y="4556487"/>
                </a:lnTo>
                <a:lnTo>
                  <a:pt x="3368882" y="4581153"/>
                </a:lnTo>
                <a:lnTo>
                  <a:pt x="3383518" y="4608710"/>
                </a:lnTo>
                <a:cubicBezTo>
                  <a:pt x="3396396" y="4636842"/>
                  <a:pt x="3348041" y="4559299"/>
                  <a:pt x="3330302" y="4534593"/>
                </a:cubicBezTo>
                <a:lnTo>
                  <a:pt x="3328193" y="4529746"/>
                </a:lnTo>
                <a:close/>
                <a:moveTo>
                  <a:pt x="2968519" y="4518358"/>
                </a:moveTo>
                <a:lnTo>
                  <a:pt x="2983501" y="4559909"/>
                </a:lnTo>
                <a:lnTo>
                  <a:pt x="2994941" y="4640855"/>
                </a:lnTo>
                <a:lnTo>
                  <a:pt x="2990177" y="4623856"/>
                </a:lnTo>
                <a:cubicBezTo>
                  <a:pt x="2985203" y="4604544"/>
                  <a:pt x="2978633" y="4575074"/>
                  <a:pt x="2969555" y="4524282"/>
                </a:cubicBezTo>
                <a:close/>
                <a:moveTo>
                  <a:pt x="3290445" y="4512411"/>
                </a:moveTo>
                <a:lnTo>
                  <a:pt x="3297308" y="4528814"/>
                </a:lnTo>
                <a:lnTo>
                  <a:pt x="3289723" y="4513762"/>
                </a:lnTo>
                <a:close/>
                <a:moveTo>
                  <a:pt x="2618088" y="4508880"/>
                </a:moveTo>
                <a:lnTo>
                  <a:pt x="2619713" y="4512186"/>
                </a:lnTo>
                <a:lnTo>
                  <a:pt x="2625094" y="4522293"/>
                </a:lnTo>
                <a:lnTo>
                  <a:pt x="2625521" y="4527779"/>
                </a:lnTo>
                <a:cubicBezTo>
                  <a:pt x="2624960" y="4528621"/>
                  <a:pt x="2622816" y="4524033"/>
                  <a:pt x="2619831" y="4516514"/>
                </a:cubicBezTo>
                <a:lnTo>
                  <a:pt x="2618880" y="4514018"/>
                </a:lnTo>
                <a:lnTo>
                  <a:pt x="2618839" y="4513828"/>
                </a:lnTo>
                <a:close/>
                <a:moveTo>
                  <a:pt x="2704771" y="4507525"/>
                </a:moveTo>
                <a:cubicBezTo>
                  <a:pt x="2705059" y="4505976"/>
                  <a:pt x="2706282" y="4506157"/>
                  <a:pt x="2708717" y="4508668"/>
                </a:cubicBezTo>
                <a:lnTo>
                  <a:pt x="2711346" y="4513312"/>
                </a:lnTo>
                <a:lnTo>
                  <a:pt x="2709802" y="4519918"/>
                </a:lnTo>
                <a:lnTo>
                  <a:pt x="2708757" y="4523461"/>
                </a:lnTo>
                <a:lnTo>
                  <a:pt x="2706428" y="4516766"/>
                </a:lnTo>
                <a:cubicBezTo>
                  <a:pt x="2705128" y="4512354"/>
                  <a:pt x="2704483" y="4509073"/>
                  <a:pt x="2704771" y="4507525"/>
                </a:cubicBezTo>
                <a:close/>
                <a:moveTo>
                  <a:pt x="2618104" y="4496342"/>
                </a:moveTo>
                <a:lnTo>
                  <a:pt x="2618974" y="4496905"/>
                </a:lnTo>
                <a:lnTo>
                  <a:pt x="2621122" y="4500538"/>
                </a:lnTo>
                <a:lnTo>
                  <a:pt x="2626763" y="4514711"/>
                </a:lnTo>
                <a:cubicBezTo>
                  <a:pt x="2628454" y="4519518"/>
                  <a:pt x="2629470" y="4523324"/>
                  <a:pt x="2629215" y="4525027"/>
                </a:cubicBezTo>
                <a:cubicBezTo>
                  <a:pt x="2628822" y="4527661"/>
                  <a:pt x="2627078" y="4525621"/>
                  <a:pt x="2625118" y="4522339"/>
                </a:cubicBezTo>
                <a:lnTo>
                  <a:pt x="2625094" y="4522293"/>
                </a:lnTo>
                <a:lnTo>
                  <a:pt x="2625081" y="4522125"/>
                </a:lnTo>
                <a:close/>
                <a:moveTo>
                  <a:pt x="2885872" y="4492833"/>
                </a:moveTo>
                <a:lnTo>
                  <a:pt x="2892696" y="4513049"/>
                </a:lnTo>
                <a:lnTo>
                  <a:pt x="2898329" y="4558249"/>
                </a:lnTo>
                <a:lnTo>
                  <a:pt x="2899073" y="4566235"/>
                </a:lnTo>
                <a:lnTo>
                  <a:pt x="2891819" y="4545345"/>
                </a:lnTo>
                <a:lnTo>
                  <a:pt x="2891628" y="4541799"/>
                </a:lnTo>
                <a:cubicBezTo>
                  <a:pt x="2891063" y="4535403"/>
                  <a:pt x="2889736" y="4523296"/>
                  <a:pt x="2886774" y="4499829"/>
                </a:cubicBezTo>
                <a:close/>
                <a:moveTo>
                  <a:pt x="3304630" y="4490206"/>
                </a:moveTo>
                <a:lnTo>
                  <a:pt x="3306806" y="4494032"/>
                </a:lnTo>
                <a:lnTo>
                  <a:pt x="3324679" y="4521669"/>
                </a:lnTo>
                <a:lnTo>
                  <a:pt x="3328193" y="4529746"/>
                </a:lnTo>
                <a:lnTo>
                  <a:pt x="3338564" y="4557722"/>
                </a:lnTo>
                <a:lnTo>
                  <a:pt x="3353693" y="4600602"/>
                </a:lnTo>
                <a:lnTo>
                  <a:pt x="3322719" y="4539733"/>
                </a:lnTo>
                <a:cubicBezTo>
                  <a:pt x="3316946" y="4528173"/>
                  <a:pt x="3311504" y="4516985"/>
                  <a:pt x="3306834" y="4506755"/>
                </a:cubicBezTo>
                <a:lnTo>
                  <a:pt x="3301637" y="4494205"/>
                </a:lnTo>
                <a:close/>
                <a:moveTo>
                  <a:pt x="2918815" y="4489306"/>
                </a:moveTo>
                <a:lnTo>
                  <a:pt x="2933778" y="4524729"/>
                </a:lnTo>
                <a:lnTo>
                  <a:pt x="2942913" y="4562771"/>
                </a:lnTo>
                <a:lnTo>
                  <a:pt x="2941565" y="4585338"/>
                </a:lnTo>
                <a:lnTo>
                  <a:pt x="2935612" y="4568591"/>
                </a:lnTo>
                <a:close/>
                <a:moveTo>
                  <a:pt x="2614773" y="4484028"/>
                </a:moveTo>
                <a:lnTo>
                  <a:pt x="2614780" y="4484037"/>
                </a:lnTo>
                <a:cubicBezTo>
                  <a:pt x="2619673" y="4496621"/>
                  <a:pt x="2621390" y="4500740"/>
                  <a:pt x="2621549" y="4501261"/>
                </a:cubicBezTo>
                <a:lnTo>
                  <a:pt x="2621122" y="4500538"/>
                </a:lnTo>
                <a:lnTo>
                  <a:pt x="2620263" y="4498382"/>
                </a:lnTo>
                <a:lnTo>
                  <a:pt x="2616139" y="4489075"/>
                </a:lnTo>
                <a:close/>
                <a:moveTo>
                  <a:pt x="3310548" y="4482297"/>
                </a:moveTo>
                <a:lnTo>
                  <a:pt x="3312317" y="4486920"/>
                </a:lnTo>
                <a:lnTo>
                  <a:pt x="3325897" y="4523553"/>
                </a:lnTo>
                <a:cubicBezTo>
                  <a:pt x="3325491" y="4522925"/>
                  <a:pt x="3325086" y="4522296"/>
                  <a:pt x="3324679" y="4521669"/>
                </a:cubicBezTo>
                <a:lnTo>
                  <a:pt x="3308652" y="4484831"/>
                </a:lnTo>
                <a:close/>
                <a:moveTo>
                  <a:pt x="3160561" y="4480791"/>
                </a:moveTo>
                <a:cubicBezTo>
                  <a:pt x="3161930" y="4482531"/>
                  <a:pt x="3163297" y="4484271"/>
                  <a:pt x="3164665" y="4486011"/>
                </a:cubicBezTo>
                <a:cubicBezTo>
                  <a:pt x="3171862" y="4500145"/>
                  <a:pt x="3177076" y="4515896"/>
                  <a:pt x="3181524" y="4532278"/>
                </a:cubicBezTo>
                <a:lnTo>
                  <a:pt x="3189534" y="4564996"/>
                </a:lnTo>
                <a:lnTo>
                  <a:pt x="3182112" y="4545159"/>
                </a:lnTo>
                <a:cubicBezTo>
                  <a:pt x="3178391" y="4532940"/>
                  <a:pt x="3172225" y="4515179"/>
                  <a:pt x="3165602" y="4495962"/>
                </a:cubicBezTo>
                <a:close/>
                <a:moveTo>
                  <a:pt x="3270262" y="4475448"/>
                </a:moveTo>
                <a:lnTo>
                  <a:pt x="3281686" y="4497816"/>
                </a:lnTo>
                <a:lnTo>
                  <a:pt x="3289723" y="4513762"/>
                </a:lnTo>
                <a:lnTo>
                  <a:pt x="3282580" y="4527138"/>
                </a:lnTo>
                <a:lnTo>
                  <a:pt x="3278320" y="4517984"/>
                </a:lnTo>
                <a:lnTo>
                  <a:pt x="3272290" y="4485150"/>
                </a:lnTo>
                <a:close/>
                <a:moveTo>
                  <a:pt x="2983313" y="4472829"/>
                </a:moveTo>
                <a:lnTo>
                  <a:pt x="2985063" y="4476140"/>
                </a:lnTo>
                <a:lnTo>
                  <a:pt x="2997090" y="4497762"/>
                </a:lnTo>
                <a:lnTo>
                  <a:pt x="3013414" y="4539174"/>
                </a:lnTo>
                <a:cubicBezTo>
                  <a:pt x="3021743" y="4559434"/>
                  <a:pt x="3030491" y="4579917"/>
                  <a:pt x="3039178" y="4599481"/>
                </a:cubicBezTo>
                <a:lnTo>
                  <a:pt x="3045921" y="4614024"/>
                </a:lnTo>
                <a:lnTo>
                  <a:pt x="3047371" y="4625108"/>
                </a:lnTo>
                <a:lnTo>
                  <a:pt x="3044338" y="4640144"/>
                </a:lnTo>
                <a:lnTo>
                  <a:pt x="3010156" y="4548454"/>
                </a:lnTo>
                <a:lnTo>
                  <a:pt x="3008924" y="4544336"/>
                </a:lnTo>
                <a:cubicBezTo>
                  <a:pt x="3007290" y="4541523"/>
                  <a:pt x="3006431" y="4537843"/>
                  <a:pt x="3005184" y="4534597"/>
                </a:cubicBezTo>
                <a:cubicBezTo>
                  <a:pt x="3005138" y="4534545"/>
                  <a:pt x="3005093" y="4534490"/>
                  <a:pt x="3005048" y="4534438"/>
                </a:cubicBezTo>
                <a:close/>
                <a:moveTo>
                  <a:pt x="3387353" y="4470255"/>
                </a:moveTo>
                <a:lnTo>
                  <a:pt x="3409608" y="4515900"/>
                </a:lnTo>
                <a:lnTo>
                  <a:pt x="3413474" y="4547138"/>
                </a:lnTo>
                <a:lnTo>
                  <a:pt x="3394989" y="4509139"/>
                </a:lnTo>
                <a:lnTo>
                  <a:pt x="3390125" y="4486297"/>
                </a:lnTo>
                <a:close/>
                <a:moveTo>
                  <a:pt x="3025236" y="4468617"/>
                </a:moveTo>
                <a:lnTo>
                  <a:pt x="3025691" y="4469291"/>
                </a:lnTo>
                <a:lnTo>
                  <a:pt x="3028658" y="4474142"/>
                </a:lnTo>
                <a:lnTo>
                  <a:pt x="3060104" y="4542877"/>
                </a:lnTo>
                <a:lnTo>
                  <a:pt x="3055186" y="4539586"/>
                </a:lnTo>
                <a:lnTo>
                  <a:pt x="3055245" y="4540672"/>
                </a:lnTo>
                <a:lnTo>
                  <a:pt x="3037823" y="4498604"/>
                </a:lnTo>
                <a:cubicBezTo>
                  <a:pt x="3034688" y="4491043"/>
                  <a:pt x="3031808" y="4484118"/>
                  <a:pt x="3029368" y="4478303"/>
                </a:cubicBezTo>
                <a:close/>
                <a:moveTo>
                  <a:pt x="2908715" y="4465388"/>
                </a:moveTo>
                <a:lnTo>
                  <a:pt x="2910240" y="4468997"/>
                </a:lnTo>
                <a:lnTo>
                  <a:pt x="2923293" y="4529031"/>
                </a:lnTo>
                <a:lnTo>
                  <a:pt x="2923721" y="4535137"/>
                </a:lnTo>
                <a:lnTo>
                  <a:pt x="2917303" y="4517084"/>
                </a:lnTo>
                <a:close/>
                <a:moveTo>
                  <a:pt x="3254233" y="4465312"/>
                </a:moveTo>
                <a:lnTo>
                  <a:pt x="3273004" y="4506565"/>
                </a:lnTo>
                <a:lnTo>
                  <a:pt x="3278320" y="4517984"/>
                </a:lnTo>
                <a:lnTo>
                  <a:pt x="3280659" y="4530735"/>
                </a:lnTo>
                <a:lnTo>
                  <a:pt x="3280413" y="4531198"/>
                </a:lnTo>
                <a:lnTo>
                  <a:pt x="3280389" y="4531373"/>
                </a:lnTo>
                <a:lnTo>
                  <a:pt x="3264013" y="4496503"/>
                </a:lnTo>
                <a:lnTo>
                  <a:pt x="3258916" y="4485202"/>
                </a:lnTo>
                <a:close/>
                <a:moveTo>
                  <a:pt x="3022894" y="4464721"/>
                </a:moveTo>
                <a:lnTo>
                  <a:pt x="3025136" y="4468385"/>
                </a:lnTo>
                <a:cubicBezTo>
                  <a:pt x="3025170" y="4468463"/>
                  <a:pt x="3025202" y="4468540"/>
                  <a:pt x="3025236" y="4468617"/>
                </a:cubicBezTo>
                <a:cubicBezTo>
                  <a:pt x="3024553" y="4467607"/>
                  <a:pt x="3023869" y="4466599"/>
                  <a:pt x="3023188" y="4465588"/>
                </a:cubicBezTo>
                <a:cubicBezTo>
                  <a:pt x="3023090" y="4465299"/>
                  <a:pt x="3022992" y="4465010"/>
                  <a:pt x="3022894" y="4464721"/>
                </a:cubicBezTo>
                <a:close/>
                <a:moveTo>
                  <a:pt x="3328349" y="4463920"/>
                </a:moveTo>
                <a:lnTo>
                  <a:pt x="3332388" y="4472433"/>
                </a:lnTo>
                <a:cubicBezTo>
                  <a:pt x="3337130" y="4481733"/>
                  <a:pt x="3342583" y="4491931"/>
                  <a:pt x="3348336" y="4502478"/>
                </a:cubicBezTo>
                <a:lnTo>
                  <a:pt x="3352529" y="4510079"/>
                </a:lnTo>
                <a:lnTo>
                  <a:pt x="3362352" y="4531498"/>
                </a:lnTo>
                <a:lnTo>
                  <a:pt x="3344537" y="4505170"/>
                </a:lnTo>
                <a:lnTo>
                  <a:pt x="3339339" y="4497798"/>
                </a:lnTo>
                <a:close/>
                <a:moveTo>
                  <a:pt x="3020890" y="4462187"/>
                </a:moveTo>
                <a:lnTo>
                  <a:pt x="3023188" y="4465588"/>
                </a:lnTo>
                <a:lnTo>
                  <a:pt x="3024312" y="4468909"/>
                </a:lnTo>
                <a:lnTo>
                  <a:pt x="3066541" y="4589737"/>
                </a:lnTo>
                <a:lnTo>
                  <a:pt x="3066779" y="4591867"/>
                </a:lnTo>
                <a:cubicBezTo>
                  <a:pt x="3067850" y="4596484"/>
                  <a:pt x="3069808" y="4602231"/>
                  <a:pt x="3070169" y="4605669"/>
                </a:cubicBezTo>
                <a:lnTo>
                  <a:pt x="3072380" y="4624972"/>
                </a:lnTo>
                <a:lnTo>
                  <a:pt x="3061729" y="4598093"/>
                </a:lnTo>
                <a:cubicBezTo>
                  <a:pt x="3038593" y="4536748"/>
                  <a:pt x="3015223" y="4461163"/>
                  <a:pt x="3020890" y="4462187"/>
                </a:cubicBezTo>
                <a:close/>
                <a:moveTo>
                  <a:pt x="3313927" y="4461768"/>
                </a:moveTo>
                <a:lnTo>
                  <a:pt x="3339339" y="4497798"/>
                </a:lnTo>
                <a:lnTo>
                  <a:pt x="3351759" y="4536087"/>
                </a:lnTo>
                <a:cubicBezTo>
                  <a:pt x="3356928" y="4550820"/>
                  <a:pt x="3362041" y="4564223"/>
                  <a:pt x="3367040" y="4575298"/>
                </a:cubicBezTo>
                <a:lnTo>
                  <a:pt x="3373392" y="4586283"/>
                </a:lnTo>
                <a:cubicBezTo>
                  <a:pt x="3371889" y="4584573"/>
                  <a:pt x="3370386" y="4582863"/>
                  <a:pt x="3368882" y="4581153"/>
                </a:cubicBezTo>
                <a:lnTo>
                  <a:pt x="3320082" y="4489277"/>
                </a:lnTo>
                <a:lnTo>
                  <a:pt x="3313854" y="4477881"/>
                </a:lnTo>
                <a:lnTo>
                  <a:pt x="3317366" y="4473187"/>
                </a:lnTo>
                <a:close/>
                <a:moveTo>
                  <a:pt x="2699275" y="4454274"/>
                </a:moveTo>
                <a:lnTo>
                  <a:pt x="2705192" y="4470777"/>
                </a:lnTo>
                <a:lnTo>
                  <a:pt x="2702128" y="4465104"/>
                </a:lnTo>
                <a:cubicBezTo>
                  <a:pt x="2701200" y="4462910"/>
                  <a:pt x="2700017" y="4458344"/>
                  <a:pt x="2699350" y="4454850"/>
                </a:cubicBezTo>
                <a:close/>
                <a:moveTo>
                  <a:pt x="2598582" y="4453662"/>
                </a:moveTo>
                <a:cubicBezTo>
                  <a:pt x="2599523" y="4456365"/>
                  <a:pt x="2603111" y="4467190"/>
                  <a:pt x="2605275" y="4471197"/>
                </a:cubicBezTo>
                <a:lnTo>
                  <a:pt x="2612558" y="4481036"/>
                </a:lnTo>
                <a:lnTo>
                  <a:pt x="2613288" y="4482644"/>
                </a:lnTo>
                <a:lnTo>
                  <a:pt x="2616139" y="4489075"/>
                </a:lnTo>
                <a:lnTo>
                  <a:pt x="2618104" y="4496342"/>
                </a:lnTo>
                <a:lnTo>
                  <a:pt x="2617218" y="4495767"/>
                </a:lnTo>
                <a:cubicBezTo>
                  <a:pt x="2616782" y="4496110"/>
                  <a:pt x="2616565" y="4497382"/>
                  <a:pt x="2616768" y="4500190"/>
                </a:cubicBezTo>
                <a:lnTo>
                  <a:pt x="2618088" y="4508880"/>
                </a:lnTo>
                <a:lnTo>
                  <a:pt x="2613271" y="4499081"/>
                </a:lnTo>
                <a:lnTo>
                  <a:pt x="2605315" y="4477094"/>
                </a:lnTo>
                <a:lnTo>
                  <a:pt x="2598674" y="4454220"/>
                </a:lnTo>
                <a:cubicBezTo>
                  <a:pt x="2598248" y="4452763"/>
                  <a:pt x="2598268" y="4452761"/>
                  <a:pt x="2598582" y="4453662"/>
                </a:cubicBezTo>
                <a:close/>
                <a:moveTo>
                  <a:pt x="2932225" y="4452048"/>
                </a:moveTo>
                <a:lnTo>
                  <a:pt x="2936685" y="4470771"/>
                </a:lnTo>
                <a:cubicBezTo>
                  <a:pt x="2941587" y="4484308"/>
                  <a:pt x="2947262" y="4497553"/>
                  <a:pt x="2951394" y="4511379"/>
                </a:cubicBezTo>
                <a:cubicBezTo>
                  <a:pt x="2956425" y="4528216"/>
                  <a:pt x="2961857" y="4555425"/>
                  <a:pt x="2966199" y="4584441"/>
                </a:cubicBezTo>
                <a:lnTo>
                  <a:pt x="2966669" y="4588178"/>
                </a:lnTo>
                <a:lnTo>
                  <a:pt x="2962667" y="4575392"/>
                </a:lnTo>
                <a:cubicBezTo>
                  <a:pt x="2959646" y="4566212"/>
                  <a:pt x="2955989" y="4555562"/>
                  <a:pt x="2951548" y="4543137"/>
                </a:cubicBezTo>
                <a:lnTo>
                  <a:pt x="2949939" y="4538776"/>
                </a:lnTo>
                <a:lnTo>
                  <a:pt x="2943837" y="4502050"/>
                </a:lnTo>
                <a:cubicBezTo>
                  <a:pt x="2941794" y="4491581"/>
                  <a:pt x="2937827" y="4481941"/>
                  <a:pt x="2934821" y="4471887"/>
                </a:cubicBezTo>
                <a:close/>
                <a:moveTo>
                  <a:pt x="3297187" y="4447381"/>
                </a:moveTo>
                <a:lnTo>
                  <a:pt x="3313854" y="4477881"/>
                </a:lnTo>
                <a:lnTo>
                  <a:pt x="3310548" y="4482297"/>
                </a:lnTo>
                <a:close/>
                <a:moveTo>
                  <a:pt x="2664733" y="4433188"/>
                </a:moveTo>
                <a:lnTo>
                  <a:pt x="2676000" y="4457541"/>
                </a:lnTo>
                <a:lnTo>
                  <a:pt x="2684902" y="4480657"/>
                </a:lnTo>
                <a:lnTo>
                  <a:pt x="2685353" y="4482728"/>
                </a:lnTo>
                <a:lnTo>
                  <a:pt x="2688665" y="4517478"/>
                </a:lnTo>
                <a:lnTo>
                  <a:pt x="2680058" y="4491865"/>
                </a:lnTo>
                <a:close/>
                <a:moveTo>
                  <a:pt x="2593322" y="4431402"/>
                </a:moveTo>
                <a:lnTo>
                  <a:pt x="2611319" y="4471266"/>
                </a:lnTo>
                <a:lnTo>
                  <a:pt x="2614773" y="4484028"/>
                </a:lnTo>
                <a:lnTo>
                  <a:pt x="2612558" y="4481036"/>
                </a:lnTo>
                <a:lnTo>
                  <a:pt x="2609410" y="4474098"/>
                </a:lnTo>
                <a:cubicBezTo>
                  <a:pt x="2604770" y="4462876"/>
                  <a:pt x="2601141" y="4451241"/>
                  <a:pt x="2596208" y="4440145"/>
                </a:cubicBezTo>
                <a:close/>
                <a:moveTo>
                  <a:pt x="3316202" y="4431308"/>
                </a:moveTo>
                <a:lnTo>
                  <a:pt x="3318105" y="4435498"/>
                </a:lnTo>
                <a:lnTo>
                  <a:pt x="3321477" y="4442733"/>
                </a:lnTo>
                <a:lnTo>
                  <a:pt x="3328349" y="4463920"/>
                </a:lnTo>
                <a:lnTo>
                  <a:pt x="3320692" y="4447778"/>
                </a:lnTo>
                <a:close/>
                <a:moveTo>
                  <a:pt x="2673247" y="4427000"/>
                </a:moveTo>
                <a:lnTo>
                  <a:pt x="2675980" y="4432094"/>
                </a:lnTo>
                <a:lnTo>
                  <a:pt x="2683855" y="4446680"/>
                </a:lnTo>
                <a:lnTo>
                  <a:pt x="2694716" y="4484263"/>
                </a:lnTo>
                <a:cubicBezTo>
                  <a:pt x="2699290" y="4500127"/>
                  <a:pt x="2703337" y="4514248"/>
                  <a:pt x="2706499" y="4525607"/>
                </a:cubicBezTo>
                <a:cubicBezTo>
                  <a:pt x="2706946" y="4527214"/>
                  <a:pt x="2707462" y="4527117"/>
                  <a:pt x="2708021" y="4525956"/>
                </a:cubicBezTo>
                <a:lnTo>
                  <a:pt x="2708757" y="4523461"/>
                </a:lnTo>
                <a:lnTo>
                  <a:pt x="2712009" y="4532801"/>
                </a:lnTo>
                <a:cubicBezTo>
                  <a:pt x="2723650" y="4563189"/>
                  <a:pt x="2744662" y="4606913"/>
                  <a:pt x="2740129" y="4589134"/>
                </a:cubicBezTo>
                <a:lnTo>
                  <a:pt x="2730691" y="4547457"/>
                </a:lnTo>
                <a:lnTo>
                  <a:pt x="2733284" y="4552032"/>
                </a:lnTo>
                <a:lnTo>
                  <a:pt x="2741878" y="4575294"/>
                </a:lnTo>
                <a:lnTo>
                  <a:pt x="2748528" y="4614730"/>
                </a:lnTo>
                <a:lnTo>
                  <a:pt x="2726383" y="4608857"/>
                </a:lnTo>
                <a:lnTo>
                  <a:pt x="2722210" y="4590092"/>
                </a:lnTo>
                <a:lnTo>
                  <a:pt x="2706006" y="4535872"/>
                </a:lnTo>
                <a:lnTo>
                  <a:pt x="2708228" y="4542348"/>
                </a:lnTo>
                <a:cubicBezTo>
                  <a:pt x="2712947" y="4555991"/>
                  <a:pt x="2714948" y="4561375"/>
                  <a:pt x="2711672" y="4550170"/>
                </a:cubicBezTo>
                <a:lnTo>
                  <a:pt x="2705442" y="4533993"/>
                </a:lnTo>
                <a:lnTo>
                  <a:pt x="2681639" y="4454352"/>
                </a:lnTo>
                <a:cubicBezTo>
                  <a:pt x="2678484" y="4443796"/>
                  <a:pt x="2676022" y="4436003"/>
                  <a:pt x="2674023" y="4429612"/>
                </a:cubicBezTo>
                <a:close/>
                <a:moveTo>
                  <a:pt x="3510005" y="4423896"/>
                </a:moveTo>
                <a:lnTo>
                  <a:pt x="3531372" y="4462523"/>
                </a:lnTo>
                <a:cubicBezTo>
                  <a:pt x="3541714" y="4485619"/>
                  <a:pt x="3551000" y="4509456"/>
                  <a:pt x="3561271" y="4532511"/>
                </a:cubicBezTo>
                <a:cubicBezTo>
                  <a:pt x="3564567" y="4539904"/>
                  <a:pt x="3569904" y="4564366"/>
                  <a:pt x="3566446" y="4557073"/>
                </a:cubicBezTo>
                <a:lnTo>
                  <a:pt x="3559481" y="4540976"/>
                </a:lnTo>
                <a:lnTo>
                  <a:pt x="3553879" y="4524887"/>
                </a:lnTo>
                <a:cubicBezTo>
                  <a:pt x="3545602" y="4503683"/>
                  <a:pt x="3527338" y="4462266"/>
                  <a:pt x="3513391" y="4431349"/>
                </a:cubicBezTo>
                <a:close/>
                <a:moveTo>
                  <a:pt x="3314472" y="4421927"/>
                </a:moveTo>
                <a:lnTo>
                  <a:pt x="3360403" y="4524341"/>
                </a:lnTo>
                <a:lnTo>
                  <a:pt x="3352529" y="4510079"/>
                </a:lnTo>
                <a:lnTo>
                  <a:pt x="3341651" y="4486355"/>
                </a:lnTo>
                <a:cubicBezTo>
                  <a:pt x="3337041" y="4476321"/>
                  <a:pt x="3332600" y="4466677"/>
                  <a:pt x="3328590" y="4458006"/>
                </a:cubicBezTo>
                <a:lnTo>
                  <a:pt x="3321477" y="4442733"/>
                </a:lnTo>
                <a:lnTo>
                  <a:pt x="3320471" y="4439636"/>
                </a:lnTo>
                <a:close/>
                <a:moveTo>
                  <a:pt x="3231069" y="4421076"/>
                </a:moveTo>
                <a:lnTo>
                  <a:pt x="3241758" y="4447169"/>
                </a:lnTo>
                <a:lnTo>
                  <a:pt x="3258916" y="4485202"/>
                </a:lnTo>
                <a:lnTo>
                  <a:pt x="3259938" y="4489545"/>
                </a:lnTo>
                <a:lnTo>
                  <a:pt x="3270018" y="4529434"/>
                </a:lnTo>
                <a:lnTo>
                  <a:pt x="3251758" y="4491247"/>
                </a:lnTo>
                <a:cubicBezTo>
                  <a:pt x="3243313" y="4469302"/>
                  <a:pt x="3236547" y="4446542"/>
                  <a:pt x="3231630" y="4423204"/>
                </a:cubicBezTo>
                <a:close/>
                <a:moveTo>
                  <a:pt x="2588543" y="4419804"/>
                </a:moveTo>
                <a:cubicBezTo>
                  <a:pt x="2589512" y="4420842"/>
                  <a:pt x="2590434" y="4422875"/>
                  <a:pt x="2591314" y="4425314"/>
                </a:cubicBezTo>
                <a:lnTo>
                  <a:pt x="2593322" y="4431402"/>
                </a:lnTo>
                <a:lnTo>
                  <a:pt x="2589606" y="4423169"/>
                </a:lnTo>
                <a:lnTo>
                  <a:pt x="2587845" y="4419910"/>
                </a:lnTo>
                <a:close/>
                <a:moveTo>
                  <a:pt x="2968382" y="4414799"/>
                </a:moveTo>
                <a:lnTo>
                  <a:pt x="2982492" y="4450347"/>
                </a:lnTo>
                <a:cubicBezTo>
                  <a:pt x="2991715" y="4473323"/>
                  <a:pt x="3000384" y="4494444"/>
                  <a:pt x="3006574" y="4508289"/>
                </a:cubicBezTo>
                <a:lnTo>
                  <a:pt x="3025104" y="4547508"/>
                </a:lnTo>
                <a:lnTo>
                  <a:pt x="3017765" y="4534929"/>
                </a:lnTo>
                <a:lnTo>
                  <a:pt x="2997090" y="4497762"/>
                </a:lnTo>
                <a:lnTo>
                  <a:pt x="2990161" y="4480184"/>
                </a:lnTo>
                <a:cubicBezTo>
                  <a:pt x="2983147" y="4461500"/>
                  <a:pt x="2977029" y="4444173"/>
                  <a:pt x="2972287" y="4429342"/>
                </a:cubicBezTo>
                <a:close/>
                <a:moveTo>
                  <a:pt x="2927050" y="4412506"/>
                </a:moveTo>
                <a:lnTo>
                  <a:pt x="2927394" y="4415132"/>
                </a:lnTo>
                <a:lnTo>
                  <a:pt x="2932225" y="4452048"/>
                </a:lnTo>
                <a:lnTo>
                  <a:pt x="2926601" y="4428428"/>
                </a:lnTo>
                <a:cubicBezTo>
                  <a:pt x="2926356" y="4424955"/>
                  <a:pt x="2926909" y="4418017"/>
                  <a:pt x="2927062" y="4412812"/>
                </a:cubicBezTo>
                <a:cubicBezTo>
                  <a:pt x="2927057" y="4412710"/>
                  <a:pt x="2927055" y="4412608"/>
                  <a:pt x="2927050" y="4412506"/>
                </a:cubicBezTo>
                <a:close/>
                <a:moveTo>
                  <a:pt x="3258804" y="4410778"/>
                </a:moveTo>
                <a:lnTo>
                  <a:pt x="3269660" y="4428672"/>
                </a:lnTo>
                <a:lnTo>
                  <a:pt x="3290115" y="4464666"/>
                </a:lnTo>
                <a:lnTo>
                  <a:pt x="3295564" y="4479535"/>
                </a:lnTo>
                <a:lnTo>
                  <a:pt x="3301637" y="4494205"/>
                </a:lnTo>
                <a:lnTo>
                  <a:pt x="3296506" y="4501058"/>
                </a:lnTo>
                <a:lnTo>
                  <a:pt x="3290445" y="4512411"/>
                </a:lnTo>
                <a:lnTo>
                  <a:pt x="3289734" y="4510708"/>
                </a:lnTo>
                <a:cubicBezTo>
                  <a:pt x="3283070" y="4495059"/>
                  <a:pt x="3277093" y="4481306"/>
                  <a:pt x="3271699" y="4469137"/>
                </a:cubicBezTo>
                <a:lnTo>
                  <a:pt x="3266582" y="4457857"/>
                </a:lnTo>
                <a:lnTo>
                  <a:pt x="3265889" y="4454546"/>
                </a:lnTo>
                <a:lnTo>
                  <a:pt x="3268585" y="4461323"/>
                </a:lnTo>
                <a:cubicBezTo>
                  <a:pt x="3270397" y="4465874"/>
                  <a:pt x="3269029" y="4461089"/>
                  <a:pt x="3266782" y="4454010"/>
                </a:cubicBezTo>
                <a:lnTo>
                  <a:pt x="3264113" y="4446050"/>
                </a:lnTo>
                <a:lnTo>
                  <a:pt x="3260012" y="4426448"/>
                </a:lnTo>
                <a:close/>
                <a:moveTo>
                  <a:pt x="3310232" y="4409408"/>
                </a:moveTo>
                <a:lnTo>
                  <a:pt x="3314472" y="4421927"/>
                </a:lnTo>
                <a:lnTo>
                  <a:pt x="3312362" y="4417220"/>
                </a:lnTo>
                <a:close/>
                <a:moveTo>
                  <a:pt x="2926846" y="4406953"/>
                </a:moveTo>
                <a:lnTo>
                  <a:pt x="2927050" y="4412506"/>
                </a:lnTo>
                <a:lnTo>
                  <a:pt x="2926349" y="4407140"/>
                </a:lnTo>
                <a:close/>
                <a:moveTo>
                  <a:pt x="2946563" y="4402945"/>
                </a:moveTo>
                <a:lnTo>
                  <a:pt x="2949707" y="4409229"/>
                </a:lnTo>
                <a:lnTo>
                  <a:pt x="2965394" y="4438918"/>
                </a:lnTo>
                <a:lnTo>
                  <a:pt x="2965520" y="4439324"/>
                </a:lnTo>
                <a:lnTo>
                  <a:pt x="2965182" y="4438778"/>
                </a:lnTo>
                <a:cubicBezTo>
                  <a:pt x="2963812" y="4437216"/>
                  <a:pt x="2963157" y="4437568"/>
                  <a:pt x="2963717" y="4440938"/>
                </a:cubicBezTo>
                <a:cubicBezTo>
                  <a:pt x="2965706" y="4452911"/>
                  <a:pt x="2968098" y="4464744"/>
                  <a:pt x="2969685" y="4476857"/>
                </a:cubicBezTo>
                <a:cubicBezTo>
                  <a:pt x="2970576" y="4483677"/>
                  <a:pt x="2969878" y="4491005"/>
                  <a:pt x="2971144" y="4497692"/>
                </a:cubicBezTo>
                <a:cubicBezTo>
                  <a:pt x="2972632" y="4505561"/>
                  <a:pt x="2976586" y="4512383"/>
                  <a:pt x="2977906" y="4520316"/>
                </a:cubicBezTo>
                <a:lnTo>
                  <a:pt x="2982914" y="4555747"/>
                </a:lnTo>
                <a:lnTo>
                  <a:pt x="2967952" y="4515118"/>
                </a:lnTo>
                <a:lnTo>
                  <a:pt x="2964801" y="4497097"/>
                </a:lnTo>
                <a:cubicBezTo>
                  <a:pt x="2960650" y="4473391"/>
                  <a:pt x="2954898" y="4441160"/>
                  <a:pt x="2949713" y="4416252"/>
                </a:cubicBezTo>
                <a:close/>
                <a:moveTo>
                  <a:pt x="3495119" y="4396987"/>
                </a:moveTo>
                <a:lnTo>
                  <a:pt x="3504520" y="4413979"/>
                </a:lnTo>
                <a:lnTo>
                  <a:pt x="3559481" y="4540976"/>
                </a:lnTo>
                <a:lnTo>
                  <a:pt x="3559980" y="4542411"/>
                </a:lnTo>
                <a:cubicBezTo>
                  <a:pt x="3566768" y="4563326"/>
                  <a:pt x="3574072" y="4589586"/>
                  <a:pt x="3567924" y="4577824"/>
                </a:cubicBezTo>
                <a:cubicBezTo>
                  <a:pt x="3545282" y="4534504"/>
                  <a:pt x="3526079" y="4488790"/>
                  <a:pt x="3510271" y="4441455"/>
                </a:cubicBezTo>
                <a:cubicBezTo>
                  <a:pt x="3507673" y="4433672"/>
                  <a:pt x="3503265" y="4422753"/>
                  <a:pt x="3498567" y="4410971"/>
                </a:cubicBezTo>
                <a:lnTo>
                  <a:pt x="3493731" y="4398145"/>
                </a:lnTo>
                <a:close/>
                <a:moveTo>
                  <a:pt x="3221772" y="4396321"/>
                </a:moveTo>
                <a:cubicBezTo>
                  <a:pt x="3221763" y="4395570"/>
                  <a:pt x="3222857" y="4397458"/>
                  <a:pt x="3224800" y="4401375"/>
                </a:cubicBezTo>
                <a:lnTo>
                  <a:pt x="3227227" y="4406514"/>
                </a:lnTo>
                <a:lnTo>
                  <a:pt x="3231069" y="4421076"/>
                </a:lnTo>
                <a:lnTo>
                  <a:pt x="3225347" y="4407110"/>
                </a:lnTo>
                <a:cubicBezTo>
                  <a:pt x="3222888" y="4400466"/>
                  <a:pt x="3221779" y="4397073"/>
                  <a:pt x="3221772" y="4396321"/>
                </a:cubicBezTo>
                <a:close/>
                <a:moveTo>
                  <a:pt x="3495336" y="4392454"/>
                </a:moveTo>
                <a:cubicBezTo>
                  <a:pt x="3495046" y="4391403"/>
                  <a:pt x="3498520" y="4398733"/>
                  <a:pt x="3503966" y="4410607"/>
                </a:cubicBezTo>
                <a:lnTo>
                  <a:pt x="3510005" y="4423896"/>
                </a:lnTo>
                <a:lnTo>
                  <a:pt x="3504520" y="4413979"/>
                </a:lnTo>
                <a:lnTo>
                  <a:pt x="3498815" y="4400799"/>
                </a:lnTo>
                <a:cubicBezTo>
                  <a:pt x="3496566" y="4395602"/>
                  <a:pt x="3495480" y="4392980"/>
                  <a:pt x="3495336" y="4392454"/>
                </a:cubicBezTo>
                <a:close/>
                <a:moveTo>
                  <a:pt x="2654641" y="4392338"/>
                </a:moveTo>
                <a:lnTo>
                  <a:pt x="2673227" y="4426964"/>
                </a:lnTo>
                <a:lnTo>
                  <a:pt x="2681642" y="4465662"/>
                </a:lnTo>
                <a:lnTo>
                  <a:pt x="2677272" y="4453311"/>
                </a:lnTo>
                <a:cubicBezTo>
                  <a:pt x="2670152" y="4433629"/>
                  <a:pt x="2664149" y="4418181"/>
                  <a:pt x="2661824" y="4415293"/>
                </a:cubicBezTo>
                <a:lnTo>
                  <a:pt x="2661463" y="4420666"/>
                </a:lnTo>
                <a:lnTo>
                  <a:pt x="2657510" y="4405531"/>
                </a:lnTo>
                <a:close/>
                <a:moveTo>
                  <a:pt x="3181549" y="4388341"/>
                </a:moveTo>
                <a:lnTo>
                  <a:pt x="3195070" y="4409300"/>
                </a:lnTo>
                <a:lnTo>
                  <a:pt x="3212182" y="4453917"/>
                </a:lnTo>
                <a:cubicBezTo>
                  <a:pt x="3227064" y="4492473"/>
                  <a:pt x="3244692" y="4537241"/>
                  <a:pt x="3262195" y="4578066"/>
                </a:cubicBezTo>
                <a:cubicBezTo>
                  <a:pt x="3262276" y="4578245"/>
                  <a:pt x="3262356" y="4578423"/>
                  <a:pt x="3262436" y="4578601"/>
                </a:cubicBezTo>
                <a:lnTo>
                  <a:pt x="3232105" y="4532879"/>
                </a:lnTo>
                <a:cubicBezTo>
                  <a:pt x="3214374" y="4500635"/>
                  <a:pt x="3204188" y="4469655"/>
                  <a:pt x="3194298" y="4434604"/>
                </a:cubicBezTo>
                <a:close/>
                <a:moveTo>
                  <a:pt x="2591413" y="4385837"/>
                </a:moveTo>
                <a:lnTo>
                  <a:pt x="2599620" y="4401323"/>
                </a:lnTo>
                <a:lnTo>
                  <a:pt x="2607301" y="4415465"/>
                </a:lnTo>
                <a:lnTo>
                  <a:pt x="2608794" y="4424627"/>
                </a:lnTo>
                <a:lnTo>
                  <a:pt x="2611447" y="4440891"/>
                </a:lnTo>
                <a:lnTo>
                  <a:pt x="2607865" y="4431011"/>
                </a:lnTo>
                <a:lnTo>
                  <a:pt x="2594649" y="4394759"/>
                </a:lnTo>
                <a:close/>
                <a:moveTo>
                  <a:pt x="2767203" y="4381163"/>
                </a:moveTo>
                <a:lnTo>
                  <a:pt x="2767351" y="4381436"/>
                </a:lnTo>
                <a:lnTo>
                  <a:pt x="2767204" y="4381166"/>
                </a:lnTo>
                <a:close/>
                <a:moveTo>
                  <a:pt x="3228213" y="4379518"/>
                </a:moveTo>
                <a:lnTo>
                  <a:pt x="3235942" y="4393889"/>
                </a:lnTo>
                <a:cubicBezTo>
                  <a:pt x="3241681" y="4404875"/>
                  <a:pt x="3248467" y="4418430"/>
                  <a:pt x="3257149" y="4437063"/>
                </a:cubicBezTo>
                <a:lnTo>
                  <a:pt x="3266582" y="4457857"/>
                </a:lnTo>
                <a:lnTo>
                  <a:pt x="3270262" y="4475448"/>
                </a:lnTo>
                <a:lnTo>
                  <a:pt x="3260887" y="4457094"/>
                </a:lnTo>
                <a:cubicBezTo>
                  <a:pt x="3250823" y="4438324"/>
                  <a:pt x="3248101" y="4436451"/>
                  <a:pt x="3251175" y="4452321"/>
                </a:cubicBezTo>
                <a:lnTo>
                  <a:pt x="3254233" y="4465312"/>
                </a:lnTo>
                <a:lnTo>
                  <a:pt x="3244681" y="4444320"/>
                </a:lnTo>
                <a:cubicBezTo>
                  <a:pt x="3240331" y="4434739"/>
                  <a:pt x="3236333" y="4425960"/>
                  <a:pt x="3232936" y="4418600"/>
                </a:cubicBezTo>
                <a:lnTo>
                  <a:pt x="3227227" y="4406514"/>
                </a:lnTo>
                <a:lnTo>
                  <a:pt x="3225530" y="4400080"/>
                </a:lnTo>
                <a:cubicBezTo>
                  <a:pt x="3222369" y="4390211"/>
                  <a:pt x="3221602" y="4388966"/>
                  <a:pt x="3226762" y="4381541"/>
                </a:cubicBezTo>
                <a:close/>
                <a:moveTo>
                  <a:pt x="3259160" y="4377796"/>
                </a:moveTo>
                <a:lnTo>
                  <a:pt x="3273504" y="4404043"/>
                </a:lnTo>
                <a:lnTo>
                  <a:pt x="3308652" y="4484831"/>
                </a:lnTo>
                <a:lnTo>
                  <a:pt x="3304630" y="4490206"/>
                </a:lnTo>
                <a:lnTo>
                  <a:pt x="3290115" y="4464666"/>
                </a:lnTo>
                <a:lnTo>
                  <a:pt x="3260745" y="4384504"/>
                </a:lnTo>
                <a:close/>
                <a:moveTo>
                  <a:pt x="3349410" y="4376106"/>
                </a:moveTo>
                <a:cubicBezTo>
                  <a:pt x="3351652" y="4376491"/>
                  <a:pt x="3354733" y="4378165"/>
                  <a:pt x="3358754" y="4381299"/>
                </a:cubicBezTo>
                <a:cubicBezTo>
                  <a:pt x="3364315" y="4387960"/>
                  <a:pt x="3369878" y="4394622"/>
                  <a:pt x="3375439" y="4401284"/>
                </a:cubicBezTo>
                <a:lnTo>
                  <a:pt x="3387353" y="4470255"/>
                </a:lnTo>
                <a:lnTo>
                  <a:pt x="3379537" y="4454222"/>
                </a:lnTo>
                <a:lnTo>
                  <a:pt x="3357769" y="4425205"/>
                </a:lnTo>
                <a:lnTo>
                  <a:pt x="3349073" y="4402822"/>
                </a:lnTo>
                <a:cubicBezTo>
                  <a:pt x="3345359" y="4391195"/>
                  <a:pt x="3343757" y="4382681"/>
                  <a:pt x="3345095" y="4378640"/>
                </a:cubicBezTo>
                <a:cubicBezTo>
                  <a:pt x="3345765" y="4376621"/>
                  <a:pt x="3347168" y="4375718"/>
                  <a:pt x="3349410" y="4376106"/>
                </a:cubicBezTo>
                <a:close/>
                <a:moveTo>
                  <a:pt x="3234509" y="4370730"/>
                </a:moveTo>
                <a:lnTo>
                  <a:pt x="3239591" y="4379107"/>
                </a:lnTo>
                <a:lnTo>
                  <a:pt x="3259715" y="4432948"/>
                </a:lnTo>
                <a:lnTo>
                  <a:pt x="3264113" y="4446050"/>
                </a:lnTo>
                <a:lnTo>
                  <a:pt x="3265889" y="4454546"/>
                </a:lnTo>
                <a:lnTo>
                  <a:pt x="3233242" y="4372499"/>
                </a:lnTo>
                <a:close/>
                <a:moveTo>
                  <a:pt x="2808509" y="4367599"/>
                </a:moveTo>
                <a:cubicBezTo>
                  <a:pt x="2808426" y="4366517"/>
                  <a:pt x="2808406" y="4366521"/>
                  <a:pt x="2808489" y="4368268"/>
                </a:cubicBezTo>
                <a:lnTo>
                  <a:pt x="2809533" y="4412341"/>
                </a:lnTo>
                <a:lnTo>
                  <a:pt x="2808029" y="4405653"/>
                </a:lnTo>
                <a:cubicBezTo>
                  <a:pt x="2803316" y="4387242"/>
                  <a:pt x="2804594" y="4404291"/>
                  <a:pt x="2810994" y="4436609"/>
                </a:cubicBezTo>
                <a:lnTo>
                  <a:pt x="2811363" y="4438205"/>
                </a:lnTo>
                <a:lnTo>
                  <a:pt x="2813290" y="4461925"/>
                </a:lnTo>
                <a:lnTo>
                  <a:pt x="2814287" y="4463582"/>
                </a:lnTo>
                <a:cubicBezTo>
                  <a:pt x="2823481" y="4480011"/>
                  <a:pt x="2852329" y="4528410"/>
                  <a:pt x="2841129" y="4513276"/>
                </a:cubicBezTo>
                <a:lnTo>
                  <a:pt x="2813751" y="4466170"/>
                </a:lnTo>
                <a:lnTo>
                  <a:pt x="2821364" y="4510085"/>
                </a:lnTo>
                <a:lnTo>
                  <a:pt x="2846063" y="4541427"/>
                </a:lnTo>
                <a:lnTo>
                  <a:pt x="2857616" y="4571140"/>
                </a:lnTo>
                <a:lnTo>
                  <a:pt x="2854932" y="4557883"/>
                </a:lnTo>
                <a:cubicBezTo>
                  <a:pt x="2850454" y="4537332"/>
                  <a:pt x="2845283" y="4514470"/>
                  <a:pt x="2839250" y="4487138"/>
                </a:cubicBezTo>
                <a:cubicBezTo>
                  <a:pt x="2836959" y="4476767"/>
                  <a:pt x="2832706" y="4467270"/>
                  <a:pt x="2830234" y="4456974"/>
                </a:cubicBezTo>
                <a:cubicBezTo>
                  <a:pt x="2814982" y="4393460"/>
                  <a:pt x="2829454" y="4422648"/>
                  <a:pt x="2809949" y="4389105"/>
                </a:cubicBezTo>
                <a:cubicBezTo>
                  <a:pt x="2809584" y="4383895"/>
                  <a:pt x="2808759" y="4370849"/>
                  <a:pt x="2808509" y="4367599"/>
                </a:cubicBezTo>
                <a:close/>
                <a:moveTo>
                  <a:pt x="3230405" y="4365370"/>
                </a:moveTo>
                <a:lnTo>
                  <a:pt x="3233242" y="4372499"/>
                </a:lnTo>
                <a:lnTo>
                  <a:pt x="3228213" y="4379518"/>
                </a:lnTo>
                <a:lnTo>
                  <a:pt x="3224537" y="4372685"/>
                </a:lnTo>
                <a:close/>
                <a:moveTo>
                  <a:pt x="3255992" y="4364386"/>
                </a:moveTo>
                <a:lnTo>
                  <a:pt x="3259160" y="4377796"/>
                </a:lnTo>
                <a:lnTo>
                  <a:pt x="3255788" y="4371624"/>
                </a:lnTo>
                <a:lnTo>
                  <a:pt x="3255437" y="4367082"/>
                </a:lnTo>
                <a:close/>
                <a:moveTo>
                  <a:pt x="3255685" y="4363087"/>
                </a:moveTo>
                <a:lnTo>
                  <a:pt x="3256075" y="4363983"/>
                </a:lnTo>
                <a:lnTo>
                  <a:pt x="3255992" y="4364386"/>
                </a:lnTo>
                <a:close/>
                <a:moveTo>
                  <a:pt x="2762173" y="4359230"/>
                </a:moveTo>
                <a:cubicBezTo>
                  <a:pt x="2762047" y="4360994"/>
                  <a:pt x="2762656" y="4365595"/>
                  <a:pt x="2764145" y="4373588"/>
                </a:cubicBezTo>
                <a:lnTo>
                  <a:pt x="2764450" y="4374973"/>
                </a:lnTo>
                <a:lnTo>
                  <a:pt x="2767203" y="4381163"/>
                </a:lnTo>
                <a:lnTo>
                  <a:pt x="2764855" y="4376815"/>
                </a:lnTo>
                <a:lnTo>
                  <a:pt x="2769852" y="4399574"/>
                </a:lnTo>
                <a:lnTo>
                  <a:pt x="2770904" y="4402277"/>
                </a:lnTo>
                <a:lnTo>
                  <a:pt x="2791846" y="4445436"/>
                </a:lnTo>
                <a:lnTo>
                  <a:pt x="2789753" y="4438599"/>
                </a:lnTo>
                <a:cubicBezTo>
                  <a:pt x="2786052" y="4426577"/>
                  <a:pt x="2782510" y="4415164"/>
                  <a:pt x="2779269" y="4404917"/>
                </a:cubicBezTo>
                <a:lnTo>
                  <a:pt x="2778116" y="4401368"/>
                </a:lnTo>
                <a:lnTo>
                  <a:pt x="2767351" y="4381436"/>
                </a:lnTo>
                <a:lnTo>
                  <a:pt x="2778082" y="4401263"/>
                </a:lnTo>
                <a:lnTo>
                  <a:pt x="2770601" y="4378236"/>
                </a:lnTo>
                <a:cubicBezTo>
                  <a:pt x="2765620" y="4363523"/>
                  <a:pt x="2762425" y="4355703"/>
                  <a:pt x="2762173" y="4359230"/>
                </a:cubicBezTo>
                <a:close/>
                <a:moveTo>
                  <a:pt x="2882605" y="4351533"/>
                </a:moveTo>
                <a:lnTo>
                  <a:pt x="2882906" y="4352570"/>
                </a:lnTo>
                <a:cubicBezTo>
                  <a:pt x="2885851" y="4358632"/>
                  <a:pt x="2889661" y="4362756"/>
                  <a:pt x="2891867" y="4376032"/>
                </a:cubicBezTo>
                <a:lnTo>
                  <a:pt x="2894472" y="4395931"/>
                </a:lnTo>
                <a:lnTo>
                  <a:pt x="2888968" y="4382285"/>
                </a:lnTo>
                <a:lnTo>
                  <a:pt x="2888819" y="4381786"/>
                </a:lnTo>
                <a:close/>
                <a:moveTo>
                  <a:pt x="3259043" y="4349551"/>
                </a:moveTo>
                <a:lnTo>
                  <a:pt x="3269643" y="4376477"/>
                </a:lnTo>
                <a:lnTo>
                  <a:pt x="3276550" y="4401429"/>
                </a:lnTo>
                <a:lnTo>
                  <a:pt x="3286614" y="4419752"/>
                </a:lnTo>
                <a:lnTo>
                  <a:pt x="3297187" y="4447381"/>
                </a:lnTo>
                <a:lnTo>
                  <a:pt x="3273504" y="4404043"/>
                </a:lnTo>
                <a:lnTo>
                  <a:pt x="3256075" y="4363983"/>
                </a:lnTo>
                <a:close/>
                <a:moveTo>
                  <a:pt x="2578920" y="4348434"/>
                </a:moveTo>
                <a:cubicBezTo>
                  <a:pt x="2579807" y="4352359"/>
                  <a:pt x="2586052" y="4366672"/>
                  <a:pt x="2588011" y="4372675"/>
                </a:cubicBezTo>
                <a:lnTo>
                  <a:pt x="2589338" y="4380120"/>
                </a:lnTo>
                <a:lnTo>
                  <a:pt x="2591413" y="4385837"/>
                </a:lnTo>
                <a:lnTo>
                  <a:pt x="2589822" y="4382837"/>
                </a:lnTo>
                <a:lnTo>
                  <a:pt x="2591773" y="4393766"/>
                </a:lnTo>
                <a:cubicBezTo>
                  <a:pt x="2592535" y="4400920"/>
                  <a:pt x="2593277" y="4408080"/>
                  <a:pt x="2595410" y="4414898"/>
                </a:cubicBezTo>
                <a:cubicBezTo>
                  <a:pt x="2599041" y="4426503"/>
                  <a:pt x="2615149" y="4456560"/>
                  <a:pt x="2625907" y="4476289"/>
                </a:cubicBezTo>
                <a:lnTo>
                  <a:pt x="2631416" y="4486374"/>
                </a:lnTo>
                <a:lnTo>
                  <a:pt x="2624852" y="4449309"/>
                </a:lnTo>
                <a:lnTo>
                  <a:pt x="2622688" y="4446385"/>
                </a:lnTo>
                <a:cubicBezTo>
                  <a:pt x="2612705" y="4426830"/>
                  <a:pt x="2606273" y="4405650"/>
                  <a:pt x="2597514" y="4385516"/>
                </a:cubicBezTo>
                <a:cubicBezTo>
                  <a:pt x="2592098" y="4373067"/>
                  <a:pt x="2588253" y="4359575"/>
                  <a:pt x="2580176" y="4348661"/>
                </a:cubicBezTo>
                <a:cubicBezTo>
                  <a:pt x="2578923" y="4346970"/>
                  <a:pt x="2578624" y="4347124"/>
                  <a:pt x="2578920" y="4348434"/>
                </a:cubicBezTo>
                <a:close/>
                <a:moveTo>
                  <a:pt x="3274103" y="4347597"/>
                </a:moveTo>
                <a:lnTo>
                  <a:pt x="3284475" y="4371971"/>
                </a:lnTo>
                <a:cubicBezTo>
                  <a:pt x="3291333" y="4388086"/>
                  <a:pt x="3296815" y="4404955"/>
                  <a:pt x="3301953" y="4422013"/>
                </a:cubicBezTo>
                <a:lnTo>
                  <a:pt x="3313927" y="4461768"/>
                </a:lnTo>
                <a:lnTo>
                  <a:pt x="3294776" y="4434614"/>
                </a:lnTo>
                <a:lnTo>
                  <a:pt x="3286614" y="4419752"/>
                </a:lnTo>
                <a:lnTo>
                  <a:pt x="3284317" y="4413750"/>
                </a:lnTo>
                <a:lnTo>
                  <a:pt x="3269643" y="4376477"/>
                </a:lnTo>
                <a:lnTo>
                  <a:pt x="3268321" y="4371699"/>
                </a:lnTo>
                <a:close/>
                <a:moveTo>
                  <a:pt x="2629671" y="4345384"/>
                </a:moveTo>
                <a:cubicBezTo>
                  <a:pt x="2629684" y="4345407"/>
                  <a:pt x="2629695" y="4345429"/>
                  <a:pt x="2629708" y="4345451"/>
                </a:cubicBezTo>
                <a:lnTo>
                  <a:pt x="2631129" y="4349168"/>
                </a:lnTo>
                <a:lnTo>
                  <a:pt x="2637236" y="4373752"/>
                </a:lnTo>
                <a:lnTo>
                  <a:pt x="2634239" y="4367274"/>
                </a:lnTo>
                <a:lnTo>
                  <a:pt x="2629980" y="4355534"/>
                </a:lnTo>
                <a:lnTo>
                  <a:pt x="2629652" y="4345467"/>
                </a:lnTo>
                <a:cubicBezTo>
                  <a:pt x="2629658" y="4345439"/>
                  <a:pt x="2629665" y="4345412"/>
                  <a:pt x="2629671" y="4345384"/>
                </a:cubicBezTo>
                <a:close/>
                <a:moveTo>
                  <a:pt x="3279195" y="4343264"/>
                </a:moveTo>
                <a:lnTo>
                  <a:pt x="3312362" y="4417220"/>
                </a:lnTo>
                <a:lnTo>
                  <a:pt x="3316202" y="4431308"/>
                </a:lnTo>
                <a:lnTo>
                  <a:pt x="3276962" y="4344936"/>
                </a:lnTo>
                <a:close/>
                <a:moveTo>
                  <a:pt x="2670911" y="4340110"/>
                </a:moveTo>
                <a:lnTo>
                  <a:pt x="2675522" y="4344692"/>
                </a:lnTo>
                <a:cubicBezTo>
                  <a:pt x="2677786" y="4348303"/>
                  <a:pt x="2678877" y="4351958"/>
                  <a:pt x="2679389" y="4355789"/>
                </a:cubicBezTo>
                <a:lnTo>
                  <a:pt x="2679788" y="4367317"/>
                </a:lnTo>
                <a:close/>
                <a:moveTo>
                  <a:pt x="2879382" y="4335841"/>
                </a:moveTo>
                <a:lnTo>
                  <a:pt x="2882605" y="4351533"/>
                </a:lnTo>
                <a:lnTo>
                  <a:pt x="2879447" y="4340641"/>
                </a:lnTo>
                <a:close/>
                <a:moveTo>
                  <a:pt x="3294871" y="4332950"/>
                </a:moveTo>
                <a:cubicBezTo>
                  <a:pt x="3295215" y="4333093"/>
                  <a:pt x="3296026" y="4334432"/>
                  <a:pt x="3297409" y="4337247"/>
                </a:cubicBezTo>
                <a:cubicBezTo>
                  <a:pt x="3307337" y="4357462"/>
                  <a:pt x="3321213" y="4376842"/>
                  <a:pt x="3335935" y="4396100"/>
                </a:cubicBezTo>
                <a:lnTo>
                  <a:pt x="3357769" y="4425205"/>
                </a:lnTo>
                <a:lnTo>
                  <a:pt x="3365728" y="4445690"/>
                </a:lnTo>
                <a:cubicBezTo>
                  <a:pt x="3372841" y="4462187"/>
                  <a:pt x="3381242" y="4480439"/>
                  <a:pt x="3390100" y="4499088"/>
                </a:cubicBezTo>
                <a:lnTo>
                  <a:pt x="3394989" y="4509139"/>
                </a:lnTo>
                <a:lnTo>
                  <a:pt x="3398714" y="4526631"/>
                </a:lnTo>
                <a:cubicBezTo>
                  <a:pt x="3402056" y="4539146"/>
                  <a:pt x="3405994" y="4550503"/>
                  <a:pt x="3410864" y="4560014"/>
                </a:cubicBezTo>
                <a:lnTo>
                  <a:pt x="3411568" y="4562089"/>
                </a:lnTo>
                <a:lnTo>
                  <a:pt x="3407539" y="4585423"/>
                </a:lnTo>
                <a:lnTo>
                  <a:pt x="3402086" y="4594524"/>
                </a:lnTo>
                <a:lnTo>
                  <a:pt x="3375176" y="4531971"/>
                </a:lnTo>
                <a:cubicBezTo>
                  <a:pt x="3356863" y="4491578"/>
                  <a:pt x="3338374" y="4451284"/>
                  <a:pt x="3321431" y="4410089"/>
                </a:cubicBezTo>
                <a:cubicBezTo>
                  <a:pt x="3313010" y="4389614"/>
                  <a:pt x="3292464" y="4331955"/>
                  <a:pt x="3294871" y="4332950"/>
                </a:cubicBezTo>
                <a:close/>
                <a:moveTo>
                  <a:pt x="3293310" y="4332681"/>
                </a:moveTo>
                <a:lnTo>
                  <a:pt x="3295066" y="4339587"/>
                </a:lnTo>
                <a:cubicBezTo>
                  <a:pt x="3299125" y="4357739"/>
                  <a:pt x="3303118" y="4379030"/>
                  <a:pt x="3307303" y="4398662"/>
                </a:cubicBezTo>
                <a:lnTo>
                  <a:pt x="3310232" y="4409408"/>
                </a:lnTo>
                <a:lnTo>
                  <a:pt x="3305116" y="4394306"/>
                </a:lnTo>
                <a:cubicBezTo>
                  <a:pt x="3300084" y="4380509"/>
                  <a:pt x="3295157" y="4368358"/>
                  <a:pt x="3290388" y="4358844"/>
                </a:cubicBezTo>
                <a:lnTo>
                  <a:pt x="3281748" y="4341350"/>
                </a:lnTo>
                <a:close/>
                <a:moveTo>
                  <a:pt x="3235648" y="4326121"/>
                </a:moveTo>
                <a:lnTo>
                  <a:pt x="3255281" y="4370695"/>
                </a:lnTo>
                <a:cubicBezTo>
                  <a:pt x="3255450" y="4371006"/>
                  <a:pt x="3255619" y="4371315"/>
                  <a:pt x="3255788" y="4371624"/>
                </a:cubicBezTo>
                <a:lnTo>
                  <a:pt x="3258804" y="4410778"/>
                </a:lnTo>
                <a:lnTo>
                  <a:pt x="3239591" y="4379107"/>
                </a:lnTo>
                <a:lnTo>
                  <a:pt x="3235790" y="4368941"/>
                </a:lnTo>
                <a:lnTo>
                  <a:pt x="3239390" y="4363918"/>
                </a:lnTo>
                <a:cubicBezTo>
                  <a:pt x="3239111" y="4358025"/>
                  <a:pt x="3238228" y="4349381"/>
                  <a:pt x="3237193" y="4340052"/>
                </a:cubicBezTo>
                <a:close/>
                <a:moveTo>
                  <a:pt x="2611662" y="4321385"/>
                </a:moveTo>
                <a:lnTo>
                  <a:pt x="2614942" y="4329387"/>
                </a:lnTo>
                <a:cubicBezTo>
                  <a:pt x="2618320" y="4339059"/>
                  <a:pt x="2621455" y="4351401"/>
                  <a:pt x="2619497" y="4345398"/>
                </a:cubicBezTo>
                <a:close/>
                <a:moveTo>
                  <a:pt x="3265280" y="4319223"/>
                </a:moveTo>
                <a:lnTo>
                  <a:pt x="3276962" y="4344936"/>
                </a:lnTo>
                <a:lnTo>
                  <a:pt x="3274254" y="4346967"/>
                </a:lnTo>
                <a:lnTo>
                  <a:pt x="3274103" y="4347597"/>
                </a:lnTo>
                <a:lnTo>
                  <a:pt x="3271051" y="4340431"/>
                </a:lnTo>
                <a:lnTo>
                  <a:pt x="3264103" y="4324944"/>
                </a:lnTo>
                <a:close/>
                <a:moveTo>
                  <a:pt x="3599491" y="4317216"/>
                </a:moveTo>
                <a:lnTo>
                  <a:pt x="3600553" y="4319834"/>
                </a:lnTo>
                <a:cubicBezTo>
                  <a:pt x="3600116" y="4319122"/>
                  <a:pt x="3599678" y="4318412"/>
                  <a:pt x="3599242" y="4317699"/>
                </a:cubicBezTo>
                <a:close/>
                <a:moveTo>
                  <a:pt x="3266927" y="4311220"/>
                </a:moveTo>
                <a:lnTo>
                  <a:pt x="3276821" y="4331379"/>
                </a:lnTo>
                <a:lnTo>
                  <a:pt x="3281748" y="4341350"/>
                </a:lnTo>
                <a:lnTo>
                  <a:pt x="3279195" y="4343264"/>
                </a:lnTo>
                <a:lnTo>
                  <a:pt x="3266265" y="4314433"/>
                </a:lnTo>
                <a:close/>
                <a:moveTo>
                  <a:pt x="2589529" y="4302966"/>
                </a:moveTo>
                <a:lnTo>
                  <a:pt x="2590372" y="4308731"/>
                </a:lnTo>
                <a:lnTo>
                  <a:pt x="2596354" y="4316813"/>
                </a:lnTo>
                <a:cubicBezTo>
                  <a:pt x="2595592" y="4319364"/>
                  <a:pt x="2595540" y="4323956"/>
                  <a:pt x="2595132" y="4327528"/>
                </a:cubicBezTo>
                <a:lnTo>
                  <a:pt x="2594603" y="4329735"/>
                </a:lnTo>
                <a:lnTo>
                  <a:pt x="2592774" y="4324482"/>
                </a:lnTo>
                <a:lnTo>
                  <a:pt x="2593901" y="4331773"/>
                </a:lnTo>
                <a:lnTo>
                  <a:pt x="2594122" y="4331738"/>
                </a:lnTo>
                <a:lnTo>
                  <a:pt x="2594603" y="4329735"/>
                </a:lnTo>
                <a:lnTo>
                  <a:pt x="2596969" y="4336535"/>
                </a:lnTo>
                <a:cubicBezTo>
                  <a:pt x="2600416" y="4346062"/>
                  <a:pt x="2602762" y="4351702"/>
                  <a:pt x="2605781" y="4357801"/>
                </a:cubicBezTo>
                <a:lnTo>
                  <a:pt x="2610112" y="4366075"/>
                </a:lnTo>
                <a:lnTo>
                  <a:pt x="2606870" y="4347772"/>
                </a:lnTo>
                <a:lnTo>
                  <a:pt x="2600406" y="4320276"/>
                </a:lnTo>
                <a:lnTo>
                  <a:pt x="2594470" y="4310584"/>
                </a:lnTo>
                <a:close/>
                <a:moveTo>
                  <a:pt x="3233693" y="4289407"/>
                </a:moveTo>
                <a:cubicBezTo>
                  <a:pt x="3234217" y="4289468"/>
                  <a:pt x="3234989" y="4290645"/>
                  <a:pt x="3236063" y="4293196"/>
                </a:cubicBezTo>
                <a:lnTo>
                  <a:pt x="3243434" y="4311236"/>
                </a:lnTo>
                <a:lnTo>
                  <a:pt x="3255685" y="4363087"/>
                </a:lnTo>
                <a:lnTo>
                  <a:pt x="3234294" y="4313920"/>
                </a:lnTo>
                <a:lnTo>
                  <a:pt x="3234088" y="4312062"/>
                </a:lnTo>
                <a:cubicBezTo>
                  <a:pt x="3232763" y="4299098"/>
                  <a:pt x="3232119" y="4289227"/>
                  <a:pt x="3233693" y="4289407"/>
                </a:cubicBezTo>
                <a:close/>
                <a:moveTo>
                  <a:pt x="3581015" y="4288009"/>
                </a:moveTo>
                <a:lnTo>
                  <a:pt x="3599242" y="4317699"/>
                </a:lnTo>
                <a:lnTo>
                  <a:pt x="3598301" y="4319527"/>
                </a:lnTo>
                <a:cubicBezTo>
                  <a:pt x="3596648" y="4321094"/>
                  <a:pt x="3593943" y="4318686"/>
                  <a:pt x="3586942" y="4302582"/>
                </a:cubicBezTo>
                <a:close/>
                <a:moveTo>
                  <a:pt x="2599909" y="4281626"/>
                </a:moveTo>
                <a:lnTo>
                  <a:pt x="2601360" y="4283296"/>
                </a:lnTo>
                <a:lnTo>
                  <a:pt x="2606417" y="4291677"/>
                </a:lnTo>
                <a:lnTo>
                  <a:pt x="2606729" y="4293235"/>
                </a:lnTo>
                <a:lnTo>
                  <a:pt x="2611662" y="4321384"/>
                </a:lnTo>
                <a:lnTo>
                  <a:pt x="2603827" y="4297370"/>
                </a:lnTo>
                <a:cubicBezTo>
                  <a:pt x="2602863" y="4293931"/>
                  <a:pt x="2600913" y="4290116"/>
                  <a:pt x="2599715" y="4286428"/>
                </a:cubicBezTo>
                <a:close/>
                <a:moveTo>
                  <a:pt x="2567843" y="4278290"/>
                </a:moveTo>
                <a:lnTo>
                  <a:pt x="2574193" y="4286869"/>
                </a:lnTo>
                <a:lnTo>
                  <a:pt x="2571686" y="4278350"/>
                </a:lnTo>
                <a:close/>
                <a:moveTo>
                  <a:pt x="3237629" y="4277154"/>
                </a:moveTo>
                <a:cubicBezTo>
                  <a:pt x="3239771" y="4274780"/>
                  <a:pt x="3246577" y="4286912"/>
                  <a:pt x="3254558" y="4303670"/>
                </a:cubicBezTo>
                <a:lnTo>
                  <a:pt x="3264103" y="4324944"/>
                </a:lnTo>
                <a:lnTo>
                  <a:pt x="3259043" y="4349551"/>
                </a:lnTo>
                <a:lnTo>
                  <a:pt x="3257814" y="4346433"/>
                </a:lnTo>
                <a:lnTo>
                  <a:pt x="3243434" y="4311236"/>
                </a:lnTo>
                <a:lnTo>
                  <a:pt x="3237171" y="4284727"/>
                </a:lnTo>
                <a:cubicBezTo>
                  <a:pt x="3236719" y="4280347"/>
                  <a:pt x="3236915" y="4277944"/>
                  <a:pt x="3237629" y="4277154"/>
                </a:cubicBezTo>
                <a:close/>
                <a:moveTo>
                  <a:pt x="2584098" y="4265502"/>
                </a:moveTo>
                <a:lnTo>
                  <a:pt x="2585978" y="4278540"/>
                </a:lnTo>
                <a:lnTo>
                  <a:pt x="2593210" y="4289677"/>
                </a:lnTo>
                <a:lnTo>
                  <a:pt x="2591783" y="4283607"/>
                </a:lnTo>
                <a:lnTo>
                  <a:pt x="2589817" y="4270012"/>
                </a:lnTo>
                <a:lnTo>
                  <a:pt x="2589369" y="4269496"/>
                </a:lnTo>
                <a:close/>
                <a:moveTo>
                  <a:pt x="2618549" y="4265045"/>
                </a:moveTo>
                <a:lnTo>
                  <a:pt x="2626607" y="4282498"/>
                </a:lnTo>
                <a:lnTo>
                  <a:pt x="2637396" y="4306758"/>
                </a:lnTo>
                <a:lnTo>
                  <a:pt x="2639005" y="4311868"/>
                </a:lnTo>
                <a:cubicBezTo>
                  <a:pt x="2639329" y="4314958"/>
                  <a:pt x="2638797" y="4317895"/>
                  <a:pt x="2636909" y="4320586"/>
                </a:cubicBezTo>
                <a:cubicBezTo>
                  <a:pt x="2629933" y="4330526"/>
                  <a:pt x="2627212" y="4298259"/>
                  <a:pt x="2623705" y="4286634"/>
                </a:cubicBezTo>
                <a:close/>
                <a:moveTo>
                  <a:pt x="2640892" y="4261377"/>
                </a:moveTo>
                <a:lnTo>
                  <a:pt x="2650043" y="4293173"/>
                </a:lnTo>
                <a:lnTo>
                  <a:pt x="2656787" y="4309850"/>
                </a:lnTo>
                <a:cubicBezTo>
                  <a:pt x="2659633" y="4316822"/>
                  <a:pt x="2664896" y="4322671"/>
                  <a:pt x="2667524" y="4329728"/>
                </a:cubicBezTo>
                <a:lnTo>
                  <a:pt x="2670911" y="4340110"/>
                </a:lnTo>
                <a:lnTo>
                  <a:pt x="2664622" y="4333863"/>
                </a:lnTo>
                <a:cubicBezTo>
                  <a:pt x="2659652" y="4330375"/>
                  <a:pt x="2669638" y="4344979"/>
                  <a:pt x="2671224" y="4350840"/>
                </a:cubicBezTo>
                <a:cubicBezTo>
                  <a:pt x="2672623" y="4356012"/>
                  <a:pt x="2677540" y="4363392"/>
                  <a:pt x="2677260" y="4368190"/>
                </a:cubicBezTo>
                <a:lnTo>
                  <a:pt x="2675166" y="4371561"/>
                </a:lnTo>
                <a:lnTo>
                  <a:pt x="2672287" y="4364017"/>
                </a:lnTo>
                <a:lnTo>
                  <a:pt x="2665899" y="4348267"/>
                </a:lnTo>
                <a:lnTo>
                  <a:pt x="2667263" y="4353006"/>
                </a:lnTo>
                <a:lnTo>
                  <a:pt x="2672633" y="4371766"/>
                </a:lnTo>
                <a:lnTo>
                  <a:pt x="2674923" y="4371951"/>
                </a:lnTo>
                <a:lnTo>
                  <a:pt x="2675166" y="4371561"/>
                </a:lnTo>
                <a:lnTo>
                  <a:pt x="2681015" y="4386892"/>
                </a:lnTo>
                <a:lnTo>
                  <a:pt x="2683437" y="4403644"/>
                </a:lnTo>
                <a:cubicBezTo>
                  <a:pt x="2687099" y="4423360"/>
                  <a:pt x="2692806" y="4438336"/>
                  <a:pt x="2705029" y="4460968"/>
                </a:cubicBezTo>
                <a:cubicBezTo>
                  <a:pt x="2707293" y="4465159"/>
                  <a:pt x="2703806" y="4451491"/>
                  <a:pt x="2702563" y="4446894"/>
                </a:cubicBezTo>
                <a:cubicBezTo>
                  <a:pt x="2700365" y="4438766"/>
                  <a:pt x="2697780" y="4430728"/>
                  <a:pt x="2694728" y="4422881"/>
                </a:cubicBezTo>
                <a:cubicBezTo>
                  <a:pt x="2692189" y="4416350"/>
                  <a:pt x="2688475" y="4406529"/>
                  <a:pt x="2684450" y="4395893"/>
                </a:cubicBezTo>
                <a:lnTo>
                  <a:pt x="2681015" y="4386892"/>
                </a:lnTo>
                <a:lnTo>
                  <a:pt x="2680292" y="4381890"/>
                </a:lnTo>
                <a:lnTo>
                  <a:pt x="2679788" y="4367317"/>
                </a:lnTo>
                <a:lnTo>
                  <a:pt x="2691029" y="4401769"/>
                </a:lnTo>
                <a:cubicBezTo>
                  <a:pt x="2694890" y="4412735"/>
                  <a:pt x="2698007" y="4421290"/>
                  <a:pt x="2700793" y="4428557"/>
                </a:cubicBezTo>
                <a:lnTo>
                  <a:pt x="2707467" y="4444901"/>
                </a:lnTo>
                <a:lnTo>
                  <a:pt x="2700326" y="4413371"/>
                </a:lnTo>
                <a:cubicBezTo>
                  <a:pt x="2693287" y="4384266"/>
                  <a:pt x="2685483" y="4355586"/>
                  <a:pt x="2676074" y="4327824"/>
                </a:cubicBezTo>
                <a:lnTo>
                  <a:pt x="2673924" y="4322745"/>
                </a:lnTo>
                <a:lnTo>
                  <a:pt x="2661094" y="4298618"/>
                </a:lnTo>
                <a:cubicBezTo>
                  <a:pt x="2657875" y="4292678"/>
                  <a:pt x="2654278" y="4286066"/>
                  <a:pt x="2650116" y="4278402"/>
                </a:cubicBezTo>
                <a:close/>
                <a:moveTo>
                  <a:pt x="2608220" y="4242869"/>
                </a:moveTo>
                <a:lnTo>
                  <a:pt x="2609490" y="4245504"/>
                </a:lnTo>
                <a:lnTo>
                  <a:pt x="2609269" y="4245643"/>
                </a:lnTo>
                <a:lnTo>
                  <a:pt x="2608413" y="4245001"/>
                </a:lnTo>
                <a:close/>
                <a:moveTo>
                  <a:pt x="2602594" y="4240625"/>
                </a:moveTo>
                <a:lnTo>
                  <a:pt x="2608413" y="4245001"/>
                </a:lnTo>
                <a:lnTo>
                  <a:pt x="2608891" y="4250246"/>
                </a:lnTo>
                <a:cubicBezTo>
                  <a:pt x="2609290" y="4256501"/>
                  <a:pt x="2609126" y="4260740"/>
                  <a:pt x="2607601" y="4256816"/>
                </a:cubicBezTo>
                <a:close/>
                <a:moveTo>
                  <a:pt x="2598525" y="4237565"/>
                </a:moveTo>
                <a:lnTo>
                  <a:pt x="2601082" y="4239488"/>
                </a:lnTo>
                <a:lnTo>
                  <a:pt x="2600999" y="4239840"/>
                </a:lnTo>
                <a:cubicBezTo>
                  <a:pt x="2600315" y="4240815"/>
                  <a:pt x="2599575" y="4240251"/>
                  <a:pt x="2598911" y="4238901"/>
                </a:cubicBezTo>
                <a:close/>
                <a:moveTo>
                  <a:pt x="2601584" y="4237357"/>
                </a:moveTo>
                <a:lnTo>
                  <a:pt x="2602594" y="4240625"/>
                </a:lnTo>
                <a:lnTo>
                  <a:pt x="2601082" y="4239488"/>
                </a:lnTo>
                <a:close/>
                <a:moveTo>
                  <a:pt x="2607257" y="4234899"/>
                </a:moveTo>
                <a:lnTo>
                  <a:pt x="2612171" y="4241508"/>
                </a:lnTo>
                <a:lnTo>
                  <a:pt x="2613684" y="4245427"/>
                </a:lnTo>
                <a:lnTo>
                  <a:pt x="2617466" y="4260508"/>
                </a:lnTo>
                <a:lnTo>
                  <a:pt x="2618549" y="4265045"/>
                </a:lnTo>
                <a:lnTo>
                  <a:pt x="2610360" y="4247307"/>
                </a:lnTo>
                <a:lnTo>
                  <a:pt x="2609490" y="4245504"/>
                </a:lnTo>
                <a:lnTo>
                  <a:pt x="2611424" y="4244286"/>
                </a:lnTo>
                <a:cubicBezTo>
                  <a:pt x="2611228" y="4242887"/>
                  <a:pt x="2610244" y="4240724"/>
                  <a:pt x="2608848" y="4238340"/>
                </a:cubicBezTo>
                <a:lnTo>
                  <a:pt x="2607503" y="4236701"/>
                </a:lnTo>
                <a:close/>
                <a:moveTo>
                  <a:pt x="2604601" y="4233163"/>
                </a:moveTo>
                <a:lnTo>
                  <a:pt x="2607503" y="4236701"/>
                </a:lnTo>
                <a:lnTo>
                  <a:pt x="2607969" y="4240116"/>
                </a:lnTo>
                <a:lnTo>
                  <a:pt x="2608220" y="4242869"/>
                </a:lnTo>
                <a:lnTo>
                  <a:pt x="2604215" y="4234565"/>
                </a:lnTo>
                <a:close/>
                <a:moveTo>
                  <a:pt x="2603108" y="4232268"/>
                </a:moveTo>
                <a:lnTo>
                  <a:pt x="2604215" y="4234565"/>
                </a:lnTo>
                <a:lnTo>
                  <a:pt x="2603900" y="4235704"/>
                </a:lnTo>
                <a:cubicBezTo>
                  <a:pt x="2603560" y="4236845"/>
                  <a:pt x="2603437" y="4235653"/>
                  <a:pt x="2603305" y="4233891"/>
                </a:cubicBezTo>
                <a:close/>
                <a:moveTo>
                  <a:pt x="2602996" y="4231362"/>
                </a:moveTo>
                <a:lnTo>
                  <a:pt x="2603108" y="4232268"/>
                </a:lnTo>
                <a:lnTo>
                  <a:pt x="2602888" y="4231816"/>
                </a:lnTo>
                <a:close/>
                <a:moveTo>
                  <a:pt x="2602975" y="4231181"/>
                </a:moveTo>
                <a:lnTo>
                  <a:pt x="2603024" y="4231241"/>
                </a:lnTo>
                <a:lnTo>
                  <a:pt x="2602996" y="4231362"/>
                </a:lnTo>
                <a:close/>
                <a:moveTo>
                  <a:pt x="2603388" y="4229696"/>
                </a:moveTo>
                <a:lnTo>
                  <a:pt x="2604971" y="4231822"/>
                </a:lnTo>
                <a:lnTo>
                  <a:pt x="2604601" y="4233163"/>
                </a:lnTo>
                <a:lnTo>
                  <a:pt x="2603024" y="4231241"/>
                </a:lnTo>
                <a:close/>
                <a:moveTo>
                  <a:pt x="2605771" y="4228916"/>
                </a:moveTo>
                <a:lnTo>
                  <a:pt x="2606803" y="4231570"/>
                </a:lnTo>
                <a:lnTo>
                  <a:pt x="2607257" y="4234899"/>
                </a:lnTo>
                <a:lnTo>
                  <a:pt x="2604971" y="4231822"/>
                </a:lnTo>
                <a:close/>
                <a:moveTo>
                  <a:pt x="2600832" y="4228568"/>
                </a:moveTo>
                <a:lnTo>
                  <a:pt x="2602023" y="4230021"/>
                </a:lnTo>
                <a:lnTo>
                  <a:pt x="2602888" y="4231816"/>
                </a:lnTo>
                <a:lnTo>
                  <a:pt x="2601584" y="4237357"/>
                </a:lnTo>
                <a:lnTo>
                  <a:pt x="2601167" y="4236010"/>
                </a:lnTo>
                <a:close/>
                <a:moveTo>
                  <a:pt x="2601818" y="4227583"/>
                </a:moveTo>
                <a:lnTo>
                  <a:pt x="2602675" y="4228736"/>
                </a:lnTo>
                <a:lnTo>
                  <a:pt x="2602975" y="4231181"/>
                </a:lnTo>
                <a:lnTo>
                  <a:pt x="2602023" y="4230021"/>
                </a:lnTo>
                <a:lnTo>
                  <a:pt x="2601655" y="4229257"/>
                </a:lnTo>
                <a:cubicBezTo>
                  <a:pt x="2600158" y="4226013"/>
                  <a:pt x="2600139" y="4225498"/>
                  <a:pt x="2601818" y="4227583"/>
                </a:cubicBezTo>
                <a:close/>
                <a:moveTo>
                  <a:pt x="2605594" y="4220335"/>
                </a:moveTo>
                <a:lnTo>
                  <a:pt x="2606960" y="4223948"/>
                </a:lnTo>
                <a:lnTo>
                  <a:pt x="2605940" y="4228302"/>
                </a:lnTo>
                <a:lnTo>
                  <a:pt x="2605771" y="4228916"/>
                </a:lnTo>
                <a:lnTo>
                  <a:pt x="2604402" y="4225396"/>
                </a:lnTo>
                <a:close/>
                <a:moveTo>
                  <a:pt x="2600201" y="4214593"/>
                </a:moveTo>
                <a:lnTo>
                  <a:pt x="2604402" y="4225396"/>
                </a:lnTo>
                <a:lnTo>
                  <a:pt x="2604118" y="4226599"/>
                </a:lnTo>
                <a:lnTo>
                  <a:pt x="2603388" y="4229696"/>
                </a:lnTo>
                <a:lnTo>
                  <a:pt x="2602675" y="4228736"/>
                </a:lnTo>
                <a:lnTo>
                  <a:pt x="2602667" y="4228667"/>
                </a:lnTo>
                <a:lnTo>
                  <a:pt x="2600542" y="4222155"/>
                </a:lnTo>
                <a:close/>
                <a:moveTo>
                  <a:pt x="3755689" y="4200216"/>
                </a:moveTo>
                <a:lnTo>
                  <a:pt x="3762371" y="4203574"/>
                </a:lnTo>
                <a:cubicBezTo>
                  <a:pt x="3766536" y="4207219"/>
                  <a:pt x="3770371" y="4211474"/>
                  <a:pt x="3774868" y="4214510"/>
                </a:cubicBezTo>
                <a:cubicBezTo>
                  <a:pt x="3777443" y="4250674"/>
                  <a:pt x="3778749" y="4247443"/>
                  <a:pt x="3762173" y="4212775"/>
                </a:cubicBezTo>
                <a:close/>
                <a:moveTo>
                  <a:pt x="2555149" y="4164461"/>
                </a:moveTo>
                <a:lnTo>
                  <a:pt x="2554836" y="4166044"/>
                </a:lnTo>
                <a:lnTo>
                  <a:pt x="2556779" y="4180184"/>
                </a:lnTo>
                <a:lnTo>
                  <a:pt x="2558849" y="4185573"/>
                </a:lnTo>
                <a:cubicBezTo>
                  <a:pt x="2560996" y="4193511"/>
                  <a:pt x="2575942" y="4226418"/>
                  <a:pt x="2577420" y="4229465"/>
                </a:cubicBezTo>
                <a:cubicBezTo>
                  <a:pt x="2580708" y="4236240"/>
                  <a:pt x="2587044" y="4256791"/>
                  <a:pt x="2588157" y="4249343"/>
                </a:cubicBezTo>
                <a:cubicBezTo>
                  <a:pt x="2589751" y="4238679"/>
                  <a:pt x="2582112" y="4228643"/>
                  <a:pt x="2579090" y="4218293"/>
                </a:cubicBezTo>
                <a:lnTo>
                  <a:pt x="2584972" y="4224658"/>
                </a:lnTo>
                <a:lnTo>
                  <a:pt x="2588514" y="4237358"/>
                </a:lnTo>
                <a:cubicBezTo>
                  <a:pt x="2590511" y="4243748"/>
                  <a:pt x="2593292" y="4251621"/>
                  <a:pt x="2597661" y="4262184"/>
                </a:cubicBezTo>
                <a:lnTo>
                  <a:pt x="2598371" y="4263145"/>
                </a:lnTo>
                <a:lnTo>
                  <a:pt x="2592549" y="4232857"/>
                </a:lnTo>
                <a:lnTo>
                  <a:pt x="2584972" y="4224658"/>
                </a:lnTo>
                <a:lnTo>
                  <a:pt x="2584071" y="4221428"/>
                </a:lnTo>
                <a:cubicBezTo>
                  <a:pt x="2581607" y="4212160"/>
                  <a:pt x="2579066" y="4203988"/>
                  <a:pt x="2570021" y="4187242"/>
                </a:cubicBezTo>
                <a:cubicBezTo>
                  <a:pt x="2565711" y="4179263"/>
                  <a:pt x="2564118" y="4165801"/>
                  <a:pt x="2555149" y="4164461"/>
                </a:cubicBezTo>
                <a:close/>
                <a:moveTo>
                  <a:pt x="2367625" y="1690345"/>
                </a:moveTo>
                <a:lnTo>
                  <a:pt x="2368371" y="1691528"/>
                </a:lnTo>
                <a:lnTo>
                  <a:pt x="2368287" y="1691653"/>
                </a:lnTo>
                <a:lnTo>
                  <a:pt x="2368013" y="1691831"/>
                </a:lnTo>
                <a:close/>
                <a:moveTo>
                  <a:pt x="2365355" y="1686749"/>
                </a:moveTo>
                <a:lnTo>
                  <a:pt x="2365687" y="1687273"/>
                </a:lnTo>
                <a:lnTo>
                  <a:pt x="2365655" y="1687757"/>
                </a:lnTo>
                <a:lnTo>
                  <a:pt x="2365368" y="1686874"/>
                </a:lnTo>
                <a:close/>
                <a:moveTo>
                  <a:pt x="2365286" y="1686026"/>
                </a:moveTo>
                <a:lnTo>
                  <a:pt x="2365355" y="1686749"/>
                </a:lnTo>
                <a:lnTo>
                  <a:pt x="2365297" y="1686657"/>
                </a:lnTo>
                <a:lnTo>
                  <a:pt x="2365121" y="1686110"/>
                </a:lnTo>
                <a:close/>
                <a:moveTo>
                  <a:pt x="2447472" y="1685628"/>
                </a:moveTo>
                <a:lnTo>
                  <a:pt x="2447595" y="1688172"/>
                </a:lnTo>
                <a:lnTo>
                  <a:pt x="2447165" y="1695232"/>
                </a:lnTo>
                <a:lnTo>
                  <a:pt x="2446905" y="1694078"/>
                </a:lnTo>
                <a:close/>
                <a:moveTo>
                  <a:pt x="2366353" y="1685486"/>
                </a:moveTo>
                <a:lnTo>
                  <a:pt x="2367625" y="1690345"/>
                </a:lnTo>
                <a:lnTo>
                  <a:pt x="2365687" y="1687273"/>
                </a:lnTo>
                <a:lnTo>
                  <a:pt x="2365788" y="1685773"/>
                </a:lnTo>
                <a:close/>
                <a:moveTo>
                  <a:pt x="2364565" y="1683563"/>
                </a:moveTo>
                <a:lnTo>
                  <a:pt x="2364785" y="1685074"/>
                </a:lnTo>
                <a:lnTo>
                  <a:pt x="2364784" y="1685072"/>
                </a:lnTo>
                <a:cubicBezTo>
                  <a:pt x="2364515" y="1683548"/>
                  <a:pt x="2364355" y="1682221"/>
                  <a:pt x="2364565" y="1683563"/>
                </a:cubicBezTo>
                <a:close/>
                <a:moveTo>
                  <a:pt x="2364345" y="1676100"/>
                </a:moveTo>
                <a:lnTo>
                  <a:pt x="2365126" y="1680789"/>
                </a:lnTo>
                <a:lnTo>
                  <a:pt x="2365801" y="1683370"/>
                </a:lnTo>
                <a:lnTo>
                  <a:pt x="2365845" y="1684906"/>
                </a:lnTo>
                <a:lnTo>
                  <a:pt x="2365788" y="1685773"/>
                </a:lnTo>
                <a:lnTo>
                  <a:pt x="2365286" y="1686026"/>
                </a:lnTo>
                <a:lnTo>
                  <a:pt x="2365283" y="1685999"/>
                </a:lnTo>
                <a:close/>
                <a:moveTo>
                  <a:pt x="2421991" y="1674356"/>
                </a:moveTo>
                <a:lnTo>
                  <a:pt x="2425250" y="1684835"/>
                </a:lnTo>
                <a:cubicBezTo>
                  <a:pt x="2426658" y="1690039"/>
                  <a:pt x="2424510" y="1698575"/>
                  <a:pt x="2423338" y="1705577"/>
                </a:cubicBezTo>
                <a:lnTo>
                  <a:pt x="2423256" y="1707138"/>
                </a:lnTo>
                <a:lnTo>
                  <a:pt x="2418610" y="1692103"/>
                </a:lnTo>
                <a:lnTo>
                  <a:pt x="2420245" y="1679573"/>
                </a:lnTo>
                <a:close/>
                <a:moveTo>
                  <a:pt x="2364015" y="1672620"/>
                </a:moveTo>
                <a:lnTo>
                  <a:pt x="2364345" y="1676100"/>
                </a:lnTo>
                <a:lnTo>
                  <a:pt x="2364011" y="1674095"/>
                </a:lnTo>
                <a:close/>
                <a:moveTo>
                  <a:pt x="2364026" y="1668481"/>
                </a:moveTo>
                <a:lnTo>
                  <a:pt x="2364015" y="1672620"/>
                </a:lnTo>
                <a:lnTo>
                  <a:pt x="2363728" y="1669590"/>
                </a:lnTo>
                <a:close/>
                <a:moveTo>
                  <a:pt x="2469117" y="1666042"/>
                </a:moveTo>
                <a:lnTo>
                  <a:pt x="2469141" y="1666262"/>
                </a:lnTo>
                <a:lnTo>
                  <a:pt x="2471916" y="1666683"/>
                </a:lnTo>
                <a:lnTo>
                  <a:pt x="2472317" y="1678196"/>
                </a:lnTo>
                <a:lnTo>
                  <a:pt x="2471408" y="1686750"/>
                </a:lnTo>
                <a:lnTo>
                  <a:pt x="2471036" y="1700172"/>
                </a:lnTo>
                <a:lnTo>
                  <a:pt x="2469939" y="1691509"/>
                </a:lnTo>
                <a:cubicBezTo>
                  <a:pt x="2469065" y="1686516"/>
                  <a:pt x="2469004" y="1680506"/>
                  <a:pt x="2469095" y="1674254"/>
                </a:cubicBezTo>
                <a:close/>
                <a:moveTo>
                  <a:pt x="2364368" y="1664509"/>
                </a:moveTo>
                <a:lnTo>
                  <a:pt x="2364624" y="1666263"/>
                </a:lnTo>
                <a:lnTo>
                  <a:pt x="2364026" y="1668481"/>
                </a:lnTo>
                <a:lnTo>
                  <a:pt x="2364037" y="1664896"/>
                </a:lnTo>
                <a:cubicBezTo>
                  <a:pt x="2364102" y="1663899"/>
                  <a:pt x="2364221" y="1663893"/>
                  <a:pt x="2364368" y="1664509"/>
                </a:cubicBezTo>
                <a:close/>
                <a:moveTo>
                  <a:pt x="2469126" y="1662964"/>
                </a:moveTo>
                <a:lnTo>
                  <a:pt x="2469117" y="1666042"/>
                </a:lnTo>
                <a:lnTo>
                  <a:pt x="2468808" y="1663169"/>
                </a:lnTo>
                <a:close/>
                <a:moveTo>
                  <a:pt x="2472594" y="1660899"/>
                </a:moveTo>
                <a:lnTo>
                  <a:pt x="2473054" y="1666469"/>
                </a:lnTo>
                <a:lnTo>
                  <a:pt x="2472582" y="1666784"/>
                </a:lnTo>
                <a:lnTo>
                  <a:pt x="2471916" y="1666683"/>
                </a:lnTo>
                <a:lnTo>
                  <a:pt x="2471855" y="1664887"/>
                </a:lnTo>
                <a:lnTo>
                  <a:pt x="2471679" y="1661317"/>
                </a:lnTo>
                <a:lnTo>
                  <a:pt x="2471746" y="1661273"/>
                </a:lnTo>
                <a:close/>
                <a:moveTo>
                  <a:pt x="2445918" y="1660662"/>
                </a:moveTo>
                <a:lnTo>
                  <a:pt x="2446797" y="1662925"/>
                </a:lnTo>
                <a:cubicBezTo>
                  <a:pt x="2448095" y="1668123"/>
                  <a:pt x="2448135" y="1674374"/>
                  <a:pt x="2447789" y="1680902"/>
                </a:cubicBezTo>
                <a:lnTo>
                  <a:pt x="2447472" y="1685628"/>
                </a:lnTo>
                <a:lnTo>
                  <a:pt x="2446772" y="1671125"/>
                </a:lnTo>
                <a:close/>
                <a:moveTo>
                  <a:pt x="2481983" y="1656759"/>
                </a:moveTo>
                <a:cubicBezTo>
                  <a:pt x="2484605" y="1656299"/>
                  <a:pt x="2481808" y="1659940"/>
                  <a:pt x="2478148" y="1663065"/>
                </a:cubicBezTo>
                <a:lnTo>
                  <a:pt x="2476932" y="1663877"/>
                </a:lnTo>
                <a:lnTo>
                  <a:pt x="2477350" y="1658801"/>
                </a:lnTo>
                <a:close/>
                <a:moveTo>
                  <a:pt x="2462327" y="1637157"/>
                </a:moveTo>
                <a:lnTo>
                  <a:pt x="2466094" y="1640013"/>
                </a:lnTo>
                <a:lnTo>
                  <a:pt x="2466601" y="1642593"/>
                </a:lnTo>
                <a:lnTo>
                  <a:pt x="2468808" y="1663169"/>
                </a:lnTo>
                <a:lnTo>
                  <a:pt x="2462105" y="1667496"/>
                </a:lnTo>
                <a:cubicBezTo>
                  <a:pt x="2462193" y="1663789"/>
                  <a:pt x="2462392" y="1658572"/>
                  <a:pt x="2462494" y="1652730"/>
                </a:cubicBezTo>
                <a:close/>
                <a:moveTo>
                  <a:pt x="2367745" y="1608565"/>
                </a:moveTo>
                <a:cubicBezTo>
                  <a:pt x="2370022" y="1605279"/>
                  <a:pt x="2368794" y="1616492"/>
                  <a:pt x="2369320" y="1620456"/>
                </a:cubicBezTo>
                <a:cubicBezTo>
                  <a:pt x="2370369" y="1628383"/>
                  <a:pt x="2372000" y="1636253"/>
                  <a:pt x="2372468" y="1644236"/>
                </a:cubicBezTo>
                <a:cubicBezTo>
                  <a:pt x="2372744" y="1648932"/>
                  <a:pt x="2371851" y="1653624"/>
                  <a:pt x="2371541" y="1658319"/>
                </a:cubicBezTo>
                <a:lnTo>
                  <a:pt x="2372661" y="1666766"/>
                </a:lnTo>
                <a:lnTo>
                  <a:pt x="2370923" y="1667707"/>
                </a:lnTo>
                <a:lnTo>
                  <a:pt x="2373984" y="1676765"/>
                </a:lnTo>
                <a:lnTo>
                  <a:pt x="2374690" y="1682098"/>
                </a:lnTo>
                <a:lnTo>
                  <a:pt x="2371077" y="1687490"/>
                </a:lnTo>
                <a:lnTo>
                  <a:pt x="2367539" y="1684884"/>
                </a:lnTo>
                <a:lnTo>
                  <a:pt x="2366353" y="1685486"/>
                </a:lnTo>
                <a:lnTo>
                  <a:pt x="2365801" y="1683370"/>
                </a:lnTo>
                <a:lnTo>
                  <a:pt x="2365612" y="1676786"/>
                </a:lnTo>
                <a:cubicBezTo>
                  <a:pt x="2365522" y="1674789"/>
                  <a:pt x="2365194" y="1670818"/>
                  <a:pt x="2364855" y="1667848"/>
                </a:cubicBezTo>
                <a:lnTo>
                  <a:pt x="2364624" y="1666263"/>
                </a:lnTo>
                <a:lnTo>
                  <a:pt x="2366848" y="1658010"/>
                </a:lnTo>
                <a:cubicBezTo>
                  <a:pt x="2367110" y="1654020"/>
                  <a:pt x="2365798" y="1650083"/>
                  <a:pt x="2365273" y="1646119"/>
                </a:cubicBezTo>
                <a:cubicBezTo>
                  <a:pt x="2364655" y="1641455"/>
                  <a:pt x="2365891" y="1636730"/>
                  <a:pt x="2366200" y="1632037"/>
                </a:cubicBezTo>
                <a:lnTo>
                  <a:pt x="2366257" y="1610711"/>
                </a:lnTo>
                <a:close/>
                <a:moveTo>
                  <a:pt x="2455140" y="1607063"/>
                </a:moveTo>
                <a:cubicBezTo>
                  <a:pt x="2459860" y="1610376"/>
                  <a:pt x="2461691" y="1621777"/>
                  <a:pt x="2462295" y="1634204"/>
                </a:cubicBezTo>
                <a:lnTo>
                  <a:pt x="2462327" y="1637157"/>
                </a:lnTo>
                <a:lnTo>
                  <a:pt x="2455938" y="1632309"/>
                </a:lnTo>
                <a:cubicBezTo>
                  <a:pt x="2446627" y="1630919"/>
                  <a:pt x="2444834" y="1640187"/>
                  <a:pt x="2445221" y="1652151"/>
                </a:cubicBezTo>
                <a:lnTo>
                  <a:pt x="2445918" y="1660662"/>
                </a:lnTo>
                <a:lnTo>
                  <a:pt x="2435551" y="1634007"/>
                </a:lnTo>
                <a:lnTo>
                  <a:pt x="2435003" y="1626991"/>
                </a:lnTo>
                <a:lnTo>
                  <a:pt x="2438810" y="1621641"/>
                </a:lnTo>
                <a:cubicBezTo>
                  <a:pt x="2443916" y="1613072"/>
                  <a:pt x="2448852" y="1602651"/>
                  <a:pt x="2455140" y="1607063"/>
                </a:cubicBezTo>
                <a:close/>
                <a:moveTo>
                  <a:pt x="2381542" y="1592363"/>
                </a:moveTo>
                <a:lnTo>
                  <a:pt x="2381781" y="1593847"/>
                </a:lnTo>
                <a:cubicBezTo>
                  <a:pt x="2382870" y="1601159"/>
                  <a:pt x="2383671" y="1612085"/>
                  <a:pt x="2376823" y="1613877"/>
                </a:cubicBezTo>
                <a:cubicBezTo>
                  <a:pt x="2372956" y="1614890"/>
                  <a:pt x="2375774" y="1605950"/>
                  <a:pt x="2375249" y="1601988"/>
                </a:cubicBezTo>
                <a:lnTo>
                  <a:pt x="2376978" y="1593778"/>
                </a:lnTo>
                <a:lnTo>
                  <a:pt x="2378059" y="1595101"/>
                </a:lnTo>
                <a:close/>
                <a:moveTo>
                  <a:pt x="2374464" y="1587811"/>
                </a:moveTo>
                <a:lnTo>
                  <a:pt x="2378187" y="1588045"/>
                </a:lnTo>
                <a:lnTo>
                  <a:pt x="2376978" y="1593778"/>
                </a:lnTo>
                <a:lnTo>
                  <a:pt x="2375228" y="1591638"/>
                </a:lnTo>
                <a:close/>
                <a:moveTo>
                  <a:pt x="2381798" y="1574132"/>
                </a:moveTo>
                <a:cubicBezTo>
                  <a:pt x="2385190" y="1573243"/>
                  <a:pt x="2386489" y="1580377"/>
                  <a:pt x="2385873" y="1583829"/>
                </a:cubicBezTo>
                <a:cubicBezTo>
                  <a:pt x="2385473" y="1586080"/>
                  <a:pt x="2384652" y="1588748"/>
                  <a:pt x="2383366" y="1590928"/>
                </a:cubicBezTo>
                <a:lnTo>
                  <a:pt x="2381542" y="1592363"/>
                </a:lnTo>
                <a:lnTo>
                  <a:pt x="2380870" y="1588215"/>
                </a:lnTo>
                <a:lnTo>
                  <a:pt x="2378187" y="1588045"/>
                </a:lnTo>
                <a:lnTo>
                  <a:pt x="2378677" y="1585712"/>
                </a:lnTo>
                <a:cubicBezTo>
                  <a:pt x="2379135" y="1583767"/>
                  <a:pt x="2378948" y="1581124"/>
                  <a:pt x="2379130" y="1578842"/>
                </a:cubicBezTo>
                <a:cubicBezTo>
                  <a:pt x="2379313" y="1576560"/>
                  <a:pt x="2379864" y="1574638"/>
                  <a:pt x="2381798" y="1574132"/>
                </a:cubicBezTo>
                <a:close/>
                <a:moveTo>
                  <a:pt x="2398912" y="1567946"/>
                </a:moveTo>
                <a:lnTo>
                  <a:pt x="2400574" y="1575368"/>
                </a:lnTo>
                <a:cubicBezTo>
                  <a:pt x="2401431" y="1579193"/>
                  <a:pt x="2402737" y="1586050"/>
                  <a:pt x="2402982" y="1591457"/>
                </a:cubicBezTo>
                <a:lnTo>
                  <a:pt x="2402425" y="1597312"/>
                </a:lnTo>
                <a:lnTo>
                  <a:pt x="2399029" y="1598839"/>
                </a:lnTo>
                <a:cubicBezTo>
                  <a:pt x="2399829" y="1586693"/>
                  <a:pt x="2400192" y="1582883"/>
                  <a:pt x="2399775" y="1576621"/>
                </a:cubicBezTo>
                <a:close/>
                <a:moveTo>
                  <a:pt x="2433213" y="1530362"/>
                </a:moveTo>
                <a:cubicBezTo>
                  <a:pt x="2433719" y="1529583"/>
                  <a:pt x="2434190" y="1529602"/>
                  <a:pt x="2434538" y="1530887"/>
                </a:cubicBezTo>
                <a:lnTo>
                  <a:pt x="2435657" y="1538684"/>
                </a:lnTo>
                <a:lnTo>
                  <a:pt x="2431267" y="1568077"/>
                </a:lnTo>
                <a:lnTo>
                  <a:pt x="2429967" y="1546195"/>
                </a:lnTo>
                <a:cubicBezTo>
                  <a:pt x="2429883" y="1543534"/>
                  <a:pt x="2430678" y="1538422"/>
                  <a:pt x="2431668" y="1534617"/>
                </a:cubicBezTo>
                <a:cubicBezTo>
                  <a:pt x="2432162" y="1532715"/>
                  <a:pt x="2432706" y="1531140"/>
                  <a:pt x="2433213" y="1530362"/>
                </a:cubicBezTo>
                <a:close/>
                <a:moveTo>
                  <a:pt x="962406" y="1524951"/>
                </a:moveTo>
                <a:lnTo>
                  <a:pt x="960720" y="1529824"/>
                </a:lnTo>
                <a:lnTo>
                  <a:pt x="961796" y="1543633"/>
                </a:lnTo>
                <a:lnTo>
                  <a:pt x="962641" y="1546337"/>
                </a:lnTo>
                <a:lnTo>
                  <a:pt x="962891" y="1553456"/>
                </a:lnTo>
                <a:lnTo>
                  <a:pt x="964096" y="1550992"/>
                </a:lnTo>
                <a:lnTo>
                  <a:pt x="962641" y="1546337"/>
                </a:lnTo>
                <a:lnTo>
                  <a:pt x="962116" y="1531382"/>
                </a:lnTo>
                <a:close/>
                <a:moveTo>
                  <a:pt x="2392392" y="1520612"/>
                </a:moveTo>
                <a:cubicBezTo>
                  <a:pt x="2396654" y="1525474"/>
                  <a:pt x="2395172" y="1533268"/>
                  <a:pt x="2395851" y="1539698"/>
                </a:cubicBezTo>
                <a:cubicBezTo>
                  <a:pt x="2397007" y="1550673"/>
                  <a:pt x="2397884" y="1558338"/>
                  <a:pt x="2398524" y="1564043"/>
                </a:cubicBezTo>
                <a:lnTo>
                  <a:pt x="2398912" y="1567946"/>
                </a:lnTo>
                <a:lnTo>
                  <a:pt x="2391465" y="1534694"/>
                </a:lnTo>
                <a:cubicBezTo>
                  <a:pt x="2390944" y="1531205"/>
                  <a:pt x="2389981" y="1523038"/>
                  <a:pt x="2390841" y="1520665"/>
                </a:cubicBezTo>
                <a:cubicBezTo>
                  <a:pt x="2391128" y="1519874"/>
                  <a:pt x="2391617" y="1519726"/>
                  <a:pt x="2392392" y="1520612"/>
                </a:cubicBezTo>
                <a:close/>
                <a:moveTo>
                  <a:pt x="2468490" y="1517684"/>
                </a:moveTo>
                <a:cubicBezTo>
                  <a:pt x="2472344" y="1514009"/>
                  <a:pt x="2474826" y="1526245"/>
                  <a:pt x="2477994" y="1530525"/>
                </a:cubicBezTo>
                <a:cubicBezTo>
                  <a:pt x="2497237" y="1556526"/>
                  <a:pt x="2482055" y="1595093"/>
                  <a:pt x="2484087" y="1627377"/>
                </a:cubicBezTo>
                <a:cubicBezTo>
                  <a:pt x="2481006" y="1640449"/>
                  <a:pt x="2478927" y="1648492"/>
                  <a:pt x="2477700" y="1654578"/>
                </a:cubicBezTo>
                <a:lnTo>
                  <a:pt x="2477350" y="1658801"/>
                </a:lnTo>
                <a:lnTo>
                  <a:pt x="2472594" y="1660899"/>
                </a:lnTo>
                <a:lnTo>
                  <a:pt x="2471919" y="1652720"/>
                </a:lnTo>
                <a:cubicBezTo>
                  <a:pt x="2469241" y="1620097"/>
                  <a:pt x="2469858" y="1626466"/>
                  <a:pt x="2470912" y="1645776"/>
                </a:cubicBezTo>
                <a:lnTo>
                  <a:pt x="2471679" y="1661317"/>
                </a:lnTo>
                <a:lnTo>
                  <a:pt x="2469126" y="1662964"/>
                </a:lnTo>
                <a:lnTo>
                  <a:pt x="2469147" y="1655544"/>
                </a:lnTo>
                <a:lnTo>
                  <a:pt x="2466601" y="1642593"/>
                </a:lnTo>
                <a:lnTo>
                  <a:pt x="2466089" y="1637827"/>
                </a:lnTo>
                <a:cubicBezTo>
                  <a:pt x="2466326" y="1628118"/>
                  <a:pt x="2467107" y="1618299"/>
                  <a:pt x="2466313" y="1608731"/>
                </a:cubicBezTo>
                <a:cubicBezTo>
                  <a:pt x="2464636" y="1588524"/>
                  <a:pt x="2461671" y="1568443"/>
                  <a:pt x="2459349" y="1548299"/>
                </a:cubicBezTo>
                <a:cubicBezTo>
                  <a:pt x="2460873" y="1543197"/>
                  <a:pt x="2461231" y="1537380"/>
                  <a:pt x="2462171" y="1531920"/>
                </a:cubicBezTo>
                <a:cubicBezTo>
                  <a:pt x="2463113" y="1526460"/>
                  <a:pt x="2464636" y="1521358"/>
                  <a:pt x="2468490" y="1517684"/>
                </a:cubicBezTo>
                <a:close/>
                <a:moveTo>
                  <a:pt x="2380811" y="1517493"/>
                </a:moveTo>
                <a:lnTo>
                  <a:pt x="2394306" y="1563169"/>
                </a:lnTo>
                <a:cubicBezTo>
                  <a:pt x="2386907" y="1554727"/>
                  <a:pt x="2390934" y="1560138"/>
                  <a:pt x="2383652" y="1545966"/>
                </a:cubicBezTo>
                <a:lnTo>
                  <a:pt x="2377794" y="1536231"/>
                </a:lnTo>
                <a:lnTo>
                  <a:pt x="2377905" y="1535475"/>
                </a:lnTo>
                <a:cubicBezTo>
                  <a:pt x="2378527" y="1531665"/>
                  <a:pt x="2379432" y="1526232"/>
                  <a:pt x="2380811" y="1517493"/>
                </a:cubicBezTo>
                <a:close/>
                <a:moveTo>
                  <a:pt x="2439179" y="1511125"/>
                </a:moveTo>
                <a:cubicBezTo>
                  <a:pt x="2439867" y="1509695"/>
                  <a:pt x="2440771" y="1509546"/>
                  <a:pt x="2442010" y="1511444"/>
                </a:cubicBezTo>
                <a:cubicBezTo>
                  <a:pt x="2451124" y="1525403"/>
                  <a:pt x="2449414" y="1544079"/>
                  <a:pt x="2450642" y="1560704"/>
                </a:cubicBezTo>
                <a:cubicBezTo>
                  <a:pt x="2451198" y="1568215"/>
                  <a:pt x="2448854" y="1575680"/>
                  <a:pt x="2447306" y="1583050"/>
                </a:cubicBezTo>
                <a:cubicBezTo>
                  <a:pt x="2446212" y="1588261"/>
                  <a:pt x="2447980" y="1597438"/>
                  <a:pt x="2442735" y="1598357"/>
                </a:cubicBezTo>
                <a:cubicBezTo>
                  <a:pt x="2438043" y="1599179"/>
                  <a:pt x="2440843" y="1589010"/>
                  <a:pt x="2440269" y="1584282"/>
                </a:cubicBezTo>
                <a:cubicBezTo>
                  <a:pt x="2439189" y="1575398"/>
                  <a:pt x="2438925" y="1566369"/>
                  <a:pt x="2438346" y="1557401"/>
                </a:cubicBezTo>
                <a:lnTo>
                  <a:pt x="2435657" y="1538684"/>
                </a:lnTo>
                <a:lnTo>
                  <a:pt x="2435771" y="1537925"/>
                </a:lnTo>
                <a:cubicBezTo>
                  <a:pt x="2437024" y="1531239"/>
                  <a:pt x="2437119" y="1515416"/>
                  <a:pt x="2439179" y="1511125"/>
                </a:cubicBezTo>
                <a:close/>
                <a:moveTo>
                  <a:pt x="2413217" y="1490232"/>
                </a:moveTo>
                <a:lnTo>
                  <a:pt x="2413171" y="1490627"/>
                </a:lnTo>
                <a:cubicBezTo>
                  <a:pt x="2412822" y="1494410"/>
                  <a:pt x="2412621" y="1497904"/>
                  <a:pt x="2412844" y="1495209"/>
                </a:cubicBezTo>
                <a:close/>
                <a:moveTo>
                  <a:pt x="2414389" y="1475303"/>
                </a:moveTo>
                <a:lnTo>
                  <a:pt x="2414394" y="1475344"/>
                </a:lnTo>
                <a:lnTo>
                  <a:pt x="2414381" y="1475625"/>
                </a:lnTo>
                <a:close/>
                <a:moveTo>
                  <a:pt x="2413705" y="1470231"/>
                </a:moveTo>
                <a:lnTo>
                  <a:pt x="2414284" y="1474524"/>
                </a:lnTo>
                <a:lnTo>
                  <a:pt x="2414259" y="1474905"/>
                </a:lnTo>
                <a:lnTo>
                  <a:pt x="2413217" y="1490229"/>
                </a:lnTo>
                <a:lnTo>
                  <a:pt x="2413702" y="1485930"/>
                </a:lnTo>
                <a:cubicBezTo>
                  <a:pt x="2414273" y="1482097"/>
                  <a:pt x="2414890" y="1482417"/>
                  <a:pt x="2414906" y="1500878"/>
                </a:cubicBezTo>
                <a:lnTo>
                  <a:pt x="2414095" y="1509137"/>
                </a:lnTo>
                <a:lnTo>
                  <a:pt x="2410455" y="1496886"/>
                </a:lnTo>
                <a:lnTo>
                  <a:pt x="2411139" y="1486488"/>
                </a:lnTo>
                <a:cubicBezTo>
                  <a:pt x="2411997" y="1480043"/>
                  <a:pt x="2412648" y="1475652"/>
                  <a:pt x="2413139" y="1472769"/>
                </a:cubicBezTo>
                <a:close/>
                <a:moveTo>
                  <a:pt x="2363549" y="1457424"/>
                </a:moveTo>
                <a:cubicBezTo>
                  <a:pt x="2365060" y="1453723"/>
                  <a:pt x="2364599" y="1465352"/>
                  <a:pt x="2365124" y="1469315"/>
                </a:cubicBezTo>
                <a:lnTo>
                  <a:pt x="2362344" y="1476260"/>
                </a:lnTo>
                <a:lnTo>
                  <a:pt x="2362313" y="1476202"/>
                </a:lnTo>
                <a:cubicBezTo>
                  <a:pt x="2361308" y="1470009"/>
                  <a:pt x="2361180" y="1463232"/>
                  <a:pt x="2363549" y="1457424"/>
                </a:cubicBezTo>
                <a:close/>
                <a:moveTo>
                  <a:pt x="925901" y="1448328"/>
                </a:moveTo>
                <a:lnTo>
                  <a:pt x="924844" y="1454498"/>
                </a:lnTo>
                <a:cubicBezTo>
                  <a:pt x="923633" y="1461151"/>
                  <a:pt x="918767" y="1467591"/>
                  <a:pt x="918016" y="1474237"/>
                </a:cubicBezTo>
                <a:cubicBezTo>
                  <a:pt x="917265" y="1480883"/>
                  <a:pt x="917229" y="1500008"/>
                  <a:pt x="920425" y="1493602"/>
                </a:cubicBezTo>
                <a:lnTo>
                  <a:pt x="927397" y="1476625"/>
                </a:lnTo>
                <a:lnTo>
                  <a:pt x="926368" y="1481684"/>
                </a:lnTo>
                <a:cubicBezTo>
                  <a:pt x="924228" y="1494735"/>
                  <a:pt x="923422" y="1507753"/>
                  <a:pt x="921949" y="1520789"/>
                </a:cubicBezTo>
                <a:lnTo>
                  <a:pt x="920180" y="1536431"/>
                </a:lnTo>
                <a:lnTo>
                  <a:pt x="932314" y="1516434"/>
                </a:lnTo>
                <a:lnTo>
                  <a:pt x="932232" y="1513139"/>
                </a:lnTo>
                <a:cubicBezTo>
                  <a:pt x="930877" y="1502130"/>
                  <a:pt x="929100" y="1491254"/>
                  <a:pt x="928166" y="1480107"/>
                </a:cubicBezTo>
                <a:lnTo>
                  <a:pt x="927841" y="1475544"/>
                </a:lnTo>
                <a:lnTo>
                  <a:pt x="927397" y="1476625"/>
                </a:lnTo>
                <a:lnTo>
                  <a:pt x="927783" y="1474726"/>
                </a:lnTo>
                <a:close/>
                <a:moveTo>
                  <a:pt x="880195" y="1444624"/>
                </a:moveTo>
                <a:lnTo>
                  <a:pt x="878997" y="1469174"/>
                </a:lnTo>
                <a:lnTo>
                  <a:pt x="879071" y="1470636"/>
                </a:lnTo>
                <a:lnTo>
                  <a:pt x="878840" y="1472404"/>
                </a:lnTo>
                <a:lnTo>
                  <a:pt x="878564" y="1478075"/>
                </a:lnTo>
                <a:lnTo>
                  <a:pt x="879724" y="1483585"/>
                </a:lnTo>
                <a:lnTo>
                  <a:pt x="880265" y="1494343"/>
                </a:lnTo>
                <a:cubicBezTo>
                  <a:pt x="880838" y="1504691"/>
                  <a:pt x="881313" y="1512382"/>
                  <a:pt x="881712" y="1518053"/>
                </a:cubicBezTo>
                <a:lnTo>
                  <a:pt x="882135" y="1523096"/>
                </a:lnTo>
                <a:lnTo>
                  <a:pt x="883610" y="1513894"/>
                </a:lnTo>
                <a:lnTo>
                  <a:pt x="883450" y="1501276"/>
                </a:lnTo>
                <a:lnTo>
                  <a:pt x="879724" y="1483585"/>
                </a:lnTo>
                <a:lnTo>
                  <a:pt x="879071" y="1470636"/>
                </a:lnTo>
                <a:lnTo>
                  <a:pt x="881601" y="1451305"/>
                </a:lnTo>
                <a:close/>
                <a:moveTo>
                  <a:pt x="1167906" y="1438418"/>
                </a:moveTo>
                <a:lnTo>
                  <a:pt x="1164607" y="1460624"/>
                </a:lnTo>
                <a:lnTo>
                  <a:pt x="1165048" y="1464899"/>
                </a:lnTo>
                <a:cubicBezTo>
                  <a:pt x="1166404" y="1475909"/>
                  <a:pt x="1161930" y="1490521"/>
                  <a:pt x="1169114" y="1497931"/>
                </a:cubicBezTo>
                <a:cubicBezTo>
                  <a:pt x="1170224" y="1499076"/>
                  <a:pt x="1171071" y="1498748"/>
                  <a:pt x="1171756" y="1497501"/>
                </a:cubicBezTo>
                <a:lnTo>
                  <a:pt x="1172947" y="1493220"/>
                </a:lnTo>
                <a:lnTo>
                  <a:pt x="1175354" y="1472705"/>
                </a:lnTo>
                <a:lnTo>
                  <a:pt x="1171198" y="1453417"/>
                </a:lnTo>
                <a:cubicBezTo>
                  <a:pt x="1169860" y="1447344"/>
                  <a:pt x="1168813" y="1442688"/>
                  <a:pt x="1168004" y="1438997"/>
                </a:cubicBezTo>
                <a:close/>
                <a:moveTo>
                  <a:pt x="1011532" y="1424754"/>
                </a:moveTo>
                <a:lnTo>
                  <a:pt x="1010258" y="1429379"/>
                </a:lnTo>
                <a:cubicBezTo>
                  <a:pt x="1009031" y="1434112"/>
                  <a:pt x="1009761" y="1435606"/>
                  <a:pt x="1012156" y="1454859"/>
                </a:cubicBezTo>
                <a:lnTo>
                  <a:pt x="1011031" y="1458072"/>
                </a:lnTo>
                <a:lnTo>
                  <a:pt x="1011294" y="1459631"/>
                </a:lnTo>
                <a:lnTo>
                  <a:pt x="1013953" y="1452962"/>
                </a:lnTo>
                <a:lnTo>
                  <a:pt x="1012791" y="1442431"/>
                </a:lnTo>
                <a:close/>
                <a:moveTo>
                  <a:pt x="1217037" y="1424590"/>
                </a:moveTo>
                <a:lnTo>
                  <a:pt x="1214696" y="1434697"/>
                </a:lnTo>
                <a:lnTo>
                  <a:pt x="1217155" y="1451355"/>
                </a:lnTo>
                <a:cubicBezTo>
                  <a:pt x="1218880" y="1459541"/>
                  <a:pt x="1222439" y="1484629"/>
                  <a:pt x="1222329" y="1475916"/>
                </a:cubicBezTo>
                <a:close/>
                <a:moveTo>
                  <a:pt x="2396856" y="1415683"/>
                </a:moveTo>
                <a:lnTo>
                  <a:pt x="2398572" y="1426727"/>
                </a:lnTo>
                <a:lnTo>
                  <a:pt x="2395784" y="1440080"/>
                </a:lnTo>
                <a:lnTo>
                  <a:pt x="2395279" y="1436577"/>
                </a:lnTo>
                <a:lnTo>
                  <a:pt x="2395723" y="1430966"/>
                </a:lnTo>
                <a:close/>
                <a:moveTo>
                  <a:pt x="1201621" y="1412535"/>
                </a:moveTo>
                <a:lnTo>
                  <a:pt x="1202033" y="1426906"/>
                </a:lnTo>
                <a:lnTo>
                  <a:pt x="1202739" y="1428531"/>
                </a:lnTo>
                <a:cubicBezTo>
                  <a:pt x="1203237" y="1429295"/>
                  <a:pt x="1203537" y="1429169"/>
                  <a:pt x="1203481" y="1427639"/>
                </a:cubicBezTo>
                <a:close/>
                <a:moveTo>
                  <a:pt x="1172610" y="1402810"/>
                </a:moveTo>
                <a:lnTo>
                  <a:pt x="1171942" y="1411269"/>
                </a:lnTo>
                <a:lnTo>
                  <a:pt x="1171780" y="1412366"/>
                </a:lnTo>
                <a:lnTo>
                  <a:pt x="1171099" y="1437371"/>
                </a:lnTo>
                <a:cubicBezTo>
                  <a:pt x="1171213" y="1442389"/>
                  <a:pt x="1171569" y="1447843"/>
                  <a:pt x="1172348" y="1454185"/>
                </a:cubicBezTo>
                <a:lnTo>
                  <a:pt x="1175408" y="1472080"/>
                </a:lnTo>
                <a:lnTo>
                  <a:pt x="1175410" y="1472040"/>
                </a:lnTo>
                <a:lnTo>
                  <a:pt x="1177515" y="1458960"/>
                </a:lnTo>
                <a:lnTo>
                  <a:pt x="1177365" y="1451395"/>
                </a:lnTo>
                <a:cubicBezTo>
                  <a:pt x="1177212" y="1446366"/>
                  <a:pt x="1177028" y="1441733"/>
                  <a:pt x="1176873" y="1438644"/>
                </a:cubicBezTo>
                <a:close/>
                <a:moveTo>
                  <a:pt x="1199908" y="1398612"/>
                </a:moveTo>
                <a:lnTo>
                  <a:pt x="1199572" y="1399898"/>
                </a:lnTo>
                <a:lnTo>
                  <a:pt x="1197259" y="1411750"/>
                </a:lnTo>
                <a:lnTo>
                  <a:pt x="1197368" y="1412129"/>
                </a:lnTo>
                <a:lnTo>
                  <a:pt x="1200263" y="1401496"/>
                </a:lnTo>
                <a:close/>
                <a:moveTo>
                  <a:pt x="913612" y="1387408"/>
                </a:moveTo>
                <a:lnTo>
                  <a:pt x="912153" y="1392621"/>
                </a:lnTo>
                <a:lnTo>
                  <a:pt x="911623" y="1392598"/>
                </a:lnTo>
                <a:close/>
                <a:moveTo>
                  <a:pt x="1053689" y="1383896"/>
                </a:moveTo>
                <a:lnTo>
                  <a:pt x="1050144" y="1417250"/>
                </a:lnTo>
                <a:lnTo>
                  <a:pt x="1048725" y="1431221"/>
                </a:lnTo>
                <a:lnTo>
                  <a:pt x="1054182" y="1446672"/>
                </a:lnTo>
                <a:lnTo>
                  <a:pt x="1055898" y="1446393"/>
                </a:lnTo>
                <a:lnTo>
                  <a:pt x="1056948" y="1440846"/>
                </a:lnTo>
                <a:lnTo>
                  <a:pt x="1059216" y="1430789"/>
                </a:lnTo>
                <a:lnTo>
                  <a:pt x="1061029" y="1422628"/>
                </a:lnTo>
                <a:lnTo>
                  <a:pt x="1059724" y="1404326"/>
                </a:lnTo>
                <a:close/>
                <a:moveTo>
                  <a:pt x="1020299" y="1382803"/>
                </a:moveTo>
                <a:lnTo>
                  <a:pt x="1020111" y="1384472"/>
                </a:lnTo>
                <a:lnTo>
                  <a:pt x="1016796" y="1402525"/>
                </a:lnTo>
                <a:lnTo>
                  <a:pt x="1017226" y="1408553"/>
                </a:lnTo>
                <a:cubicBezTo>
                  <a:pt x="1017263" y="1409068"/>
                  <a:pt x="1017911" y="1421381"/>
                  <a:pt x="1019056" y="1433073"/>
                </a:cubicBezTo>
                <a:lnTo>
                  <a:pt x="1019767" y="1438375"/>
                </a:lnTo>
                <a:lnTo>
                  <a:pt x="1021652" y="1433647"/>
                </a:lnTo>
                <a:lnTo>
                  <a:pt x="1020413" y="1440390"/>
                </a:lnTo>
                <a:lnTo>
                  <a:pt x="1020262" y="1442068"/>
                </a:lnTo>
                <a:lnTo>
                  <a:pt x="1020798" y="1446072"/>
                </a:lnTo>
                <a:lnTo>
                  <a:pt x="1021490" y="1444704"/>
                </a:lnTo>
                <a:cubicBezTo>
                  <a:pt x="1022424" y="1441840"/>
                  <a:pt x="1023659" y="1437382"/>
                  <a:pt x="1025084" y="1431624"/>
                </a:cubicBezTo>
                <a:lnTo>
                  <a:pt x="1028028" y="1418664"/>
                </a:lnTo>
                <a:close/>
                <a:moveTo>
                  <a:pt x="876297" y="1376857"/>
                </a:moveTo>
                <a:lnTo>
                  <a:pt x="876290" y="1377118"/>
                </a:lnTo>
                <a:lnTo>
                  <a:pt x="876467" y="1379974"/>
                </a:lnTo>
                <a:cubicBezTo>
                  <a:pt x="876808" y="1384117"/>
                  <a:pt x="877120" y="1387425"/>
                  <a:pt x="877166" y="1389052"/>
                </a:cubicBezTo>
                <a:cubicBezTo>
                  <a:pt x="877324" y="1401526"/>
                  <a:pt x="875552" y="1414459"/>
                  <a:pt x="876428" y="1426742"/>
                </a:cubicBezTo>
                <a:lnTo>
                  <a:pt x="877668" y="1432626"/>
                </a:lnTo>
                <a:lnTo>
                  <a:pt x="877709" y="1431973"/>
                </a:lnTo>
                <a:lnTo>
                  <a:pt x="877166" y="1389052"/>
                </a:lnTo>
                <a:close/>
                <a:moveTo>
                  <a:pt x="937850" y="1376290"/>
                </a:moveTo>
                <a:lnTo>
                  <a:pt x="937824" y="1377636"/>
                </a:lnTo>
                <a:lnTo>
                  <a:pt x="935261" y="1387431"/>
                </a:lnTo>
                <a:lnTo>
                  <a:pt x="935507" y="1390867"/>
                </a:lnTo>
                <a:cubicBezTo>
                  <a:pt x="936060" y="1399229"/>
                  <a:pt x="935949" y="1400919"/>
                  <a:pt x="935999" y="1415665"/>
                </a:cubicBezTo>
                <a:lnTo>
                  <a:pt x="936019" y="1419228"/>
                </a:lnTo>
                <a:lnTo>
                  <a:pt x="937081" y="1415431"/>
                </a:lnTo>
                <a:lnTo>
                  <a:pt x="936792" y="1430143"/>
                </a:lnTo>
                <a:lnTo>
                  <a:pt x="936734" y="1430661"/>
                </a:lnTo>
                <a:lnTo>
                  <a:pt x="936123" y="1433669"/>
                </a:lnTo>
                <a:lnTo>
                  <a:pt x="936295" y="1450043"/>
                </a:lnTo>
                <a:cubicBezTo>
                  <a:pt x="936542" y="1469522"/>
                  <a:pt x="931544" y="1490919"/>
                  <a:pt x="937034" y="1508482"/>
                </a:cubicBezTo>
                <a:lnTo>
                  <a:pt x="939859" y="1517516"/>
                </a:lnTo>
                <a:lnTo>
                  <a:pt x="939982" y="1516481"/>
                </a:lnTo>
                <a:lnTo>
                  <a:pt x="941483" y="1500529"/>
                </a:lnTo>
                <a:lnTo>
                  <a:pt x="941470" y="1474605"/>
                </a:lnTo>
                <a:cubicBezTo>
                  <a:pt x="941716" y="1462042"/>
                  <a:pt x="942739" y="1449294"/>
                  <a:pt x="942208" y="1436916"/>
                </a:cubicBezTo>
                <a:close/>
                <a:moveTo>
                  <a:pt x="1228054" y="1343263"/>
                </a:moveTo>
                <a:lnTo>
                  <a:pt x="1224032" y="1380578"/>
                </a:lnTo>
                <a:lnTo>
                  <a:pt x="1229448" y="1387558"/>
                </a:lnTo>
                <a:lnTo>
                  <a:pt x="1231937" y="1466603"/>
                </a:lnTo>
                <a:cubicBezTo>
                  <a:pt x="1232196" y="1473583"/>
                  <a:pt x="1232473" y="1494550"/>
                  <a:pt x="1233417" y="1487353"/>
                </a:cubicBezTo>
                <a:cubicBezTo>
                  <a:pt x="1235263" y="1473238"/>
                  <a:pt x="1239464" y="1458697"/>
                  <a:pt x="1238958" y="1445006"/>
                </a:cubicBezTo>
                <a:cubicBezTo>
                  <a:pt x="1237770" y="1412913"/>
                  <a:pt x="1234390" y="1397476"/>
                  <a:pt x="1230355" y="1388728"/>
                </a:cubicBezTo>
                <a:lnTo>
                  <a:pt x="1229448" y="1387558"/>
                </a:lnTo>
                <a:close/>
                <a:moveTo>
                  <a:pt x="1168460" y="1332942"/>
                </a:moveTo>
                <a:lnTo>
                  <a:pt x="1168235" y="1334932"/>
                </a:lnTo>
                <a:lnTo>
                  <a:pt x="1168371" y="1343360"/>
                </a:lnTo>
                <a:lnTo>
                  <a:pt x="1168291" y="1353025"/>
                </a:lnTo>
                <a:lnTo>
                  <a:pt x="1168020" y="1350204"/>
                </a:lnTo>
                <a:lnTo>
                  <a:pt x="1167297" y="1343231"/>
                </a:lnTo>
                <a:lnTo>
                  <a:pt x="1165332" y="1360613"/>
                </a:lnTo>
                <a:lnTo>
                  <a:pt x="1165826" y="1353784"/>
                </a:lnTo>
                <a:cubicBezTo>
                  <a:pt x="1166834" y="1339383"/>
                  <a:pt x="1167106" y="1333645"/>
                  <a:pt x="1165725" y="1345238"/>
                </a:cubicBezTo>
                <a:lnTo>
                  <a:pt x="1165112" y="1362563"/>
                </a:lnTo>
                <a:lnTo>
                  <a:pt x="1159560" y="1411670"/>
                </a:lnTo>
                <a:lnTo>
                  <a:pt x="1162399" y="1439203"/>
                </a:lnTo>
                <a:lnTo>
                  <a:pt x="1163090" y="1419683"/>
                </a:lnTo>
                <a:lnTo>
                  <a:pt x="1163488" y="1417600"/>
                </a:lnTo>
                <a:lnTo>
                  <a:pt x="1166802" y="1407178"/>
                </a:lnTo>
                <a:lnTo>
                  <a:pt x="1167322" y="1399670"/>
                </a:lnTo>
                <a:cubicBezTo>
                  <a:pt x="1167607" y="1394361"/>
                  <a:pt x="1167873" y="1387766"/>
                  <a:pt x="1168067" y="1379429"/>
                </a:cubicBezTo>
                <a:lnTo>
                  <a:pt x="1168291" y="1353025"/>
                </a:lnTo>
                <a:lnTo>
                  <a:pt x="1169176" y="1362297"/>
                </a:lnTo>
                <a:lnTo>
                  <a:pt x="1169533" y="1376932"/>
                </a:lnTo>
                <a:lnTo>
                  <a:pt x="1171407" y="1392701"/>
                </a:lnTo>
                <a:lnTo>
                  <a:pt x="1171500" y="1392407"/>
                </a:lnTo>
                <a:lnTo>
                  <a:pt x="1171329" y="1384861"/>
                </a:lnTo>
                <a:lnTo>
                  <a:pt x="1169176" y="1362297"/>
                </a:lnTo>
                <a:close/>
                <a:moveTo>
                  <a:pt x="583527" y="1315120"/>
                </a:moveTo>
                <a:lnTo>
                  <a:pt x="583434" y="1318471"/>
                </a:lnTo>
                <a:lnTo>
                  <a:pt x="582859" y="1356488"/>
                </a:lnTo>
                <a:lnTo>
                  <a:pt x="578224" y="1383329"/>
                </a:lnTo>
                <a:cubicBezTo>
                  <a:pt x="576922" y="1387537"/>
                  <a:pt x="575799" y="1389670"/>
                  <a:pt x="574832" y="1390116"/>
                </a:cubicBezTo>
                <a:cubicBezTo>
                  <a:pt x="571931" y="1391460"/>
                  <a:pt x="570428" y="1377631"/>
                  <a:pt x="569658" y="1359086"/>
                </a:cubicBezTo>
                <a:lnTo>
                  <a:pt x="569222" y="1335772"/>
                </a:lnTo>
                <a:close/>
                <a:moveTo>
                  <a:pt x="562523" y="1313003"/>
                </a:moveTo>
                <a:lnTo>
                  <a:pt x="563111" y="1344593"/>
                </a:lnTo>
                <a:lnTo>
                  <a:pt x="561242" y="1347290"/>
                </a:lnTo>
                <a:lnTo>
                  <a:pt x="560044" y="1324866"/>
                </a:lnTo>
                <a:lnTo>
                  <a:pt x="559425" y="1313761"/>
                </a:lnTo>
                <a:close/>
                <a:moveTo>
                  <a:pt x="568908" y="1311013"/>
                </a:moveTo>
                <a:lnTo>
                  <a:pt x="568902" y="1318803"/>
                </a:lnTo>
                <a:lnTo>
                  <a:pt x="569222" y="1335772"/>
                </a:lnTo>
                <a:lnTo>
                  <a:pt x="565895" y="1340574"/>
                </a:lnTo>
                <a:lnTo>
                  <a:pt x="565233" y="1312338"/>
                </a:lnTo>
                <a:lnTo>
                  <a:pt x="568521" y="1311532"/>
                </a:lnTo>
                <a:close/>
                <a:moveTo>
                  <a:pt x="591924" y="1303986"/>
                </a:moveTo>
                <a:lnTo>
                  <a:pt x="592319" y="1357604"/>
                </a:lnTo>
                <a:lnTo>
                  <a:pt x="591780" y="1359395"/>
                </a:lnTo>
                <a:cubicBezTo>
                  <a:pt x="587914" y="1371839"/>
                  <a:pt x="584634" y="1381172"/>
                  <a:pt x="583258" y="1380388"/>
                </a:cubicBezTo>
                <a:cubicBezTo>
                  <a:pt x="582801" y="1380128"/>
                  <a:pt x="582553" y="1378741"/>
                  <a:pt x="582564" y="1375974"/>
                </a:cubicBezTo>
                <a:lnTo>
                  <a:pt x="582859" y="1356488"/>
                </a:lnTo>
                <a:close/>
                <a:moveTo>
                  <a:pt x="592150" y="1302671"/>
                </a:moveTo>
                <a:lnTo>
                  <a:pt x="591924" y="1303986"/>
                </a:lnTo>
                <a:lnTo>
                  <a:pt x="591916" y="1303010"/>
                </a:lnTo>
                <a:close/>
                <a:moveTo>
                  <a:pt x="961766" y="1302546"/>
                </a:moveTo>
                <a:lnTo>
                  <a:pt x="956889" y="1322613"/>
                </a:lnTo>
                <a:lnTo>
                  <a:pt x="956987" y="1355506"/>
                </a:lnTo>
                <a:lnTo>
                  <a:pt x="956244" y="1361901"/>
                </a:lnTo>
                <a:cubicBezTo>
                  <a:pt x="953450" y="1382896"/>
                  <a:pt x="951766" y="1391658"/>
                  <a:pt x="953742" y="1430889"/>
                </a:cubicBezTo>
                <a:lnTo>
                  <a:pt x="954009" y="1435377"/>
                </a:lnTo>
                <a:lnTo>
                  <a:pt x="955209" y="1429915"/>
                </a:lnTo>
                <a:lnTo>
                  <a:pt x="955729" y="1428019"/>
                </a:lnTo>
                <a:lnTo>
                  <a:pt x="954657" y="1446212"/>
                </a:lnTo>
                <a:lnTo>
                  <a:pt x="955386" y="1458425"/>
                </a:lnTo>
                <a:cubicBezTo>
                  <a:pt x="956093" y="1469051"/>
                  <a:pt x="956968" y="1481236"/>
                  <a:pt x="958030" y="1495324"/>
                </a:cubicBezTo>
                <a:lnTo>
                  <a:pt x="958754" y="1504619"/>
                </a:lnTo>
                <a:lnTo>
                  <a:pt x="961021" y="1499842"/>
                </a:lnTo>
                <a:lnTo>
                  <a:pt x="963169" y="1493621"/>
                </a:lnTo>
                <a:lnTo>
                  <a:pt x="959577" y="1464444"/>
                </a:lnTo>
                <a:cubicBezTo>
                  <a:pt x="958995" y="1452078"/>
                  <a:pt x="960070" y="1439317"/>
                  <a:pt x="960316" y="1426755"/>
                </a:cubicBezTo>
                <a:cubicBezTo>
                  <a:pt x="960785" y="1402805"/>
                  <a:pt x="957437" y="1379775"/>
                  <a:pt x="956988" y="1356034"/>
                </a:cubicBezTo>
                <a:lnTo>
                  <a:pt x="956987" y="1355506"/>
                </a:lnTo>
                <a:lnTo>
                  <a:pt x="959185" y="1336590"/>
                </a:lnTo>
                <a:close/>
                <a:moveTo>
                  <a:pt x="623639" y="1299646"/>
                </a:moveTo>
                <a:lnTo>
                  <a:pt x="624340" y="1307373"/>
                </a:lnTo>
                <a:lnTo>
                  <a:pt x="616075" y="1311801"/>
                </a:lnTo>
                <a:lnTo>
                  <a:pt x="616260" y="1304129"/>
                </a:lnTo>
                <a:close/>
                <a:moveTo>
                  <a:pt x="845298" y="1297286"/>
                </a:moveTo>
                <a:cubicBezTo>
                  <a:pt x="845530" y="1298483"/>
                  <a:pt x="845762" y="1299679"/>
                  <a:pt x="845994" y="1300875"/>
                </a:cubicBezTo>
                <a:cubicBezTo>
                  <a:pt x="845969" y="1301180"/>
                  <a:pt x="845948" y="1301484"/>
                  <a:pt x="845924" y="1301788"/>
                </a:cubicBezTo>
                <a:lnTo>
                  <a:pt x="845298" y="1297540"/>
                </a:lnTo>
                <a:cubicBezTo>
                  <a:pt x="845298" y="1297455"/>
                  <a:pt x="845299" y="1297370"/>
                  <a:pt x="845298" y="1297286"/>
                </a:cubicBezTo>
                <a:close/>
                <a:moveTo>
                  <a:pt x="1156770" y="1295833"/>
                </a:moveTo>
                <a:cubicBezTo>
                  <a:pt x="1156191" y="1293331"/>
                  <a:pt x="1155529" y="1293703"/>
                  <a:pt x="1154829" y="1298236"/>
                </a:cubicBezTo>
                <a:lnTo>
                  <a:pt x="1152896" y="1308842"/>
                </a:lnTo>
                <a:lnTo>
                  <a:pt x="1153959" y="1357333"/>
                </a:lnTo>
                <a:lnTo>
                  <a:pt x="1155648" y="1373719"/>
                </a:lnTo>
                <a:lnTo>
                  <a:pt x="1157932" y="1370951"/>
                </a:lnTo>
                <a:lnTo>
                  <a:pt x="1157451" y="1378023"/>
                </a:lnTo>
                <a:lnTo>
                  <a:pt x="1156514" y="1382105"/>
                </a:lnTo>
                <a:lnTo>
                  <a:pt x="1157770" y="1394307"/>
                </a:lnTo>
                <a:lnTo>
                  <a:pt x="1160852" y="1369861"/>
                </a:lnTo>
                <a:cubicBezTo>
                  <a:pt x="1161069" y="1368209"/>
                  <a:pt x="1160557" y="1368096"/>
                  <a:pt x="1159587" y="1368944"/>
                </a:cubicBezTo>
                <a:lnTo>
                  <a:pt x="1157932" y="1370951"/>
                </a:lnTo>
                <a:lnTo>
                  <a:pt x="1158604" y="1361084"/>
                </a:lnTo>
                <a:cubicBezTo>
                  <a:pt x="1159511" y="1336694"/>
                  <a:pt x="1158509" y="1303337"/>
                  <a:pt x="1156770" y="1295833"/>
                </a:cubicBezTo>
                <a:close/>
                <a:moveTo>
                  <a:pt x="1265026" y="1292341"/>
                </a:moveTo>
                <a:lnTo>
                  <a:pt x="1256113" y="1323974"/>
                </a:lnTo>
                <a:lnTo>
                  <a:pt x="1255963" y="1324511"/>
                </a:lnTo>
                <a:lnTo>
                  <a:pt x="1256052" y="1327555"/>
                </a:lnTo>
                <a:cubicBezTo>
                  <a:pt x="1257115" y="1342861"/>
                  <a:pt x="1259870" y="1356876"/>
                  <a:pt x="1267043" y="1358621"/>
                </a:cubicBezTo>
                <a:cubicBezTo>
                  <a:pt x="1278683" y="1361450"/>
                  <a:pt x="1268872" y="1333151"/>
                  <a:pt x="1267782" y="1320931"/>
                </a:cubicBezTo>
                <a:cubicBezTo>
                  <a:pt x="1266848" y="1310463"/>
                  <a:pt x="1266000" y="1301607"/>
                  <a:pt x="1265231" y="1294151"/>
                </a:cubicBezTo>
                <a:close/>
                <a:moveTo>
                  <a:pt x="594496" y="1289094"/>
                </a:moveTo>
                <a:lnTo>
                  <a:pt x="595177" y="1296092"/>
                </a:lnTo>
                <a:lnTo>
                  <a:pt x="593718" y="1300409"/>
                </a:lnTo>
                <a:lnTo>
                  <a:pt x="592150" y="1302671"/>
                </a:lnTo>
                <a:close/>
                <a:moveTo>
                  <a:pt x="1232635" y="1280370"/>
                </a:moveTo>
                <a:lnTo>
                  <a:pt x="1221475" y="1316268"/>
                </a:lnTo>
                <a:lnTo>
                  <a:pt x="1214096" y="1344439"/>
                </a:lnTo>
                <a:lnTo>
                  <a:pt x="1215691" y="1326035"/>
                </a:lnTo>
                <a:lnTo>
                  <a:pt x="1211034" y="1321271"/>
                </a:lnTo>
                <a:lnTo>
                  <a:pt x="1210592" y="1336736"/>
                </a:lnTo>
                <a:lnTo>
                  <a:pt x="1212813" y="1359265"/>
                </a:lnTo>
                <a:lnTo>
                  <a:pt x="1213302" y="1353615"/>
                </a:lnTo>
                <a:lnTo>
                  <a:pt x="1232365" y="1283616"/>
                </a:lnTo>
                <a:close/>
                <a:moveTo>
                  <a:pt x="937746" y="1280105"/>
                </a:moveTo>
                <a:lnTo>
                  <a:pt x="934197" y="1294713"/>
                </a:lnTo>
                <a:lnTo>
                  <a:pt x="933359" y="1318863"/>
                </a:lnTo>
                <a:lnTo>
                  <a:pt x="933975" y="1363406"/>
                </a:lnTo>
                <a:lnTo>
                  <a:pt x="935452" y="1360647"/>
                </a:lnTo>
                <a:lnTo>
                  <a:pt x="936721" y="1349421"/>
                </a:lnTo>
                <a:close/>
                <a:moveTo>
                  <a:pt x="1157797" y="1268655"/>
                </a:moveTo>
                <a:lnTo>
                  <a:pt x="1157140" y="1271395"/>
                </a:lnTo>
                <a:lnTo>
                  <a:pt x="1155848" y="1270388"/>
                </a:lnTo>
                <a:close/>
                <a:moveTo>
                  <a:pt x="637309" y="1260296"/>
                </a:moveTo>
                <a:lnTo>
                  <a:pt x="637097" y="1275388"/>
                </a:lnTo>
                <a:cubicBezTo>
                  <a:pt x="636752" y="1282464"/>
                  <a:pt x="636442" y="1286020"/>
                  <a:pt x="636154" y="1286714"/>
                </a:cubicBezTo>
                <a:cubicBezTo>
                  <a:pt x="635867" y="1287409"/>
                  <a:pt x="635602" y="1285243"/>
                  <a:pt x="635350" y="1280878"/>
                </a:cubicBezTo>
                <a:lnTo>
                  <a:pt x="635132" y="1275199"/>
                </a:lnTo>
                <a:close/>
                <a:moveTo>
                  <a:pt x="1259903" y="1259342"/>
                </a:moveTo>
                <a:lnTo>
                  <a:pt x="1259555" y="1270512"/>
                </a:lnTo>
                <a:cubicBezTo>
                  <a:pt x="1258656" y="1286189"/>
                  <a:pt x="1257911" y="1267391"/>
                  <a:pt x="1258792" y="1260376"/>
                </a:cubicBezTo>
                <a:close/>
                <a:moveTo>
                  <a:pt x="607758" y="1258893"/>
                </a:moveTo>
                <a:lnTo>
                  <a:pt x="613011" y="1295562"/>
                </a:lnTo>
                <a:lnTo>
                  <a:pt x="612520" y="1306404"/>
                </a:lnTo>
                <a:lnTo>
                  <a:pt x="607241" y="1309613"/>
                </a:lnTo>
                <a:cubicBezTo>
                  <a:pt x="605183" y="1315143"/>
                  <a:pt x="602606" y="1323441"/>
                  <a:pt x="599900" y="1332428"/>
                </a:cubicBezTo>
                <a:lnTo>
                  <a:pt x="595859" y="1345849"/>
                </a:lnTo>
                <a:lnTo>
                  <a:pt x="595280" y="1297145"/>
                </a:lnTo>
                <a:cubicBezTo>
                  <a:pt x="595246" y="1296794"/>
                  <a:pt x="595211" y="1296444"/>
                  <a:pt x="595177" y="1296092"/>
                </a:cubicBezTo>
                <a:close/>
                <a:moveTo>
                  <a:pt x="1041865" y="1258187"/>
                </a:moveTo>
                <a:lnTo>
                  <a:pt x="1040040" y="1267040"/>
                </a:lnTo>
                <a:lnTo>
                  <a:pt x="1041245" y="1289188"/>
                </a:lnTo>
                <a:lnTo>
                  <a:pt x="1040567" y="1350522"/>
                </a:lnTo>
                <a:lnTo>
                  <a:pt x="1042291" y="1368000"/>
                </a:lnTo>
                <a:lnTo>
                  <a:pt x="1045943" y="1352499"/>
                </a:lnTo>
                <a:lnTo>
                  <a:pt x="1045682" y="1351388"/>
                </a:lnTo>
                <a:cubicBezTo>
                  <a:pt x="1045046" y="1345063"/>
                  <a:pt x="1043647" y="1327954"/>
                  <a:pt x="1042099" y="1304902"/>
                </a:cubicBezTo>
                <a:lnTo>
                  <a:pt x="1041245" y="1289188"/>
                </a:lnTo>
                <a:cubicBezTo>
                  <a:pt x="1041246" y="1289170"/>
                  <a:pt x="1041245" y="1289154"/>
                  <a:pt x="1041246" y="1289136"/>
                </a:cubicBezTo>
                <a:cubicBezTo>
                  <a:pt x="1041444" y="1278971"/>
                  <a:pt x="1041622" y="1270145"/>
                  <a:pt x="1041776" y="1262481"/>
                </a:cubicBezTo>
                <a:close/>
                <a:moveTo>
                  <a:pt x="964217" y="1254355"/>
                </a:moveTo>
                <a:lnTo>
                  <a:pt x="956799" y="1292067"/>
                </a:lnTo>
                <a:lnTo>
                  <a:pt x="956860" y="1312591"/>
                </a:lnTo>
                <a:lnTo>
                  <a:pt x="962766" y="1281691"/>
                </a:lnTo>
                <a:lnTo>
                  <a:pt x="963040" y="1280901"/>
                </a:lnTo>
                <a:lnTo>
                  <a:pt x="963785" y="1266165"/>
                </a:lnTo>
                <a:close/>
                <a:moveTo>
                  <a:pt x="559913" y="1239984"/>
                </a:moveTo>
                <a:lnTo>
                  <a:pt x="558696" y="1255883"/>
                </a:lnTo>
                <a:cubicBezTo>
                  <a:pt x="557913" y="1270548"/>
                  <a:pt x="557680" y="1283658"/>
                  <a:pt x="558337" y="1294280"/>
                </a:cubicBezTo>
                <a:lnTo>
                  <a:pt x="559425" y="1313761"/>
                </a:lnTo>
                <a:lnTo>
                  <a:pt x="545387" y="1317201"/>
                </a:lnTo>
                <a:lnTo>
                  <a:pt x="546481" y="1310161"/>
                </a:lnTo>
                <a:cubicBezTo>
                  <a:pt x="549865" y="1291871"/>
                  <a:pt x="554543" y="1270719"/>
                  <a:pt x="558394" y="1251018"/>
                </a:cubicBezTo>
                <a:close/>
                <a:moveTo>
                  <a:pt x="560920" y="1226804"/>
                </a:moveTo>
                <a:lnTo>
                  <a:pt x="561016" y="1231962"/>
                </a:lnTo>
                <a:lnTo>
                  <a:pt x="559913" y="1239984"/>
                </a:lnTo>
                <a:close/>
                <a:moveTo>
                  <a:pt x="1013188" y="1220619"/>
                </a:moveTo>
                <a:lnTo>
                  <a:pt x="1011253" y="1228608"/>
                </a:lnTo>
                <a:lnTo>
                  <a:pt x="1012265" y="1242798"/>
                </a:lnTo>
                <a:lnTo>
                  <a:pt x="1011158" y="1269332"/>
                </a:lnTo>
                <a:cubicBezTo>
                  <a:pt x="1010368" y="1288280"/>
                  <a:pt x="1009999" y="1307126"/>
                  <a:pt x="1011312" y="1325551"/>
                </a:cubicBezTo>
                <a:lnTo>
                  <a:pt x="1013185" y="1351841"/>
                </a:lnTo>
                <a:lnTo>
                  <a:pt x="1015074" y="1346381"/>
                </a:lnTo>
                <a:lnTo>
                  <a:pt x="1013899" y="1337832"/>
                </a:lnTo>
                <a:cubicBezTo>
                  <a:pt x="1012656" y="1308831"/>
                  <a:pt x="1013705" y="1279257"/>
                  <a:pt x="1012789" y="1250171"/>
                </a:cubicBezTo>
                <a:lnTo>
                  <a:pt x="1012265" y="1242798"/>
                </a:lnTo>
                <a:close/>
                <a:moveTo>
                  <a:pt x="563010" y="1217497"/>
                </a:moveTo>
                <a:lnTo>
                  <a:pt x="565233" y="1312338"/>
                </a:lnTo>
                <a:lnTo>
                  <a:pt x="562523" y="1313003"/>
                </a:lnTo>
                <a:lnTo>
                  <a:pt x="561016" y="1231962"/>
                </a:lnTo>
                <a:close/>
                <a:moveTo>
                  <a:pt x="945425" y="1216626"/>
                </a:moveTo>
                <a:lnTo>
                  <a:pt x="944728" y="1223602"/>
                </a:lnTo>
                <a:lnTo>
                  <a:pt x="944451" y="1227501"/>
                </a:lnTo>
                <a:lnTo>
                  <a:pt x="945531" y="1219247"/>
                </a:lnTo>
                <a:close/>
                <a:moveTo>
                  <a:pt x="618404" y="1215853"/>
                </a:moveTo>
                <a:lnTo>
                  <a:pt x="616260" y="1304129"/>
                </a:lnTo>
                <a:lnTo>
                  <a:pt x="614400" y="1305260"/>
                </a:lnTo>
                <a:lnTo>
                  <a:pt x="613011" y="1295562"/>
                </a:lnTo>
                <a:lnTo>
                  <a:pt x="615614" y="1238142"/>
                </a:lnTo>
                <a:lnTo>
                  <a:pt x="616708" y="1224365"/>
                </a:lnTo>
                <a:close/>
                <a:moveTo>
                  <a:pt x="842345" y="1215300"/>
                </a:moveTo>
                <a:lnTo>
                  <a:pt x="845578" y="1220257"/>
                </a:lnTo>
                <a:lnTo>
                  <a:pt x="845950" y="1219235"/>
                </a:lnTo>
                <a:lnTo>
                  <a:pt x="845480" y="1264766"/>
                </a:lnTo>
                <a:cubicBezTo>
                  <a:pt x="845397" y="1272950"/>
                  <a:pt x="845330" y="1280450"/>
                  <a:pt x="845296" y="1286756"/>
                </a:cubicBezTo>
                <a:lnTo>
                  <a:pt x="845298" y="1297286"/>
                </a:lnTo>
                <a:lnTo>
                  <a:pt x="845143" y="1296488"/>
                </a:lnTo>
                <a:lnTo>
                  <a:pt x="844316" y="1290862"/>
                </a:lnTo>
                <a:close/>
                <a:moveTo>
                  <a:pt x="65373" y="1213088"/>
                </a:moveTo>
                <a:cubicBezTo>
                  <a:pt x="66438" y="1214217"/>
                  <a:pt x="66235" y="1224429"/>
                  <a:pt x="67061" y="1243625"/>
                </a:cubicBezTo>
                <a:lnTo>
                  <a:pt x="68100" y="1257721"/>
                </a:lnTo>
                <a:lnTo>
                  <a:pt x="63270" y="1252013"/>
                </a:lnTo>
                <a:cubicBezTo>
                  <a:pt x="60869" y="1247025"/>
                  <a:pt x="59009" y="1241607"/>
                  <a:pt x="56064" y="1237051"/>
                </a:cubicBezTo>
                <a:cubicBezTo>
                  <a:pt x="61970" y="1219912"/>
                  <a:pt x="64307" y="1211958"/>
                  <a:pt x="65373" y="1213088"/>
                </a:cubicBezTo>
                <a:close/>
                <a:moveTo>
                  <a:pt x="586805" y="1210168"/>
                </a:moveTo>
                <a:lnTo>
                  <a:pt x="591595" y="1259323"/>
                </a:lnTo>
                <a:lnTo>
                  <a:pt x="591916" y="1303010"/>
                </a:lnTo>
                <a:lnTo>
                  <a:pt x="583527" y="1315120"/>
                </a:lnTo>
                <a:lnTo>
                  <a:pt x="584336" y="1286194"/>
                </a:lnTo>
                <a:lnTo>
                  <a:pt x="587766" y="1260532"/>
                </a:lnTo>
                <a:lnTo>
                  <a:pt x="585695" y="1239731"/>
                </a:lnTo>
                <a:close/>
                <a:moveTo>
                  <a:pt x="259671" y="1209693"/>
                </a:moveTo>
                <a:cubicBezTo>
                  <a:pt x="261805" y="1208899"/>
                  <a:pt x="263350" y="1212174"/>
                  <a:pt x="263475" y="1229733"/>
                </a:cubicBezTo>
                <a:lnTo>
                  <a:pt x="263211" y="1245465"/>
                </a:lnTo>
                <a:lnTo>
                  <a:pt x="258088" y="1211004"/>
                </a:lnTo>
                <a:close/>
                <a:moveTo>
                  <a:pt x="257721" y="1208526"/>
                </a:moveTo>
                <a:cubicBezTo>
                  <a:pt x="257844" y="1209353"/>
                  <a:pt x="257966" y="1210178"/>
                  <a:pt x="258088" y="1211004"/>
                </a:cubicBezTo>
                <a:lnTo>
                  <a:pt x="257671" y="1211351"/>
                </a:lnTo>
                <a:close/>
                <a:moveTo>
                  <a:pt x="622579" y="1194909"/>
                </a:moveTo>
                <a:lnTo>
                  <a:pt x="624006" y="1215470"/>
                </a:lnTo>
                <a:cubicBezTo>
                  <a:pt x="625903" y="1236684"/>
                  <a:pt x="627671" y="1239474"/>
                  <a:pt x="631068" y="1223668"/>
                </a:cubicBezTo>
                <a:lnTo>
                  <a:pt x="633350" y="1210520"/>
                </a:lnTo>
                <a:lnTo>
                  <a:pt x="633904" y="1233575"/>
                </a:lnTo>
                <a:cubicBezTo>
                  <a:pt x="634147" y="1244096"/>
                  <a:pt x="634383" y="1253738"/>
                  <a:pt x="634620" y="1261843"/>
                </a:cubicBezTo>
                <a:lnTo>
                  <a:pt x="635132" y="1275199"/>
                </a:lnTo>
                <a:lnTo>
                  <a:pt x="634170" y="1281783"/>
                </a:lnTo>
                <a:cubicBezTo>
                  <a:pt x="633208" y="1292101"/>
                  <a:pt x="633426" y="1293548"/>
                  <a:pt x="625767" y="1298354"/>
                </a:cubicBezTo>
                <a:lnTo>
                  <a:pt x="623639" y="1299646"/>
                </a:lnTo>
                <a:lnTo>
                  <a:pt x="622165" y="1283396"/>
                </a:lnTo>
                <a:cubicBezTo>
                  <a:pt x="621193" y="1271039"/>
                  <a:pt x="620268" y="1255907"/>
                  <a:pt x="619588" y="1235362"/>
                </a:cubicBezTo>
                <a:lnTo>
                  <a:pt x="619066" y="1212535"/>
                </a:lnTo>
                <a:close/>
                <a:moveTo>
                  <a:pt x="2308808" y="1192814"/>
                </a:moveTo>
                <a:lnTo>
                  <a:pt x="2308997" y="1202667"/>
                </a:lnTo>
                <a:lnTo>
                  <a:pt x="2308181" y="1194942"/>
                </a:lnTo>
                <a:close/>
                <a:moveTo>
                  <a:pt x="577047" y="1190370"/>
                </a:moveTo>
                <a:lnTo>
                  <a:pt x="584015" y="1222859"/>
                </a:lnTo>
                <a:lnTo>
                  <a:pt x="585695" y="1239731"/>
                </a:lnTo>
                <a:lnTo>
                  <a:pt x="585454" y="1246153"/>
                </a:lnTo>
                <a:lnTo>
                  <a:pt x="584336" y="1286194"/>
                </a:lnTo>
                <a:lnTo>
                  <a:pt x="583677" y="1291110"/>
                </a:lnTo>
                <a:lnTo>
                  <a:pt x="568908" y="1311013"/>
                </a:lnTo>
                <a:lnTo>
                  <a:pt x="568923" y="1284524"/>
                </a:lnTo>
                <a:cubicBezTo>
                  <a:pt x="568936" y="1267010"/>
                  <a:pt x="570510" y="1249342"/>
                  <a:pt x="572472" y="1231636"/>
                </a:cubicBezTo>
                <a:close/>
                <a:moveTo>
                  <a:pt x="874763" y="1183286"/>
                </a:moveTo>
                <a:lnTo>
                  <a:pt x="876359" y="1224767"/>
                </a:lnTo>
                <a:lnTo>
                  <a:pt x="872106" y="1190967"/>
                </a:lnTo>
                <a:close/>
                <a:moveTo>
                  <a:pt x="564625" y="1182734"/>
                </a:moveTo>
                <a:lnTo>
                  <a:pt x="565339" y="1200585"/>
                </a:lnTo>
                <a:lnTo>
                  <a:pt x="563010" y="1217497"/>
                </a:lnTo>
                <a:lnTo>
                  <a:pt x="562902" y="1212897"/>
                </a:lnTo>
                <a:lnTo>
                  <a:pt x="562638" y="1204918"/>
                </a:lnTo>
                <a:close/>
                <a:moveTo>
                  <a:pt x="846189" y="1176078"/>
                </a:moveTo>
                <a:lnTo>
                  <a:pt x="846194" y="1180412"/>
                </a:lnTo>
                <a:lnTo>
                  <a:pt x="845924" y="1178247"/>
                </a:lnTo>
                <a:close/>
                <a:moveTo>
                  <a:pt x="588207" y="1172811"/>
                </a:moveTo>
                <a:lnTo>
                  <a:pt x="586805" y="1210168"/>
                </a:lnTo>
                <a:lnTo>
                  <a:pt x="583434" y="1175577"/>
                </a:lnTo>
                <a:close/>
                <a:moveTo>
                  <a:pt x="596752" y="1167855"/>
                </a:moveTo>
                <a:lnTo>
                  <a:pt x="600088" y="1197043"/>
                </a:lnTo>
                <a:lnTo>
                  <a:pt x="595669" y="1282301"/>
                </a:lnTo>
                <a:lnTo>
                  <a:pt x="594496" y="1289094"/>
                </a:lnTo>
                <a:lnTo>
                  <a:pt x="591595" y="1259323"/>
                </a:lnTo>
                <a:lnTo>
                  <a:pt x="590944" y="1171223"/>
                </a:lnTo>
                <a:close/>
                <a:moveTo>
                  <a:pt x="842794" y="1166811"/>
                </a:moveTo>
                <a:lnTo>
                  <a:pt x="845822" y="1177429"/>
                </a:lnTo>
                <a:cubicBezTo>
                  <a:pt x="845858" y="1177701"/>
                  <a:pt x="845890" y="1177975"/>
                  <a:pt x="845924" y="1178247"/>
                </a:cubicBezTo>
                <a:lnTo>
                  <a:pt x="843170" y="1200893"/>
                </a:lnTo>
                <a:lnTo>
                  <a:pt x="842272" y="1212434"/>
                </a:lnTo>
                <a:cubicBezTo>
                  <a:pt x="842271" y="1212379"/>
                  <a:pt x="842269" y="1212326"/>
                  <a:pt x="842267" y="1212272"/>
                </a:cubicBezTo>
                <a:lnTo>
                  <a:pt x="842002" y="1179450"/>
                </a:lnTo>
                <a:close/>
                <a:moveTo>
                  <a:pt x="1884293" y="1163329"/>
                </a:moveTo>
                <a:lnTo>
                  <a:pt x="1884162" y="1163905"/>
                </a:lnTo>
                <a:lnTo>
                  <a:pt x="1878009" y="1179189"/>
                </a:lnTo>
                <a:lnTo>
                  <a:pt x="1876737" y="1178532"/>
                </a:lnTo>
                <a:lnTo>
                  <a:pt x="1877347" y="1177179"/>
                </a:lnTo>
                <a:cubicBezTo>
                  <a:pt x="1878623" y="1174511"/>
                  <a:pt x="1880184" y="1171361"/>
                  <a:pt x="1881912" y="1167937"/>
                </a:cubicBezTo>
                <a:close/>
                <a:moveTo>
                  <a:pt x="2388980" y="1160370"/>
                </a:moveTo>
                <a:lnTo>
                  <a:pt x="2390141" y="1277549"/>
                </a:lnTo>
                <a:lnTo>
                  <a:pt x="2400856" y="1373422"/>
                </a:lnTo>
                <a:lnTo>
                  <a:pt x="2399470" y="1377284"/>
                </a:lnTo>
                <a:cubicBezTo>
                  <a:pt x="2396694" y="1386274"/>
                  <a:pt x="2398234" y="1396061"/>
                  <a:pt x="2397615" y="1405449"/>
                </a:cubicBezTo>
                <a:lnTo>
                  <a:pt x="2396856" y="1415683"/>
                </a:lnTo>
                <a:lnTo>
                  <a:pt x="2394696" y="1401777"/>
                </a:lnTo>
                <a:cubicBezTo>
                  <a:pt x="2392906" y="1393800"/>
                  <a:pt x="2390210" y="1385746"/>
                  <a:pt x="2385386" y="1376357"/>
                </a:cubicBezTo>
                <a:cubicBezTo>
                  <a:pt x="2384094" y="1373843"/>
                  <a:pt x="2381850" y="1372124"/>
                  <a:pt x="2379368" y="1370603"/>
                </a:cubicBezTo>
                <a:lnTo>
                  <a:pt x="2375638" y="1368318"/>
                </a:lnTo>
                <a:lnTo>
                  <a:pt x="2375722" y="1360457"/>
                </a:lnTo>
                <a:cubicBezTo>
                  <a:pt x="2375800" y="1353061"/>
                  <a:pt x="2375885" y="1346233"/>
                  <a:pt x="2375994" y="1341681"/>
                </a:cubicBezTo>
                <a:cubicBezTo>
                  <a:pt x="2376698" y="1312232"/>
                  <a:pt x="2380203" y="1282916"/>
                  <a:pt x="2382307" y="1253534"/>
                </a:cubicBezTo>
                <a:close/>
                <a:moveTo>
                  <a:pt x="840909" y="1160204"/>
                </a:moveTo>
                <a:lnTo>
                  <a:pt x="842434" y="1165553"/>
                </a:lnTo>
                <a:lnTo>
                  <a:pt x="841961" y="1174379"/>
                </a:lnTo>
                <a:lnTo>
                  <a:pt x="842002" y="1179450"/>
                </a:lnTo>
                <a:lnTo>
                  <a:pt x="841584" y="1186097"/>
                </a:lnTo>
                <a:close/>
                <a:moveTo>
                  <a:pt x="967220" y="1158799"/>
                </a:moveTo>
                <a:lnTo>
                  <a:pt x="959078" y="1192312"/>
                </a:lnTo>
                <a:lnTo>
                  <a:pt x="959032" y="1192500"/>
                </a:lnTo>
                <a:lnTo>
                  <a:pt x="959942" y="1205274"/>
                </a:lnTo>
                <a:cubicBezTo>
                  <a:pt x="959608" y="1213633"/>
                  <a:pt x="956780" y="1222359"/>
                  <a:pt x="956618" y="1230682"/>
                </a:cubicBezTo>
                <a:lnTo>
                  <a:pt x="956676" y="1250507"/>
                </a:lnTo>
                <a:lnTo>
                  <a:pt x="957950" y="1242960"/>
                </a:lnTo>
                <a:lnTo>
                  <a:pt x="965152" y="1228520"/>
                </a:lnTo>
                <a:lnTo>
                  <a:pt x="965901" y="1201182"/>
                </a:lnTo>
                <a:cubicBezTo>
                  <a:pt x="966246" y="1188684"/>
                  <a:pt x="966679" y="1173925"/>
                  <a:pt x="967214" y="1158950"/>
                </a:cubicBezTo>
                <a:close/>
                <a:moveTo>
                  <a:pt x="512831" y="1153766"/>
                </a:moveTo>
                <a:lnTo>
                  <a:pt x="513734" y="1171581"/>
                </a:lnTo>
                <a:lnTo>
                  <a:pt x="522379" y="1206809"/>
                </a:lnTo>
                <a:lnTo>
                  <a:pt x="521600" y="1230810"/>
                </a:lnTo>
                <a:cubicBezTo>
                  <a:pt x="520456" y="1242963"/>
                  <a:pt x="518592" y="1251423"/>
                  <a:pt x="515775" y="1254614"/>
                </a:cubicBezTo>
                <a:cubicBezTo>
                  <a:pt x="512960" y="1257807"/>
                  <a:pt x="509194" y="1255730"/>
                  <a:pt x="504253" y="1246812"/>
                </a:cubicBezTo>
                <a:cubicBezTo>
                  <a:pt x="501750" y="1238503"/>
                  <a:pt x="499246" y="1230195"/>
                  <a:pt x="496743" y="1221886"/>
                </a:cubicBezTo>
                <a:close/>
                <a:moveTo>
                  <a:pt x="618509" y="1152992"/>
                </a:moveTo>
                <a:lnTo>
                  <a:pt x="618496" y="1154838"/>
                </a:lnTo>
                <a:cubicBezTo>
                  <a:pt x="618489" y="1171846"/>
                  <a:pt x="618591" y="1186842"/>
                  <a:pt x="618783" y="1200153"/>
                </a:cubicBezTo>
                <a:lnTo>
                  <a:pt x="619066" y="1212535"/>
                </a:lnTo>
                <a:lnTo>
                  <a:pt x="618404" y="1215853"/>
                </a:lnTo>
                <a:lnTo>
                  <a:pt x="618582" y="1208560"/>
                </a:lnTo>
                <a:cubicBezTo>
                  <a:pt x="618700" y="1203664"/>
                  <a:pt x="618083" y="1208604"/>
                  <a:pt x="617373" y="1215995"/>
                </a:cubicBezTo>
                <a:lnTo>
                  <a:pt x="616708" y="1224365"/>
                </a:lnTo>
                <a:lnTo>
                  <a:pt x="612792" y="1244004"/>
                </a:lnTo>
                <a:lnTo>
                  <a:pt x="607758" y="1258893"/>
                </a:lnTo>
                <a:lnTo>
                  <a:pt x="604789" y="1238175"/>
                </a:lnTo>
                <a:lnTo>
                  <a:pt x="600088" y="1197043"/>
                </a:lnTo>
                <a:lnTo>
                  <a:pt x="600908" y="1181227"/>
                </a:lnTo>
                <a:lnTo>
                  <a:pt x="601074" y="1165351"/>
                </a:lnTo>
                <a:lnTo>
                  <a:pt x="608480" y="1161059"/>
                </a:lnTo>
                <a:close/>
                <a:moveTo>
                  <a:pt x="940713" y="1150727"/>
                </a:moveTo>
                <a:lnTo>
                  <a:pt x="938430" y="1168233"/>
                </a:lnTo>
                <a:cubicBezTo>
                  <a:pt x="935431" y="1187947"/>
                  <a:pt x="929917" y="1217634"/>
                  <a:pt x="918349" y="1267917"/>
                </a:cubicBezTo>
                <a:lnTo>
                  <a:pt x="916978" y="1273774"/>
                </a:lnTo>
                <a:lnTo>
                  <a:pt x="919492" y="1229675"/>
                </a:lnTo>
                <a:close/>
                <a:moveTo>
                  <a:pt x="1889716" y="1149788"/>
                </a:moveTo>
                <a:lnTo>
                  <a:pt x="1888868" y="1154472"/>
                </a:lnTo>
                <a:lnTo>
                  <a:pt x="1884293" y="1163329"/>
                </a:lnTo>
                <a:lnTo>
                  <a:pt x="1887037" y="1151270"/>
                </a:lnTo>
                <a:close/>
                <a:moveTo>
                  <a:pt x="381824" y="1148310"/>
                </a:moveTo>
                <a:lnTo>
                  <a:pt x="382981" y="1159585"/>
                </a:lnTo>
                <a:lnTo>
                  <a:pt x="383061" y="1173946"/>
                </a:lnTo>
                <a:cubicBezTo>
                  <a:pt x="383091" y="1179609"/>
                  <a:pt x="383061" y="1182446"/>
                  <a:pt x="382988" y="1182987"/>
                </a:cubicBezTo>
                <a:cubicBezTo>
                  <a:pt x="382842" y="1184068"/>
                  <a:pt x="382521" y="1175964"/>
                  <a:pt x="382168" y="1162904"/>
                </a:cubicBezTo>
                <a:close/>
                <a:moveTo>
                  <a:pt x="2307555" y="1146061"/>
                </a:moveTo>
                <a:lnTo>
                  <a:pt x="2311023" y="1153263"/>
                </a:lnTo>
                <a:cubicBezTo>
                  <a:pt x="2313337" y="1157228"/>
                  <a:pt x="2316274" y="1161627"/>
                  <a:pt x="2319917" y="1166547"/>
                </a:cubicBezTo>
                <a:lnTo>
                  <a:pt x="2320964" y="1164967"/>
                </a:lnTo>
                <a:lnTo>
                  <a:pt x="2321076" y="1166403"/>
                </a:lnTo>
                <a:lnTo>
                  <a:pt x="2321041" y="1168836"/>
                </a:lnTo>
                <a:lnTo>
                  <a:pt x="2314112" y="1174819"/>
                </a:lnTo>
                <a:lnTo>
                  <a:pt x="2308808" y="1192814"/>
                </a:lnTo>
                <a:lnTo>
                  <a:pt x="2308068" y="1154225"/>
                </a:lnTo>
                <a:close/>
                <a:moveTo>
                  <a:pt x="643976" y="1145345"/>
                </a:moveTo>
                <a:lnTo>
                  <a:pt x="645796" y="1187633"/>
                </a:lnTo>
                <a:cubicBezTo>
                  <a:pt x="644958" y="1211133"/>
                  <a:pt x="642259" y="1234723"/>
                  <a:pt x="637629" y="1258120"/>
                </a:cubicBezTo>
                <a:lnTo>
                  <a:pt x="637309" y="1260296"/>
                </a:lnTo>
                <a:lnTo>
                  <a:pt x="637709" y="1232102"/>
                </a:lnTo>
                <a:lnTo>
                  <a:pt x="636843" y="1190387"/>
                </a:lnTo>
                <a:lnTo>
                  <a:pt x="637605" y="1185992"/>
                </a:lnTo>
                <a:close/>
                <a:moveTo>
                  <a:pt x="731959" y="1144195"/>
                </a:moveTo>
                <a:lnTo>
                  <a:pt x="731006" y="1165355"/>
                </a:lnTo>
                <a:cubicBezTo>
                  <a:pt x="729639" y="1178052"/>
                  <a:pt x="728344" y="1196809"/>
                  <a:pt x="726900" y="1217085"/>
                </a:cubicBezTo>
                <a:lnTo>
                  <a:pt x="725588" y="1233016"/>
                </a:lnTo>
                <a:cubicBezTo>
                  <a:pt x="725012" y="1230879"/>
                  <a:pt x="724435" y="1228743"/>
                  <a:pt x="723860" y="1226605"/>
                </a:cubicBezTo>
                <a:cubicBezTo>
                  <a:pt x="722782" y="1210782"/>
                  <a:pt x="724163" y="1194247"/>
                  <a:pt x="726495" y="1177432"/>
                </a:cubicBezTo>
                <a:close/>
                <a:moveTo>
                  <a:pt x="631519" y="1142530"/>
                </a:moveTo>
                <a:lnTo>
                  <a:pt x="631849" y="1152622"/>
                </a:lnTo>
                <a:lnTo>
                  <a:pt x="624518" y="1185189"/>
                </a:lnTo>
                <a:lnTo>
                  <a:pt x="622579" y="1194909"/>
                </a:lnTo>
                <a:lnTo>
                  <a:pt x="620844" y="1169854"/>
                </a:lnTo>
                <a:lnTo>
                  <a:pt x="619704" y="1152032"/>
                </a:lnTo>
                <a:close/>
                <a:moveTo>
                  <a:pt x="635196" y="1139493"/>
                </a:moveTo>
                <a:lnTo>
                  <a:pt x="636585" y="1177992"/>
                </a:lnTo>
                <a:lnTo>
                  <a:pt x="636843" y="1190387"/>
                </a:lnTo>
                <a:lnTo>
                  <a:pt x="633350" y="1210520"/>
                </a:lnTo>
                <a:lnTo>
                  <a:pt x="632261" y="1165211"/>
                </a:lnTo>
                <a:lnTo>
                  <a:pt x="631849" y="1152622"/>
                </a:lnTo>
                <a:lnTo>
                  <a:pt x="634697" y="1139974"/>
                </a:lnTo>
                <a:lnTo>
                  <a:pt x="635106" y="1139645"/>
                </a:lnTo>
                <a:close/>
                <a:moveTo>
                  <a:pt x="1108260" y="1136900"/>
                </a:moveTo>
                <a:lnTo>
                  <a:pt x="1107754" y="1142416"/>
                </a:lnTo>
                <a:lnTo>
                  <a:pt x="1105112" y="1145414"/>
                </a:lnTo>
                <a:close/>
                <a:moveTo>
                  <a:pt x="618629" y="1135212"/>
                </a:moveTo>
                <a:lnTo>
                  <a:pt x="619704" y="1152032"/>
                </a:lnTo>
                <a:lnTo>
                  <a:pt x="618509" y="1152992"/>
                </a:lnTo>
                <a:close/>
                <a:moveTo>
                  <a:pt x="863248" y="1134969"/>
                </a:moveTo>
                <a:lnTo>
                  <a:pt x="862504" y="1163871"/>
                </a:lnTo>
                <a:cubicBezTo>
                  <a:pt x="859730" y="1229377"/>
                  <a:pt x="851585" y="1308070"/>
                  <a:pt x="846773" y="1304905"/>
                </a:cubicBezTo>
                <a:lnTo>
                  <a:pt x="845994" y="1300875"/>
                </a:lnTo>
                <a:lnTo>
                  <a:pt x="846262" y="1297381"/>
                </a:lnTo>
                <a:lnTo>
                  <a:pt x="854801" y="1169670"/>
                </a:lnTo>
                <a:lnTo>
                  <a:pt x="855418" y="1167618"/>
                </a:lnTo>
                <a:cubicBezTo>
                  <a:pt x="856243" y="1162950"/>
                  <a:pt x="856696" y="1156896"/>
                  <a:pt x="857712" y="1153592"/>
                </a:cubicBezTo>
                <a:close/>
                <a:moveTo>
                  <a:pt x="860363" y="1130131"/>
                </a:moveTo>
                <a:lnTo>
                  <a:pt x="856011" y="1142712"/>
                </a:lnTo>
                <a:cubicBezTo>
                  <a:pt x="856012" y="1142695"/>
                  <a:pt x="856012" y="1142678"/>
                  <a:pt x="856013" y="1142661"/>
                </a:cubicBezTo>
                <a:lnTo>
                  <a:pt x="857319" y="1138773"/>
                </a:lnTo>
                <a:cubicBezTo>
                  <a:pt x="858732" y="1134826"/>
                  <a:pt x="859906" y="1131669"/>
                  <a:pt x="860363" y="1130131"/>
                </a:cubicBezTo>
                <a:close/>
                <a:moveTo>
                  <a:pt x="590267" y="1128840"/>
                </a:moveTo>
                <a:cubicBezTo>
                  <a:pt x="590394" y="1129577"/>
                  <a:pt x="590520" y="1130313"/>
                  <a:pt x="590648" y="1131050"/>
                </a:cubicBezTo>
                <a:lnTo>
                  <a:pt x="590944" y="1171223"/>
                </a:lnTo>
                <a:lnTo>
                  <a:pt x="588207" y="1172811"/>
                </a:lnTo>
                <a:lnTo>
                  <a:pt x="588391" y="1167865"/>
                </a:lnTo>
                <a:close/>
                <a:moveTo>
                  <a:pt x="922999" y="1128110"/>
                </a:moveTo>
                <a:lnTo>
                  <a:pt x="922540" y="1139837"/>
                </a:lnTo>
                <a:lnTo>
                  <a:pt x="918823" y="1150558"/>
                </a:lnTo>
                <a:lnTo>
                  <a:pt x="905805" y="1202954"/>
                </a:lnTo>
                <a:lnTo>
                  <a:pt x="908467" y="1181331"/>
                </a:lnTo>
                <a:lnTo>
                  <a:pt x="919080" y="1139434"/>
                </a:lnTo>
                <a:close/>
                <a:moveTo>
                  <a:pt x="1903200" y="1127149"/>
                </a:moveTo>
                <a:lnTo>
                  <a:pt x="1903145" y="1127789"/>
                </a:lnTo>
                <a:lnTo>
                  <a:pt x="1901305" y="1132042"/>
                </a:lnTo>
                <a:cubicBezTo>
                  <a:pt x="1899237" y="1136827"/>
                  <a:pt x="1896556" y="1143221"/>
                  <a:pt x="1895728" y="1146591"/>
                </a:cubicBezTo>
                <a:cubicBezTo>
                  <a:pt x="1893787" y="1154487"/>
                  <a:pt x="1893149" y="1163391"/>
                  <a:pt x="1892838" y="1172546"/>
                </a:cubicBezTo>
                <a:lnTo>
                  <a:pt x="1892455" y="1183794"/>
                </a:lnTo>
                <a:lnTo>
                  <a:pt x="1887819" y="1184245"/>
                </a:lnTo>
                <a:lnTo>
                  <a:pt x="1880831" y="1180643"/>
                </a:lnTo>
                <a:lnTo>
                  <a:pt x="1883129" y="1173912"/>
                </a:lnTo>
                <a:cubicBezTo>
                  <a:pt x="1885188" y="1167864"/>
                  <a:pt x="1886982" y="1162450"/>
                  <a:pt x="1888187" y="1158240"/>
                </a:cubicBezTo>
                <a:lnTo>
                  <a:pt x="1888868" y="1154472"/>
                </a:lnTo>
                <a:lnTo>
                  <a:pt x="1893347" y="1145803"/>
                </a:lnTo>
                <a:cubicBezTo>
                  <a:pt x="1897206" y="1138449"/>
                  <a:pt x="1900801" y="1131674"/>
                  <a:pt x="1903200" y="1127149"/>
                </a:cubicBezTo>
                <a:close/>
                <a:moveTo>
                  <a:pt x="2306239" y="1125112"/>
                </a:moveTo>
                <a:lnTo>
                  <a:pt x="2307555" y="1146061"/>
                </a:lnTo>
                <a:lnTo>
                  <a:pt x="2305880" y="1142584"/>
                </a:lnTo>
                <a:cubicBezTo>
                  <a:pt x="2303594" y="1136216"/>
                  <a:pt x="2303490" y="1131232"/>
                  <a:pt x="2304933" y="1126930"/>
                </a:cubicBezTo>
                <a:close/>
                <a:moveTo>
                  <a:pt x="862255" y="1122341"/>
                </a:moveTo>
                <a:cubicBezTo>
                  <a:pt x="862291" y="1122559"/>
                  <a:pt x="862325" y="1122775"/>
                  <a:pt x="862360" y="1122993"/>
                </a:cubicBezTo>
                <a:lnTo>
                  <a:pt x="860363" y="1130131"/>
                </a:lnTo>
                <a:close/>
                <a:moveTo>
                  <a:pt x="1909004" y="1118878"/>
                </a:moveTo>
                <a:lnTo>
                  <a:pt x="1910732" y="1119955"/>
                </a:lnTo>
                <a:lnTo>
                  <a:pt x="1910161" y="1128264"/>
                </a:lnTo>
                <a:cubicBezTo>
                  <a:pt x="1909435" y="1138841"/>
                  <a:pt x="1908250" y="1149324"/>
                  <a:pt x="1905231" y="1159432"/>
                </a:cubicBezTo>
                <a:cubicBezTo>
                  <a:pt x="1902917" y="1167182"/>
                  <a:pt x="1901833" y="1151112"/>
                  <a:pt x="1902259" y="1138119"/>
                </a:cubicBezTo>
                <a:lnTo>
                  <a:pt x="1903145" y="1127789"/>
                </a:lnTo>
                <a:lnTo>
                  <a:pt x="1903638" y="1126651"/>
                </a:lnTo>
                <a:cubicBezTo>
                  <a:pt x="1904056" y="1125642"/>
                  <a:pt x="1904013" y="1125615"/>
                  <a:pt x="1903200" y="1127149"/>
                </a:cubicBezTo>
                <a:lnTo>
                  <a:pt x="1904427" y="1120884"/>
                </a:lnTo>
                <a:close/>
                <a:moveTo>
                  <a:pt x="2310864" y="1118683"/>
                </a:moveTo>
                <a:lnTo>
                  <a:pt x="2315742" y="1130408"/>
                </a:lnTo>
                <a:lnTo>
                  <a:pt x="2316499" y="1132850"/>
                </a:lnTo>
                <a:lnTo>
                  <a:pt x="2312082" y="1142534"/>
                </a:lnTo>
                <a:cubicBezTo>
                  <a:pt x="2309346" y="1146434"/>
                  <a:pt x="2310437" y="1133152"/>
                  <a:pt x="2309615" y="1128460"/>
                </a:cubicBezTo>
                <a:lnTo>
                  <a:pt x="2309331" y="1120814"/>
                </a:lnTo>
                <a:close/>
                <a:moveTo>
                  <a:pt x="648406" y="1117225"/>
                </a:moveTo>
                <a:lnTo>
                  <a:pt x="647903" y="1120291"/>
                </a:lnTo>
                <a:lnTo>
                  <a:pt x="643976" y="1145345"/>
                </a:lnTo>
                <a:lnTo>
                  <a:pt x="643145" y="1126023"/>
                </a:lnTo>
                <a:lnTo>
                  <a:pt x="648131" y="1117576"/>
                </a:lnTo>
                <a:close/>
                <a:moveTo>
                  <a:pt x="558835" y="1114583"/>
                </a:moveTo>
                <a:lnTo>
                  <a:pt x="560484" y="1130790"/>
                </a:lnTo>
                <a:lnTo>
                  <a:pt x="561187" y="1156880"/>
                </a:lnTo>
                <a:cubicBezTo>
                  <a:pt x="561493" y="1167919"/>
                  <a:pt x="561795" y="1178530"/>
                  <a:pt x="562083" y="1188080"/>
                </a:cubicBezTo>
                <a:lnTo>
                  <a:pt x="562638" y="1204918"/>
                </a:lnTo>
                <a:lnTo>
                  <a:pt x="562348" y="1208163"/>
                </a:lnTo>
                <a:lnTo>
                  <a:pt x="560920" y="1226804"/>
                </a:lnTo>
                <a:close/>
                <a:moveTo>
                  <a:pt x="641344" y="1110618"/>
                </a:moveTo>
                <a:lnTo>
                  <a:pt x="642786" y="1117698"/>
                </a:lnTo>
                <a:lnTo>
                  <a:pt x="643145" y="1126023"/>
                </a:lnTo>
                <a:lnTo>
                  <a:pt x="635196" y="1139493"/>
                </a:lnTo>
                <a:lnTo>
                  <a:pt x="635141" y="1137999"/>
                </a:lnTo>
                <a:lnTo>
                  <a:pt x="637543" y="1127332"/>
                </a:lnTo>
                <a:close/>
                <a:moveTo>
                  <a:pt x="2305687" y="1109852"/>
                </a:moveTo>
                <a:lnTo>
                  <a:pt x="2309137" y="1115607"/>
                </a:lnTo>
                <a:lnTo>
                  <a:pt x="2309331" y="1120814"/>
                </a:lnTo>
                <a:lnTo>
                  <a:pt x="2306239" y="1125112"/>
                </a:lnTo>
                <a:lnTo>
                  <a:pt x="2305297" y="1110091"/>
                </a:lnTo>
                <a:close/>
                <a:moveTo>
                  <a:pt x="559848" y="1107234"/>
                </a:moveTo>
                <a:lnTo>
                  <a:pt x="565910" y="1138440"/>
                </a:lnTo>
                <a:lnTo>
                  <a:pt x="567802" y="1147260"/>
                </a:lnTo>
                <a:lnTo>
                  <a:pt x="564625" y="1182734"/>
                </a:lnTo>
                <a:lnTo>
                  <a:pt x="564249" y="1173320"/>
                </a:lnTo>
                <a:cubicBezTo>
                  <a:pt x="563534" y="1162904"/>
                  <a:pt x="562516" y="1151384"/>
                  <a:pt x="561361" y="1139427"/>
                </a:cubicBezTo>
                <a:lnTo>
                  <a:pt x="560484" y="1130790"/>
                </a:lnTo>
                <a:close/>
                <a:moveTo>
                  <a:pt x="871959" y="1105669"/>
                </a:moveTo>
                <a:lnTo>
                  <a:pt x="872526" y="1125024"/>
                </a:lnTo>
                <a:lnTo>
                  <a:pt x="872930" y="1135549"/>
                </a:lnTo>
                <a:lnTo>
                  <a:pt x="870505" y="1149392"/>
                </a:lnTo>
                <a:cubicBezTo>
                  <a:pt x="869595" y="1155252"/>
                  <a:pt x="869126" y="1159483"/>
                  <a:pt x="869007" y="1163334"/>
                </a:cubicBezTo>
                <a:lnTo>
                  <a:pt x="869399" y="1170889"/>
                </a:lnTo>
                <a:lnTo>
                  <a:pt x="863890" y="1132811"/>
                </a:lnTo>
                <a:close/>
                <a:moveTo>
                  <a:pt x="670232" y="1103091"/>
                </a:moveTo>
                <a:lnTo>
                  <a:pt x="680203" y="1157044"/>
                </a:lnTo>
                <a:cubicBezTo>
                  <a:pt x="683869" y="1193658"/>
                  <a:pt x="681089" y="1226151"/>
                  <a:pt x="676441" y="1262273"/>
                </a:cubicBezTo>
                <a:lnTo>
                  <a:pt x="670025" y="1309829"/>
                </a:lnTo>
                <a:lnTo>
                  <a:pt x="665806" y="1285248"/>
                </a:lnTo>
                <a:lnTo>
                  <a:pt x="667563" y="1237493"/>
                </a:lnTo>
                <a:cubicBezTo>
                  <a:pt x="668994" y="1196189"/>
                  <a:pt x="670335" y="1148095"/>
                  <a:pt x="670244" y="1103675"/>
                </a:cubicBezTo>
                <a:cubicBezTo>
                  <a:pt x="670240" y="1103480"/>
                  <a:pt x="670237" y="1103284"/>
                  <a:pt x="670232" y="1103091"/>
                </a:cubicBezTo>
                <a:close/>
                <a:moveTo>
                  <a:pt x="949288" y="1102681"/>
                </a:moveTo>
                <a:lnTo>
                  <a:pt x="949950" y="1107501"/>
                </a:lnTo>
                <a:lnTo>
                  <a:pt x="951265" y="1117549"/>
                </a:lnTo>
                <a:lnTo>
                  <a:pt x="940846" y="1150231"/>
                </a:lnTo>
                <a:lnTo>
                  <a:pt x="940713" y="1150727"/>
                </a:lnTo>
                <a:lnTo>
                  <a:pt x="941485" y="1144808"/>
                </a:lnTo>
                <a:cubicBezTo>
                  <a:pt x="942853" y="1132405"/>
                  <a:pt x="943477" y="1124656"/>
                  <a:pt x="946895" y="1110930"/>
                </a:cubicBezTo>
                <a:close/>
                <a:moveTo>
                  <a:pt x="1010348" y="1101403"/>
                </a:moveTo>
                <a:lnTo>
                  <a:pt x="1010294" y="1102187"/>
                </a:lnTo>
                <a:lnTo>
                  <a:pt x="1003983" y="1120429"/>
                </a:lnTo>
                <a:lnTo>
                  <a:pt x="1003196" y="1122728"/>
                </a:lnTo>
                <a:lnTo>
                  <a:pt x="1003918" y="1125669"/>
                </a:lnTo>
                <a:cubicBezTo>
                  <a:pt x="1005009" y="1130847"/>
                  <a:pt x="1001810" y="1137056"/>
                  <a:pt x="1001701" y="1142606"/>
                </a:cubicBezTo>
                <a:lnTo>
                  <a:pt x="1002024" y="1147154"/>
                </a:lnTo>
                <a:lnTo>
                  <a:pt x="1008483" y="1128485"/>
                </a:lnTo>
                <a:lnTo>
                  <a:pt x="1007678" y="1140181"/>
                </a:lnTo>
                <a:lnTo>
                  <a:pt x="1002421" y="1152718"/>
                </a:lnTo>
                <a:lnTo>
                  <a:pt x="1003179" y="1163357"/>
                </a:lnTo>
                <a:cubicBezTo>
                  <a:pt x="1001590" y="1192719"/>
                  <a:pt x="996361" y="1222696"/>
                  <a:pt x="995789" y="1251864"/>
                </a:cubicBezTo>
                <a:lnTo>
                  <a:pt x="997742" y="1262882"/>
                </a:lnTo>
                <a:lnTo>
                  <a:pt x="999637" y="1256967"/>
                </a:lnTo>
                <a:lnTo>
                  <a:pt x="998882" y="1267921"/>
                </a:lnTo>
                <a:lnTo>
                  <a:pt x="1000964" y="1276425"/>
                </a:lnTo>
                <a:cubicBezTo>
                  <a:pt x="1001943" y="1285927"/>
                  <a:pt x="1000651" y="1296054"/>
                  <a:pt x="1001335" y="1305645"/>
                </a:cubicBezTo>
                <a:lnTo>
                  <a:pt x="1006801" y="1358675"/>
                </a:lnTo>
                <a:lnTo>
                  <a:pt x="1006909" y="1360159"/>
                </a:lnTo>
                <a:lnTo>
                  <a:pt x="1007868" y="1383702"/>
                </a:lnTo>
                <a:cubicBezTo>
                  <a:pt x="1008332" y="1404122"/>
                  <a:pt x="1007476" y="1414196"/>
                  <a:pt x="1007566" y="1424830"/>
                </a:cubicBezTo>
                <a:lnTo>
                  <a:pt x="1007961" y="1429558"/>
                </a:lnTo>
                <a:lnTo>
                  <a:pt x="1009047" y="1422515"/>
                </a:lnTo>
                <a:lnTo>
                  <a:pt x="1009970" y="1402832"/>
                </a:lnTo>
                <a:lnTo>
                  <a:pt x="1008357" y="1380178"/>
                </a:lnTo>
                <a:lnTo>
                  <a:pt x="1006909" y="1360159"/>
                </a:lnTo>
                <a:lnTo>
                  <a:pt x="1006879" y="1359428"/>
                </a:lnTo>
                <a:lnTo>
                  <a:pt x="1006801" y="1358675"/>
                </a:lnTo>
                <a:lnTo>
                  <a:pt x="1006252" y="1351091"/>
                </a:lnTo>
                <a:cubicBezTo>
                  <a:pt x="1004020" y="1319507"/>
                  <a:pt x="1001804" y="1282571"/>
                  <a:pt x="1003180" y="1259488"/>
                </a:cubicBezTo>
                <a:lnTo>
                  <a:pt x="1004014" y="1245513"/>
                </a:lnTo>
                <a:lnTo>
                  <a:pt x="1003964" y="1244604"/>
                </a:lnTo>
                <a:lnTo>
                  <a:pt x="1003944" y="1243517"/>
                </a:lnTo>
                <a:lnTo>
                  <a:pt x="1004177" y="1242789"/>
                </a:lnTo>
                <a:lnTo>
                  <a:pt x="1010201" y="1141761"/>
                </a:lnTo>
                <a:cubicBezTo>
                  <a:pt x="1010259" y="1131118"/>
                  <a:pt x="1010299" y="1121884"/>
                  <a:pt x="1010325" y="1113892"/>
                </a:cubicBezTo>
                <a:close/>
                <a:moveTo>
                  <a:pt x="1908501" y="1100085"/>
                </a:moveTo>
                <a:lnTo>
                  <a:pt x="1904427" y="1120884"/>
                </a:lnTo>
                <a:lnTo>
                  <a:pt x="1895935" y="1124606"/>
                </a:lnTo>
                <a:cubicBezTo>
                  <a:pt x="1892867" y="1128889"/>
                  <a:pt x="1890840" y="1135133"/>
                  <a:pt x="1889122" y="1142098"/>
                </a:cubicBezTo>
                <a:lnTo>
                  <a:pt x="1887037" y="1151270"/>
                </a:lnTo>
                <a:lnTo>
                  <a:pt x="1885788" y="1151961"/>
                </a:lnTo>
                <a:lnTo>
                  <a:pt x="1871421" y="1175281"/>
                </a:lnTo>
                <a:lnTo>
                  <a:pt x="1865631" y="1164881"/>
                </a:lnTo>
                <a:cubicBezTo>
                  <a:pt x="1864961" y="1160813"/>
                  <a:pt x="1865562" y="1156439"/>
                  <a:pt x="1867070" y="1151937"/>
                </a:cubicBezTo>
                <a:cubicBezTo>
                  <a:pt x="1873104" y="1133927"/>
                  <a:pt x="1893662" y="1113846"/>
                  <a:pt x="1905480" y="1102877"/>
                </a:cubicBezTo>
                <a:close/>
                <a:moveTo>
                  <a:pt x="652380" y="1092963"/>
                </a:moveTo>
                <a:lnTo>
                  <a:pt x="654540" y="1109418"/>
                </a:lnTo>
                <a:lnTo>
                  <a:pt x="648406" y="1117225"/>
                </a:lnTo>
                <a:close/>
                <a:moveTo>
                  <a:pt x="871490" y="1089678"/>
                </a:moveTo>
                <a:cubicBezTo>
                  <a:pt x="871497" y="1089887"/>
                  <a:pt x="871501" y="1090096"/>
                  <a:pt x="871507" y="1090305"/>
                </a:cubicBezTo>
                <a:lnTo>
                  <a:pt x="863269" y="1119743"/>
                </a:lnTo>
                <a:lnTo>
                  <a:pt x="863232" y="1118318"/>
                </a:lnTo>
                <a:lnTo>
                  <a:pt x="868960" y="1094750"/>
                </a:lnTo>
                <a:close/>
                <a:moveTo>
                  <a:pt x="669787" y="1082899"/>
                </a:moveTo>
                <a:lnTo>
                  <a:pt x="670232" y="1103091"/>
                </a:lnTo>
                <a:lnTo>
                  <a:pt x="669434" y="1098775"/>
                </a:lnTo>
                <a:close/>
                <a:moveTo>
                  <a:pt x="846913" y="1082389"/>
                </a:moveTo>
                <a:lnTo>
                  <a:pt x="843740" y="1141323"/>
                </a:lnTo>
                <a:lnTo>
                  <a:pt x="840650" y="1150256"/>
                </a:lnTo>
                <a:lnTo>
                  <a:pt x="839962" y="1123890"/>
                </a:lnTo>
                <a:lnTo>
                  <a:pt x="843126" y="1108318"/>
                </a:lnTo>
                <a:lnTo>
                  <a:pt x="846011" y="1085322"/>
                </a:lnTo>
                <a:close/>
                <a:moveTo>
                  <a:pt x="669721" y="1079852"/>
                </a:moveTo>
                <a:lnTo>
                  <a:pt x="669836" y="1080795"/>
                </a:lnTo>
                <a:lnTo>
                  <a:pt x="669787" y="1082899"/>
                </a:lnTo>
                <a:close/>
                <a:moveTo>
                  <a:pt x="1950670" y="1074938"/>
                </a:moveTo>
                <a:lnTo>
                  <a:pt x="1953024" y="1078953"/>
                </a:lnTo>
                <a:lnTo>
                  <a:pt x="1954639" y="1078453"/>
                </a:lnTo>
                <a:lnTo>
                  <a:pt x="1951304" y="1090579"/>
                </a:lnTo>
                <a:lnTo>
                  <a:pt x="1950125" y="1095909"/>
                </a:lnTo>
                <a:lnTo>
                  <a:pt x="1950348" y="1086324"/>
                </a:lnTo>
                <a:close/>
                <a:moveTo>
                  <a:pt x="518956" y="1072798"/>
                </a:moveTo>
                <a:lnTo>
                  <a:pt x="521058" y="1115003"/>
                </a:lnTo>
                <a:lnTo>
                  <a:pt x="516574" y="1137922"/>
                </a:lnTo>
                <a:lnTo>
                  <a:pt x="512831" y="1153766"/>
                </a:lnTo>
                <a:lnTo>
                  <a:pt x="510261" y="1103050"/>
                </a:lnTo>
                <a:close/>
                <a:moveTo>
                  <a:pt x="1010213" y="1066100"/>
                </a:moveTo>
                <a:lnTo>
                  <a:pt x="1010249" y="1068728"/>
                </a:lnTo>
                <a:lnTo>
                  <a:pt x="1010236" y="1068458"/>
                </a:lnTo>
                <a:cubicBezTo>
                  <a:pt x="1010192" y="1066792"/>
                  <a:pt x="1010193" y="1065705"/>
                  <a:pt x="1010213" y="1066100"/>
                </a:cubicBezTo>
                <a:close/>
                <a:moveTo>
                  <a:pt x="2291619" y="1060499"/>
                </a:moveTo>
                <a:lnTo>
                  <a:pt x="2293074" y="1116853"/>
                </a:lnTo>
                <a:cubicBezTo>
                  <a:pt x="2293099" y="1118536"/>
                  <a:pt x="2290177" y="1122672"/>
                  <a:pt x="2290172" y="1120988"/>
                </a:cubicBezTo>
                <a:close/>
                <a:moveTo>
                  <a:pt x="923858" y="1058243"/>
                </a:moveTo>
                <a:cubicBezTo>
                  <a:pt x="924479" y="1056865"/>
                  <a:pt x="924733" y="1061262"/>
                  <a:pt x="924693" y="1070100"/>
                </a:cubicBezTo>
                <a:lnTo>
                  <a:pt x="924408" y="1081905"/>
                </a:lnTo>
                <a:lnTo>
                  <a:pt x="918666" y="1098505"/>
                </a:lnTo>
                <a:lnTo>
                  <a:pt x="920818" y="1081030"/>
                </a:lnTo>
                <a:cubicBezTo>
                  <a:pt x="922249" y="1066771"/>
                  <a:pt x="923238" y="1059620"/>
                  <a:pt x="923858" y="1058243"/>
                </a:cubicBezTo>
                <a:close/>
                <a:moveTo>
                  <a:pt x="942975" y="1056530"/>
                </a:moveTo>
                <a:lnTo>
                  <a:pt x="945284" y="1073416"/>
                </a:lnTo>
                <a:lnTo>
                  <a:pt x="944627" y="1076120"/>
                </a:lnTo>
                <a:lnTo>
                  <a:pt x="924513" y="1134144"/>
                </a:lnTo>
                <a:lnTo>
                  <a:pt x="925180" y="1121810"/>
                </a:lnTo>
                <a:lnTo>
                  <a:pt x="925670" y="1120393"/>
                </a:lnTo>
                <a:cubicBezTo>
                  <a:pt x="929728" y="1108469"/>
                  <a:pt x="928373" y="1110886"/>
                  <a:pt x="941334" y="1064574"/>
                </a:cubicBezTo>
                <a:close/>
                <a:moveTo>
                  <a:pt x="882868" y="1053062"/>
                </a:moveTo>
                <a:lnTo>
                  <a:pt x="880850" y="1070912"/>
                </a:lnTo>
                <a:lnTo>
                  <a:pt x="879044" y="1074534"/>
                </a:lnTo>
                <a:lnTo>
                  <a:pt x="878436" y="1066801"/>
                </a:lnTo>
                <a:close/>
                <a:moveTo>
                  <a:pt x="571177" y="1052508"/>
                </a:moveTo>
                <a:cubicBezTo>
                  <a:pt x="571890" y="1054672"/>
                  <a:pt x="572601" y="1056834"/>
                  <a:pt x="573314" y="1058997"/>
                </a:cubicBezTo>
                <a:lnTo>
                  <a:pt x="582173" y="1162651"/>
                </a:lnTo>
                <a:lnTo>
                  <a:pt x="583434" y="1175577"/>
                </a:lnTo>
                <a:lnTo>
                  <a:pt x="578363" y="1178516"/>
                </a:lnTo>
                <a:lnTo>
                  <a:pt x="577047" y="1190370"/>
                </a:lnTo>
                <a:lnTo>
                  <a:pt x="567802" y="1147260"/>
                </a:lnTo>
                <a:lnTo>
                  <a:pt x="571393" y="1107168"/>
                </a:lnTo>
                <a:cubicBezTo>
                  <a:pt x="572416" y="1091587"/>
                  <a:pt x="572968" y="1077254"/>
                  <a:pt x="572713" y="1065105"/>
                </a:cubicBezTo>
                <a:close/>
                <a:moveTo>
                  <a:pt x="2291838" y="1051337"/>
                </a:moveTo>
                <a:lnTo>
                  <a:pt x="2291619" y="1060499"/>
                </a:lnTo>
                <a:lnTo>
                  <a:pt x="2291387" y="1051489"/>
                </a:lnTo>
                <a:close/>
                <a:moveTo>
                  <a:pt x="594914" y="1047062"/>
                </a:moveTo>
                <a:lnTo>
                  <a:pt x="599536" y="1115203"/>
                </a:lnTo>
                <a:cubicBezTo>
                  <a:pt x="600313" y="1128100"/>
                  <a:pt x="600931" y="1140526"/>
                  <a:pt x="601216" y="1151769"/>
                </a:cubicBezTo>
                <a:lnTo>
                  <a:pt x="601074" y="1165351"/>
                </a:lnTo>
                <a:lnTo>
                  <a:pt x="596752" y="1167855"/>
                </a:lnTo>
                <a:lnTo>
                  <a:pt x="596253" y="1163483"/>
                </a:lnTo>
                <a:lnTo>
                  <a:pt x="590648" y="1131050"/>
                </a:lnTo>
                <a:lnTo>
                  <a:pt x="590582" y="1122243"/>
                </a:lnTo>
                <a:lnTo>
                  <a:pt x="592014" y="1092440"/>
                </a:lnTo>
                <a:close/>
                <a:moveTo>
                  <a:pt x="1942921" y="1043829"/>
                </a:moveTo>
                <a:lnTo>
                  <a:pt x="1943030" y="1044009"/>
                </a:lnTo>
                <a:lnTo>
                  <a:pt x="1942073" y="1056632"/>
                </a:lnTo>
                <a:lnTo>
                  <a:pt x="1941361" y="1055181"/>
                </a:lnTo>
                <a:close/>
                <a:moveTo>
                  <a:pt x="848878" y="1041697"/>
                </a:moveTo>
                <a:lnTo>
                  <a:pt x="849919" y="1047833"/>
                </a:lnTo>
                <a:lnTo>
                  <a:pt x="848377" y="1052865"/>
                </a:lnTo>
                <a:close/>
                <a:moveTo>
                  <a:pt x="1112975" y="1041161"/>
                </a:moveTo>
                <a:lnTo>
                  <a:pt x="1113549" y="1045932"/>
                </a:lnTo>
                <a:lnTo>
                  <a:pt x="1112075" y="1048070"/>
                </a:lnTo>
                <a:lnTo>
                  <a:pt x="1112881" y="1041851"/>
                </a:lnTo>
                <a:close/>
                <a:moveTo>
                  <a:pt x="886828" y="1040781"/>
                </a:moveTo>
                <a:lnTo>
                  <a:pt x="882868" y="1053062"/>
                </a:lnTo>
                <a:lnTo>
                  <a:pt x="883503" y="1047450"/>
                </a:lnTo>
                <a:close/>
                <a:moveTo>
                  <a:pt x="557693" y="1039098"/>
                </a:moveTo>
                <a:cubicBezTo>
                  <a:pt x="557910" y="1037149"/>
                  <a:pt x="558575" y="1060071"/>
                  <a:pt x="559401" y="1090642"/>
                </a:cubicBezTo>
                <a:lnTo>
                  <a:pt x="559848" y="1107234"/>
                </a:lnTo>
                <a:lnTo>
                  <a:pt x="558576" y="1100690"/>
                </a:lnTo>
                <a:lnTo>
                  <a:pt x="557634" y="1049975"/>
                </a:lnTo>
                <a:cubicBezTo>
                  <a:pt x="557597" y="1043161"/>
                  <a:pt x="557621" y="1039748"/>
                  <a:pt x="557693" y="1039098"/>
                </a:cubicBezTo>
                <a:close/>
                <a:moveTo>
                  <a:pt x="853856" y="1034302"/>
                </a:moveTo>
                <a:cubicBezTo>
                  <a:pt x="853924" y="1034516"/>
                  <a:pt x="853239" y="1036937"/>
                  <a:pt x="851124" y="1043902"/>
                </a:cubicBezTo>
                <a:lnTo>
                  <a:pt x="850669" y="1045387"/>
                </a:lnTo>
                <a:lnTo>
                  <a:pt x="850618" y="1040368"/>
                </a:lnTo>
                <a:lnTo>
                  <a:pt x="852063" y="1037947"/>
                </a:lnTo>
                <a:cubicBezTo>
                  <a:pt x="852964" y="1036083"/>
                  <a:pt x="853787" y="1034088"/>
                  <a:pt x="853856" y="1034302"/>
                </a:cubicBezTo>
                <a:close/>
                <a:moveTo>
                  <a:pt x="623031" y="1034271"/>
                </a:moveTo>
                <a:cubicBezTo>
                  <a:pt x="625022" y="1039521"/>
                  <a:pt x="627014" y="1044774"/>
                  <a:pt x="629004" y="1050025"/>
                </a:cubicBezTo>
                <a:lnTo>
                  <a:pt x="632243" y="1065926"/>
                </a:lnTo>
                <a:lnTo>
                  <a:pt x="634478" y="1119584"/>
                </a:lnTo>
                <a:lnTo>
                  <a:pt x="635141" y="1137999"/>
                </a:lnTo>
                <a:lnTo>
                  <a:pt x="634697" y="1139974"/>
                </a:lnTo>
                <a:lnTo>
                  <a:pt x="631519" y="1142530"/>
                </a:lnTo>
                <a:lnTo>
                  <a:pt x="631210" y="1133044"/>
                </a:lnTo>
                <a:cubicBezTo>
                  <a:pt x="630825" y="1123206"/>
                  <a:pt x="630398" y="1114475"/>
                  <a:pt x="629924" y="1107510"/>
                </a:cubicBezTo>
                <a:cubicBezTo>
                  <a:pt x="628988" y="1093783"/>
                  <a:pt x="626677" y="1066446"/>
                  <a:pt x="624526" y="1046015"/>
                </a:cubicBezTo>
                <a:close/>
                <a:moveTo>
                  <a:pt x="1260249" y="1034229"/>
                </a:moveTo>
                <a:lnTo>
                  <a:pt x="1261126" y="1179488"/>
                </a:lnTo>
                <a:lnTo>
                  <a:pt x="1261065" y="1187068"/>
                </a:lnTo>
                <a:lnTo>
                  <a:pt x="1259002" y="1135518"/>
                </a:lnTo>
                <a:cubicBezTo>
                  <a:pt x="1258066" y="1103260"/>
                  <a:pt x="1258085" y="1075304"/>
                  <a:pt x="1259274" y="1046647"/>
                </a:cubicBezTo>
                <a:close/>
                <a:moveTo>
                  <a:pt x="1007571" y="1033950"/>
                </a:moveTo>
                <a:lnTo>
                  <a:pt x="1007617" y="1036808"/>
                </a:lnTo>
                <a:lnTo>
                  <a:pt x="1004343" y="1048906"/>
                </a:lnTo>
                <a:lnTo>
                  <a:pt x="1005066" y="1039251"/>
                </a:lnTo>
                <a:lnTo>
                  <a:pt x="1006944" y="1035434"/>
                </a:lnTo>
                <a:close/>
                <a:moveTo>
                  <a:pt x="548013" y="1033675"/>
                </a:moveTo>
                <a:lnTo>
                  <a:pt x="548236" y="1101770"/>
                </a:lnTo>
                <a:cubicBezTo>
                  <a:pt x="549241" y="1146110"/>
                  <a:pt x="550448" y="1190426"/>
                  <a:pt x="549877" y="1234966"/>
                </a:cubicBezTo>
                <a:cubicBezTo>
                  <a:pt x="549594" y="1257103"/>
                  <a:pt x="545882" y="1318201"/>
                  <a:pt x="544059" y="1316342"/>
                </a:cubicBezTo>
                <a:cubicBezTo>
                  <a:pt x="543798" y="1316076"/>
                  <a:pt x="543577" y="1314526"/>
                  <a:pt x="543408" y="1311393"/>
                </a:cubicBezTo>
                <a:cubicBezTo>
                  <a:pt x="542204" y="1288903"/>
                  <a:pt x="537039" y="1265636"/>
                  <a:pt x="531049" y="1242147"/>
                </a:cubicBezTo>
                <a:lnTo>
                  <a:pt x="522379" y="1206809"/>
                </a:lnTo>
                <a:lnTo>
                  <a:pt x="523091" y="1184844"/>
                </a:lnTo>
                <a:cubicBezTo>
                  <a:pt x="523018" y="1166879"/>
                  <a:pt x="522449" y="1146794"/>
                  <a:pt x="521613" y="1126166"/>
                </a:cubicBezTo>
                <a:lnTo>
                  <a:pt x="521058" y="1115003"/>
                </a:lnTo>
                <a:lnTo>
                  <a:pt x="524490" y="1097451"/>
                </a:lnTo>
                <a:cubicBezTo>
                  <a:pt x="526323" y="1084629"/>
                  <a:pt x="527156" y="1072637"/>
                  <a:pt x="526405" y="1061977"/>
                </a:cubicBezTo>
                <a:lnTo>
                  <a:pt x="526573" y="1059793"/>
                </a:lnTo>
                <a:lnTo>
                  <a:pt x="539428" y="1039909"/>
                </a:lnTo>
                <a:close/>
                <a:moveTo>
                  <a:pt x="564154" y="1031180"/>
                </a:moveTo>
                <a:lnTo>
                  <a:pt x="569182" y="1036137"/>
                </a:lnTo>
                <a:lnTo>
                  <a:pt x="571177" y="1052508"/>
                </a:lnTo>
                <a:cubicBezTo>
                  <a:pt x="568837" y="1045399"/>
                  <a:pt x="566495" y="1038290"/>
                  <a:pt x="564154" y="1031180"/>
                </a:cubicBezTo>
                <a:close/>
                <a:moveTo>
                  <a:pt x="858712" y="1030617"/>
                </a:moveTo>
                <a:lnTo>
                  <a:pt x="859797" y="1050051"/>
                </a:lnTo>
                <a:cubicBezTo>
                  <a:pt x="859816" y="1050382"/>
                  <a:pt x="859836" y="1050712"/>
                  <a:pt x="859855" y="1051044"/>
                </a:cubicBezTo>
                <a:lnTo>
                  <a:pt x="859709" y="1054501"/>
                </a:lnTo>
                <a:lnTo>
                  <a:pt x="854647" y="1073599"/>
                </a:lnTo>
                <a:lnTo>
                  <a:pt x="854484" y="1074639"/>
                </a:lnTo>
                <a:lnTo>
                  <a:pt x="852634" y="1063781"/>
                </a:lnTo>
                <a:lnTo>
                  <a:pt x="854907" y="1056392"/>
                </a:lnTo>
                <a:cubicBezTo>
                  <a:pt x="856495" y="1048566"/>
                  <a:pt x="856674" y="1040750"/>
                  <a:pt x="857558" y="1032930"/>
                </a:cubicBezTo>
                <a:close/>
                <a:moveTo>
                  <a:pt x="899716" y="1029786"/>
                </a:moveTo>
                <a:lnTo>
                  <a:pt x="899265" y="1039527"/>
                </a:lnTo>
                <a:lnTo>
                  <a:pt x="889203" y="1078361"/>
                </a:lnTo>
                <a:lnTo>
                  <a:pt x="881505" y="1105869"/>
                </a:lnTo>
                <a:lnTo>
                  <a:pt x="879496" y="1080311"/>
                </a:lnTo>
                <a:lnTo>
                  <a:pt x="879965" y="1078734"/>
                </a:lnTo>
                <a:close/>
                <a:moveTo>
                  <a:pt x="554468" y="1028991"/>
                </a:moveTo>
                <a:cubicBezTo>
                  <a:pt x="554484" y="1029244"/>
                  <a:pt x="554498" y="1029498"/>
                  <a:pt x="554513" y="1029751"/>
                </a:cubicBezTo>
                <a:cubicBezTo>
                  <a:pt x="555093" y="1042522"/>
                  <a:pt x="555395" y="1054345"/>
                  <a:pt x="555197" y="1062287"/>
                </a:cubicBezTo>
                <a:cubicBezTo>
                  <a:pt x="554932" y="1072933"/>
                  <a:pt x="556051" y="1084941"/>
                  <a:pt x="558016" y="1097802"/>
                </a:cubicBezTo>
                <a:lnTo>
                  <a:pt x="558576" y="1100690"/>
                </a:lnTo>
                <a:lnTo>
                  <a:pt x="558835" y="1114583"/>
                </a:lnTo>
                <a:lnTo>
                  <a:pt x="554071" y="1067729"/>
                </a:lnTo>
                <a:cubicBezTo>
                  <a:pt x="553011" y="1056673"/>
                  <a:pt x="552136" y="1046509"/>
                  <a:pt x="551608" y="1037901"/>
                </a:cubicBezTo>
                <a:lnTo>
                  <a:pt x="551484" y="1031157"/>
                </a:lnTo>
                <a:close/>
                <a:moveTo>
                  <a:pt x="974001" y="1027159"/>
                </a:moveTo>
                <a:lnTo>
                  <a:pt x="974384" y="1033026"/>
                </a:lnTo>
                <a:lnTo>
                  <a:pt x="974592" y="1038448"/>
                </a:lnTo>
                <a:lnTo>
                  <a:pt x="970815" y="1047811"/>
                </a:lnTo>
                <a:cubicBezTo>
                  <a:pt x="967077" y="1059534"/>
                  <a:pt x="965082" y="1071399"/>
                  <a:pt x="962216" y="1083193"/>
                </a:cubicBezTo>
                <a:lnTo>
                  <a:pt x="952061" y="1115050"/>
                </a:lnTo>
                <a:lnTo>
                  <a:pt x="952192" y="1092679"/>
                </a:lnTo>
                <a:lnTo>
                  <a:pt x="954558" y="1084532"/>
                </a:lnTo>
                <a:cubicBezTo>
                  <a:pt x="958105" y="1073353"/>
                  <a:pt x="962792" y="1059351"/>
                  <a:pt x="969064" y="1041197"/>
                </a:cubicBezTo>
                <a:close/>
                <a:moveTo>
                  <a:pt x="571007" y="1021635"/>
                </a:moveTo>
                <a:cubicBezTo>
                  <a:pt x="573246" y="1018605"/>
                  <a:pt x="584745" y="1090983"/>
                  <a:pt x="590545" y="1116957"/>
                </a:cubicBezTo>
                <a:lnTo>
                  <a:pt x="590582" y="1122243"/>
                </a:lnTo>
                <a:lnTo>
                  <a:pt x="590267" y="1128840"/>
                </a:lnTo>
                <a:lnTo>
                  <a:pt x="583588" y="1090190"/>
                </a:lnTo>
                <a:lnTo>
                  <a:pt x="573314" y="1058997"/>
                </a:lnTo>
                <a:lnTo>
                  <a:pt x="570659" y="1027906"/>
                </a:lnTo>
                <a:cubicBezTo>
                  <a:pt x="570557" y="1024040"/>
                  <a:pt x="570688" y="1022068"/>
                  <a:pt x="571007" y="1021635"/>
                </a:cubicBezTo>
                <a:close/>
                <a:moveTo>
                  <a:pt x="935752" y="1021230"/>
                </a:moveTo>
                <a:cubicBezTo>
                  <a:pt x="936590" y="1021065"/>
                  <a:pt x="937461" y="1022690"/>
                  <a:pt x="938368" y="1026372"/>
                </a:cubicBezTo>
                <a:lnTo>
                  <a:pt x="940143" y="1036561"/>
                </a:lnTo>
                <a:lnTo>
                  <a:pt x="939808" y="1037388"/>
                </a:lnTo>
                <a:lnTo>
                  <a:pt x="928529" y="1069992"/>
                </a:lnTo>
                <a:lnTo>
                  <a:pt x="928940" y="1063895"/>
                </a:lnTo>
                <a:cubicBezTo>
                  <a:pt x="931008" y="1038343"/>
                  <a:pt x="933236" y="1021728"/>
                  <a:pt x="935752" y="1021230"/>
                </a:cubicBezTo>
                <a:close/>
                <a:moveTo>
                  <a:pt x="620606" y="1020363"/>
                </a:moveTo>
                <a:cubicBezTo>
                  <a:pt x="620867" y="1019995"/>
                  <a:pt x="621211" y="1021019"/>
                  <a:pt x="621614" y="1023117"/>
                </a:cubicBezTo>
                <a:lnTo>
                  <a:pt x="623031" y="1034271"/>
                </a:lnTo>
                <a:lnTo>
                  <a:pt x="620082" y="1026493"/>
                </a:lnTo>
                <a:cubicBezTo>
                  <a:pt x="620085" y="1026319"/>
                  <a:pt x="620090" y="1026146"/>
                  <a:pt x="620091" y="1025972"/>
                </a:cubicBezTo>
                <a:cubicBezTo>
                  <a:pt x="620165" y="1022495"/>
                  <a:pt x="620345" y="1020733"/>
                  <a:pt x="620606" y="1020363"/>
                </a:cubicBezTo>
                <a:close/>
                <a:moveTo>
                  <a:pt x="893626" y="1020125"/>
                </a:moveTo>
                <a:lnTo>
                  <a:pt x="895758" y="1022307"/>
                </a:lnTo>
                <a:lnTo>
                  <a:pt x="895391" y="1023614"/>
                </a:lnTo>
                <a:lnTo>
                  <a:pt x="886828" y="1040781"/>
                </a:lnTo>
                <a:lnTo>
                  <a:pt x="890119" y="1030579"/>
                </a:lnTo>
                <a:close/>
                <a:moveTo>
                  <a:pt x="2017237" y="1019167"/>
                </a:moveTo>
                <a:lnTo>
                  <a:pt x="2017238" y="1019465"/>
                </a:lnTo>
                <a:cubicBezTo>
                  <a:pt x="2016798" y="1029048"/>
                  <a:pt x="2016126" y="1038699"/>
                  <a:pt x="2015915" y="1048215"/>
                </a:cubicBezTo>
                <a:lnTo>
                  <a:pt x="2016567" y="1060784"/>
                </a:lnTo>
                <a:lnTo>
                  <a:pt x="2015861" y="1071346"/>
                </a:lnTo>
                <a:lnTo>
                  <a:pt x="2012530" y="1072783"/>
                </a:lnTo>
                <a:cubicBezTo>
                  <a:pt x="2007263" y="1071581"/>
                  <a:pt x="2009694" y="1051018"/>
                  <a:pt x="2013373" y="1033863"/>
                </a:cubicBezTo>
                <a:close/>
                <a:moveTo>
                  <a:pt x="1419108" y="1019008"/>
                </a:moveTo>
                <a:lnTo>
                  <a:pt x="1420046" y="1023290"/>
                </a:lnTo>
                <a:lnTo>
                  <a:pt x="1420432" y="1031473"/>
                </a:lnTo>
                <a:lnTo>
                  <a:pt x="1419938" y="1030425"/>
                </a:lnTo>
                <a:close/>
                <a:moveTo>
                  <a:pt x="1976484" y="1018397"/>
                </a:moveTo>
                <a:lnTo>
                  <a:pt x="1977307" y="1019011"/>
                </a:lnTo>
                <a:lnTo>
                  <a:pt x="1976651" y="1056764"/>
                </a:lnTo>
                <a:lnTo>
                  <a:pt x="1975975" y="1062132"/>
                </a:lnTo>
                <a:lnTo>
                  <a:pt x="1972386" y="1074213"/>
                </a:lnTo>
                <a:lnTo>
                  <a:pt x="1969611" y="1086609"/>
                </a:lnTo>
                <a:lnTo>
                  <a:pt x="1969453" y="1079542"/>
                </a:lnTo>
                <a:cubicBezTo>
                  <a:pt x="1969356" y="1075178"/>
                  <a:pt x="1969244" y="1071148"/>
                  <a:pt x="1969075" y="1068458"/>
                </a:cubicBezTo>
                <a:lnTo>
                  <a:pt x="1972012" y="1050526"/>
                </a:lnTo>
                <a:lnTo>
                  <a:pt x="1974002" y="1039588"/>
                </a:lnTo>
                <a:close/>
                <a:moveTo>
                  <a:pt x="1974598" y="1016984"/>
                </a:moveTo>
                <a:lnTo>
                  <a:pt x="1975846" y="1017919"/>
                </a:lnTo>
                <a:lnTo>
                  <a:pt x="1975251" y="1020412"/>
                </a:lnTo>
                <a:cubicBezTo>
                  <a:pt x="1974221" y="1028419"/>
                  <a:pt x="1973699" y="1036776"/>
                  <a:pt x="1972923" y="1044958"/>
                </a:cubicBezTo>
                <a:lnTo>
                  <a:pt x="1972012" y="1050526"/>
                </a:lnTo>
                <a:lnTo>
                  <a:pt x="1960978" y="1111155"/>
                </a:lnTo>
                <a:lnTo>
                  <a:pt x="1950155" y="1122051"/>
                </a:lnTo>
                <a:lnTo>
                  <a:pt x="1946680" y="1116611"/>
                </a:lnTo>
                <a:lnTo>
                  <a:pt x="1947362" y="1108390"/>
                </a:lnTo>
                <a:lnTo>
                  <a:pt x="1950125" y="1095909"/>
                </a:lnTo>
                <a:lnTo>
                  <a:pt x="1950004" y="1101111"/>
                </a:lnTo>
                <a:cubicBezTo>
                  <a:pt x="1949800" y="1121843"/>
                  <a:pt x="1952021" y="1120545"/>
                  <a:pt x="1965215" y="1060270"/>
                </a:cubicBezTo>
                <a:lnTo>
                  <a:pt x="1969934" y="1038181"/>
                </a:lnTo>
                <a:lnTo>
                  <a:pt x="1972708" y="1030128"/>
                </a:lnTo>
                <a:close/>
                <a:moveTo>
                  <a:pt x="1974450" y="1016874"/>
                </a:moveTo>
                <a:lnTo>
                  <a:pt x="1974482" y="1016897"/>
                </a:lnTo>
                <a:lnTo>
                  <a:pt x="1969934" y="1038181"/>
                </a:lnTo>
                <a:lnTo>
                  <a:pt x="1956233" y="1077962"/>
                </a:lnTo>
                <a:lnTo>
                  <a:pt x="1954639" y="1078453"/>
                </a:lnTo>
                <a:lnTo>
                  <a:pt x="1957043" y="1069715"/>
                </a:lnTo>
                <a:cubicBezTo>
                  <a:pt x="1961206" y="1055465"/>
                  <a:pt x="1965786" y="1041213"/>
                  <a:pt x="1969219" y="1031027"/>
                </a:cubicBezTo>
                <a:cubicBezTo>
                  <a:pt x="1970936" y="1025933"/>
                  <a:pt x="1972367" y="1021857"/>
                  <a:pt x="1973314" y="1019304"/>
                </a:cubicBezTo>
                <a:close/>
                <a:moveTo>
                  <a:pt x="843188" y="1016551"/>
                </a:moveTo>
                <a:lnTo>
                  <a:pt x="842423" y="1033774"/>
                </a:lnTo>
                <a:cubicBezTo>
                  <a:pt x="841604" y="1031134"/>
                  <a:pt x="840787" y="1028494"/>
                  <a:pt x="839967" y="1025855"/>
                </a:cubicBezTo>
                <a:close/>
                <a:moveTo>
                  <a:pt x="1977205" y="1012241"/>
                </a:moveTo>
                <a:lnTo>
                  <a:pt x="1976484" y="1018397"/>
                </a:lnTo>
                <a:lnTo>
                  <a:pt x="1975846" y="1017919"/>
                </a:lnTo>
                <a:close/>
                <a:moveTo>
                  <a:pt x="1977310" y="1011339"/>
                </a:moveTo>
                <a:lnTo>
                  <a:pt x="1977340" y="1011677"/>
                </a:lnTo>
                <a:lnTo>
                  <a:pt x="1977205" y="1012241"/>
                </a:lnTo>
                <a:close/>
                <a:moveTo>
                  <a:pt x="553905" y="1010246"/>
                </a:moveTo>
                <a:cubicBezTo>
                  <a:pt x="555412" y="1010521"/>
                  <a:pt x="557591" y="1013683"/>
                  <a:pt x="560603" y="1020397"/>
                </a:cubicBezTo>
                <a:lnTo>
                  <a:pt x="564154" y="1031180"/>
                </a:lnTo>
                <a:lnTo>
                  <a:pt x="558766" y="1025871"/>
                </a:lnTo>
                <a:lnTo>
                  <a:pt x="554468" y="1028991"/>
                </a:lnTo>
                <a:lnTo>
                  <a:pt x="553399" y="1011600"/>
                </a:lnTo>
                <a:close/>
                <a:moveTo>
                  <a:pt x="869146" y="1009695"/>
                </a:moveTo>
                <a:lnTo>
                  <a:pt x="869595" y="1025000"/>
                </a:lnTo>
                <a:lnTo>
                  <a:pt x="862892" y="1042491"/>
                </a:lnTo>
                <a:lnTo>
                  <a:pt x="859992" y="1053433"/>
                </a:lnTo>
                <a:lnTo>
                  <a:pt x="859855" y="1051044"/>
                </a:lnTo>
                <a:lnTo>
                  <a:pt x="860487" y="1035963"/>
                </a:lnTo>
                <a:lnTo>
                  <a:pt x="860320" y="1027392"/>
                </a:lnTo>
                <a:close/>
                <a:moveTo>
                  <a:pt x="2046544" y="1007134"/>
                </a:moveTo>
                <a:lnTo>
                  <a:pt x="2047867" y="1029850"/>
                </a:lnTo>
                <a:lnTo>
                  <a:pt x="2047792" y="1031626"/>
                </a:lnTo>
                <a:lnTo>
                  <a:pt x="2044020" y="1040362"/>
                </a:lnTo>
                <a:lnTo>
                  <a:pt x="2044237" y="1012471"/>
                </a:lnTo>
                <a:close/>
                <a:moveTo>
                  <a:pt x="1013241" y="1003432"/>
                </a:moveTo>
                <a:lnTo>
                  <a:pt x="1012924" y="1021259"/>
                </a:lnTo>
                <a:lnTo>
                  <a:pt x="1007571" y="1033950"/>
                </a:lnTo>
                <a:lnTo>
                  <a:pt x="1007476" y="1028109"/>
                </a:lnTo>
                <a:lnTo>
                  <a:pt x="1005882" y="1028350"/>
                </a:lnTo>
                <a:lnTo>
                  <a:pt x="1006950" y="1014083"/>
                </a:lnTo>
                <a:close/>
                <a:moveTo>
                  <a:pt x="381219" y="1002975"/>
                </a:moveTo>
                <a:cubicBezTo>
                  <a:pt x="381700" y="1001677"/>
                  <a:pt x="382053" y="1001652"/>
                  <a:pt x="382133" y="1003669"/>
                </a:cubicBezTo>
                <a:lnTo>
                  <a:pt x="382229" y="1021208"/>
                </a:lnTo>
                <a:lnTo>
                  <a:pt x="381070" y="1038204"/>
                </a:lnTo>
                <a:cubicBezTo>
                  <a:pt x="380369" y="1060956"/>
                  <a:pt x="380928" y="1106217"/>
                  <a:pt x="381632" y="1140128"/>
                </a:cubicBezTo>
                <a:lnTo>
                  <a:pt x="381824" y="1148310"/>
                </a:lnTo>
                <a:lnTo>
                  <a:pt x="377317" y="1104400"/>
                </a:lnTo>
                <a:cubicBezTo>
                  <a:pt x="376860" y="1079097"/>
                  <a:pt x="377669" y="1053528"/>
                  <a:pt x="377261" y="1028292"/>
                </a:cubicBezTo>
                <a:cubicBezTo>
                  <a:pt x="377163" y="1022222"/>
                  <a:pt x="379772" y="1006870"/>
                  <a:pt x="381219" y="1002975"/>
                </a:cubicBezTo>
                <a:close/>
                <a:moveTo>
                  <a:pt x="2293349" y="1001931"/>
                </a:moveTo>
                <a:cubicBezTo>
                  <a:pt x="2294026" y="1000192"/>
                  <a:pt x="2295019" y="1020914"/>
                  <a:pt x="2296109" y="1048547"/>
                </a:cubicBezTo>
                <a:lnTo>
                  <a:pt x="2296269" y="1052784"/>
                </a:lnTo>
                <a:lnTo>
                  <a:pt x="2293484" y="1050787"/>
                </a:lnTo>
                <a:lnTo>
                  <a:pt x="2291838" y="1051337"/>
                </a:lnTo>
                <a:lnTo>
                  <a:pt x="2292785" y="1011731"/>
                </a:lnTo>
                <a:cubicBezTo>
                  <a:pt x="2292933" y="1005584"/>
                  <a:pt x="2293124" y="1002510"/>
                  <a:pt x="2293349" y="1001931"/>
                </a:cubicBezTo>
                <a:close/>
                <a:moveTo>
                  <a:pt x="765356" y="1001818"/>
                </a:moveTo>
                <a:lnTo>
                  <a:pt x="766673" y="1044956"/>
                </a:lnTo>
                <a:cubicBezTo>
                  <a:pt x="767003" y="1060377"/>
                  <a:pt x="767152" y="1075230"/>
                  <a:pt x="766961" y="1088652"/>
                </a:cubicBezTo>
                <a:lnTo>
                  <a:pt x="766192" y="1104031"/>
                </a:lnTo>
                <a:lnTo>
                  <a:pt x="761244" y="1076379"/>
                </a:lnTo>
                <a:cubicBezTo>
                  <a:pt x="757607" y="1050381"/>
                  <a:pt x="756687" y="1025993"/>
                  <a:pt x="763151" y="1005615"/>
                </a:cubicBezTo>
                <a:close/>
                <a:moveTo>
                  <a:pt x="872124" y="998105"/>
                </a:moveTo>
                <a:lnTo>
                  <a:pt x="877709" y="1003827"/>
                </a:lnTo>
                <a:lnTo>
                  <a:pt x="873317" y="1015289"/>
                </a:lnTo>
                <a:lnTo>
                  <a:pt x="872023" y="1001932"/>
                </a:lnTo>
                <a:cubicBezTo>
                  <a:pt x="871935" y="1001157"/>
                  <a:pt x="871845" y="1000382"/>
                  <a:pt x="871758" y="999607"/>
                </a:cubicBezTo>
                <a:close/>
                <a:moveTo>
                  <a:pt x="608677" y="996406"/>
                </a:moveTo>
                <a:cubicBezTo>
                  <a:pt x="612479" y="1006435"/>
                  <a:pt x="616281" y="1016465"/>
                  <a:pt x="620082" y="1026493"/>
                </a:cubicBezTo>
                <a:lnTo>
                  <a:pt x="618882" y="1097439"/>
                </a:lnTo>
                <a:lnTo>
                  <a:pt x="618629" y="1135212"/>
                </a:lnTo>
                <a:lnTo>
                  <a:pt x="616168" y="1096733"/>
                </a:lnTo>
                <a:close/>
                <a:moveTo>
                  <a:pt x="2034386" y="996120"/>
                </a:moveTo>
                <a:lnTo>
                  <a:pt x="2031916" y="1016079"/>
                </a:lnTo>
                <a:cubicBezTo>
                  <a:pt x="2029293" y="1034003"/>
                  <a:pt x="2026036" y="1050144"/>
                  <a:pt x="2022392" y="1060442"/>
                </a:cubicBezTo>
                <a:lnTo>
                  <a:pt x="2017058" y="1070274"/>
                </a:lnTo>
                <a:lnTo>
                  <a:pt x="2016567" y="1060784"/>
                </a:lnTo>
                <a:lnTo>
                  <a:pt x="2017102" y="1052788"/>
                </a:lnTo>
                <a:cubicBezTo>
                  <a:pt x="2017216" y="1045027"/>
                  <a:pt x="2018167" y="1036634"/>
                  <a:pt x="2019165" y="1028091"/>
                </a:cubicBezTo>
                <a:lnTo>
                  <a:pt x="2020561" y="1012855"/>
                </a:lnTo>
                <a:lnTo>
                  <a:pt x="2029859" y="1000230"/>
                </a:lnTo>
                <a:close/>
                <a:moveTo>
                  <a:pt x="849996" y="995462"/>
                </a:moveTo>
                <a:cubicBezTo>
                  <a:pt x="850057" y="995625"/>
                  <a:pt x="850117" y="995786"/>
                  <a:pt x="850178" y="995948"/>
                </a:cubicBezTo>
                <a:lnTo>
                  <a:pt x="850314" y="1009586"/>
                </a:lnTo>
                <a:lnTo>
                  <a:pt x="848878" y="1041697"/>
                </a:lnTo>
                <a:lnTo>
                  <a:pt x="845756" y="1023328"/>
                </a:lnTo>
                <a:lnTo>
                  <a:pt x="844281" y="1013388"/>
                </a:lnTo>
                <a:lnTo>
                  <a:pt x="846796" y="1006116"/>
                </a:lnTo>
                <a:close/>
                <a:moveTo>
                  <a:pt x="1983038" y="994753"/>
                </a:moveTo>
                <a:lnTo>
                  <a:pt x="1980737" y="1021578"/>
                </a:lnTo>
                <a:lnTo>
                  <a:pt x="1977307" y="1019011"/>
                </a:lnTo>
                <a:lnTo>
                  <a:pt x="1977419" y="1012596"/>
                </a:lnTo>
                <a:lnTo>
                  <a:pt x="1977340" y="1011677"/>
                </a:lnTo>
                <a:lnTo>
                  <a:pt x="1980621" y="997959"/>
                </a:lnTo>
                <a:close/>
                <a:moveTo>
                  <a:pt x="966287" y="993753"/>
                </a:moveTo>
                <a:lnTo>
                  <a:pt x="963789" y="1001014"/>
                </a:lnTo>
                <a:cubicBezTo>
                  <a:pt x="960509" y="1011963"/>
                  <a:pt x="957101" y="1024778"/>
                  <a:pt x="953223" y="1040739"/>
                </a:cubicBezTo>
                <a:lnTo>
                  <a:pt x="952478" y="1043803"/>
                </a:lnTo>
                <a:lnTo>
                  <a:pt x="952555" y="1030602"/>
                </a:lnTo>
                <a:lnTo>
                  <a:pt x="953170" y="1019484"/>
                </a:lnTo>
                <a:lnTo>
                  <a:pt x="956760" y="1009454"/>
                </a:lnTo>
                <a:close/>
                <a:moveTo>
                  <a:pt x="739080" y="992287"/>
                </a:moveTo>
                <a:cubicBezTo>
                  <a:pt x="740721" y="989951"/>
                  <a:pt x="740104" y="1053485"/>
                  <a:pt x="739912" y="1076614"/>
                </a:cubicBezTo>
                <a:cubicBezTo>
                  <a:pt x="739778" y="1092833"/>
                  <a:pt x="737590" y="1109629"/>
                  <a:pt x="734854" y="1126576"/>
                </a:cubicBezTo>
                <a:lnTo>
                  <a:pt x="731959" y="1144195"/>
                </a:lnTo>
                <a:lnTo>
                  <a:pt x="734778" y="1081484"/>
                </a:lnTo>
                <a:cubicBezTo>
                  <a:pt x="735121" y="1053598"/>
                  <a:pt x="735413" y="1025714"/>
                  <a:pt x="738231" y="997632"/>
                </a:cubicBezTo>
                <a:cubicBezTo>
                  <a:pt x="738565" y="994300"/>
                  <a:pt x="738846" y="992621"/>
                  <a:pt x="739080" y="992287"/>
                </a:cubicBezTo>
                <a:close/>
                <a:moveTo>
                  <a:pt x="2044396" y="992020"/>
                </a:moveTo>
                <a:lnTo>
                  <a:pt x="2044237" y="1012471"/>
                </a:lnTo>
                <a:lnTo>
                  <a:pt x="2043233" y="1014793"/>
                </a:lnTo>
                <a:cubicBezTo>
                  <a:pt x="2040383" y="1021427"/>
                  <a:pt x="2036971" y="1029414"/>
                  <a:pt x="2032845" y="1039149"/>
                </a:cubicBezTo>
                <a:cubicBezTo>
                  <a:pt x="2033111" y="1047565"/>
                  <a:pt x="2030005" y="1071990"/>
                  <a:pt x="2033643" y="1064396"/>
                </a:cubicBezTo>
                <a:lnTo>
                  <a:pt x="2044020" y="1040362"/>
                </a:lnTo>
                <a:lnTo>
                  <a:pt x="2044017" y="1040819"/>
                </a:lnTo>
                <a:cubicBezTo>
                  <a:pt x="2043974" y="1046143"/>
                  <a:pt x="2043442" y="1053805"/>
                  <a:pt x="2042510" y="1062007"/>
                </a:cubicBezTo>
                <a:lnTo>
                  <a:pt x="2039427" y="1081314"/>
                </a:lnTo>
                <a:lnTo>
                  <a:pt x="2035919" y="1084044"/>
                </a:lnTo>
                <a:cubicBezTo>
                  <a:pt x="2031250" y="1086738"/>
                  <a:pt x="2026642" y="1087575"/>
                  <a:pt x="2026170" y="1083840"/>
                </a:cubicBezTo>
                <a:cubicBezTo>
                  <a:pt x="2022575" y="1055439"/>
                  <a:pt x="2033135" y="1027010"/>
                  <a:pt x="2036618" y="998596"/>
                </a:cubicBezTo>
                <a:cubicBezTo>
                  <a:pt x="2038517" y="997356"/>
                  <a:pt x="2040915" y="995241"/>
                  <a:pt x="2043438" y="992905"/>
                </a:cubicBezTo>
                <a:close/>
                <a:moveTo>
                  <a:pt x="2045324" y="986190"/>
                </a:moveTo>
                <a:lnTo>
                  <a:pt x="2045599" y="990908"/>
                </a:lnTo>
                <a:lnTo>
                  <a:pt x="2044396" y="992020"/>
                </a:lnTo>
                <a:lnTo>
                  <a:pt x="2044436" y="986997"/>
                </a:lnTo>
                <a:close/>
                <a:moveTo>
                  <a:pt x="858538" y="986104"/>
                </a:moveTo>
                <a:lnTo>
                  <a:pt x="860213" y="987349"/>
                </a:lnTo>
                <a:lnTo>
                  <a:pt x="859001" y="992685"/>
                </a:lnTo>
                <a:cubicBezTo>
                  <a:pt x="858994" y="992529"/>
                  <a:pt x="858985" y="992372"/>
                  <a:pt x="858979" y="992217"/>
                </a:cubicBezTo>
                <a:close/>
                <a:moveTo>
                  <a:pt x="842051" y="984045"/>
                </a:moveTo>
                <a:lnTo>
                  <a:pt x="841485" y="987516"/>
                </a:lnTo>
                <a:cubicBezTo>
                  <a:pt x="841473" y="991280"/>
                  <a:pt x="841867" y="996116"/>
                  <a:pt x="842602" y="1002071"/>
                </a:cubicBezTo>
                <a:lnTo>
                  <a:pt x="843188" y="1006018"/>
                </a:lnTo>
                <a:lnTo>
                  <a:pt x="834907" y="1029953"/>
                </a:lnTo>
                <a:cubicBezTo>
                  <a:pt x="836151" y="1032499"/>
                  <a:pt x="836686" y="1037394"/>
                  <a:pt x="837575" y="1041116"/>
                </a:cubicBezTo>
                <a:lnTo>
                  <a:pt x="841932" y="1044842"/>
                </a:lnTo>
                <a:lnTo>
                  <a:pt x="840494" y="1077308"/>
                </a:lnTo>
                <a:lnTo>
                  <a:pt x="835313" y="1092666"/>
                </a:lnTo>
                <a:cubicBezTo>
                  <a:pt x="832964" y="1101248"/>
                  <a:pt x="831900" y="1110276"/>
                  <a:pt x="833536" y="1123430"/>
                </a:cubicBezTo>
                <a:cubicBezTo>
                  <a:pt x="834339" y="1129885"/>
                  <a:pt x="833669" y="1149376"/>
                  <a:pt x="835944" y="1142797"/>
                </a:cubicBezTo>
                <a:cubicBezTo>
                  <a:pt x="838176" y="1136344"/>
                  <a:pt x="838166" y="1129793"/>
                  <a:pt x="838154" y="1123244"/>
                </a:cubicBezTo>
                <a:lnTo>
                  <a:pt x="839609" y="1110367"/>
                </a:lnTo>
                <a:lnTo>
                  <a:pt x="839962" y="1123890"/>
                </a:lnTo>
                <a:lnTo>
                  <a:pt x="831346" y="1166303"/>
                </a:lnTo>
                <a:lnTo>
                  <a:pt x="829662" y="1172571"/>
                </a:lnTo>
                <a:lnTo>
                  <a:pt x="829299" y="1158302"/>
                </a:lnTo>
                <a:cubicBezTo>
                  <a:pt x="830614" y="1117347"/>
                  <a:pt x="832845" y="1076224"/>
                  <a:pt x="831695" y="1035654"/>
                </a:cubicBezTo>
                <a:lnTo>
                  <a:pt x="831377" y="1024001"/>
                </a:lnTo>
                <a:lnTo>
                  <a:pt x="831579" y="1023548"/>
                </a:lnTo>
                <a:cubicBezTo>
                  <a:pt x="831835" y="1020785"/>
                  <a:pt x="831408" y="1015691"/>
                  <a:pt x="839327" y="990848"/>
                </a:cubicBezTo>
                <a:close/>
                <a:moveTo>
                  <a:pt x="661731" y="983441"/>
                </a:moveTo>
                <a:cubicBezTo>
                  <a:pt x="662605" y="983839"/>
                  <a:pt x="663472" y="986486"/>
                  <a:pt x="664345" y="991900"/>
                </a:cubicBezTo>
                <a:cubicBezTo>
                  <a:pt x="666490" y="1005205"/>
                  <a:pt x="667943" y="1022044"/>
                  <a:pt x="668870" y="1041109"/>
                </a:cubicBezTo>
                <a:lnTo>
                  <a:pt x="669721" y="1079852"/>
                </a:lnTo>
                <a:lnTo>
                  <a:pt x="663280" y="1026436"/>
                </a:lnTo>
                <a:lnTo>
                  <a:pt x="652380" y="1092963"/>
                </a:lnTo>
                <a:lnTo>
                  <a:pt x="649303" y="1069510"/>
                </a:lnTo>
                <a:lnTo>
                  <a:pt x="648433" y="1064596"/>
                </a:lnTo>
                <a:lnTo>
                  <a:pt x="653286" y="1026519"/>
                </a:lnTo>
                <a:cubicBezTo>
                  <a:pt x="656416" y="1001279"/>
                  <a:pt x="659107" y="982244"/>
                  <a:pt x="661731" y="983441"/>
                </a:cubicBezTo>
                <a:close/>
                <a:moveTo>
                  <a:pt x="2099507" y="983152"/>
                </a:moveTo>
                <a:lnTo>
                  <a:pt x="2098955" y="987895"/>
                </a:lnTo>
                <a:lnTo>
                  <a:pt x="2097618" y="998937"/>
                </a:lnTo>
                <a:lnTo>
                  <a:pt x="2099009" y="983939"/>
                </a:lnTo>
                <a:lnTo>
                  <a:pt x="2099050" y="983552"/>
                </a:lnTo>
                <a:lnTo>
                  <a:pt x="2099329" y="983309"/>
                </a:lnTo>
                <a:close/>
                <a:moveTo>
                  <a:pt x="853547" y="982389"/>
                </a:moveTo>
                <a:lnTo>
                  <a:pt x="856067" y="984264"/>
                </a:lnTo>
                <a:lnTo>
                  <a:pt x="856650" y="993722"/>
                </a:lnTo>
                <a:lnTo>
                  <a:pt x="857066" y="1001192"/>
                </a:lnTo>
                <a:lnTo>
                  <a:pt x="856034" y="1005743"/>
                </a:lnTo>
                <a:cubicBezTo>
                  <a:pt x="853702" y="1016047"/>
                  <a:pt x="852137" y="1023522"/>
                  <a:pt x="851140" y="1028861"/>
                </a:cubicBezTo>
                <a:lnTo>
                  <a:pt x="850546" y="1032969"/>
                </a:lnTo>
                <a:lnTo>
                  <a:pt x="850314" y="1009586"/>
                </a:lnTo>
                <a:lnTo>
                  <a:pt x="851112" y="991750"/>
                </a:lnTo>
                <a:lnTo>
                  <a:pt x="852230" y="988022"/>
                </a:lnTo>
                <a:close/>
                <a:moveTo>
                  <a:pt x="2057079" y="981527"/>
                </a:moveTo>
                <a:lnTo>
                  <a:pt x="2057442" y="981871"/>
                </a:lnTo>
                <a:lnTo>
                  <a:pt x="2054832" y="988024"/>
                </a:lnTo>
                <a:cubicBezTo>
                  <a:pt x="2053613" y="990843"/>
                  <a:pt x="2052139" y="994217"/>
                  <a:pt x="2050257" y="998546"/>
                </a:cubicBezTo>
                <a:lnTo>
                  <a:pt x="2046544" y="1007134"/>
                </a:lnTo>
                <a:lnTo>
                  <a:pt x="2045599" y="990908"/>
                </a:lnTo>
                <a:lnTo>
                  <a:pt x="2051009" y="985903"/>
                </a:lnTo>
                <a:cubicBezTo>
                  <a:pt x="2053407" y="983788"/>
                  <a:pt x="2055555" y="982110"/>
                  <a:pt x="2057079" y="981527"/>
                </a:cubicBezTo>
                <a:close/>
                <a:moveTo>
                  <a:pt x="844742" y="981476"/>
                </a:moveTo>
                <a:cubicBezTo>
                  <a:pt x="845945" y="984680"/>
                  <a:pt x="847149" y="987884"/>
                  <a:pt x="848353" y="991089"/>
                </a:cubicBezTo>
                <a:lnTo>
                  <a:pt x="843722" y="1004471"/>
                </a:lnTo>
                <a:close/>
                <a:moveTo>
                  <a:pt x="2099747" y="981104"/>
                </a:moveTo>
                <a:lnTo>
                  <a:pt x="2099803" y="982891"/>
                </a:lnTo>
                <a:lnTo>
                  <a:pt x="2099507" y="983152"/>
                </a:lnTo>
                <a:close/>
                <a:moveTo>
                  <a:pt x="851596" y="980937"/>
                </a:moveTo>
                <a:lnTo>
                  <a:pt x="851809" y="981096"/>
                </a:lnTo>
                <a:lnTo>
                  <a:pt x="851556" y="981830"/>
                </a:lnTo>
                <a:close/>
                <a:moveTo>
                  <a:pt x="387719" y="980914"/>
                </a:moveTo>
                <a:cubicBezTo>
                  <a:pt x="388231" y="979900"/>
                  <a:pt x="388651" y="980692"/>
                  <a:pt x="388912" y="984001"/>
                </a:cubicBezTo>
                <a:cubicBezTo>
                  <a:pt x="392750" y="1032729"/>
                  <a:pt x="392488" y="1082312"/>
                  <a:pt x="388466" y="1132054"/>
                </a:cubicBezTo>
                <a:cubicBezTo>
                  <a:pt x="387803" y="1140231"/>
                  <a:pt x="387576" y="1152006"/>
                  <a:pt x="387277" y="1164687"/>
                </a:cubicBezTo>
                <a:lnTo>
                  <a:pt x="386695" y="1178381"/>
                </a:lnTo>
                <a:lnTo>
                  <a:pt x="384965" y="1178901"/>
                </a:lnTo>
                <a:lnTo>
                  <a:pt x="382981" y="1159585"/>
                </a:lnTo>
                <a:lnTo>
                  <a:pt x="382229" y="1021208"/>
                </a:lnTo>
                <a:lnTo>
                  <a:pt x="382332" y="1019691"/>
                </a:lnTo>
                <a:cubicBezTo>
                  <a:pt x="383800" y="1003265"/>
                  <a:pt x="386181" y="983959"/>
                  <a:pt x="387719" y="980914"/>
                </a:cubicBezTo>
                <a:close/>
                <a:moveTo>
                  <a:pt x="970936" y="980234"/>
                </a:moveTo>
                <a:lnTo>
                  <a:pt x="971281" y="985522"/>
                </a:lnTo>
                <a:lnTo>
                  <a:pt x="966287" y="993753"/>
                </a:lnTo>
                <a:close/>
                <a:moveTo>
                  <a:pt x="844875" y="978451"/>
                </a:moveTo>
                <a:lnTo>
                  <a:pt x="844742" y="981476"/>
                </a:lnTo>
                <a:cubicBezTo>
                  <a:pt x="844472" y="980761"/>
                  <a:pt x="844204" y="980047"/>
                  <a:pt x="843936" y="979332"/>
                </a:cubicBezTo>
                <a:lnTo>
                  <a:pt x="844156" y="978784"/>
                </a:lnTo>
                <a:close/>
                <a:moveTo>
                  <a:pt x="2018475" y="977312"/>
                </a:moveTo>
                <a:lnTo>
                  <a:pt x="2019403" y="978855"/>
                </a:lnTo>
                <a:cubicBezTo>
                  <a:pt x="2021373" y="986085"/>
                  <a:pt x="2021813" y="994122"/>
                  <a:pt x="2021511" y="1002487"/>
                </a:cubicBezTo>
                <a:lnTo>
                  <a:pt x="2020561" y="1012855"/>
                </a:lnTo>
                <a:lnTo>
                  <a:pt x="2017973" y="1016369"/>
                </a:lnTo>
                <a:lnTo>
                  <a:pt x="2017237" y="1019167"/>
                </a:lnTo>
                <a:lnTo>
                  <a:pt x="2017175" y="991122"/>
                </a:lnTo>
                <a:close/>
                <a:moveTo>
                  <a:pt x="597031" y="975620"/>
                </a:moveTo>
                <a:lnTo>
                  <a:pt x="601196" y="981319"/>
                </a:lnTo>
                <a:lnTo>
                  <a:pt x="600376" y="985559"/>
                </a:lnTo>
                <a:cubicBezTo>
                  <a:pt x="598936" y="995540"/>
                  <a:pt x="597494" y="1010420"/>
                  <a:pt x="596088" y="1028725"/>
                </a:cubicBezTo>
                <a:lnTo>
                  <a:pt x="594914" y="1047062"/>
                </a:lnTo>
                <a:lnTo>
                  <a:pt x="594292" y="1037873"/>
                </a:lnTo>
                <a:cubicBezTo>
                  <a:pt x="592064" y="1002092"/>
                  <a:pt x="591446" y="974918"/>
                  <a:pt x="597031" y="975620"/>
                </a:cubicBezTo>
                <a:close/>
                <a:moveTo>
                  <a:pt x="2108659" y="975091"/>
                </a:moveTo>
                <a:cubicBezTo>
                  <a:pt x="2106023" y="987642"/>
                  <a:pt x="2101812" y="1025524"/>
                  <a:pt x="2100751" y="1012743"/>
                </a:cubicBezTo>
                <a:lnTo>
                  <a:pt x="2099803" y="982891"/>
                </a:lnTo>
                <a:close/>
                <a:moveTo>
                  <a:pt x="605684" y="973967"/>
                </a:moveTo>
                <a:cubicBezTo>
                  <a:pt x="606712" y="977391"/>
                  <a:pt x="607710" y="984608"/>
                  <a:pt x="608663" y="996237"/>
                </a:cubicBezTo>
                <a:cubicBezTo>
                  <a:pt x="608669" y="996293"/>
                  <a:pt x="608673" y="996349"/>
                  <a:pt x="608677" y="996406"/>
                </a:cubicBezTo>
                <a:cubicBezTo>
                  <a:pt x="607403" y="993046"/>
                  <a:pt x="606129" y="989686"/>
                  <a:pt x="604855" y="986325"/>
                </a:cubicBezTo>
                <a:lnTo>
                  <a:pt x="601196" y="981319"/>
                </a:lnTo>
                <a:lnTo>
                  <a:pt x="602528" y="974445"/>
                </a:lnTo>
                <a:cubicBezTo>
                  <a:pt x="603597" y="970908"/>
                  <a:pt x="604655" y="970542"/>
                  <a:pt x="605684" y="973967"/>
                </a:cubicBezTo>
                <a:close/>
                <a:moveTo>
                  <a:pt x="631276" y="973556"/>
                </a:moveTo>
                <a:cubicBezTo>
                  <a:pt x="632197" y="974480"/>
                  <a:pt x="633580" y="980130"/>
                  <a:pt x="635553" y="991591"/>
                </a:cubicBezTo>
                <a:cubicBezTo>
                  <a:pt x="638497" y="1008697"/>
                  <a:pt x="641099" y="1023268"/>
                  <a:pt x="643381" y="1036019"/>
                </a:cubicBezTo>
                <a:lnTo>
                  <a:pt x="648433" y="1064596"/>
                </a:lnTo>
                <a:lnTo>
                  <a:pt x="646329" y="1081120"/>
                </a:lnTo>
                <a:cubicBezTo>
                  <a:pt x="645036" y="1090214"/>
                  <a:pt x="643666" y="1098957"/>
                  <a:pt x="642206" y="1106832"/>
                </a:cubicBezTo>
                <a:lnTo>
                  <a:pt x="641344" y="1110618"/>
                </a:lnTo>
                <a:lnTo>
                  <a:pt x="632243" y="1065926"/>
                </a:lnTo>
                <a:lnTo>
                  <a:pt x="632138" y="1063409"/>
                </a:lnTo>
                <a:cubicBezTo>
                  <a:pt x="629935" y="1010524"/>
                  <a:pt x="628518" y="970781"/>
                  <a:pt x="631276" y="973556"/>
                </a:cubicBezTo>
                <a:close/>
                <a:moveTo>
                  <a:pt x="1961506" y="971216"/>
                </a:moveTo>
                <a:lnTo>
                  <a:pt x="1961709" y="971244"/>
                </a:lnTo>
                <a:cubicBezTo>
                  <a:pt x="1965221" y="971741"/>
                  <a:pt x="1968424" y="972490"/>
                  <a:pt x="1970859" y="973875"/>
                </a:cubicBezTo>
                <a:lnTo>
                  <a:pt x="1973080" y="977032"/>
                </a:lnTo>
                <a:lnTo>
                  <a:pt x="1973231" y="977463"/>
                </a:lnTo>
                <a:lnTo>
                  <a:pt x="1975953" y="995786"/>
                </a:lnTo>
                <a:lnTo>
                  <a:pt x="1976295" y="1005178"/>
                </a:lnTo>
                <a:lnTo>
                  <a:pt x="1974598" y="1016984"/>
                </a:lnTo>
                <a:lnTo>
                  <a:pt x="1974482" y="1016897"/>
                </a:lnTo>
                <a:lnTo>
                  <a:pt x="1974516" y="1016731"/>
                </a:lnTo>
                <a:lnTo>
                  <a:pt x="1974450" y="1016874"/>
                </a:lnTo>
                <a:lnTo>
                  <a:pt x="1970381" y="1013829"/>
                </a:lnTo>
                <a:cubicBezTo>
                  <a:pt x="1951793" y="1009021"/>
                  <a:pt x="1957370" y="1049958"/>
                  <a:pt x="1950865" y="1068023"/>
                </a:cubicBezTo>
                <a:lnTo>
                  <a:pt x="1950670" y="1074938"/>
                </a:lnTo>
                <a:lnTo>
                  <a:pt x="1949250" y="1072515"/>
                </a:lnTo>
                <a:lnTo>
                  <a:pt x="1948998" y="1071924"/>
                </a:lnTo>
                <a:lnTo>
                  <a:pt x="1957553" y="999346"/>
                </a:lnTo>
                <a:close/>
                <a:moveTo>
                  <a:pt x="1940636" y="968269"/>
                </a:moveTo>
                <a:lnTo>
                  <a:pt x="1958415" y="970779"/>
                </a:lnTo>
                <a:lnTo>
                  <a:pt x="1951078" y="984448"/>
                </a:lnTo>
                <a:cubicBezTo>
                  <a:pt x="1946442" y="998933"/>
                  <a:pt x="1945935" y="1015473"/>
                  <a:pt x="1944601" y="1031603"/>
                </a:cubicBezTo>
                <a:lnTo>
                  <a:pt x="1942921" y="1043829"/>
                </a:lnTo>
                <a:lnTo>
                  <a:pt x="1935631" y="1031822"/>
                </a:lnTo>
                <a:lnTo>
                  <a:pt x="1933587" y="1029195"/>
                </a:lnTo>
                <a:lnTo>
                  <a:pt x="1934422" y="1019938"/>
                </a:lnTo>
                <a:cubicBezTo>
                  <a:pt x="1936494" y="1002715"/>
                  <a:pt x="1938823" y="985511"/>
                  <a:pt x="1940636" y="968269"/>
                </a:cubicBezTo>
                <a:close/>
                <a:moveTo>
                  <a:pt x="857080" y="965857"/>
                </a:moveTo>
                <a:lnTo>
                  <a:pt x="858538" y="986104"/>
                </a:lnTo>
                <a:lnTo>
                  <a:pt x="856067" y="984264"/>
                </a:lnTo>
                <a:lnTo>
                  <a:pt x="855332" y="972346"/>
                </a:lnTo>
                <a:lnTo>
                  <a:pt x="855599" y="970138"/>
                </a:lnTo>
                <a:close/>
                <a:moveTo>
                  <a:pt x="800949" y="964301"/>
                </a:moveTo>
                <a:lnTo>
                  <a:pt x="798201" y="988620"/>
                </a:lnTo>
                <a:lnTo>
                  <a:pt x="797959" y="990764"/>
                </a:lnTo>
                <a:lnTo>
                  <a:pt x="796708" y="994636"/>
                </a:lnTo>
                <a:cubicBezTo>
                  <a:pt x="792811" y="1005685"/>
                  <a:pt x="791901" y="1005791"/>
                  <a:pt x="792044" y="1002777"/>
                </a:cubicBezTo>
                <a:lnTo>
                  <a:pt x="792810" y="996891"/>
                </a:lnTo>
                <a:lnTo>
                  <a:pt x="792812" y="996885"/>
                </a:lnTo>
                <a:lnTo>
                  <a:pt x="793305" y="994504"/>
                </a:lnTo>
                <a:cubicBezTo>
                  <a:pt x="793821" y="991903"/>
                  <a:pt x="793876" y="991452"/>
                  <a:pt x="793713" y="992175"/>
                </a:cubicBezTo>
                <a:lnTo>
                  <a:pt x="792812" y="996885"/>
                </a:lnTo>
                <a:lnTo>
                  <a:pt x="792811" y="996886"/>
                </a:lnTo>
                <a:cubicBezTo>
                  <a:pt x="792810" y="996889"/>
                  <a:pt x="792810" y="996889"/>
                  <a:pt x="792810" y="996891"/>
                </a:cubicBezTo>
                <a:lnTo>
                  <a:pt x="790142" y="1009737"/>
                </a:lnTo>
                <a:lnTo>
                  <a:pt x="784532" y="1035630"/>
                </a:lnTo>
                <a:lnTo>
                  <a:pt x="786639" y="1017410"/>
                </a:lnTo>
                <a:lnTo>
                  <a:pt x="788105" y="972516"/>
                </a:lnTo>
                <a:close/>
                <a:moveTo>
                  <a:pt x="1962505" y="964102"/>
                </a:moveTo>
                <a:lnTo>
                  <a:pt x="1961506" y="971216"/>
                </a:lnTo>
                <a:lnTo>
                  <a:pt x="1958415" y="970779"/>
                </a:lnTo>
                <a:lnTo>
                  <a:pt x="1961748" y="964569"/>
                </a:lnTo>
                <a:close/>
                <a:moveTo>
                  <a:pt x="2101122" y="963380"/>
                </a:moveTo>
                <a:lnTo>
                  <a:pt x="2101092" y="963677"/>
                </a:lnTo>
                <a:lnTo>
                  <a:pt x="2099518" y="973887"/>
                </a:lnTo>
                <a:lnTo>
                  <a:pt x="2099641" y="977793"/>
                </a:lnTo>
                <a:lnTo>
                  <a:pt x="2099050" y="983552"/>
                </a:lnTo>
                <a:lnTo>
                  <a:pt x="2094086" y="987877"/>
                </a:lnTo>
                <a:cubicBezTo>
                  <a:pt x="2091788" y="989722"/>
                  <a:pt x="2091715" y="989182"/>
                  <a:pt x="2092873" y="986360"/>
                </a:cubicBezTo>
                <a:cubicBezTo>
                  <a:pt x="2094032" y="983536"/>
                  <a:pt x="2096423" y="978428"/>
                  <a:pt x="2099047" y="971137"/>
                </a:cubicBezTo>
                <a:close/>
                <a:moveTo>
                  <a:pt x="548433" y="962040"/>
                </a:moveTo>
                <a:cubicBezTo>
                  <a:pt x="549301" y="960800"/>
                  <a:pt x="550795" y="973930"/>
                  <a:pt x="552164" y="991529"/>
                </a:cubicBezTo>
                <a:lnTo>
                  <a:pt x="553399" y="1011600"/>
                </a:lnTo>
                <a:lnTo>
                  <a:pt x="551230" y="1017409"/>
                </a:lnTo>
                <a:lnTo>
                  <a:pt x="551484" y="1031157"/>
                </a:lnTo>
                <a:lnTo>
                  <a:pt x="548013" y="1033675"/>
                </a:lnTo>
                <a:lnTo>
                  <a:pt x="547802" y="968437"/>
                </a:lnTo>
                <a:cubicBezTo>
                  <a:pt x="547925" y="964463"/>
                  <a:pt x="548145" y="962454"/>
                  <a:pt x="548433" y="962040"/>
                </a:cubicBezTo>
                <a:close/>
                <a:moveTo>
                  <a:pt x="2102347" y="958803"/>
                </a:moveTo>
                <a:lnTo>
                  <a:pt x="2102333" y="958931"/>
                </a:lnTo>
                <a:lnTo>
                  <a:pt x="2099747" y="981104"/>
                </a:lnTo>
                <a:lnTo>
                  <a:pt x="2099641" y="977793"/>
                </a:lnTo>
                <a:lnTo>
                  <a:pt x="2101092" y="963677"/>
                </a:lnTo>
                <a:lnTo>
                  <a:pt x="2101158" y="963245"/>
                </a:lnTo>
                <a:close/>
                <a:moveTo>
                  <a:pt x="829272" y="958319"/>
                </a:moveTo>
                <a:lnTo>
                  <a:pt x="833555" y="960559"/>
                </a:lnTo>
                <a:lnTo>
                  <a:pt x="837696" y="962723"/>
                </a:lnTo>
                <a:cubicBezTo>
                  <a:pt x="838991" y="966170"/>
                  <a:pt x="840286" y="969617"/>
                  <a:pt x="841581" y="973065"/>
                </a:cubicBezTo>
                <a:lnTo>
                  <a:pt x="839233" y="981763"/>
                </a:lnTo>
                <a:lnTo>
                  <a:pt x="833382" y="1002767"/>
                </a:lnTo>
                <a:lnTo>
                  <a:pt x="830982" y="1009706"/>
                </a:lnTo>
                <a:lnTo>
                  <a:pt x="830361" y="987825"/>
                </a:lnTo>
                <a:lnTo>
                  <a:pt x="829984" y="977614"/>
                </a:lnTo>
                <a:lnTo>
                  <a:pt x="832741" y="967759"/>
                </a:lnTo>
                <a:lnTo>
                  <a:pt x="829921" y="975911"/>
                </a:lnTo>
                <a:close/>
                <a:moveTo>
                  <a:pt x="852716" y="956551"/>
                </a:moveTo>
                <a:lnTo>
                  <a:pt x="852560" y="959381"/>
                </a:lnTo>
                <a:lnTo>
                  <a:pt x="851596" y="980937"/>
                </a:lnTo>
                <a:lnTo>
                  <a:pt x="846958" y="977488"/>
                </a:lnTo>
                <a:lnTo>
                  <a:pt x="844875" y="978451"/>
                </a:lnTo>
                <a:lnTo>
                  <a:pt x="844949" y="976802"/>
                </a:lnTo>
                <a:lnTo>
                  <a:pt x="849403" y="965668"/>
                </a:lnTo>
                <a:close/>
                <a:moveTo>
                  <a:pt x="2221229" y="955515"/>
                </a:moveTo>
                <a:lnTo>
                  <a:pt x="2220842" y="972537"/>
                </a:lnTo>
                <a:lnTo>
                  <a:pt x="2220798" y="972835"/>
                </a:lnTo>
                <a:lnTo>
                  <a:pt x="2220193" y="965666"/>
                </a:lnTo>
                <a:cubicBezTo>
                  <a:pt x="2220065" y="962490"/>
                  <a:pt x="2220128" y="959042"/>
                  <a:pt x="2220688" y="956306"/>
                </a:cubicBezTo>
                <a:close/>
                <a:moveTo>
                  <a:pt x="430362" y="954096"/>
                </a:moveTo>
                <a:cubicBezTo>
                  <a:pt x="430363" y="954105"/>
                  <a:pt x="430365" y="954114"/>
                  <a:pt x="430368" y="954121"/>
                </a:cubicBezTo>
                <a:cubicBezTo>
                  <a:pt x="430364" y="954123"/>
                  <a:pt x="430363" y="954125"/>
                  <a:pt x="430359" y="954127"/>
                </a:cubicBezTo>
                <a:close/>
                <a:moveTo>
                  <a:pt x="513295" y="953259"/>
                </a:moveTo>
                <a:cubicBezTo>
                  <a:pt x="542682" y="962475"/>
                  <a:pt x="533911" y="998439"/>
                  <a:pt x="528778" y="1031281"/>
                </a:cubicBezTo>
                <a:lnTo>
                  <a:pt x="526573" y="1059793"/>
                </a:lnTo>
                <a:lnTo>
                  <a:pt x="519590" y="1070596"/>
                </a:lnTo>
                <a:lnTo>
                  <a:pt x="518956" y="1072798"/>
                </a:lnTo>
                <a:lnTo>
                  <a:pt x="518529" y="1064223"/>
                </a:lnTo>
                <a:cubicBezTo>
                  <a:pt x="515098" y="1003793"/>
                  <a:pt x="511307" y="952636"/>
                  <a:pt x="513295" y="953259"/>
                </a:cubicBezTo>
                <a:close/>
                <a:moveTo>
                  <a:pt x="2210583" y="953153"/>
                </a:moveTo>
                <a:lnTo>
                  <a:pt x="2211238" y="957751"/>
                </a:lnTo>
                <a:lnTo>
                  <a:pt x="2211315" y="960727"/>
                </a:lnTo>
                <a:lnTo>
                  <a:pt x="2212102" y="963887"/>
                </a:lnTo>
                <a:lnTo>
                  <a:pt x="2213745" y="976378"/>
                </a:lnTo>
                <a:lnTo>
                  <a:pt x="2213811" y="977293"/>
                </a:lnTo>
                <a:lnTo>
                  <a:pt x="2213720" y="979692"/>
                </a:lnTo>
                <a:lnTo>
                  <a:pt x="2213663" y="984381"/>
                </a:lnTo>
                <a:lnTo>
                  <a:pt x="2213336" y="984727"/>
                </a:lnTo>
                <a:cubicBezTo>
                  <a:pt x="2212747" y="983977"/>
                  <a:pt x="2211871" y="982133"/>
                  <a:pt x="2210664" y="979160"/>
                </a:cubicBezTo>
                <a:lnTo>
                  <a:pt x="2209789" y="976832"/>
                </a:lnTo>
                <a:lnTo>
                  <a:pt x="2209830" y="969485"/>
                </a:lnTo>
                <a:cubicBezTo>
                  <a:pt x="2209927" y="960027"/>
                  <a:pt x="2210065" y="953780"/>
                  <a:pt x="2210081" y="953691"/>
                </a:cubicBezTo>
                <a:close/>
                <a:moveTo>
                  <a:pt x="433238" y="952071"/>
                </a:moveTo>
                <a:cubicBezTo>
                  <a:pt x="441532" y="951468"/>
                  <a:pt x="443201" y="970398"/>
                  <a:pt x="442646" y="995377"/>
                </a:cubicBezTo>
                <a:lnTo>
                  <a:pt x="440493" y="1037242"/>
                </a:lnTo>
                <a:lnTo>
                  <a:pt x="437060" y="1005282"/>
                </a:lnTo>
                <a:cubicBezTo>
                  <a:pt x="435440" y="990619"/>
                  <a:pt x="433940" y="977596"/>
                  <a:pt x="432633" y="967196"/>
                </a:cubicBezTo>
                <a:lnTo>
                  <a:pt x="430368" y="954121"/>
                </a:lnTo>
                <a:close/>
                <a:moveTo>
                  <a:pt x="2224550" y="951249"/>
                </a:moveTo>
                <a:lnTo>
                  <a:pt x="2227074" y="951405"/>
                </a:lnTo>
                <a:lnTo>
                  <a:pt x="2227079" y="952773"/>
                </a:lnTo>
                <a:lnTo>
                  <a:pt x="2224550" y="951433"/>
                </a:lnTo>
                <a:close/>
                <a:moveTo>
                  <a:pt x="2216261" y="950880"/>
                </a:moveTo>
                <a:lnTo>
                  <a:pt x="2217119" y="952456"/>
                </a:lnTo>
                <a:lnTo>
                  <a:pt x="2219495" y="981784"/>
                </a:lnTo>
                <a:lnTo>
                  <a:pt x="2215812" y="1007086"/>
                </a:lnTo>
                <a:cubicBezTo>
                  <a:pt x="2214245" y="1013734"/>
                  <a:pt x="2213595" y="1005192"/>
                  <a:pt x="2213560" y="992862"/>
                </a:cubicBezTo>
                <a:lnTo>
                  <a:pt x="2213663" y="984381"/>
                </a:lnTo>
                <a:lnTo>
                  <a:pt x="2214281" y="983729"/>
                </a:lnTo>
                <a:lnTo>
                  <a:pt x="2213811" y="977293"/>
                </a:lnTo>
                <a:lnTo>
                  <a:pt x="2214222" y="966532"/>
                </a:lnTo>
                <a:lnTo>
                  <a:pt x="2214958" y="956499"/>
                </a:lnTo>
                <a:close/>
                <a:moveTo>
                  <a:pt x="788154" y="949927"/>
                </a:moveTo>
                <a:cubicBezTo>
                  <a:pt x="788351" y="950906"/>
                  <a:pt x="788550" y="951885"/>
                  <a:pt x="788748" y="952863"/>
                </a:cubicBezTo>
                <a:lnTo>
                  <a:pt x="788105" y="972516"/>
                </a:lnTo>
                <a:lnTo>
                  <a:pt x="780155" y="977601"/>
                </a:lnTo>
                <a:lnTo>
                  <a:pt x="781494" y="973724"/>
                </a:lnTo>
                <a:close/>
                <a:moveTo>
                  <a:pt x="855801" y="948063"/>
                </a:moveTo>
                <a:lnTo>
                  <a:pt x="856685" y="960351"/>
                </a:lnTo>
                <a:lnTo>
                  <a:pt x="856055" y="966404"/>
                </a:lnTo>
                <a:lnTo>
                  <a:pt x="855599" y="970138"/>
                </a:lnTo>
                <a:lnTo>
                  <a:pt x="855393" y="970736"/>
                </a:lnTo>
                <a:lnTo>
                  <a:pt x="855256" y="971132"/>
                </a:lnTo>
                <a:lnTo>
                  <a:pt x="855213" y="970453"/>
                </a:lnTo>
                <a:cubicBezTo>
                  <a:pt x="854765" y="963784"/>
                  <a:pt x="854354" y="958384"/>
                  <a:pt x="853992" y="954798"/>
                </a:cubicBezTo>
                <a:lnTo>
                  <a:pt x="853772" y="953646"/>
                </a:lnTo>
                <a:close/>
                <a:moveTo>
                  <a:pt x="2217082" y="947215"/>
                </a:moveTo>
                <a:lnTo>
                  <a:pt x="2216996" y="947709"/>
                </a:lnTo>
                <a:lnTo>
                  <a:pt x="2216261" y="950880"/>
                </a:lnTo>
                <a:lnTo>
                  <a:pt x="2215989" y="950380"/>
                </a:lnTo>
                <a:cubicBezTo>
                  <a:pt x="2215632" y="951098"/>
                  <a:pt x="2215299" y="953085"/>
                  <a:pt x="2215001" y="955917"/>
                </a:cubicBezTo>
                <a:lnTo>
                  <a:pt x="2214958" y="956499"/>
                </a:lnTo>
                <a:lnTo>
                  <a:pt x="2213548" y="962577"/>
                </a:lnTo>
                <a:cubicBezTo>
                  <a:pt x="2213048" y="963939"/>
                  <a:pt x="2212600" y="964606"/>
                  <a:pt x="2212221" y="964366"/>
                </a:cubicBezTo>
                <a:lnTo>
                  <a:pt x="2212102" y="963887"/>
                </a:lnTo>
                <a:lnTo>
                  <a:pt x="2211969" y="962886"/>
                </a:lnTo>
                <a:lnTo>
                  <a:pt x="2211238" y="957751"/>
                </a:lnTo>
                <a:lnTo>
                  <a:pt x="2211106" y="952594"/>
                </a:lnTo>
                <a:lnTo>
                  <a:pt x="2215254" y="948162"/>
                </a:lnTo>
                <a:close/>
                <a:moveTo>
                  <a:pt x="828862" y="947205"/>
                </a:moveTo>
                <a:lnTo>
                  <a:pt x="829272" y="958319"/>
                </a:lnTo>
                <a:lnTo>
                  <a:pt x="826674" y="956961"/>
                </a:lnTo>
                <a:close/>
                <a:moveTo>
                  <a:pt x="2222418" y="947059"/>
                </a:moveTo>
                <a:lnTo>
                  <a:pt x="2222484" y="947216"/>
                </a:lnTo>
                <a:lnTo>
                  <a:pt x="2222200" y="954090"/>
                </a:lnTo>
                <a:lnTo>
                  <a:pt x="2221229" y="955515"/>
                </a:lnTo>
                <a:lnTo>
                  <a:pt x="2221234" y="955251"/>
                </a:lnTo>
                <a:cubicBezTo>
                  <a:pt x="2221603" y="952182"/>
                  <a:pt x="2222025" y="949416"/>
                  <a:pt x="2222355" y="947418"/>
                </a:cubicBezTo>
                <a:close/>
                <a:moveTo>
                  <a:pt x="2038218" y="946991"/>
                </a:moveTo>
                <a:lnTo>
                  <a:pt x="2039729" y="950130"/>
                </a:lnTo>
                <a:cubicBezTo>
                  <a:pt x="2042428" y="959483"/>
                  <a:pt x="2043830" y="969402"/>
                  <a:pt x="2044493" y="979561"/>
                </a:cubicBezTo>
                <a:lnTo>
                  <a:pt x="2044436" y="986997"/>
                </a:lnTo>
                <a:lnTo>
                  <a:pt x="2034386" y="996120"/>
                </a:lnTo>
                <a:lnTo>
                  <a:pt x="2035347" y="988364"/>
                </a:lnTo>
                <a:cubicBezTo>
                  <a:pt x="2036311" y="979018"/>
                  <a:pt x="2037086" y="969736"/>
                  <a:pt x="2037643" y="961022"/>
                </a:cubicBezTo>
                <a:close/>
                <a:moveTo>
                  <a:pt x="2222602" y="944353"/>
                </a:moveTo>
                <a:lnTo>
                  <a:pt x="2222512" y="946526"/>
                </a:lnTo>
                <a:lnTo>
                  <a:pt x="2222418" y="947059"/>
                </a:lnTo>
                <a:lnTo>
                  <a:pt x="2221522" y="944912"/>
                </a:lnTo>
                <a:close/>
                <a:moveTo>
                  <a:pt x="2233303" y="942093"/>
                </a:moveTo>
                <a:lnTo>
                  <a:pt x="2234195" y="949366"/>
                </a:lnTo>
                <a:lnTo>
                  <a:pt x="2234514" y="952572"/>
                </a:lnTo>
                <a:lnTo>
                  <a:pt x="2228038" y="987237"/>
                </a:lnTo>
                <a:lnTo>
                  <a:pt x="2227151" y="972319"/>
                </a:lnTo>
                <a:lnTo>
                  <a:pt x="2227079" y="952773"/>
                </a:lnTo>
                <a:lnTo>
                  <a:pt x="2227530" y="953012"/>
                </a:lnTo>
                <a:lnTo>
                  <a:pt x="2227805" y="955398"/>
                </a:lnTo>
                <a:lnTo>
                  <a:pt x="2227693" y="965821"/>
                </a:lnTo>
                <a:cubicBezTo>
                  <a:pt x="2227749" y="969673"/>
                  <a:pt x="2227856" y="972336"/>
                  <a:pt x="2227856" y="972336"/>
                </a:cubicBezTo>
                <a:cubicBezTo>
                  <a:pt x="2227239" y="968817"/>
                  <a:pt x="2228074" y="963230"/>
                  <a:pt x="2228182" y="958678"/>
                </a:cubicBezTo>
                <a:lnTo>
                  <a:pt x="2227805" y="955398"/>
                </a:lnTo>
                <a:lnTo>
                  <a:pt x="2227839" y="952172"/>
                </a:lnTo>
                <a:lnTo>
                  <a:pt x="2227923" y="951457"/>
                </a:lnTo>
                <a:lnTo>
                  <a:pt x="2229215" y="951536"/>
                </a:lnTo>
                <a:cubicBezTo>
                  <a:pt x="2230676" y="949803"/>
                  <a:pt x="2231949" y="946536"/>
                  <a:pt x="2233147" y="942655"/>
                </a:cubicBezTo>
                <a:close/>
                <a:moveTo>
                  <a:pt x="2231283" y="939433"/>
                </a:moveTo>
                <a:lnTo>
                  <a:pt x="2229959" y="942954"/>
                </a:lnTo>
                <a:lnTo>
                  <a:pt x="2228871" y="943397"/>
                </a:lnTo>
                <a:lnTo>
                  <a:pt x="2229245" y="940225"/>
                </a:lnTo>
                <a:close/>
                <a:moveTo>
                  <a:pt x="2227990" y="939342"/>
                </a:moveTo>
                <a:lnTo>
                  <a:pt x="2228606" y="943505"/>
                </a:lnTo>
                <a:lnTo>
                  <a:pt x="2228871" y="943397"/>
                </a:lnTo>
                <a:lnTo>
                  <a:pt x="2227923" y="951457"/>
                </a:lnTo>
                <a:lnTo>
                  <a:pt x="2227074" y="951405"/>
                </a:lnTo>
                <a:lnTo>
                  <a:pt x="2227058" y="947089"/>
                </a:lnTo>
                <a:close/>
                <a:moveTo>
                  <a:pt x="2107287" y="934013"/>
                </a:moveTo>
                <a:lnTo>
                  <a:pt x="2107287" y="934192"/>
                </a:lnTo>
                <a:cubicBezTo>
                  <a:pt x="2107208" y="937599"/>
                  <a:pt x="2107003" y="940736"/>
                  <a:pt x="2106628" y="942807"/>
                </a:cubicBezTo>
                <a:lnTo>
                  <a:pt x="2102347" y="958803"/>
                </a:lnTo>
                <a:lnTo>
                  <a:pt x="2103448" y="948393"/>
                </a:lnTo>
                <a:lnTo>
                  <a:pt x="2105395" y="935769"/>
                </a:lnTo>
                <a:close/>
                <a:moveTo>
                  <a:pt x="2409106" y="932299"/>
                </a:moveTo>
                <a:cubicBezTo>
                  <a:pt x="2409539" y="930938"/>
                  <a:pt x="2409751" y="930972"/>
                  <a:pt x="2409590" y="933235"/>
                </a:cubicBezTo>
                <a:cubicBezTo>
                  <a:pt x="2407544" y="961789"/>
                  <a:pt x="2401571" y="989954"/>
                  <a:pt x="2399142" y="1018478"/>
                </a:cubicBezTo>
                <a:lnTo>
                  <a:pt x="2388980" y="1160370"/>
                </a:lnTo>
                <a:lnTo>
                  <a:pt x="2388898" y="1152160"/>
                </a:lnTo>
                <a:cubicBezTo>
                  <a:pt x="2389776" y="1110339"/>
                  <a:pt x="2391601" y="1068516"/>
                  <a:pt x="2393337" y="1026749"/>
                </a:cubicBezTo>
                <a:cubicBezTo>
                  <a:pt x="2394276" y="1004175"/>
                  <a:pt x="2399480" y="981974"/>
                  <a:pt x="2403350" y="959715"/>
                </a:cubicBezTo>
                <a:cubicBezTo>
                  <a:pt x="2404515" y="953013"/>
                  <a:pt x="2407806" y="936381"/>
                  <a:pt x="2409106" y="932299"/>
                </a:cubicBezTo>
                <a:close/>
                <a:moveTo>
                  <a:pt x="2236120" y="931926"/>
                </a:moveTo>
                <a:lnTo>
                  <a:pt x="2235919" y="945043"/>
                </a:lnTo>
                <a:lnTo>
                  <a:pt x="2235057" y="949668"/>
                </a:lnTo>
                <a:lnTo>
                  <a:pt x="2235071" y="941879"/>
                </a:lnTo>
                <a:lnTo>
                  <a:pt x="2235324" y="934801"/>
                </a:lnTo>
                <a:close/>
                <a:moveTo>
                  <a:pt x="966409" y="929356"/>
                </a:moveTo>
                <a:lnTo>
                  <a:pt x="966812" y="932036"/>
                </a:lnTo>
                <a:lnTo>
                  <a:pt x="968507" y="949242"/>
                </a:lnTo>
                <a:lnTo>
                  <a:pt x="968009" y="950611"/>
                </a:lnTo>
                <a:lnTo>
                  <a:pt x="954259" y="999741"/>
                </a:lnTo>
                <a:lnTo>
                  <a:pt x="956719" y="955179"/>
                </a:lnTo>
                <a:lnTo>
                  <a:pt x="960328" y="947286"/>
                </a:lnTo>
                <a:cubicBezTo>
                  <a:pt x="961349" y="944639"/>
                  <a:pt x="962314" y="941650"/>
                  <a:pt x="964054" y="936345"/>
                </a:cubicBezTo>
                <a:close/>
                <a:moveTo>
                  <a:pt x="2235565" y="928031"/>
                </a:moveTo>
                <a:lnTo>
                  <a:pt x="2235324" y="934801"/>
                </a:lnTo>
                <a:lnTo>
                  <a:pt x="2233303" y="942093"/>
                </a:lnTo>
                <a:lnTo>
                  <a:pt x="2233255" y="941712"/>
                </a:lnTo>
                <a:cubicBezTo>
                  <a:pt x="2233017" y="939875"/>
                  <a:pt x="2232871" y="938830"/>
                  <a:pt x="2232862" y="938818"/>
                </a:cubicBezTo>
                <a:lnTo>
                  <a:pt x="2231283" y="939433"/>
                </a:lnTo>
                <a:close/>
                <a:moveTo>
                  <a:pt x="2022655" y="920717"/>
                </a:moveTo>
                <a:lnTo>
                  <a:pt x="2023138" y="921076"/>
                </a:lnTo>
                <a:lnTo>
                  <a:pt x="2020524" y="935613"/>
                </a:lnTo>
                <a:cubicBezTo>
                  <a:pt x="2019965" y="944863"/>
                  <a:pt x="2019908" y="955431"/>
                  <a:pt x="2019601" y="965341"/>
                </a:cubicBezTo>
                <a:lnTo>
                  <a:pt x="2018475" y="977312"/>
                </a:lnTo>
                <a:lnTo>
                  <a:pt x="2010800" y="964550"/>
                </a:lnTo>
                <a:lnTo>
                  <a:pt x="2014134" y="941696"/>
                </a:lnTo>
                <a:cubicBezTo>
                  <a:pt x="2015488" y="933736"/>
                  <a:pt x="2017050" y="927033"/>
                  <a:pt x="2019123" y="923470"/>
                </a:cubicBezTo>
                <a:cubicBezTo>
                  <a:pt x="2020159" y="921688"/>
                  <a:pt x="2021324" y="920693"/>
                  <a:pt x="2022655" y="920717"/>
                </a:cubicBezTo>
                <a:close/>
                <a:moveTo>
                  <a:pt x="2106617" y="916817"/>
                </a:moveTo>
                <a:lnTo>
                  <a:pt x="2106692" y="917734"/>
                </a:lnTo>
                <a:lnTo>
                  <a:pt x="2103448" y="948393"/>
                </a:lnTo>
                <a:lnTo>
                  <a:pt x="2101158" y="963245"/>
                </a:lnTo>
                <a:lnTo>
                  <a:pt x="2101122" y="963380"/>
                </a:lnTo>
                <a:lnTo>
                  <a:pt x="2105830" y="917560"/>
                </a:lnTo>
                <a:cubicBezTo>
                  <a:pt x="2106097" y="915472"/>
                  <a:pt x="2106375" y="915489"/>
                  <a:pt x="2106617" y="916817"/>
                </a:cubicBezTo>
                <a:close/>
                <a:moveTo>
                  <a:pt x="2241270" y="912844"/>
                </a:moveTo>
                <a:lnTo>
                  <a:pt x="2240334" y="919376"/>
                </a:lnTo>
                <a:cubicBezTo>
                  <a:pt x="2238987" y="922029"/>
                  <a:pt x="2237788" y="925910"/>
                  <a:pt x="2236628" y="930096"/>
                </a:cubicBezTo>
                <a:lnTo>
                  <a:pt x="2236120" y="931926"/>
                </a:lnTo>
                <a:lnTo>
                  <a:pt x="2236206" y="926326"/>
                </a:lnTo>
                <a:close/>
                <a:moveTo>
                  <a:pt x="2224660" y="912215"/>
                </a:moveTo>
                <a:lnTo>
                  <a:pt x="2226260" y="921842"/>
                </a:lnTo>
                <a:lnTo>
                  <a:pt x="2226433" y="923440"/>
                </a:lnTo>
                <a:lnTo>
                  <a:pt x="2224591" y="933014"/>
                </a:lnTo>
                <a:lnTo>
                  <a:pt x="2224550" y="951249"/>
                </a:lnTo>
                <a:lnTo>
                  <a:pt x="2224156" y="951224"/>
                </a:lnTo>
                <a:lnTo>
                  <a:pt x="2222484" y="947216"/>
                </a:lnTo>
                <a:lnTo>
                  <a:pt x="2222512" y="946526"/>
                </a:lnTo>
                <a:lnTo>
                  <a:pt x="2222922" y="944187"/>
                </a:lnTo>
                <a:lnTo>
                  <a:pt x="2222602" y="944353"/>
                </a:lnTo>
                <a:lnTo>
                  <a:pt x="2223358" y="925978"/>
                </a:lnTo>
                <a:lnTo>
                  <a:pt x="2223601" y="916681"/>
                </a:lnTo>
                <a:close/>
                <a:moveTo>
                  <a:pt x="2236433" y="911469"/>
                </a:moveTo>
                <a:lnTo>
                  <a:pt x="2236206" y="926326"/>
                </a:lnTo>
                <a:lnTo>
                  <a:pt x="2235565" y="928031"/>
                </a:lnTo>
                <a:lnTo>
                  <a:pt x="2235606" y="926885"/>
                </a:lnTo>
                <a:close/>
                <a:moveTo>
                  <a:pt x="851822" y="910829"/>
                </a:moveTo>
                <a:lnTo>
                  <a:pt x="853125" y="919692"/>
                </a:lnTo>
                <a:cubicBezTo>
                  <a:pt x="853145" y="919894"/>
                  <a:pt x="853166" y="920092"/>
                  <a:pt x="853187" y="920293"/>
                </a:cubicBezTo>
                <a:lnTo>
                  <a:pt x="846653" y="938337"/>
                </a:lnTo>
                <a:lnTo>
                  <a:pt x="847566" y="917745"/>
                </a:lnTo>
                <a:close/>
                <a:moveTo>
                  <a:pt x="368583" y="910272"/>
                </a:moveTo>
                <a:cubicBezTo>
                  <a:pt x="368567" y="912439"/>
                  <a:pt x="368223" y="925626"/>
                  <a:pt x="367549" y="937922"/>
                </a:cubicBezTo>
                <a:lnTo>
                  <a:pt x="366735" y="946969"/>
                </a:lnTo>
                <a:lnTo>
                  <a:pt x="368492" y="912218"/>
                </a:lnTo>
                <a:cubicBezTo>
                  <a:pt x="368560" y="910051"/>
                  <a:pt x="368590" y="909549"/>
                  <a:pt x="368583" y="910272"/>
                </a:cubicBezTo>
                <a:close/>
                <a:moveTo>
                  <a:pt x="827039" y="910024"/>
                </a:moveTo>
                <a:cubicBezTo>
                  <a:pt x="827071" y="910551"/>
                  <a:pt x="827100" y="911078"/>
                  <a:pt x="827132" y="911606"/>
                </a:cubicBezTo>
                <a:lnTo>
                  <a:pt x="824769" y="925237"/>
                </a:lnTo>
                <a:cubicBezTo>
                  <a:pt x="823395" y="932978"/>
                  <a:pt x="821703" y="943400"/>
                  <a:pt x="820212" y="956588"/>
                </a:cubicBezTo>
                <a:cubicBezTo>
                  <a:pt x="820185" y="956831"/>
                  <a:pt x="820158" y="957074"/>
                  <a:pt x="820129" y="957317"/>
                </a:cubicBezTo>
                <a:lnTo>
                  <a:pt x="819407" y="957425"/>
                </a:lnTo>
                <a:lnTo>
                  <a:pt x="820875" y="916373"/>
                </a:lnTo>
                <a:lnTo>
                  <a:pt x="825036" y="910290"/>
                </a:lnTo>
                <a:close/>
                <a:moveTo>
                  <a:pt x="780101" y="909986"/>
                </a:moveTo>
                <a:lnTo>
                  <a:pt x="782753" y="923138"/>
                </a:lnTo>
                <a:lnTo>
                  <a:pt x="780246" y="928895"/>
                </a:lnTo>
                <a:cubicBezTo>
                  <a:pt x="778730" y="933257"/>
                  <a:pt x="777002" y="939693"/>
                  <a:pt x="774910" y="950635"/>
                </a:cubicBezTo>
                <a:lnTo>
                  <a:pt x="773142" y="966277"/>
                </a:lnTo>
                <a:lnTo>
                  <a:pt x="771375" y="981919"/>
                </a:lnTo>
                <a:cubicBezTo>
                  <a:pt x="772553" y="971492"/>
                  <a:pt x="772914" y="961074"/>
                  <a:pt x="774910" y="950635"/>
                </a:cubicBezTo>
                <a:cubicBezTo>
                  <a:pt x="779745" y="943599"/>
                  <a:pt x="782523" y="939861"/>
                  <a:pt x="784093" y="937650"/>
                </a:cubicBezTo>
                <a:lnTo>
                  <a:pt x="785229" y="935411"/>
                </a:lnTo>
                <a:lnTo>
                  <a:pt x="785732" y="937908"/>
                </a:lnTo>
                <a:lnTo>
                  <a:pt x="779087" y="954359"/>
                </a:lnTo>
                <a:cubicBezTo>
                  <a:pt x="777494" y="959543"/>
                  <a:pt x="778462" y="964785"/>
                  <a:pt x="777318" y="970002"/>
                </a:cubicBezTo>
                <a:lnTo>
                  <a:pt x="771263" y="991640"/>
                </a:lnTo>
                <a:lnTo>
                  <a:pt x="765356" y="1001818"/>
                </a:lnTo>
                <a:lnTo>
                  <a:pt x="764062" y="959511"/>
                </a:lnTo>
                <a:lnTo>
                  <a:pt x="764788" y="958830"/>
                </a:lnTo>
                <a:cubicBezTo>
                  <a:pt x="767065" y="952251"/>
                  <a:pt x="770003" y="945732"/>
                  <a:pt x="771616" y="939091"/>
                </a:cubicBezTo>
                <a:cubicBezTo>
                  <a:pt x="772884" y="933881"/>
                  <a:pt x="771600" y="928611"/>
                  <a:pt x="773385" y="923449"/>
                </a:cubicBezTo>
                <a:close/>
                <a:moveTo>
                  <a:pt x="2028952" y="909523"/>
                </a:moveTo>
                <a:cubicBezTo>
                  <a:pt x="2030827" y="909091"/>
                  <a:pt x="2033110" y="909729"/>
                  <a:pt x="2035893" y="911682"/>
                </a:cubicBezTo>
                <a:cubicBezTo>
                  <a:pt x="2037967" y="913138"/>
                  <a:pt x="2038795" y="922963"/>
                  <a:pt x="2038622" y="937096"/>
                </a:cubicBezTo>
                <a:lnTo>
                  <a:pt x="2038218" y="946991"/>
                </a:lnTo>
                <a:lnTo>
                  <a:pt x="2027187" y="924088"/>
                </a:lnTo>
                <a:lnTo>
                  <a:pt x="2023138" y="921076"/>
                </a:lnTo>
                <a:lnTo>
                  <a:pt x="2024452" y="913778"/>
                </a:lnTo>
                <a:cubicBezTo>
                  <a:pt x="2025607" y="911454"/>
                  <a:pt x="2027077" y="909955"/>
                  <a:pt x="2028952" y="909523"/>
                </a:cubicBezTo>
                <a:close/>
                <a:moveTo>
                  <a:pt x="2107620" y="908292"/>
                </a:moveTo>
                <a:lnTo>
                  <a:pt x="2108921" y="909743"/>
                </a:lnTo>
                <a:cubicBezTo>
                  <a:pt x="2109881" y="912393"/>
                  <a:pt x="2110439" y="917468"/>
                  <a:pt x="2110838" y="923513"/>
                </a:cubicBezTo>
                <a:lnTo>
                  <a:pt x="2111174" y="930403"/>
                </a:lnTo>
                <a:lnTo>
                  <a:pt x="2107287" y="934013"/>
                </a:lnTo>
                <a:lnTo>
                  <a:pt x="2107194" y="923944"/>
                </a:lnTo>
                <a:lnTo>
                  <a:pt x="2106692" y="917734"/>
                </a:lnTo>
                <a:lnTo>
                  <a:pt x="2107388" y="911162"/>
                </a:lnTo>
                <a:close/>
                <a:moveTo>
                  <a:pt x="2223810" y="907097"/>
                </a:moveTo>
                <a:lnTo>
                  <a:pt x="2223845" y="907314"/>
                </a:lnTo>
                <a:lnTo>
                  <a:pt x="2223601" y="916681"/>
                </a:lnTo>
                <a:lnTo>
                  <a:pt x="2220721" y="928829"/>
                </a:lnTo>
                <a:cubicBezTo>
                  <a:pt x="2219886" y="933043"/>
                  <a:pt x="2219445" y="937141"/>
                  <a:pt x="2219864" y="940935"/>
                </a:cubicBezTo>
                <a:lnTo>
                  <a:pt x="2221522" y="944912"/>
                </a:lnTo>
                <a:lnTo>
                  <a:pt x="2217082" y="947215"/>
                </a:lnTo>
                <a:lnTo>
                  <a:pt x="2220724" y="926109"/>
                </a:lnTo>
                <a:cubicBezTo>
                  <a:pt x="2221909" y="918898"/>
                  <a:pt x="2222984" y="912228"/>
                  <a:pt x="2223793" y="907768"/>
                </a:cubicBezTo>
                <a:close/>
                <a:moveTo>
                  <a:pt x="2203745" y="903482"/>
                </a:moveTo>
                <a:lnTo>
                  <a:pt x="2206817" y="914370"/>
                </a:lnTo>
                <a:cubicBezTo>
                  <a:pt x="2207900" y="916671"/>
                  <a:pt x="2208902" y="917777"/>
                  <a:pt x="2209825" y="917911"/>
                </a:cubicBezTo>
                <a:lnTo>
                  <a:pt x="2210207" y="917566"/>
                </a:lnTo>
                <a:lnTo>
                  <a:pt x="2211106" y="952594"/>
                </a:lnTo>
                <a:lnTo>
                  <a:pt x="2210583" y="953153"/>
                </a:lnTo>
                <a:lnTo>
                  <a:pt x="2209203" y="943462"/>
                </a:lnTo>
                <a:cubicBezTo>
                  <a:pt x="2208142" y="936021"/>
                  <a:pt x="2206957" y="927628"/>
                  <a:pt x="2205688" y="918317"/>
                </a:cubicBezTo>
                <a:close/>
                <a:moveTo>
                  <a:pt x="1388847" y="897996"/>
                </a:moveTo>
                <a:lnTo>
                  <a:pt x="1390466" y="904374"/>
                </a:lnTo>
                <a:lnTo>
                  <a:pt x="1391377" y="946796"/>
                </a:lnTo>
                <a:lnTo>
                  <a:pt x="1390559" y="941392"/>
                </a:lnTo>
                <a:lnTo>
                  <a:pt x="1389472" y="928624"/>
                </a:lnTo>
                <a:close/>
                <a:moveTo>
                  <a:pt x="1367184" y="896359"/>
                </a:moveTo>
                <a:cubicBezTo>
                  <a:pt x="1367824" y="894070"/>
                  <a:pt x="1368561" y="893876"/>
                  <a:pt x="1369402" y="897043"/>
                </a:cubicBezTo>
                <a:cubicBezTo>
                  <a:pt x="1369603" y="902521"/>
                  <a:pt x="1368274" y="919162"/>
                  <a:pt x="1367185" y="913982"/>
                </a:cubicBezTo>
                <a:lnTo>
                  <a:pt x="1366639" y="900311"/>
                </a:lnTo>
                <a:close/>
                <a:moveTo>
                  <a:pt x="1235622" y="893636"/>
                </a:moveTo>
                <a:cubicBezTo>
                  <a:pt x="1240064" y="898217"/>
                  <a:pt x="1237012" y="907363"/>
                  <a:pt x="1237102" y="914386"/>
                </a:cubicBezTo>
                <a:cubicBezTo>
                  <a:pt x="1237368" y="935450"/>
                  <a:pt x="1237073" y="945723"/>
                  <a:pt x="1235934" y="956655"/>
                </a:cubicBezTo>
                <a:lnTo>
                  <a:pt x="1233962" y="971885"/>
                </a:lnTo>
                <a:lnTo>
                  <a:pt x="1234146" y="969015"/>
                </a:lnTo>
                <a:cubicBezTo>
                  <a:pt x="1234684" y="949363"/>
                  <a:pt x="1233652" y="930056"/>
                  <a:pt x="1233407" y="910575"/>
                </a:cubicBezTo>
                <a:cubicBezTo>
                  <a:pt x="1233337" y="905064"/>
                  <a:pt x="1232138" y="890041"/>
                  <a:pt x="1235622" y="893636"/>
                </a:cubicBezTo>
                <a:close/>
                <a:moveTo>
                  <a:pt x="2245881" y="884825"/>
                </a:moveTo>
                <a:lnTo>
                  <a:pt x="2246759" y="888636"/>
                </a:lnTo>
                <a:cubicBezTo>
                  <a:pt x="2246679" y="894515"/>
                  <a:pt x="2245418" y="900603"/>
                  <a:pt x="2243562" y="906743"/>
                </a:cubicBezTo>
                <a:lnTo>
                  <a:pt x="2241270" y="912844"/>
                </a:lnTo>
                <a:lnTo>
                  <a:pt x="2244133" y="892870"/>
                </a:lnTo>
                <a:close/>
                <a:moveTo>
                  <a:pt x="768945" y="878981"/>
                </a:moveTo>
                <a:lnTo>
                  <a:pt x="771991" y="882148"/>
                </a:lnTo>
                <a:cubicBezTo>
                  <a:pt x="773091" y="884559"/>
                  <a:pt x="774194" y="886968"/>
                  <a:pt x="775295" y="889380"/>
                </a:cubicBezTo>
                <a:lnTo>
                  <a:pt x="765916" y="908181"/>
                </a:lnTo>
                <a:cubicBezTo>
                  <a:pt x="764457" y="914827"/>
                  <a:pt x="768471" y="920944"/>
                  <a:pt x="768324" y="927546"/>
                </a:cubicBezTo>
                <a:cubicBezTo>
                  <a:pt x="768209" y="932726"/>
                  <a:pt x="766433" y="943128"/>
                  <a:pt x="765131" y="950944"/>
                </a:cubicBezTo>
                <a:lnTo>
                  <a:pt x="764025" y="958274"/>
                </a:lnTo>
                <a:lnTo>
                  <a:pt x="763848" y="952491"/>
                </a:lnTo>
                <a:cubicBezTo>
                  <a:pt x="763452" y="938240"/>
                  <a:pt x="763202" y="925141"/>
                  <a:pt x="763259" y="914057"/>
                </a:cubicBezTo>
                <a:lnTo>
                  <a:pt x="763951" y="899534"/>
                </a:lnTo>
                <a:close/>
                <a:moveTo>
                  <a:pt x="2199442" y="868928"/>
                </a:moveTo>
                <a:lnTo>
                  <a:pt x="2201670" y="887659"/>
                </a:lnTo>
                <a:lnTo>
                  <a:pt x="2203745" y="903482"/>
                </a:lnTo>
                <a:lnTo>
                  <a:pt x="2200342" y="891427"/>
                </a:lnTo>
                <a:close/>
                <a:moveTo>
                  <a:pt x="2217964" y="868453"/>
                </a:moveTo>
                <a:lnTo>
                  <a:pt x="2217919" y="874910"/>
                </a:lnTo>
                <a:cubicBezTo>
                  <a:pt x="2217252" y="890943"/>
                  <a:pt x="2215428" y="909272"/>
                  <a:pt x="2212361" y="915620"/>
                </a:cubicBezTo>
                <a:lnTo>
                  <a:pt x="2210207" y="917566"/>
                </a:lnTo>
                <a:lnTo>
                  <a:pt x="2210024" y="910440"/>
                </a:lnTo>
                <a:close/>
                <a:moveTo>
                  <a:pt x="2239240" y="868358"/>
                </a:moveTo>
                <a:lnTo>
                  <a:pt x="2238306" y="881538"/>
                </a:lnTo>
                <a:cubicBezTo>
                  <a:pt x="2237669" y="890927"/>
                  <a:pt x="2237127" y="899358"/>
                  <a:pt x="2236678" y="906894"/>
                </a:cubicBezTo>
                <a:lnTo>
                  <a:pt x="2236433" y="911469"/>
                </a:lnTo>
                <a:lnTo>
                  <a:pt x="2236634" y="898264"/>
                </a:lnTo>
                <a:cubicBezTo>
                  <a:pt x="2236532" y="885826"/>
                  <a:pt x="2231943" y="910210"/>
                  <a:pt x="2229095" y="930153"/>
                </a:cubicBezTo>
                <a:lnTo>
                  <a:pt x="2227990" y="939342"/>
                </a:lnTo>
                <a:lnTo>
                  <a:pt x="2227728" y="937580"/>
                </a:lnTo>
                <a:cubicBezTo>
                  <a:pt x="2227483" y="934956"/>
                  <a:pt x="2227271" y="931903"/>
                  <a:pt x="2227042" y="929064"/>
                </a:cubicBezTo>
                <a:lnTo>
                  <a:pt x="2226433" y="923440"/>
                </a:lnTo>
                <a:lnTo>
                  <a:pt x="2228595" y="912201"/>
                </a:lnTo>
                <a:cubicBezTo>
                  <a:pt x="2231014" y="895878"/>
                  <a:pt x="2233180" y="877109"/>
                  <a:pt x="2236604" y="870574"/>
                </a:cubicBezTo>
                <a:close/>
                <a:moveTo>
                  <a:pt x="2220164" y="866354"/>
                </a:moveTo>
                <a:lnTo>
                  <a:pt x="2224072" y="888661"/>
                </a:lnTo>
                <a:lnTo>
                  <a:pt x="2223964" y="900653"/>
                </a:lnTo>
                <a:lnTo>
                  <a:pt x="2223810" y="907097"/>
                </a:lnTo>
                <a:lnTo>
                  <a:pt x="2221980" y="896090"/>
                </a:lnTo>
                <a:cubicBezTo>
                  <a:pt x="2220670" y="886726"/>
                  <a:pt x="2219720" y="876969"/>
                  <a:pt x="2219859" y="867974"/>
                </a:cubicBezTo>
                <a:close/>
                <a:moveTo>
                  <a:pt x="2199413" y="865447"/>
                </a:moveTo>
                <a:lnTo>
                  <a:pt x="2199368" y="867074"/>
                </a:lnTo>
                <a:lnTo>
                  <a:pt x="2199442" y="868928"/>
                </a:lnTo>
                <a:lnTo>
                  <a:pt x="2199072" y="865817"/>
                </a:lnTo>
                <a:close/>
                <a:moveTo>
                  <a:pt x="2221519" y="857449"/>
                </a:moveTo>
                <a:lnTo>
                  <a:pt x="2221760" y="857846"/>
                </a:lnTo>
                <a:lnTo>
                  <a:pt x="2220164" y="866354"/>
                </a:lnTo>
                <a:lnTo>
                  <a:pt x="2219296" y="861409"/>
                </a:lnTo>
                <a:cubicBezTo>
                  <a:pt x="2220179" y="858862"/>
                  <a:pt x="2220913" y="857623"/>
                  <a:pt x="2221519" y="857449"/>
                </a:cubicBezTo>
                <a:close/>
                <a:moveTo>
                  <a:pt x="1378626" y="856916"/>
                </a:moveTo>
                <a:lnTo>
                  <a:pt x="1382462" y="872839"/>
                </a:lnTo>
                <a:lnTo>
                  <a:pt x="1385291" y="883985"/>
                </a:lnTo>
                <a:cubicBezTo>
                  <a:pt x="1385289" y="884038"/>
                  <a:pt x="1385286" y="884091"/>
                  <a:pt x="1385284" y="884143"/>
                </a:cubicBezTo>
                <a:lnTo>
                  <a:pt x="1384788" y="899902"/>
                </a:lnTo>
                <a:lnTo>
                  <a:pt x="1380328" y="868124"/>
                </a:lnTo>
                <a:close/>
                <a:moveTo>
                  <a:pt x="2111224" y="856242"/>
                </a:moveTo>
                <a:lnTo>
                  <a:pt x="2112623" y="869070"/>
                </a:lnTo>
                <a:cubicBezTo>
                  <a:pt x="2112505" y="873085"/>
                  <a:pt x="2111812" y="876660"/>
                  <a:pt x="2110637" y="879915"/>
                </a:cubicBezTo>
                <a:lnTo>
                  <a:pt x="2109827" y="881030"/>
                </a:lnTo>
                <a:lnTo>
                  <a:pt x="2110470" y="873093"/>
                </a:lnTo>
                <a:close/>
                <a:moveTo>
                  <a:pt x="1376270" y="850523"/>
                </a:moveTo>
                <a:lnTo>
                  <a:pt x="1384763" y="900704"/>
                </a:lnTo>
                <a:lnTo>
                  <a:pt x="1384651" y="904280"/>
                </a:lnTo>
                <a:lnTo>
                  <a:pt x="1382977" y="900138"/>
                </a:lnTo>
                <a:cubicBezTo>
                  <a:pt x="1381527" y="896067"/>
                  <a:pt x="1379801" y="890542"/>
                  <a:pt x="1379008" y="887728"/>
                </a:cubicBezTo>
                <a:lnTo>
                  <a:pt x="1376422" y="875447"/>
                </a:lnTo>
                <a:close/>
                <a:moveTo>
                  <a:pt x="1376265" y="841366"/>
                </a:moveTo>
                <a:lnTo>
                  <a:pt x="1378626" y="856916"/>
                </a:lnTo>
                <a:lnTo>
                  <a:pt x="1376249" y="847047"/>
                </a:lnTo>
                <a:lnTo>
                  <a:pt x="1376221" y="842277"/>
                </a:lnTo>
                <a:close/>
                <a:moveTo>
                  <a:pt x="1988697" y="841365"/>
                </a:moveTo>
                <a:cubicBezTo>
                  <a:pt x="1990179" y="839254"/>
                  <a:pt x="1991178" y="839461"/>
                  <a:pt x="1991277" y="843341"/>
                </a:cubicBezTo>
                <a:lnTo>
                  <a:pt x="1990720" y="885244"/>
                </a:lnTo>
                <a:lnTo>
                  <a:pt x="1984530" y="949697"/>
                </a:lnTo>
                <a:lnTo>
                  <a:pt x="1977310" y="1011339"/>
                </a:lnTo>
                <a:lnTo>
                  <a:pt x="1976013" y="996197"/>
                </a:lnTo>
                <a:lnTo>
                  <a:pt x="1975953" y="995786"/>
                </a:lnTo>
                <a:lnTo>
                  <a:pt x="1975388" y="980312"/>
                </a:lnTo>
                <a:lnTo>
                  <a:pt x="1973080" y="977032"/>
                </a:lnTo>
                <a:lnTo>
                  <a:pt x="1968625" y="964289"/>
                </a:lnTo>
                <a:cubicBezTo>
                  <a:pt x="1967681" y="962996"/>
                  <a:pt x="1966642" y="962262"/>
                  <a:pt x="1965498" y="962254"/>
                </a:cubicBezTo>
                <a:lnTo>
                  <a:pt x="1962505" y="964102"/>
                </a:lnTo>
                <a:lnTo>
                  <a:pt x="1973430" y="886363"/>
                </a:lnTo>
                <a:cubicBezTo>
                  <a:pt x="1974767" y="878715"/>
                  <a:pt x="1979129" y="864081"/>
                  <a:pt x="1983207" y="853296"/>
                </a:cubicBezTo>
                <a:cubicBezTo>
                  <a:pt x="1985246" y="847904"/>
                  <a:pt x="1987214" y="843477"/>
                  <a:pt x="1988697" y="841365"/>
                </a:cubicBezTo>
                <a:close/>
                <a:moveTo>
                  <a:pt x="1387845" y="840161"/>
                </a:moveTo>
                <a:cubicBezTo>
                  <a:pt x="1388036" y="840657"/>
                  <a:pt x="1388174" y="843488"/>
                  <a:pt x="1388246" y="849195"/>
                </a:cubicBezTo>
                <a:lnTo>
                  <a:pt x="1388838" y="897521"/>
                </a:lnTo>
                <a:lnTo>
                  <a:pt x="1388847" y="897996"/>
                </a:lnTo>
                <a:lnTo>
                  <a:pt x="1385291" y="883985"/>
                </a:lnTo>
                <a:lnTo>
                  <a:pt x="1386258" y="860877"/>
                </a:lnTo>
                <a:cubicBezTo>
                  <a:pt x="1386889" y="847514"/>
                  <a:pt x="1387467" y="839168"/>
                  <a:pt x="1387845" y="840161"/>
                </a:cubicBezTo>
                <a:close/>
                <a:moveTo>
                  <a:pt x="1374258" y="837469"/>
                </a:moveTo>
                <a:lnTo>
                  <a:pt x="1376051" y="846228"/>
                </a:lnTo>
                <a:lnTo>
                  <a:pt x="1376249" y="847047"/>
                </a:lnTo>
                <a:lnTo>
                  <a:pt x="1376270" y="850523"/>
                </a:lnTo>
                <a:lnTo>
                  <a:pt x="1374241" y="838530"/>
                </a:lnTo>
                <a:close/>
                <a:moveTo>
                  <a:pt x="2236330" y="833914"/>
                </a:moveTo>
                <a:lnTo>
                  <a:pt x="2235181" y="841948"/>
                </a:lnTo>
                <a:cubicBezTo>
                  <a:pt x="2232802" y="858897"/>
                  <a:pt x="2230004" y="879358"/>
                  <a:pt x="2226695" y="903632"/>
                </a:cubicBezTo>
                <a:lnTo>
                  <a:pt x="2224660" y="912215"/>
                </a:lnTo>
                <a:lnTo>
                  <a:pt x="2223845" y="907314"/>
                </a:lnTo>
                <a:lnTo>
                  <a:pt x="2223933" y="903929"/>
                </a:lnTo>
                <a:lnTo>
                  <a:pt x="2223964" y="900653"/>
                </a:lnTo>
                <a:lnTo>
                  <a:pt x="2224229" y="889558"/>
                </a:lnTo>
                <a:lnTo>
                  <a:pt x="2224072" y="888661"/>
                </a:lnTo>
                <a:lnTo>
                  <a:pt x="2224169" y="877968"/>
                </a:lnTo>
                <a:cubicBezTo>
                  <a:pt x="2224070" y="869970"/>
                  <a:pt x="2223735" y="863283"/>
                  <a:pt x="2222982" y="859869"/>
                </a:cubicBezTo>
                <a:lnTo>
                  <a:pt x="2221760" y="857846"/>
                </a:lnTo>
                <a:lnTo>
                  <a:pt x="2224275" y="844449"/>
                </a:lnTo>
                <a:cubicBezTo>
                  <a:pt x="2225800" y="841296"/>
                  <a:pt x="2227779" y="838624"/>
                  <a:pt x="2230305" y="836578"/>
                </a:cubicBezTo>
                <a:close/>
                <a:moveTo>
                  <a:pt x="2241839" y="832764"/>
                </a:moveTo>
                <a:lnTo>
                  <a:pt x="2247825" y="833572"/>
                </a:lnTo>
                <a:lnTo>
                  <a:pt x="2252168" y="844069"/>
                </a:lnTo>
                <a:lnTo>
                  <a:pt x="2252247" y="845902"/>
                </a:lnTo>
                <a:lnTo>
                  <a:pt x="2250583" y="863180"/>
                </a:lnTo>
                <a:lnTo>
                  <a:pt x="2245881" y="884825"/>
                </a:lnTo>
                <a:lnTo>
                  <a:pt x="2242875" y="871784"/>
                </a:lnTo>
                <a:cubicBezTo>
                  <a:pt x="2241609" y="869441"/>
                  <a:pt x="2240470" y="868322"/>
                  <a:pt x="2239433" y="868196"/>
                </a:cubicBezTo>
                <a:lnTo>
                  <a:pt x="2239240" y="868358"/>
                </a:lnTo>
                <a:lnTo>
                  <a:pt x="2240509" y="850446"/>
                </a:lnTo>
                <a:close/>
                <a:moveTo>
                  <a:pt x="2200976" y="816285"/>
                </a:moveTo>
                <a:lnTo>
                  <a:pt x="2208007" y="834123"/>
                </a:lnTo>
                <a:cubicBezTo>
                  <a:pt x="2211794" y="843841"/>
                  <a:pt x="2212893" y="848913"/>
                  <a:pt x="2208937" y="855116"/>
                </a:cubicBezTo>
                <a:lnTo>
                  <a:pt x="2199413" y="865447"/>
                </a:lnTo>
                <a:lnTo>
                  <a:pt x="2200725" y="817517"/>
                </a:lnTo>
                <a:close/>
                <a:moveTo>
                  <a:pt x="2317448" y="815908"/>
                </a:moveTo>
                <a:lnTo>
                  <a:pt x="2319050" y="851181"/>
                </a:lnTo>
                <a:cubicBezTo>
                  <a:pt x="2323330" y="848013"/>
                  <a:pt x="2329360" y="836992"/>
                  <a:pt x="2331891" y="841677"/>
                </a:cubicBezTo>
                <a:cubicBezTo>
                  <a:pt x="2335191" y="847787"/>
                  <a:pt x="2326011" y="854362"/>
                  <a:pt x="2324418" y="861120"/>
                </a:cubicBezTo>
                <a:lnTo>
                  <a:pt x="2322017" y="873930"/>
                </a:lnTo>
                <a:lnTo>
                  <a:pt x="2314044" y="884698"/>
                </a:lnTo>
                <a:cubicBezTo>
                  <a:pt x="2296521" y="899880"/>
                  <a:pt x="2306783" y="857375"/>
                  <a:pt x="2315771" y="822428"/>
                </a:cubicBezTo>
                <a:close/>
                <a:moveTo>
                  <a:pt x="2092411" y="814543"/>
                </a:moveTo>
                <a:cubicBezTo>
                  <a:pt x="2093404" y="814675"/>
                  <a:pt x="2094462" y="815694"/>
                  <a:pt x="2095602" y="817807"/>
                </a:cubicBezTo>
                <a:lnTo>
                  <a:pt x="2099095" y="825073"/>
                </a:lnTo>
                <a:lnTo>
                  <a:pt x="2098350" y="835562"/>
                </a:lnTo>
                <a:cubicBezTo>
                  <a:pt x="2096592" y="855427"/>
                  <a:pt x="2094169" y="869156"/>
                  <a:pt x="2091829" y="858360"/>
                </a:cubicBezTo>
                <a:lnTo>
                  <a:pt x="2087933" y="832634"/>
                </a:lnTo>
                <a:lnTo>
                  <a:pt x="2090030" y="816303"/>
                </a:lnTo>
                <a:close/>
                <a:moveTo>
                  <a:pt x="1397231" y="798145"/>
                </a:moveTo>
                <a:cubicBezTo>
                  <a:pt x="1397697" y="798296"/>
                  <a:pt x="1398155" y="799557"/>
                  <a:pt x="1398594" y="802188"/>
                </a:cubicBezTo>
                <a:cubicBezTo>
                  <a:pt x="1405777" y="845285"/>
                  <a:pt x="1409736" y="889482"/>
                  <a:pt x="1412923" y="933945"/>
                </a:cubicBezTo>
                <a:lnTo>
                  <a:pt x="1419108" y="1019008"/>
                </a:lnTo>
                <a:lnTo>
                  <a:pt x="1416217" y="1005822"/>
                </a:lnTo>
                <a:cubicBezTo>
                  <a:pt x="1410213" y="980536"/>
                  <a:pt x="1399949" y="941321"/>
                  <a:pt x="1390901" y="906085"/>
                </a:cubicBezTo>
                <a:lnTo>
                  <a:pt x="1390466" y="904374"/>
                </a:lnTo>
                <a:lnTo>
                  <a:pt x="1389726" y="869944"/>
                </a:lnTo>
                <a:cubicBezTo>
                  <a:pt x="1390206" y="853265"/>
                  <a:pt x="1392980" y="811650"/>
                  <a:pt x="1395818" y="800768"/>
                </a:cubicBezTo>
                <a:cubicBezTo>
                  <a:pt x="1396291" y="798954"/>
                  <a:pt x="1396764" y="797993"/>
                  <a:pt x="1397231" y="798145"/>
                </a:cubicBezTo>
                <a:close/>
                <a:moveTo>
                  <a:pt x="1377399" y="797135"/>
                </a:moveTo>
                <a:lnTo>
                  <a:pt x="1377662" y="812900"/>
                </a:lnTo>
                <a:lnTo>
                  <a:pt x="1376265" y="841366"/>
                </a:lnTo>
                <a:lnTo>
                  <a:pt x="1374396" y="829063"/>
                </a:lnTo>
                <a:lnTo>
                  <a:pt x="1374424" y="827400"/>
                </a:lnTo>
                <a:cubicBezTo>
                  <a:pt x="1374784" y="818287"/>
                  <a:pt x="1375277" y="811722"/>
                  <a:pt x="1375808" y="806922"/>
                </a:cubicBezTo>
                <a:close/>
                <a:moveTo>
                  <a:pt x="2191638" y="794064"/>
                </a:moveTo>
                <a:lnTo>
                  <a:pt x="2193104" y="810658"/>
                </a:lnTo>
                <a:cubicBezTo>
                  <a:pt x="2194509" y="825165"/>
                  <a:pt x="2195952" y="838859"/>
                  <a:pt x="2197394" y="851703"/>
                </a:cubicBezTo>
                <a:lnTo>
                  <a:pt x="2199072" y="865817"/>
                </a:lnTo>
                <a:lnTo>
                  <a:pt x="2198916" y="865987"/>
                </a:lnTo>
                <a:lnTo>
                  <a:pt x="2190516" y="873312"/>
                </a:lnTo>
                <a:close/>
                <a:moveTo>
                  <a:pt x="1370232" y="788595"/>
                </a:moveTo>
                <a:lnTo>
                  <a:pt x="1371986" y="813195"/>
                </a:lnTo>
                <a:lnTo>
                  <a:pt x="1374396" y="829063"/>
                </a:lnTo>
                <a:lnTo>
                  <a:pt x="1374258" y="837469"/>
                </a:lnTo>
                <a:lnTo>
                  <a:pt x="1374161" y="836997"/>
                </a:lnTo>
                <a:cubicBezTo>
                  <a:pt x="1373547" y="833915"/>
                  <a:pt x="1373131" y="831861"/>
                  <a:pt x="1373464" y="833946"/>
                </a:cubicBezTo>
                <a:lnTo>
                  <a:pt x="1374241" y="838530"/>
                </a:lnTo>
                <a:lnTo>
                  <a:pt x="1373835" y="863167"/>
                </a:lnTo>
                <a:lnTo>
                  <a:pt x="1376422" y="875447"/>
                </a:lnTo>
                <a:lnTo>
                  <a:pt x="1383698" y="934564"/>
                </a:lnTo>
                <a:lnTo>
                  <a:pt x="1383518" y="940296"/>
                </a:lnTo>
                <a:cubicBezTo>
                  <a:pt x="1383041" y="958991"/>
                  <a:pt x="1382721" y="976223"/>
                  <a:pt x="1382706" y="987671"/>
                </a:cubicBezTo>
                <a:lnTo>
                  <a:pt x="1385382" y="1047969"/>
                </a:lnTo>
                <a:lnTo>
                  <a:pt x="1377902" y="992328"/>
                </a:lnTo>
                <a:cubicBezTo>
                  <a:pt x="1375068" y="960566"/>
                  <a:pt x="1377311" y="926862"/>
                  <a:pt x="1369402" y="897043"/>
                </a:cubicBezTo>
                <a:cubicBezTo>
                  <a:pt x="1368791" y="880536"/>
                  <a:pt x="1368090" y="872191"/>
                  <a:pt x="1367413" y="868008"/>
                </a:cubicBezTo>
                <a:cubicBezTo>
                  <a:pt x="1367412" y="868002"/>
                  <a:pt x="1367409" y="867998"/>
                  <a:pt x="1367407" y="867993"/>
                </a:cubicBezTo>
                <a:lnTo>
                  <a:pt x="1368174" y="849764"/>
                </a:lnTo>
                <a:lnTo>
                  <a:pt x="1368660" y="838603"/>
                </a:lnTo>
                <a:cubicBezTo>
                  <a:pt x="1368164" y="827008"/>
                  <a:pt x="1367533" y="817603"/>
                  <a:pt x="1366842" y="809923"/>
                </a:cubicBezTo>
                <a:lnTo>
                  <a:pt x="1366305" y="805405"/>
                </a:lnTo>
                <a:lnTo>
                  <a:pt x="1366503" y="801058"/>
                </a:lnTo>
                <a:close/>
                <a:moveTo>
                  <a:pt x="2190815" y="784762"/>
                </a:moveTo>
                <a:lnTo>
                  <a:pt x="2190939" y="785257"/>
                </a:lnTo>
                <a:lnTo>
                  <a:pt x="2191727" y="787714"/>
                </a:lnTo>
                <a:lnTo>
                  <a:pt x="2191638" y="794064"/>
                </a:lnTo>
                <a:close/>
                <a:moveTo>
                  <a:pt x="2246006" y="778706"/>
                </a:moveTo>
                <a:lnTo>
                  <a:pt x="2243307" y="813244"/>
                </a:lnTo>
                <a:lnTo>
                  <a:pt x="2241839" y="832764"/>
                </a:lnTo>
                <a:lnTo>
                  <a:pt x="2239610" y="832463"/>
                </a:lnTo>
                <a:lnTo>
                  <a:pt x="2236330" y="833914"/>
                </a:lnTo>
                <a:lnTo>
                  <a:pt x="2238447" y="819122"/>
                </a:lnTo>
                <a:cubicBezTo>
                  <a:pt x="2241421" y="798854"/>
                  <a:pt x="2243556" y="786148"/>
                  <a:pt x="2245158" y="779984"/>
                </a:cubicBezTo>
                <a:close/>
                <a:moveTo>
                  <a:pt x="1375726" y="774852"/>
                </a:moveTo>
                <a:lnTo>
                  <a:pt x="1377815" y="784094"/>
                </a:lnTo>
                <a:cubicBezTo>
                  <a:pt x="1379934" y="793617"/>
                  <a:pt x="1378939" y="790898"/>
                  <a:pt x="1377414" y="797042"/>
                </a:cubicBezTo>
                <a:cubicBezTo>
                  <a:pt x="1377408" y="797073"/>
                  <a:pt x="1377405" y="797103"/>
                  <a:pt x="1377399" y="797135"/>
                </a:cubicBezTo>
                <a:lnTo>
                  <a:pt x="1377190" y="784622"/>
                </a:lnTo>
                <a:lnTo>
                  <a:pt x="1375393" y="775590"/>
                </a:lnTo>
                <a:close/>
                <a:moveTo>
                  <a:pt x="2212247" y="768716"/>
                </a:moveTo>
                <a:cubicBezTo>
                  <a:pt x="2212932" y="768854"/>
                  <a:pt x="2213659" y="769755"/>
                  <a:pt x="2214437" y="771594"/>
                </a:cubicBezTo>
                <a:cubicBezTo>
                  <a:pt x="2226120" y="799206"/>
                  <a:pt x="2216816" y="831530"/>
                  <a:pt x="2219296" y="861409"/>
                </a:cubicBezTo>
                <a:lnTo>
                  <a:pt x="2217964" y="868453"/>
                </a:lnTo>
                <a:lnTo>
                  <a:pt x="2218064" y="854372"/>
                </a:lnTo>
                <a:cubicBezTo>
                  <a:pt x="2217214" y="835897"/>
                  <a:pt x="2215344" y="808247"/>
                  <a:pt x="2213002" y="778321"/>
                </a:cubicBezTo>
                <a:lnTo>
                  <a:pt x="2212207" y="768751"/>
                </a:lnTo>
                <a:close/>
                <a:moveTo>
                  <a:pt x="2100067" y="766950"/>
                </a:moveTo>
                <a:cubicBezTo>
                  <a:pt x="2100514" y="768131"/>
                  <a:pt x="2100778" y="771355"/>
                  <a:pt x="2100883" y="775940"/>
                </a:cubicBezTo>
                <a:lnTo>
                  <a:pt x="2100866" y="778388"/>
                </a:lnTo>
                <a:lnTo>
                  <a:pt x="2099525" y="767869"/>
                </a:lnTo>
                <a:close/>
                <a:moveTo>
                  <a:pt x="1371488" y="755967"/>
                </a:moveTo>
                <a:lnTo>
                  <a:pt x="1375393" y="775590"/>
                </a:lnTo>
                <a:lnTo>
                  <a:pt x="1371616" y="783975"/>
                </a:lnTo>
                <a:lnTo>
                  <a:pt x="1370232" y="788595"/>
                </a:lnTo>
                <a:lnTo>
                  <a:pt x="1369125" y="773038"/>
                </a:lnTo>
                <a:lnTo>
                  <a:pt x="1370725" y="759639"/>
                </a:lnTo>
                <a:close/>
                <a:moveTo>
                  <a:pt x="1368659" y="742473"/>
                </a:moveTo>
                <a:lnTo>
                  <a:pt x="1371535" y="755743"/>
                </a:lnTo>
                <a:lnTo>
                  <a:pt x="1371488" y="755967"/>
                </a:lnTo>
                <a:lnTo>
                  <a:pt x="1371247" y="754755"/>
                </a:lnTo>
                <a:cubicBezTo>
                  <a:pt x="1369694" y="749786"/>
                  <a:pt x="1368960" y="766184"/>
                  <a:pt x="1369030" y="771694"/>
                </a:cubicBezTo>
                <a:lnTo>
                  <a:pt x="1369125" y="773038"/>
                </a:lnTo>
                <a:lnTo>
                  <a:pt x="1366950" y="791248"/>
                </a:lnTo>
                <a:lnTo>
                  <a:pt x="1366503" y="801058"/>
                </a:lnTo>
                <a:lnTo>
                  <a:pt x="1365991" y="802768"/>
                </a:lnTo>
                <a:lnTo>
                  <a:pt x="1364661" y="791589"/>
                </a:lnTo>
                <a:cubicBezTo>
                  <a:pt x="1360233" y="763407"/>
                  <a:pt x="1356281" y="780551"/>
                  <a:pt x="1368659" y="742473"/>
                </a:cubicBezTo>
                <a:close/>
                <a:moveTo>
                  <a:pt x="1291012" y="720264"/>
                </a:moveTo>
                <a:cubicBezTo>
                  <a:pt x="1291283" y="718920"/>
                  <a:pt x="1291545" y="718862"/>
                  <a:pt x="1291792" y="720866"/>
                </a:cubicBezTo>
                <a:lnTo>
                  <a:pt x="1291791" y="739189"/>
                </a:lnTo>
                <a:lnTo>
                  <a:pt x="1291192" y="744026"/>
                </a:lnTo>
                <a:cubicBezTo>
                  <a:pt x="1288190" y="771453"/>
                  <a:pt x="1284587" y="807959"/>
                  <a:pt x="1282185" y="826309"/>
                </a:cubicBezTo>
                <a:cubicBezTo>
                  <a:pt x="1275449" y="877770"/>
                  <a:pt x="1270317" y="918526"/>
                  <a:pt x="1266570" y="953581"/>
                </a:cubicBezTo>
                <a:lnTo>
                  <a:pt x="1260249" y="1034229"/>
                </a:lnTo>
                <a:lnTo>
                  <a:pt x="1260016" y="995698"/>
                </a:lnTo>
                <a:cubicBezTo>
                  <a:pt x="1259888" y="887862"/>
                  <a:pt x="1270810" y="887341"/>
                  <a:pt x="1264237" y="869798"/>
                </a:cubicBezTo>
                <a:cubicBezTo>
                  <a:pt x="1264224" y="869770"/>
                  <a:pt x="1264211" y="869743"/>
                  <a:pt x="1264199" y="869716"/>
                </a:cubicBezTo>
                <a:lnTo>
                  <a:pt x="1275710" y="810237"/>
                </a:lnTo>
                <a:cubicBezTo>
                  <a:pt x="1280667" y="788870"/>
                  <a:pt x="1285689" y="767494"/>
                  <a:pt x="1288466" y="746274"/>
                </a:cubicBezTo>
                <a:cubicBezTo>
                  <a:pt x="1289298" y="739921"/>
                  <a:pt x="1290198" y="724298"/>
                  <a:pt x="1291012" y="720264"/>
                </a:cubicBezTo>
                <a:close/>
                <a:moveTo>
                  <a:pt x="1379587" y="717737"/>
                </a:moveTo>
                <a:lnTo>
                  <a:pt x="1380326" y="723379"/>
                </a:lnTo>
                <a:cubicBezTo>
                  <a:pt x="1381035" y="728954"/>
                  <a:pt x="1382117" y="739132"/>
                  <a:pt x="1383442" y="757721"/>
                </a:cubicBezTo>
                <a:lnTo>
                  <a:pt x="1375726" y="774852"/>
                </a:lnTo>
                <a:lnTo>
                  <a:pt x="1374563" y="769709"/>
                </a:lnTo>
                <a:lnTo>
                  <a:pt x="1371535" y="755743"/>
                </a:lnTo>
                <a:lnTo>
                  <a:pt x="1378087" y="724212"/>
                </a:lnTo>
                <a:close/>
                <a:moveTo>
                  <a:pt x="1379946" y="716187"/>
                </a:moveTo>
                <a:lnTo>
                  <a:pt x="1379587" y="717737"/>
                </a:lnTo>
                <a:lnTo>
                  <a:pt x="1379445" y="716649"/>
                </a:lnTo>
                <a:close/>
                <a:moveTo>
                  <a:pt x="2006954" y="706000"/>
                </a:moveTo>
                <a:cubicBezTo>
                  <a:pt x="2007083" y="705422"/>
                  <a:pt x="2007167" y="705429"/>
                  <a:pt x="2007168" y="706370"/>
                </a:cubicBezTo>
                <a:cubicBezTo>
                  <a:pt x="2007240" y="761966"/>
                  <a:pt x="2010041" y="817626"/>
                  <a:pt x="2007382" y="873158"/>
                </a:cubicBezTo>
                <a:cubicBezTo>
                  <a:pt x="2006373" y="894235"/>
                  <a:pt x="2003572" y="915161"/>
                  <a:pt x="2000645" y="936080"/>
                </a:cubicBezTo>
                <a:lnTo>
                  <a:pt x="1997455" y="962887"/>
                </a:lnTo>
                <a:lnTo>
                  <a:pt x="1992292" y="977924"/>
                </a:lnTo>
                <a:lnTo>
                  <a:pt x="1991201" y="983926"/>
                </a:lnTo>
                <a:lnTo>
                  <a:pt x="1983038" y="994753"/>
                </a:lnTo>
                <a:lnTo>
                  <a:pt x="1986899" y="949741"/>
                </a:lnTo>
                <a:cubicBezTo>
                  <a:pt x="1988419" y="932023"/>
                  <a:pt x="1989742" y="914301"/>
                  <a:pt x="1990570" y="896569"/>
                </a:cubicBezTo>
                <a:lnTo>
                  <a:pt x="1990720" y="885244"/>
                </a:lnTo>
                <a:lnTo>
                  <a:pt x="1995672" y="833688"/>
                </a:lnTo>
                <a:cubicBezTo>
                  <a:pt x="1998895" y="794968"/>
                  <a:pt x="2001900" y="756225"/>
                  <a:pt x="2005499" y="717543"/>
                </a:cubicBezTo>
                <a:cubicBezTo>
                  <a:pt x="2005760" y="714731"/>
                  <a:pt x="2006566" y="707734"/>
                  <a:pt x="2006954" y="706000"/>
                </a:cubicBezTo>
                <a:close/>
                <a:moveTo>
                  <a:pt x="2293508" y="690434"/>
                </a:moveTo>
                <a:lnTo>
                  <a:pt x="2293695" y="690859"/>
                </a:lnTo>
                <a:cubicBezTo>
                  <a:pt x="2298081" y="709099"/>
                  <a:pt x="2297930" y="755003"/>
                  <a:pt x="2288625" y="763389"/>
                </a:cubicBezTo>
                <a:lnTo>
                  <a:pt x="2287743" y="763390"/>
                </a:lnTo>
                <a:lnTo>
                  <a:pt x="2287711" y="755127"/>
                </a:lnTo>
                <a:close/>
                <a:moveTo>
                  <a:pt x="2325849" y="680128"/>
                </a:moveTo>
                <a:cubicBezTo>
                  <a:pt x="2329056" y="681356"/>
                  <a:pt x="2332629" y="692804"/>
                  <a:pt x="2336609" y="703038"/>
                </a:cubicBezTo>
                <a:cubicBezTo>
                  <a:pt x="2337267" y="723835"/>
                  <a:pt x="2340111" y="761899"/>
                  <a:pt x="2338549" y="798439"/>
                </a:cubicBezTo>
                <a:lnTo>
                  <a:pt x="2336977" y="810900"/>
                </a:lnTo>
                <a:lnTo>
                  <a:pt x="2336366" y="791170"/>
                </a:lnTo>
                <a:cubicBezTo>
                  <a:pt x="2336197" y="785849"/>
                  <a:pt x="2336099" y="782914"/>
                  <a:pt x="2336099" y="782914"/>
                </a:cubicBezTo>
                <a:cubicBezTo>
                  <a:pt x="2331820" y="786082"/>
                  <a:pt x="2324386" y="787213"/>
                  <a:pt x="2323258" y="792417"/>
                </a:cubicBezTo>
                <a:cubicBezTo>
                  <a:pt x="2322441" y="796194"/>
                  <a:pt x="2321317" y="800785"/>
                  <a:pt x="2320024" y="805887"/>
                </a:cubicBezTo>
                <a:lnTo>
                  <a:pt x="2317448" y="815908"/>
                </a:lnTo>
                <a:lnTo>
                  <a:pt x="2316341" y="791554"/>
                </a:lnTo>
                <a:cubicBezTo>
                  <a:pt x="2315438" y="771678"/>
                  <a:pt x="2314979" y="751812"/>
                  <a:pt x="2316295" y="731985"/>
                </a:cubicBezTo>
                <a:cubicBezTo>
                  <a:pt x="2318239" y="702684"/>
                  <a:pt x="2320388" y="688218"/>
                  <a:pt x="2322762" y="682731"/>
                </a:cubicBezTo>
                <a:cubicBezTo>
                  <a:pt x="2323752" y="680446"/>
                  <a:pt x="2324780" y="679719"/>
                  <a:pt x="2325849" y="680128"/>
                </a:cubicBezTo>
                <a:close/>
                <a:moveTo>
                  <a:pt x="1433151" y="671115"/>
                </a:moveTo>
                <a:cubicBezTo>
                  <a:pt x="1434271" y="668747"/>
                  <a:pt x="1433586" y="685850"/>
                  <a:pt x="1432011" y="713423"/>
                </a:cubicBezTo>
                <a:lnTo>
                  <a:pt x="1429301" y="758156"/>
                </a:lnTo>
                <a:lnTo>
                  <a:pt x="1428466" y="751388"/>
                </a:lnTo>
                <a:cubicBezTo>
                  <a:pt x="1424679" y="726161"/>
                  <a:pt x="1423516" y="739958"/>
                  <a:pt x="1430004" y="690395"/>
                </a:cubicBezTo>
                <a:cubicBezTo>
                  <a:pt x="1431581" y="678350"/>
                  <a:pt x="1432590" y="672298"/>
                  <a:pt x="1433151" y="671115"/>
                </a:cubicBezTo>
                <a:close/>
                <a:moveTo>
                  <a:pt x="1751069" y="670405"/>
                </a:moveTo>
                <a:lnTo>
                  <a:pt x="1756320" y="825111"/>
                </a:lnTo>
                <a:cubicBezTo>
                  <a:pt x="1757028" y="833050"/>
                  <a:pt x="1759579" y="841362"/>
                  <a:pt x="1762592" y="849764"/>
                </a:cubicBezTo>
                <a:lnTo>
                  <a:pt x="1765073" y="856687"/>
                </a:lnTo>
                <a:lnTo>
                  <a:pt x="1757430" y="912770"/>
                </a:lnTo>
                <a:lnTo>
                  <a:pt x="1754009" y="922718"/>
                </a:lnTo>
                <a:cubicBezTo>
                  <a:pt x="1753352" y="922205"/>
                  <a:pt x="1752695" y="921691"/>
                  <a:pt x="1752036" y="921179"/>
                </a:cubicBezTo>
                <a:cubicBezTo>
                  <a:pt x="1744977" y="906517"/>
                  <a:pt x="1752519" y="853148"/>
                  <a:pt x="1751516" y="829768"/>
                </a:cubicBezTo>
                <a:lnTo>
                  <a:pt x="1748593" y="741293"/>
                </a:lnTo>
                <a:lnTo>
                  <a:pt x="1749527" y="711816"/>
                </a:lnTo>
                <a:lnTo>
                  <a:pt x="1750775" y="675198"/>
                </a:lnTo>
                <a:close/>
                <a:moveTo>
                  <a:pt x="1391397" y="668399"/>
                </a:moveTo>
                <a:cubicBezTo>
                  <a:pt x="1391176" y="672353"/>
                  <a:pt x="1388911" y="688241"/>
                  <a:pt x="1387505" y="694624"/>
                </a:cubicBezTo>
                <a:cubicBezTo>
                  <a:pt x="1384811" y="706864"/>
                  <a:pt x="1382878" y="712281"/>
                  <a:pt x="1381579" y="714682"/>
                </a:cubicBezTo>
                <a:lnTo>
                  <a:pt x="1379946" y="716187"/>
                </a:lnTo>
                <a:lnTo>
                  <a:pt x="1390832" y="669216"/>
                </a:lnTo>
                <a:cubicBezTo>
                  <a:pt x="1391318" y="667088"/>
                  <a:pt x="1391471" y="667080"/>
                  <a:pt x="1391397" y="668399"/>
                </a:cubicBezTo>
                <a:close/>
                <a:moveTo>
                  <a:pt x="2109026" y="666761"/>
                </a:moveTo>
                <a:cubicBezTo>
                  <a:pt x="2110738" y="756098"/>
                  <a:pt x="2113001" y="797476"/>
                  <a:pt x="2111945" y="840112"/>
                </a:cubicBezTo>
                <a:lnTo>
                  <a:pt x="2111224" y="856242"/>
                </a:lnTo>
                <a:lnTo>
                  <a:pt x="2111152" y="855584"/>
                </a:lnTo>
                <a:cubicBezTo>
                  <a:pt x="2110024" y="850569"/>
                  <a:pt x="2108226" y="844994"/>
                  <a:pt x="2105665" y="838738"/>
                </a:cubicBezTo>
                <a:lnTo>
                  <a:pt x="2099095" y="825073"/>
                </a:lnTo>
                <a:lnTo>
                  <a:pt x="2099860" y="814331"/>
                </a:lnTo>
                <a:cubicBezTo>
                  <a:pt x="2100270" y="807027"/>
                  <a:pt x="2100579" y="799720"/>
                  <a:pt x="2100759" y="793095"/>
                </a:cubicBezTo>
                <a:lnTo>
                  <a:pt x="2100866" y="778388"/>
                </a:lnTo>
                <a:lnTo>
                  <a:pt x="2104309" y="805401"/>
                </a:lnTo>
                <a:cubicBezTo>
                  <a:pt x="2104672" y="809148"/>
                  <a:pt x="2109846" y="819101"/>
                  <a:pt x="2109677" y="815339"/>
                </a:cubicBezTo>
                <a:cubicBezTo>
                  <a:pt x="2107997" y="778158"/>
                  <a:pt x="2106766" y="740952"/>
                  <a:pt x="2105311" y="703758"/>
                </a:cubicBezTo>
                <a:lnTo>
                  <a:pt x="2103621" y="670775"/>
                </a:lnTo>
                <a:close/>
                <a:moveTo>
                  <a:pt x="2276855" y="664437"/>
                </a:moveTo>
                <a:lnTo>
                  <a:pt x="2277511" y="673755"/>
                </a:lnTo>
                <a:cubicBezTo>
                  <a:pt x="2277673" y="679757"/>
                  <a:pt x="2276921" y="682204"/>
                  <a:pt x="2274146" y="677717"/>
                </a:cubicBezTo>
                <a:lnTo>
                  <a:pt x="2271190" y="670139"/>
                </a:lnTo>
                <a:lnTo>
                  <a:pt x="2274021" y="668104"/>
                </a:lnTo>
                <a:close/>
                <a:moveTo>
                  <a:pt x="1523378" y="658496"/>
                </a:moveTo>
                <a:cubicBezTo>
                  <a:pt x="1525475" y="665286"/>
                  <a:pt x="1529151" y="693743"/>
                  <a:pt x="1528674" y="705656"/>
                </a:cubicBezTo>
                <a:lnTo>
                  <a:pt x="1523218" y="754822"/>
                </a:lnTo>
                <a:lnTo>
                  <a:pt x="1522021" y="660342"/>
                </a:lnTo>
                <a:cubicBezTo>
                  <a:pt x="1522157" y="656376"/>
                  <a:pt x="1522681" y="656231"/>
                  <a:pt x="1523378" y="658496"/>
                </a:cubicBezTo>
                <a:close/>
                <a:moveTo>
                  <a:pt x="2263832" y="640163"/>
                </a:moveTo>
                <a:lnTo>
                  <a:pt x="2265570" y="655717"/>
                </a:lnTo>
                <a:lnTo>
                  <a:pt x="2271190" y="670139"/>
                </a:lnTo>
                <a:lnTo>
                  <a:pt x="2262973" y="676049"/>
                </a:lnTo>
                <a:close/>
                <a:moveTo>
                  <a:pt x="2195107" y="618963"/>
                </a:moveTo>
                <a:cubicBezTo>
                  <a:pt x="2197690" y="615361"/>
                  <a:pt x="2203846" y="671628"/>
                  <a:pt x="2209203" y="732586"/>
                </a:cubicBezTo>
                <a:lnTo>
                  <a:pt x="2212207" y="768751"/>
                </a:lnTo>
                <a:lnTo>
                  <a:pt x="2210310" y="770411"/>
                </a:lnTo>
                <a:cubicBezTo>
                  <a:pt x="2207871" y="775250"/>
                  <a:pt x="2205947" y="789470"/>
                  <a:pt x="2203920" y="801814"/>
                </a:cubicBezTo>
                <a:lnTo>
                  <a:pt x="2200976" y="816285"/>
                </a:lnTo>
                <a:lnTo>
                  <a:pt x="2200603" y="815339"/>
                </a:lnTo>
                <a:lnTo>
                  <a:pt x="2191727" y="787714"/>
                </a:lnTo>
                <a:lnTo>
                  <a:pt x="2193908" y="633752"/>
                </a:lnTo>
                <a:cubicBezTo>
                  <a:pt x="2194039" y="624506"/>
                  <a:pt x="2194461" y="619863"/>
                  <a:pt x="2195107" y="618963"/>
                </a:cubicBezTo>
                <a:close/>
                <a:moveTo>
                  <a:pt x="2276446" y="614777"/>
                </a:moveTo>
                <a:cubicBezTo>
                  <a:pt x="2277540" y="613430"/>
                  <a:pt x="2279097" y="613303"/>
                  <a:pt x="2281256" y="614818"/>
                </a:cubicBezTo>
                <a:lnTo>
                  <a:pt x="2284430" y="620412"/>
                </a:lnTo>
                <a:lnTo>
                  <a:pt x="2281618" y="658274"/>
                </a:lnTo>
                <a:lnTo>
                  <a:pt x="2276855" y="664437"/>
                </a:lnTo>
                <a:lnTo>
                  <a:pt x="2276719" y="662506"/>
                </a:lnTo>
                <a:cubicBezTo>
                  <a:pt x="2275119" y="645074"/>
                  <a:pt x="2272074" y="620165"/>
                  <a:pt x="2276446" y="614777"/>
                </a:cubicBezTo>
                <a:close/>
                <a:moveTo>
                  <a:pt x="2261999" y="608289"/>
                </a:moveTo>
                <a:lnTo>
                  <a:pt x="2264563" y="609561"/>
                </a:lnTo>
                <a:lnTo>
                  <a:pt x="2263832" y="640163"/>
                </a:lnTo>
                <a:lnTo>
                  <a:pt x="2262875" y="631601"/>
                </a:lnTo>
                <a:close/>
                <a:moveTo>
                  <a:pt x="2094529" y="574579"/>
                </a:moveTo>
                <a:cubicBezTo>
                  <a:pt x="2096474" y="577101"/>
                  <a:pt x="2099279" y="587711"/>
                  <a:pt x="2099595" y="592254"/>
                </a:cubicBezTo>
                <a:lnTo>
                  <a:pt x="2103621" y="670775"/>
                </a:lnTo>
                <a:lnTo>
                  <a:pt x="2094811" y="677317"/>
                </a:lnTo>
                <a:cubicBezTo>
                  <a:pt x="2072828" y="694322"/>
                  <a:pt x="2087319" y="691881"/>
                  <a:pt x="2098927" y="763176"/>
                </a:cubicBezTo>
                <a:lnTo>
                  <a:pt x="2099525" y="767869"/>
                </a:lnTo>
                <a:lnTo>
                  <a:pt x="2098142" y="770214"/>
                </a:lnTo>
                <a:cubicBezTo>
                  <a:pt x="2095421" y="781761"/>
                  <a:pt x="2092887" y="796353"/>
                  <a:pt x="2090615" y="811747"/>
                </a:cubicBezTo>
                <a:lnTo>
                  <a:pt x="2090030" y="816303"/>
                </a:lnTo>
                <a:lnTo>
                  <a:pt x="2089618" y="816607"/>
                </a:lnTo>
                <a:lnTo>
                  <a:pt x="2086847" y="825458"/>
                </a:lnTo>
                <a:lnTo>
                  <a:pt x="2081659" y="791200"/>
                </a:lnTo>
                <a:cubicBezTo>
                  <a:pt x="2074879" y="720188"/>
                  <a:pt x="2078372" y="640267"/>
                  <a:pt x="2092994" y="575277"/>
                </a:cubicBezTo>
                <a:cubicBezTo>
                  <a:pt x="2093327" y="573796"/>
                  <a:pt x="2093880" y="573738"/>
                  <a:pt x="2094529" y="574579"/>
                </a:cubicBezTo>
                <a:close/>
                <a:moveTo>
                  <a:pt x="2269868" y="562188"/>
                </a:moveTo>
                <a:lnTo>
                  <a:pt x="2269652" y="568602"/>
                </a:lnTo>
                <a:cubicBezTo>
                  <a:pt x="2269697" y="571524"/>
                  <a:pt x="2269942" y="573020"/>
                  <a:pt x="2270425" y="572657"/>
                </a:cubicBezTo>
                <a:lnTo>
                  <a:pt x="2271028" y="570712"/>
                </a:lnTo>
                <a:lnTo>
                  <a:pt x="2271450" y="576563"/>
                </a:lnTo>
                <a:cubicBezTo>
                  <a:pt x="2271654" y="579393"/>
                  <a:pt x="2271879" y="582008"/>
                  <a:pt x="2272188" y="583768"/>
                </a:cubicBezTo>
                <a:cubicBezTo>
                  <a:pt x="2270108" y="592594"/>
                  <a:pt x="2275014" y="610464"/>
                  <a:pt x="2265948" y="610248"/>
                </a:cubicBezTo>
                <a:lnTo>
                  <a:pt x="2264563" y="609561"/>
                </a:lnTo>
                <a:lnTo>
                  <a:pt x="2264715" y="603210"/>
                </a:lnTo>
                <a:cubicBezTo>
                  <a:pt x="2265375" y="589650"/>
                  <a:pt x="2263618" y="575328"/>
                  <a:pt x="2268489" y="562657"/>
                </a:cubicBezTo>
                <a:close/>
                <a:moveTo>
                  <a:pt x="2285082" y="501165"/>
                </a:moveTo>
                <a:lnTo>
                  <a:pt x="2286045" y="502365"/>
                </a:lnTo>
                <a:lnTo>
                  <a:pt x="2281586" y="526844"/>
                </a:lnTo>
                <a:cubicBezTo>
                  <a:pt x="2278281" y="541712"/>
                  <a:pt x="2274919" y="555150"/>
                  <a:pt x="2272624" y="565558"/>
                </a:cubicBezTo>
                <a:lnTo>
                  <a:pt x="2271028" y="570712"/>
                </a:lnTo>
                <a:lnTo>
                  <a:pt x="2270837" y="568072"/>
                </a:lnTo>
                <a:cubicBezTo>
                  <a:pt x="2270612" y="565456"/>
                  <a:pt x="2270345" y="563269"/>
                  <a:pt x="2269973" y="562152"/>
                </a:cubicBezTo>
                <a:lnTo>
                  <a:pt x="2269868" y="562188"/>
                </a:lnTo>
                <a:lnTo>
                  <a:pt x="2270076" y="555983"/>
                </a:lnTo>
                <a:lnTo>
                  <a:pt x="2271441" y="537856"/>
                </a:lnTo>
                <a:lnTo>
                  <a:pt x="2279734" y="502659"/>
                </a:lnTo>
                <a:cubicBezTo>
                  <a:pt x="2281991" y="501186"/>
                  <a:pt x="2283743" y="500752"/>
                  <a:pt x="2285082" y="501165"/>
                </a:cubicBezTo>
                <a:close/>
                <a:moveTo>
                  <a:pt x="1664348" y="411131"/>
                </a:moveTo>
                <a:cubicBezTo>
                  <a:pt x="1665838" y="414757"/>
                  <a:pt x="1668890" y="430180"/>
                  <a:pt x="1668730" y="436768"/>
                </a:cubicBezTo>
                <a:lnTo>
                  <a:pt x="1667744" y="452841"/>
                </a:lnTo>
                <a:lnTo>
                  <a:pt x="1663556" y="412204"/>
                </a:lnTo>
                <a:cubicBezTo>
                  <a:pt x="1663529" y="410026"/>
                  <a:pt x="1663851" y="409924"/>
                  <a:pt x="1664348" y="411131"/>
                </a:cubicBezTo>
                <a:close/>
                <a:moveTo>
                  <a:pt x="2274711" y="394300"/>
                </a:moveTo>
                <a:cubicBezTo>
                  <a:pt x="2276139" y="394327"/>
                  <a:pt x="2277708" y="395331"/>
                  <a:pt x="2279446" y="397536"/>
                </a:cubicBezTo>
                <a:cubicBezTo>
                  <a:pt x="2286594" y="406608"/>
                  <a:pt x="2290316" y="419043"/>
                  <a:pt x="2291735" y="433244"/>
                </a:cubicBezTo>
                <a:lnTo>
                  <a:pt x="2291371" y="444232"/>
                </a:lnTo>
                <a:lnTo>
                  <a:pt x="2289960" y="445257"/>
                </a:lnTo>
                <a:cubicBezTo>
                  <a:pt x="2286306" y="447912"/>
                  <a:pt x="2283198" y="450875"/>
                  <a:pt x="2282273" y="455067"/>
                </a:cubicBezTo>
                <a:cubicBezTo>
                  <a:pt x="2278291" y="473118"/>
                  <a:pt x="2273888" y="509767"/>
                  <a:pt x="2271476" y="537389"/>
                </a:cubicBezTo>
                <a:lnTo>
                  <a:pt x="2271441" y="537856"/>
                </a:lnTo>
                <a:lnTo>
                  <a:pt x="2261015" y="582099"/>
                </a:lnTo>
                <a:lnTo>
                  <a:pt x="2261999" y="608289"/>
                </a:lnTo>
                <a:lnTo>
                  <a:pt x="2260044" y="607320"/>
                </a:lnTo>
                <a:cubicBezTo>
                  <a:pt x="2255479" y="602011"/>
                  <a:pt x="2254556" y="590673"/>
                  <a:pt x="2253978" y="583332"/>
                </a:cubicBezTo>
                <a:cubicBezTo>
                  <a:pt x="2250754" y="542348"/>
                  <a:pt x="2254077" y="501111"/>
                  <a:pt x="2254125" y="460000"/>
                </a:cubicBezTo>
                <a:cubicBezTo>
                  <a:pt x="2258345" y="449589"/>
                  <a:pt x="2261199" y="429562"/>
                  <a:pt x="2264735" y="414343"/>
                </a:cubicBezTo>
                <a:cubicBezTo>
                  <a:pt x="2267388" y="402930"/>
                  <a:pt x="2270425" y="394219"/>
                  <a:pt x="2274711" y="394300"/>
                </a:cubicBezTo>
                <a:close/>
                <a:moveTo>
                  <a:pt x="1771285" y="384266"/>
                </a:moveTo>
                <a:lnTo>
                  <a:pt x="1762015" y="492428"/>
                </a:lnTo>
                <a:lnTo>
                  <a:pt x="1751069" y="670405"/>
                </a:lnTo>
                <a:lnTo>
                  <a:pt x="1749555" y="625794"/>
                </a:lnTo>
                <a:lnTo>
                  <a:pt x="1749723" y="554629"/>
                </a:lnTo>
                <a:lnTo>
                  <a:pt x="1762571" y="444225"/>
                </a:lnTo>
                <a:close/>
                <a:moveTo>
                  <a:pt x="1778341" y="308106"/>
                </a:moveTo>
                <a:cubicBezTo>
                  <a:pt x="1779031" y="311254"/>
                  <a:pt x="1779837" y="324256"/>
                  <a:pt x="1779224" y="329644"/>
                </a:cubicBezTo>
                <a:lnTo>
                  <a:pt x="1771285" y="384266"/>
                </a:lnTo>
                <a:lnTo>
                  <a:pt x="1777746" y="308892"/>
                </a:lnTo>
                <a:cubicBezTo>
                  <a:pt x="1777893" y="307104"/>
                  <a:pt x="1778110" y="307058"/>
                  <a:pt x="1778341" y="308106"/>
                </a:cubicBezTo>
                <a:close/>
                <a:moveTo>
                  <a:pt x="2307538" y="251212"/>
                </a:moveTo>
                <a:cubicBezTo>
                  <a:pt x="2312235" y="249848"/>
                  <a:pt x="2313136" y="300060"/>
                  <a:pt x="2316374" y="318532"/>
                </a:cubicBezTo>
                <a:cubicBezTo>
                  <a:pt x="2335255" y="426274"/>
                  <a:pt x="2312085" y="535984"/>
                  <a:pt x="2297524" y="645609"/>
                </a:cubicBezTo>
                <a:lnTo>
                  <a:pt x="2293508" y="690434"/>
                </a:lnTo>
                <a:lnTo>
                  <a:pt x="2290557" y="683757"/>
                </a:lnTo>
                <a:cubicBezTo>
                  <a:pt x="2289354" y="682844"/>
                  <a:pt x="2288006" y="683558"/>
                  <a:pt x="2286551" y="686423"/>
                </a:cubicBezTo>
                <a:cubicBezTo>
                  <a:pt x="2278187" y="702887"/>
                  <a:pt x="2274759" y="721032"/>
                  <a:pt x="2272533" y="739592"/>
                </a:cubicBezTo>
                <a:lnTo>
                  <a:pt x="2271803" y="745552"/>
                </a:lnTo>
                <a:lnTo>
                  <a:pt x="2271737" y="736522"/>
                </a:lnTo>
                <a:lnTo>
                  <a:pt x="2271921" y="734873"/>
                </a:lnTo>
                <a:lnTo>
                  <a:pt x="2271716" y="733688"/>
                </a:lnTo>
                <a:lnTo>
                  <a:pt x="2271661" y="726416"/>
                </a:lnTo>
                <a:cubicBezTo>
                  <a:pt x="2273596" y="711157"/>
                  <a:pt x="2278342" y="694429"/>
                  <a:pt x="2278281" y="680619"/>
                </a:cubicBezTo>
                <a:cubicBezTo>
                  <a:pt x="2278208" y="664153"/>
                  <a:pt x="2290027" y="642467"/>
                  <a:pt x="2288359" y="627333"/>
                </a:cubicBezTo>
                <a:lnTo>
                  <a:pt x="2284430" y="620412"/>
                </a:lnTo>
                <a:lnTo>
                  <a:pt x="2284984" y="612953"/>
                </a:lnTo>
                <a:cubicBezTo>
                  <a:pt x="2284861" y="597713"/>
                  <a:pt x="2283980" y="582405"/>
                  <a:pt x="2283796" y="567227"/>
                </a:cubicBezTo>
                <a:cubicBezTo>
                  <a:pt x="2283600" y="551054"/>
                  <a:pt x="2291571" y="516189"/>
                  <a:pt x="2287950" y="504741"/>
                </a:cubicBezTo>
                <a:lnTo>
                  <a:pt x="2286045" y="502365"/>
                </a:lnTo>
                <a:lnTo>
                  <a:pt x="2290202" y="479542"/>
                </a:lnTo>
                <a:lnTo>
                  <a:pt x="2291371" y="444232"/>
                </a:lnTo>
                <a:lnTo>
                  <a:pt x="2297935" y="439462"/>
                </a:lnTo>
                <a:lnTo>
                  <a:pt x="2299177" y="510131"/>
                </a:lnTo>
                <a:cubicBezTo>
                  <a:pt x="2299853" y="520893"/>
                  <a:pt x="2300950" y="553195"/>
                  <a:pt x="2301208" y="542415"/>
                </a:cubicBezTo>
                <a:cubicBezTo>
                  <a:pt x="2302045" y="507384"/>
                  <a:pt x="2300919" y="437294"/>
                  <a:pt x="2300919" y="437294"/>
                </a:cubicBezTo>
                <a:lnTo>
                  <a:pt x="2297935" y="439462"/>
                </a:lnTo>
                <a:lnTo>
                  <a:pt x="2297934" y="439390"/>
                </a:lnTo>
                <a:cubicBezTo>
                  <a:pt x="2298309" y="415787"/>
                  <a:pt x="2299194" y="392174"/>
                  <a:pt x="2299759" y="368590"/>
                </a:cubicBezTo>
                <a:cubicBezTo>
                  <a:pt x="2300664" y="330758"/>
                  <a:pt x="2293354" y="291113"/>
                  <a:pt x="2305275" y="255197"/>
                </a:cubicBezTo>
                <a:cubicBezTo>
                  <a:pt x="2306119" y="252655"/>
                  <a:pt x="2306867" y="251407"/>
                  <a:pt x="2307538" y="251212"/>
                </a:cubicBezTo>
                <a:close/>
                <a:moveTo>
                  <a:pt x="2177009" y="226902"/>
                </a:moveTo>
                <a:cubicBezTo>
                  <a:pt x="2194981" y="239516"/>
                  <a:pt x="2173816" y="270748"/>
                  <a:pt x="2174034" y="292703"/>
                </a:cubicBezTo>
                <a:lnTo>
                  <a:pt x="2180704" y="599800"/>
                </a:lnTo>
                <a:cubicBezTo>
                  <a:pt x="2182036" y="661147"/>
                  <a:pt x="2185185" y="716442"/>
                  <a:pt x="2189046" y="764734"/>
                </a:cubicBezTo>
                <a:lnTo>
                  <a:pt x="2190815" y="784762"/>
                </a:lnTo>
                <a:lnTo>
                  <a:pt x="2185814" y="764625"/>
                </a:lnTo>
                <a:cubicBezTo>
                  <a:pt x="2180701" y="741859"/>
                  <a:pt x="2175738" y="712420"/>
                  <a:pt x="2171925" y="673871"/>
                </a:cubicBezTo>
                <a:cubicBezTo>
                  <a:pt x="2168973" y="644035"/>
                  <a:pt x="2176510" y="555601"/>
                  <a:pt x="2167065" y="584057"/>
                </a:cubicBezTo>
                <a:cubicBezTo>
                  <a:pt x="2164253" y="592533"/>
                  <a:pt x="2161898" y="610657"/>
                  <a:pt x="2160000" y="633717"/>
                </a:cubicBezTo>
                <a:lnTo>
                  <a:pt x="2157758" y="667458"/>
                </a:lnTo>
                <a:lnTo>
                  <a:pt x="2157089" y="650017"/>
                </a:lnTo>
                <a:cubicBezTo>
                  <a:pt x="2156227" y="588270"/>
                  <a:pt x="2160552" y="504813"/>
                  <a:pt x="2165764" y="286899"/>
                </a:cubicBezTo>
                <a:cubicBezTo>
                  <a:pt x="2166129" y="271642"/>
                  <a:pt x="2162903" y="238948"/>
                  <a:pt x="2168294" y="228485"/>
                </a:cubicBezTo>
                <a:cubicBezTo>
                  <a:pt x="2170091" y="224998"/>
                  <a:pt x="2172846" y="223980"/>
                  <a:pt x="2177009" y="226902"/>
                </a:cubicBezTo>
                <a:close/>
                <a:moveTo>
                  <a:pt x="1861168" y="251"/>
                </a:moveTo>
                <a:cubicBezTo>
                  <a:pt x="1862888" y="1931"/>
                  <a:pt x="1863954" y="12125"/>
                  <a:pt x="1864216" y="32798"/>
                </a:cubicBezTo>
                <a:cubicBezTo>
                  <a:pt x="1864833" y="81498"/>
                  <a:pt x="1867615" y="129729"/>
                  <a:pt x="1866066" y="178898"/>
                </a:cubicBezTo>
                <a:cubicBezTo>
                  <a:pt x="1860965" y="340819"/>
                  <a:pt x="1839137" y="506283"/>
                  <a:pt x="1844271" y="665896"/>
                </a:cubicBezTo>
                <a:lnTo>
                  <a:pt x="1865554" y="1187296"/>
                </a:lnTo>
                <a:lnTo>
                  <a:pt x="1867580" y="1181517"/>
                </a:lnTo>
                <a:lnTo>
                  <a:pt x="1871421" y="1175281"/>
                </a:lnTo>
                <a:lnTo>
                  <a:pt x="1871821" y="1176000"/>
                </a:lnTo>
                <a:lnTo>
                  <a:pt x="1876737" y="1178532"/>
                </a:lnTo>
                <a:lnTo>
                  <a:pt x="1874482" y="1183534"/>
                </a:lnTo>
                <a:cubicBezTo>
                  <a:pt x="1873294" y="1186531"/>
                  <a:pt x="1873704" y="1186768"/>
                  <a:pt x="1876646" y="1182576"/>
                </a:cubicBezTo>
                <a:lnTo>
                  <a:pt x="1878009" y="1179189"/>
                </a:lnTo>
                <a:lnTo>
                  <a:pt x="1880831" y="1180643"/>
                </a:lnTo>
                <a:lnTo>
                  <a:pt x="1876474" y="1193397"/>
                </a:lnTo>
                <a:lnTo>
                  <a:pt x="1867150" y="1226396"/>
                </a:lnTo>
                <a:lnTo>
                  <a:pt x="1867575" y="1236826"/>
                </a:lnTo>
                <a:lnTo>
                  <a:pt x="1867863" y="1240845"/>
                </a:lnTo>
                <a:lnTo>
                  <a:pt x="1872438" y="1241339"/>
                </a:lnTo>
                <a:cubicBezTo>
                  <a:pt x="1886746" y="1233611"/>
                  <a:pt x="1890627" y="1217820"/>
                  <a:pt x="1891902" y="1200013"/>
                </a:cubicBezTo>
                <a:lnTo>
                  <a:pt x="1892455" y="1183794"/>
                </a:lnTo>
                <a:lnTo>
                  <a:pt x="1895959" y="1183455"/>
                </a:lnTo>
                <a:cubicBezTo>
                  <a:pt x="1911888" y="1175934"/>
                  <a:pt x="1924657" y="1136038"/>
                  <a:pt x="1915498" y="1122927"/>
                </a:cubicBezTo>
                <a:lnTo>
                  <a:pt x="1910732" y="1119955"/>
                </a:lnTo>
                <a:lnTo>
                  <a:pt x="1912341" y="1096534"/>
                </a:lnTo>
                <a:lnTo>
                  <a:pt x="1908501" y="1100085"/>
                </a:lnTo>
                <a:lnTo>
                  <a:pt x="1913087" y="1076663"/>
                </a:lnTo>
                <a:cubicBezTo>
                  <a:pt x="1917022" y="1059980"/>
                  <a:pt x="1922025" y="1043642"/>
                  <a:pt x="1929391" y="1028266"/>
                </a:cubicBezTo>
                <a:cubicBezTo>
                  <a:pt x="1930141" y="1026701"/>
                  <a:pt x="1931084" y="1026574"/>
                  <a:pt x="1932148" y="1027346"/>
                </a:cubicBezTo>
                <a:lnTo>
                  <a:pt x="1933587" y="1029195"/>
                </a:lnTo>
                <a:lnTo>
                  <a:pt x="1929753" y="1071722"/>
                </a:lnTo>
                <a:cubicBezTo>
                  <a:pt x="1929323" y="1081238"/>
                  <a:pt x="1930571" y="1108463"/>
                  <a:pt x="1934686" y="1099871"/>
                </a:cubicBezTo>
                <a:cubicBezTo>
                  <a:pt x="1938754" y="1091381"/>
                  <a:pt x="1940145" y="1082071"/>
                  <a:pt x="1940865" y="1072555"/>
                </a:cubicBezTo>
                <a:lnTo>
                  <a:pt x="1942073" y="1056632"/>
                </a:lnTo>
                <a:lnTo>
                  <a:pt x="1945249" y="1063105"/>
                </a:lnTo>
                <a:lnTo>
                  <a:pt x="1948998" y="1071924"/>
                </a:lnTo>
                <a:lnTo>
                  <a:pt x="1944190" y="1112712"/>
                </a:lnTo>
                <a:lnTo>
                  <a:pt x="1946680" y="1116611"/>
                </a:lnTo>
                <a:lnTo>
                  <a:pt x="1946391" y="1120099"/>
                </a:lnTo>
                <a:cubicBezTo>
                  <a:pt x="1946691" y="1122645"/>
                  <a:pt x="1947682" y="1123666"/>
                  <a:pt x="1949558" y="1122652"/>
                </a:cubicBezTo>
                <a:lnTo>
                  <a:pt x="1950155" y="1122051"/>
                </a:lnTo>
                <a:lnTo>
                  <a:pt x="1952089" y="1125079"/>
                </a:lnTo>
                <a:cubicBezTo>
                  <a:pt x="1954722" y="1129202"/>
                  <a:pt x="1956995" y="1131825"/>
                  <a:pt x="1957829" y="1128456"/>
                </a:cubicBezTo>
                <a:lnTo>
                  <a:pt x="1960978" y="1111155"/>
                </a:lnTo>
                <a:lnTo>
                  <a:pt x="1961595" y="1110534"/>
                </a:lnTo>
                <a:cubicBezTo>
                  <a:pt x="1964501" y="1105487"/>
                  <a:pt x="1966483" y="1099601"/>
                  <a:pt x="1968096" y="1093381"/>
                </a:cubicBezTo>
                <a:lnTo>
                  <a:pt x="1969611" y="1086609"/>
                </a:lnTo>
                <a:lnTo>
                  <a:pt x="1969747" y="1092635"/>
                </a:lnTo>
                <a:cubicBezTo>
                  <a:pt x="1969972" y="1100694"/>
                  <a:pt x="1970309" y="1106075"/>
                  <a:pt x="1971106" y="1100742"/>
                </a:cubicBezTo>
                <a:lnTo>
                  <a:pt x="1975975" y="1062132"/>
                </a:lnTo>
                <a:lnTo>
                  <a:pt x="1977781" y="1056052"/>
                </a:lnTo>
                <a:lnTo>
                  <a:pt x="1980737" y="1021578"/>
                </a:lnTo>
                <a:lnTo>
                  <a:pt x="1982737" y="1023074"/>
                </a:lnTo>
                <a:lnTo>
                  <a:pt x="1978841" y="1064689"/>
                </a:lnTo>
                <a:cubicBezTo>
                  <a:pt x="1977526" y="1078742"/>
                  <a:pt x="1976958" y="1092744"/>
                  <a:pt x="1979376" y="1106546"/>
                </a:cubicBezTo>
                <a:cubicBezTo>
                  <a:pt x="1981144" y="1116636"/>
                  <a:pt x="1993641" y="1089028"/>
                  <a:pt x="1992653" y="1078833"/>
                </a:cubicBezTo>
                <a:cubicBezTo>
                  <a:pt x="1990994" y="1061735"/>
                  <a:pt x="1991769" y="1036946"/>
                  <a:pt x="1982905" y="1023200"/>
                </a:cubicBezTo>
                <a:lnTo>
                  <a:pt x="1982737" y="1023074"/>
                </a:lnTo>
                <a:lnTo>
                  <a:pt x="1982787" y="1022535"/>
                </a:lnTo>
                <a:cubicBezTo>
                  <a:pt x="1984897" y="1017329"/>
                  <a:pt x="1986481" y="1009894"/>
                  <a:pt x="1987934" y="1001901"/>
                </a:cubicBezTo>
                <a:lnTo>
                  <a:pt x="1991201" y="983926"/>
                </a:lnTo>
                <a:lnTo>
                  <a:pt x="1993598" y="980748"/>
                </a:lnTo>
                <a:lnTo>
                  <a:pt x="1995406" y="980102"/>
                </a:lnTo>
                <a:lnTo>
                  <a:pt x="1993162" y="998957"/>
                </a:lnTo>
                <a:cubicBezTo>
                  <a:pt x="1991959" y="1015753"/>
                  <a:pt x="1995041" y="1066287"/>
                  <a:pt x="1994757" y="1049450"/>
                </a:cubicBezTo>
                <a:cubicBezTo>
                  <a:pt x="1994419" y="1029413"/>
                  <a:pt x="2007880" y="981409"/>
                  <a:pt x="1998918" y="978849"/>
                </a:cubicBezTo>
                <a:lnTo>
                  <a:pt x="1995406" y="980102"/>
                </a:lnTo>
                <a:lnTo>
                  <a:pt x="1997455" y="962887"/>
                </a:lnTo>
                <a:lnTo>
                  <a:pt x="1998228" y="960635"/>
                </a:lnTo>
                <a:cubicBezTo>
                  <a:pt x="2000733" y="957103"/>
                  <a:pt x="2003894" y="956357"/>
                  <a:pt x="2008107" y="960072"/>
                </a:cubicBezTo>
                <a:lnTo>
                  <a:pt x="2010800" y="964550"/>
                </a:lnTo>
                <a:lnTo>
                  <a:pt x="2010376" y="967460"/>
                </a:lnTo>
                <a:cubicBezTo>
                  <a:pt x="2009123" y="976047"/>
                  <a:pt x="2007768" y="984006"/>
                  <a:pt x="2006003" y="989454"/>
                </a:cubicBezTo>
                <a:cubicBezTo>
                  <a:pt x="2005954" y="1030564"/>
                  <a:pt x="1998759" y="1072292"/>
                  <a:pt x="2005855" y="1112785"/>
                </a:cubicBezTo>
                <a:cubicBezTo>
                  <a:pt x="2008490" y="1127817"/>
                  <a:pt x="2013330" y="1097997"/>
                  <a:pt x="2015712" y="1073564"/>
                </a:cubicBezTo>
                <a:lnTo>
                  <a:pt x="2015861" y="1071346"/>
                </a:lnTo>
                <a:lnTo>
                  <a:pt x="2016667" y="1070998"/>
                </a:lnTo>
                <a:lnTo>
                  <a:pt x="2017058" y="1070274"/>
                </a:lnTo>
                <a:lnTo>
                  <a:pt x="2017363" y="1076151"/>
                </a:lnTo>
                <a:cubicBezTo>
                  <a:pt x="2018768" y="1085191"/>
                  <a:pt x="2021328" y="1093892"/>
                  <a:pt x="2025735" y="1102049"/>
                </a:cubicBezTo>
                <a:cubicBezTo>
                  <a:pt x="2030795" y="1111420"/>
                  <a:pt x="2035324" y="1101437"/>
                  <a:pt x="2038607" y="1086449"/>
                </a:cubicBezTo>
                <a:lnTo>
                  <a:pt x="2039427" y="1081314"/>
                </a:lnTo>
                <a:lnTo>
                  <a:pt x="2042463" y="1078948"/>
                </a:lnTo>
                <a:cubicBezTo>
                  <a:pt x="2044321" y="1077011"/>
                  <a:pt x="2045686" y="1074950"/>
                  <a:pt x="2046049" y="1073102"/>
                </a:cubicBezTo>
                <a:lnTo>
                  <a:pt x="2047792" y="1031626"/>
                </a:lnTo>
                <a:lnTo>
                  <a:pt x="2050616" y="1025088"/>
                </a:lnTo>
                <a:cubicBezTo>
                  <a:pt x="2055371" y="1011626"/>
                  <a:pt x="2058761" y="997822"/>
                  <a:pt x="2059398" y="983723"/>
                </a:cubicBezTo>
                <a:lnTo>
                  <a:pt x="2057442" y="981871"/>
                </a:lnTo>
                <a:lnTo>
                  <a:pt x="2057878" y="980842"/>
                </a:lnTo>
                <a:cubicBezTo>
                  <a:pt x="2060464" y="974535"/>
                  <a:pt x="2062131" y="969658"/>
                  <a:pt x="2067010" y="955478"/>
                </a:cubicBezTo>
                <a:lnTo>
                  <a:pt x="2070769" y="944586"/>
                </a:lnTo>
                <a:lnTo>
                  <a:pt x="2070389" y="954312"/>
                </a:lnTo>
                <a:cubicBezTo>
                  <a:pt x="2070587" y="963375"/>
                  <a:pt x="2071476" y="972371"/>
                  <a:pt x="2073473" y="981257"/>
                </a:cubicBezTo>
                <a:cubicBezTo>
                  <a:pt x="2076450" y="994503"/>
                  <a:pt x="2092666" y="958850"/>
                  <a:pt x="2092553" y="945273"/>
                </a:cubicBezTo>
                <a:cubicBezTo>
                  <a:pt x="2092496" y="938330"/>
                  <a:pt x="2079591" y="940291"/>
                  <a:pt x="2073110" y="937800"/>
                </a:cubicBezTo>
                <a:lnTo>
                  <a:pt x="2070769" y="944586"/>
                </a:lnTo>
                <a:lnTo>
                  <a:pt x="2071458" y="926956"/>
                </a:lnTo>
                <a:cubicBezTo>
                  <a:pt x="2073000" y="908638"/>
                  <a:pt x="2075650" y="890208"/>
                  <a:pt x="2076087" y="871999"/>
                </a:cubicBezTo>
                <a:cubicBezTo>
                  <a:pt x="2079339" y="862967"/>
                  <a:pt x="2081937" y="845195"/>
                  <a:pt x="2084861" y="831794"/>
                </a:cubicBezTo>
                <a:lnTo>
                  <a:pt x="2086847" y="825458"/>
                </a:lnTo>
                <a:lnTo>
                  <a:pt x="2087933" y="832634"/>
                </a:lnTo>
                <a:lnTo>
                  <a:pt x="2084664" y="858087"/>
                </a:lnTo>
                <a:cubicBezTo>
                  <a:pt x="2081327" y="887590"/>
                  <a:pt x="2079350" y="911320"/>
                  <a:pt x="2079350" y="911320"/>
                </a:cubicBezTo>
                <a:cubicBezTo>
                  <a:pt x="2086433" y="906079"/>
                  <a:pt x="2093079" y="901483"/>
                  <a:pt x="2098542" y="896570"/>
                </a:cubicBezTo>
                <a:lnTo>
                  <a:pt x="2109827" y="881030"/>
                </a:lnTo>
                <a:lnTo>
                  <a:pt x="2107620" y="908292"/>
                </a:lnTo>
                <a:lnTo>
                  <a:pt x="2107150" y="907768"/>
                </a:lnTo>
                <a:cubicBezTo>
                  <a:pt x="2106440" y="907838"/>
                  <a:pt x="2105598" y="908695"/>
                  <a:pt x="2104597" y="910522"/>
                </a:cubicBezTo>
                <a:cubicBezTo>
                  <a:pt x="2090122" y="936940"/>
                  <a:pt x="2093868" y="969892"/>
                  <a:pt x="2091247" y="999902"/>
                </a:cubicBezTo>
                <a:cubicBezTo>
                  <a:pt x="2090625" y="1007019"/>
                  <a:pt x="2094077" y="1028106"/>
                  <a:pt x="2094947" y="1021014"/>
                </a:cubicBezTo>
                <a:lnTo>
                  <a:pt x="2097618" y="998937"/>
                </a:lnTo>
                <a:lnTo>
                  <a:pt x="2092842" y="1050396"/>
                </a:lnTo>
                <a:cubicBezTo>
                  <a:pt x="2091627" y="1061627"/>
                  <a:pt x="2085356" y="1094934"/>
                  <a:pt x="2087837" y="1083912"/>
                </a:cubicBezTo>
                <a:cubicBezTo>
                  <a:pt x="2097106" y="1042710"/>
                  <a:pt x="2104764" y="1001159"/>
                  <a:pt x="2113230" y="959783"/>
                </a:cubicBezTo>
                <a:cubicBezTo>
                  <a:pt x="2112510" y="955678"/>
                  <a:pt x="2112111" y="949633"/>
                  <a:pt x="2111793" y="943104"/>
                </a:cubicBezTo>
                <a:lnTo>
                  <a:pt x="2111174" y="930403"/>
                </a:lnTo>
                <a:lnTo>
                  <a:pt x="2114910" y="926935"/>
                </a:lnTo>
                <a:lnTo>
                  <a:pt x="2119892" y="924667"/>
                </a:lnTo>
                <a:lnTo>
                  <a:pt x="2119469" y="933303"/>
                </a:lnTo>
                <a:cubicBezTo>
                  <a:pt x="2118257" y="948780"/>
                  <a:pt x="2115048" y="992370"/>
                  <a:pt x="2123967" y="979661"/>
                </a:cubicBezTo>
                <a:cubicBezTo>
                  <a:pt x="2135248" y="963586"/>
                  <a:pt x="2126772" y="940485"/>
                  <a:pt x="2128175" y="920897"/>
                </a:cubicBezTo>
                <a:lnTo>
                  <a:pt x="2119892" y="924667"/>
                </a:lnTo>
                <a:lnTo>
                  <a:pt x="2121573" y="890266"/>
                </a:lnTo>
                <a:cubicBezTo>
                  <a:pt x="2122945" y="876007"/>
                  <a:pt x="2126047" y="862369"/>
                  <a:pt x="2134052" y="850961"/>
                </a:cubicBezTo>
                <a:cubicBezTo>
                  <a:pt x="2140294" y="842067"/>
                  <a:pt x="2142587" y="861885"/>
                  <a:pt x="2145373" y="878114"/>
                </a:cubicBezTo>
                <a:lnTo>
                  <a:pt x="2145708" y="879602"/>
                </a:lnTo>
                <a:lnTo>
                  <a:pt x="2144353" y="889049"/>
                </a:lnTo>
                <a:cubicBezTo>
                  <a:pt x="2141110" y="910764"/>
                  <a:pt x="2123406" y="942238"/>
                  <a:pt x="2141378" y="954850"/>
                </a:cubicBezTo>
                <a:cubicBezTo>
                  <a:pt x="2158649" y="966971"/>
                  <a:pt x="2146119" y="912917"/>
                  <a:pt x="2148489" y="891951"/>
                </a:cubicBezTo>
                <a:lnTo>
                  <a:pt x="2145708" y="879602"/>
                </a:lnTo>
                <a:lnTo>
                  <a:pt x="2150219" y="848131"/>
                </a:lnTo>
                <a:lnTo>
                  <a:pt x="2154486" y="830695"/>
                </a:lnTo>
                <a:lnTo>
                  <a:pt x="2155164" y="847261"/>
                </a:lnTo>
                <a:cubicBezTo>
                  <a:pt x="2156962" y="869844"/>
                  <a:pt x="2148083" y="917408"/>
                  <a:pt x="2170398" y="913498"/>
                </a:cubicBezTo>
                <a:cubicBezTo>
                  <a:pt x="2192958" y="909545"/>
                  <a:pt x="2170850" y="867642"/>
                  <a:pt x="2169238" y="844795"/>
                </a:cubicBezTo>
                <a:cubicBezTo>
                  <a:pt x="2168400" y="832917"/>
                  <a:pt x="2168908" y="799230"/>
                  <a:pt x="2163072" y="809609"/>
                </a:cubicBezTo>
                <a:cubicBezTo>
                  <a:pt x="2159739" y="815537"/>
                  <a:pt x="2157152" y="821785"/>
                  <a:pt x="2155087" y="828241"/>
                </a:cubicBezTo>
                <a:lnTo>
                  <a:pt x="2154486" y="830695"/>
                </a:lnTo>
                <a:lnTo>
                  <a:pt x="2154277" y="825566"/>
                </a:lnTo>
                <a:cubicBezTo>
                  <a:pt x="2153543" y="789006"/>
                  <a:pt x="2154609" y="725055"/>
                  <a:pt x="2157494" y="671420"/>
                </a:cubicBezTo>
                <a:lnTo>
                  <a:pt x="2157758" y="667458"/>
                </a:lnTo>
                <a:lnTo>
                  <a:pt x="2158776" y="694020"/>
                </a:lnTo>
                <a:cubicBezTo>
                  <a:pt x="2161570" y="737474"/>
                  <a:pt x="2167886" y="784574"/>
                  <a:pt x="2179540" y="882883"/>
                </a:cubicBezTo>
                <a:lnTo>
                  <a:pt x="2190516" y="873312"/>
                </a:lnTo>
                <a:lnTo>
                  <a:pt x="2189841" y="920971"/>
                </a:lnTo>
                <a:cubicBezTo>
                  <a:pt x="2196929" y="941098"/>
                  <a:pt x="2202214" y="956287"/>
                  <a:pt x="2206021" y="966819"/>
                </a:cubicBezTo>
                <a:lnTo>
                  <a:pt x="2209789" y="976832"/>
                </a:lnTo>
                <a:lnTo>
                  <a:pt x="2209738" y="985710"/>
                </a:lnTo>
                <a:cubicBezTo>
                  <a:pt x="2209704" y="1015539"/>
                  <a:pt x="2210441" y="1056223"/>
                  <a:pt x="2214505" y="1061715"/>
                </a:cubicBezTo>
                <a:cubicBezTo>
                  <a:pt x="2221225" y="1070795"/>
                  <a:pt x="2219242" y="1039490"/>
                  <a:pt x="2219512" y="1028197"/>
                </a:cubicBezTo>
                <a:cubicBezTo>
                  <a:pt x="2219814" y="1015571"/>
                  <a:pt x="2220305" y="1002857"/>
                  <a:pt x="2220177" y="990188"/>
                </a:cubicBezTo>
                <a:lnTo>
                  <a:pt x="2219495" y="981784"/>
                </a:lnTo>
                <a:lnTo>
                  <a:pt x="2220798" y="972835"/>
                </a:lnTo>
                <a:lnTo>
                  <a:pt x="2220827" y="973177"/>
                </a:lnTo>
                <a:lnTo>
                  <a:pt x="2220818" y="973568"/>
                </a:lnTo>
                <a:cubicBezTo>
                  <a:pt x="2221144" y="975423"/>
                  <a:pt x="2221051" y="975036"/>
                  <a:pt x="2220845" y="973390"/>
                </a:cubicBezTo>
                <a:lnTo>
                  <a:pt x="2220827" y="973177"/>
                </a:lnTo>
                <a:lnTo>
                  <a:pt x="2220842" y="972537"/>
                </a:lnTo>
                <a:lnTo>
                  <a:pt x="2221677" y="966800"/>
                </a:lnTo>
                <a:lnTo>
                  <a:pt x="2222200" y="954090"/>
                </a:lnTo>
                <a:lnTo>
                  <a:pt x="2224156" y="951224"/>
                </a:lnTo>
                <a:lnTo>
                  <a:pt x="2224550" y="951433"/>
                </a:lnTo>
                <a:lnTo>
                  <a:pt x="2224547" y="952645"/>
                </a:lnTo>
                <a:cubicBezTo>
                  <a:pt x="2224001" y="975774"/>
                  <a:pt x="2222705" y="1004151"/>
                  <a:pt x="2227420" y="990545"/>
                </a:cubicBezTo>
                <a:lnTo>
                  <a:pt x="2228038" y="987237"/>
                </a:lnTo>
                <a:lnTo>
                  <a:pt x="2228653" y="997582"/>
                </a:lnTo>
                <a:cubicBezTo>
                  <a:pt x="2230854" y="1003241"/>
                  <a:pt x="2231767" y="1019528"/>
                  <a:pt x="2235255" y="1014559"/>
                </a:cubicBezTo>
                <a:cubicBezTo>
                  <a:pt x="2238562" y="1009846"/>
                  <a:pt x="2237981" y="990934"/>
                  <a:pt x="2236564" y="973188"/>
                </a:cubicBezTo>
                <a:lnTo>
                  <a:pt x="2234514" y="952572"/>
                </a:lnTo>
                <a:lnTo>
                  <a:pt x="2235057" y="949668"/>
                </a:lnTo>
                <a:lnTo>
                  <a:pt x="2235052" y="952249"/>
                </a:lnTo>
                <a:cubicBezTo>
                  <a:pt x="2235748" y="976794"/>
                  <a:pt x="2243147" y="943920"/>
                  <a:pt x="2254845" y="898699"/>
                </a:cubicBezTo>
                <a:cubicBezTo>
                  <a:pt x="2253861" y="881278"/>
                  <a:pt x="2253098" y="865255"/>
                  <a:pt x="2252462" y="850933"/>
                </a:cubicBezTo>
                <a:lnTo>
                  <a:pt x="2252247" y="845902"/>
                </a:lnTo>
                <a:lnTo>
                  <a:pt x="2252375" y="844570"/>
                </a:lnTo>
                <a:lnTo>
                  <a:pt x="2252168" y="844069"/>
                </a:lnTo>
                <a:lnTo>
                  <a:pt x="2250850" y="813366"/>
                </a:lnTo>
                <a:cubicBezTo>
                  <a:pt x="2249911" y="792125"/>
                  <a:pt x="2249118" y="778891"/>
                  <a:pt x="2247745" y="776080"/>
                </a:cubicBezTo>
                <a:lnTo>
                  <a:pt x="2246006" y="778706"/>
                </a:lnTo>
                <a:lnTo>
                  <a:pt x="2246721" y="769563"/>
                </a:lnTo>
                <a:cubicBezTo>
                  <a:pt x="2248278" y="749915"/>
                  <a:pt x="2245968" y="701146"/>
                  <a:pt x="2262101" y="712469"/>
                </a:cubicBezTo>
                <a:cubicBezTo>
                  <a:pt x="2265775" y="715046"/>
                  <a:pt x="2268194" y="718336"/>
                  <a:pt x="2269714" y="722136"/>
                </a:cubicBezTo>
                <a:lnTo>
                  <a:pt x="2271716" y="733688"/>
                </a:lnTo>
                <a:lnTo>
                  <a:pt x="2271737" y="736522"/>
                </a:lnTo>
                <a:lnTo>
                  <a:pt x="2268580" y="764750"/>
                </a:lnTo>
                <a:lnTo>
                  <a:pt x="2267701" y="779108"/>
                </a:lnTo>
                <a:lnTo>
                  <a:pt x="2265728" y="795246"/>
                </a:lnTo>
                <a:cubicBezTo>
                  <a:pt x="2265003" y="798941"/>
                  <a:pt x="2267675" y="787828"/>
                  <a:pt x="2267397" y="784073"/>
                </a:cubicBezTo>
                <a:lnTo>
                  <a:pt x="2267701" y="779108"/>
                </a:lnTo>
                <a:lnTo>
                  <a:pt x="2271803" y="745552"/>
                </a:lnTo>
                <a:lnTo>
                  <a:pt x="2271819" y="747654"/>
                </a:lnTo>
                <a:cubicBezTo>
                  <a:pt x="2273210" y="754001"/>
                  <a:pt x="2276254" y="759431"/>
                  <a:pt x="2281907" y="763397"/>
                </a:cubicBezTo>
                <a:lnTo>
                  <a:pt x="2287743" y="763390"/>
                </a:lnTo>
                <a:lnTo>
                  <a:pt x="2288403" y="935975"/>
                </a:lnTo>
                <a:lnTo>
                  <a:pt x="2291387" y="1051489"/>
                </a:lnTo>
                <a:lnTo>
                  <a:pt x="2289013" y="1052284"/>
                </a:lnTo>
                <a:cubicBezTo>
                  <a:pt x="2271767" y="1065047"/>
                  <a:pt x="2280171" y="1173782"/>
                  <a:pt x="2287196" y="1186789"/>
                </a:cubicBezTo>
                <a:cubicBezTo>
                  <a:pt x="2292065" y="1195802"/>
                  <a:pt x="2296049" y="1168313"/>
                  <a:pt x="2300474" y="1159076"/>
                </a:cubicBezTo>
                <a:cubicBezTo>
                  <a:pt x="2299833" y="1146797"/>
                  <a:pt x="2299105" y="1128375"/>
                  <a:pt x="2298357" y="1108418"/>
                </a:cubicBezTo>
                <a:lnTo>
                  <a:pt x="2296269" y="1052784"/>
                </a:lnTo>
                <a:lnTo>
                  <a:pt x="2296869" y="1053214"/>
                </a:lnTo>
                <a:cubicBezTo>
                  <a:pt x="2302676" y="1061398"/>
                  <a:pt x="2303071" y="1087786"/>
                  <a:pt x="2304682" y="1100312"/>
                </a:cubicBezTo>
                <a:lnTo>
                  <a:pt x="2305297" y="1110091"/>
                </a:lnTo>
                <a:lnTo>
                  <a:pt x="2303013" y="1111484"/>
                </a:lnTo>
                <a:cubicBezTo>
                  <a:pt x="2298362" y="1155698"/>
                  <a:pt x="2305444" y="1200385"/>
                  <a:pt x="2308235" y="1244755"/>
                </a:cubicBezTo>
                <a:cubicBezTo>
                  <a:pt x="2308997" y="1256874"/>
                  <a:pt x="2309603" y="1220468"/>
                  <a:pt x="2309106" y="1208336"/>
                </a:cubicBezTo>
                <a:lnTo>
                  <a:pt x="2308997" y="1202667"/>
                </a:lnTo>
                <a:lnTo>
                  <a:pt x="2310340" y="1215373"/>
                </a:lnTo>
                <a:cubicBezTo>
                  <a:pt x="2313452" y="1223375"/>
                  <a:pt x="2317255" y="1199655"/>
                  <a:pt x="2320714" y="1191794"/>
                </a:cubicBezTo>
                <a:lnTo>
                  <a:pt x="2321041" y="1168836"/>
                </a:lnTo>
                <a:lnTo>
                  <a:pt x="2323256" y="1166924"/>
                </a:lnTo>
                <a:lnTo>
                  <a:pt x="2327316" y="1208771"/>
                </a:lnTo>
                <a:cubicBezTo>
                  <a:pt x="2328512" y="1218221"/>
                  <a:pt x="2330415" y="1246268"/>
                  <a:pt x="2332248" y="1236920"/>
                </a:cubicBezTo>
                <a:cubicBezTo>
                  <a:pt x="2337196" y="1211696"/>
                  <a:pt x="2335346" y="1185604"/>
                  <a:pt x="2336893" y="1159946"/>
                </a:cubicBezTo>
                <a:cubicBezTo>
                  <a:pt x="2333097" y="1162425"/>
                  <a:pt x="2328380" y="1164098"/>
                  <a:pt x="2324124" y="1166174"/>
                </a:cubicBezTo>
                <a:lnTo>
                  <a:pt x="2323256" y="1166924"/>
                </a:lnTo>
                <a:lnTo>
                  <a:pt x="2322818" y="1162413"/>
                </a:lnTo>
                <a:cubicBezTo>
                  <a:pt x="2340596" y="1116160"/>
                  <a:pt x="2325880" y="1155150"/>
                  <a:pt x="2321189" y="1164627"/>
                </a:cubicBezTo>
                <a:lnTo>
                  <a:pt x="2320964" y="1164967"/>
                </a:lnTo>
                <a:lnTo>
                  <a:pt x="2319118" y="1141301"/>
                </a:lnTo>
                <a:lnTo>
                  <a:pt x="2316499" y="1132850"/>
                </a:lnTo>
                <a:lnTo>
                  <a:pt x="2320677" y="1123690"/>
                </a:lnTo>
                <a:cubicBezTo>
                  <a:pt x="2322794" y="1117010"/>
                  <a:pt x="2324536" y="1110129"/>
                  <a:pt x="2327027" y="1103649"/>
                </a:cubicBezTo>
                <a:cubicBezTo>
                  <a:pt x="2321952" y="1108046"/>
                  <a:pt x="2317149" y="1111715"/>
                  <a:pt x="2313254" y="1115361"/>
                </a:cubicBezTo>
                <a:lnTo>
                  <a:pt x="2310864" y="1118683"/>
                </a:lnTo>
                <a:lnTo>
                  <a:pt x="2310598" y="1118043"/>
                </a:lnTo>
                <a:lnTo>
                  <a:pt x="2309137" y="1115607"/>
                </a:lnTo>
                <a:lnTo>
                  <a:pt x="2308004" y="1085149"/>
                </a:lnTo>
                <a:cubicBezTo>
                  <a:pt x="2308657" y="1070604"/>
                  <a:pt x="2309727" y="1056009"/>
                  <a:pt x="2308891" y="1041548"/>
                </a:cubicBezTo>
                <a:cubicBezTo>
                  <a:pt x="2307584" y="1018930"/>
                  <a:pt x="2303426" y="996567"/>
                  <a:pt x="2300694" y="974077"/>
                </a:cubicBezTo>
                <a:cubicBezTo>
                  <a:pt x="2304853" y="956424"/>
                  <a:pt x="2309445" y="938867"/>
                  <a:pt x="2313173" y="921117"/>
                </a:cubicBezTo>
                <a:lnTo>
                  <a:pt x="2322017" y="873930"/>
                </a:lnTo>
                <a:lnTo>
                  <a:pt x="2324813" y="870155"/>
                </a:lnTo>
                <a:cubicBezTo>
                  <a:pt x="2327784" y="864233"/>
                  <a:pt x="2330171" y="857336"/>
                  <a:pt x="2332075" y="849756"/>
                </a:cubicBezTo>
                <a:lnTo>
                  <a:pt x="2336977" y="810900"/>
                </a:lnTo>
                <a:lnTo>
                  <a:pt x="2337065" y="813738"/>
                </a:lnTo>
                <a:cubicBezTo>
                  <a:pt x="2337642" y="832821"/>
                  <a:pt x="2338407" y="859243"/>
                  <a:pt x="2339163" y="888600"/>
                </a:cubicBezTo>
                <a:lnTo>
                  <a:pt x="2340560" y="952128"/>
                </a:lnTo>
                <a:lnTo>
                  <a:pt x="2339233" y="941781"/>
                </a:lnTo>
                <a:cubicBezTo>
                  <a:pt x="2338000" y="933946"/>
                  <a:pt x="2336754" y="927965"/>
                  <a:pt x="2335517" y="924455"/>
                </a:cubicBezTo>
                <a:cubicBezTo>
                  <a:pt x="2330905" y="911358"/>
                  <a:pt x="2325554" y="950378"/>
                  <a:pt x="2320573" y="963340"/>
                </a:cubicBezTo>
                <a:cubicBezTo>
                  <a:pt x="2325336" y="1018115"/>
                  <a:pt x="2328687" y="1182295"/>
                  <a:pt x="2334862" y="1127662"/>
                </a:cubicBezTo>
                <a:cubicBezTo>
                  <a:pt x="2337233" y="1106696"/>
                  <a:pt x="2341898" y="1085863"/>
                  <a:pt x="2341973" y="1064764"/>
                </a:cubicBezTo>
                <a:cubicBezTo>
                  <a:pt x="2342057" y="1041271"/>
                  <a:pt x="2341732" y="1011909"/>
                  <a:pt x="2341197" y="981081"/>
                </a:cubicBezTo>
                <a:lnTo>
                  <a:pt x="2340560" y="952128"/>
                </a:lnTo>
                <a:lnTo>
                  <a:pt x="2342882" y="970238"/>
                </a:lnTo>
                <a:cubicBezTo>
                  <a:pt x="2350028" y="1035814"/>
                  <a:pt x="2356017" y="1145959"/>
                  <a:pt x="2356335" y="1167419"/>
                </a:cubicBezTo>
                <a:cubicBezTo>
                  <a:pt x="2356627" y="1187055"/>
                  <a:pt x="2348737" y="1206840"/>
                  <a:pt x="2352127" y="1226183"/>
                </a:cubicBezTo>
                <a:cubicBezTo>
                  <a:pt x="2353966" y="1236673"/>
                  <a:pt x="2360906" y="1206212"/>
                  <a:pt x="2361269" y="1195567"/>
                </a:cubicBezTo>
                <a:cubicBezTo>
                  <a:pt x="2361881" y="1177560"/>
                  <a:pt x="2360963" y="1159560"/>
                  <a:pt x="2359798" y="1141560"/>
                </a:cubicBezTo>
                <a:lnTo>
                  <a:pt x="2358129" y="1111033"/>
                </a:lnTo>
                <a:lnTo>
                  <a:pt x="2358562" y="1114962"/>
                </a:lnTo>
                <a:cubicBezTo>
                  <a:pt x="2359441" y="1121965"/>
                  <a:pt x="2360370" y="1128357"/>
                  <a:pt x="2361342" y="1133902"/>
                </a:cubicBezTo>
                <a:cubicBezTo>
                  <a:pt x="2369373" y="1179727"/>
                  <a:pt x="2356596" y="1075636"/>
                  <a:pt x="2356844" y="1087543"/>
                </a:cubicBezTo>
                <a:lnTo>
                  <a:pt x="2358129" y="1111033"/>
                </a:lnTo>
                <a:lnTo>
                  <a:pt x="2356071" y="1092356"/>
                </a:lnTo>
                <a:cubicBezTo>
                  <a:pt x="2351397" y="1044410"/>
                  <a:pt x="2348621" y="982893"/>
                  <a:pt x="2348721" y="958408"/>
                </a:cubicBezTo>
                <a:cubicBezTo>
                  <a:pt x="2348769" y="946567"/>
                  <a:pt x="2364160" y="904575"/>
                  <a:pt x="2367004" y="897177"/>
                </a:cubicBezTo>
                <a:cubicBezTo>
                  <a:pt x="2368914" y="892207"/>
                  <a:pt x="2363957" y="907382"/>
                  <a:pt x="2362433" y="912485"/>
                </a:cubicBezTo>
                <a:cubicBezTo>
                  <a:pt x="2358289" y="926365"/>
                  <a:pt x="2362551" y="941457"/>
                  <a:pt x="2362796" y="955941"/>
                </a:cubicBezTo>
                <a:cubicBezTo>
                  <a:pt x="2363711" y="1010161"/>
                  <a:pt x="2364448" y="1064386"/>
                  <a:pt x="2365913" y="1118595"/>
                </a:cubicBezTo>
                <a:lnTo>
                  <a:pt x="2373767" y="1367171"/>
                </a:lnTo>
                <a:lnTo>
                  <a:pt x="2371922" y="1366042"/>
                </a:lnTo>
                <a:cubicBezTo>
                  <a:pt x="2355163" y="1390217"/>
                  <a:pt x="2361829" y="1375542"/>
                  <a:pt x="2367905" y="1427067"/>
                </a:cubicBezTo>
                <a:cubicBezTo>
                  <a:pt x="2368486" y="1431992"/>
                  <a:pt x="2370137" y="1436743"/>
                  <a:pt x="2371672" y="1441458"/>
                </a:cubicBezTo>
                <a:cubicBezTo>
                  <a:pt x="2372758" y="1444793"/>
                  <a:pt x="2378061" y="1453793"/>
                  <a:pt x="2375748" y="1451156"/>
                </a:cubicBezTo>
                <a:cubicBezTo>
                  <a:pt x="2366892" y="1441051"/>
                  <a:pt x="2362001" y="1426593"/>
                  <a:pt x="2356942" y="1414558"/>
                </a:cubicBezTo>
                <a:cubicBezTo>
                  <a:pt x="2353709" y="1415918"/>
                  <a:pt x="2348569" y="1415389"/>
                  <a:pt x="2347244" y="1418635"/>
                </a:cubicBezTo>
                <a:cubicBezTo>
                  <a:pt x="2345919" y="1421881"/>
                  <a:pt x="2350696" y="1424882"/>
                  <a:pt x="2351321" y="1428332"/>
                </a:cubicBezTo>
                <a:cubicBezTo>
                  <a:pt x="2355348" y="1450556"/>
                  <a:pt x="2354433" y="1452680"/>
                  <a:pt x="2353234" y="1470889"/>
                </a:cubicBezTo>
                <a:cubicBezTo>
                  <a:pt x="2354593" y="1474121"/>
                  <a:pt x="2356685" y="1477135"/>
                  <a:pt x="2357311" y="1480586"/>
                </a:cubicBezTo>
                <a:cubicBezTo>
                  <a:pt x="2358859" y="1489129"/>
                  <a:pt x="2351094" y="1504930"/>
                  <a:pt x="2360141" y="1481764"/>
                </a:cubicBezTo>
                <a:lnTo>
                  <a:pt x="2362344" y="1476260"/>
                </a:lnTo>
                <a:lnTo>
                  <a:pt x="2368583" y="1488400"/>
                </a:lnTo>
                <a:cubicBezTo>
                  <a:pt x="2372353" y="1498649"/>
                  <a:pt x="2375067" y="1509257"/>
                  <a:pt x="2378309" y="1519685"/>
                </a:cubicBezTo>
                <a:cubicBezTo>
                  <a:pt x="2373821" y="1516246"/>
                  <a:pt x="2363719" y="1503829"/>
                  <a:pt x="2364845" y="1509369"/>
                </a:cubicBezTo>
                <a:cubicBezTo>
                  <a:pt x="2366210" y="1516090"/>
                  <a:pt x="2369345" y="1522190"/>
                  <a:pt x="2372922" y="1528134"/>
                </a:cubicBezTo>
                <a:lnTo>
                  <a:pt x="2377794" y="1536231"/>
                </a:lnTo>
                <a:lnTo>
                  <a:pt x="2376702" y="1543714"/>
                </a:lnTo>
                <a:cubicBezTo>
                  <a:pt x="2376219" y="1548200"/>
                  <a:pt x="2376122" y="1552918"/>
                  <a:pt x="2374911" y="1571322"/>
                </a:cubicBezTo>
                <a:lnTo>
                  <a:pt x="2373984" y="1585403"/>
                </a:lnTo>
                <a:lnTo>
                  <a:pt x="2374464" y="1587811"/>
                </a:lnTo>
                <a:lnTo>
                  <a:pt x="2373915" y="1587776"/>
                </a:lnTo>
                <a:cubicBezTo>
                  <a:pt x="2371596" y="1587631"/>
                  <a:pt x="2369615" y="1587893"/>
                  <a:pt x="2368981" y="1589789"/>
                </a:cubicBezTo>
                <a:cubicBezTo>
                  <a:pt x="2366741" y="1596481"/>
                  <a:pt x="2366277" y="1603522"/>
                  <a:pt x="2366258" y="1610650"/>
                </a:cubicBezTo>
                <a:lnTo>
                  <a:pt x="2366257" y="1610711"/>
                </a:lnTo>
                <a:lnTo>
                  <a:pt x="2359931" y="1619838"/>
                </a:lnTo>
                <a:lnTo>
                  <a:pt x="2356532" y="1671474"/>
                </a:lnTo>
                <a:cubicBezTo>
                  <a:pt x="2356119" y="1677733"/>
                  <a:pt x="2354819" y="1683996"/>
                  <a:pt x="2355296" y="1690251"/>
                </a:cubicBezTo>
                <a:lnTo>
                  <a:pt x="2357008" y="1712673"/>
                </a:lnTo>
                <a:lnTo>
                  <a:pt x="2362029" y="1709425"/>
                </a:lnTo>
                <a:lnTo>
                  <a:pt x="2366238" y="1707063"/>
                </a:lnTo>
                <a:lnTo>
                  <a:pt x="2366201" y="1706241"/>
                </a:lnTo>
                <a:lnTo>
                  <a:pt x="2366436" y="1706139"/>
                </a:lnTo>
                <a:lnTo>
                  <a:pt x="2366421" y="1706960"/>
                </a:lnTo>
                <a:lnTo>
                  <a:pt x="2368863" y="1705589"/>
                </a:lnTo>
                <a:lnTo>
                  <a:pt x="2368452" y="1705260"/>
                </a:lnTo>
                <a:lnTo>
                  <a:pt x="2366436" y="1706139"/>
                </a:lnTo>
                <a:lnTo>
                  <a:pt x="2366568" y="1698065"/>
                </a:lnTo>
                <a:cubicBezTo>
                  <a:pt x="2365962" y="1693489"/>
                  <a:pt x="2365514" y="1690199"/>
                  <a:pt x="2365191" y="1687885"/>
                </a:cubicBezTo>
                <a:lnTo>
                  <a:pt x="2364785" y="1685074"/>
                </a:lnTo>
                <a:lnTo>
                  <a:pt x="2365121" y="1686110"/>
                </a:lnTo>
                <a:lnTo>
                  <a:pt x="2364994" y="1686175"/>
                </a:lnTo>
                <a:lnTo>
                  <a:pt x="2365297" y="1686657"/>
                </a:lnTo>
                <a:lnTo>
                  <a:pt x="2365368" y="1686874"/>
                </a:lnTo>
                <a:lnTo>
                  <a:pt x="2365977" y="1693153"/>
                </a:lnTo>
                <a:lnTo>
                  <a:pt x="2368013" y="1691831"/>
                </a:lnTo>
                <a:lnTo>
                  <a:pt x="2369070" y="1695873"/>
                </a:lnTo>
                <a:cubicBezTo>
                  <a:pt x="2369468" y="1697832"/>
                  <a:pt x="2369862" y="1700803"/>
                  <a:pt x="2370155" y="1703286"/>
                </a:cubicBezTo>
                <a:lnTo>
                  <a:pt x="2370318" y="1704773"/>
                </a:lnTo>
                <a:lnTo>
                  <a:pt x="2375051" y="1702117"/>
                </a:lnTo>
                <a:lnTo>
                  <a:pt x="2368371" y="1691528"/>
                </a:lnTo>
                <a:lnTo>
                  <a:pt x="2371077" y="1687490"/>
                </a:lnTo>
                <a:lnTo>
                  <a:pt x="2375397" y="1690671"/>
                </a:lnTo>
                <a:cubicBezTo>
                  <a:pt x="2378360" y="1693178"/>
                  <a:pt x="2381394" y="1695961"/>
                  <a:pt x="2383689" y="1698117"/>
                </a:cubicBezTo>
                <a:lnTo>
                  <a:pt x="2387159" y="1701440"/>
                </a:lnTo>
                <a:lnTo>
                  <a:pt x="2387340" y="1701495"/>
                </a:lnTo>
                <a:lnTo>
                  <a:pt x="2376842" y="1685223"/>
                </a:lnTo>
                <a:lnTo>
                  <a:pt x="2373984" y="1676765"/>
                </a:lnTo>
                <a:lnTo>
                  <a:pt x="2372661" y="1666766"/>
                </a:lnTo>
                <a:lnTo>
                  <a:pt x="2372985" y="1666590"/>
                </a:lnTo>
                <a:cubicBezTo>
                  <a:pt x="2376540" y="1668888"/>
                  <a:pt x="2383907" y="1679269"/>
                  <a:pt x="2389082" y="1678331"/>
                </a:cubicBezTo>
                <a:cubicBezTo>
                  <a:pt x="2393711" y="1677492"/>
                  <a:pt x="2389700" y="1668942"/>
                  <a:pt x="2390009" y="1664248"/>
                </a:cubicBezTo>
                <a:cubicBezTo>
                  <a:pt x="2386561" y="1656949"/>
                  <a:pt x="2379134" y="1650407"/>
                  <a:pt x="2379664" y="1642352"/>
                </a:cubicBezTo>
                <a:cubicBezTo>
                  <a:pt x="2379965" y="1637790"/>
                  <a:pt x="2386514" y="1651324"/>
                  <a:pt x="2390937" y="1650166"/>
                </a:cubicBezTo>
                <a:cubicBezTo>
                  <a:pt x="2394328" y="1649279"/>
                  <a:pt x="2387945" y="1643803"/>
                  <a:pt x="2386860" y="1640469"/>
                </a:cubicBezTo>
                <a:cubicBezTo>
                  <a:pt x="2381476" y="1623931"/>
                  <a:pt x="2381105" y="1629476"/>
                  <a:pt x="2388404" y="1616998"/>
                </a:cubicBezTo>
                <a:cubicBezTo>
                  <a:pt x="2389763" y="1620231"/>
                  <a:pt x="2388983" y="1626463"/>
                  <a:pt x="2392481" y="1626695"/>
                </a:cubicBezTo>
                <a:cubicBezTo>
                  <a:pt x="2395980" y="1626925"/>
                  <a:pt x="2397563" y="1621115"/>
                  <a:pt x="2397794" y="1617615"/>
                </a:cubicBezTo>
                <a:cubicBezTo>
                  <a:pt x="2398024" y="1614117"/>
                  <a:pt x="2394177" y="1611394"/>
                  <a:pt x="2393717" y="1607918"/>
                </a:cubicBezTo>
                <a:cubicBezTo>
                  <a:pt x="2392057" y="1595384"/>
                  <a:pt x="2385110" y="1580968"/>
                  <a:pt x="2391495" y="1570056"/>
                </a:cubicBezTo>
                <a:cubicBezTo>
                  <a:pt x="2396503" y="1561495"/>
                  <a:pt x="2390468" y="1593831"/>
                  <a:pt x="2399029" y="1598839"/>
                </a:cubicBezTo>
                <a:cubicBezTo>
                  <a:pt x="2400721" y="1599829"/>
                  <a:pt x="2401771" y="1599335"/>
                  <a:pt x="2402367" y="1597917"/>
                </a:cubicBezTo>
                <a:lnTo>
                  <a:pt x="2402425" y="1597312"/>
                </a:lnTo>
                <a:lnTo>
                  <a:pt x="2411572" y="1593198"/>
                </a:lnTo>
                <a:cubicBezTo>
                  <a:pt x="2417515" y="1588922"/>
                  <a:pt x="2406594" y="1584376"/>
                  <a:pt x="2405238" y="1540316"/>
                </a:cubicBezTo>
                <a:cubicBezTo>
                  <a:pt x="2404900" y="1529323"/>
                  <a:pt x="2405389" y="1525649"/>
                  <a:pt x="2406302" y="1522180"/>
                </a:cubicBezTo>
                <a:lnTo>
                  <a:pt x="2407081" y="1519346"/>
                </a:lnTo>
                <a:lnTo>
                  <a:pt x="2409666" y="1536306"/>
                </a:lnTo>
                <a:cubicBezTo>
                  <a:pt x="2413320" y="1558706"/>
                  <a:pt x="2415870" y="1568308"/>
                  <a:pt x="2415893" y="1548661"/>
                </a:cubicBezTo>
                <a:lnTo>
                  <a:pt x="2416248" y="1534516"/>
                </a:lnTo>
                <a:lnTo>
                  <a:pt x="2419806" y="1529839"/>
                </a:lnTo>
                <a:lnTo>
                  <a:pt x="2424581" y="1547719"/>
                </a:lnTo>
                <a:cubicBezTo>
                  <a:pt x="2427128" y="1557527"/>
                  <a:pt x="2429255" y="1565863"/>
                  <a:pt x="2430764" y="1571442"/>
                </a:cubicBezTo>
                <a:lnTo>
                  <a:pt x="2431267" y="1568077"/>
                </a:lnTo>
                <a:lnTo>
                  <a:pt x="2434014" y="1614313"/>
                </a:lnTo>
                <a:lnTo>
                  <a:pt x="2435003" y="1626991"/>
                </a:lnTo>
                <a:lnTo>
                  <a:pt x="2433594" y="1628972"/>
                </a:lnTo>
                <a:lnTo>
                  <a:pt x="2435551" y="1634007"/>
                </a:lnTo>
                <a:lnTo>
                  <a:pt x="2438684" y="1674167"/>
                </a:lnTo>
                <a:lnTo>
                  <a:pt x="2432722" y="1665391"/>
                </a:lnTo>
                <a:cubicBezTo>
                  <a:pt x="2429394" y="1662521"/>
                  <a:pt x="2426828" y="1663124"/>
                  <a:pt x="2424818" y="1665917"/>
                </a:cubicBezTo>
                <a:lnTo>
                  <a:pt x="2421991" y="1674356"/>
                </a:lnTo>
                <a:lnTo>
                  <a:pt x="2420413" y="1669279"/>
                </a:lnTo>
                <a:cubicBezTo>
                  <a:pt x="2414298" y="1651068"/>
                  <a:pt x="2405692" y="1629068"/>
                  <a:pt x="2406678" y="1640942"/>
                </a:cubicBezTo>
                <a:cubicBezTo>
                  <a:pt x="2407864" y="1655232"/>
                  <a:pt x="2411503" y="1669100"/>
                  <a:pt x="2415755" y="1682864"/>
                </a:cubicBezTo>
                <a:lnTo>
                  <a:pt x="2418610" y="1692103"/>
                </a:lnTo>
                <a:lnTo>
                  <a:pt x="2417756" y="1698654"/>
                </a:lnTo>
                <a:lnTo>
                  <a:pt x="2416560" y="1710842"/>
                </a:lnTo>
                <a:lnTo>
                  <a:pt x="2422431" y="1712844"/>
                </a:lnTo>
                <a:lnTo>
                  <a:pt x="2422945" y="1713041"/>
                </a:lnTo>
                <a:lnTo>
                  <a:pt x="2423256" y="1707138"/>
                </a:lnTo>
                <a:lnTo>
                  <a:pt x="2425367" y="1713972"/>
                </a:lnTo>
                <a:lnTo>
                  <a:pt x="2429316" y="1715490"/>
                </a:lnTo>
                <a:lnTo>
                  <a:pt x="2429441" y="1715537"/>
                </a:lnTo>
                <a:lnTo>
                  <a:pt x="2433692" y="1712425"/>
                </a:lnTo>
                <a:cubicBezTo>
                  <a:pt x="2437837" y="1705069"/>
                  <a:pt x="2436313" y="1691056"/>
                  <a:pt x="2439323" y="1682367"/>
                </a:cubicBezTo>
                <a:lnTo>
                  <a:pt x="2438684" y="1674167"/>
                </a:lnTo>
                <a:lnTo>
                  <a:pt x="2444272" y="1682394"/>
                </a:lnTo>
                <a:lnTo>
                  <a:pt x="2446905" y="1694078"/>
                </a:lnTo>
                <a:lnTo>
                  <a:pt x="2446471" y="1700546"/>
                </a:lnTo>
                <a:lnTo>
                  <a:pt x="2446699" y="1702896"/>
                </a:lnTo>
                <a:lnTo>
                  <a:pt x="2446090" y="1712915"/>
                </a:lnTo>
                <a:lnTo>
                  <a:pt x="2447666" y="1712848"/>
                </a:lnTo>
                <a:lnTo>
                  <a:pt x="2446699" y="1702896"/>
                </a:lnTo>
                <a:lnTo>
                  <a:pt x="2447165" y="1695232"/>
                </a:lnTo>
                <a:lnTo>
                  <a:pt x="2449055" y="1703619"/>
                </a:lnTo>
                <a:lnTo>
                  <a:pt x="2449882" y="1712754"/>
                </a:lnTo>
                <a:lnTo>
                  <a:pt x="2458114" y="1712402"/>
                </a:lnTo>
                <a:lnTo>
                  <a:pt x="2469404" y="1713563"/>
                </a:lnTo>
                <a:lnTo>
                  <a:pt x="2470858" y="1706545"/>
                </a:lnTo>
                <a:lnTo>
                  <a:pt x="2471036" y="1700172"/>
                </a:lnTo>
                <a:lnTo>
                  <a:pt x="2472552" y="1712159"/>
                </a:lnTo>
                <a:lnTo>
                  <a:pt x="2472466" y="1713877"/>
                </a:lnTo>
                <a:lnTo>
                  <a:pt x="2472774" y="1713908"/>
                </a:lnTo>
                <a:lnTo>
                  <a:pt x="2472552" y="1712159"/>
                </a:lnTo>
                <a:lnTo>
                  <a:pt x="2472784" y="1707542"/>
                </a:lnTo>
                <a:cubicBezTo>
                  <a:pt x="2472868" y="1701156"/>
                  <a:pt x="2472789" y="1694003"/>
                  <a:pt x="2472612" y="1686692"/>
                </a:cubicBezTo>
                <a:lnTo>
                  <a:pt x="2472317" y="1678196"/>
                </a:lnTo>
                <a:lnTo>
                  <a:pt x="2473277" y="1669164"/>
                </a:lnTo>
                <a:lnTo>
                  <a:pt x="2473054" y="1666469"/>
                </a:lnTo>
                <a:lnTo>
                  <a:pt x="2476932" y="1663877"/>
                </a:lnTo>
                <a:lnTo>
                  <a:pt x="2476422" y="1670043"/>
                </a:lnTo>
                <a:cubicBezTo>
                  <a:pt x="2476912" y="1677915"/>
                  <a:pt x="2478980" y="1688303"/>
                  <a:pt x="2482125" y="1711579"/>
                </a:cubicBezTo>
                <a:lnTo>
                  <a:pt x="2482408" y="1713854"/>
                </a:lnTo>
                <a:lnTo>
                  <a:pt x="2495808" y="1712831"/>
                </a:lnTo>
                <a:cubicBezTo>
                  <a:pt x="2502154" y="1710690"/>
                  <a:pt x="2507879" y="1706058"/>
                  <a:pt x="2513916" y="1702670"/>
                </a:cubicBezTo>
                <a:cubicBezTo>
                  <a:pt x="2517487" y="1696743"/>
                  <a:pt x="2518902" y="1688913"/>
                  <a:pt x="2524633" y="1684886"/>
                </a:cubicBezTo>
                <a:cubicBezTo>
                  <a:pt x="2529757" y="1681286"/>
                  <a:pt x="2541701" y="1688705"/>
                  <a:pt x="2541632" y="1683195"/>
                </a:cubicBezTo>
                <a:cubicBezTo>
                  <a:pt x="2540813" y="1618436"/>
                  <a:pt x="2507222" y="1683945"/>
                  <a:pt x="2534979" y="1637882"/>
                </a:cubicBezTo>
                <a:cubicBezTo>
                  <a:pt x="2550501" y="1647482"/>
                  <a:pt x="2564461" y="1659399"/>
                  <a:pt x="2581543" y="1666685"/>
                </a:cubicBezTo>
                <a:cubicBezTo>
                  <a:pt x="2586840" y="1668945"/>
                  <a:pt x="2592297" y="1670949"/>
                  <a:pt x="2597434" y="1673464"/>
                </a:cubicBezTo>
                <a:cubicBezTo>
                  <a:pt x="2604132" y="1676742"/>
                  <a:pt x="2609132" y="1683244"/>
                  <a:pt x="2617019" y="1684053"/>
                </a:cubicBezTo>
                <a:cubicBezTo>
                  <a:pt x="2623918" y="1684760"/>
                  <a:pt x="2631673" y="1680663"/>
                  <a:pt x="2638823" y="1677704"/>
                </a:cubicBezTo>
                <a:cubicBezTo>
                  <a:pt x="2645094" y="1675110"/>
                  <a:pt x="2650822" y="1670729"/>
                  <a:pt x="2656931" y="1667543"/>
                </a:cubicBezTo>
                <a:cubicBezTo>
                  <a:pt x="2667334" y="1662117"/>
                  <a:pt x="2677872" y="1657100"/>
                  <a:pt x="2688343" y="1651879"/>
                </a:cubicBezTo>
                <a:cubicBezTo>
                  <a:pt x="2697310" y="1674848"/>
                  <a:pt x="2692874" y="1677871"/>
                  <a:pt x="2711255" y="1637061"/>
                </a:cubicBezTo>
                <a:cubicBezTo>
                  <a:pt x="2714432" y="1630005"/>
                  <a:pt x="2716542" y="1622699"/>
                  <a:pt x="2718276" y="1615465"/>
                </a:cubicBezTo>
                <a:cubicBezTo>
                  <a:pt x="2719636" y="1609790"/>
                  <a:pt x="2719075" y="1593493"/>
                  <a:pt x="2720493" y="1598526"/>
                </a:cubicBezTo>
                <a:cubicBezTo>
                  <a:pt x="2725657" y="1616845"/>
                  <a:pt x="2725479" y="1637391"/>
                  <a:pt x="2729732" y="1656121"/>
                </a:cubicBezTo>
                <a:cubicBezTo>
                  <a:pt x="2752097" y="1754594"/>
                  <a:pt x="2769695" y="1855413"/>
                  <a:pt x="2800323" y="1950025"/>
                </a:cubicBezTo>
                <a:cubicBezTo>
                  <a:pt x="2932133" y="2357204"/>
                  <a:pt x="3104629" y="2842559"/>
                  <a:pt x="3285934" y="3239167"/>
                </a:cubicBezTo>
                <a:cubicBezTo>
                  <a:pt x="3383821" y="3453292"/>
                  <a:pt x="3490021" y="3662242"/>
                  <a:pt x="3593043" y="3873158"/>
                </a:cubicBezTo>
                <a:cubicBezTo>
                  <a:pt x="3625653" y="3939927"/>
                  <a:pt x="3659868" y="4005663"/>
                  <a:pt x="3692824" y="4072209"/>
                </a:cubicBezTo>
                <a:cubicBezTo>
                  <a:pt x="3708528" y="4103919"/>
                  <a:pt x="3721946" y="4137122"/>
                  <a:pt x="3739020" y="4167923"/>
                </a:cubicBezTo>
                <a:lnTo>
                  <a:pt x="3755689" y="4200216"/>
                </a:lnTo>
                <a:lnTo>
                  <a:pt x="3747889" y="4196297"/>
                </a:lnTo>
                <a:cubicBezTo>
                  <a:pt x="3741839" y="4195677"/>
                  <a:pt x="3758068" y="4216407"/>
                  <a:pt x="3754173" y="4212390"/>
                </a:cubicBezTo>
                <a:cubicBezTo>
                  <a:pt x="3740566" y="4198355"/>
                  <a:pt x="3712261" y="4146401"/>
                  <a:pt x="3718324" y="4165801"/>
                </a:cubicBezTo>
                <a:cubicBezTo>
                  <a:pt x="3727262" y="4194393"/>
                  <a:pt x="3747752" y="4216054"/>
                  <a:pt x="3763042" y="4240764"/>
                </a:cubicBezTo>
                <a:cubicBezTo>
                  <a:pt x="3769684" y="4251497"/>
                  <a:pt x="3780225" y="4259685"/>
                  <a:pt x="3784107" y="4272104"/>
                </a:cubicBezTo>
                <a:cubicBezTo>
                  <a:pt x="3786436" y="4279556"/>
                  <a:pt x="3781890" y="4289044"/>
                  <a:pt x="3780782" y="4297513"/>
                </a:cubicBezTo>
                <a:cubicBezTo>
                  <a:pt x="3767970" y="4277889"/>
                  <a:pt x="3760776" y="4253000"/>
                  <a:pt x="3742347" y="4238643"/>
                </a:cubicBezTo>
                <a:cubicBezTo>
                  <a:pt x="3735342" y="4233186"/>
                  <a:pt x="3739531" y="4259313"/>
                  <a:pt x="3742717" y="4267863"/>
                </a:cubicBezTo>
                <a:cubicBezTo>
                  <a:pt x="3788264" y="4390065"/>
                  <a:pt x="3794457" y="4321205"/>
                  <a:pt x="3786697" y="4380515"/>
                </a:cubicBezTo>
                <a:cubicBezTo>
                  <a:pt x="3784535" y="4377152"/>
                  <a:pt x="3655576" y="4142236"/>
                  <a:pt x="3727937" y="4348746"/>
                </a:cubicBezTo>
                <a:cubicBezTo>
                  <a:pt x="3738507" y="4378913"/>
                  <a:pt x="3776107" y="4397315"/>
                  <a:pt x="3771544" y="4432178"/>
                </a:cubicBezTo>
                <a:cubicBezTo>
                  <a:pt x="3767591" y="4462388"/>
                  <a:pt x="3740637" y="4388127"/>
                  <a:pt x="3725720" y="4365684"/>
                </a:cubicBezTo>
                <a:lnTo>
                  <a:pt x="3683779" y="4300749"/>
                </a:lnTo>
                <a:lnTo>
                  <a:pt x="3674117" y="4283979"/>
                </a:lnTo>
                <a:lnTo>
                  <a:pt x="3659936" y="4259383"/>
                </a:lnTo>
                <a:cubicBezTo>
                  <a:pt x="3656252" y="4252989"/>
                  <a:pt x="3666044" y="4273029"/>
                  <a:pt x="3669915" y="4279287"/>
                </a:cubicBezTo>
                <a:lnTo>
                  <a:pt x="3683779" y="4300749"/>
                </a:lnTo>
                <a:lnTo>
                  <a:pt x="3691925" y="4314889"/>
                </a:lnTo>
                <a:cubicBezTo>
                  <a:pt x="3729698" y="4380510"/>
                  <a:pt x="3776054" y="4461364"/>
                  <a:pt x="3751959" y="4421587"/>
                </a:cubicBezTo>
                <a:cubicBezTo>
                  <a:pt x="3741612" y="4404507"/>
                  <a:pt x="3732018" y="4386859"/>
                  <a:pt x="3720915" y="4370343"/>
                </a:cubicBezTo>
                <a:cubicBezTo>
                  <a:pt x="3696898" y="4334608"/>
                  <a:pt x="3670353" y="4300847"/>
                  <a:pt x="3646634" y="4264885"/>
                </a:cubicBezTo>
                <a:cubicBezTo>
                  <a:pt x="3630670" y="4240681"/>
                  <a:pt x="3621970" y="4210607"/>
                  <a:pt x="3601917" y="4189922"/>
                </a:cubicBezTo>
                <a:cubicBezTo>
                  <a:pt x="3584278" y="4171730"/>
                  <a:pt x="3626346" y="4235132"/>
                  <a:pt x="3639243" y="4257261"/>
                </a:cubicBezTo>
                <a:cubicBezTo>
                  <a:pt x="3673159" y="4315463"/>
                  <a:pt x="3708371" y="4372745"/>
                  <a:pt x="3742351" y="4430902"/>
                </a:cubicBezTo>
                <a:cubicBezTo>
                  <a:pt x="3746071" y="4437271"/>
                  <a:pt x="3756253" y="4457028"/>
                  <a:pt x="3752329" y="4450809"/>
                </a:cubicBezTo>
                <a:cubicBezTo>
                  <a:pt x="3702097" y="4371197"/>
                  <a:pt x="3559219" y="4126803"/>
                  <a:pt x="3603395" y="4210673"/>
                </a:cubicBezTo>
                <a:cubicBezTo>
                  <a:pt x="3640352" y="4280835"/>
                  <a:pt x="3678653" y="4350116"/>
                  <a:pt x="3714264" y="4421160"/>
                </a:cubicBezTo>
                <a:cubicBezTo>
                  <a:pt x="3725236" y="4443046"/>
                  <a:pt x="3757014" y="4509111"/>
                  <a:pt x="3743090" y="4489343"/>
                </a:cubicBezTo>
                <a:cubicBezTo>
                  <a:pt x="3688056" y="4411213"/>
                  <a:pt x="3550184" y="4156942"/>
                  <a:pt x="3590461" y="4245398"/>
                </a:cubicBezTo>
                <a:cubicBezTo>
                  <a:pt x="3631729" y="4336027"/>
                  <a:pt x="3763879" y="4602424"/>
                  <a:pt x="3714265" y="4517289"/>
                </a:cubicBezTo>
                <a:cubicBezTo>
                  <a:pt x="3690860" y="4477126"/>
                  <a:pt x="3669164" y="4435675"/>
                  <a:pt x="3646614" y="4394867"/>
                </a:cubicBezTo>
                <a:lnTo>
                  <a:pt x="3643521" y="4389832"/>
                </a:lnTo>
                <a:lnTo>
                  <a:pt x="3633875" y="4367068"/>
                </a:lnTo>
                <a:cubicBezTo>
                  <a:pt x="3609880" y="4312417"/>
                  <a:pt x="3603980" y="4309716"/>
                  <a:pt x="3601164" y="4313967"/>
                </a:cubicBezTo>
                <a:lnTo>
                  <a:pt x="3599491" y="4317216"/>
                </a:lnTo>
                <a:lnTo>
                  <a:pt x="3576050" y="4259369"/>
                </a:lnTo>
                <a:cubicBezTo>
                  <a:pt x="3567302" y="4240735"/>
                  <a:pt x="3542849" y="4183801"/>
                  <a:pt x="3549810" y="4203467"/>
                </a:cubicBezTo>
                <a:cubicBezTo>
                  <a:pt x="3562366" y="4238942"/>
                  <a:pt x="3571573" y="4264011"/>
                  <a:pt x="3578389" y="4281554"/>
                </a:cubicBezTo>
                <a:lnTo>
                  <a:pt x="3581015" y="4288009"/>
                </a:lnTo>
                <a:lnTo>
                  <a:pt x="3573833" y="4276309"/>
                </a:lnTo>
                <a:cubicBezTo>
                  <a:pt x="3546038" y="4237359"/>
                  <a:pt x="3654671" y="4453383"/>
                  <a:pt x="3636288" y="4408019"/>
                </a:cubicBezTo>
                <a:lnTo>
                  <a:pt x="3600553" y="4319834"/>
                </a:lnTo>
                <a:lnTo>
                  <a:pt x="3643521" y="4389832"/>
                </a:lnTo>
                <a:lnTo>
                  <a:pt x="3650565" y="4406451"/>
                </a:lnTo>
                <a:cubicBezTo>
                  <a:pt x="3663299" y="4437343"/>
                  <a:pt x="3679408" y="4477987"/>
                  <a:pt x="3699853" y="4531262"/>
                </a:cubicBezTo>
                <a:cubicBezTo>
                  <a:pt x="3714455" y="4569308"/>
                  <a:pt x="3717100" y="4613136"/>
                  <a:pt x="3725724" y="4654074"/>
                </a:cubicBezTo>
                <a:cubicBezTo>
                  <a:pt x="3702441" y="4607629"/>
                  <a:pt x="3680838" y="4560069"/>
                  <a:pt x="3655876" y="4514739"/>
                </a:cubicBezTo>
                <a:cubicBezTo>
                  <a:pt x="3627719" y="4463605"/>
                  <a:pt x="3625630" y="4379210"/>
                  <a:pt x="3566442" y="4364814"/>
                </a:cubicBezTo>
                <a:cubicBezTo>
                  <a:pt x="3516423" y="4352649"/>
                  <a:pt x="3597482" y="4461316"/>
                  <a:pt x="3619291" y="4505840"/>
                </a:cubicBezTo>
                <a:cubicBezTo>
                  <a:pt x="3644667" y="4557650"/>
                  <a:pt x="3731586" y="4601250"/>
                  <a:pt x="3695420" y="4661269"/>
                </a:cubicBezTo>
                <a:cubicBezTo>
                  <a:pt x="3661065" y="4718283"/>
                  <a:pt x="3633669" y="4572201"/>
                  <a:pt x="3608574" y="4523624"/>
                </a:cubicBezTo>
                <a:cubicBezTo>
                  <a:pt x="3573324" y="4455393"/>
                  <a:pt x="3548188" y="4380821"/>
                  <a:pt x="3514704" y="4311448"/>
                </a:cubicBezTo>
                <a:cubicBezTo>
                  <a:pt x="3511878" y="4305592"/>
                  <a:pt x="3515689" y="4325281"/>
                  <a:pt x="3516183" y="4332199"/>
                </a:cubicBezTo>
                <a:cubicBezTo>
                  <a:pt x="3546241" y="4401654"/>
                  <a:pt x="3577778" y="4470244"/>
                  <a:pt x="3606357" y="4540563"/>
                </a:cubicBezTo>
                <a:cubicBezTo>
                  <a:pt x="3762433" y="4924612"/>
                  <a:pt x="3672905" y="4710979"/>
                  <a:pt x="3603402" y="4595191"/>
                </a:cubicBezTo>
                <a:cubicBezTo>
                  <a:pt x="3599502" y="4588694"/>
                  <a:pt x="3598661" y="4588997"/>
                  <a:pt x="3599498" y="4592852"/>
                </a:cubicBezTo>
                <a:lnTo>
                  <a:pt x="3602847" y="4603191"/>
                </a:lnTo>
                <a:lnTo>
                  <a:pt x="3581940" y="4546357"/>
                </a:lnTo>
                <a:cubicBezTo>
                  <a:pt x="3570968" y="4516527"/>
                  <a:pt x="3559451" y="4487023"/>
                  <a:pt x="3545749" y="4458823"/>
                </a:cubicBezTo>
                <a:cubicBezTo>
                  <a:pt x="3527025" y="4420284"/>
                  <a:pt x="3528186" y="4362107"/>
                  <a:pt x="3489575" y="4343205"/>
                </a:cubicBezTo>
                <a:cubicBezTo>
                  <a:pt x="3475045" y="4336093"/>
                  <a:pt x="3477622" y="4352873"/>
                  <a:pt x="3485129" y="4375323"/>
                </a:cubicBezTo>
                <a:lnTo>
                  <a:pt x="3493731" y="4398145"/>
                </a:lnTo>
                <a:lnTo>
                  <a:pt x="3487692" y="4403176"/>
                </a:lnTo>
                <a:cubicBezTo>
                  <a:pt x="3484993" y="4408595"/>
                  <a:pt x="3482184" y="4415690"/>
                  <a:pt x="3479598" y="4419430"/>
                </a:cubicBezTo>
                <a:cubicBezTo>
                  <a:pt x="3579620" y="4661974"/>
                  <a:pt x="3477815" y="4408192"/>
                  <a:pt x="3441165" y="4360560"/>
                </a:cubicBezTo>
                <a:cubicBezTo>
                  <a:pt x="3417218" y="4329438"/>
                  <a:pt x="3469689" y="4436116"/>
                  <a:pt x="3485143" y="4473212"/>
                </a:cubicBezTo>
                <a:cubicBezTo>
                  <a:pt x="3504803" y="4520405"/>
                  <a:pt x="3564771" y="4557168"/>
                  <a:pt x="3546491" y="4613392"/>
                </a:cubicBezTo>
                <a:lnTo>
                  <a:pt x="3541512" y="4621559"/>
                </a:lnTo>
                <a:lnTo>
                  <a:pt x="3539363" y="4614580"/>
                </a:lnTo>
                <a:cubicBezTo>
                  <a:pt x="3527092" y="4585202"/>
                  <a:pt x="3471370" y="4472058"/>
                  <a:pt x="3449296" y="4426624"/>
                </a:cubicBezTo>
                <a:cubicBezTo>
                  <a:pt x="3438582" y="4404571"/>
                  <a:pt x="3466838" y="4473125"/>
                  <a:pt x="3478122" y="4494808"/>
                </a:cubicBezTo>
                <a:cubicBezTo>
                  <a:pt x="3483410" y="4504970"/>
                  <a:pt x="3489293" y="4520643"/>
                  <a:pt x="3495400" y="4537643"/>
                </a:cubicBezTo>
                <a:lnTo>
                  <a:pt x="3499595" y="4549075"/>
                </a:lnTo>
                <a:lnTo>
                  <a:pt x="3491756" y="4535062"/>
                </a:lnTo>
                <a:cubicBezTo>
                  <a:pt x="3441985" y="4445666"/>
                  <a:pt x="3381362" y="4335221"/>
                  <a:pt x="3407537" y="4393164"/>
                </a:cubicBezTo>
                <a:cubicBezTo>
                  <a:pt x="3445479" y="4477159"/>
                  <a:pt x="3563889" y="4726228"/>
                  <a:pt x="3521362" y="4645149"/>
                </a:cubicBezTo>
                <a:cubicBezTo>
                  <a:pt x="3481079" y="4568354"/>
                  <a:pt x="3365281" y="4334773"/>
                  <a:pt x="3400515" y="4414759"/>
                </a:cubicBezTo>
                <a:cubicBezTo>
                  <a:pt x="3439320" y="4502848"/>
                  <a:pt x="3569061" y="4758070"/>
                  <a:pt x="3516927" y="4679028"/>
                </a:cubicBezTo>
                <a:cubicBezTo>
                  <a:pt x="3497095" y="4648958"/>
                  <a:pt x="3474467" y="4620886"/>
                  <a:pt x="3457428" y="4588818"/>
                </a:cubicBezTo>
                <a:cubicBezTo>
                  <a:pt x="3430607" y="4538333"/>
                  <a:pt x="3421973" y="4472906"/>
                  <a:pt x="3394237" y="4423803"/>
                </a:cubicBezTo>
                <a:lnTo>
                  <a:pt x="3375439" y="4401284"/>
                </a:lnTo>
                <a:lnTo>
                  <a:pt x="3375429" y="4401234"/>
                </a:lnTo>
                <a:cubicBezTo>
                  <a:pt x="3364000" y="4348063"/>
                  <a:pt x="3345658" y="4309277"/>
                  <a:pt x="3298517" y="4328779"/>
                </a:cubicBezTo>
                <a:lnTo>
                  <a:pt x="3293310" y="4332681"/>
                </a:lnTo>
                <a:lnTo>
                  <a:pt x="3288896" y="4315312"/>
                </a:lnTo>
                <a:cubicBezTo>
                  <a:pt x="3282610" y="4294593"/>
                  <a:pt x="3275884" y="4286340"/>
                  <a:pt x="3267844" y="4306753"/>
                </a:cubicBezTo>
                <a:lnTo>
                  <a:pt x="3266927" y="4311220"/>
                </a:lnTo>
                <a:lnTo>
                  <a:pt x="3260864" y="4298871"/>
                </a:lnTo>
                <a:cubicBezTo>
                  <a:pt x="3251022" y="4278881"/>
                  <a:pt x="3244371" y="4265611"/>
                  <a:pt x="3250475" y="4279224"/>
                </a:cubicBezTo>
                <a:lnTo>
                  <a:pt x="3266265" y="4314433"/>
                </a:lnTo>
                <a:lnTo>
                  <a:pt x="3265280" y="4319223"/>
                </a:lnTo>
                <a:lnTo>
                  <a:pt x="3257667" y="4302465"/>
                </a:lnTo>
                <a:cubicBezTo>
                  <a:pt x="3237464" y="4258156"/>
                  <a:pt x="3216590" y="4214287"/>
                  <a:pt x="3193193" y="4172075"/>
                </a:cubicBezTo>
                <a:cubicBezTo>
                  <a:pt x="3180750" y="4149628"/>
                  <a:pt x="3152539" y="4077700"/>
                  <a:pt x="3155867" y="4104737"/>
                </a:cubicBezTo>
                <a:cubicBezTo>
                  <a:pt x="3161824" y="4153137"/>
                  <a:pt x="3183805" y="4194967"/>
                  <a:pt x="3201324" y="4238139"/>
                </a:cubicBezTo>
                <a:lnTo>
                  <a:pt x="3234294" y="4313920"/>
                </a:lnTo>
                <a:lnTo>
                  <a:pt x="3235648" y="4326121"/>
                </a:lnTo>
                <a:lnTo>
                  <a:pt x="3201596" y="4248807"/>
                </a:lnTo>
                <a:cubicBezTo>
                  <a:pt x="3184499" y="4207688"/>
                  <a:pt x="3167558" y="4166467"/>
                  <a:pt x="3148846" y="4126332"/>
                </a:cubicBezTo>
                <a:cubicBezTo>
                  <a:pt x="3143034" y="4113867"/>
                  <a:pt x="3155570" y="4153899"/>
                  <a:pt x="3160303" y="4166989"/>
                </a:cubicBezTo>
                <a:lnTo>
                  <a:pt x="3235790" y="4368941"/>
                </a:lnTo>
                <a:lnTo>
                  <a:pt x="3234509" y="4370730"/>
                </a:lnTo>
                <a:lnTo>
                  <a:pt x="3230890" y="4364763"/>
                </a:lnTo>
                <a:lnTo>
                  <a:pt x="3230405" y="4365370"/>
                </a:lnTo>
                <a:lnTo>
                  <a:pt x="3151801" y="4167835"/>
                </a:lnTo>
                <a:cubicBezTo>
                  <a:pt x="3143187" y="4147094"/>
                  <a:pt x="3114481" y="4086700"/>
                  <a:pt x="3121867" y="4108120"/>
                </a:cubicBezTo>
                <a:cubicBezTo>
                  <a:pt x="3188119" y="4300223"/>
                  <a:pt x="3203008" y="4332697"/>
                  <a:pt x="3221009" y="4366127"/>
                </a:cubicBezTo>
                <a:lnTo>
                  <a:pt x="3224537" y="4372685"/>
                </a:lnTo>
                <a:lnTo>
                  <a:pt x="3214682" y="4384970"/>
                </a:lnTo>
                <a:cubicBezTo>
                  <a:pt x="3209283" y="4392865"/>
                  <a:pt x="3205532" y="4401364"/>
                  <a:pt x="3208348" y="4408803"/>
                </a:cubicBezTo>
                <a:cubicBezTo>
                  <a:pt x="3239802" y="4491852"/>
                  <a:pt x="3253395" y="4527381"/>
                  <a:pt x="3268543" y="4556729"/>
                </a:cubicBezTo>
                <a:lnTo>
                  <a:pt x="3274389" y="4566625"/>
                </a:lnTo>
                <a:lnTo>
                  <a:pt x="3272016" y="4575439"/>
                </a:lnTo>
                <a:cubicBezTo>
                  <a:pt x="3269995" y="4581665"/>
                  <a:pt x="3267696" y="4585991"/>
                  <a:pt x="3265262" y="4582859"/>
                </a:cubicBezTo>
                <a:cubicBezTo>
                  <a:pt x="3265128" y="4582659"/>
                  <a:pt x="3264996" y="4582457"/>
                  <a:pt x="3264862" y="4582257"/>
                </a:cubicBezTo>
                <a:lnTo>
                  <a:pt x="3247676" y="4539318"/>
                </a:lnTo>
                <a:cubicBezTo>
                  <a:pt x="3233187" y="4498542"/>
                  <a:pt x="3220288" y="4456645"/>
                  <a:pt x="3201420" y="4419140"/>
                </a:cubicBezTo>
                <a:lnTo>
                  <a:pt x="3195070" y="4409300"/>
                </a:lnTo>
                <a:lnTo>
                  <a:pt x="3192275" y="4402009"/>
                </a:lnTo>
                <a:cubicBezTo>
                  <a:pt x="3175143" y="4357296"/>
                  <a:pt x="3167417" y="4337976"/>
                  <a:pt x="3178783" y="4378306"/>
                </a:cubicBezTo>
                <a:lnTo>
                  <a:pt x="3181549" y="4388341"/>
                </a:lnTo>
                <a:lnTo>
                  <a:pt x="3167697" y="4366871"/>
                </a:lnTo>
                <a:cubicBezTo>
                  <a:pt x="3133981" y="4326842"/>
                  <a:pt x="3191349" y="4474962"/>
                  <a:pt x="3209829" y="4525681"/>
                </a:cubicBezTo>
                <a:cubicBezTo>
                  <a:pt x="3232594" y="4588169"/>
                  <a:pt x="3274432" y="4640182"/>
                  <a:pt x="3291132" y="4705674"/>
                </a:cubicBezTo>
                <a:cubicBezTo>
                  <a:pt x="3302379" y="4749781"/>
                  <a:pt x="3245011" y="4631125"/>
                  <a:pt x="3226459" y="4590901"/>
                </a:cubicBezTo>
                <a:cubicBezTo>
                  <a:pt x="3197023" y="4527079"/>
                  <a:pt x="3195288" y="4443396"/>
                  <a:pt x="3147371" y="4393972"/>
                </a:cubicBezTo>
                <a:cubicBezTo>
                  <a:pt x="3130291" y="4376354"/>
                  <a:pt x="3135256" y="4401932"/>
                  <a:pt x="3146351" y="4438024"/>
                </a:cubicBezTo>
                <a:lnTo>
                  <a:pt x="3160561" y="4480791"/>
                </a:lnTo>
                <a:lnTo>
                  <a:pt x="3135917" y="4449444"/>
                </a:lnTo>
                <a:cubicBezTo>
                  <a:pt x="3098750" y="4419665"/>
                  <a:pt x="3152510" y="4549554"/>
                  <a:pt x="3166961" y="4596820"/>
                </a:cubicBezTo>
                <a:lnTo>
                  <a:pt x="3173795" y="4615368"/>
                </a:lnTo>
                <a:lnTo>
                  <a:pt x="3147273" y="4574895"/>
                </a:lnTo>
                <a:lnTo>
                  <a:pt x="3137213" y="4551050"/>
                </a:lnTo>
                <a:cubicBezTo>
                  <a:pt x="3123958" y="4519478"/>
                  <a:pt x="3107476" y="4480764"/>
                  <a:pt x="3112266" y="4501953"/>
                </a:cubicBezTo>
                <a:cubicBezTo>
                  <a:pt x="3117384" y="4524598"/>
                  <a:pt x="3129844" y="4547581"/>
                  <a:pt x="3144410" y="4570525"/>
                </a:cubicBezTo>
                <a:lnTo>
                  <a:pt x="3147273" y="4574895"/>
                </a:lnTo>
                <a:lnTo>
                  <a:pt x="3148483" y="4577762"/>
                </a:lnTo>
                <a:cubicBezTo>
                  <a:pt x="3156964" y="4597356"/>
                  <a:pt x="3163766" y="4618208"/>
                  <a:pt x="3170106" y="4639397"/>
                </a:cubicBezTo>
                <a:lnTo>
                  <a:pt x="3181583" y="4678166"/>
                </a:lnTo>
                <a:lnTo>
                  <a:pt x="3182330" y="4687945"/>
                </a:lnTo>
                <a:cubicBezTo>
                  <a:pt x="3183254" y="4698299"/>
                  <a:pt x="3184616" y="4712060"/>
                  <a:pt x="3185103" y="4719005"/>
                </a:cubicBezTo>
                <a:lnTo>
                  <a:pt x="3188993" y="4732020"/>
                </a:lnTo>
                <a:lnTo>
                  <a:pt x="3191070" y="4754923"/>
                </a:lnTo>
                <a:lnTo>
                  <a:pt x="3193303" y="4762396"/>
                </a:lnTo>
                <a:lnTo>
                  <a:pt x="3190985" y="4765792"/>
                </a:lnTo>
                <a:lnTo>
                  <a:pt x="3182337" y="4771099"/>
                </a:lnTo>
                <a:lnTo>
                  <a:pt x="3179036" y="4762519"/>
                </a:lnTo>
                <a:lnTo>
                  <a:pt x="3175163" y="4749561"/>
                </a:lnTo>
                <a:cubicBezTo>
                  <a:pt x="3174677" y="4742615"/>
                  <a:pt x="3174824" y="4735467"/>
                  <a:pt x="3173705" y="4728725"/>
                </a:cubicBezTo>
                <a:cubicBezTo>
                  <a:pt x="3172825" y="4723437"/>
                  <a:pt x="3168814" y="4708194"/>
                  <a:pt x="3169195" y="4713643"/>
                </a:cubicBezTo>
                <a:lnTo>
                  <a:pt x="3171556" y="4743073"/>
                </a:lnTo>
                <a:lnTo>
                  <a:pt x="3158638" y="4709498"/>
                </a:lnTo>
                <a:lnTo>
                  <a:pt x="3153024" y="4696578"/>
                </a:lnTo>
                <a:lnTo>
                  <a:pt x="3151829" y="4687445"/>
                </a:lnTo>
                <a:cubicBezTo>
                  <a:pt x="3150871" y="4684242"/>
                  <a:pt x="3151115" y="4687714"/>
                  <a:pt x="3151658" y="4692855"/>
                </a:cubicBezTo>
                <a:lnTo>
                  <a:pt x="3151740" y="4693621"/>
                </a:lnTo>
                <a:lnTo>
                  <a:pt x="3108573" y="4594270"/>
                </a:lnTo>
                <a:cubicBezTo>
                  <a:pt x="3100096" y="4572144"/>
                  <a:pt x="3095021" y="4548251"/>
                  <a:pt x="3088246" y="4525242"/>
                </a:cubicBezTo>
                <a:cubicBezTo>
                  <a:pt x="3081981" y="4503963"/>
                  <a:pt x="3080456" y="4513025"/>
                  <a:pt x="3082898" y="4537420"/>
                </a:cubicBezTo>
                <a:lnTo>
                  <a:pt x="3088529" y="4577210"/>
                </a:lnTo>
                <a:lnTo>
                  <a:pt x="3043899" y="4479499"/>
                </a:lnTo>
                <a:cubicBezTo>
                  <a:pt x="3027340" y="4450779"/>
                  <a:pt x="3051972" y="4513395"/>
                  <a:pt x="3070675" y="4564977"/>
                </a:cubicBezTo>
                <a:lnTo>
                  <a:pt x="3072259" y="4569443"/>
                </a:lnTo>
                <a:lnTo>
                  <a:pt x="3061364" y="4545633"/>
                </a:lnTo>
                <a:lnTo>
                  <a:pt x="3061285" y="4545454"/>
                </a:lnTo>
                <a:lnTo>
                  <a:pt x="3060509" y="4543149"/>
                </a:lnTo>
                <a:cubicBezTo>
                  <a:pt x="3060402" y="4543077"/>
                  <a:pt x="3060294" y="4543006"/>
                  <a:pt x="3060188" y="4542934"/>
                </a:cubicBezTo>
                <a:lnTo>
                  <a:pt x="3034021" y="4482908"/>
                </a:lnTo>
                <a:lnTo>
                  <a:pt x="3028658" y="4474142"/>
                </a:lnTo>
                <a:lnTo>
                  <a:pt x="3028007" y="4472722"/>
                </a:lnTo>
                <a:cubicBezTo>
                  <a:pt x="3027235" y="4471578"/>
                  <a:pt x="3026464" y="4470435"/>
                  <a:pt x="3025691" y="4469291"/>
                </a:cubicBezTo>
                <a:cubicBezTo>
                  <a:pt x="3025506" y="4468990"/>
                  <a:pt x="3025322" y="4468687"/>
                  <a:pt x="3025136" y="4468385"/>
                </a:cubicBezTo>
                <a:lnTo>
                  <a:pt x="3023552" y="4464674"/>
                </a:lnTo>
                <a:cubicBezTo>
                  <a:pt x="3022178" y="4461563"/>
                  <a:pt x="3021430" y="4460041"/>
                  <a:pt x="3021494" y="4460587"/>
                </a:cubicBezTo>
                <a:lnTo>
                  <a:pt x="3022894" y="4464721"/>
                </a:lnTo>
                <a:lnTo>
                  <a:pt x="2979594" y="4393947"/>
                </a:lnTo>
                <a:cubicBezTo>
                  <a:pt x="2963993" y="4373188"/>
                  <a:pt x="2959620" y="4376064"/>
                  <a:pt x="2962655" y="4393471"/>
                </a:cubicBezTo>
                <a:lnTo>
                  <a:pt x="2968382" y="4414799"/>
                </a:lnTo>
                <a:lnTo>
                  <a:pt x="2955071" y="4381267"/>
                </a:lnTo>
                <a:cubicBezTo>
                  <a:pt x="2938243" y="4338726"/>
                  <a:pt x="2926879" y="4310431"/>
                  <a:pt x="2936358" y="4339735"/>
                </a:cubicBezTo>
                <a:lnTo>
                  <a:pt x="2983313" y="4472829"/>
                </a:lnTo>
                <a:lnTo>
                  <a:pt x="2979113" y="4464882"/>
                </a:lnTo>
                <a:lnTo>
                  <a:pt x="2977991" y="4462279"/>
                </a:lnTo>
                <a:cubicBezTo>
                  <a:pt x="2975759" y="4457481"/>
                  <a:pt x="2973241" y="4452388"/>
                  <a:pt x="2970941" y="4448102"/>
                </a:cubicBezTo>
                <a:lnTo>
                  <a:pt x="2966143" y="4440335"/>
                </a:lnTo>
                <a:lnTo>
                  <a:pt x="2965394" y="4438918"/>
                </a:lnTo>
                <a:lnTo>
                  <a:pt x="2945874" y="4375211"/>
                </a:lnTo>
                <a:cubicBezTo>
                  <a:pt x="2934222" y="4340048"/>
                  <a:pt x="2921630" y="4305393"/>
                  <a:pt x="2907530" y="4271550"/>
                </a:cubicBezTo>
                <a:cubicBezTo>
                  <a:pt x="2895115" y="4241747"/>
                  <a:pt x="2898113" y="4258304"/>
                  <a:pt x="2907736" y="4295195"/>
                </a:cubicBezTo>
                <a:lnTo>
                  <a:pt x="2915443" y="4323803"/>
                </a:lnTo>
                <a:lnTo>
                  <a:pt x="2918446" y="4346753"/>
                </a:lnTo>
                <a:lnTo>
                  <a:pt x="2911967" y="4333803"/>
                </a:lnTo>
                <a:cubicBezTo>
                  <a:pt x="2905607" y="4320736"/>
                  <a:pt x="2913697" y="4365211"/>
                  <a:pt x="2918619" y="4379116"/>
                </a:cubicBezTo>
                <a:lnTo>
                  <a:pt x="2925018" y="4396968"/>
                </a:lnTo>
                <a:lnTo>
                  <a:pt x="2926349" y="4407140"/>
                </a:lnTo>
                <a:lnTo>
                  <a:pt x="2925141" y="4407592"/>
                </a:lnTo>
                <a:cubicBezTo>
                  <a:pt x="2918714" y="4419720"/>
                  <a:pt x="2918204" y="4433153"/>
                  <a:pt x="2917454" y="4445688"/>
                </a:cubicBezTo>
                <a:cubicBezTo>
                  <a:pt x="2917119" y="4451294"/>
                  <a:pt x="2921084" y="4455482"/>
                  <a:pt x="2921963" y="4460770"/>
                </a:cubicBezTo>
                <a:lnTo>
                  <a:pt x="2922311" y="4465735"/>
                </a:lnTo>
                <a:lnTo>
                  <a:pt x="2914229" y="4444921"/>
                </a:lnTo>
                <a:lnTo>
                  <a:pt x="2908611" y="4430991"/>
                </a:lnTo>
                <a:lnTo>
                  <a:pt x="2906727" y="4418277"/>
                </a:lnTo>
                <a:cubicBezTo>
                  <a:pt x="2905340" y="4408704"/>
                  <a:pt x="2904441" y="4402280"/>
                  <a:pt x="2903879" y="4398154"/>
                </a:cubicBezTo>
                <a:lnTo>
                  <a:pt x="2903388" y="4394358"/>
                </a:lnTo>
                <a:lnTo>
                  <a:pt x="2903363" y="4394092"/>
                </a:lnTo>
                <a:cubicBezTo>
                  <a:pt x="2903172" y="4392461"/>
                  <a:pt x="2903021" y="4391413"/>
                  <a:pt x="2903057" y="4391805"/>
                </a:cubicBezTo>
                <a:lnTo>
                  <a:pt x="2903388" y="4394358"/>
                </a:lnTo>
                <a:lnTo>
                  <a:pt x="2903900" y="4399875"/>
                </a:lnTo>
                <a:cubicBezTo>
                  <a:pt x="2904370" y="4407634"/>
                  <a:pt x="2903063" y="4411013"/>
                  <a:pt x="2890408" y="4355196"/>
                </a:cubicBezTo>
                <a:cubicBezTo>
                  <a:pt x="2888912" y="4348600"/>
                  <a:pt x="2890863" y="4340768"/>
                  <a:pt x="2888948" y="4334360"/>
                </a:cubicBezTo>
                <a:cubicBezTo>
                  <a:pt x="2887032" y="4327951"/>
                  <a:pt x="2879564" y="4310345"/>
                  <a:pt x="2879138" y="4317491"/>
                </a:cubicBezTo>
                <a:lnTo>
                  <a:pt x="2879382" y="4335841"/>
                </a:lnTo>
                <a:lnTo>
                  <a:pt x="2878345" y="4330784"/>
                </a:lnTo>
                <a:cubicBezTo>
                  <a:pt x="2875195" y="4317940"/>
                  <a:pt x="2870831" y="4305648"/>
                  <a:pt x="2867073" y="4293081"/>
                </a:cubicBezTo>
                <a:lnTo>
                  <a:pt x="2862566" y="4277997"/>
                </a:lnTo>
                <a:lnTo>
                  <a:pt x="2858247" y="4308116"/>
                </a:lnTo>
                <a:lnTo>
                  <a:pt x="2850620" y="4289752"/>
                </a:lnTo>
                <a:cubicBezTo>
                  <a:pt x="2840041" y="4264589"/>
                  <a:pt x="2847800" y="4291277"/>
                  <a:pt x="2860654" y="4330657"/>
                </a:cubicBezTo>
                <a:lnTo>
                  <a:pt x="2863368" y="4338723"/>
                </a:lnTo>
                <a:lnTo>
                  <a:pt x="2863895" y="4346259"/>
                </a:lnTo>
                <a:cubicBezTo>
                  <a:pt x="2866107" y="4360940"/>
                  <a:pt x="2870096" y="4374971"/>
                  <a:pt x="2872117" y="4389717"/>
                </a:cubicBezTo>
                <a:lnTo>
                  <a:pt x="2872382" y="4391665"/>
                </a:lnTo>
                <a:lnTo>
                  <a:pt x="2843599" y="4311348"/>
                </a:lnTo>
                <a:cubicBezTo>
                  <a:pt x="2840109" y="4302969"/>
                  <a:pt x="2838957" y="4313170"/>
                  <a:pt x="2839346" y="4327671"/>
                </a:cubicBezTo>
                <a:lnTo>
                  <a:pt x="2840337" y="4341676"/>
                </a:lnTo>
                <a:lnTo>
                  <a:pt x="2838286" y="4338026"/>
                </a:lnTo>
                <a:cubicBezTo>
                  <a:pt x="2836234" y="4332667"/>
                  <a:pt x="2833222" y="4323399"/>
                  <a:pt x="2828368" y="4307157"/>
                </a:cubicBezTo>
                <a:cubicBezTo>
                  <a:pt x="2826453" y="4300749"/>
                  <a:pt x="2828825" y="4292729"/>
                  <a:pt x="2826909" y="4286321"/>
                </a:cubicBezTo>
                <a:cubicBezTo>
                  <a:pt x="2824993" y="4279913"/>
                  <a:pt x="2818560" y="4262213"/>
                  <a:pt x="2817099" y="4269452"/>
                </a:cubicBezTo>
                <a:cubicBezTo>
                  <a:pt x="2812229" y="4293583"/>
                  <a:pt x="2824838" y="4301531"/>
                  <a:pt x="2827575" y="4320452"/>
                </a:cubicBezTo>
                <a:lnTo>
                  <a:pt x="2835734" y="4391697"/>
                </a:lnTo>
                <a:lnTo>
                  <a:pt x="2805905" y="4310919"/>
                </a:lnTo>
                <a:cubicBezTo>
                  <a:pt x="2792403" y="4278725"/>
                  <a:pt x="2815693" y="4383483"/>
                  <a:pt x="2825492" y="4417639"/>
                </a:cubicBezTo>
                <a:cubicBezTo>
                  <a:pt x="2828355" y="4427614"/>
                  <a:pt x="2832837" y="4439363"/>
                  <a:pt x="2838352" y="4452210"/>
                </a:cubicBezTo>
                <a:lnTo>
                  <a:pt x="2848728" y="4474630"/>
                </a:lnTo>
                <a:lnTo>
                  <a:pt x="2851313" y="4511550"/>
                </a:lnTo>
                <a:lnTo>
                  <a:pt x="2862690" y="4587106"/>
                </a:lnTo>
                <a:lnTo>
                  <a:pt x="2868334" y="4606429"/>
                </a:lnTo>
                <a:lnTo>
                  <a:pt x="2885244" y="4644453"/>
                </a:lnTo>
                <a:lnTo>
                  <a:pt x="2884954" y="4645245"/>
                </a:lnTo>
                <a:cubicBezTo>
                  <a:pt x="2886690" y="4650830"/>
                  <a:pt x="2894124" y="4664421"/>
                  <a:pt x="2892274" y="4660261"/>
                </a:cubicBezTo>
                <a:lnTo>
                  <a:pt x="2885244" y="4644453"/>
                </a:lnTo>
                <a:lnTo>
                  <a:pt x="2885672" y="4643284"/>
                </a:lnTo>
                <a:cubicBezTo>
                  <a:pt x="2891837" y="4647610"/>
                  <a:pt x="2893158" y="4656370"/>
                  <a:pt x="2896409" y="4663162"/>
                </a:cubicBezTo>
                <a:cubicBezTo>
                  <a:pt x="2917874" y="4707997"/>
                  <a:pt x="2923018" y="4720134"/>
                  <a:pt x="2924958" y="4724998"/>
                </a:cubicBezTo>
                <a:lnTo>
                  <a:pt x="2925783" y="4727054"/>
                </a:lnTo>
                <a:lnTo>
                  <a:pt x="2904243" y="4687176"/>
                </a:lnTo>
                <a:lnTo>
                  <a:pt x="2825201" y="4532330"/>
                </a:lnTo>
                <a:lnTo>
                  <a:pt x="2832226" y="4573292"/>
                </a:lnTo>
                <a:lnTo>
                  <a:pt x="2832770" y="4577181"/>
                </a:lnTo>
                <a:lnTo>
                  <a:pt x="2823432" y="4548233"/>
                </a:lnTo>
                <a:lnTo>
                  <a:pt x="2805423" y="4489712"/>
                </a:lnTo>
                <a:lnTo>
                  <a:pt x="2780518" y="4431698"/>
                </a:lnTo>
                <a:lnTo>
                  <a:pt x="2772583" y="4412010"/>
                </a:lnTo>
                <a:lnTo>
                  <a:pt x="2774241" y="4419561"/>
                </a:lnTo>
                <a:lnTo>
                  <a:pt x="2776099" y="4429703"/>
                </a:lnTo>
                <a:cubicBezTo>
                  <a:pt x="2780319" y="4450862"/>
                  <a:pt x="2782776" y="4460181"/>
                  <a:pt x="2784638" y="4495853"/>
                </a:cubicBezTo>
                <a:lnTo>
                  <a:pt x="2786538" y="4551566"/>
                </a:lnTo>
                <a:lnTo>
                  <a:pt x="2768214" y="4502749"/>
                </a:lnTo>
                <a:cubicBezTo>
                  <a:pt x="2755631" y="4475434"/>
                  <a:pt x="2797216" y="4619179"/>
                  <a:pt x="2776714" y="4598033"/>
                </a:cubicBezTo>
                <a:cubicBezTo>
                  <a:pt x="2748338" y="4568763"/>
                  <a:pt x="2706542" y="4356470"/>
                  <a:pt x="2726336" y="4481401"/>
                </a:cubicBezTo>
                <a:lnTo>
                  <a:pt x="2727390" y="4487901"/>
                </a:lnTo>
                <a:lnTo>
                  <a:pt x="2728172" y="4489552"/>
                </a:lnTo>
                <a:cubicBezTo>
                  <a:pt x="2746265" y="4528010"/>
                  <a:pt x="2758580" y="4568933"/>
                  <a:pt x="2774383" y="4608387"/>
                </a:cubicBezTo>
                <a:cubicBezTo>
                  <a:pt x="2792968" y="4654786"/>
                  <a:pt x="2812349" y="4700862"/>
                  <a:pt x="2831333" y="4747100"/>
                </a:cubicBezTo>
                <a:lnTo>
                  <a:pt x="2832183" y="4749183"/>
                </a:lnTo>
                <a:lnTo>
                  <a:pt x="2829368" y="4747369"/>
                </a:lnTo>
                <a:cubicBezTo>
                  <a:pt x="2826262" y="4743880"/>
                  <a:pt x="2821645" y="4737532"/>
                  <a:pt x="2814781" y="4726654"/>
                </a:cubicBezTo>
                <a:lnTo>
                  <a:pt x="2805213" y="4710863"/>
                </a:lnTo>
                <a:lnTo>
                  <a:pt x="2794951" y="4684472"/>
                </a:lnTo>
                <a:lnTo>
                  <a:pt x="2795582" y="4683128"/>
                </a:lnTo>
                <a:cubicBezTo>
                  <a:pt x="2795702" y="4681471"/>
                  <a:pt x="2794708" y="4678036"/>
                  <a:pt x="2790578" y="4668953"/>
                </a:cubicBezTo>
                <a:lnTo>
                  <a:pt x="2783234" y="4653637"/>
                </a:lnTo>
                <a:lnTo>
                  <a:pt x="2763131" y="4599186"/>
                </a:lnTo>
                <a:cubicBezTo>
                  <a:pt x="2754713" y="4576387"/>
                  <a:pt x="2745910" y="4553751"/>
                  <a:pt x="2735572" y="4531775"/>
                </a:cubicBezTo>
                <a:lnTo>
                  <a:pt x="2734055" y="4528552"/>
                </a:lnTo>
                <a:lnTo>
                  <a:pt x="2737063" y="4546621"/>
                </a:lnTo>
                <a:lnTo>
                  <a:pt x="2726042" y="4525371"/>
                </a:lnTo>
                <a:lnTo>
                  <a:pt x="2736369" y="4557022"/>
                </a:lnTo>
                <a:cubicBezTo>
                  <a:pt x="2734485" y="4551250"/>
                  <a:pt x="2731839" y="4545754"/>
                  <a:pt x="2729768" y="4540046"/>
                </a:cubicBezTo>
                <a:lnTo>
                  <a:pt x="2727655" y="4534049"/>
                </a:lnTo>
                <a:lnTo>
                  <a:pt x="2730691" y="4547457"/>
                </a:lnTo>
                <a:lnTo>
                  <a:pt x="2711346" y="4513312"/>
                </a:lnTo>
                <a:lnTo>
                  <a:pt x="2713520" y="4504012"/>
                </a:lnTo>
                <a:lnTo>
                  <a:pt x="2711547" y="4498109"/>
                </a:lnTo>
                <a:lnTo>
                  <a:pt x="2721619" y="4516912"/>
                </a:lnTo>
                <a:lnTo>
                  <a:pt x="2715331" y="4499056"/>
                </a:lnTo>
                <a:lnTo>
                  <a:pt x="2705192" y="4470777"/>
                </a:lnTo>
                <a:lnTo>
                  <a:pt x="2712864" y="4484982"/>
                </a:lnTo>
                <a:lnTo>
                  <a:pt x="2724892" y="4521848"/>
                </a:lnTo>
                <a:lnTo>
                  <a:pt x="2719316" y="4497223"/>
                </a:lnTo>
                <a:lnTo>
                  <a:pt x="2718232" y="4494921"/>
                </a:lnTo>
                <a:lnTo>
                  <a:pt x="2712864" y="4484982"/>
                </a:lnTo>
                <a:cubicBezTo>
                  <a:pt x="2708891" y="4473506"/>
                  <a:pt x="2705432" y="4461712"/>
                  <a:pt x="2699661" y="4451028"/>
                </a:cubicBezTo>
                <a:cubicBezTo>
                  <a:pt x="2699095" y="4449981"/>
                  <a:pt x="2698850" y="4450063"/>
                  <a:pt x="2698830" y="4450843"/>
                </a:cubicBezTo>
                <a:lnTo>
                  <a:pt x="2699275" y="4454274"/>
                </a:lnTo>
                <a:lnTo>
                  <a:pt x="2687860" y="4422438"/>
                </a:lnTo>
                <a:lnTo>
                  <a:pt x="2681333" y="4402152"/>
                </a:lnTo>
                <a:lnTo>
                  <a:pt x="2682191" y="4405148"/>
                </a:lnTo>
                <a:cubicBezTo>
                  <a:pt x="2687086" y="4422008"/>
                  <a:pt x="2691872" y="4438151"/>
                  <a:pt x="2696457" y="4452990"/>
                </a:cubicBezTo>
                <a:lnTo>
                  <a:pt x="2711547" y="4498109"/>
                </a:lnTo>
                <a:lnTo>
                  <a:pt x="2701585" y="4479515"/>
                </a:lnTo>
                <a:lnTo>
                  <a:pt x="2683855" y="4446680"/>
                </a:lnTo>
                <a:lnTo>
                  <a:pt x="2679753" y="4432486"/>
                </a:lnTo>
                <a:lnTo>
                  <a:pt x="2668601" y="4393453"/>
                </a:lnTo>
                <a:lnTo>
                  <a:pt x="2665196" y="4367434"/>
                </a:lnTo>
                <a:lnTo>
                  <a:pt x="2664492" y="4361774"/>
                </a:lnTo>
                <a:lnTo>
                  <a:pt x="2661284" y="4356208"/>
                </a:lnTo>
                <a:lnTo>
                  <a:pt x="2660541" y="4353929"/>
                </a:lnTo>
                <a:lnTo>
                  <a:pt x="2659778" y="4362081"/>
                </a:lnTo>
                <a:lnTo>
                  <a:pt x="2652971" y="4337417"/>
                </a:lnTo>
                <a:lnTo>
                  <a:pt x="2645720" y="4323191"/>
                </a:lnTo>
                <a:cubicBezTo>
                  <a:pt x="2642945" y="4317747"/>
                  <a:pt x="2640367" y="4312727"/>
                  <a:pt x="2638577" y="4309414"/>
                </a:cubicBezTo>
                <a:lnTo>
                  <a:pt x="2637396" y="4306758"/>
                </a:lnTo>
                <a:lnTo>
                  <a:pt x="2635973" y="4302240"/>
                </a:lnTo>
                <a:cubicBezTo>
                  <a:pt x="2632915" y="4295642"/>
                  <a:pt x="2628451" y="4288811"/>
                  <a:pt x="2626607" y="4282498"/>
                </a:cubicBezTo>
                <a:cubicBezTo>
                  <a:pt x="2623796" y="4272872"/>
                  <a:pt x="2621862" y="4266932"/>
                  <a:pt x="2619793" y="4261245"/>
                </a:cubicBezTo>
                <a:lnTo>
                  <a:pt x="2613684" y="4245427"/>
                </a:lnTo>
                <a:lnTo>
                  <a:pt x="2610937" y="4234471"/>
                </a:lnTo>
                <a:lnTo>
                  <a:pt x="2606960" y="4223948"/>
                </a:lnTo>
                <a:lnTo>
                  <a:pt x="2607999" y="4219515"/>
                </a:lnTo>
                <a:cubicBezTo>
                  <a:pt x="2609105" y="4214061"/>
                  <a:pt x="2609400" y="4210278"/>
                  <a:pt x="2607238" y="4213359"/>
                </a:cubicBezTo>
                <a:lnTo>
                  <a:pt x="2605594" y="4220335"/>
                </a:lnTo>
                <a:lnTo>
                  <a:pt x="2605111" y="4219054"/>
                </a:lnTo>
                <a:cubicBezTo>
                  <a:pt x="2602857" y="4214049"/>
                  <a:pt x="2600757" y="4210869"/>
                  <a:pt x="2600201" y="4214593"/>
                </a:cubicBezTo>
                <a:lnTo>
                  <a:pt x="2589684" y="4190946"/>
                </a:lnTo>
                <a:lnTo>
                  <a:pt x="2589741" y="4192323"/>
                </a:lnTo>
                <a:lnTo>
                  <a:pt x="2594833" y="4204654"/>
                </a:lnTo>
                <a:lnTo>
                  <a:pt x="2600542" y="4222155"/>
                </a:lnTo>
                <a:lnTo>
                  <a:pt x="2600832" y="4228568"/>
                </a:lnTo>
                <a:lnTo>
                  <a:pt x="2598532" y="4225765"/>
                </a:lnTo>
                <a:cubicBezTo>
                  <a:pt x="2596583" y="4224397"/>
                  <a:pt x="2596515" y="4228891"/>
                  <a:pt x="2597277" y="4233238"/>
                </a:cubicBezTo>
                <a:lnTo>
                  <a:pt x="2598525" y="4237565"/>
                </a:lnTo>
                <a:lnTo>
                  <a:pt x="2594854" y="4234805"/>
                </a:lnTo>
                <a:lnTo>
                  <a:pt x="2605772" y="4273143"/>
                </a:lnTo>
                <a:lnTo>
                  <a:pt x="2607164" y="4275026"/>
                </a:lnTo>
                <a:cubicBezTo>
                  <a:pt x="2609776" y="4283030"/>
                  <a:pt x="2619836" y="4292147"/>
                  <a:pt x="2614999" y="4299039"/>
                </a:cubicBezTo>
                <a:lnTo>
                  <a:pt x="2613247" y="4299393"/>
                </a:lnTo>
                <a:lnTo>
                  <a:pt x="2613965" y="4301913"/>
                </a:lnTo>
                <a:lnTo>
                  <a:pt x="2616513" y="4310930"/>
                </a:lnTo>
                <a:lnTo>
                  <a:pt x="2612187" y="4299608"/>
                </a:lnTo>
                <a:lnTo>
                  <a:pt x="2611872" y="4299672"/>
                </a:lnTo>
                <a:cubicBezTo>
                  <a:pt x="2610787" y="4298848"/>
                  <a:pt x="2609664" y="4297166"/>
                  <a:pt x="2608514" y="4295152"/>
                </a:cubicBezTo>
                <a:lnTo>
                  <a:pt x="2606417" y="4291677"/>
                </a:lnTo>
                <a:lnTo>
                  <a:pt x="2604212" y="4280668"/>
                </a:lnTo>
                <a:cubicBezTo>
                  <a:pt x="2603172" y="4276541"/>
                  <a:pt x="2601871" y="4273774"/>
                  <a:pt x="2600127" y="4276259"/>
                </a:cubicBezTo>
                <a:lnTo>
                  <a:pt x="2599909" y="4281626"/>
                </a:lnTo>
                <a:lnTo>
                  <a:pt x="2590770" y="4271109"/>
                </a:lnTo>
                <a:lnTo>
                  <a:pt x="2598618" y="4286232"/>
                </a:lnTo>
                <a:lnTo>
                  <a:pt x="2604810" y="4308604"/>
                </a:lnTo>
                <a:lnTo>
                  <a:pt x="2607652" y="4313805"/>
                </a:lnTo>
                <a:cubicBezTo>
                  <a:pt x="2609477" y="4317236"/>
                  <a:pt x="2610884" y="4319945"/>
                  <a:pt x="2611662" y="4321384"/>
                </a:cubicBezTo>
                <a:lnTo>
                  <a:pt x="2611662" y="4321385"/>
                </a:lnTo>
                <a:lnTo>
                  <a:pt x="2614128" y="4335459"/>
                </a:lnTo>
                <a:lnTo>
                  <a:pt x="2613062" y="4336781"/>
                </a:lnTo>
                <a:lnTo>
                  <a:pt x="2620376" y="4361464"/>
                </a:lnTo>
                <a:cubicBezTo>
                  <a:pt x="2624704" y="4376246"/>
                  <a:pt x="2628650" y="4389951"/>
                  <a:pt x="2632265" y="4402827"/>
                </a:cubicBezTo>
                <a:lnTo>
                  <a:pt x="2648859" y="4466429"/>
                </a:lnTo>
                <a:lnTo>
                  <a:pt x="2652538" y="4473550"/>
                </a:lnTo>
                <a:lnTo>
                  <a:pt x="2651284" y="4464463"/>
                </a:lnTo>
                <a:cubicBezTo>
                  <a:pt x="2641349" y="4395112"/>
                  <a:pt x="2633302" y="4374503"/>
                  <a:pt x="2630205" y="4362362"/>
                </a:cubicBezTo>
                <a:lnTo>
                  <a:pt x="2630092" y="4358932"/>
                </a:lnTo>
                <a:lnTo>
                  <a:pt x="2633818" y="4372106"/>
                </a:lnTo>
                <a:cubicBezTo>
                  <a:pt x="2640379" y="4395033"/>
                  <a:pt x="2646799" y="4417030"/>
                  <a:pt x="2652835" y="4436718"/>
                </a:cubicBezTo>
                <a:cubicBezTo>
                  <a:pt x="2652901" y="4436920"/>
                  <a:pt x="2652968" y="4437122"/>
                  <a:pt x="2653034" y="4437324"/>
                </a:cubicBezTo>
                <a:lnTo>
                  <a:pt x="2666722" y="4492407"/>
                </a:lnTo>
                <a:lnTo>
                  <a:pt x="2677857" y="4564692"/>
                </a:lnTo>
                <a:lnTo>
                  <a:pt x="2671135" y="4543320"/>
                </a:lnTo>
                <a:lnTo>
                  <a:pt x="2659979" y="4519102"/>
                </a:lnTo>
                <a:lnTo>
                  <a:pt x="2659101" y="4513162"/>
                </a:lnTo>
                <a:lnTo>
                  <a:pt x="2655996" y="4498607"/>
                </a:lnTo>
                <a:lnTo>
                  <a:pt x="2655502" y="4495020"/>
                </a:lnTo>
                <a:lnTo>
                  <a:pt x="2655240" y="4495064"/>
                </a:lnTo>
                <a:lnTo>
                  <a:pt x="2655996" y="4498607"/>
                </a:lnTo>
                <a:lnTo>
                  <a:pt x="2658328" y="4515520"/>
                </a:lnTo>
                <a:lnTo>
                  <a:pt x="2639838" y="4475376"/>
                </a:lnTo>
                <a:lnTo>
                  <a:pt x="2629321" y="4456011"/>
                </a:lnTo>
                <a:lnTo>
                  <a:pt x="2628851" y="4454712"/>
                </a:lnTo>
                <a:lnTo>
                  <a:pt x="2627967" y="4453518"/>
                </a:lnTo>
                <a:lnTo>
                  <a:pt x="2629321" y="4456011"/>
                </a:lnTo>
                <a:lnTo>
                  <a:pt x="2638504" y="4481395"/>
                </a:lnTo>
                <a:lnTo>
                  <a:pt x="2664621" y="4561122"/>
                </a:lnTo>
                <a:lnTo>
                  <a:pt x="2675369" y="4639003"/>
                </a:lnTo>
                <a:lnTo>
                  <a:pt x="2674644" y="4640433"/>
                </a:lnTo>
                <a:lnTo>
                  <a:pt x="2673828" y="4637706"/>
                </a:lnTo>
                <a:cubicBezTo>
                  <a:pt x="2668442" y="4619934"/>
                  <a:pt x="2662318" y="4599974"/>
                  <a:pt x="2656286" y="4580287"/>
                </a:cubicBezTo>
                <a:lnTo>
                  <a:pt x="2647830" y="4552524"/>
                </a:lnTo>
                <a:lnTo>
                  <a:pt x="2642854" y="4540770"/>
                </a:lnTo>
                <a:cubicBezTo>
                  <a:pt x="2637920" y="4529675"/>
                  <a:pt x="2634052" y="4518135"/>
                  <a:pt x="2629652" y="4506818"/>
                </a:cubicBezTo>
                <a:cubicBezTo>
                  <a:pt x="2619810" y="4481512"/>
                  <a:pt x="2606534" y="4457678"/>
                  <a:pt x="2594975" y="4433108"/>
                </a:cubicBezTo>
                <a:cubicBezTo>
                  <a:pt x="2585497" y="4412961"/>
                  <a:pt x="2572776" y="4379891"/>
                  <a:pt x="2563199" y="4355263"/>
                </a:cubicBezTo>
                <a:cubicBezTo>
                  <a:pt x="2558432" y="4343005"/>
                  <a:pt x="2568733" y="4381094"/>
                  <a:pt x="2573501" y="4393351"/>
                </a:cubicBezTo>
                <a:lnTo>
                  <a:pt x="2587845" y="4419910"/>
                </a:lnTo>
                <a:lnTo>
                  <a:pt x="2585471" y="4420267"/>
                </a:lnTo>
                <a:cubicBezTo>
                  <a:pt x="2580634" y="4427159"/>
                  <a:pt x="2590254" y="4436434"/>
                  <a:pt x="2593305" y="4444280"/>
                </a:cubicBezTo>
                <a:cubicBezTo>
                  <a:pt x="2595845" y="4450810"/>
                  <a:pt x="2599403" y="4460667"/>
                  <a:pt x="2603236" y="4471346"/>
                </a:cubicBezTo>
                <a:lnTo>
                  <a:pt x="2605315" y="4477094"/>
                </a:lnTo>
                <a:lnTo>
                  <a:pt x="2607342" y="4484073"/>
                </a:lnTo>
                <a:cubicBezTo>
                  <a:pt x="2608753" y="4488345"/>
                  <a:pt x="2610318" y="4492545"/>
                  <a:pt x="2612293" y="4497091"/>
                </a:cubicBezTo>
                <a:lnTo>
                  <a:pt x="2613271" y="4499081"/>
                </a:lnTo>
                <a:lnTo>
                  <a:pt x="2614817" y="4503351"/>
                </a:lnTo>
                <a:lnTo>
                  <a:pt x="2618880" y="4514018"/>
                </a:lnTo>
                <a:lnTo>
                  <a:pt x="2624645" y="4540335"/>
                </a:lnTo>
                <a:lnTo>
                  <a:pt x="2629198" y="4548765"/>
                </a:lnTo>
                <a:lnTo>
                  <a:pt x="2628119" y="4541529"/>
                </a:lnTo>
                <a:lnTo>
                  <a:pt x="2627998" y="4540922"/>
                </a:lnTo>
                <a:lnTo>
                  <a:pt x="2631784" y="4551114"/>
                </a:lnTo>
                <a:cubicBezTo>
                  <a:pt x="2631810" y="4551252"/>
                  <a:pt x="2631839" y="4551391"/>
                  <a:pt x="2631866" y="4551529"/>
                </a:cubicBezTo>
                <a:lnTo>
                  <a:pt x="2632262" y="4554438"/>
                </a:lnTo>
                <a:lnTo>
                  <a:pt x="2635382" y="4560213"/>
                </a:lnTo>
                <a:cubicBezTo>
                  <a:pt x="2639280" y="4569424"/>
                  <a:pt x="2649561" y="4602927"/>
                  <a:pt x="2648150" y="4612376"/>
                </a:cubicBezTo>
                <a:cubicBezTo>
                  <a:pt x="2647253" y="4618381"/>
                  <a:pt x="2644132" y="4600893"/>
                  <a:pt x="2641548" y="4595399"/>
                </a:cubicBezTo>
                <a:lnTo>
                  <a:pt x="2636600" y="4586237"/>
                </a:lnTo>
                <a:lnTo>
                  <a:pt x="2640283" y="4613247"/>
                </a:lnTo>
                <a:lnTo>
                  <a:pt x="2640710" y="4614477"/>
                </a:lnTo>
                <a:cubicBezTo>
                  <a:pt x="2642909" y="4620386"/>
                  <a:pt x="2644346" y="4624350"/>
                  <a:pt x="2642345" y="4620646"/>
                </a:cubicBezTo>
                <a:lnTo>
                  <a:pt x="2640792" y="4616974"/>
                </a:lnTo>
                <a:lnTo>
                  <a:pt x="2641750" y="4624000"/>
                </a:lnTo>
                <a:lnTo>
                  <a:pt x="2642942" y="4649199"/>
                </a:lnTo>
                <a:lnTo>
                  <a:pt x="2644377" y="4652929"/>
                </a:lnTo>
                <a:cubicBezTo>
                  <a:pt x="2644707" y="4654220"/>
                  <a:pt x="2644436" y="4654354"/>
                  <a:pt x="2643804" y="4653759"/>
                </a:cubicBezTo>
                <a:lnTo>
                  <a:pt x="2643116" y="4652864"/>
                </a:lnTo>
                <a:lnTo>
                  <a:pt x="2643173" y="4654066"/>
                </a:lnTo>
                <a:lnTo>
                  <a:pt x="2642998" y="4652711"/>
                </a:lnTo>
                <a:lnTo>
                  <a:pt x="2641069" y="4650201"/>
                </a:lnTo>
                <a:cubicBezTo>
                  <a:pt x="2638844" y="4646931"/>
                  <a:pt x="2636139" y="4642431"/>
                  <a:pt x="2634873" y="4640089"/>
                </a:cubicBezTo>
                <a:cubicBezTo>
                  <a:pt x="2630207" y="4631450"/>
                  <a:pt x="2627569" y="4621813"/>
                  <a:pt x="2622902" y="4613173"/>
                </a:cubicBezTo>
                <a:cubicBezTo>
                  <a:pt x="2620372" y="4608488"/>
                  <a:pt x="2615724" y="4605123"/>
                  <a:pt x="2613399" y="4600332"/>
                </a:cubicBezTo>
                <a:lnTo>
                  <a:pt x="2605453" y="4579899"/>
                </a:lnTo>
                <a:lnTo>
                  <a:pt x="2605565" y="4576319"/>
                </a:lnTo>
                <a:lnTo>
                  <a:pt x="2600196" y="4566380"/>
                </a:lnTo>
                <a:lnTo>
                  <a:pt x="2600196" y="4566378"/>
                </a:lnTo>
                <a:lnTo>
                  <a:pt x="2596049" y="4558701"/>
                </a:lnTo>
                <a:lnTo>
                  <a:pt x="2594827" y="4556439"/>
                </a:lnTo>
                <a:lnTo>
                  <a:pt x="2588225" y="4539463"/>
                </a:lnTo>
                <a:cubicBezTo>
                  <a:pt x="2585695" y="4534779"/>
                  <a:pt x="2576558" y="4521756"/>
                  <a:pt x="2578722" y="4526623"/>
                </a:cubicBezTo>
                <a:lnTo>
                  <a:pt x="2594827" y="4556439"/>
                </a:lnTo>
                <a:lnTo>
                  <a:pt x="2594828" y="4556441"/>
                </a:lnTo>
                <a:lnTo>
                  <a:pt x="2596049" y="4558701"/>
                </a:lnTo>
                <a:lnTo>
                  <a:pt x="2600196" y="4566380"/>
                </a:lnTo>
                <a:lnTo>
                  <a:pt x="2605453" y="4579899"/>
                </a:lnTo>
                <a:lnTo>
                  <a:pt x="2605271" y="4585806"/>
                </a:lnTo>
                <a:cubicBezTo>
                  <a:pt x="2604625" y="4602595"/>
                  <a:pt x="2604618" y="4585891"/>
                  <a:pt x="2612963" y="4618542"/>
                </a:cubicBezTo>
                <a:cubicBezTo>
                  <a:pt x="2614732" y="4625463"/>
                  <a:pt x="2614448" y="4632861"/>
                  <a:pt x="2616663" y="4639653"/>
                </a:cubicBezTo>
                <a:cubicBezTo>
                  <a:pt x="2619709" y="4648988"/>
                  <a:pt x="2626939" y="4656897"/>
                  <a:pt x="2628634" y="4666568"/>
                </a:cubicBezTo>
                <a:cubicBezTo>
                  <a:pt x="2629552" y="4671815"/>
                  <a:pt x="2621870" y="4658293"/>
                  <a:pt x="2619130" y="4653727"/>
                </a:cubicBezTo>
                <a:cubicBezTo>
                  <a:pt x="2613316" y="4644043"/>
                  <a:pt x="2612271" y="4630399"/>
                  <a:pt x="2603025" y="4623910"/>
                </a:cubicBezTo>
                <a:cubicBezTo>
                  <a:pt x="2596133" y="4619073"/>
                  <a:pt x="2607275" y="4640304"/>
                  <a:pt x="2610859" y="4647923"/>
                </a:cubicBezTo>
                <a:cubicBezTo>
                  <a:pt x="2613126" y="4652742"/>
                  <a:pt x="2617195" y="4656485"/>
                  <a:pt x="2620363" y="4660764"/>
                </a:cubicBezTo>
                <a:cubicBezTo>
                  <a:pt x="2621451" y="4673871"/>
                  <a:pt x="2625570" y="4687079"/>
                  <a:pt x="2623627" y="4700086"/>
                </a:cubicBezTo>
                <a:cubicBezTo>
                  <a:pt x="2622731" y="4706091"/>
                  <a:pt x="2619911" y="4688452"/>
                  <a:pt x="2617025" y="4683110"/>
                </a:cubicBezTo>
                <a:lnTo>
                  <a:pt x="2615656" y="4681013"/>
                </a:lnTo>
                <a:lnTo>
                  <a:pt x="2614761" y="4677870"/>
                </a:lnTo>
                <a:cubicBezTo>
                  <a:pt x="2612134" y="4670147"/>
                  <a:pt x="2608422" y="4660739"/>
                  <a:pt x="2604667" y="4652772"/>
                </a:cubicBezTo>
                <a:lnTo>
                  <a:pt x="2594357" y="4636377"/>
                </a:lnTo>
                <a:lnTo>
                  <a:pt x="2594621" y="4639517"/>
                </a:lnTo>
                <a:lnTo>
                  <a:pt x="2594705" y="4645425"/>
                </a:lnTo>
                <a:lnTo>
                  <a:pt x="2602153" y="4660329"/>
                </a:lnTo>
                <a:lnTo>
                  <a:pt x="2615656" y="4681013"/>
                </a:lnTo>
                <a:lnTo>
                  <a:pt x="2618259" y="4690146"/>
                </a:lnTo>
                <a:cubicBezTo>
                  <a:pt x="2619712" y="4698440"/>
                  <a:pt x="2623893" y="4708501"/>
                  <a:pt x="2619057" y="4715393"/>
                </a:cubicBezTo>
                <a:cubicBezTo>
                  <a:pt x="2615569" y="4720363"/>
                  <a:pt x="2614472" y="4704144"/>
                  <a:pt x="2612454" y="4698418"/>
                </a:cubicBezTo>
                <a:cubicBezTo>
                  <a:pt x="2609658" y="4690476"/>
                  <a:pt x="2607416" y="4682345"/>
                  <a:pt x="2604620" y="4674404"/>
                </a:cubicBezTo>
                <a:lnTo>
                  <a:pt x="2594776" y="4650388"/>
                </a:lnTo>
                <a:lnTo>
                  <a:pt x="2594939" y="4661826"/>
                </a:lnTo>
                <a:lnTo>
                  <a:pt x="2601718" y="4678538"/>
                </a:lnTo>
                <a:lnTo>
                  <a:pt x="2605464" y="4691939"/>
                </a:lnTo>
                <a:lnTo>
                  <a:pt x="2602951" y="4685576"/>
                </a:lnTo>
                <a:lnTo>
                  <a:pt x="2595023" y="4667751"/>
                </a:lnTo>
                <a:lnTo>
                  <a:pt x="2595047" y="4669405"/>
                </a:lnTo>
                <a:lnTo>
                  <a:pt x="2594800" y="4667248"/>
                </a:lnTo>
                <a:lnTo>
                  <a:pt x="2590980" y="4658661"/>
                </a:lnTo>
                <a:lnTo>
                  <a:pt x="2590415" y="4656926"/>
                </a:lnTo>
                <a:lnTo>
                  <a:pt x="2586806" y="4637060"/>
                </a:lnTo>
                <a:lnTo>
                  <a:pt x="2585540" y="4633093"/>
                </a:lnTo>
                <a:lnTo>
                  <a:pt x="2585868" y="4631423"/>
                </a:lnTo>
                <a:lnTo>
                  <a:pt x="2588086" y="4636059"/>
                </a:lnTo>
                <a:lnTo>
                  <a:pt x="2588514" y="4644586"/>
                </a:lnTo>
                <a:lnTo>
                  <a:pt x="2593844" y="4658905"/>
                </a:lnTo>
                <a:lnTo>
                  <a:pt x="2592218" y="4644697"/>
                </a:lnTo>
                <a:lnTo>
                  <a:pt x="2588086" y="4636059"/>
                </a:lnTo>
                <a:lnTo>
                  <a:pt x="2588000" y="4634327"/>
                </a:lnTo>
                <a:cubicBezTo>
                  <a:pt x="2587827" y="4630908"/>
                  <a:pt x="2587416" y="4628562"/>
                  <a:pt x="2586048" y="4630511"/>
                </a:cubicBezTo>
                <a:lnTo>
                  <a:pt x="2585868" y="4631423"/>
                </a:lnTo>
                <a:lnTo>
                  <a:pt x="2583273" y="4625997"/>
                </a:lnTo>
                <a:lnTo>
                  <a:pt x="2580924" y="4618638"/>
                </a:lnTo>
                <a:cubicBezTo>
                  <a:pt x="2578868" y="4613744"/>
                  <a:pt x="2576857" y="4610584"/>
                  <a:pt x="2575311" y="4610633"/>
                </a:cubicBezTo>
                <a:cubicBezTo>
                  <a:pt x="2572248" y="4610730"/>
                  <a:pt x="2570215" y="4612227"/>
                  <a:pt x="2568825" y="4614597"/>
                </a:cubicBezTo>
                <a:lnTo>
                  <a:pt x="2568145" y="4616983"/>
                </a:lnTo>
                <a:lnTo>
                  <a:pt x="2567672" y="4615729"/>
                </a:lnTo>
                <a:cubicBezTo>
                  <a:pt x="2567003" y="4614830"/>
                  <a:pt x="2566244" y="4614759"/>
                  <a:pt x="2565372" y="4616001"/>
                </a:cubicBezTo>
                <a:cubicBezTo>
                  <a:pt x="2563320" y="4618926"/>
                  <a:pt x="2563779" y="4622480"/>
                  <a:pt x="2564984" y="4626165"/>
                </a:cubicBezTo>
                <a:lnTo>
                  <a:pt x="2565640" y="4627925"/>
                </a:lnTo>
                <a:lnTo>
                  <a:pt x="2565214" y="4631060"/>
                </a:lnTo>
                <a:lnTo>
                  <a:pt x="2563703" y="4627174"/>
                </a:lnTo>
                <a:cubicBezTo>
                  <a:pt x="2562470" y="4620136"/>
                  <a:pt x="2565851" y="4610167"/>
                  <a:pt x="2560004" y="4606063"/>
                </a:cubicBezTo>
                <a:cubicBezTo>
                  <a:pt x="2557824" y="4604534"/>
                  <a:pt x="2557062" y="4607084"/>
                  <a:pt x="2556655" y="4610656"/>
                </a:cubicBezTo>
                <a:lnTo>
                  <a:pt x="2556152" y="4615061"/>
                </a:lnTo>
                <a:lnTo>
                  <a:pt x="2556441" y="4623251"/>
                </a:lnTo>
                <a:lnTo>
                  <a:pt x="2564286" y="4637892"/>
                </a:lnTo>
                <a:lnTo>
                  <a:pt x="2563441" y="4644108"/>
                </a:lnTo>
                <a:lnTo>
                  <a:pt x="2556479" y="4624341"/>
                </a:lnTo>
                <a:lnTo>
                  <a:pt x="2556899" y="4636260"/>
                </a:lnTo>
                <a:lnTo>
                  <a:pt x="2558062" y="4663920"/>
                </a:lnTo>
                <a:lnTo>
                  <a:pt x="2547306" y="4657026"/>
                </a:lnTo>
                <a:lnTo>
                  <a:pt x="2543696" y="4652440"/>
                </a:lnTo>
                <a:lnTo>
                  <a:pt x="2539255" y="4653219"/>
                </a:lnTo>
                <a:lnTo>
                  <a:pt x="2535296" y="4651325"/>
                </a:lnTo>
                <a:lnTo>
                  <a:pt x="2535120" y="4650317"/>
                </a:lnTo>
                <a:cubicBezTo>
                  <a:pt x="2533417" y="4644488"/>
                  <a:pt x="2527469" y="4627360"/>
                  <a:pt x="2528518" y="4633340"/>
                </a:cubicBezTo>
                <a:lnTo>
                  <a:pt x="2533097" y="4650273"/>
                </a:lnTo>
                <a:lnTo>
                  <a:pt x="2530179" y="4648877"/>
                </a:lnTo>
                <a:cubicBezTo>
                  <a:pt x="2527207" y="4647144"/>
                  <a:pt x="2524708" y="4646097"/>
                  <a:pt x="2523946" y="4648647"/>
                </a:cubicBezTo>
                <a:cubicBezTo>
                  <a:pt x="2520257" y="4661007"/>
                  <a:pt x="2525292" y="4666033"/>
                  <a:pt x="2532350" y="4667995"/>
                </a:cubicBezTo>
                <a:lnTo>
                  <a:pt x="2538052" y="4668592"/>
                </a:lnTo>
                <a:lnTo>
                  <a:pt x="2538819" y="4671428"/>
                </a:lnTo>
                <a:lnTo>
                  <a:pt x="2540669" y="4673843"/>
                </a:lnTo>
                <a:lnTo>
                  <a:pt x="2545421" y="4688405"/>
                </a:lnTo>
                <a:cubicBezTo>
                  <a:pt x="2547685" y="4697657"/>
                  <a:pt x="2551761" y="4707132"/>
                  <a:pt x="2550353" y="4716553"/>
                </a:cubicBezTo>
                <a:cubicBezTo>
                  <a:pt x="2549456" y="4722557"/>
                  <a:pt x="2546637" y="4704919"/>
                  <a:pt x="2543751" y="4699577"/>
                </a:cubicBezTo>
                <a:cubicBezTo>
                  <a:pt x="2539441" y="4691597"/>
                  <a:pt x="2536302" y="4682006"/>
                  <a:pt x="2528879" y="4676796"/>
                </a:cubicBezTo>
                <a:cubicBezTo>
                  <a:pt x="2522716" y="4672471"/>
                  <a:pt x="2536037" y="4690050"/>
                  <a:pt x="2539617" y="4696675"/>
                </a:cubicBezTo>
                <a:cubicBezTo>
                  <a:pt x="2547167" y="4710653"/>
                  <a:pt x="2552229" y="4725841"/>
                  <a:pt x="2558188" y="4740567"/>
                </a:cubicBezTo>
                <a:cubicBezTo>
                  <a:pt x="2565022" y="4757451"/>
                  <a:pt x="2573910" y="4773744"/>
                  <a:pt x="2577993" y="4791496"/>
                </a:cubicBezTo>
                <a:cubicBezTo>
                  <a:pt x="2579187" y="4796685"/>
                  <a:pt x="2578297" y="4808949"/>
                  <a:pt x="2573422" y="4806804"/>
                </a:cubicBezTo>
                <a:lnTo>
                  <a:pt x="2570260" y="4803506"/>
                </a:lnTo>
                <a:lnTo>
                  <a:pt x="2569131" y="4800854"/>
                </a:lnTo>
                <a:cubicBezTo>
                  <a:pt x="2565941" y="4790252"/>
                  <a:pt x="2567365" y="4784843"/>
                  <a:pt x="2551949" y="4767047"/>
                </a:cubicBezTo>
                <a:cubicBezTo>
                  <a:pt x="2548830" y="4763447"/>
                  <a:pt x="2554415" y="4781122"/>
                  <a:pt x="2554415" y="4781122"/>
                </a:cubicBezTo>
                <a:cubicBezTo>
                  <a:pt x="2557583" y="4785402"/>
                  <a:pt x="2559898" y="4790751"/>
                  <a:pt x="2562639" y="4795565"/>
                </a:cubicBezTo>
                <a:lnTo>
                  <a:pt x="2570260" y="4803506"/>
                </a:lnTo>
                <a:lnTo>
                  <a:pt x="2574655" y="4813841"/>
                </a:lnTo>
                <a:cubicBezTo>
                  <a:pt x="2577186" y="4818526"/>
                  <a:pt x="2581629" y="4821997"/>
                  <a:pt x="2584159" y="4826682"/>
                </a:cubicBezTo>
                <a:cubicBezTo>
                  <a:pt x="2604409" y="4864172"/>
                  <a:pt x="2588976" y="4841337"/>
                  <a:pt x="2602731" y="4870575"/>
                </a:cubicBezTo>
                <a:cubicBezTo>
                  <a:pt x="2605937" y="4877388"/>
                  <a:pt x="2611132" y="4883293"/>
                  <a:pt x="2613467" y="4890452"/>
                </a:cubicBezTo>
                <a:cubicBezTo>
                  <a:pt x="2616423" y="4899508"/>
                  <a:pt x="2616756" y="4909218"/>
                  <a:pt x="2618400" y="4918602"/>
                </a:cubicBezTo>
                <a:cubicBezTo>
                  <a:pt x="2621651" y="4937146"/>
                  <a:pt x="2599777" y="4885844"/>
                  <a:pt x="2591558" y="4868906"/>
                </a:cubicBezTo>
                <a:cubicBezTo>
                  <a:pt x="2556351" y="4796350"/>
                  <a:pt x="2591676" y="4850163"/>
                  <a:pt x="2540776" y="4765378"/>
                </a:cubicBezTo>
                <a:cubicBezTo>
                  <a:pt x="2537651" y="4760172"/>
                  <a:pt x="2544767" y="4776873"/>
                  <a:pt x="2547378" y="4782355"/>
                </a:cubicBezTo>
                <a:cubicBezTo>
                  <a:pt x="2563903" y="4817058"/>
                  <a:pt x="2582765" y="4850663"/>
                  <a:pt x="2598159" y="4885882"/>
                </a:cubicBezTo>
                <a:cubicBezTo>
                  <a:pt x="2601021" y="4892428"/>
                  <a:pt x="2598957" y="4900466"/>
                  <a:pt x="2601860" y="4906993"/>
                </a:cubicBezTo>
                <a:cubicBezTo>
                  <a:pt x="2607071" y="4918711"/>
                  <a:pt x="2616744" y="4928060"/>
                  <a:pt x="2622100" y="4939712"/>
                </a:cubicBezTo>
                <a:cubicBezTo>
                  <a:pt x="2626602" y="4949511"/>
                  <a:pt x="2627824" y="4960512"/>
                  <a:pt x="2631168" y="4970764"/>
                </a:cubicBezTo>
                <a:cubicBezTo>
                  <a:pt x="2633051" y="4976535"/>
                  <a:pt x="2635569" y="4982082"/>
                  <a:pt x="2637770" y="4987740"/>
                </a:cubicBezTo>
                <a:cubicBezTo>
                  <a:pt x="2636246" y="4992843"/>
                  <a:pt x="2638466" y="5003834"/>
                  <a:pt x="2633199" y="5003047"/>
                </a:cubicBezTo>
                <a:cubicBezTo>
                  <a:pt x="2627194" y="5002151"/>
                  <a:pt x="2629483" y="4991413"/>
                  <a:pt x="2626597" y="4986072"/>
                </a:cubicBezTo>
                <a:cubicBezTo>
                  <a:pt x="2619511" y="4972951"/>
                  <a:pt x="2617150" y="4970157"/>
                  <a:pt x="2616945" y="4971674"/>
                </a:cubicBezTo>
                <a:lnTo>
                  <a:pt x="2617744" y="4975519"/>
                </a:lnTo>
                <a:lnTo>
                  <a:pt x="2615656" y="4969869"/>
                </a:lnTo>
                <a:cubicBezTo>
                  <a:pt x="2612908" y="4962605"/>
                  <a:pt x="2609094" y="4952658"/>
                  <a:pt x="2603891" y="4939277"/>
                </a:cubicBezTo>
                <a:lnTo>
                  <a:pt x="2590646" y="4905191"/>
                </a:lnTo>
                <a:lnTo>
                  <a:pt x="2589454" y="4898287"/>
                </a:lnTo>
                <a:lnTo>
                  <a:pt x="2586356" y="4894150"/>
                </a:lnTo>
                <a:lnTo>
                  <a:pt x="2578735" y="4874536"/>
                </a:lnTo>
                <a:lnTo>
                  <a:pt x="2574515" y="4864310"/>
                </a:lnTo>
                <a:lnTo>
                  <a:pt x="2570882" y="4854396"/>
                </a:lnTo>
                <a:cubicBezTo>
                  <a:pt x="2567054" y="4844553"/>
                  <a:pt x="2564279" y="4837927"/>
                  <a:pt x="2562045" y="4833062"/>
                </a:cubicBezTo>
                <a:lnTo>
                  <a:pt x="2559971" y="4829066"/>
                </a:lnTo>
                <a:lnTo>
                  <a:pt x="2552311" y="4810504"/>
                </a:lnTo>
                <a:cubicBezTo>
                  <a:pt x="2546896" y="4798054"/>
                  <a:pt x="2540994" y="4785816"/>
                  <a:pt x="2534972" y="4773649"/>
                </a:cubicBezTo>
                <a:cubicBezTo>
                  <a:pt x="2531632" y="4766899"/>
                  <a:pt x="2530400" y="4758097"/>
                  <a:pt x="2524236" y="4753770"/>
                </a:cubicBezTo>
                <a:cubicBezTo>
                  <a:pt x="2519266" y="4750282"/>
                  <a:pt x="2528471" y="4765155"/>
                  <a:pt x="2530837" y="4770747"/>
                </a:cubicBezTo>
                <a:cubicBezTo>
                  <a:pt x="2534663" y="4779790"/>
                  <a:pt x="2538520" y="4788829"/>
                  <a:pt x="2542807" y="4797663"/>
                </a:cubicBezTo>
                <a:cubicBezTo>
                  <a:pt x="2549950" y="4812382"/>
                  <a:pt x="2553141" y="4816723"/>
                  <a:pt x="2556460" y="4822305"/>
                </a:cubicBezTo>
                <a:lnTo>
                  <a:pt x="2559971" y="4829066"/>
                </a:lnTo>
                <a:lnTo>
                  <a:pt x="2574515" y="4864310"/>
                </a:lnTo>
                <a:lnTo>
                  <a:pt x="2576029" y="4868443"/>
                </a:lnTo>
                <a:cubicBezTo>
                  <a:pt x="2583454" y="4890538"/>
                  <a:pt x="2575439" y="4879690"/>
                  <a:pt x="2583776" y="4890705"/>
                </a:cubicBezTo>
                <a:lnTo>
                  <a:pt x="2586356" y="4894150"/>
                </a:lnTo>
                <a:lnTo>
                  <a:pt x="2590646" y="4905191"/>
                </a:lnTo>
                <a:lnTo>
                  <a:pt x="2592059" y="4913374"/>
                </a:lnTo>
                <a:cubicBezTo>
                  <a:pt x="2592779" y="4919166"/>
                  <a:pt x="2590900" y="4915977"/>
                  <a:pt x="2583031" y="4901108"/>
                </a:cubicBezTo>
                <a:lnTo>
                  <a:pt x="2574128" y="4884384"/>
                </a:lnTo>
                <a:lnTo>
                  <a:pt x="2573845" y="4883262"/>
                </a:lnTo>
                <a:cubicBezTo>
                  <a:pt x="2565337" y="4857228"/>
                  <a:pt x="2552618" y="4834647"/>
                  <a:pt x="2541138" y="4808835"/>
                </a:cubicBezTo>
                <a:cubicBezTo>
                  <a:pt x="2538670" y="4803287"/>
                  <a:pt x="2537421" y="4797200"/>
                  <a:pt x="2534536" y="4791859"/>
                </a:cubicBezTo>
                <a:cubicBezTo>
                  <a:pt x="2533404" y="4789763"/>
                  <a:pt x="2534907" y="4796676"/>
                  <a:pt x="2535770" y="4798896"/>
                </a:cubicBezTo>
                <a:cubicBezTo>
                  <a:pt x="2537970" y="4804554"/>
                  <a:pt x="2539904" y="4810324"/>
                  <a:pt x="2542371" y="4815872"/>
                </a:cubicBezTo>
                <a:cubicBezTo>
                  <a:pt x="2547888" y="4828278"/>
                  <a:pt x="2554193" y="4840321"/>
                  <a:pt x="2559710" y="4852726"/>
                </a:cubicBezTo>
                <a:cubicBezTo>
                  <a:pt x="2562178" y="4858274"/>
                  <a:pt x="2563427" y="4864361"/>
                  <a:pt x="2566312" y="4869703"/>
                </a:cubicBezTo>
                <a:lnTo>
                  <a:pt x="2574128" y="4884384"/>
                </a:lnTo>
                <a:lnTo>
                  <a:pt x="2580748" y="4910692"/>
                </a:lnTo>
                <a:cubicBezTo>
                  <a:pt x="2583490" y="4926341"/>
                  <a:pt x="2569355" y="4880973"/>
                  <a:pt x="2562177" y="4866802"/>
                </a:cubicBezTo>
                <a:cubicBezTo>
                  <a:pt x="2556381" y="4855361"/>
                  <a:pt x="2548444" y="4845133"/>
                  <a:pt x="2541935" y="4834081"/>
                </a:cubicBezTo>
                <a:cubicBezTo>
                  <a:pt x="2538114" y="4827593"/>
                  <a:pt x="2535525" y="4808038"/>
                  <a:pt x="2531199" y="4814203"/>
                </a:cubicBezTo>
                <a:cubicBezTo>
                  <a:pt x="2526364" y="4821095"/>
                  <a:pt x="2536836" y="4830088"/>
                  <a:pt x="2539034" y="4838216"/>
                </a:cubicBezTo>
                <a:cubicBezTo>
                  <a:pt x="2540278" y="4842814"/>
                  <a:pt x="2540678" y="4847600"/>
                  <a:pt x="2541500" y="4852292"/>
                </a:cubicBezTo>
                <a:cubicBezTo>
                  <a:pt x="2539009" y="4858772"/>
                  <a:pt x="2533358" y="4864823"/>
                  <a:pt x="2534028" y="4871734"/>
                </a:cubicBezTo>
                <a:cubicBezTo>
                  <a:pt x="2534733" y="4879007"/>
                  <a:pt x="2552319" y="4910352"/>
                  <a:pt x="2556734" y="4918528"/>
                </a:cubicBezTo>
                <a:lnTo>
                  <a:pt x="2574285" y="4957321"/>
                </a:lnTo>
                <a:lnTo>
                  <a:pt x="2574482" y="4958817"/>
                </a:lnTo>
                <a:cubicBezTo>
                  <a:pt x="2574637" y="4960159"/>
                  <a:pt x="2574698" y="4960725"/>
                  <a:pt x="2574649" y="4960178"/>
                </a:cubicBezTo>
                <a:lnTo>
                  <a:pt x="2574411" y="4957600"/>
                </a:lnTo>
                <a:lnTo>
                  <a:pt x="2582429" y="4975322"/>
                </a:lnTo>
                <a:cubicBezTo>
                  <a:pt x="2590145" y="4994663"/>
                  <a:pt x="2597482" y="5014189"/>
                  <a:pt x="2605848" y="5033227"/>
                </a:cubicBezTo>
                <a:cubicBezTo>
                  <a:pt x="2615259" y="5054645"/>
                  <a:pt x="2625387" y="5075740"/>
                  <a:pt x="2635157" y="5096998"/>
                </a:cubicBezTo>
                <a:cubicBezTo>
                  <a:pt x="2633633" y="5102100"/>
                  <a:pt x="2635689" y="5113829"/>
                  <a:pt x="2630586" y="5112306"/>
                </a:cubicBezTo>
                <a:cubicBezTo>
                  <a:pt x="2626269" y="5111016"/>
                  <a:pt x="2615076" y="5080151"/>
                  <a:pt x="2613247" y="5075451"/>
                </a:cubicBezTo>
                <a:cubicBezTo>
                  <a:pt x="2606646" y="5058474"/>
                  <a:pt x="2600708" y="5041223"/>
                  <a:pt x="2593442" y="5024521"/>
                </a:cubicBezTo>
                <a:cubicBezTo>
                  <a:pt x="2586527" y="5008623"/>
                  <a:pt x="2580695" y="4963535"/>
                  <a:pt x="2570735" y="4977727"/>
                </a:cubicBezTo>
                <a:lnTo>
                  <a:pt x="2568647" y="4987152"/>
                </a:lnTo>
                <a:lnTo>
                  <a:pt x="2561375" y="4967489"/>
                </a:lnTo>
                <a:cubicBezTo>
                  <a:pt x="2556611" y="4954694"/>
                  <a:pt x="2553310" y="4946206"/>
                  <a:pt x="2555864" y="4954947"/>
                </a:cubicBezTo>
                <a:cubicBezTo>
                  <a:pt x="2558887" y="4965297"/>
                  <a:pt x="2561253" y="4975862"/>
                  <a:pt x="2564932" y="4985998"/>
                </a:cubicBezTo>
                <a:lnTo>
                  <a:pt x="2571492" y="5000258"/>
                </a:lnTo>
                <a:lnTo>
                  <a:pt x="2572938" y="5004270"/>
                </a:lnTo>
                <a:lnTo>
                  <a:pt x="2575085" y="5008067"/>
                </a:lnTo>
                <a:lnTo>
                  <a:pt x="2580666" y="5020199"/>
                </a:lnTo>
                <a:lnTo>
                  <a:pt x="2582661" y="5023855"/>
                </a:lnTo>
                <a:lnTo>
                  <a:pt x="2602074" y="5073781"/>
                </a:lnTo>
                <a:cubicBezTo>
                  <a:pt x="2605713" y="5083932"/>
                  <a:pt x="2607648" y="5094632"/>
                  <a:pt x="2611143" y="5104832"/>
                </a:cubicBezTo>
                <a:cubicBezTo>
                  <a:pt x="2615079" y="5116320"/>
                  <a:pt x="2622251" y="5126825"/>
                  <a:pt x="2624346" y="5138785"/>
                </a:cubicBezTo>
                <a:cubicBezTo>
                  <a:pt x="2625266" y="5144030"/>
                  <a:pt x="2618011" y="5130225"/>
                  <a:pt x="2614843" y="5125944"/>
                </a:cubicBezTo>
                <a:cubicBezTo>
                  <a:pt x="2599551" y="5105283"/>
                  <a:pt x="2594318" y="5078809"/>
                  <a:pt x="2584301" y="5055137"/>
                </a:cubicBezTo>
                <a:cubicBezTo>
                  <a:pt x="2575546" y="5034444"/>
                  <a:pt x="2578337" y="5038205"/>
                  <a:pt x="2569864" y="5014146"/>
                </a:cubicBezTo>
                <a:cubicBezTo>
                  <a:pt x="2567847" y="5008420"/>
                  <a:pt x="2566148" y="5002513"/>
                  <a:pt x="2563263" y="4997170"/>
                </a:cubicBezTo>
                <a:cubicBezTo>
                  <a:pt x="2560732" y="4992485"/>
                  <a:pt x="2556928" y="4988610"/>
                  <a:pt x="2553759" y="4984329"/>
                </a:cubicBezTo>
                <a:lnTo>
                  <a:pt x="2531927" y="4945014"/>
                </a:lnTo>
                <a:lnTo>
                  <a:pt x="2514947" y="4907718"/>
                </a:lnTo>
                <a:cubicBezTo>
                  <a:pt x="2506715" y="4891469"/>
                  <a:pt x="2502749" y="4873339"/>
                  <a:pt x="2495142" y="4856789"/>
                </a:cubicBezTo>
                <a:cubicBezTo>
                  <a:pt x="2492919" y="4851950"/>
                  <a:pt x="2484719" y="4838702"/>
                  <a:pt x="2485639" y="4843947"/>
                </a:cubicBezTo>
                <a:cubicBezTo>
                  <a:pt x="2486939" y="4851365"/>
                  <a:pt x="2493440" y="4856890"/>
                  <a:pt x="2496375" y="4863825"/>
                </a:cubicBezTo>
                <a:cubicBezTo>
                  <a:pt x="2499656" y="4871580"/>
                  <a:pt x="2501599" y="4879834"/>
                  <a:pt x="2504210" y="4887839"/>
                </a:cubicBezTo>
                <a:cubicBezTo>
                  <a:pt x="2509817" y="4905026"/>
                  <a:pt x="2518302" y="4920995"/>
                  <a:pt x="2527336" y="4936744"/>
                </a:cubicBezTo>
                <a:lnTo>
                  <a:pt x="2531927" y="4945014"/>
                </a:lnTo>
                <a:lnTo>
                  <a:pt x="2532818" y="4946971"/>
                </a:lnTo>
                <a:cubicBezTo>
                  <a:pt x="2538776" y="4960055"/>
                  <a:pt x="2545245" y="4972823"/>
                  <a:pt x="2553759" y="4984329"/>
                </a:cubicBezTo>
                <a:cubicBezTo>
                  <a:pt x="2556059" y="4989132"/>
                  <a:pt x="2547424" y="4975768"/>
                  <a:pt x="2544256" y="4971488"/>
                </a:cubicBezTo>
                <a:cubicBezTo>
                  <a:pt x="2539775" y="4965435"/>
                  <a:pt x="2537097" y="4958235"/>
                  <a:pt x="2533519" y="4951609"/>
                </a:cubicBezTo>
                <a:cubicBezTo>
                  <a:pt x="2520993" y="4928418"/>
                  <a:pt x="2509806" y="4904451"/>
                  <a:pt x="2495940" y="4882035"/>
                </a:cubicBezTo>
                <a:lnTo>
                  <a:pt x="2480343" y="4862771"/>
                </a:lnTo>
                <a:lnTo>
                  <a:pt x="2482258" y="4862227"/>
                </a:lnTo>
                <a:cubicBezTo>
                  <a:pt x="2484663" y="4857426"/>
                  <a:pt x="2482846" y="4843530"/>
                  <a:pt x="2484405" y="4836910"/>
                </a:cubicBezTo>
                <a:cubicBezTo>
                  <a:pt x="2483172" y="4829873"/>
                  <a:pt x="2484809" y="4809950"/>
                  <a:pt x="2480706" y="4815798"/>
                </a:cubicBezTo>
                <a:lnTo>
                  <a:pt x="2475783" y="4828552"/>
                </a:lnTo>
                <a:lnTo>
                  <a:pt x="2475767" y="4828452"/>
                </a:lnTo>
                <a:lnTo>
                  <a:pt x="2475377" y="4826815"/>
                </a:lnTo>
                <a:lnTo>
                  <a:pt x="2474362" y="4821549"/>
                </a:lnTo>
                <a:cubicBezTo>
                  <a:pt x="2473587" y="4818082"/>
                  <a:pt x="2472684" y="4814703"/>
                  <a:pt x="2471670" y="4812074"/>
                </a:cubicBezTo>
                <a:lnTo>
                  <a:pt x="2468405" y="4807248"/>
                </a:lnTo>
                <a:lnTo>
                  <a:pt x="2468031" y="4806471"/>
                </a:lnTo>
                <a:lnTo>
                  <a:pt x="2463880" y="4803782"/>
                </a:lnTo>
                <a:lnTo>
                  <a:pt x="2451028" y="4785385"/>
                </a:lnTo>
                <a:cubicBezTo>
                  <a:pt x="2442264" y="4772288"/>
                  <a:pt x="2445105" y="4776836"/>
                  <a:pt x="2445955" y="4803756"/>
                </a:cubicBezTo>
                <a:lnTo>
                  <a:pt x="2447779" y="4808457"/>
                </a:lnTo>
                <a:lnTo>
                  <a:pt x="2441820" y="4800854"/>
                </a:lnTo>
                <a:cubicBezTo>
                  <a:pt x="2437293" y="4792471"/>
                  <a:pt x="2443460" y="4779599"/>
                  <a:pt x="2436886" y="4772704"/>
                </a:cubicBezTo>
                <a:cubicBezTo>
                  <a:pt x="2433213" y="4768850"/>
                  <a:pt x="2428327" y="4779040"/>
                  <a:pt x="2424046" y="4782209"/>
                </a:cubicBezTo>
                <a:cubicBezTo>
                  <a:pt x="2420105" y="4772073"/>
                  <a:pt x="2415546" y="4760010"/>
                  <a:pt x="2410587" y="4748543"/>
                </a:cubicBezTo>
                <a:lnTo>
                  <a:pt x="2408699" y="4744513"/>
                </a:lnTo>
                <a:lnTo>
                  <a:pt x="2412901" y="4742740"/>
                </a:lnTo>
                <a:lnTo>
                  <a:pt x="2413744" y="4744120"/>
                </a:lnTo>
                <a:cubicBezTo>
                  <a:pt x="2418025" y="4740952"/>
                  <a:pt x="2431830" y="4733698"/>
                  <a:pt x="2426585" y="4734616"/>
                </a:cubicBezTo>
                <a:cubicBezTo>
                  <a:pt x="2422877" y="4735267"/>
                  <a:pt x="2419731" y="4738422"/>
                  <a:pt x="2416599" y="4741179"/>
                </a:cubicBezTo>
                <a:lnTo>
                  <a:pt x="2412901" y="4742740"/>
                </a:lnTo>
                <a:lnTo>
                  <a:pt x="2402404" y="4725591"/>
                </a:lnTo>
                <a:cubicBezTo>
                  <a:pt x="2398623" y="4719415"/>
                  <a:pt x="2394560" y="4713478"/>
                  <a:pt x="2389369" y="4708499"/>
                </a:cubicBezTo>
                <a:lnTo>
                  <a:pt x="2380737" y="4704312"/>
                </a:lnTo>
                <a:lnTo>
                  <a:pt x="2380463" y="4704036"/>
                </a:lnTo>
                <a:cubicBezTo>
                  <a:pt x="2375161" y="4699720"/>
                  <a:pt x="2369587" y="4695645"/>
                  <a:pt x="2364557" y="4691087"/>
                </a:cubicBezTo>
                <a:lnTo>
                  <a:pt x="2365676" y="4697992"/>
                </a:lnTo>
                <a:lnTo>
                  <a:pt x="2360593" y="4692161"/>
                </a:lnTo>
                <a:cubicBezTo>
                  <a:pt x="2359157" y="4689868"/>
                  <a:pt x="2357871" y="4687423"/>
                  <a:pt x="2356287" y="4685283"/>
                </a:cubicBezTo>
                <a:cubicBezTo>
                  <a:pt x="2338117" y="4638556"/>
                  <a:pt x="2368171" y="4712037"/>
                  <a:pt x="2325311" y="4632684"/>
                </a:cubicBezTo>
                <a:lnTo>
                  <a:pt x="2320145" y="4623230"/>
                </a:lnTo>
                <a:lnTo>
                  <a:pt x="2321921" y="4624524"/>
                </a:lnTo>
                <a:cubicBezTo>
                  <a:pt x="2326163" y="4628857"/>
                  <a:pt x="2329949" y="4633770"/>
                  <a:pt x="2333581" y="4638489"/>
                </a:cubicBezTo>
                <a:cubicBezTo>
                  <a:pt x="2353718" y="4664651"/>
                  <a:pt x="2360254" y="4688123"/>
                  <a:pt x="2359054" y="4679899"/>
                </a:cubicBezTo>
                <a:lnTo>
                  <a:pt x="2358065" y="4674312"/>
                </a:lnTo>
                <a:lnTo>
                  <a:pt x="2368693" y="4693989"/>
                </a:lnTo>
                <a:cubicBezTo>
                  <a:pt x="2368693" y="4693989"/>
                  <a:pt x="2367009" y="4674794"/>
                  <a:pt x="2363760" y="4665840"/>
                </a:cubicBezTo>
                <a:cubicBezTo>
                  <a:pt x="2359905" y="4655221"/>
                  <a:pt x="2355051" y="4644560"/>
                  <a:pt x="2347654" y="4636022"/>
                </a:cubicBezTo>
                <a:cubicBezTo>
                  <a:pt x="2344536" y="4632422"/>
                  <a:pt x="2354813" y="4649273"/>
                  <a:pt x="2350121" y="4650096"/>
                </a:cubicBezTo>
                <a:cubicBezTo>
                  <a:pt x="2344876" y="4651015"/>
                  <a:pt x="2343786" y="4641536"/>
                  <a:pt x="2340618" y="4637256"/>
                </a:cubicBezTo>
                <a:cubicBezTo>
                  <a:pt x="2338077" y="4630723"/>
                  <a:pt x="2336232" y="4626029"/>
                  <a:pt x="2334923" y="4622732"/>
                </a:cubicBezTo>
                <a:lnTo>
                  <a:pt x="2333311" y="4618730"/>
                </a:lnTo>
                <a:lnTo>
                  <a:pt x="2335561" y="4622376"/>
                </a:lnTo>
                <a:cubicBezTo>
                  <a:pt x="2335692" y="4621474"/>
                  <a:pt x="2334780" y="4617267"/>
                  <a:pt x="2331549" y="4606204"/>
                </a:cubicBezTo>
                <a:cubicBezTo>
                  <a:pt x="2329847" y="4600376"/>
                  <a:pt x="2326391" y="4595126"/>
                  <a:pt x="2324947" y="4589228"/>
                </a:cubicBezTo>
                <a:cubicBezTo>
                  <a:pt x="2322116" y="4577662"/>
                  <a:pt x="2320541" y="4542265"/>
                  <a:pt x="2318781" y="4554042"/>
                </a:cubicBezTo>
                <a:cubicBezTo>
                  <a:pt x="2316489" y="4569397"/>
                  <a:pt x="2323017" y="4584878"/>
                  <a:pt x="2323279" y="4600401"/>
                </a:cubicBezTo>
                <a:lnTo>
                  <a:pt x="2324260" y="4612466"/>
                </a:lnTo>
                <a:lnTo>
                  <a:pt x="2321595" y="4608129"/>
                </a:lnTo>
                <a:cubicBezTo>
                  <a:pt x="2318900" y="4604545"/>
                  <a:pt x="2315818" y="4601337"/>
                  <a:pt x="2312107" y="4598732"/>
                </a:cubicBezTo>
                <a:cubicBezTo>
                  <a:pt x="2307137" y="4595244"/>
                  <a:pt x="2308995" y="4601061"/>
                  <a:pt x="2312817" y="4609087"/>
                </a:cubicBezTo>
                <a:lnTo>
                  <a:pt x="2317398" y="4617976"/>
                </a:lnTo>
                <a:lnTo>
                  <a:pt x="2309971" y="4610936"/>
                </a:lnTo>
                <a:cubicBezTo>
                  <a:pt x="2304211" y="4606010"/>
                  <a:pt x="2297660" y="4600938"/>
                  <a:pt x="2289762" y="4595395"/>
                </a:cubicBezTo>
                <a:cubicBezTo>
                  <a:pt x="2284206" y="4591495"/>
                  <a:pt x="2288394" y="4597831"/>
                  <a:pt x="2295648" y="4605393"/>
                </a:cubicBezTo>
                <a:lnTo>
                  <a:pt x="2306004" y="4614730"/>
                </a:lnTo>
                <a:lnTo>
                  <a:pt x="2305809" y="4614817"/>
                </a:lnTo>
                <a:cubicBezTo>
                  <a:pt x="2305436" y="4617486"/>
                  <a:pt x="2308551" y="4624850"/>
                  <a:pt x="2310002" y="4628114"/>
                </a:cubicBezTo>
                <a:cubicBezTo>
                  <a:pt x="2312166" y="4632980"/>
                  <a:pt x="2316337" y="4636674"/>
                  <a:pt x="2319506" y="4640956"/>
                </a:cubicBezTo>
                <a:cubicBezTo>
                  <a:pt x="2322528" y="4651305"/>
                  <a:pt x="2325904" y="4661559"/>
                  <a:pt x="2328574" y="4672005"/>
                </a:cubicBezTo>
                <a:cubicBezTo>
                  <a:pt x="2329754" y="4676620"/>
                  <a:pt x="2329563" y="4681552"/>
                  <a:pt x="2331040" y="4686080"/>
                </a:cubicBezTo>
                <a:cubicBezTo>
                  <a:pt x="2334806" y="4697624"/>
                  <a:pt x="2339310" y="4708938"/>
                  <a:pt x="2344244" y="4720032"/>
                </a:cubicBezTo>
                <a:cubicBezTo>
                  <a:pt x="2345037" y="4721817"/>
                  <a:pt x="2378348" y="4777667"/>
                  <a:pt x="2361146" y="4775097"/>
                </a:cubicBezTo>
                <a:cubicBezTo>
                  <a:pt x="2347719" y="4773091"/>
                  <a:pt x="2349588" y="4750527"/>
                  <a:pt x="2343808" y="4738242"/>
                </a:cubicBezTo>
                <a:cubicBezTo>
                  <a:pt x="2337046" y="4723867"/>
                  <a:pt x="2332786" y="4708328"/>
                  <a:pt x="2325236" y="4694350"/>
                </a:cubicBezTo>
                <a:cubicBezTo>
                  <a:pt x="2322973" y="4690160"/>
                  <a:pt x="2326369" y="4703853"/>
                  <a:pt x="2327703" y="4708424"/>
                </a:cubicBezTo>
                <a:cubicBezTo>
                  <a:pt x="2330793" y="4719003"/>
                  <a:pt x="2343214" y="4739088"/>
                  <a:pt x="2335102" y="4750648"/>
                </a:cubicBezTo>
                <a:cubicBezTo>
                  <a:pt x="2333573" y="4752828"/>
                  <a:pt x="2331545" y="4750902"/>
                  <a:pt x="2329725" y="4747790"/>
                </a:cubicBezTo>
                <a:lnTo>
                  <a:pt x="2327335" y="4742009"/>
                </a:lnTo>
                <a:lnTo>
                  <a:pt x="2328201" y="4737137"/>
                </a:lnTo>
                <a:cubicBezTo>
                  <a:pt x="2329269" y="4734604"/>
                  <a:pt x="2330641" y="4732088"/>
                  <a:pt x="2331403" y="4729537"/>
                </a:cubicBezTo>
                <a:cubicBezTo>
                  <a:pt x="2329202" y="4723878"/>
                  <a:pt x="2328289" y="4707590"/>
                  <a:pt x="2324801" y="4712560"/>
                </a:cubicBezTo>
                <a:cubicBezTo>
                  <a:pt x="2319964" y="4719452"/>
                  <a:pt x="2323400" y="4729680"/>
                  <a:pt x="2325599" y="4737808"/>
                </a:cubicBezTo>
                <a:lnTo>
                  <a:pt x="2327335" y="4742009"/>
                </a:lnTo>
                <a:lnTo>
                  <a:pt x="2326832" y="4744844"/>
                </a:lnTo>
                <a:cubicBezTo>
                  <a:pt x="2327751" y="4750090"/>
                  <a:pt x="2333167" y="4753405"/>
                  <a:pt x="2336336" y="4757685"/>
                </a:cubicBezTo>
                <a:cubicBezTo>
                  <a:pt x="2339947" y="4762566"/>
                  <a:pt x="2340737" y="4769003"/>
                  <a:pt x="2342937" y="4774662"/>
                </a:cubicBezTo>
                <a:lnTo>
                  <a:pt x="2351666" y="4797108"/>
                </a:lnTo>
                <a:lnTo>
                  <a:pt x="2345404" y="4788736"/>
                </a:lnTo>
                <a:lnTo>
                  <a:pt x="2345929" y="4805373"/>
                </a:lnTo>
                <a:lnTo>
                  <a:pt x="2343808" y="4802380"/>
                </a:lnTo>
                <a:cubicBezTo>
                  <a:pt x="2337621" y="4793839"/>
                  <a:pt x="2330937" y="4786327"/>
                  <a:pt x="2343299" y="4818118"/>
                </a:cubicBezTo>
                <a:cubicBezTo>
                  <a:pt x="2344264" y="4820600"/>
                  <a:pt x="2345876" y="4824900"/>
                  <a:pt x="2347628" y="4828035"/>
                </a:cubicBezTo>
                <a:lnTo>
                  <a:pt x="2349165" y="4830023"/>
                </a:lnTo>
                <a:lnTo>
                  <a:pt x="2349439" y="4832456"/>
                </a:lnTo>
                <a:cubicBezTo>
                  <a:pt x="2350795" y="4836752"/>
                  <a:pt x="2354169" y="4842204"/>
                  <a:pt x="2361871" y="4862010"/>
                </a:cubicBezTo>
                <a:cubicBezTo>
                  <a:pt x="2361725" y="4868080"/>
                  <a:pt x="2367440" y="4881116"/>
                  <a:pt x="2361435" y="4880220"/>
                </a:cubicBezTo>
                <a:cubicBezTo>
                  <a:pt x="2359574" y="4879942"/>
                  <a:pt x="2358195" y="4878974"/>
                  <a:pt x="2357118" y="4877576"/>
                </a:cubicBezTo>
                <a:lnTo>
                  <a:pt x="2357084" y="4877504"/>
                </a:lnTo>
                <a:lnTo>
                  <a:pt x="2357301" y="4877317"/>
                </a:lnTo>
                <a:cubicBezTo>
                  <a:pt x="2356885" y="4864172"/>
                  <a:pt x="2350433" y="4851926"/>
                  <a:pt x="2346999" y="4839230"/>
                </a:cubicBezTo>
                <a:cubicBezTo>
                  <a:pt x="2343831" y="4834950"/>
                  <a:pt x="2336576" y="4821143"/>
                  <a:pt x="2337495" y="4826389"/>
                </a:cubicBezTo>
                <a:cubicBezTo>
                  <a:pt x="2339592" y="4838350"/>
                  <a:pt x="2344927" y="4849657"/>
                  <a:pt x="2350699" y="4860342"/>
                </a:cubicBezTo>
                <a:cubicBezTo>
                  <a:pt x="2352488" y="4863655"/>
                  <a:pt x="2353310" y="4868346"/>
                  <a:pt x="2354616" y="4872349"/>
                </a:cubicBezTo>
                <a:lnTo>
                  <a:pt x="2357084" y="4877504"/>
                </a:lnTo>
                <a:lnTo>
                  <a:pt x="2356290" y="4878188"/>
                </a:lnTo>
                <a:cubicBezTo>
                  <a:pt x="2354312" y="4876377"/>
                  <a:pt x="2349946" y="4867842"/>
                  <a:pt x="2347797" y="4864477"/>
                </a:cubicBezTo>
                <a:lnTo>
                  <a:pt x="2327556" y="4831757"/>
                </a:lnTo>
                <a:cubicBezTo>
                  <a:pt x="2326591" y="4829275"/>
                  <a:pt x="2323985" y="4824753"/>
                  <a:pt x="2321735" y="4821508"/>
                </a:cubicBezTo>
                <a:lnTo>
                  <a:pt x="2319596" y="4818890"/>
                </a:lnTo>
                <a:lnTo>
                  <a:pt x="2307316" y="4799038"/>
                </a:lnTo>
                <a:cubicBezTo>
                  <a:pt x="2303837" y="4794062"/>
                  <a:pt x="2311032" y="4810671"/>
                  <a:pt x="2313917" y="4816014"/>
                </a:cubicBezTo>
                <a:lnTo>
                  <a:pt x="2320077" y="4824338"/>
                </a:lnTo>
                <a:lnTo>
                  <a:pt x="2323177" y="4832636"/>
                </a:lnTo>
                <a:cubicBezTo>
                  <a:pt x="2325459" y="4837035"/>
                  <a:pt x="2328028" y="4841345"/>
                  <a:pt x="2330022" y="4845831"/>
                </a:cubicBezTo>
                <a:cubicBezTo>
                  <a:pt x="2328910" y="4853280"/>
                  <a:pt x="2331011" y="4862012"/>
                  <a:pt x="2326685" y="4868176"/>
                </a:cubicBezTo>
                <a:lnTo>
                  <a:pt x="2325291" y="4864522"/>
                </a:lnTo>
                <a:lnTo>
                  <a:pt x="2325274" y="4864173"/>
                </a:lnTo>
                <a:cubicBezTo>
                  <a:pt x="2325282" y="4860690"/>
                  <a:pt x="2325350" y="4856197"/>
                  <a:pt x="2324218" y="4854102"/>
                </a:cubicBezTo>
                <a:cubicBezTo>
                  <a:pt x="2320919" y="4847992"/>
                  <a:pt x="2314710" y="4843940"/>
                  <a:pt x="2310580" y="4838359"/>
                </a:cubicBezTo>
                <a:cubicBezTo>
                  <a:pt x="2305185" y="4831070"/>
                  <a:pt x="2303130" y="4820788"/>
                  <a:pt x="2295708" y="4815578"/>
                </a:cubicBezTo>
                <a:cubicBezTo>
                  <a:pt x="2291808" y="4812842"/>
                  <a:pt x="2295484" y="4825722"/>
                  <a:pt x="2298174" y="4829653"/>
                </a:cubicBezTo>
                <a:cubicBezTo>
                  <a:pt x="2303959" y="4838106"/>
                  <a:pt x="2312780" y="4844018"/>
                  <a:pt x="2320083" y="4851200"/>
                </a:cubicBezTo>
                <a:cubicBezTo>
                  <a:pt x="2320083" y="4851200"/>
                  <a:pt x="2321230" y="4854012"/>
                  <a:pt x="2322628" y="4857541"/>
                </a:cubicBezTo>
                <a:lnTo>
                  <a:pt x="2325291" y="4864522"/>
                </a:lnTo>
                <a:lnTo>
                  <a:pt x="2325463" y="4868212"/>
                </a:lnTo>
                <a:cubicBezTo>
                  <a:pt x="2325647" y="4869021"/>
                  <a:pt x="2326001" y="4869151"/>
                  <a:pt x="2326685" y="4868176"/>
                </a:cubicBezTo>
                <a:cubicBezTo>
                  <a:pt x="2334293" y="4889781"/>
                  <a:pt x="2341533" y="4911512"/>
                  <a:pt x="2348956" y="4933180"/>
                </a:cubicBezTo>
                <a:cubicBezTo>
                  <a:pt x="2348811" y="4939250"/>
                  <a:pt x="2353863" y="4948504"/>
                  <a:pt x="2348521" y="4951389"/>
                </a:cubicBezTo>
                <a:cubicBezTo>
                  <a:pt x="2343836" y="4953920"/>
                  <a:pt x="2342184" y="4942829"/>
                  <a:pt x="2339018" y="4938548"/>
                </a:cubicBezTo>
                <a:cubicBezTo>
                  <a:pt x="2340494" y="4943076"/>
                  <a:pt x="2339758" y="4948183"/>
                  <a:pt x="2341483" y="4952623"/>
                </a:cubicBezTo>
                <a:cubicBezTo>
                  <a:pt x="2346933" y="4966638"/>
                  <a:pt x="2376259" y="5022211"/>
                  <a:pt x="2375725" y="5044542"/>
                </a:cubicBezTo>
                <a:cubicBezTo>
                  <a:pt x="2375545" y="5052070"/>
                  <a:pt x="2369241" y="5030879"/>
                  <a:pt x="2364988" y="5024664"/>
                </a:cubicBezTo>
                <a:cubicBezTo>
                  <a:pt x="2361067" y="5018933"/>
                  <a:pt x="2355896" y="5014167"/>
                  <a:pt x="2351349" y="5008920"/>
                </a:cubicBezTo>
                <a:lnTo>
                  <a:pt x="2339380" y="4982005"/>
                </a:lnTo>
                <a:cubicBezTo>
                  <a:pt x="2336476" y="4975477"/>
                  <a:pt x="2336913" y="4967931"/>
                  <a:pt x="2335680" y="4960892"/>
                </a:cubicBezTo>
                <a:cubicBezTo>
                  <a:pt x="2333624" y="4949165"/>
                  <a:pt x="2332182" y="4937311"/>
                  <a:pt x="2329513" y="4925707"/>
                </a:cubicBezTo>
                <a:cubicBezTo>
                  <a:pt x="2317678" y="4874247"/>
                  <a:pt x="2326028" y="4913348"/>
                  <a:pt x="2309709" y="4874778"/>
                </a:cubicBezTo>
                <a:cubicBezTo>
                  <a:pt x="2288610" y="4824916"/>
                  <a:pt x="2311047" y="4867276"/>
                  <a:pt x="2298758" y="4844897"/>
                </a:cubicBezTo>
                <a:lnTo>
                  <a:pt x="2298660" y="4844717"/>
                </a:lnTo>
                <a:lnTo>
                  <a:pt x="2298316" y="4833538"/>
                </a:lnTo>
                <a:cubicBezTo>
                  <a:pt x="2296746" y="4826395"/>
                  <a:pt x="2294163" y="4819334"/>
                  <a:pt x="2291572" y="4812676"/>
                </a:cubicBezTo>
                <a:cubicBezTo>
                  <a:pt x="2289372" y="4807018"/>
                  <a:pt x="2284384" y="4789656"/>
                  <a:pt x="2284971" y="4795700"/>
                </a:cubicBezTo>
                <a:cubicBezTo>
                  <a:pt x="2286902" y="4815611"/>
                  <a:pt x="2290008" y="4834226"/>
                  <a:pt x="2294423" y="4852477"/>
                </a:cubicBezTo>
                <a:lnTo>
                  <a:pt x="2295715" y="4856547"/>
                </a:lnTo>
                <a:lnTo>
                  <a:pt x="2292542" y="4855716"/>
                </a:lnTo>
                <a:cubicBezTo>
                  <a:pt x="2289397" y="4854304"/>
                  <a:pt x="2285844" y="4851859"/>
                  <a:pt x="2283664" y="4850329"/>
                </a:cubicBezTo>
                <a:cubicBezTo>
                  <a:pt x="2279305" y="4847270"/>
                  <a:pt x="2277329" y="4841768"/>
                  <a:pt x="2274160" y="4837488"/>
                </a:cubicBezTo>
                <a:lnTo>
                  <a:pt x="2271694" y="4823413"/>
                </a:lnTo>
                <a:lnTo>
                  <a:pt x="2260595" y="4760078"/>
                </a:lnTo>
                <a:cubicBezTo>
                  <a:pt x="2255017" y="4797425"/>
                  <a:pt x="2259612" y="4782783"/>
                  <a:pt x="2252324" y="4754274"/>
                </a:cubicBezTo>
                <a:cubicBezTo>
                  <a:pt x="2250821" y="4748392"/>
                  <a:pt x="2251703" y="4736250"/>
                  <a:pt x="2245723" y="4737298"/>
                </a:cubicBezTo>
                <a:lnTo>
                  <a:pt x="2243485" y="4741924"/>
                </a:lnTo>
                <a:lnTo>
                  <a:pt x="2242840" y="4741468"/>
                </a:lnTo>
                <a:lnTo>
                  <a:pt x="2242821" y="4741433"/>
                </a:lnTo>
                <a:lnTo>
                  <a:pt x="2237360" y="4736739"/>
                </a:lnTo>
                <a:lnTo>
                  <a:pt x="2229182" y="4725690"/>
                </a:lnTo>
                <a:cubicBezTo>
                  <a:pt x="2230045" y="4722025"/>
                  <a:pt x="2233359" y="4720236"/>
                  <a:pt x="2237284" y="4718915"/>
                </a:cubicBezTo>
                <a:lnTo>
                  <a:pt x="2241168" y="4717608"/>
                </a:lnTo>
                <a:lnTo>
                  <a:pt x="2246477" y="4724606"/>
                </a:lnTo>
                <a:cubicBezTo>
                  <a:pt x="2262771" y="4745326"/>
                  <a:pt x="2254195" y="4728155"/>
                  <a:pt x="2249060" y="4714953"/>
                </a:cubicBezTo>
                <a:lnTo>
                  <a:pt x="2241168" y="4717608"/>
                </a:lnTo>
                <a:lnTo>
                  <a:pt x="2237888" y="4713285"/>
                </a:lnTo>
                <a:cubicBezTo>
                  <a:pt x="2233407" y="4707231"/>
                  <a:pt x="2231405" y="4699621"/>
                  <a:pt x="2227152" y="4693406"/>
                </a:cubicBezTo>
                <a:lnTo>
                  <a:pt x="2216369" y="4680960"/>
                </a:lnTo>
                <a:lnTo>
                  <a:pt x="2220550" y="4676430"/>
                </a:lnTo>
                <a:cubicBezTo>
                  <a:pt x="2221337" y="4671163"/>
                  <a:pt x="2216292" y="4662669"/>
                  <a:pt x="2211046" y="4663588"/>
                </a:cubicBezTo>
                <a:lnTo>
                  <a:pt x="2213513" y="4677663"/>
                </a:lnTo>
                <a:lnTo>
                  <a:pt x="2216369" y="4680960"/>
                </a:lnTo>
                <a:lnTo>
                  <a:pt x="2215439" y="4681969"/>
                </a:lnTo>
                <a:lnTo>
                  <a:pt x="2210020" y="4684748"/>
                </a:lnTo>
                <a:lnTo>
                  <a:pt x="2207798" y="4679767"/>
                </a:lnTo>
                <a:cubicBezTo>
                  <a:pt x="2206359" y="4676807"/>
                  <a:pt x="2204683" y="4674729"/>
                  <a:pt x="2202340" y="4675994"/>
                </a:cubicBezTo>
                <a:lnTo>
                  <a:pt x="2201773" y="4678067"/>
                </a:lnTo>
                <a:lnTo>
                  <a:pt x="2200493" y="4676366"/>
                </a:lnTo>
                <a:cubicBezTo>
                  <a:pt x="2196505" y="4671036"/>
                  <a:pt x="2191753" y="4664616"/>
                  <a:pt x="2188701" y="4660251"/>
                </a:cubicBezTo>
                <a:lnTo>
                  <a:pt x="2185425" y="4655233"/>
                </a:lnTo>
                <a:lnTo>
                  <a:pt x="2186235" y="4646176"/>
                </a:lnTo>
                <a:lnTo>
                  <a:pt x="2176382" y="4641382"/>
                </a:lnTo>
                <a:lnTo>
                  <a:pt x="2173829" y="4637470"/>
                </a:lnTo>
                <a:cubicBezTo>
                  <a:pt x="2170822" y="4633076"/>
                  <a:pt x="2167332" y="4629025"/>
                  <a:pt x="2164325" y="4624630"/>
                </a:cubicBezTo>
                <a:cubicBezTo>
                  <a:pt x="2138822" y="4587359"/>
                  <a:pt x="2155802" y="4610354"/>
                  <a:pt x="2145994" y="4597160"/>
                </a:cubicBezTo>
                <a:lnTo>
                  <a:pt x="2141730" y="4591409"/>
                </a:lnTo>
                <a:lnTo>
                  <a:pt x="2143914" y="4587828"/>
                </a:lnTo>
                <a:cubicBezTo>
                  <a:pt x="2150629" y="4576818"/>
                  <a:pt x="2156506" y="4565513"/>
                  <a:pt x="2159030" y="4553024"/>
                </a:cubicBezTo>
                <a:cubicBezTo>
                  <a:pt x="2160733" y="4544608"/>
                  <a:pt x="2148285" y="4539312"/>
                  <a:pt x="2141256" y="4534379"/>
                </a:cubicBezTo>
                <a:cubicBezTo>
                  <a:pt x="2136975" y="4531375"/>
                  <a:pt x="2130898" y="4530178"/>
                  <a:pt x="2124740" y="4529706"/>
                </a:cubicBezTo>
                <a:lnTo>
                  <a:pt x="2118468" y="4529583"/>
                </a:lnTo>
                <a:lnTo>
                  <a:pt x="2116034" y="4521588"/>
                </a:lnTo>
                <a:lnTo>
                  <a:pt x="2109189" y="4503027"/>
                </a:lnTo>
                <a:lnTo>
                  <a:pt x="2100194" y="4517816"/>
                </a:lnTo>
                <a:lnTo>
                  <a:pt x="2107738" y="4529373"/>
                </a:lnTo>
                <a:cubicBezTo>
                  <a:pt x="2107594" y="4535443"/>
                  <a:pt x="2113284" y="4546534"/>
                  <a:pt x="2107304" y="4547583"/>
                </a:cubicBezTo>
                <a:cubicBezTo>
                  <a:pt x="2101323" y="4548630"/>
                  <a:pt x="2102719" y="4536333"/>
                  <a:pt x="2100702" y="4530606"/>
                </a:cubicBezTo>
                <a:lnTo>
                  <a:pt x="2097809" y="4521739"/>
                </a:lnTo>
                <a:lnTo>
                  <a:pt x="2088756" y="4536623"/>
                </a:lnTo>
                <a:lnTo>
                  <a:pt x="2091642" y="4539597"/>
                </a:lnTo>
                <a:cubicBezTo>
                  <a:pt x="2098936" y="4547020"/>
                  <a:pt x="2101738" y="4549920"/>
                  <a:pt x="2109771" y="4561657"/>
                </a:cubicBezTo>
                <a:cubicBezTo>
                  <a:pt x="2114891" y="4569140"/>
                  <a:pt x="2121630" y="4575884"/>
                  <a:pt x="2124642" y="4584437"/>
                </a:cubicBezTo>
                <a:cubicBezTo>
                  <a:pt x="2126658" y="4590164"/>
                  <a:pt x="2129549" y="4599761"/>
                  <a:pt x="2124207" y="4602647"/>
                </a:cubicBezTo>
                <a:cubicBezTo>
                  <a:pt x="2118098" y="4605947"/>
                  <a:pt x="2111245" y="4597666"/>
                  <a:pt x="2104763" y="4595174"/>
                </a:cubicBezTo>
                <a:cubicBezTo>
                  <a:pt x="2102562" y="4589516"/>
                  <a:pt x="2099864" y="4584026"/>
                  <a:pt x="2098163" y="4578198"/>
                </a:cubicBezTo>
                <a:cubicBezTo>
                  <a:pt x="2091751" y="4556245"/>
                  <a:pt x="2101151" y="4567386"/>
                  <a:pt x="2089912" y="4547713"/>
                </a:cubicBezTo>
                <a:lnTo>
                  <a:pt x="2086831" y="4542481"/>
                </a:lnTo>
                <a:lnTo>
                  <a:pt x="2088611" y="4536862"/>
                </a:lnTo>
                <a:lnTo>
                  <a:pt x="2086025" y="4541113"/>
                </a:lnTo>
                <a:lnTo>
                  <a:pt x="2086831" y="4542481"/>
                </a:lnTo>
                <a:lnTo>
                  <a:pt x="2086083" y="4544843"/>
                </a:lnTo>
                <a:lnTo>
                  <a:pt x="2083258" y="4551034"/>
                </a:lnTo>
                <a:lnTo>
                  <a:pt x="2082056" y="4548380"/>
                </a:lnTo>
                <a:lnTo>
                  <a:pt x="2081844" y="4547987"/>
                </a:lnTo>
                <a:lnTo>
                  <a:pt x="2076404" y="4556931"/>
                </a:lnTo>
                <a:lnTo>
                  <a:pt x="2078661" y="4561111"/>
                </a:lnTo>
                <a:lnTo>
                  <a:pt x="2077486" y="4563688"/>
                </a:lnTo>
                <a:cubicBezTo>
                  <a:pt x="2076118" y="4565638"/>
                  <a:pt x="2075871" y="4563251"/>
                  <a:pt x="2075781" y="4559811"/>
                </a:cubicBezTo>
                <a:lnTo>
                  <a:pt x="2075658" y="4558158"/>
                </a:lnTo>
                <a:lnTo>
                  <a:pt x="2070153" y="4567207"/>
                </a:lnTo>
                <a:lnTo>
                  <a:pt x="2075817" y="4574860"/>
                </a:lnTo>
                <a:lnTo>
                  <a:pt x="2069755" y="4567862"/>
                </a:lnTo>
                <a:lnTo>
                  <a:pt x="2069152" y="4568854"/>
                </a:lnTo>
                <a:lnTo>
                  <a:pt x="2071682" y="4571958"/>
                </a:lnTo>
                <a:cubicBezTo>
                  <a:pt x="2088891" y="4597108"/>
                  <a:pt x="2083470" y="4591365"/>
                  <a:pt x="2089324" y="4598050"/>
                </a:cubicBezTo>
                <a:lnTo>
                  <a:pt x="2091016" y="4599975"/>
                </a:lnTo>
                <a:lnTo>
                  <a:pt x="2096058" y="4607580"/>
                </a:lnTo>
                <a:cubicBezTo>
                  <a:pt x="2099979" y="4613309"/>
                  <a:pt x="2102829" y="4622297"/>
                  <a:pt x="2109696" y="4623323"/>
                </a:cubicBezTo>
                <a:lnTo>
                  <a:pt x="2109697" y="4623323"/>
                </a:lnTo>
                <a:lnTo>
                  <a:pt x="2119201" y="4636164"/>
                </a:lnTo>
                <a:cubicBezTo>
                  <a:pt x="2139708" y="4660596"/>
                  <a:pt x="2151296" y="4671225"/>
                  <a:pt x="2172523" y="4692099"/>
                </a:cubicBezTo>
                <a:lnTo>
                  <a:pt x="2182026" y="4704941"/>
                </a:lnTo>
                <a:cubicBezTo>
                  <a:pt x="2190287" y="4716103"/>
                  <a:pt x="2200437" y="4725741"/>
                  <a:pt x="2209304" y="4736427"/>
                </a:cubicBezTo>
                <a:cubicBezTo>
                  <a:pt x="2217377" y="4746156"/>
                  <a:pt x="2224636" y="4757545"/>
                  <a:pt x="2229545" y="4769147"/>
                </a:cubicBezTo>
                <a:cubicBezTo>
                  <a:pt x="2226376" y="4764866"/>
                  <a:pt x="2217877" y="4751440"/>
                  <a:pt x="2220041" y="4756306"/>
                </a:cubicBezTo>
                <a:cubicBezTo>
                  <a:pt x="2223101" y="4763187"/>
                  <a:pt x="2227105" y="4769616"/>
                  <a:pt x="2231026" y="4776080"/>
                </a:cubicBezTo>
                <a:lnTo>
                  <a:pt x="2233192" y="4780207"/>
                </a:lnTo>
                <a:lnTo>
                  <a:pt x="2234481" y="4784238"/>
                </a:lnTo>
                <a:lnTo>
                  <a:pt x="2222237" y="4770376"/>
                </a:lnTo>
                <a:cubicBezTo>
                  <a:pt x="2213779" y="4761321"/>
                  <a:pt x="2220277" y="4771005"/>
                  <a:pt x="2229108" y="4787356"/>
                </a:cubicBezTo>
                <a:cubicBezTo>
                  <a:pt x="2234878" y="4820278"/>
                  <a:pt x="2235393" y="4810124"/>
                  <a:pt x="2222071" y="4788589"/>
                </a:cubicBezTo>
                <a:cubicBezTo>
                  <a:pt x="2219270" y="4784060"/>
                  <a:pt x="2215369" y="4780277"/>
                  <a:pt x="2212567" y="4775748"/>
                </a:cubicBezTo>
                <a:cubicBezTo>
                  <a:pt x="2208606" y="4769343"/>
                  <a:pt x="2206084" y="4762085"/>
                  <a:pt x="2201831" y="4755870"/>
                </a:cubicBezTo>
                <a:cubicBezTo>
                  <a:pt x="2197910" y="4750139"/>
                  <a:pt x="2192181" y="4734443"/>
                  <a:pt x="2188192" y="4740126"/>
                </a:cubicBezTo>
                <a:cubicBezTo>
                  <a:pt x="2183867" y="4746291"/>
                  <a:pt x="2195350" y="4753379"/>
                  <a:pt x="2198929" y="4760005"/>
                </a:cubicBezTo>
                <a:cubicBezTo>
                  <a:pt x="2202229" y="4766115"/>
                  <a:pt x="2189974" y="4749388"/>
                  <a:pt x="2185290" y="4744262"/>
                </a:cubicBezTo>
                <a:cubicBezTo>
                  <a:pt x="2179499" y="4737922"/>
                  <a:pt x="2173441" y="4731832"/>
                  <a:pt x="2167516" y="4725617"/>
                </a:cubicBezTo>
                <a:cubicBezTo>
                  <a:pt x="2168338" y="4730308"/>
                  <a:pt x="2168047" y="4735339"/>
                  <a:pt x="2169983" y="4739691"/>
                </a:cubicBezTo>
                <a:cubicBezTo>
                  <a:pt x="2172147" y="4744557"/>
                  <a:pt x="2176685" y="4748003"/>
                  <a:pt x="2179487" y="4752532"/>
                </a:cubicBezTo>
                <a:cubicBezTo>
                  <a:pt x="2187472" y="4765440"/>
                  <a:pt x="2201235" y="4793859"/>
                  <a:pt x="2203427" y="4806364"/>
                </a:cubicBezTo>
                <a:cubicBezTo>
                  <a:pt x="2204346" y="4811608"/>
                  <a:pt x="2197091" y="4797803"/>
                  <a:pt x="2193923" y="4793523"/>
                </a:cubicBezTo>
                <a:cubicBezTo>
                  <a:pt x="2185661" y="4782361"/>
                  <a:pt x="2175738" y="4772532"/>
                  <a:pt x="2166644" y="4762036"/>
                </a:cubicBezTo>
                <a:cubicBezTo>
                  <a:pt x="2163520" y="4756829"/>
                  <a:pt x="2163094" y="4750308"/>
                  <a:pt x="2160043" y="4745059"/>
                </a:cubicBezTo>
                <a:cubicBezTo>
                  <a:pt x="2153791" y="4734301"/>
                  <a:pt x="2129470" y="4692745"/>
                  <a:pt x="2112525" y="4680854"/>
                </a:cubicBezTo>
                <a:cubicBezTo>
                  <a:pt x="2108166" y="4677795"/>
                  <a:pt x="2118860" y="4689414"/>
                  <a:pt x="2122029" y="4693695"/>
                </a:cubicBezTo>
                <a:cubicBezTo>
                  <a:pt x="2124229" y="4699354"/>
                  <a:pt x="2125745" y="4705328"/>
                  <a:pt x="2128631" y="4710671"/>
                </a:cubicBezTo>
                <a:cubicBezTo>
                  <a:pt x="2132940" y="4718650"/>
                  <a:pt x="2138545" y="4725858"/>
                  <a:pt x="2143503" y="4733452"/>
                </a:cubicBezTo>
                <a:cubicBezTo>
                  <a:pt x="2153795" y="4749217"/>
                  <a:pt x="2161397" y="4766583"/>
                  <a:pt x="2170345" y="4783147"/>
                </a:cubicBezTo>
                <a:cubicBezTo>
                  <a:pt x="2175407" y="4792518"/>
                  <a:pt x="2157930" y="4765830"/>
                  <a:pt x="2151337" y="4757465"/>
                </a:cubicBezTo>
                <a:lnTo>
                  <a:pt x="2137699" y="4741722"/>
                </a:lnTo>
                <a:lnTo>
                  <a:pt x="2137699" y="4741722"/>
                </a:lnTo>
                <a:lnTo>
                  <a:pt x="2129864" y="4717708"/>
                </a:lnTo>
                <a:cubicBezTo>
                  <a:pt x="2125905" y="4709550"/>
                  <a:pt x="2119949" y="4702522"/>
                  <a:pt x="2114991" y="4694928"/>
                </a:cubicBezTo>
                <a:cubicBezTo>
                  <a:pt x="2106759" y="4682316"/>
                  <a:pt x="2101345" y="4668039"/>
                  <a:pt x="2093518" y="4655171"/>
                </a:cubicBezTo>
                <a:lnTo>
                  <a:pt x="2071276" y="4622669"/>
                </a:lnTo>
                <a:lnTo>
                  <a:pt x="2069984" y="4620239"/>
                </a:lnTo>
                <a:lnTo>
                  <a:pt x="2068358" y="4617698"/>
                </a:lnTo>
                <a:lnTo>
                  <a:pt x="2062329" y="4603472"/>
                </a:lnTo>
                <a:lnTo>
                  <a:pt x="2053665" y="4590661"/>
                </a:lnTo>
                <a:lnTo>
                  <a:pt x="2052286" y="4592582"/>
                </a:lnTo>
                <a:lnTo>
                  <a:pt x="2068358" y="4617698"/>
                </a:lnTo>
                <a:lnTo>
                  <a:pt x="2069142" y="4619549"/>
                </a:lnTo>
                <a:lnTo>
                  <a:pt x="2071276" y="4622669"/>
                </a:lnTo>
                <a:lnTo>
                  <a:pt x="2079837" y="4638752"/>
                </a:lnTo>
                <a:lnTo>
                  <a:pt x="2074510" y="4629489"/>
                </a:lnTo>
                <a:cubicBezTo>
                  <a:pt x="2071709" y="4624960"/>
                  <a:pt x="2067538" y="4621332"/>
                  <a:pt x="2065007" y="4616647"/>
                </a:cubicBezTo>
                <a:cubicBezTo>
                  <a:pt x="2062674" y="4612328"/>
                  <a:pt x="2057672" y="4604189"/>
                  <a:pt x="2054258" y="4597835"/>
                </a:cubicBezTo>
                <a:lnTo>
                  <a:pt x="2052035" y="4592933"/>
                </a:lnTo>
                <a:lnTo>
                  <a:pt x="2051191" y="4594110"/>
                </a:lnTo>
                <a:lnTo>
                  <a:pt x="2055503" y="4603806"/>
                </a:lnTo>
                <a:cubicBezTo>
                  <a:pt x="2104996" y="4703819"/>
                  <a:pt x="2042090" y="4574219"/>
                  <a:pt x="2086481" y="4656405"/>
                </a:cubicBezTo>
                <a:cubicBezTo>
                  <a:pt x="2091148" y="4665044"/>
                  <a:pt x="2093785" y="4674681"/>
                  <a:pt x="2098451" y="4683320"/>
                </a:cubicBezTo>
                <a:lnTo>
                  <a:pt x="2113164" y="4705857"/>
                </a:lnTo>
                <a:lnTo>
                  <a:pt x="2113199" y="4705932"/>
                </a:lnTo>
                <a:lnTo>
                  <a:pt x="2113299" y="4706064"/>
                </a:lnTo>
                <a:lnTo>
                  <a:pt x="2113323" y="4706101"/>
                </a:lnTo>
                <a:cubicBezTo>
                  <a:pt x="2123818" y="4723584"/>
                  <a:pt x="2127397" y="4733484"/>
                  <a:pt x="2136030" y="4752895"/>
                </a:cubicBezTo>
                <a:cubicBezTo>
                  <a:pt x="2142521" y="4767492"/>
                  <a:pt x="2117022" y="4727212"/>
                  <a:pt x="2107519" y="4714371"/>
                </a:cubicBezTo>
                <a:cubicBezTo>
                  <a:pt x="2105319" y="4708711"/>
                  <a:pt x="2103502" y="4702888"/>
                  <a:pt x="2100918" y="4697394"/>
                </a:cubicBezTo>
                <a:cubicBezTo>
                  <a:pt x="2092818" y="4680178"/>
                  <a:pt x="2085932" y="4671008"/>
                  <a:pt x="2075308" y="4654736"/>
                </a:cubicBezTo>
                <a:cubicBezTo>
                  <a:pt x="2064573" y="4638292"/>
                  <a:pt x="2059848" y="4618618"/>
                  <a:pt x="2051368" y="4600905"/>
                </a:cubicBezTo>
                <a:lnTo>
                  <a:pt x="2049166" y="4596931"/>
                </a:lnTo>
                <a:lnTo>
                  <a:pt x="2044925" y="4602844"/>
                </a:lnTo>
                <a:lnTo>
                  <a:pt x="2040372" y="4609070"/>
                </a:lnTo>
                <a:lnTo>
                  <a:pt x="2040536" y="4609372"/>
                </a:lnTo>
                <a:lnTo>
                  <a:pt x="2043401" y="4605997"/>
                </a:lnTo>
                <a:cubicBezTo>
                  <a:pt x="2044881" y="4604492"/>
                  <a:pt x="2045858" y="4603888"/>
                  <a:pt x="2045655" y="4605186"/>
                </a:cubicBezTo>
                <a:lnTo>
                  <a:pt x="2042282" y="4612607"/>
                </a:lnTo>
                <a:lnTo>
                  <a:pt x="2053399" y="4633188"/>
                </a:lnTo>
                <a:lnTo>
                  <a:pt x="2044949" y="4621050"/>
                </a:lnTo>
                <a:lnTo>
                  <a:pt x="2043578" y="4619019"/>
                </a:lnTo>
                <a:lnTo>
                  <a:pt x="2041206" y="4614976"/>
                </a:lnTo>
                <a:lnTo>
                  <a:pt x="2041061" y="4615292"/>
                </a:lnTo>
                <a:lnTo>
                  <a:pt x="2043578" y="4619019"/>
                </a:lnTo>
                <a:lnTo>
                  <a:pt x="2049994" y="4629957"/>
                </a:lnTo>
                <a:cubicBezTo>
                  <a:pt x="2053815" y="4636473"/>
                  <a:pt x="2057395" y="4643099"/>
                  <a:pt x="2060000" y="4650165"/>
                </a:cubicBezTo>
                <a:cubicBezTo>
                  <a:pt x="2064121" y="4661336"/>
                  <a:pt x="2064112" y="4673623"/>
                  <a:pt x="2066167" y="4685352"/>
                </a:cubicBezTo>
                <a:cubicBezTo>
                  <a:pt x="2068005" y="4695841"/>
                  <a:pt x="2053496" y="4668230"/>
                  <a:pt x="2047159" y="4659668"/>
                </a:cubicBezTo>
                <a:lnTo>
                  <a:pt x="2031921" y="4631456"/>
                </a:lnTo>
                <a:lnTo>
                  <a:pt x="2024861" y="4643864"/>
                </a:lnTo>
                <a:cubicBezTo>
                  <a:pt x="2018309" y="4654966"/>
                  <a:pt x="2008605" y="4664868"/>
                  <a:pt x="2001251" y="4675689"/>
                </a:cubicBezTo>
                <a:cubicBezTo>
                  <a:pt x="1996377" y="4682859"/>
                  <a:pt x="1993180" y="4690619"/>
                  <a:pt x="1988226" y="4697757"/>
                </a:cubicBezTo>
                <a:cubicBezTo>
                  <a:pt x="1982390" y="4706171"/>
                  <a:pt x="1974922" y="4713865"/>
                  <a:pt x="1968957" y="4722226"/>
                </a:cubicBezTo>
                <a:lnTo>
                  <a:pt x="1975734" y="4702559"/>
                </a:lnTo>
                <a:cubicBezTo>
                  <a:pt x="1978786" y="4694809"/>
                  <a:pt x="1980323" y="4690399"/>
                  <a:pt x="1981155" y="4687739"/>
                </a:cubicBezTo>
                <a:lnTo>
                  <a:pt x="1982322" y="4683439"/>
                </a:lnTo>
                <a:cubicBezTo>
                  <a:pt x="1982325" y="4683434"/>
                  <a:pt x="1982328" y="4683426"/>
                  <a:pt x="1982331" y="4683420"/>
                </a:cubicBezTo>
                <a:lnTo>
                  <a:pt x="1984068" y="4680082"/>
                </a:lnTo>
                <a:cubicBezTo>
                  <a:pt x="1985279" y="4678071"/>
                  <a:pt x="1987387" y="4674632"/>
                  <a:pt x="1991195" y="4668178"/>
                </a:cubicBezTo>
                <a:lnTo>
                  <a:pt x="1997868" y="4648815"/>
                </a:lnTo>
                <a:lnTo>
                  <a:pt x="2001520" y="4642680"/>
                </a:lnTo>
                <a:lnTo>
                  <a:pt x="2001684" y="4642223"/>
                </a:lnTo>
                <a:lnTo>
                  <a:pt x="2002315" y="4641153"/>
                </a:lnTo>
                <a:cubicBezTo>
                  <a:pt x="2007524" y="4627560"/>
                  <a:pt x="2010697" y="4618779"/>
                  <a:pt x="2012867" y="4612673"/>
                </a:cubicBezTo>
                <a:lnTo>
                  <a:pt x="2016530" y="4602645"/>
                </a:lnTo>
                <a:lnTo>
                  <a:pt x="2017035" y="4601523"/>
                </a:lnTo>
                <a:lnTo>
                  <a:pt x="2016981" y="4601410"/>
                </a:lnTo>
                <a:lnTo>
                  <a:pt x="2016530" y="4602645"/>
                </a:lnTo>
                <a:lnTo>
                  <a:pt x="2009168" y="4619018"/>
                </a:lnTo>
                <a:lnTo>
                  <a:pt x="2009296" y="4614886"/>
                </a:lnTo>
                <a:lnTo>
                  <a:pt x="2010809" y="4613605"/>
                </a:lnTo>
                <a:cubicBezTo>
                  <a:pt x="2011974" y="4612443"/>
                  <a:pt x="2013042" y="4610499"/>
                  <a:pt x="2014525" y="4605265"/>
                </a:cubicBezTo>
                <a:lnTo>
                  <a:pt x="2015987" y="4599296"/>
                </a:lnTo>
                <a:lnTo>
                  <a:pt x="2013328" y="4593644"/>
                </a:lnTo>
                <a:lnTo>
                  <a:pt x="2009624" y="4604217"/>
                </a:lnTo>
                <a:lnTo>
                  <a:pt x="2009296" y="4614886"/>
                </a:lnTo>
                <a:lnTo>
                  <a:pt x="2006500" y="4617253"/>
                </a:lnTo>
                <a:cubicBezTo>
                  <a:pt x="2004622" y="4619356"/>
                  <a:pt x="2002128" y="4623184"/>
                  <a:pt x="1998506" y="4631241"/>
                </a:cubicBezTo>
                <a:cubicBezTo>
                  <a:pt x="1995604" y="4637695"/>
                  <a:pt x="1994774" y="4644488"/>
                  <a:pt x="1991727" y="4650909"/>
                </a:cubicBezTo>
                <a:cubicBezTo>
                  <a:pt x="1988142" y="4658467"/>
                  <a:pt x="1982288" y="4665422"/>
                  <a:pt x="1978703" y="4672979"/>
                </a:cubicBezTo>
                <a:cubicBezTo>
                  <a:pt x="1975657" y="4679401"/>
                  <a:pt x="1974599" y="4686151"/>
                  <a:pt x="1971925" y="4692647"/>
                </a:cubicBezTo>
                <a:cubicBezTo>
                  <a:pt x="1971136" y="4694565"/>
                  <a:pt x="1955407" y="4738809"/>
                  <a:pt x="1941537" y="4744139"/>
                </a:cubicBezTo>
                <a:cubicBezTo>
                  <a:pt x="1935648" y="4746403"/>
                  <a:pt x="1947942" y="4734490"/>
                  <a:pt x="1950220" y="4729427"/>
                </a:cubicBezTo>
                <a:cubicBezTo>
                  <a:pt x="1958268" y="4711530"/>
                  <a:pt x="1962227" y="4692718"/>
                  <a:pt x="1972458" y="4675379"/>
                </a:cubicBezTo>
                <a:cubicBezTo>
                  <a:pt x="1975351" y="4670475"/>
                  <a:pt x="1979369" y="4665809"/>
                  <a:pt x="1981141" y="4660667"/>
                </a:cubicBezTo>
                <a:cubicBezTo>
                  <a:pt x="1983943" y="4652534"/>
                  <a:pt x="1983658" y="4644218"/>
                  <a:pt x="1986014" y="4636042"/>
                </a:cubicBezTo>
                <a:cubicBezTo>
                  <a:pt x="1989813" y="4622860"/>
                  <a:pt x="1999164" y="4609831"/>
                  <a:pt x="1999569" y="4596706"/>
                </a:cubicBezTo>
                <a:cubicBezTo>
                  <a:pt x="1999701" y="4592389"/>
                  <a:pt x="2001754" y="4581750"/>
                  <a:pt x="2001408" y="4579014"/>
                </a:cubicBezTo>
                <a:cubicBezTo>
                  <a:pt x="2001381" y="4579022"/>
                  <a:pt x="2001353" y="4579032"/>
                  <a:pt x="2001326" y="4579041"/>
                </a:cubicBezTo>
                <a:lnTo>
                  <a:pt x="2003276" y="4572277"/>
                </a:lnTo>
                <a:lnTo>
                  <a:pt x="2002823" y="4571316"/>
                </a:lnTo>
                <a:lnTo>
                  <a:pt x="2000101" y="4579439"/>
                </a:lnTo>
                <a:lnTo>
                  <a:pt x="1993323" y="4599105"/>
                </a:lnTo>
                <a:lnTo>
                  <a:pt x="1984641" y="4613819"/>
                </a:lnTo>
                <a:cubicBezTo>
                  <a:pt x="1976371" y="4631670"/>
                  <a:pt x="1969815" y="4649851"/>
                  <a:pt x="1962402" y="4667867"/>
                </a:cubicBezTo>
                <a:lnTo>
                  <a:pt x="1951283" y="4694892"/>
                </a:lnTo>
                <a:cubicBezTo>
                  <a:pt x="1947577" y="4703899"/>
                  <a:pt x="1945281" y="4713248"/>
                  <a:pt x="1940166" y="4721917"/>
                </a:cubicBezTo>
                <a:cubicBezTo>
                  <a:pt x="1928587" y="4741533"/>
                  <a:pt x="1909545" y="4760000"/>
                  <a:pt x="1905435" y="4780768"/>
                </a:cubicBezTo>
                <a:cubicBezTo>
                  <a:pt x="1898508" y="4815773"/>
                  <a:pt x="1905139" y="4797636"/>
                  <a:pt x="1883198" y="4834815"/>
                </a:cubicBezTo>
                <a:cubicBezTo>
                  <a:pt x="1882739" y="4827408"/>
                  <a:pt x="1879839" y="4820142"/>
                  <a:pt x="1881826" y="4812592"/>
                </a:cubicBezTo>
                <a:cubicBezTo>
                  <a:pt x="1883868" y="4804822"/>
                  <a:pt x="1891263" y="4798080"/>
                  <a:pt x="1894848" y="4790524"/>
                </a:cubicBezTo>
                <a:cubicBezTo>
                  <a:pt x="1897895" y="4784100"/>
                  <a:pt x="1898725" y="4777308"/>
                  <a:pt x="1901625" y="4770855"/>
                </a:cubicBezTo>
                <a:cubicBezTo>
                  <a:pt x="1903903" y="4765792"/>
                  <a:pt x="1908031" y="4761204"/>
                  <a:pt x="1910309" y="4756141"/>
                </a:cubicBezTo>
                <a:cubicBezTo>
                  <a:pt x="1913210" y="4749689"/>
                  <a:pt x="1914184" y="4742927"/>
                  <a:pt x="1917086" y="4736474"/>
                </a:cubicBezTo>
                <a:cubicBezTo>
                  <a:pt x="1919363" y="4731412"/>
                  <a:pt x="1923492" y="4726823"/>
                  <a:pt x="1925768" y="4721762"/>
                </a:cubicBezTo>
                <a:cubicBezTo>
                  <a:pt x="1928671" y="4715308"/>
                  <a:pt x="1929874" y="4708589"/>
                  <a:pt x="1932546" y="4702093"/>
                </a:cubicBezTo>
                <a:cubicBezTo>
                  <a:pt x="1937293" y="4690557"/>
                  <a:pt x="1943261" y="4679248"/>
                  <a:pt x="1948007" y="4667712"/>
                </a:cubicBezTo>
                <a:cubicBezTo>
                  <a:pt x="1950679" y="4661218"/>
                  <a:pt x="1962291" y="4645159"/>
                  <a:pt x="1954784" y="4648044"/>
                </a:cubicBezTo>
                <a:cubicBezTo>
                  <a:pt x="1945952" y="4651439"/>
                  <a:pt x="1945464" y="4662583"/>
                  <a:pt x="1941760" y="4670113"/>
                </a:cubicBezTo>
                <a:cubicBezTo>
                  <a:pt x="1937396" y="4678988"/>
                  <a:pt x="1934867" y="4688230"/>
                  <a:pt x="1930642" y="4697137"/>
                </a:cubicBezTo>
                <a:cubicBezTo>
                  <a:pt x="1928251" y="4702176"/>
                  <a:pt x="1924430" y="4706829"/>
                  <a:pt x="1921960" y="4711850"/>
                </a:cubicBezTo>
                <a:cubicBezTo>
                  <a:pt x="1892487" y="4771780"/>
                  <a:pt x="1920072" y="4723232"/>
                  <a:pt x="1893475" y="4768300"/>
                </a:cubicBezTo>
                <a:cubicBezTo>
                  <a:pt x="1894427" y="4737390"/>
                  <a:pt x="1891340" y="4760712"/>
                  <a:pt x="1909467" y="4716650"/>
                </a:cubicBezTo>
                <a:cubicBezTo>
                  <a:pt x="1912139" y="4710155"/>
                  <a:pt x="1913745" y="4703506"/>
                  <a:pt x="1916245" y="4696982"/>
                </a:cubicBezTo>
                <a:cubicBezTo>
                  <a:pt x="1919713" y="4687936"/>
                  <a:pt x="1923659" y="4678965"/>
                  <a:pt x="1927365" y="4669959"/>
                </a:cubicBezTo>
                <a:cubicBezTo>
                  <a:pt x="1927365" y="4669959"/>
                  <a:pt x="1916651" y="4692802"/>
                  <a:pt x="1911905" y="4704338"/>
                </a:cubicBezTo>
                <a:cubicBezTo>
                  <a:pt x="1909231" y="4710834"/>
                  <a:pt x="1908028" y="4717553"/>
                  <a:pt x="1905127" y="4724007"/>
                </a:cubicBezTo>
                <a:cubicBezTo>
                  <a:pt x="1902850" y="4729069"/>
                  <a:pt x="1898720" y="4733657"/>
                  <a:pt x="1896444" y="4738721"/>
                </a:cubicBezTo>
                <a:cubicBezTo>
                  <a:pt x="1874920" y="4786587"/>
                  <a:pt x="1907580" y="4728033"/>
                  <a:pt x="1876643" y="4780456"/>
                </a:cubicBezTo>
                <a:lnTo>
                  <a:pt x="1884411" y="4750927"/>
                </a:lnTo>
                <a:lnTo>
                  <a:pt x="1885856" y="4748476"/>
                </a:lnTo>
                <a:lnTo>
                  <a:pt x="1885963" y="4745023"/>
                </a:lnTo>
                <a:lnTo>
                  <a:pt x="1888293" y="4736163"/>
                </a:lnTo>
                <a:cubicBezTo>
                  <a:pt x="1897823" y="4716079"/>
                  <a:pt x="1913278" y="4700385"/>
                  <a:pt x="1886389" y="4731208"/>
                </a:cubicBezTo>
                <a:lnTo>
                  <a:pt x="1885963" y="4745023"/>
                </a:lnTo>
                <a:lnTo>
                  <a:pt x="1884411" y="4750927"/>
                </a:lnTo>
                <a:lnTo>
                  <a:pt x="1868493" y="4777901"/>
                </a:lnTo>
                <a:cubicBezTo>
                  <a:pt x="1863338" y="4789362"/>
                  <a:pt x="1858929" y="4800992"/>
                  <a:pt x="1853032" y="4812281"/>
                </a:cubicBezTo>
                <a:cubicBezTo>
                  <a:pt x="1846521" y="4824748"/>
                  <a:pt x="1835757" y="4836205"/>
                  <a:pt x="1831326" y="4849063"/>
                </a:cubicBezTo>
                <a:cubicBezTo>
                  <a:pt x="1829067" y="4855619"/>
                  <a:pt x="1827596" y="4862308"/>
                  <a:pt x="1824550" y="4868730"/>
                </a:cubicBezTo>
                <a:cubicBezTo>
                  <a:pt x="1820963" y="4876287"/>
                  <a:pt x="1814219" y="4897808"/>
                  <a:pt x="1811525" y="4890799"/>
                </a:cubicBezTo>
                <a:cubicBezTo>
                  <a:pt x="1808351" y="4882539"/>
                  <a:pt x="1819511" y="4872866"/>
                  <a:pt x="1822644" y="4863775"/>
                </a:cubicBezTo>
                <a:cubicBezTo>
                  <a:pt x="1826297" y="4853172"/>
                  <a:pt x="1827815" y="4842346"/>
                  <a:pt x="1831859" y="4831795"/>
                </a:cubicBezTo>
                <a:cubicBezTo>
                  <a:pt x="1833819" y="4826677"/>
                  <a:pt x="1838263" y="4822144"/>
                  <a:pt x="1840541" y="4817083"/>
                </a:cubicBezTo>
                <a:cubicBezTo>
                  <a:pt x="1843443" y="4810629"/>
                  <a:pt x="1844647" y="4803910"/>
                  <a:pt x="1847318" y="4797414"/>
                </a:cubicBezTo>
                <a:cubicBezTo>
                  <a:pt x="1852064" y="4785877"/>
                  <a:pt x="1858767" y="4774677"/>
                  <a:pt x="1862779" y="4763034"/>
                </a:cubicBezTo>
                <a:cubicBezTo>
                  <a:pt x="1882049" y="4707113"/>
                  <a:pt x="1847464" y="4772616"/>
                  <a:pt x="1885016" y="4708985"/>
                </a:cubicBezTo>
                <a:cubicBezTo>
                  <a:pt x="1885194" y="4703228"/>
                  <a:pt x="1890540" y="4687118"/>
                  <a:pt x="1885548" y="4691716"/>
                </a:cubicBezTo>
                <a:cubicBezTo>
                  <a:pt x="1877658" y="4698988"/>
                  <a:pt x="1878793" y="4709867"/>
                  <a:pt x="1874429" y="4718741"/>
                </a:cubicBezTo>
                <a:cubicBezTo>
                  <a:pt x="1859237" y="4749636"/>
                  <a:pt x="1861078" y="4732982"/>
                  <a:pt x="1850286" y="4767834"/>
                </a:cubicBezTo>
                <a:cubicBezTo>
                  <a:pt x="1847760" y="4775996"/>
                  <a:pt x="1849193" y="4784491"/>
                  <a:pt x="1845413" y="4792458"/>
                </a:cubicBezTo>
                <a:cubicBezTo>
                  <a:pt x="1842367" y="4798880"/>
                  <a:pt x="1834695" y="4803504"/>
                  <a:pt x="1830486" y="4809572"/>
                </a:cubicBezTo>
                <a:cubicBezTo>
                  <a:pt x="1823881" y="4819090"/>
                  <a:pt x="1809575" y="4849283"/>
                  <a:pt x="1813122" y="4838996"/>
                </a:cubicBezTo>
                <a:cubicBezTo>
                  <a:pt x="1815380" y="4832440"/>
                  <a:pt x="1816996" y="4825781"/>
                  <a:pt x="1819898" y="4819327"/>
                </a:cubicBezTo>
                <a:cubicBezTo>
                  <a:pt x="1822175" y="4814266"/>
                  <a:pt x="1826808" y="4809758"/>
                  <a:pt x="1828582" y="4804615"/>
                </a:cubicBezTo>
                <a:cubicBezTo>
                  <a:pt x="1831384" y="4796483"/>
                  <a:pt x="1831300" y="4788181"/>
                  <a:pt x="1833454" y="4779991"/>
                </a:cubicBezTo>
                <a:cubicBezTo>
                  <a:pt x="1835191" y="4773389"/>
                  <a:pt x="1843920" y="4754073"/>
                  <a:pt x="1840232" y="4760324"/>
                </a:cubicBezTo>
                <a:cubicBezTo>
                  <a:pt x="1809522" y="4812359"/>
                  <a:pt x="1830498" y="4787096"/>
                  <a:pt x="1809312" y="4829085"/>
                </a:cubicBezTo>
                <a:cubicBezTo>
                  <a:pt x="1810247" y="4798737"/>
                  <a:pt x="1806387" y="4824486"/>
                  <a:pt x="1822867" y="4789747"/>
                </a:cubicBezTo>
                <a:cubicBezTo>
                  <a:pt x="1825914" y="4783325"/>
                  <a:pt x="1835336" y="4764835"/>
                  <a:pt x="1829645" y="4770080"/>
                </a:cubicBezTo>
                <a:cubicBezTo>
                  <a:pt x="1810961" y="4787300"/>
                  <a:pt x="1810471" y="4812165"/>
                  <a:pt x="1803065" y="4831485"/>
                </a:cubicBezTo>
                <a:cubicBezTo>
                  <a:pt x="1801103" y="4836602"/>
                  <a:pt x="1796774" y="4841159"/>
                  <a:pt x="1794384" y="4846197"/>
                </a:cubicBezTo>
                <a:cubicBezTo>
                  <a:pt x="1790158" y="4855103"/>
                  <a:pt x="1787489" y="4864315"/>
                  <a:pt x="1783264" y="4873221"/>
                </a:cubicBezTo>
                <a:cubicBezTo>
                  <a:pt x="1780873" y="4878259"/>
                  <a:pt x="1772809" y="4893077"/>
                  <a:pt x="1774582" y="4887934"/>
                </a:cubicBezTo>
                <a:cubicBezTo>
                  <a:pt x="1779101" y="4874822"/>
                  <a:pt x="1782791" y="4861588"/>
                  <a:pt x="1788137" y="4848598"/>
                </a:cubicBezTo>
                <a:cubicBezTo>
                  <a:pt x="1791844" y="4839589"/>
                  <a:pt x="1796431" y="4830698"/>
                  <a:pt x="1799256" y="4821573"/>
                </a:cubicBezTo>
                <a:cubicBezTo>
                  <a:pt x="1801783" y="4813412"/>
                  <a:pt x="1801975" y="4805138"/>
                  <a:pt x="1804129" y="4796948"/>
                </a:cubicBezTo>
                <a:cubicBezTo>
                  <a:pt x="1805866" y="4790346"/>
                  <a:pt x="1815884" y="4771577"/>
                  <a:pt x="1810908" y="4777281"/>
                </a:cubicBezTo>
                <a:cubicBezTo>
                  <a:pt x="1801149" y="4788466"/>
                  <a:pt x="1796437" y="4801801"/>
                  <a:pt x="1789202" y="4814062"/>
                </a:cubicBezTo>
                <a:lnTo>
                  <a:pt x="1763154" y="4858198"/>
                </a:lnTo>
                <a:lnTo>
                  <a:pt x="1761963" y="4860219"/>
                </a:lnTo>
                <a:lnTo>
                  <a:pt x="1769932" y="4838531"/>
                </a:lnTo>
                <a:cubicBezTo>
                  <a:pt x="1771894" y="4833414"/>
                  <a:pt x="1776223" y="4828856"/>
                  <a:pt x="1778614" y="4823818"/>
                </a:cubicBezTo>
                <a:cubicBezTo>
                  <a:pt x="1782839" y="4814912"/>
                  <a:pt x="1786027" y="4805803"/>
                  <a:pt x="1789733" y="4796794"/>
                </a:cubicBezTo>
                <a:cubicBezTo>
                  <a:pt x="1790741" y="4764082"/>
                  <a:pt x="1793501" y="4774043"/>
                  <a:pt x="1764217" y="4823663"/>
                </a:cubicBezTo>
                <a:cubicBezTo>
                  <a:pt x="1759876" y="4831020"/>
                  <a:pt x="1753853" y="4838017"/>
                  <a:pt x="1751195" y="4845732"/>
                </a:cubicBezTo>
                <a:cubicBezTo>
                  <a:pt x="1748937" y="4852289"/>
                  <a:pt x="1747319" y="4858948"/>
                  <a:pt x="1744418" y="4865400"/>
                </a:cubicBezTo>
                <a:cubicBezTo>
                  <a:pt x="1742140" y="4870463"/>
                  <a:pt x="1733962" y="4885256"/>
                  <a:pt x="1735734" y="4880111"/>
                </a:cubicBezTo>
                <a:cubicBezTo>
                  <a:pt x="1744917" y="4853465"/>
                  <a:pt x="1754700" y="4823425"/>
                  <a:pt x="1769091" y="4799039"/>
                </a:cubicBezTo>
                <a:cubicBezTo>
                  <a:pt x="1781431" y="4778130"/>
                  <a:pt x="1778257" y="4785052"/>
                  <a:pt x="1788893" y="4757302"/>
                </a:cubicBezTo>
                <a:cubicBezTo>
                  <a:pt x="1791392" y="4750779"/>
                  <a:pt x="1802597" y="4739805"/>
                  <a:pt x="1795671" y="4737634"/>
                </a:cubicBezTo>
                <a:cubicBezTo>
                  <a:pt x="1788744" y="4735463"/>
                  <a:pt x="1784098" y="4748399"/>
                  <a:pt x="1780742" y="4754746"/>
                </a:cubicBezTo>
                <a:cubicBezTo>
                  <a:pt x="1770129" y="4774822"/>
                  <a:pt x="1765829" y="4796382"/>
                  <a:pt x="1754162" y="4816152"/>
                </a:cubicBezTo>
                <a:cubicBezTo>
                  <a:pt x="1759214" y="4801493"/>
                  <a:pt x="1770932" y="4785179"/>
                  <a:pt x="1765814" y="4771861"/>
                </a:cubicBezTo>
                <a:cubicBezTo>
                  <a:pt x="1761749" y="4761282"/>
                  <a:pt x="1756072" y="4794907"/>
                  <a:pt x="1750353" y="4806241"/>
                </a:cubicBezTo>
                <a:cubicBezTo>
                  <a:pt x="1724005" y="4858460"/>
                  <a:pt x="1750968" y="4791968"/>
                  <a:pt x="1721870" y="4862689"/>
                </a:cubicBezTo>
                <a:cubicBezTo>
                  <a:pt x="1719198" y="4869186"/>
                  <a:pt x="1718312" y="4875975"/>
                  <a:pt x="1715092" y="4882357"/>
                </a:cubicBezTo>
                <a:lnTo>
                  <a:pt x="1708502" y="4894093"/>
                </a:lnTo>
                <a:lnTo>
                  <a:pt x="1708677" y="4886766"/>
                </a:lnTo>
                <a:cubicBezTo>
                  <a:pt x="1709034" y="4879064"/>
                  <a:pt x="1710591" y="4887264"/>
                  <a:pt x="1724306" y="4850378"/>
                </a:cubicBezTo>
                <a:cubicBezTo>
                  <a:pt x="1729505" y="4836398"/>
                  <a:pt x="1733524" y="4813794"/>
                  <a:pt x="1740300" y="4798730"/>
                </a:cubicBezTo>
                <a:cubicBezTo>
                  <a:pt x="1747718" y="4782229"/>
                  <a:pt x="1756394" y="4766001"/>
                  <a:pt x="1764442" y="4749636"/>
                </a:cubicBezTo>
                <a:lnTo>
                  <a:pt x="1764576" y="4739882"/>
                </a:lnTo>
                <a:lnTo>
                  <a:pt x="1768288" y="4732815"/>
                </a:lnTo>
                <a:cubicBezTo>
                  <a:pt x="1773042" y="4725972"/>
                  <a:pt x="1770402" y="4736166"/>
                  <a:pt x="1773464" y="4719163"/>
                </a:cubicBezTo>
                <a:lnTo>
                  <a:pt x="1773607" y="4718420"/>
                </a:lnTo>
                <a:lnTo>
                  <a:pt x="1777996" y="4710300"/>
                </a:lnTo>
                <a:cubicBezTo>
                  <a:pt x="1781045" y="4703878"/>
                  <a:pt x="1787064" y="4696587"/>
                  <a:pt x="1784774" y="4690632"/>
                </a:cubicBezTo>
                <a:lnTo>
                  <a:pt x="1776092" y="4705343"/>
                </a:lnTo>
                <a:lnTo>
                  <a:pt x="1773607" y="4718420"/>
                </a:lnTo>
                <a:lnTo>
                  <a:pt x="1769057" y="4726834"/>
                </a:lnTo>
                <a:cubicBezTo>
                  <a:pt x="1765116" y="4732723"/>
                  <a:pt x="1764690" y="4730780"/>
                  <a:pt x="1764636" y="4735573"/>
                </a:cubicBezTo>
                <a:lnTo>
                  <a:pt x="1764576" y="4739882"/>
                </a:lnTo>
                <a:lnTo>
                  <a:pt x="1758196" y="4752036"/>
                </a:lnTo>
                <a:cubicBezTo>
                  <a:pt x="1749925" y="4769889"/>
                  <a:pt x="1746191" y="4788747"/>
                  <a:pt x="1735958" y="4806086"/>
                </a:cubicBezTo>
                <a:cubicBezTo>
                  <a:pt x="1731183" y="4814175"/>
                  <a:pt x="1727786" y="4819741"/>
                  <a:pt x="1725183" y="4824038"/>
                </a:cubicBezTo>
                <a:lnTo>
                  <a:pt x="1723140" y="4827559"/>
                </a:lnTo>
                <a:lnTo>
                  <a:pt x="1725052" y="4822005"/>
                </a:lnTo>
                <a:lnTo>
                  <a:pt x="1736491" y="4788818"/>
                </a:lnTo>
                <a:cubicBezTo>
                  <a:pt x="1741644" y="4777357"/>
                  <a:pt x="1747203" y="4765974"/>
                  <a:pt x="1751950" y="4754437"/>
                </a:cubicBezTo>
                <a:cubicBezTo>
                  <a:pt x="1763429" y="4726537"/>
                  <a:pt x="1756771" y="4739704"/>
                  <a:pt x="1758329" y="4729933"/>
                </a:cubicBezTo>
                <a:lnTo>
                  <a:pt x="1763584" y="4710211"/>
                </a:lnTo>
                <a:lnTo>
                  <a:pt x="1764137" y="4709518"/>
                </a:lnTo>
                <a:cubicBezTo>
                  <a:pt x="1764839" y="4708645"/>
                  <a:pt x="1765418" y="4707617"/>
                  <a:pt x="1766311" y="4704942"/>
                </a:cubicBezTo>
                <a:lnTo>
                  <a:pt x="1767540" y="4700570"/>
                </a:lnTo>
                <a:lnTo>
                  <a:pt x="1774720" y="4683120"/>
                </a:lnTo>
                <a:cubicBezTo>
                  <a:pt x="1774897" y="4677364"/>
                  <a:pt x="1778488" y="4660370"/>
                  <a:pt x="1775252" y="4665853"/>
                </a:cubicBezTo>
                <a:cubicBezTo>
                  <a:pt x="1770676" y="4673606"/>
                  <a:pt x="1772533" y="4682287"/>
                  <a:pt x="1770378" y="4690475"/>
                </a:cubicBezTo>
                <a:lnTo>
                  <a:pt x="1767540" y="4700570"/>
                </a:lnTo>
                <a:lnTo>
                  <a:pt x="1763600" y="4710145"/>
                </a:lnTo>
                <a:cubicBezTo>
                  <a:pt x="1763594" y="4710167"/>
                  <a:pt x="1763590" y="4710190"/>
                  <a:pt x="1763584" y="4710211"/>
                </a:cubicBezTo>
                <a:lnTo>
                  <a:pt x="1761219" y="4713169"/>
                </a:lnTo>
                <a:cubicBezTo>
                  <a:pt x="1759829" y="4715227"/>
                  <a:pt x="1757876" y="4718625"/>
                  <a:pt x="1754918" y="4724857"/>
                </a:cubicBezTo>
                <a:cubicBezTo>
                  <a:pt x="1750693" y="4733763"/>
                  <a:pt x="1747266" y="4742835"/>
                  <a:pt x="1743799" y="4751881"/>
                </a:cubicBezTo>
                <a:cubicBezTo>
                  <a:pt x="1719985" y="4814015"/>
                  <a:pt x="1770532" y="4707567"/>
                  <a:pt x="1699324" y="4859980"/>
                </a:cubicBezTo>
                <a:cubicBezTo>
                  <a:pt x="1662055" y="4939750"/>
                  <a:pt x="1699224" y="4842377"/>
                  <a:pt x="1670840" y="4916428"/>
                </a:cubicBezTo>
                <a:cubicBezTo>
                  <a:pt x="1662240" y="4938866"/>
                  <a:pt x="1662636" y="4949629"/>
                  <a:pt x="1642355" y="4972879"/>
                </a:cubicBezTo>
                <a:cubicBezTo>
                  <a:pt x="1637380" y="4978583"/>
                  <a:pt x="1625168" y="4996547"/>
                  <a:pt x="1627428" y="4989990"/>
                </a:cubicBezTo>
                <a:cubicBezTo>
                  <a:pt x="1631859" y="4977133"/>
                  <a:pt x="1644703" y="4966067"/>
                  <a:pt x="1649135" y="4953210"/>
                </a:cubicBezTo>
                <a:cubicBezTo>
                  <a:pt x="1654498" y="4937642"/>
                  <a:pt x="1659543" y="4921741"/>
                  <a:pt x="1667030" y="4906517"/>
                </a:cubicBezTo>
                <a:cubicBezTo>
                  <a:pt x="1670735" y="4898987"/>
                  <a:pt x="1675712" y="4891805"/>
                  <a:pt x="1680054" y="4884449"/>
                </a:cubicBezTo>
                <a:cubicBezTo>
                  <a:pt x="1681678" y="4876240"/>
                  <a:pt x="1682125" y="4867957"/>
                  <a:pt x="1684927" y="4859824"/>
                </a:cubicBezTo>
                <a:cubicBezTo>
                  <a:pt x="1691193" y="4841641"/>
                  <a:pt x="1703533" y="4824129"/>
                  <a:pt x="1707165" y="4805776"/>
                </a:cubicBezTo>
                <a:cubicBezTo>
                  <a:pt x="1708790" y="4797567"/>
                  <a:pt x="1709103" y="4789266"/>
                  <a:pt x="1712038" y="4781152"/>
                </a:cubicBezTo>
                <a:cubicBezTo>
                  <a:pt x="1721883" y="4753932"/>
                  <a:pt x="1733322" y="4726925"/>
                  <a:pt x="1745394" y="4700078"/>
                </a:cubicBezTo>
                <a:cubicBezTo>
                  <a:pt x="1748809" y="4692484"/>
                  <a:pt x="1754715" y="4685540"/>
                  <a:pt x="1758418" y="4678009"/>
                </a:cubicBezTo>
                <a:cubicBezTo>
                  <a:pt x="1762784" y="4669133"/>
                  <a:pt x="1766169" y="4660046"/>
                  <a:pt x="1769538" y="4650985"/>
                </a:cubicBezTo>
                <a:cubicBezTo>
                  <a:pt x="1774397" y="4637917"/>
                  <a:pt x="1790471" y="4599146"/>
                  <a:pt x="1783093" y="4611648"/>
                </a:cubicBezTo>
                <a:cubicBezTo>
                  <a:pt x="1777305" y="4621456"/>
                  <a:pt x="1770282" y="4630949"/>
                  <a:pt x="1765729" y="4641073"/>
                </a:cubicBezTo>
                <a:cubicBezTo>
                  <a:pt x="1759926" y="4653980"/>
                  <a:pt x="1759551" y="4667907"/>
                  <a:pt x="1752173" y="4680409"/>
                </a:cubicBezTo>
                <a:cubicBezTo>
                  <a:pt x="1738758" y="4703141"/>
                  <a:pt x="1736726" y="4704271"/>
                  <a:pt x="1728030" y="4729503"/>
                </a:cubicBezTo>
                <a:cubicBezTo>
                  <a:pt x="1724376" y="4740106"/>
                  <a:pt x="1723010" y="4750957"/>
                  <a:pt x="1718816" y="4761483"/>
                </a:cubicBezTo>
                <a:cubicBezTo>
                  <a:pt x="1709605" y="4784602"/>
                  <a:pt x="1694641" y="4806832"/>
                  <a:pt x="1687897" y="4830245"/>
                </a:cubicBezTo>
                <a:cubicBezTo>
                  <a:pt x="1674323" y="4877349"/>
                  <a:pt x="1667940" y="4904976"/>
                  <a:pt x="1636641" y="4958011"/>
                </a:cubicBezTo>
                <a:cubicBezTo>
                  <a:pt x="1632300" y="4965367"/>
                  <a:pt x="1627203" y="4972522"/>
                  <a:pt x="1623619" y="4980080"/>
                </a:cubicBezTo>
                <a:cubicBezTo>
                  <a:pt x="1620571" y="4986502"/>
                  <a:pt x="1621142" y="4993719"/>
                  <a:pt x="1616841" y="4999748"/>
                </a:cubicBezTo>
                <a:cubicBezTo>
                  <a:pt x="1611505" y="5007226"/>
                  <a:pt x="1602343" y="5012488"/>
                  <a:pt x="1595667" y="5019261"/>
                </a:cubicBezTo>
                <a:lnTo>
                  <a:pt x="1595035" y="5019985"/>
                </a:lnTo>
                <a:lnTo>
                  <a:pt x="1596582" y="5017321"/>
                </a:lnTo>
                <a:lnTo>
                  <a:pt x="1605403" y="4995634"/>
                </a:lnTo>
                <a:lnTo>
                  <a:pt x="1605924" y="4994497"/>
                </a:lnTo>
                <a:lnTo>
                  <a:pt x="1606323" y="4993371"/>
                </a:lnTo>
                <a:lnTo>
                  <a:pt x="1606786" y="4992236"/>
                </a:lnTo>
                <a:lnTo>
                  <a:pt x="1608753" y="4986530"/>
                </a:lnTo>
                <a:lnTo>
                  <a:pt x="1610645" y="4981193"/>
                </a:lnTo>
                <a:cubicBezTo>
                  <a:pt x="1611956" y="4977248"/>
                  <a:pt x="1612967" y="4974085"/>
                  <a:pt x="1613563" y="4972568"/>
                </a:cubicBezTo>
                <a:cubicBezTo>
                  <a:pt x="1618311" y="4961031"/>
                  <a:pt x="1625012" y="4949830"/>
                  <a:pt x="1629023" y="4938187"/>
                </a:cubicBezTo>
                <a:lnTo>
                  <a:pt x="1630240" y="4932035"/>
                </a:lnTo>
                <a:lnTo>
                  <a:pt x="1635802" y="4918518"/>
                </a:lnTo>
                <a:lnTo>
                  <a:pt x="1643805" y="4896772"/>
                </a:lnTo>
                <a:lnTo>
                  <a:pt x="1646920" y="4891495"/>
                </a:lnTo>
                <a:lnTo>
                  <a:pt x="1648285" y="4884605"/>
                </a:lnTo>
                <a:lnTo>
                  <a:pt x="1652005" y="4874497"/>
                </a:lnTo>
                <a:cubicBezTo>
                  <a:pt x="1680262" y="4796548"/>
                  <a:pt x="1647421" y="4877499"/>
                  <a:pt x="1674031" y="4812822"/>
                </a:cubicBezTo>
                <a:lnTo>
                  <a:pt x="1676939" y="4803431"/>
                </a:lnTo>
                <a:lnTo>
                  <a:pt x="1696269" y="4758773"/>
                </a:lnTo>
                <a:cubicBezTo>
                  <a:pt x="1698941" y="4752277"/>
                  <a:pt x="1701737" y="4745722"/>
                  <a:pt x="1703048" y="4739104"/>
                </a:cubicBezTo>
                <a:cubicBezTo>
                  <a:pt x="1704196" y="4733301"/>
                  <a:pt x="1706814" y="4716353"/>
                  <a:pt x="1703579" y="4721837"/>
                </a:cubicBezTo>
                <a:cubicBezTo>
                  <a:pt x="1699002" y="4729591"/>
                  <a:pt x="1701508" y="4738329"/>
                  <a:pt x="1698706" y="4746460"/>
                </a:cubicBezTo>
                <a:cubicBezTo>
                  <a:pt x="1696934" y="4751605"/>
                  <a:pt x="1691928" y="4756047"/>
                  <a:pt x="1690023" y="4761174"/>
                </a:cubicBezTo>
                <a:lnTo>
                  <a:pt x="1676939" y="4803431"/>
                </a:lnTo>
                <a:lnTo>
                  <a:pt x="1669690" y="4820177"/>
                </a:lnTo>
                <a:cubicBezTo>
                  <a:pt x="1667017" y="4826672"/>
                  <a:pt x="1665413" y="4833324"/>
                  <a:pt x="1662912" y="4839846"/>
                </a:cubicBezTo>
                <a:cubicBezTo>
                  <a:pt x="1659445" y="4848893"/>
                  <a:pt x="1654619" y="4857746"/>
                  <a:pt x="1651794" y="4866870"/>
                </a:cubicBezTo>
                <a:lnTo>
                  <a:pt x="1648285" y="4884605"/>
                </a:lnTo>
                <a:lnTo>
                  <a:pt x="1643805" y="4896772"/>
                </a:lnTo>
                <a:lnTo>
                  <a:pt x="1633898" y="4913562"/>
                </a:lnTo>
                <a:lnTo>
                  <a:pt x="1630240" y="4932035"/>
                </a:lnTo>
                <a:lnTo>
                  <a:pt x="1613563" y="4972568"/>
                </a:lnTo>
                <a:lnTo>
                  <a:pt x="1608753" y="4986530"/>
                </a:lnTo>
                <a:lnTo>
                  <a:pt x="1606323" y="4993371"/>
                </a:lnTo>
                <a:lnTo>
                  <a:pt x="1605403" y="4995634"/>
                </a:lnTo>
                <a:lnTo>
                  <a:pt x="1600071" y="5007270"/>
                </a:lnTo>
                <a:cubicBezTo>
                  <a:pt x="1598007" y="5010861"/>
                  <a:pt x="1595866" y="5013496"/>
                  <a:pt x="1593761" y="5014304"/>
                </a:cubicBezTo>
                <a:cubicBezTo>
                  <a:pt x="1586255" y="5017188"/>
                  <a:pt x="1598040" y="5001160"/>
                  <a:pt x="1600540" y="4994636"/>
                </a:cubicBezTo>
                <a:cubicBezTo>
                  <a:pt x="1609973" y="4970028"/>
                  <a:pt x="1622392" y="4945786"/>
                  <a:pt x="1629555" y="4920919"/>
                </a:cubicBezTo>
                <a:cubicBezTo>
                  <a:pt x="1635698" y="4899600"/>
                  <a:pt x="1641082" y="4878209"/>
                  <a:pt x="1647985" y="4856958"/>
                </a:cubicBezTo>
                <a:cubicBezTo>
                  <a:pt x="1650943" y="4847847"/>
                  <a:pt x="1655971" y="4839026"/>
                  <a:pt x="1659104" y="4829935"/>
                </a:cubicBezTo>
                <a:cubicBezTo>
                  <a:pt x="1662756" y="4819331"/>
                  <a:pt x="1664389" y="4808520"/>
                  <a:pt x="1668317" y="4797955"/>
                </a:cubicBezTo>
                <a:cubicBezTo>
                  <a:pt x="1690046" y="4739516"/>
                  <a:pt x="1686085" y="4781079"/>
                  <a:pt x="1702206" y="4699612"/>
                </a:cubicBezTo>
                <a:lnTo>
                  <a:pt x="1706260" y="4678915"/>
                </a:lnTo>
                <a:lnTo>
                  <a:pt x="1707523" y="4672228"/>
                </a:lnTo>
                <a:lnTo>
                  <a:pt x="1707379" y="4673041"/>
                </a:lnTo>
                <a:cubicBezTo>
                  <a:pt x="1706393" y="4679092"/>
                  <a:pt x="1705624" y="4686620"/>
                  <a:pt x="1713857" y="4655321"/>
                </a:cubicBezTo>
                <a:cubicBezTo>
                  <a:pt x="1716012" y="4647131"/>
                  <a:pt x="1723307" y="4622942"/>
                  <a:pt x="1718730" y="4630696"/>
                </a:cubicBezTo>
                <a:cubicBezTo>
                  <a:pt x="1712764" y="4640806"/>
                  <a:pt x="1712759" y="4652031"/>
                  <a:pt x="1709516" y="4662677"/>
                </a:cubicBezTo>
                <a:cubicBezTo>
                  <a:pt x="1699026" y="4697125"/>
                  <a:pt x="1691518" y="4731981"/>
                  <a:pt x="1677532" y="4765974"/>
                </a:cubicBezTo>
                <a:cubicBezTo>
                  <a:pt x="1673826" y="4774982"/>
                  <a:pt x="1669373" y="4783887"/>
                  <a:pt x="1666412" y="4792999"/>
                </a:cubicBezTo>
                <a:cubicBezTo>
                  <a:pt x="1659511" y="4814250"/>
                  <a:pt x="1655584" y="4835791"/>
                  <a:pt x="1647985" y="4856958"/>
                </a:cubicBezTo>
                <a:cubicBezTo>
                  <a:pt x="1640554" y="4877655"/>
                  <a:pt x="1630141" y="4897873"/>
                  <a:pt x="1621404" y="4918364"/>
                </a:cubicBezTo>
                <a:cubicBezTo>
                  <a:pt x="1617574" y="4927351"/>
                  <a:pt x="1613418" y="4936296"/>
                  <a:pt x="1610286" y="4945388"/>
                </a:cubicBezTo>
                <a:cubicBezTo>
                  <a:pt x="1608027" y="4951945"/>
                  <a:pt x="1606785" y="4958689"/>
                  <a:pt x="1603508" y="4965056"/>
                </a:cubicBezTo>
                <a:cubicBezTo>
                  <a:pt x="1583069" y="5004789"/>
                  <a:pt x="1585222" y="5000298"/>
                  <a:pt x="1562533" y="5026306"/>
                </a:cubicBezTo>
                <a:cubicBezTo>
                  <a:pt x="1564792" y="5019750"/>
                  <a:pt x="1566810" y="5013161"/>
                  <a:pt x="1569311" y="5006638"/>
                </a:cubicBezTo>
                <a:cubicBezTo>
                  <a:pt x="1572778" y="4997592"/>
                  <a:pt x="1578021" y="4988771"/>
                  <a:pt x="1580430" y="4979615"/>
                </a:cubicBezTo>
                <a:cubicBezTo>
                  <a:pt x="1581952" y="4973823"/>
                  <a:pt x="1578980" y="4968097"/>
                  <a:pt x="1580962" y="4962347"/>
                </a:cubicBezTo>
                <a:cubicBezTo>
                  <a:pt x="1583621" y="4954632"/>
                  <a:pt x="1591517" y="4948013"/>
                  <a:pt x="1593985" y="4940278"/>
                </a:cubicBezTo>
                <a:cubicBezTo>
                  <a:pt x="1599192" y="4923970"/>
                  <a:pt x="1598345" y="4907318"/>
                  <a:pt x="1603733" y="4891029"/>
                </a:cubicBezTo>
                <a:cubicBezTo>
                  <a:pt x="1612767" y="4863712"/>
                  <a:pt x="1631640" y="4837486"/>
                  <a:pt x="1637088" y="4809956"/>
                </a:cubicBezTo>
                <a:cubicBezTo>
                  <a:pt x="1644581" y="4772096"/>
                  <a:pt x="1639159" y="4793466"/>
                  <a:pt x="1655517" y="4745995"/>
                </a:cubicBezTo>
                <a:cubicBezTo>
                  <a:pt x="1657776" y="4739440"/>
                  <a:pt x="1662092" y="4732891"/>
                  <a:pt x="1662295" y="4726328"/>
                </a:cubicBezTo>
                <a:cubicBezTo>
                  <a:pt x="1662472" y="4720572"/>
                  <a:pt x="1667819" y="4704461"/>
                  <a:pt x="1662827" y="4709059"/>
                </a:cubicBezTo>
                <a:cubicBezTo>
                  <a:pt x="1654936" y="4716331"/>
                  <a:pt x="1656072" y="4727209"/>
                  <a:pt x="1651708" y="4736084"/>
                </a:cubicBezTo>
                <a:lnTo>
                  <a:pt x="1642778" y="4753742"/>
                </a:lnTo>
                <a:lnTo>
                  <a:pt x="1643510" y="4750621"/>
                </a:lnTo>
                <a:cubicBezTo>
                  <a:pt x="1643444" y="4745334"/>
                  <a:pt x="1628587" y="4780642"/>
                  <a:pt x="1640797" y="4757659"/>
                </a:cubicBezTo>
                <a:lnTo>
                  <a:pt x="1642778" y="4753742"/>
                </a:lnTo>
                <a:lnTo>
                  <a:pt x="1641440" y="4759455"/>
                </a:lnTo>
                <a:cubicBezTo>
                  <a:pt x="1639935" y="4764551"/>
                  <a:pt x="1637505" y="4772061"/>
                  <a:pt x="1633810" y="4782778"/>
                </a:cubicBezTo>
                <a:cubicBezTo>
                  <a:pt x="1627545" y="4800961"/>
                  <a:pt x="1616840" y="4818544"/>
                  <a:pt x="1611572" y="4836826"/>
                </a:cubicBezTo>
                <a:cubicBezTo>
                  <a:pt x="1608502" y="4847485"/>
                  <a:pt x="1605871" y="4858187"/>
                  <a:pt x="1602358" y="4868806"/>
                </a:cubicBezTo>
                <a:cubicBezTo>
                  <a:pt x="1591501" y="4901636"/>
                  <a:pt x="1579767" y="4934367"/>
                  <a:pt x="1568470" y="4967147"/>
                </a:cubicBezTo>
                <a:cubicBezTo>
                  <a:pt x="1566210" y="4973702"/>
                  <a:pt x="1565382" y="4980564"/>
                  <a:pt x="1561693" y="4986816"/>
                </a:cubicBezTo>
                <a:lnTo>
                  <a:pt x="1535645" y="5030952"/>
                </a:lnTo>
                <a:cubicBezTo>
                  <a:pt x="1529857" y="5040761"/>
                  <a:pt x="1526089" y="5051427"/>
                  <a:pt x="1518281" y="5060377"/>
                </a:cubicBezTo>
                <a:cubicBezTo>
                  <a:pt x="1513304" y="5066082"/>
                  <a:pt x="1510859" y="5074604"/>
                  <a:pt x="1503353" y="5077491"/>
                </a:cubicBezTo>
                <a:cubicBezTo>
                  <a:pt x="1497463" y="5079753"/>
                  <a:pt x="1509714" y="5067831"/>
                  <a:pt x="1512035" y="5062777"/>
                </a:cubicBezTo>
                <a:cubicBezTo>
                  <a:pt x="1526637" y="5030967"/>
                  <a:pt x="1542917" y="4999365"/>
                  <a:pt x="1554073" y="4966991"/>
                </a:cubicBezTo>
                <a:cubicBezTo>
                  <a:pt x="1567119" y="4929139"/>
                  <a:pt x="1558178" y="4953824"/>
                  <a:pt x="1583090" y="4893275"/>
                </a:cubicBezTo>
                <a:cubicBezTo>
                  <a:pt x="1590502" y="4875259"/>
                  <a:pt x="1603490" y="4857536"/>
                  <a:pt x="1605329" y="4839225"/>
                </a:cubicBezTo>
                <a:lnTo>
                  <a:pt x="1606996" y="4822599"/>
                </a:lnTo>
                <a:lnTo>
                  <a:pt x="1614341" y="4801411"/>
                </a:lnTo>
                <a:lnTo>
                  <a:pt x="1620172" y="4777967"/>
                </a:lnTo>
                <a:lnTo>
                  <a:pt x="1629546" y="4752965"/>
                </a:lnTo>
                <a:cubicBezTo>
                  <a:pt x="1649735" y="4704361"/>
                  <a:pt x="1662259" y="4685471"/>
                  <a:pt x="1626725" y="4745685"/>
                </a:cubicBezTo>
                <a:cubicBezTo>
                  <a:pt x="1624415" y="4757358"/>
                  <a:pt x="1622581" y="4767002"/>
                  <a:pt x="1620694" y="4775871"/>
                </a:cubicBezTo>
                <a:lnTo>
                  <a:pt x="1620172" y="4777967"/>
                </a:lnTo>
                <a:lnTo>
                  <a:pt x="1608296" y="4809645"/>
                </a:lnTo>
                <a:lnTo>
                  <a:pt x="1606996" y="4822599"/>
                </a:lnTo>
                <a:lnTo>
                  <a:pt x="1604489" y="4829830"/>
                </a:lnTo>
                <a:cubicBezTo>
                  <a:pt x="1600270" y="4840618"/>
                  <a:pt x="1594937" y="4853141"/>
                  <a:pt x="1587963" y="4868651"/>
                </a:cubicBezTo>
                <a:cubicBezTo>
                  <a:pt x="1582809" y="4880111"/>
                  <a:pt x="1576869" y="4891437"/>
                  <a:pt x="1572502" y="4903031"/>
                </a:cubicBezTo>
                <a:cubicBezTo>
                  <a:pt x="1554742" y="4950197"/>
                  <a:pt x="1541571" y="5004545"/>
                  <a:pt x="1514472" y="5050465"/>
                </a:cubicBezTo>
                <a:cubicBezTo>
                  <a:pt x="1504341" y="5067631"/>
                  <a:pt x="1493298" y="5084530"/>
                  <a:pt x="1484083" y="5101959"/>
                </a:cubicBezTo>
                <a:cubicBezTo>
                  <a:pt x="1479428" y="5110762"/>
                  <a:pt x="1478636" y="5120506"/>
                  <a:pt x="1472964" y="5128984"/>
                </a:cubicBezTo>
                <a:cubicBezTo>
                  <a:pt x="1464784" y="5141209"/>
                  <a:pt x="1437304" y="5176116"/>
                  <a:pt x="1443108" y="5163209"/>
                </a:cubicBezTo>
                <a:cubicBezTo>
                  <a:pt x="1448261" y="5151748"/>
                  <a:pt x="1453822" y="5140365"/>
                  <a:pt x="1458568" y="5128829"/>
                </a:cubicBezTo>
                <a:cubicBezTo>
                  <a:pt x="1461241" y="5122334"/>
                  <a:pt x="1462299" y="5115582"/>
                  <a:pt x="1465344" y="5109160"/>
                </a:cubicBezTo>
                <a:cubicBezTo>
                  <a:pt x="1468930" y="5101603"/>
                  <a:pt x="1474954" y="5094686"/>
                  <a:pt x="1478368" y="5087092"/>
                </a:cubicBezTo>
                <a:lnTo>
                  <a:pt x="1526980" y="4972123"/>
                </a:lnTo>
                <a:lnTo>
                  <a:pt x="1530171" y="4966531"/>
                </a:lnTo>
                <a:cubicBezTo>
                  <a:pt x="1547460" y="4937385"/>
                  <a:pt x="1549847" y="4935928"/>
                  <a:pt x="1596335" y="4797181"/>
                </a:cubicBezTo>
                <a:lnTo>
                  <a:pt x="1596620" y="4794362"/>
                </a:lnTo>
                <a:lnTo>
                  <a:pt x="1603114" y="4777511"/>
                </a:lnTo>
                <a:cubicBezTo>
                  <a:pt x="1604130" y="4772382"/>
                  <a:pt x="1605528" y="4764689"/>
                  <a:pt x="1607019" y="4756357"/>
                </a:cubicBezTo>
                <a:lnTo>
                  <a:pt x="1607380" y="4754348"/>
                </a:lnTo>
                <a:lnTo>
                  <a:pt x="1609096" y="4751532"/>
                </a:lnTo>
                <a:cubicBezTo>
                  <a:pt x="1615322" y="4741342"/>
                  <a:pt x="1612486" y="4743962"/>
                  <a:pt x="1615297" y="4715949"/>
                </a:cubicBezTo>
                <a:cubicBezTo>
                  <a:pt x="1616323" y="4705715"/>
                  <a:pt x="1614292" y="4715975"/>
                  <a:pt x="1611499" y="4731359"/>
                </a:cubicBezTo>
                <a:lnTo>
                  <a:pt x="1607380" y="4754348"/>
                </a:lnTo>
                <a:lnTo>
                  <a:pt x="1599305" y="4767600"/>
                </a:lnTo>
                <a:lnTo>
                  <a:pt x="1596620" y="4794362"/>
                </a:lnTo>
                <a:lnTo>
                  <a:pt x="1591236" y="4808325"/>
                </a:lnTo>
                <a:cubicBezTo>
                  <a:pt x="1586097" y="4818481"/>
                  <a:pt x="1580489" y="4828602"/>
                  <a:pt x="1576535" y="4838916"/>
                </a:cubicBezTo>
                <a:cubicBezTo>
                  <a:pt x="1572491" y="4849466"/>
                  <a:pt x="1571250" y="4860330"/>
                  <a:pt x="1567320" y="4870897"/>
                </a:cubicBezTo>
                <a:cubicBezTo>
                  <a:pt x="1563006" y="4882500"/>
                  <a:pt x="1557013" y="4893818"/>
                  <a:pt x="1551861" y="4905276"/>
                </a:cubicBezTo>
                <a:cubicBezTo>
                  <a:pt x="1542036" y="4927124"/>
                  <a:pt x="1536085" y="4949621"/>
                  <a:pt x="1527186" y="4971637"/>
                </a:cubicBezTo>
                <a:lnTo>
                  <a:pt x="1526980" y="4972123"/>
                </a:lnTo>
                <a:lnTo>
                  <a:pt x="1517540" y="4988662"/>
                </a:lnTo>
                <a:cubicBezTo>
                  <a:pt x="1507298" y="5007391"/>
                  <a:pt x="1492782" y="5035829"/>
                  <a:pt x="1470218" y="5084536"/>
                </a:cubicBezTo>
                <a:cubicBezTo>
                  <a:pt x="1460250" y="5106052"/>
                  <a:pt x="1422157" y="5190528"/>
                  <a:pt x="1406474" y="5217102"/>
                </a:cubicBezTo>
                <a:cubicBezTo>
                  <a:pt x="1390555" y="5244075"/>
                  <a:pt x="1380189" y="5273409"/>
                  <a:pt x="1358720" y="5298022"/>
                </a:cubicBezTo>
                <a:cubicBezTo>
                  <a:pt x="1353744" y="5303726"/>
                  <a:pt x="1351298" y="5312249"/>
                  <a:pt x="1343792" y="5315133"/>
                </a:cubicBezTo>
                <a:cubicBezTo>
                  <a:pt x="1337902" y="5317396"/>
                  <a:pt x="1350249" y="5305494"/>
                  <a:pt x="1352474" y="5300420"/>
                </a:cubicBezTo>
                <a:cubicBezTo>
                  <a:pt x="1352486" y="5300396"/>
                  <a:pt x="1371936" y="5253123"/>
                  <a:pt x="1385832" y="5219349"/>
                </a:cubicBezTo>
                <a:lnTo>
                  <a:pt x="1393819" y="5199936"/>
                </a:lnTo>
                <a:lnTo>
                  <a:pt x="1394317" y="5200042"/>
                </a:lnTo>
                <a:lnTo>
                  <a:pt x="1395920" y="5194829"/>
                </a:lnTo>
                <a:lnTo>
                  <a:pt x="1396951" y="5192323"/>
                </a:lnTo>
                <a:lnTo>
                  <a:pt x="1411415" y="5157168"/>
                </a:lnTo>
                <a:lnTo>
                  <a:pt x="1420949" y="5139060"/>
                </a:lnTo>
                <a:cubicBezTo>
                  <a:pt x="1429681" y="5125738"/>
                  <a:pt x="1439182" y="5112579"/>
                  <a:pt x="1447140" y="5099093"/>
                </a:cubicBezTo>
                <a:cubicBezTo>
                  <a:pt x="1466526" y="5066245"/>
                  <a:pt x="1497972" y="4994414"/>
                  <a:pt x="1511417" y="4949259"/>
                </a:cubicBezTo>
                <a:lnTo>
                  <a:pt x="1516290" y="4931442"/>
                </a:lnTo>
                <a:lnTo>
                  <a:pt x="1530199" y="4900032"/>
                </a:lnTo>
                <a:cubicBezTo>
                  <a:pt x="1554050" y="4846731"/>
                  <a:pt x="1529654" y="4904285"/>
                  <a:pt x="1542622" y="4850929"/>
                </a:cubicBezTo>
                <a:lnTo>
                  <a:pt x="1543029" y="4849422"/>
                </a:lnTo>
                <a:lnTo>
                  <a:pt x="1546957" y="4844109"/>
                </a:lnTo>
                <a:cubicBezTo>
                  <a:pt x="1556185" y="4837898"/>
                  <a:pt x="1552087" y="4879066"/>
                  <a:pt x="1561831" y="4782002"/>
                </a:cubicBezTo>
                <a:cubicBezTo>
                  <a:pt x="1562902" y="4771326"/>
                  <a:pt x="1555687" y="4803322"/>
                  <a:pt x="1552616" y="4813982"/>
                </a:cubicBezTo>
                <a:lnTo>
                  <a:pt x="1543029" y="4849422"/>
                </a:lnTo>
                <a:lnTo>
                  <a:pt x="1541108" y="4852022"/>
                </a:lnTo>
                <a:cubicBezTo>
                  <a:pt x="1538704" y="4856549"/>
                  <a:pt x="1535804" y="4863250"/>
                  <a:pt x="1532282" y="4872987"/>
                </a:cubicBezTo>
                <a:lnTo>
                  <a:pt x="1516290" y="4931442"/>
                </a:lnTo>
                <a:lnTo>
                  <a:pt x="1513853" y="4936947"/>
                </a:lnTo>
                <a:cubicBezTo>
                  <a:pt x="1503775" y="4959913"/>
                  <a:pt x="1493240" y="4982787"/>
                  <a:pt x="1482933" y="5005708"/>
                </a:cubicBezTo>
                <a:cubicBezTo>
                  <a:pt x="1467473" y="5040089"/>
                  <a:pt x="1452984" y="5074677"/>
                  <a:pt x="1436552" y="5108850"/>
                </a:cubicBezTo>
                <a:cubicBezTo>
                  <a:pt x="1431715" y="5118914"/>
                  <a:pt x="1424977" y="5128467"/>
                  <a:pt x="1419188" y="5138274"/>
                </a:cubicBezTo>
                <a:lnTo>
                  <a:pt x="1411415" y="5157168"/>
                </a:lnTo>
                <a:lnTo>
                  <a:pt x="1399388" y="5180012"/>
                </a:lnTo>
                <a:cubicBezTo>
                  <a:pt x="1398257" y="5183290"/>
                  <a:pt x="1397135" y="5189696"/>
                  <a:pt x="1396009" y="5194538"/>
                </a:cubicBezTo>
                <a:lnTo>
                  <a:pt x="1395920" y="5194829"/>
                </a:lnTo>
                <a:lnTo>
                  <a:pt x="1393819" y="5199936"/>
                </a:lnTo>
                <a:lnTo>
                  <a:pt x="1392609" y="5199680"/>
                </a:lnTo>
                <a:cubicBezTo>
                  <a:pt x="1388594" y="5189233"/>
                  <a:pt x="1391375" y="5176752"/>
                  <a:pt x="1393673" y="5165144"/>
                </a:cubicBezTo>
                <a:cubicBezTo>
                  <a:pt x="1394700" y="5159953"/>
                  <a:pt x="1400079" y="5155495"/>
                  <a:pt x="1402356" y="5150432"/>
                </a:cubicBezTo>
                <a:cubicBezTo>
                  <a:pt x="1405259" y="5143979"/>
                  <a:pt x="1405986" y="5137164"/>
                  <a:pt x="1409134" y="5130765"/>
                </a:cubicBezTo>
                <a:cubicBezTo>
                  <a:pt x="1422110" y="5104378"/>
                  <a:pt x="1438677" y="5078852"/>
                  <a:pt x="1450639" y="5052245"/>
                </a:cubicBezTo>
                <a:cubicBezTo>
                  <a:pt x="1454240" y="5044242"/>
                  <a:pt x="1452987" y="5035782"/>
                  <a:pt x="1455513" y="5027623"/>
                </a:cubicBezTo>
                <a:cubicBezTo>
                  <a:pt x="1458339" y="5018497"/>
                  <a:pt x="1463500" y="5009689"/>
                  <a:pt x="1466631" y="5000597"/>
                </a:cubicBezTo>
                <a:lnTo>
                  <a:pt x="1482398" y="4949678"/>
                </a:lnTo>
                <a:lnTo>
                  <a:pt x="1482886" y="4948259"/>
                </a:lnTo>
                <a:lnTo>
                  <a:pt x="1491233" y="4926233"/>
                </a:lnTo>
                <a:cubicBezTo>
                  <a:pt x="1508921" y="4881975"/>
                  <a:pt x="1511133" y="4892359"/>
                  <a:pt x="1525728" y="4818627"/>
                </a:cubicBezTo>
                <a:cubicBezTo>
                  <a:pt x="1529155" y="4801312"/>
                  <a:pt x="1515377" y="4853091"/>
                  <a:pt x="1509736" y="4870276"/>
                </a:cubicBezTo>
                <a:cubicBezTo>
                  <a:pt x="1503268" y="4889980"/>
                  <a:pt x="1496181" y="4909613"/>
                  <a:pt x="1489402" y="4929281"/>
                </a:cubicBezTo>
                <a:lnTo>
                  <a:pt x="1482886" y="4948259"/>
                </a:lnTo>
                <a:lnTo>
                  <a:pt x="1482624" y="4948949"/>
                </a:lnTo>
                <a:lnTo>
                  <a:pt x="1482398" y="4949678"/>
                </a:lnTo>
                <a:lnTo>
                  <a:pt x="1479930" y="4956865"/>
                </a:lnTo>
                <a:cubicBezTo>
                  <a:pt x="1469597" y="4986793"/>
                  <a:pt x="1457151" y="5021638"/>
                  <a:pt x="1446831" y="5042334"/>
                </a:cubicBezTo>
                <a:cubicBezTo>
                  <a:pt x="1429289" y="5077514"/>
                  <a:pt x="1409629" y="5112242"/>
                  <a:pt x="1394205" y="5147876"/>
                </a:cubicBezTo>
                <a:cubicBezTo>
                  <a:pt x="1326553" y="5304169"/>
                  <a:pt x="1404951" y="5130233"/>
                  <a:pt x="1341579" y="5253419"/>
                </a:cubicBezTo>
                <a:cubicBezTo>
                  <a:pt x="1338303" y="5259786"/>
                  <a:pt x="1338490" y="5266836"/>
                  <a:pt x="1334801" y="5273087"/>
                </a:cubicBezTo>
                <a:cubicBezTo>
                  <a:pt x="1331111" y="5279338"/>
                  <a:pt x="1318562" y="5296817"/>
                  <a:pt x="1319873" y="5290199"/>
                </a:cubicBezTo>
                <a:lnTo>
                  <a:pt x="1324704" y="5273019"/>
                </a:lnTo>
                <a:lnTo>
                  <a:pt x="1332130" y="5257916"/>
                </a:lnTo>
                <a:lnTo>
                  <a:pt x="1332719" y="5256904"/>
                </a:lnTo>
                <a:cubicBezTo>
                  <a:pt x="1337448" y="5250837"/>
                  <a:pt x="1342642" y="5246457"/>
                  <a:pt x="1348357" y="5233751"/>
                </a:cubicBezTo>
                <a:lnTo>
                  <a:pt x="1359477" y="5206725"/>
                </a:lnTo>
                <a:lnTo>
                  <a:pt x="1363817" y="5199371"/>
                </a:lnTo>
                <a:cubicBezTo>
                  <a:pt x="1383394" y="5161885"/>
                  <a:pt x="1403202" y="5124426"/>
                  <a:pt x="1420784" y="5086471"/>
                </a:cubicBezTo>
                <a:lnTo>
                  <a:pt x="1431931" y="5054123"/>
                </a:lnTo>
                <a:lnTo>
                  <a:pt x="1443354" y="5030149"/>
                </a:lnTo>
                <a:cubicBezTo>
                  <a:pt x="1451511" y="5013028"/>
                  <a:pt x="1459242" y="4995839"/>
                  <a:pt x="1465260" y="4978373"/>
                </a:cubicBezTo>
                <a:lnTo>
                  <a:pt x="1492370" y="4899701"/>
                </a:lnTo>
                <a:cubicBezTo>
                  <a:pt x="1492708" y="4898725"/>
                  <a:pt x="1509303" y="4853380"/>
                  <a:pt x="1504022" y="4855408"/>
                </a:cubicBezTo>
                <a:cubicBezTo>
                  <a:pt x="1492245" y="4859935"/>
                  <a:pt x="1492445" y="4875024"/>
                  <a:pt x="1486657" y="4884833"/>
                </a:cubicBezTo>
                <a:cubicBezTo>
                  <a:pt x="1482054" y="4908087"/>
                  <a:pt x="1476888" y="4941652"/>
                  <a:pt x="1467696" y="4966063"/>
                </a:cubicBezTo>
                <a:cubicBezTo>
                  <a:pt x="1457467" y="4993226"/>
                  <a:pt x="1444903" y="5020021"/>
                  <a:pt x="1434339" y="5047136"/>
                </a:cubicBezTo>
                <a:lnTo>
                  <a:pt x="1431931" y="5054123"/>
                </a:lnTo>
                <a:lnTo>
                  <a:pt x="1418879" y="5081515"/>
                </a:lnTo>
                <a:cubicBezTo>
                  <a:pt x="1408572" y="5104436"/>
                  <a:pt x="1399136" y="5127547"/>
                  <a:pt x="1387959" y="5150276"/>
                </a:cubicBezTo>
                <a:cubicBezTo>
                  <a:pt x="1383021" y="5160318"/>
                  <a:pt x="1375375" y="5169626"/>
                  <a:pt x="1370595" y="5179701"/>
                </a:cubicBezTo>
                <a:lnTo>
                  <a:pt x="1359477" y="5206725"/>
                </a:lnTo>
                <a:lnTo>
                  <a:pt x="1346452" y="5228794"/>
                </a:lnTo>
                <a:lnTo>
                  <a:pt x="1332130" y="5257916"/>
                </a:lnTo>
                <a:lnTo>
                  <a:pt x="1325966" y="5268528"/>
                </a:lnTo>
                <a:lnTo>
                  <a:pt x="1324704" y="5273019"/>
                </a:lnTo>
                <a:lnTo>
                  <a:pt x="1322309" y="5277888"/>
                </a:lnTo>
                <a:cubicBezTo>
                  <a:pt x="1315671" y="5290322"/>
                  <a:pt x="1307838" y="5302409"/>
                  <a:pt x="1300602" y="5314668"/>
                </a:cubicBezTo>
                <a:lnTo>
                  <a:pt x="1291921" y="5329382"/>
                </a:lnTo>
                <a:cubicBezTo>
                  <a:pt x="1292910" y="5319522"/>
                  <a:pt x="1292295" y="5309663"/>
                  <a:pt x="1294889" y="5299801"/>
                </a:cubicBezTo>
                <a:cubicBezTo>
                  <a:pt x="1296251" y="5294621"/>
                  <a:pt x="1301295" y="5290151"/>
                  <a:pt x="1303572" y="5285089"/>
                </a:cubicBezTo>
                <a:cubicBezTo>
                  <a:pt x="1306475" y="5278635"/>
                  <a:pt x="1307549" y="5271893"/>
                  <a:pt x="1310350" y="5265421"/>
                </a:cubicBezTo>
                <a:cubicBezTo>
                  <a:pt x="1316419" y="5251400"/>
                  <a:pt x="1324273" y="5237740"/>
                  <a:pt x="1330151" y="5223683"/>
                </a:cubicBezTo>
                <a:lnTo>
                  <a:pt x="1342007" y="5195241"/>
                </a:lnTo>
                <a:lnTo>
                  <a:pt x="1351337" y="5179120"/>
                </a:lnTo>
                <a:cubicBezTo>
                  <a:pt x="1366757" y="5148979"/>
                  <a:pt x="1384720" y="5104861"/>
                  <a:pt x="1400735" y="5062610"/>
                </a:cubicBezTo>
                <a:lnTo>
                  <a:pt x="1423465" y="5000084"/>
                </a:lnTo>
                <a:lnTo>
                  <a:pt x="1448143" y="4943930"/>
                </a:lnTo>
                <a:cubicBezTo>
                  <a:pt x="1455783" y="4924982"/>
                  <a:pt x="1462285" y="4905929"/>
                  <a:pt x="1466015" y="4887079"/>
                </a:cubicBezTo>
                <a:cubicBezTo>
                  <a:pt x="1468450" y="4874767"/>
                  <a:pt x="1477584" y="4861224"/>
                  <a:pt x="1473325" y="4850143"/>
                </a:cubicBezTo>
                <a:cubicBezTo>
                  <a:pt x="1471036" y="4844186"/>
                  <a:pt x="1463372" y="4861552"/>
                  <a:pt x="1458397" y="4867256"/>
                </a:cubicBezTo>
                <a:cubicBezTo>
                  <a:pt x="1456137" y="4873812"/>
                  <a:pt x="1452929" y="4880306"/>
                  <a:pt x="1451619" y="4886923"/>
                </a:cubicBezTo>
                <a:cubicBezTo>
                  <a:pt x="1448043" y="4905000"/>
                  <a:pt x="1449396" y="4923160"/>
                  <a:pt x="1443776" y="4941129"/>
                </a:cubicBezTo>
                <a:cubicBezTo>
                  <a:pt x="1441880" y="4947196"/>
                  <a:pt x="1436458" y="4963483"/>
                  <a:pt x="1428841" y="4985295"/>
                </a:cubicBezTo>
                <a:lnTo>
                  <a:pt x="1423465" y="5000084"/>
                </a:lnTo>
                <a:cubicBezTo>
                  <a:pt x="1423456" y="5000100"/>
                  <a:pt x="1423451" y="5000116"/>
                  <a:pt x="1423442" y="5000132"/>
                </a:cubicBezTo>
                <a:cubicBezTo>
                  <a:pt x="1356726" y="5148502"/>
                  <a:pt x="1429927" y="4983610"/>
                  <a:pt x="1348569" y="5179496"/>
                </a:cubicBezTo>
                <a:lnTo>
                  <a:pt x="1342007" y="5195241"/>
                </a:lnTo>
                <a:lnTo>
                  <a:pt x="1336929" y="5204016"/>
                </a:lnTo>
                <a:cubicBezTo>
                  <a:pt x="1326163" y="5219528"/>
                  <a:pt x="1315968" y="5235278"/>
                  <a:pt x="1304636" y="5250554"/>
                </a:cubicBezTo>
                <a:cubicBezTo>
                  <a:pt x="1276554" y="5288406"/>
                  <a:pt x="1299153" y="5243476"/>
                  <a:pt x="1261755" y="5306848"/>
                </a:cubicBezTo>
                <a:cubicBezTo>
                  <a:pt x="1258067" y="5313099"/>
                  <a:pt x="1258667" y="5320265"/>
                  <a:pt x="1254978" y="5326516"/>
                </a:cubicBezTo>
                <a:cubicBezTo>
                  <a:pt x="1251289" y="5332767"/>
                  <a:pt x="1239848" y="5350192"/>
                  <a:pt x="1240050" y="5343628"/>
                </a:cubicBezTo>
                <a:cubicBezTo>
                  <a:pt x="1240723" y="5321752"/>
                  <a:pt x="1256495" y="5312590"/>
                  <a:pt x="1264192" y="5294534"/>
                </a:cubicBezTo>
                <a:cubicBezTo>
                  <a:pt x="1274615" y="5270091"/>
                  <a:pt x="1282915" y="5245287"/>
                  <a:pt x="1293208" y="5220818"/>
                </a:cubicBezTo>
                <a:cubicBezTo>
                  <a:pt x="1302899" y="5197780"/>
                  <a:pt x="1316104" y="5175343"/>
                  <a:pt x="1324128" y="5152057"/>
                </a:cubicBezTo>
                <a:cubicBezTo>
                  <a:pt x="1328647" y="5138946"/>
                  <a:pt x="1332267" y="5125700"/>
                  <a:pt x="1337683" y="5112721"/>
                </a:cubicBezTo>
                <a:cubicBezTo>
                  <a:pt x="1363377" y="5051155"/>
                  <a:pt x="1391118" y="4989963"/>
                  <a:pt x="1417421" y="4928507"/>
                </a:cubicBezTo>
                <a:cubicBezTo>
                  <a:pt x="1425111" y="4910538"/>
                  <a:pt x="1439659" y="4874457"/>
                  <a:pt x="1439659" y="4874457"/>
                </a:cubicBezTo>
                <a:cubicBezTo>
                  <a:pt x="1440013" y="4862945"/>
                  <a:pt x="1437837" y="4851511"/>
                  <a:pt x="1440723" y="4839922"/>
                </a:cubicBezTo>
                <a:cubicBezTo>
                  <a:pt x="1443913" y="4827102"/>
                  <a:pt x="1471094" y="4797967"/>
                  <a:pt x="1438817" y="4834965"/>
                </a:cubicBezTo>
                <a:cubicBezTo>
                  <a:pt x="1437991" y="4861803"/>
                  <a:pt x="1439409" y="4859458"/>
                  <a:pt x="1426636" y="4896526"/>
                </a:cubicBezTo>
                <a:cubicBezTo>
                  <a:pt x="1392719" y="4994951"/>
                  <a:pt x="1372008" y="5031720"/>
                  <a:pt x="1318414" y="5137190"/>
                </a:cubicBezTo>
                <a:cubicBezTo>
                  <a:pt x="1313329" y="5147195"/>
                  <a:pt x="1306314" y="5156655"/>
                  <a:pt x="1301050" y="5166615"/>
                </a:cubicBezTo>
                <a:cubicBezTo>
                  <a:pt x="1268570" y="5228058"/>
                  <a:pt x="1291661" y="5198795"/>
                  <a:pt x="1261980" y="5232820"/>
                </a:cubicBezTo>
                <a:cubicBezTo>
                  <a:pt x="1259720" y="5239377"/>
                  <a:pt x="1253100" y="5259063"/>
                  <a:pt x="1255201" y="5252489"/>
                </a:cubicBezTo>
                <a:cubicBezTo>
                  <a:pt x="1264889" y="5222144"/>
                  <a:pt x="1271354" y="5191292"/>
                  <a:pt x="1284749" y="5161504"/>
                </a:cubicBezTo>
                <a:cubicBezTo>
                  <a:pt x="1311740" y="5101483"/>
                  <a:pt x="1332887" y="5058975"/>
                  <a:pt x="1352289" y="5009848"/>
                </a:cubicBezTo>
                <a:lnTo>
                  <a:pt x="1363208" y="4979796"/>
                </a:lnTo>
                <a:lnTo>
                  <a:pt x="1364486" y="4977288"/>
                </a:lnTo>
                <a:cubicBezTo>
                  <a:pt x="1380357" y="4941996"/>
                  <a:pt x="1381930" y="4934689"/>
                  <a:pt x="1381359" y="4930325"/>
                </a:cubicBezTo>
                <a:cubicBezTo>
                  <a:pt x="1381255" y="4929505"/>
                  <a:pt x="1381150" y="4928684"/>
                  <a:pt x="1381045" y="4927863"/>
                </a:cubicBezTo>
                <a:lnTo>
                  <a:pt x="1391576" y="4895071"/>
                </a:lnTo>
                <a:cubicBezTo>
                  <a:pt x="1398137" y="4874200"/>
                  <a:pt x="1402128" y="4860241"/>
                  <a:pt x="1396470" y="4873993"/>
                </a:cubicBezTo>
                <a:cubicBezTo>
                  <a:pt x="1392765" y="4883001"/>
                  <a:pt x="1388178" y="4891892"/>
                  <a:pt x="1385350" y="4901016"/>
                </a:cubicBezTo>
                <a:cubicBezTo>
                  <a:pt x="1381709" y="4912779"/>
                  <a:pt x="1380567" y="4919015"/>
                  <a:pt x="1380407" y="4922856"/>
                </a:cubicBezTo>
                <a:lnTo>
                  <a:pt x="1381045" y="4927863"/>
                </a:lnTo>
                <a:lnTo>
                  <a:pt x="1380693" y="4928961"/>
                </a:lnTo>
                <a:lnTo>
                  <a:pt x="1371264" y="4957622"/>
                </a:lnTo>
                <a:lnTo>
                  <a:pt x="1363208" y="4979796"/>
                </a:lnTo>
                <a:lnTo>
                  <a:pt x="1303177" y="5097543"/>
                </a:lnTo>
                <a:cubicBezTo>
                  <a:pt x="1282797" y="5134716"/>
                  <a:pt x="1259764" y="5171106"/>
                  <a:pt x="1238059" y="5207886"/>
                </a:cubicBezTo>
                <a:lnTo>
                  <a:pt x="1220696" y="5237312"/>
                </a:lnTo>
                <a:cubicBezTo>
                  <a:pt x="1217802" y="5242216"/>
                  <a:pt x="1209916" y="5257120"/>
                  <a:pt x="1212013" y="5252024"/>
                </a:cubicBezTo>
                <a:cubicBezTo>
                  <a:pt x="1215718" y="5243015"/>
                  <a:pt x="1219108" y="5233948"/>
                  <a:pt x="1223132" y="5224998"/>
                </a:cubicBezTo>
                <a:cubicBezTo>
                  <a:pt x="1242241" y="5182504"/>
                  <a:pt x="1246286" y="5181351"/>
                  <a:pt x="1260830" y="5136569"/>
                </a:cubicBezTo>
                <a:cubicBezTo>
                  <a:pt x="1275445" y="5091564"/>
                  <a:pt x="1286233" y="5046164"/>
                  <a:pt x="1302028" y="5001292"/>
                </a:cubicBezTo>
                <a:cubicBezTo>
                  <a:pt x="1314820" y="4964959"/>
                  <a:pt x="1335203" y="4929692"/>
                  <a:pt x="1346504" y="4893196"/>
                </a:cubicBezTo>
                <a:cubicBezTo>
                  <a:pt x="1357165" y="4858762"/>
                  <a:pt x="1368549" y="4824393"/>
                  <a:pt x="1378488" y="4789897"/>
                </a:cubicBezTo>
                <a:cubicBezTo>
                  <a:pt x="1381559" y="4779238"/>
                  <a:pt x="1391405" y="4767551"/>
                  <a:pt x="1387703" y="4757917"/>
                </a:cubicBezTo>
                <a:cubicBezTo>
                  <a:pt x="1385413" y="4751961"/>
                  <a:pt x="1377751" y="4769327"/>
                  <a:pt x="1372775" y="4775031"/>
                </a:cubicBezTo>
                <a:cubicBezTo>
                  <a:pt x="1375099" y="4763279"/>
                  <a:pt x="1361591" y="4797802"/>
                  <a:pt x="1357314" y="4809412"/>
                </a:cubicBezTo>
                <a:lnTo>
                  <a:pt x="1344618" y="4852814"/>
                </a:lnTo>
                <a:lnTo>
                  <a:pt x="1341322" y="4861060"/>
                </a:lnTo>
                <a:lnTo>
                  <a:pt x="1334454" y="4882662"/>
                </a:lnTo>
                <a:lnTo>
                  <a:pt x="1316648" y="4927421"/>
                </a:lnTo>
                <a:cubicBezTo>
                  <a:pt x="1313754" y="4932324"/>
                  <a:pt x="1307445" y="4947312"/>
                  <a:pt x="1307966" y="4942132"/>
                </a:cubicBezTo>
                <a:cubicBezTo>
                  <a:pt x="1308954" y="4932273"/>
                  <a:pt x="1308097" y="4922399"/>
                  <a:pt x="1310934" y="4912554"/>
                </a:cubicBezTo>
                <a:cubicBezTo>
                  <a:pt x="1315917" y="4895262"/>
                  <a:pt x="1340699" y="4859443"/>
                  <a:pt x="1333703" y="4841237"/>
                </a:cubicBezTo>
                <a:cubicBezTo>
                  <a:pt x="1330530" y="4832977"/>
                  <a:pt x="1326052" y="4859214"/>
                  <a:pt x="1322584" y="4868262"/>
                </a:cubicBezTo>
                <a:cubicBezTo>
                  <a:pt x="1318806" y="4878118"/>
                  <a:pt x="1309229" y="4913210"/>
                  <a:pt x="1298442" y="4917354"/>
                </a:cubicBezTo>
                <a:cubicBezTo>
                  <a:pt x="1288032" y="4921355"/>
                  <a:pt x="1306602" y="4899441"/>
                  <a:pt x="1309561" y="4890330"/>
                </a:cubicBezTo>
                <a:cubicBezTo>
                  <a:pt x="1316462" y="4869078"/>
                  <a:pt x="1322997" y="4847755"/>
                  <a:pt x="1327989" y="4826369"/>
                </a:cubicBezTo>
                <a:cubicBezTo>
                  <a:pt x="1329343" y="4820570"/>
                  <a:pt x="1330715" y="4803379"/>
                  <a:pt x="1328523" y="4809101"/>
                </a:cubicBezTo>
                <a:cubicBezTo>
                  <a:pt x="1320434" y="4830202"/>
                  <a:pt x="1318180" y="4851963"/>
                  <a:pt x="1310093" y="4873061"/>
                </a:cubicBezTo>
                <a:cubicBezTo>
                  <a:pt x="1306170" y="4883297"/>
                  <a:pt x="1297665" y="4892446"/>
                  <a:pt x="1292728" y="4902487"/>
                </a:cubicBezTo>
                <a:cubicBezTo>
                  <a:pt x="1289581" y="4908887"/>
                  <a:pt x="1284171" y="4928755"/>
                  <a:pt x="1285950" y="4922155"/>
                </a:cubicBezTo>
                <a:cubicBezTo>
                  <a:pt x="1298566" y="4875379"/>
                  <a:pt x="1315964" y="4828823"/>
                  <a:pt x="1325244" y="4781922"/>
                </a:cubicBezTo>
                <a:cubicBezTo>
                  <a:pt x="1326869" y="4773713"/>
                  <a:pt x="1333432" y="4749241"/>
                  <a:pt x="1330117" y="4757298"/>
                </a:cubicBezTo>
                <a:cubicBezTo>
                  <a:pt x="1323124" y="4774294"/>
                  <a:pt x="1318921" y="4791687"/>
                  <a:pt x="1314125" y="4808946"/>
                </a:cubicBezTo>
                <a:cubicBezTo>
                  <a:pt x="1302416" y="4851090"/>
                  <a:pt x="1295488" y="4895353"/>
                  <a:pt x="1277269" y="4936866"/>
                </a:cubicBezTo>
                <a:cubicBezTo>
                  <a:pt x="1259426" y="4977525"/>
                  <a:pt x="1237867" y="5017428"/>
                  <a:pt x="1215960" y="5057121"/>
                </a:cubicBezTo>
                <a:cubicBezTo>
                  <a:pt x="1191360" y="5101690"/>
                  <a:pt x="1163864" y="5145396"/>
                  <a:pt x="1137818" y="5189533"/>
                </a:cubicBezTo>
                <a:cubicBezTo>
                  <a:pt x="1131742" y="5199829"/>
                  <a:pt x="1127111" y="5207450"/>
                  <a:pt x="1123333" y="5213698"/>
                </a:cubicBezTo>
                <a:lnTo>
                  <a:pt x="1121748" y="5216390"/>
                </a:lnTo>
                <a:lnTo>
                  <a:pt x="1148937" y="5162509"/>
                </a:lnTo>
                <a:lnTo>
                  <a:pt x="1165287" y="5118625"/>
                </a:lnTo>
                <a:lnTo>
                  <a:pt x="1234388" y="4993162"/>
                </a:lnTo>
                <a:cubicBezTo>
                  <a:pt x="1290963" y="4890443"/>
                  <a:pt x="1296546" y="4866944"/>
                  <a:pt x="1293734" y="4854129"/>
                </a:cubicBezTo>
                <a:lnTo>
                  <a:pt x="1288917" y="4835786"/>
                </a:lnTo>
                <a:lnTo>
                  <a:pt x="1317625" y="4762099"/>
                </a:lnTo>
                <a:cubicBezTo>
                  <a:pt x="1320125" y="4755576"/>
                  <a:pt x="1328093" y="4736179"/>
                  <a:pt x="1324403" y="4742430"/>
                </a:cubicBezTo>
                <a:cubicBezTo>
                  <a:pt x="1317169" y="4754691"/>
                  <a:pt x="1307602" y="4766418"/>
                  <a:pt x="1302698" y="4779212"/>
                </a:cubicBezTo>
                <a:cubicBezTo>
                  <a:pt x="1291205" y="4809199"/>
                  <a:pt x="1288259" y="4824725"/>
                  <a:pt x="1288541" y="4834355"/>
                </a:cubicBezTo>
                <a:lnTo>
                  <a:pt x="1288917" y="4835786"/>
                </a:lnTo>
                <a:lnTo>
                  <a:pt x="1270713" y="4882508"/>
                </a:lnTo>
                <a:cubicBezTo>
                  <a:pt x="1258876" y="4909142"/>
                  <a:pt x="1243042" y="4934854"/>
                  <a:pt x="1229206" y="4961026"/>
                </a:cubicBezTo>
                <a:cubicBezTo>
                  <a:pt x="1211893" y="4993774"/>
                  <a:pt x="1198880" y="5027416"/>
                  <a:pt x="1186667" y="5061236"/>
                </a:cubicBezTo>
                <a:lnTo>
                  <a:pt x="1165287" y="5118625"/>
                </a:lnTo>
                <a:lnTo>
                  <a:pt x="1099280" y="5238471"/>
                </a:lnTo>
                <a:cubicBezTo>
                  <a:pt x="1089164" y="5257127"/>
                  <a:pt x="1079939" y="5276020"/>
                  <a:pt x="1070796" y="5294921"/>
                </a:cubicBezTo>
                <a:cubicBezTo>
                  <a:pt x="1065288" y="5306305"/>
                  <a:pt x="1055335" y="5329302"/>
                  <a:pt x="1055335" y="5329302"/>
                </a:cubicBezTo>
                <a:cubicBezTo>
                  <a:pt x="1054844" y="5321355"/>
                  <a:pt x="1054407" y="5315195"/>
                  <a:pt x="1054128" y="5310243"/>
                </a:cubicBezTo>
                <a:lnTo>
                  <a:pt x="1053865" y="5298516"/>
                </a:lnTo>
                <a:lnTo>
                  <a:pt x="1056399" y="5294765"/>
                </a:lnTo>
                <a:cubicBezTo>
                  <a:pt x="1109510" y="5202300"/>
                  <a:pt x="1156726" y="5110559"/>
                  <a:pt x="1192572" y="5014920"/>
                </a:cubicBezTo>
                <a:cubicBezTo>
                  <a:pt x="1204811" y="4982264"/>
                  <a:pt x="1214713" y="4949302"/>
                  <a:pt x="1226461" y="4916579"/>
                </a:cubicBezTo>
                <a:cubicBezTo>
                  <a:pt x="1231137" y="4903556"/>
                  <a:pt x="1254811" y="4856498"/>
                  <a:pt x="1242986" y="4847662"/>
                </a:cubicBezTo>
                <a:cubicBezTo>
                  <a:pt x="1233387" y="4840493"/>
                  <a:pt x="1231313" y="4870374"/>
                  <a:pt x="1227524" y="4882043"/>
                </a:cubicBezTo>
                <a:cubicBezTo>
                  <a:pt x="1214542" y="4922023"/>
                  <a:pt x="1210407" y="4937736"/>
                  <a:pt x="1210149" y="4941958"/>
                </a:cubicBezTo>
                <a:lnTo>
                  <a:pt x="1210619" y="4941788"/>
                </a:lnTo>
                <a:lnTo>
                  <a:pt x="1203166" y="4957865"/>
                </a:lnTo>
                <a:cubicBezTo>
                  <a:pt x="1200175" y="4964525"/>
                  <a:pt x="1196649" y="4972462"/>
                  <a:pt x="1192510" y="4981881"/>
                </a:cubicBezTo>
                <a:lnTo>
                  <a:pt x="1181206" y="5007816"/>
                </a:lnTo>
                <a:lnTo>
                  <a:pt x="1181451" y="5007167"/>
                </a:lnTo>
                <a:cubicBezTo>
                  <a:pt x="1188021" y="4989417"/>
                  <a:pt x="1195065" y="4970017"/>
                  <a:pt x="1202850" y="4948404"/>
                </a:cubicBezTo>
                <a:cubicBezTo>
                  <a:pt x="1210474" y="4927239"/>
                  <a:pt x="1220624" y="4905670"/>
                  <a:pt x="1221278" y="4884443"/>
                </a:cubicBezTo>
                <a:cubicBezTo>
                  <a:pt x="1221762" y="4868785"/>
                  <a:pt x="1209347" y="4915572"/>
                  <a:pt x="1203381" y="4931136"/>
                </a:cubicBezTo>
                <a:cubicBezTo>
                  <a:pt x="1189618" y="4967050"/>
                  <a:pt x="1167456" y="5001305"/>
                  <a:pt x="1150756" y="5036679"/>
                </a:cubicBezTo>
                <a:cubicBezTo>
                  <a:pt x="1109494" y="5124074"/>
                  <a:pt x="1070954" y="5212056"/>
                  <a:pt x="1029512" y="5299411"/>
                </a:cubicBezTo>
                <a:cubicBezTo>
                  <a:pt x="1019577" y="5320352"/>
                  <a:pt x="1007854" y="5340800"/>
                  <a:pt x="997049" y="5361440"/>
                </a:cubicBezTo>
                <a:lnTo>
                  <a:pt x="977294" y="5407766"/>
                </a:lnTo>
                <a:lnTo>
                  <a:pt x="964092" y="5430502"/>
                </a:lnTo>
                <a:cubicBezTo>
                  <a:pt x="960930" y="5435429"/>
                  <a:pt x="960340" y="5435282"/>
                  <a:pt x="963861" y="5427022"/>
                </a:cubicBezTo>
                <a:cubicBezTo>
                  <a:pt x="1018661" y="5298480"/>
                  <a:pt x="1000386" y="5340171"/>
                  <a:pt x="1074519" y="5174047"/>
                </a:cubicBezTo>
                <a:cubicBezTo>
                  <a:pt x="1094988" y="5128176"/>
                  <a:pt x="1121450" y="5083221"/>
                  <a:pt x="1136359" y="5036524"/>
                </a:cubicBezTo>
                <a:lnTo>
                  <a:pt x="1145392" y="5008237"/>
                </a:lnTo>
                <a:lnTo>
                  <a:pt x="1149916" y="4997186"/>
                </a:lnTo>
                <a:lnTo>
                  <a:pt x="1156843" y="4972367"/>
                </a:lnTo>
                <a:lnTo>
                  <a:pt x="1159130" y="4965207"/>
                </a:lnTo>
                <a:cubicBezTo>
                  <a:pt x="1161486" y="4957030"/>
                  <a:pt x="1166358" y="4932406"/>
                  <a:pt x="1164003" y="4940582"/>
                </a:cubicBezTo>
                <a:cubicBezTo>
                  <a:pt x="1161290" y="4949995"/>
                  <a:pt x="1159676" y="4959507"/>
                  <a:pt x="1157787" y="4968988"/>
                </a:cubicBezTo>
                <a:lnTo>
                  <a:pt x="1156843" y="4972367"/>
                </a:lnTo>
                <a:lnTo>
                  <a:pt x="1145392" y="5008237"/>
                </a:lnTo>
                <a:lnTo>
                  <a:pt x="1126335" y="5054781"/>
                </a:lnTo>
                <a:cubicBezTo>
                  <a:pt x="1082762" y="5161562"/>
                  <a:pt x="1108896" y="5097524"/>
                  <a:pt x="985259" y="5333482"/>
                </a:cubicBezTo>
                <a:cubicBezTo>
                  <a:pt x="974137" y="5354703"/>
                  <a:pt x="964755" y="5376409"/>
                  <a:pt x="952432" y="5397288"/>
                </a:cubicBezTo>
                <a:cubicBezTo>
                  <a:pt x="942304" y="5414453"/>
                  <a:pt x="942656" y="5440859"/>
                  <a:pt x="922045" y="5448781"/>
                </a:cubicBezTo>
                <a:cubicBezTo>
                  <a:pt x="905258" y="5455232"/>
                  <a:pt x="927721" y="5419013"/>
                  <a:pt x="933696" y="5404488"/>
                </a:cubicBezTo>
                <a:cubicBezTo>
                  <a:pt x="961133" y="5337804"/>
                  <a:pt x="992560" y="5271855"/>
                  <a:pt x="1022116" y="5205561"/>
                </a:cubicBezTo>
                <a:cubicBezTo>
                  <a:pt x="1076466" y="5083650"/>
                  <a:pt x="1036314" y="5181419"/>
                  <a:pt x="1064126" y="5091885"/>
                </a:cubicBezTo>
                <a:lnTo>
                  <a:pt x="1067482" y="5081536"/>
                </a:lnTo>
                <a:lnTo>
                  <a:pt x="1075865" y="5064029"/>
                </a:lnTo>
                <a:cubicBezTo>
                  <a:pt x="1081548" y="5050520"/>
                  <a:pt x="1085332" y="5039517"/>
                  <a:pt x="1088653" y="5028517"/>
                </a:cubicBezTo>
                <a:lnTo>
                  <a:pt x="1096551" y="5000535"/>
                </a:lnTo>
                <a:lnTo>
                  <a:pt x="1109695" y="4967143"/>
                </a:lnTo>
                <a:cubicBezTo>
                  <a:pt x="1112497" y="4959009"/>
                  <a:pt x="1117369" y="4934387"/>
                  <a:pt x="1114567" y="4942518"/>
                </a:cubicBezTo>
                <a:cubicBezTo>
                  <a:pt x="1107329" y="4963523"/>
                  <a:pt x="1102511" y="4979523"/>
                  <a:pt x="1098672" y="4993022"/>
                </a:cubicBezTo>
                <a:lnTo>
                  <a:pt x="1096551" y="5000535"/>
                </a:lnTo>
                <a:lnTo>
                  <a:pt x="1080679" y="5040860"/>
                </a:lnTo>
                <a:lnTo>
                  <a:pt x="1067482" y="5081536"/>
                </a:lnTo>
                <a:lnTo>
                  <a:pt x="1051664" y="5114576"/>
                </a:lnTo>
                <a:cubicBezTo>
                  <a:pt x="1030913" y="5154495"/>
                  <a:pt x="1004564" y="5192801"/>
                  <a:pt x="982204" y="5232275"/>
                </a:cubicBezTo>
                <a:cubicBezTo>
                  <a:pt x="962226" y="5267547"/>
                  <a:pt x="956247" y="5289357"/>
                  <a:pt x="940843" y="5311921"/>
                </a:cubicBezTo>
                <a:lnTo>
                  <a:pt x="933972" y="5320181"/>
                </a:lnTo>
                <a:lnTo>
                  <a:pt x="934718" y="5317632"/>
                </a:lnTo>
                <a:lnTo>
                  <a:pt x="947475" y="5291126"/>
                </a:lnTo>
                <a:cubicBezTo>
                  <a:pt x="960255" y="5263538"/>
                  <a:pt x="959426" y="5264211"/>
                  <a:pt x="958358" y="5264069"/>
                </a:cubicBezTo>
                <a:lnTo>
                  <a:pt x="958249" y="5259626"/>
                </a:lnTo>
                <a:lnTo>
                  <a:pt x="960542" y="5254816"/>
                </a:lnTo>
                <a:cubicBezTo>
                  <a:pt x="964248" y="5246935"/>
                  <a:pt x="967994" y="5238800"/>
                  <a:pt x="970935" y="5232027"/>
                </a:cubicBezTo>
                <a:lnTo>
                  <a:pt x="971629" y="5230198"/>
                </a:lnTo>
                <a:lnTo>
                  <a:pt x="975747" y="5223324"/>
                </a:lnTo>
                <a:cubicBezTo>
                  <a:pt x="980672" y="5214084"/>
                  <a:pt x="986567" y="5201646"/>
                  <a:pt x="989515" y="5195340"/>
                </a:cubicBezTo>
                <a:cubicBezTo>
                  <a:pt x="1002016" y="5168582"/>
                  <a:pt x="1013472" y="5141540"/>
                  <a:pt x="1022872" y="5114266"/>
                </a:cubicBezTo>
                <a:cubicBezTo>
                  <a:pt x="1040606" y="5062805"/>
                  <a:pt x="1052344" y="5010687"/>
                  <a:pt x="1070847" y="4959321"/>
                </a:cubicBezTo>
                <a:lnTo>
                  <a:pt x="1072736" y="4955247"/>
                </a:lnTo>
                <a:lnTo>
                  <a:pt x="1065974" y="4983946"/>
                </a:lnTo>
                <a:cubicBezTo>
                  <a:pt x="1063193" y="4999628"/>
                  <a:pt x="1061525" y="5015442"/>
                  <a:pt x="1062473" y="5030793"/>
                </a:cubicBezTo>
                <a:cubicBezTo>
                  <a:pt x="1062970" y="5038828"/>
                  <a:pt x="1065722" y="5014378"/>
                  <a:pt x="1067347" y="5006170"/>
                </a:cubicBezTo>
                <a:cubicBezTo>
                  <a:pt x="1074907" y="4967977"/>
                  <a:pt x="1098160" y="4931089"/>
                  <a:pt x="1109919" y="4893116"/>
                </a:cubicBezTo>
                <a:cubicBezTo>
                  <a:pt x="1114221" y="4879217"/>
                  <a:pt x="1120159" y="4863804"/>
                  <a:pt x="1115324" y="4851223"/>
                </a:cubicBezTo>
                <a:cubicBezTo>
                  <a:pt x="1111622" y="4841592"/>
                  <a:pt x="1110432" y="4872698"/>
                  <a:pt x="1106109" y="4883203"/>
                </a:cubicBezTo>
                <a:lnTo>
                  <a:pt x="1072736" y="4955247"/>
                </a:lnTo>
                <a:lnTo>
                  <a:pt x="1079516" y="4926466"/>
                </a:lnTo>
                <a:cubicBezTo>
                  <a:pt x="1092968" y="4881246"/>
                  <a:pt x="1102265" y="4873334"/>
                  <a:pt x="1072444" y="4907518"/>
                </a:cubicBezTo>
                <a:cubicBezTo>
                  <a:pt x="1059017" y="4950110"/>
                  <a:pt x="1047632" y="4988209"/>
                  <a:pt x="1035128" y="5026112"/>
                </a:cubicBezTo>
                <a:lnTo>
                  <a:pt x="1012296" y="5087018"/>
                </a:lnTo>
                <a:lnTo>
                  <a:pt x="1034344" y="5007165"/>
                </a:lnTo>
                <a:lnTo>
                  <a:pt x="1036649" y="5000902"/>
                </a:lnTo>
                <a:lnTo>
                  <a:pt x="1036979" y="4997617"/>
                </a:lnTo>
                <a:lnTo>
                  <a:pt x="1048301" y="4956611"/>
                </a:lnTo>
                <a:cubicBezTo>
                  <a:pt x="1049592" y="4951427"/>
                  <a:pt x="1040980" y="4966143"/>
                  <a:pt x="1039618" y="4971323"/>
                </a:cubicBezTo>
                <a:lnTo>
                  <a:pt x="1036979" y="4997617"/>
                </a:lnTo>
                <a:lnTo>
                  <a:pt x="1034344" y="5007165"/>
                </a:lnTo>
                <a:lnTo>
                  <a:pt x="980523" y="5153293"/>
                </a:lnTo>
                <a:lnTo>
                  <a:pt x="969371" y="5192000"/>
                </a:lnTo>
                <a:lnTo>
                  <a:pt x="956617" y="5219483"/>
                </a:lnTo>
                <a:cubicBezTo>
                  <a:pt x="956620" y="5219358"/>
                  <a:pt x="956623" y="5219229"/>
                  <a:pt x="956625" y="5219102"/>
                </a:cubicBezTo>
                <a:cubicBezTo>
                  <a:pt x="956532" y="5218207"/>
                  <a:pt x="956295" y="5218211"/>
                  <a:pt x="955849" y="5219654"/>
                </a:cubicBezTo>
                <a:lnTo>
                  <a:pt x="955112" y="5222729"/>
                </a:lnTo>
                <a:lnTo>
                  <a:pt x="954774" y="5223457"/>
                </a:lnTo>
                <a:lnTo>
                  <a:pt x="956560" y="5216834"/>
                </a:lnTo>
                <a:lnTo>
                  <a:pt x="963605" y="5191279"/>
                </a:lnTo>
                <a:lnTo>
                  <a:pt x="965736" y="5183028"/>
                </a:lnTo>
                <a:lnTo>
                  <a:pt x="969196" y="5172519"/>
                </a:lnTo>
                <a:lnTo>
                  <a:pt x="989737" y="5121313"/>
                </a:lnTo>
                <a:cubicBezTo>
                  <a:pt x="1034020" y="4997968"/>
                  <a:pt x="1027507" y="5004074"/>
                  <a:pt x="1048523" y="4882584"/>
                </a:cubicBezTo>
                <a:cubicBezTo>
                  <a:pt x="1051083" y="4867786"/>
                  <a:pt x="1041072" y="4912132"/>
                  <a:pt x="1036873" y="4926875"/>
                </a:cubicBezTo>
                <a:cubicBezTo>
                  <a:pt x="994439" y="5075884"/>
                  <a:pt x="983273" y="5124588"/>
                  <a:pt x="975153" y="5154421"/>
                </a:cubicBezTo>
                <a:lnTo>
                  <a:pt x="969196" y="5172519"/>
                </a:lnTo>
                <a:lnTo>
                  <a:pt x="967103" y="5177735"/>
                </a:lnTo>
                <a:lnTo>
                  <a:pt x="968166" y="5173621"/>
                </a:lnTo>
                <a:cubicBezTo>
                  <a:pt x="972868" y="5153495"/>
                  <a:pt x="972599" y="5143357"/>
                  <a:pt x="973968" y="5098933"/>
                </a:cubicBezTo>
                <a:lnTo>
                  <a:pt x="973628" y="5089605"/>
                </a:lnTo>
                <a:lnTo>
                  <a:pt x="979254" y="5073201"/>
                </a:lnTo>
                <a:lnTo>
                  <a:pt x="1003516" y="5007950"/>
                </a:lnTo>
                <a:cubicBezTo>
                  <a:pt x="1009017" y="4989970"/>
                  <a:pt x="1017610" y="4970015"/>
                  <a:pt x="1011357" y="4953745"/>
                </a:cubicBezTo>
                <a:cubicBezTo>
                  <a:pt x="1005679" y="4938971"/>
                  <a:pt x="1004861" y="4986577"/>
                  <a:pt x="1001612" y="5002993"/>
                </a:cubicBezTo>
                <a:cubicBezTo>
                  <a:pt x="998185" y="5020308"/>
                  <a:pt x="991138" y="5037443"/>
                  <a:pt x="985620" y="5054643"/>
                </a:cubicBezTo>
                <a:lnTo>
                  <a:pt x="979254" y="5073201"/>
                </a:lnTo>
                <a:lnTo>
                  <a:pt x="973585" y="5088446"/>
                </a:lnTo>
                <a:cubicBezTo>
                  <a:pt x="973572" y="5088064"/>
                  <a:pt x="973557" y="5087682"/>
                  <a:pt x="973543" y="5087300"/>
                </a:cubicBezTo>
                <a:cubicBezTo>
                  <a:pt x="973060" y="5086641"/>
                  <a:pt x="972256" y="5088971"/>
                  <a:pt x="971207" y="5093600"/>
                </a:cubicBezTo>
                <a:lnTo>
                  <a:pt x="970729" y="5096127"/>
                </a:lnTo>
                <a:lnTo>
                  <a:pt x="954167" y="5140671"/>
                </a:lnTo>
                <a:cubicBezTo>
                  <a:pt x="935058" y="5183930"/>
                  <a:pt x="891923" y="5269298"/>
                  <a:pt x="859739" y="5333389"/>
                </a:cubicBezTo>
                <a:lnTo>
                  <a:pt x="858238" y="5336391"/>
                </a:lnTo>
                <a:lnTo>
                  <a:pt x="862104" y="5322961"/>
                </a:lnTo>
                <a:lnTo>
                  <a:pt x="864337" y="5316201"/>
                </a:lnTo>
                <a:lnTo>
                  <a:pt x="888518" y="5268281"/>
                </a:lnTo>
                <a:cubicBezTo>
                  <a:pt x="908766" y="5221990"/>
                  <a:pt x="926366" y="5175168"/>
                  <a:pt x="942208" y="5128204"/>
                </a:cubicBezTo>
                <a:lnTo>
                  <a:pt x="957453" y="5073336"/>
                </a:lnTo>
                <a:lnTo>
                  <a:pt x="961775" y="5061819"/>
                </a:lnTo>
                <a:cubicBezTo>
                  <a:pt x="969246" y="5039837"/>
                  <a:pt x="975408" y="5018763"/>
                  <a:pt x="979065" y="5000282"/>
                </a:cubicBezTo>
                <a:cubicBezTo>
                  <a:pt x="980374" y="4993665"/>
                  <a:pt x="974186" y="5013360"/>
                  <a:pt x="972287" y="5019951"/>
                </a:cubicBezTo>
                <a:lnTo>
                  <a:pt x="957453" y="5073336"/>
                </a:lnTo>
                <a:lnTo>
                  <a:pt x="936634" y="5128807"/>
                </a:lnTo>
                <a:cubicBezTo>
                  <a:pt x="918850" y="5173036"/>
                  <a:pt x="900611" y="5214160"/>
                  <a:pt x="891485" y="5238702"/>
                </a:cubicBezTo>
                <a:cubicBezTo>
                  <a:pt x="883886" y="5259143"/>
                  <a:pt x="877876" y="5275892"/>
                  <a:pt x="873098" y="5289689"/>
                </a:cubicBezTo>
                <a:lnTo>
                  <a:pt x="864337" y="5316201"/>
                </a:lnTo>
                <a:lnTo>
                  <a:pt x="831550" y="5381179"/>
                </a:lnTo>
                <a:cubicBezTo>
                  <a:pt x="825002" y="5393638"/>
                  <a:pt x="814333" y="5429642"/>
                  <a:pt x="809844" y="5417961"/>
                </a:cubicBezTo>
                <a:cubicBezTo>
                  <a:pt x="804885" y="5405059"/>
                  <a:pt x="824382" y="5390378"/>
                  <a:pt x="829645" y="5376224"/>
                </a:cubicBezTo>
                <a:cubicBezTo>
                  <a:pt x="857305" y="5301838"/>
                  <a:pt x="882821" y="5227158"/>
                  <a:pt x="908542" y="5152518"/>
                </a:cubicBezTo>
                <a:cubicBezTo>
                  <a:pt x="918972" y="5122255"/>
                  <a:pt x="928137" y="5091850"/>
                  <a:pt x="938089" y="5061533"/>
                </a:cubicBezTo>
                <a:cubicBezTo>
                  <a:pt x="940246" y="5054964"/>
                  <a:pt x="947770" y="5035412"/>
                  <a:pt x="944867" y="5041864"/>
                </a:cubicBezTo>
                <a:cubicBezTo>
                  <a:pt x="891105" y="5161426"/>
                  <a:pt x="997126" y="4923477"/>
                  <a:pt x="866502" y="5248303"/>
                </a:cubicBezTo>
                <a:cubicBezTo>
                  <a:pt x="851544" y="5285498"/>
                  <a:pt x="831668" y="5321768"/>
                  <a:pt x="815781" y="5358802"/>
                </a:cubicBezTo>
                <a:cubicBezTo>
                  <a:pt x="810224" y="5371755"/>
                  <a:pt x="809603" y="5385635"/>
                  <a:pt x="802225" y="5398139"/>
                </a:cubicBezTo>
                <a:cubicBezTo>
                  <a:pt x="798989" y="5403621"/>
                  <a:pt x="800776" y="5386621"/>
                  <a:pt x="802758" y="5380870"/>
                </a:cubicBezTo>
                <a:cubicBezTo>
                  <a:pt x="830221" y="5301174"/>
                  <a:pt x="867249" y="5222579"/>
                  <a:pt x="890337" y="5142452"/>
                </a:cubicBezTo>
                <a:cubicBezTo>
                  <a:pt x="899551" y="5110471"/>
                  <a:pt x="909552" y="5078544"/>
                  <a:pt x="917979" y="5046511"/>
                </a:cubicBezTo>
                <a:cubicBezTo>
                  <a:pt x="922523" y="5029233"/>
                  <a:pt x="908061" y="5081025"/>
                  <a:pt x="901987" y="5098159"/>
                </a:cubicBezTo>
                <a:cubicBezTo>
                  <a:pt x="886273" y="5142498"/>
                  <a:pt x="869998" y="5186777"/>
                  <a:pt x="852639" y="5230880"/>
                </a:cubicBezTo>
                <a:cubicBezTo>
                  <a:pt x="831305" y="5285077"/>
                  <a:pt x="816621" y="5341011"/>
                  <a:pt x="785924" y="5393026"/>
                </a:cubicBezTo>
                <a:cubicBezTo>
                  <a:pt x="781584" y="5400383"/>
                  <a:pt x="770322" y="5422818"/>
                  <a:pt x="772902" y="5415096"/>
                </a:cubicBezTo>
                <a:cubicBezTo>
                  <a:pt x="794319" y="5350963"/>
                  <a:pt x="820185" y="5287385"/>
                  <a:pt x="842584" y="5223368"/>
                </a:cubicBezTo>
                <a:cubicBezTo>
                  <a:pt x="860043" y="5173470"/>
                  <a:pt x="875674" y="5123358"/>
                  <a:pt x="892464" y="5073380"/>
                </a:cubicBezTo>
                <a:cubicBezTo>
                  <a:pt x="899079" y="5053693"/>
                  <a:pt x="920298" y="4994806"/>
                  <a:pt x="912798" y="5014375"/>
                </a:cubicBezTo>
                <a:cubicBezTo>
                  <a:pt x="894111" y="5063130"/>
                  <a:pt x="839545" y="5222866"/>
                  <a:pt x="820879" y="5260150"/>
                </a:cubicBezTo>
                <a:cubicBezTo>
                  <a:pt x="793840" y="5314147"/>
                  <a:pt x="770954" y="5369294"/>
                  <a:pt x="739767" y="5422142"/>
                </a:cubicBezTo>
                <a:cubicBezTo>
                  <a:pt x="722984" y="5450580"/>
                  <a:pt x="765914" y="5363360"/>
                  <a:pt x="777464" y="5333712"/>
                </a:cubicBezTo>
                <a:cubicBezTo>
                  <a:pt x="797197" y="5283066"/>
                  <a:pt x="817484" y="5232427"/>
                  <a:pt x="833592" y="5181322"/>
                </a:cubicBezTo>
                <a:lnTo>
                  <a:pt x="872355" y="5058358"/>
                </a:lnTo>
                <a:cubicBezTo>
                  <a:pt x="875649" y="5047717"/>
                  <a:pt x="885222" y="5015775"/>
                  <a:pt x="881569" y="5026376"/>
                </a:cubicBezTo>
                <a:cubicBezTo>
                  <a:pt x="858976" y="5091939"/>
                  <a:pt x="841263" y="5158233"/>
                  <a:pt x="813790" y="5223060"/>
                </a:cubicBezTo>
                <a:cubicBezTo>
                  <a:pt x="804897" y="5244046"/>
                  <a:pt x="792940" y="5264314"/>
                  <a:pt x="780741" y="5284532"/>
                </a:cubicBezTo>
                <a:lnTo>
                  <a:pt x="770538" y="5302626"/>
                </a:lnTo>
                <a:lnTo>
                  <a:pt x="801299" y="5227860"/>
                </a:lnTo>
                <a:cubicBezTo>
                  <a:pt x="817473" y="5180926"/>
                  <a:pt x="894920" y="4983915"/>
                  <a:pt x="908371" y="4890945"/>
                </a:cubicBezTo>
                <a:cubicBezTo>
                  <a:pt x="909697" y="4881773"/>
                  <a:pt x="900045" y="4908842"/>
                  <a:pt x="897252" y="4917969"/>
                </a:cubicBezTo>
                <a:cubicBezTo>
                  <a:pt x="880968" y="4971193"/>
                  <a:pt x="869448" y="5024857"/>
                  <a:pt x="851180" y="5077871"/>
                </a:cubicBezTo>
                <a:cubicBezTo>
                  <a:pt x="807843" y="5203631"/>
                  <a:pt x="729428" y="5391374"/>
                  <a:pt x="667030" y="5512662"/>
                </a:cubicBezTo>
                <a:cubicBezTo>
                  <a:pt x="649671" y="5546406"/>
                  <a:pt x="625904" y="5578256"/>
                  <a:pt x="604348" y="5610693"/>
                </a:cubicBezTo>
                <a:cubicBezTo>
                  <a:pt x="597126" y="5621564"/>
                  <a:pt x="584804" y="5653095"/>
                  <a:pt x="580739" y="5642517"/>
                </a:cubicBezTo>
                <a:cubicBezTo>
                  <a:pt x="575278" y="5628307"/>
                  <a:pt x="591825" y="5611243"/>
                  <a:pt x="598635" y="5595825"/>
                </a:cubicBezTo>
                <a:cubicBezTo>
                  <a:pt x="611004" y="5567828"/>
                  <a:pt x="627046" y="5540559"/>
                  <a:pt x="638239" y="5512352"/>
                </a:cubicBezTo>
                <a:cubicBezTo>
                  <a:pt x="686552" y="5390602"/>
                  <a:pt x="749574" y="5269855"/>
                  <a:pt x="777071" y="5146166"/>
                </a:cubicBezTo>
                <a:cubicBezTo>
                  <a:pt x="777909" y="5142399"/>
                  <a:pt x="778988" y="5137277"/>
                  <a:pt x="780276" y="5131114"/>
                </a:cubicBezTo>
                <a:lnTo>
                  <a:pt x="782027" y="5122735"/>
                </a:lnTo>
                <a:lnTo>
                  <a:pt x="793063" y="5094518"/>
                </a:lnTo>
                <a:cubicBezTo>
                  <a:pt x="806171" y="5058751"/>
                  <a:pt x="814473" y="5022426"/>
                  <a:pt x="823143" y="4986265"/>
                </a:cubicBezTo>
                <a:cubicBezTo>
                  <a:pt x="825511" y="4976392"/>
                  <a:pt x="830663" y="4947093"/>
                  <a:pt x="826111" y="4956686"/>
                </a:cubicBezTo>
                <a:cubicBezTo>
                  <a:pt x="810994" y="4988548"/>
                  <a:pt x="794737" y="5062247"/>
                  <a:pt x="784727" y="5109819"/>
                </a:cubicBezTo>
                <a:lnTo>
                  <a:pt x="782027" y="5122735"/>
                </a:lnTo>
                <a:lnTo>
                  <a:pt x="641207" y="5482771"/>
                </a:lnTo>
                <a:cubicBezTo>
                  <a:pt x="627227" y="5517423"/>
                  <a:pt x="615742" y="5553025"/>
                  <a:pt x="594827" y="5585914"/>
                </a:cubicBezTo>
                <a:cubicBezTo>
                  <a:pt x="572486" y="5621042"/>
                  <a:pt x="516996" y="5728812"/>
                  <a:pt x="527804" y="5691301"/>
                </a:cubicBezTo>
                <a:cubicBezTo>
                  <a:pt x="562890" y="5569524"/>
                  <a:pt x="629985" y="5451543"/>
                  <a:pt x="668540" y="5330072"/>
                </a:cubicBezTo>
                <a:lnTo>
                  <a:pt x="752842" y="5064473"/>
                </a:lnTo>
                <a:cubicBezTo>
                  <a:pt x="754116" y="5060394"/>
                  <a:pt x="756633" y="5048091"/>
                  <a:pt x="755279" y="5052161"/>
                </a:cubicBezTo>
                <a:cubicBezTo>
                  <a:pt x="701691" y="5213296"/>
                  <a:pt x="613112" y="5489463"/>
                  <a:pt x="544860" y="5605117"/>
                </a:cubicBezTo>
                <a:cubicBezTo>
                  <a:pt x="533284" y="5624733"/>
                  <a:pt x="524665" y="5645510"/>
                  <a:pt x="510130" y="5663967"/>
                </a:cubicBezTo>
                <a:cubicBezTo>
                  <a:pt x="501903" y="5674412"/>
                  <a:pt x="521132" y="5641168"/>
                  <a:pt x="525591" y="5629586"/>
                </a:cubicBezTo>
                <a:cubicBezTo>
                  <a:pt x="584502" y="5476500"/>
                  <a:pt x="669479" y="5325339"/>
                  <a:pt x="700217" y="5170016"/>
                </a:cubicBezTo>
                <a:cubicBezTo>
                  <a:pt x="703465" y="5153600"/>
                  <a:pt x="715568" y="5104504"/>
                  <a:pt x="709963" y="5120767"/>
                </a:cubicBezTo>
                <a:cubicBezTo>
                  <a:pt x="612547" y="5403456"/>
                  <a:pt x="686785" y="5257510"/>
                  <a:pt x="550797" y="5545956"/>
                </a:cubicBezTo>
                <a:cubicBezTo>
                  <a:pt x="540101" y="5568643"/>
                  <a:pt x="507105" y="5635524"/>
                  <a:pt x="511726" y="5612163"/>
                </a:cubicBezTo>
                <a:cubicBezTo>
                  <a:pt x="522707" y="5556676"/>
                  <a:pt x="550244" y="5502292"/>
                  <a:pt x="570290" y="5447461"/>
                </a:cubicBezTo>
                <a:lnTo>
                  <a:pt x="664869" y="5193095"/>
                </a:lnTo>
                <a:lnTo>
                  <a:pt x="680106" y="5154994"/>
                </a:lnTo>
                <a:lnTo>
                  <a:pt x="692016" y="5117883"/>
                </a:lnTo>
                <a:lnTo>
                  <a:pt x="705787" y="5079105"/>
                </a:lnTo>
                <a:lnTo>
                  <a:pt x="727552" y="5017316"/>
                </a:lnTo>
                <a:cubicBezTo>
                  <a:pt x="729206" y="4963550"/>
                  <a:pt x="729231" y="4992098"/>
                  <a:pt x="708486" y="5066566"/>
                </a:cubicBezTo>
                <a:lnTo>
                  <a:pt x="692016" y="5117883"/>
                </a:lnTo>
                <a:lnTo>
                  <a:pt x="686594" y="5133152"/>
                </a:lnTo>
                <a:lnTo>
                  <a:pt x="668987" y="5182018"/>
                </a:lnTo>
                <a:lnTo>
                  <a:pt x="664869" y="5193095"/>
                </a:lnTo>
                <a:lnTo>
                  <a:pt x="588718" y="5383501"/>
                </a:lnTo>
                <a:cubicBezTo>
                  <a:pt x="577279" y="5409565"/>
                  <a:pt x="564004" y="5435231"/>
                  <a:pt x="550630" y="5460877"/>
                </a:cubicBezTo>
                <a:lnTo>
                  <a:pt x="519160" y="5523736"/>
                </a:lnTo>
                <a:lnTo>
                  <a:pt x="523068" y="5511111"/>
                </a:lnTo>
                <a:cubicBezTo>
                  <a:pt x="555114" y="5422513"/>
                  <a:pt x="592736" y="5334627"/>
                  <a:pt x="621766" y="5245668"/>
                </a:cubicBezTo>
                <a:cubicBezTo>
                  <a:pt x="627961" y="5226685"/>
                  <a:pt x="635917" y="5198111"/>
                  <a:pt x="644130" y="5167124"/>
                </a:cubicBezTo>
                <a:lnTo>
                  <a:pt x="655106" y="5124409"/>
                </a:lnTo>
                <a:lnTo>
                  <a:pt x="677053" y="5053787"/>
                </a:lnTo>
                <a:cubicBezTo>
                  <a:pt x="680809" y="5041542"/>
                  <a:pt x="681926" y="5029163"/>
                  <a:pt x="684362" y="5016851"/>
                </a:cubicBezTo>
                <a:cubicBezTo>
                  <a:pt x="691932" y="4978604"/>
                  <a:pt x="682477" y="5016826"/>
                  <a:pt x="668033" y="5074099"/>
                </a:cubicBezTo>
                <a:lnTo>
                  <a:pt x="655106" y="5124409"/>
                </a:lnTo>
                <a:lnTo>
                  <a:pt x="649770" y="5141580"/>
                </a:lnTo>
                <a:cubicBezTo>
                  <a:pt x="591227" y="5326064"/>
                  <a:pt x="561424" y="5383935"/>
                  <a:pt x="411794" y="5650569"/>
                </a:cubicBezTo>
                <a:cubicBezTo>
                  <a:pt x="369996" y="5725051"/>
                  <a:pt x="489870" y="5499623"/>
                  <a:pt x="517579" y="5422217"/>
                </a:cubicBezTo>
                <a:lnTo>
                  <a:pt x="622459" y="5130926"/>
                </a:lnTo>
                <a:lnTo>
                  <a:pt x="623478" y="5128155"/>
                </a:lnTo>
                <a:lnTo>
                  <a:pt x="625763" y="5122085"/>
                </a:lnTo>
                <a:cubicBezTo>
                  <a:pt x="628734" y="5114078"/>
                  <a:pt x="630228" y="5109863"/>
                  <a:pt x="628258" y="5115153"/>
                </a:cubicBezTo>
                <a:lnTo>
                  <a:pt x="623478" y="5128155"/>
                </a:lnTo>
                <a:lnTo>
                  <a:pt x="620441" y="5136227"/>
                </a:lnTo>
                <a:cubicBezTo>
                  <a:pt x="610549" y="5162159"/>
                  <a:pt x="597606" y="5193951"/>
                  <a:pt x="612595" y="5142386"/>
                </a:cubicBezTo>
                <a:lnTo>
                  <a:pt x="619630" y="5119115"/>
                </a:lnTo>
                <a:lnTo>
                  <a:pt x="673467" y="4969849"/>
                </a:lnTo>
                <a:cubicBezTo>
                  <a:pt x="676943" y="4960070"/>
                  <a:pt x="679622" y="4930454"/>
                  <a:pt x="676435" y="4940269"/>
                </a:cubicBezTo>
                <a:cubicBezTo>
                  <a:pt x="652570" y="5013754"/>
                  <a:pt x="636149" y="5065338"/>
                  <a:pt x="625188" y="5100728"/>
                </a:cubicBezTo>
                <a:lnTo>
                  <a:pt x="619630" y="5119115"/>
                </a:lnTo>
                <a:lnTo>
                  <a:pt x="619232" y="5120214"/>
                </a:lnTo>
                <a:cubicBezTo>
                  <a:pt x="600557" y="5170253"/>
                  <a:pt x="580930" y="5220141"/>
                  <a:pt x="559309" y="5269673"/>
                </a:cubicBezTo>
                <a:cubicBezTo>
                  <a:pt x="510975" y="5380395"/>
                  <a:pt x="454856" y="5489548"/>
                  <a:pt x="398993" y="5598612"/>
                </a:cubicBezTo>
                <a:cubicBezTo>
                  <a:pt x="385415" y="5625118"/>
                  <a:pt x="421303" y="5544574"/>
                  <a:pt x="432349" y="5517538"/>
                </a:cubicBezTo>
                <a:lnTo>
                  <a:pt x="483667" y="5397953"/>
                </a:lnTo>
                <a:lnTo>
                  <a:pt x="485508" y="5394726"/>
                </a:lnTo>
                <a:cubicBezTo>
                  <a:pt x="505818" y="5353562"/>
                  <a:pt x="524011" y="5311926"/>
                  <a:pt x="541080" y="5270077"/>
                </a:cubicBezTo>
                <a:lnTo>
                  <a:pt x="557910" y="5226684"/>
                </a:lnTo>
                <a:lnTo>
                  <a:pt x="564823" y="5211794"/>
                </a:lnTo>
                <a:cubicBezTo>
                  <a:pt x="598796" y="5138139"/>
                  <a:pt x="637980" y="5050191"/>
                  <a:pt x="628784" y="5052457"/>
                </a:cubicBezTo>
                <a:lnTo>
                  <a:pt x="624078" y="5057670"/>
                </a:lnTo>
                <a:cubicBezTo>
                  <a:pt x="623489" y="5056603"/>
                  <a:pt x="622900" y="5055537"/>
                  <a:pt x="622310" y="5054472"/>
                </a:cubicBezTo>
                <a:cubicBezTo>
                  <a:pt x="620373" y="5053673"/>
                  <a:pt x="617418" y="5053954"/>
                  <a:pt x="613222" y="5055567"/>
                </a:cubicBezTo>
                <a:cubicBezTo>
                  <a:pt x="595897" y="5062225"/>
                  <a:pt x="590973" y="5077389"/>
                  <a:pt x="589148" y="5094681"/>
                </a:cubicBezTo>
                <a:lnTo>
                  <a:pt x="588005" y="5114073"/>
                </a:lnTo>
                <a:lnTo>
                  <a:pt x="568869" y="5146111"/>
                </a:lnTo>
                <a:cubicBezTo>
                  <a:pt x="527352" y="5228890"/>
                  <a:pt x="501301" y="5316696"/>
                  <a:pt x="450469" y="5396818"/>
                </a:cubicBezTo>
                <a:cubicBezTo>
                  <a:pt x="369743" y="5524060"/>
                  <a:pt x="170201" y="5879749"/>
                  <a:pt x="163737" y="5864213"/>
                </a:cubicBezTo>
                <a:cubicBezTo>
                  <a:pt x="162813" y="5861994"/>
                  <a:pt x="165830" y="5852198"/>
                  <a:pt x="173697" y="5833079"/>
                </a:cubicBezTo>
                <a:cubicBezTo>
                  <a:pt x="192229" y="5788038"/>
                  <a:pt x="208584" y="5742580"/>
                  <a:pt x="229292" y="5697957"/>
                </a:cubicBezTo>
                <a:cubicBezTo>
                  <a:pt x="297485" y="5551007"/>
                  <a:pt x="382456" y="5407360"/>
                  <a:pt x="440330" y="5258520"/>
                </a:cubicBezTo>
                <a:cubicBezTo>
                  <a:pt x="578558" y="4903013"/>
                  <a:pt x="716482" y="4546417"/>
                  <a:pt x="816916" y="4186680"/>
                </a:cubicBezTo>
                <a:cubicBezTo>
                  <a:pt x="840039" y="4103852"/>
                  <a:pt x="865480" y="4021163"/>
                  <a:pt x="886289" y="3938195"/>
                </a:cubicBezTo>
                <a:cubicBezTo>
                  <a:pt x="898374" y="3890010"/>
                  <a:pt x="906410" y="3865826"/>
                  <a:pt x="906350" y="3858367"/>
                </a:cubicBezTo>
                <a:lnTo>
                  <a:pt x="906030" y="3858388"/>
                </a:lnTo>
                <a:lnTo>
                  <a:pt x="897532" y="3861323"/>
                </a:lnTo>
                <a:lnTo>
                  <a:pt x="896454" y="3861773"/>
                </a:lnTo>
                <a:lnTo>
                  <a:pt x="892437" y="3865463"/>
                </a:lnTo>
                <a:lnTo>
                  <a:pt x="892728" y="3865980"/>
                </a:lnTo>
                <a:lnTo>
                  <a:pt x="890647" y="3867108"/>
                </a:lnTo>
                <a:lnTo>
                  <a:pt x="877830" y="3878880"/>
                </a:lnTo>
                <a:cubicBezTo>
                  <a:pt x="838110" y="4003288"/>
                  <a:pt x="876895" y="3900984"/>
                  <a:pt x="824671" y="4001690"/>
                </a:cubicBezTo>
                <a:cubicBezTo>
                  <a:pt x="810122" y="4029749"/>
                  <a:pt x="771873" y="4121708"/>
                  <a:pt x="745998" y="4151370"/>
                </a:cubicBezTo>
                <a:cubicBezTo>
                  <a:pt x="741022" y="4157074"/>
                  <a:pt x="737603" y="4164007"/>
                  <a:pt x="731070" y="4168482"/>
                </a:cubicBezTo>
                <a:cubicBezTo>
                  <a:pt x="718260" y="4177257"/>
                  <a:pt x="703192" y="4182989"/>
                  <a:pt x="689254" y="4190241"/>
                </a:cubicBezTo>
                <a:cubicBezTo>
                  <a:pt x="690244" y="4180381"/>
                  <a:pt x="694382" y="4169979"/>
                  <a:pt x="692223" y="4160662"/>
                </a:cubicBezTo>
                <a:cubicBezTo>
                  <a:pt x="690569" y="4153528"/>
                  <a:pt x="682351" y="4149415"/>
                  <a:pt x="678358" y="4143238"/>
                </a:cubicBezTo>
                <a:cubicBezTo>
                  <a:pt x="670549" y="4131163"/>
                  <a:pt x="664036" y="4118409"/>
                  <a:pt x="656875" y="4105993"/>
                </a:cubicBezTo>
                <a:cubicBezTo>
                  <a:pt x="653982" y="4110897"/>
                  <a:pt x="652415" y="4116422"/>
                  <a:pt x="648193" y="4120706"/>
                </a:cubicBezTo>
                <a:cubicBezTo>
                  <a:pt x="633088" y="4136029"/>
                  <a:pt x="616033" y="4145608"/>
                  <a:pt x="597694" y="4157177"/>
                </a:cubicBezTo>
                <a:cubicBezTo>
                  <a:pt x="522726" y="4144315"/>
                  <a:pt x="610815" y="4167883"/>
                  <a:pt x="559909" y="4114819"/>
                </a:cubicBezTo>
                <a:cubicBezTo>
                  <a:pt x="554272" y="4108941"/>
                  <a:pt x="540611" y="4115067"/>
                  <a:pt x="531119" y="4114510"/>
                </a:cubicBezTo>
                <a:cubicBezTo>
                  <a:pt x="523466" y="4114059"/>
                  <a:pt x="515864" y="4113267"/>
                  <a:pt x="508573" y="4111799"/>
                </a:cubicBezTo>
                <a:cubicBezTo>
                  <a:pt x="502851" y="4110647"/>
                  <a:pt x="497420" y="4108828"/>
                  <a:pt x="492271" y="4106688"/>
                </a:cubicBezTo>
                <a:cubicBezTo>
                  <a:pt x="483167" y="4102904"/>
                  <a:pt x="476338" y="4095318"/>
                  <a:pt x="465915" y="4094066"/>
                </a:cubicBezTo>
                <a:cubicBezTo>
                  <a:pt x="452732" y="4092482"/>
                  <a:pt x="424631" y="4098556"/>
                  <a:pt x="424631" y="4098556"/>
                </a:cubicBezTo>
                <a:cubicBezTo>
                  <a:pt x="416480" y="4096000"/>
                  <a:pt x="409184" y="4091421"/>
                  <a:pt x="400178" y="4090891"/>
                </a:cubicBezTo>
                <a:cubicBezTo>
                  <a:pt x="391428" y="4090375"/>
                  <a:pt x="382264" y="4094237"/>
                  <a:pt x="373292" y="4095536"/>
                </a:cubicBezTo>
                <a:cubicBezTo>
                  <a:pt x="366411" y="4096534"/>
                  <a:pt x="359531" y="4097032"/>
                  <a:pt x="352650" y="4097781"/>
                </a:cubicBezTo>
                <a:cubicBezTo>
                  <a:pt x="279695" y="4037164"/>
                  <a:pt x="340120" y="4077582"/>
                  <a:pt x="286073" y="4055115"/>
                </a:cubicBezTo>
                <a:cubicBezTo>
                  <a:pt x="274447" y="4050281"/>
                  <a:pt x="265900" y="4041050"/>
                  <a:pt x="251567" y="4039938"/>
                </a:cubicBezTo>
                <a:cubicBezTo>
                  <a:pt x="244889" y="4039419"/>
                  <a:pt x="237806" y="4041434"/>
                  <a:pt x="230925" y="4042183"/>
                </a:cubicBezTo>
                <a:cubicBezTo>
                  <a:pt x="225315" y="4046235"/>
                  <a:pt x="220942" y="4052883"/>
                  <a:pt x="214092" y="4054340"/>
                </a:cubicBezTo>
                <a:cubicBezTo>
                  <a:pt x="207966" y="4055642"/>
                  <a:pt x="199888" y="4044132"/>
                  <a:pt x="197792" y="4049228"/>
                </a:cubicBezTo>
                <a:cubicBezTo>
                  <a:pt x="173148" y="4109122"/>
                  <a:pt x="229738" y="4062033"/>
                  <a:pt x="186140" y="4093521"/>
                </a:cubicBezTo>
                <a:cubicBezTo>
                  <a:pt x="175628" y="4078602"/>
                  <a:pt x="167459" y="4062165"/>
                  <a:pt x="154601" y="4048764"/>
                </a:cubicBezTo>
                <a:cubicBezTo>
                  <a:pt x="150617" y="4044607"/>
                  <a:pt x="146382" y="4040624"/>
                  <a:pt x="142643" y="4036296"/>
                </a:cubicBezTo>
                <a:cubicBezTo>
                  <a:pt x="137767" y="4030654"/>
                  <a:pt x="135717" y="4022712"/>
                  <a:pt x="128779" y="4018874"/>
                </a:cubicBezTo>
                <a:cubicBezTo>
                  <a:pt x="122711" y="4015517"/>
                  <a:pt x="113970" y="4016246"/>
                  <a:pt x="106233" y="4016163"/>
                </a:cubicBezTo>
                <a:cubicBezTo>
                  <a:pt x="99446" y="4016090"/>
                  <a:pt x="92460" y="4017874"/>
                  <a:pt x="85590" y="4018409"/>
                </a:cubicBezTo>
                <a:cubicBezTo>
                  <a:pt x="73892" y="4019321"/>
                  <a:pt x="62231" y="4019803"/>
                  <a:pt x="50552" y="4020499"/>
                </a:cubicBezTo>
                <a:cubicBezTo>
                  <a:pt x="51310" y="3995855"/>
                  <a:pt x="56577" y="3994813"/>
                  <a:pt x="23665" y="4025144"/>
                </a:cubicBezTo>
                <a:cubicBezTo>
                  <a:pt x="17974" y="4030390"/>
                  <a:pt x="13167" y="4036284"/>
                  <a:pt x="8736" y="4042258"/>
                </a:cubicBezTo>
                <a:cubicBezTo>
                  <a:pt x="5260" y="4046943"/>
                  <a:pt x="-617" y="4062156"/>
                  <a:pt x="53" y="4056971"/>
                </a:cubicBezTo>
                <a:cubicBezTo>
                  <a:pt x="2489" y="4038093"/>
                  <a:pt x="10709" y="4019264"/>
                  <a:pt x="14141" y="4000366"/>
                </a:cubicBezTo>
                <a:cubicBezTo>
                  <a:pt x="32187" y="3901010"/>
                  <a:pt x="55536" y="3801366"/>
                  <a:pt x="64468" y="3702323"/>
                </a:cubicBezTo>
                <a:cubicBezTo>
                  <a:pt x="102901" y="3276069"/>
                  <a:pt x="134568" y="2761947"/>
                  <a:pt x="123325" y="2326008"/>
                </a:cubicBezTo>
                <a:cubicBezTo>
                  <a:pt x="117256" y="2090648"/>
                  <a:pt x="101506" y="1856787"/>
                  <a:pt x="89455" y="1622364"/>
                </a:cubicBezTo>
                <a:cubicBezTo>
                  <a:pt x="85640" y="1548156"/>
                  <a:pt x="79946" y="1474268"/>
                  <a:pt x="75728" y="1400128"/>
                </a:cubicBezTo>
                <a:cubicBezTo>
                  <a:pt x="73718" y="1364800"/>
                  <a:pt x="74396" y="1328994"/>
                  <a:pt x="70770" y="1293966"/>
                </a:cubicBezTo>
                <a:lnTo>
                  <a:pt x="68100" y="1257721"/>
                </a:lnTo>
                <a:lnTo>
                  <a:pt x="73737" y="1264386"/>
                </a:lnTo>
                <a:cubicBezTo>
                  <a:pt x="79061" y="1267328"/>
                  <a:pt x="72262" y="1241894"/>
                  <a:pt x="74269" y="1247118"/>
                </a:cubicBezTo>
                <a:cubicBezTo>
                  <a:pt x="81282" y="1265365"/>
                  <a:pt x="86946" y="1324256"/>
                  <a:pt x="88975" y="1304032"/>
                </a:cubicBezTo>
                <a:cubicBezTo>
                  <a:pt x="91965" y="1274226"/>
                  <a:pt x="81613" y="1246264"/>
                  <a:pt x="77238" y="1217538"/>
                </a:cubicBezTo>
                <a:cubicBezTo>
                  <a:pt x="75338" y="1205060"/>
                  <a:pt x="68852" y="1193394"/>
                  <a:pt x="70152" y="1180448"/>
                </a:cubicBezTo>
                <a:cubicBezTo>
                  <a:pt x="70932" y="1172679"/>
                  <a:pt x="78835" y="1165734"/>
                  <a:pt x="83175" y="1158378"/>
                </a:cubicBezTo>
                <a:cubicBezTo>
                  <a:pt x="87265" y="1181454"/>
                  <a:pt x="84120" y="1207171"/>
                  <a:pt x="95444" y="1227605"/>
                </a:cubicBezTo>
                <a:cubicBezTo>
                  <a:pt x="99747" y="1235374"/>
                  <a:pt x="106141" y="1209696"/>
                  <a:pt x="106563" y="1200580"/>
                </a:cubicBezTo>
                <a:cubicBezTo>
                  <a:pt x="112589" y="1070306"/>
                  <a:pt x="79887" y="1131222"/>
                  <a:pt x="110286" y="1079706"/>
                </a:cubicBezTo>
                <a:cubicBezTo>
                  <a:pt x="110955" y="1083648"/>
                  <a:pt x="137454" y="1350318"/>
                  <a:pt x="151879" y="1131974"/>
                </a:cubicBezTo>
                <a:cubicBezTo>
                  <a:pt x="153986" y="1100077"/>
                  <a:pt x="126613" y="1068405"/>
                  <a:pt x="144485" y="1038123"/>
                </a:cubicBezTo>
                <a:cubicBezTo>
                  <a:pt x="159968" y="1011885"/>
                  <a:pt x="155640" y="1090767"/>
                  <a:pt x="160561" y="1117261"/>
                </a:cubicBezTo>
                <a:lnTo>
                  <a:pt x="173676" y="1193443"/>
                </a:lnTo>
                <a:lnTo>
                  <a:pt x="175986" y="1212659"/>
                </a:lnTo>
                <a:lnTo>
                  <a:pt x="179386" y="1240847"/>
                </a:lnTo>
                <a:cubicBezTo>
                  <a:pt x="180267" y="1248173"/>
                  <a:pt x="179120" y="1225899"/>
                  <a:pt x="178012" y="1218622"/>
                </a:cubicBezTo>
                <a:lnTo>
                  <a:pt x="173676" y="1193443"/>
                </a:lnTo>
                <a:lnTo>
                  <a:pt x="171729" y="1177242"/>
                </a:lnTo>
                <a:cubicBezTo>
                  <a:pt x="162716" y="1102064"/>
                  <a:pt x="151782" y="1009507"/>
                  <a:pt x="158347" y="1055547"/>
                </a:cubicBezTo>
                <a:cubicBezTo>
                  <a:pt x="161168" y="1075319"/>
                  <a:pt x="163073" y="1095313"/>
                  <a:pt x="166807" y="1114861"/>
                </a:cubicBezTo>
                <a:cubicBezTo>
                  <a:pt x="174887" y="1157152"/>
                  <a:pt x="186066" y="1198618"/>
                  <a:pt x="193781" y="1241002"/>
                </a:cubicBezTo>
                <a:cubicBezTo>
                  <a:pt x="198974" y="1269528"/>
                  <a:pt x="195182" y="1300605"/>
                  <a:pt x="205517" y="1327496"/>
                </a:cubicBezTo>
                <a:cubicBezTo>
                  <a:pt x="214608" y="1351149"/>
                  <a:pt x="200775" y="1276328"/>
                  <a:pt x="197590" y="1250914"/>
                </a:cubicBezTo>
                <a:cubicBezTo>
                  <a:pt x="189215" y="1184073"/>
                  <a:pt x="179290" y="1117571"/>
                  <a:pt x="170840" y="1050746"/>
                </a:cubicBezTo>
                <a:cubicBezTo>
                  <a:pt x="169915" y="1043429"/>
                  <a:pt x="168297" y="1021261"/>
                  <a:pt x="169467" y="1028522"/>
                </a:cubicBezTo>
                <a:cubicBezTo>
                  <a:pt x="184454" y="1121456"/>
                  <a:pt x="220042" y="1402305"/>
                  <a:pt x="212296" y="1307828"/>
                </a:cubicBezTo>
                <a:cubicBezTo>
                  <a:pt x="205814" y="1228794"/>
                  <a:pt x="197753" y="1150043"/>
                  <a:pt x="192855" y="1070725"/>
                </a:cubicBezTo>
                <a:cubicBezTo>
                  <a:pt x="191345" y="1046288"/>
                  <a:pt x="188022" y="973052"/>
                  <a:pt x="193078" y="996698"/>
                </a:cubicBezTo>
                <a:cubicBezTo>
                  <a:pt x="213064" y="1090152"/>
                  <a:pt x="240172" y="1378122"/>
                  <a:pt x="237812" y="1280957"/>
                </a:cubicBezTo>
                <a:cubicBezTo>
                  <a:pt x="235392" y="1181403"/>
                  <a:pt x="218301" y="884523"/>
                  <a:pt x="230553" y="982295"/>
                </a:cubicBezTo>
                <a:cubicBezTo>
                  <a:pt x="236332" y="1028419"/>
                  <a:pt x="240034" y="1075058"/>
                  <a:pt x="244775" y="1121440"/>
                </a:cubicBezTo>
                <a:lnTo>
                  <a:pt x="245644" y="1127285"/>
                </a:lnTo>
                <a:lnTo>
                  <a:pt x="245590" y="1152008"/>
                </a:lnTo>
                <a:cubicBezTo>
                  <a:pt x="246232" y="1211691"/>
                  <a:pt x="250599" y="1216490"/>
                  <a:pt x="254857" y="1213684"/>
                </a:cubicBezTo>
                <a:lnTo>
                  <a:pt x="257671" y="1211351"/>
                </a:lnTo>
                <a:lnTo>
                  <a:pt x="256547" y="1273757"/>
                </a:lnTo>
                <a:cubicBezTo>
                  <a:pt x="257286" y="1294329"/>
                  <a:pt x="257453" y="1356291"/>
                  <a:pt x="258762" y="1335472"/>
                </a:cubicBezTo>
                <a:cubicBezTo>
                  <a:pt x="261123" y="1297913"/>
                  <a:pt x="262486" y="1271242"/>
                  <a:pt x="263096" y="1252431"/>
                </a:cubicBezTo>
                <a:lnTo>
                  <a:pt x="263211" y="1245465"/>
                </a:lnTo>
                <a:lnTo>
                  <a:pt x="265231" y="1259044"/>
                </a:lnTo>
                <a:cubicBezTo>
                  <a:pt x="275524" y="1305773"/>
                  <a:pt x="260311" y="1064452"/>
                  <a:pt x="259431" y="1113391"/>
                </a:cubicBezTo>
                <a:lnTo>
                  <a:pt x="257721" y="1208526"/>
                </a:lnTo>
                <a:lnTo>
                  <a:pt x="245644" y="1127285"/>
                </a:lnTo>
                <a:lnTo>
                  <a:pt x="245684" y="1109235"/>
                </a:lnTo>
                <a:cubicBezTo>
                  <a:pt x="246085" y="1075823"/>
                  <a:pt x="247206" y="1032118"/>
                  <a:pt x="249290" y="975094"/>
                </a:cubicBezTo>
                <a:cubicBezTo>
                  <a:pt x="250780" y="934367"/>
                  <a:pt x="265535" y="893013"/>
                  <a:pt x="273656" y="851973"/>
                </a:cubicBezTo>
                <a:cubicBezTo>
                  <a:pt x="276859" y="903828"/>
                  <a:pt x="278081" y="956052"/>
                  <a:pt x="283265" y="1007538"/>
                </a:cubicBezTo>
                <a:cubicBezTo>
                  <a:pt x="289113" y="1065618"/>
                  <a:pt x="257937" y="1144072"/>
                  <a:pt x="306739" y="1180528"/>
                </a:cubicBezTo>
                <a:cubicBezTo>
                  <a:pt x="347979" y="1211334"/>
                  <a:pt x="316030" y="1079582"/>
                  <a:pt x="313429" y="1030073"/>
                </a:cubicBezTo>
                <a:cubicBezTo>
                  <a:pt x="310404" y="972461"/>
                  <a:pt x="247547" y="898267"/>
                  <a:pt x="304353" y="857240"/>
                </a:cubicBezTo>
                <a:cubicBezTo>
                  <a:pt x="358317" y="818265"/>
                  <a:pt x="326229" y="963389"/>
                  <a:pt x="330262" y="1017916"/>
                </a:cubicBezTo>
                <a:cubicBezTo>
                  <a:pt x="335929" y="1094506"/>
                  <a:pt x="329807" y="1172961"/>
                  <a:pt x="333403" y="1249908"/>
                </a:cubicBezTo>
                <a:cubicBezTo>
                  <a:pt x="333705" y="1256403"/>
                  <a:pt x="337921" y="1236795"/>
                  <a:pt x="340180" y="1230239"/>
                </a:cubicBezTo>
                <a:cubicBezTo>
                  <a:pt x="339769" y="1154560"/>
                  <a:pt x="337657" y="1079097"/>
                  <a:pt x="338945" y="1003202"/>
                </a:cubicBezTo>
                <a:cubicBezTo>
                  <a:pt x="345986" y="588711"/>
                  <a:pt x="344559" y="820341"/>
                  <a:pt x="363087" y="954110"/>
                </a:cubicBezTo>
                <a:cubicBezTo>
                  <a:pt x="364126" y="961616"/>
                  <a:pt x="365019" y="961668"/>
                  <a:pt x="365761" y="957793"/>
                </a:cubicBezTo>
                <a:lnTo>
                  <a:pt x="366735" y="946969"/>
                </a:lnTo>
                <a:lnTo>
                  <a:pt x="363678" y="1007448"/>
                </a:lnTo>
                <a:cubicBezTo>
                  <a:pt x="362073" y="1039192"/>
                  <a:pt x="361097" y="1070850"/>
                  <a:pt x="362641" y="1102164"/>
                </a:cubicBezTo>
                <a:cubicBezTo>
                  <a:pt x="364752" y="1144959"/>
                  <a:pt x="340868" y="1198020"/>
                  <a:pt x="368974" y="1230550"/>
                </a:cubicBezTo>
                <a:cubicBezTo>
                  <a:pt x="379549" y="1242791"/>
                  <a:pt x="383760" y="1226344"/>
                  <a:pt x="385659" y="1202749"/>
                </a:cubicBezTo>
                <a:lnTo>
                  <a:pt x="386695" y="1178381"/>
                </a:lnTo>
                <a:lnTo>
                  <a:pt x="394225" y="1176121"/>
                </a:lnTo>
                <a:cubicBezTo>
                  <a:pt x="398831" y="1172197"/>
                  <a:pt x="404197" y="1166770"/>
                  <a:pt x="408043" y="1164345"/>
                </a:cubicBezTo>
                <a:cubicBezTo>
                  <a:pt x="411154" y="902004"/>
                  <a:pt x="405278" y="1175382"/>
                  <a:pt x="420311" y="1233570"/>
                </a:cubicBezTo>
                <a:cubicBezTo>
                  <a:pt x="430135" y="1271591"/>
                  <a:pt x="423703" y="1152881"/>
                  <a:pt x="424035" y="1112696"/>
                </a:cubicBezTo>
                <a:cubicBezTo>
                  <a:pt x="424457" y="1061574"/>
                  <a:pt x="383712" y="1004238"/>
                  <a:pt x="422576" y="959686"/>
                </a:cubicBezTo>
                <a:lnTo>
                  <a:pt x="430359" y="954127"/>
                </a:lnTo>
                <a:lnTo>
                  <a:pt x="429600" y="961389"/>
                </a:lnTo>
                <a:cubicBezTo>
                  <a:pt x="429367" y="993227"/>
                  <a:pt x="436251" y="1119159"/>
                  <a:pt x="438741" y="1169611"/>
                </a:cubicBezTo>
                <a:cubicBezTo>
                  <a:pt x="439948" y="1194098"/>
                  <a:pt x="440840" y="1119955"/>
                  <a:pt x="438964" y="1095583"/>
                </a:cubicBezTo>
                <a:cubicBezTo>
                  <a:pt x="438084" y="1084162"/>
                  <a:pt x="438819" y="1067438"/>
                  <a:pt x="439869" y="1049403"/>
                </a:cubicBezTo>
                <a:lnTo>
                  <a:pt x="440493" y="1037242"/>
                </a:lnTo>
                <a:lnTo>
                  <a:pt x="442207" y="1053207"/>
                </a:lnTo>
                <a:cubicBezTo>
                  <a:pt x="452934" y="1154961"/>
                  <a:pt x="465385" y="1280333"/>
                  <a:pt x="464031" y="1216768"/>
                </a:cubicBezTo>
                <a:cubicBezTo>
                  <a:pt x="462071" y="1124621"/>
                  <a:pt x="450822" y="849067"/>
                  <a:pt x="458147" y="940327"/>
                </a:cubicBezTo>
                <a:cubicBezTo>
                  <a:pt x="465086" y="1026770"/>
                  <a:pt x="480005" y="1287052"/>
                  <a:pt x="478961" y="1199654"/>
                </a:cubicBezTo>
                <a:cubicBezTo>
                  <a:pt x="477811" y="1103404"/>
                  <a:pt x="458554" y="817748"/>
                  <a:pt x="475512" y="910903"/>
                </a:cubicBezTo>
                <a:cubicBezTo>
                  <a:pt x="481964" y="946342"/>
                  <a:pt x="491771" y="981039"/>
                  <a:pt x="494867" y="1017220"/>
                </a:cubicBezTo>
                <a:cubicBezTo>
                  <a:pt x="499741" y="1074180"/>
                  <a:pt x="482026" y="1137752"/>
                  <a:pt x="488283" y="1193798"/>
                </a:cubicBezTo>
                <a:lnTo>
                  <a:pt x="496743" y="1221886"/>
                </a:lnTo>
                <a:lnTo>
                  <a:pt x="496732" y="1221934"/>
                </a:lnTo>
                <a:cubicBezTo>
                  <a:pt x="486394" y="1275328"/>
                  <a:pt x="488056" y="1318201"/>
                  <a:pt x="539067" y="1318749"/>
                </a:cubicBezTo>
                <a:lnTo>
                  <a:pt x="545387" y="1317201"/>
                </a:lnTo>
                <a:lnTo>
                  <a:pt x="542636" y="1334910"/>
                </a:lnTo>
                <a:cubicBezTo>
                  <a:pt x="540294" y="1356434"/>
                  <a:pt x="543245" y="1366663"/>
                  <a:pt x="558646" y="1351040"/>
                </a:cubicBezTo>
                <a:lnTo>
                  <a:pt x="561242" y="1347290"/>
                </a:lnTo>
                <a:lnTo>
                  <a:pt x="561977" y="1361026"/>
                </a:lnTo>
                <a:cubicBezTo>
                  <a:pt x="563190" y="1383275"/>
                  <a:pt x="564105" y="1398091"/>
                  <a:pt x="563828" y="1383175"/>
                </a:cubicBezTo>
                <a:lnTo>
                  <a:pt x="563111" y="1344593"/>
                </a:lnTo>
                <a:lnTo>
                  <a:pt x="565895" y="1340574"/>
                </a:lnTo>
                <a:lnTo>
                  <a:pt x="566326" y="1358974"/>
                </a:lnTo>
                <a:cubicBezTo>
                  <a:pt x="567535" y="1407656"/>
                  <a:pt x="569531" y="1456199"/>
                  <a:pt x="574500" y="1504204"/>
                </a:cubicBezTo>
                <a:cubicBezTo>
                  <a:pt x="577143" y="1529732"/>
                  <a:pt x="574885" y="1606963"/>
                  <a:pt x="582428" y="1580787"/>
                </a:cubicBezTo>
                <a:cubicBezTo>
                  <a:pt x="595929" y="1533928"/>
                  <a:pt x="592113" y="1486828"/>
                  <a:pt x="592928" y="1440243"/>
                </a:cubicBezTo>
                <a:lnTo>
                  <a:pt x="592319" y="1357604"/>
                </a:lnTo>
                <a:lnTo>
                  <a:pt x="595859" y="1345849"/>
                </a:lnTo>
                <a:lnTo>
                  <a:pt x="596862" y="1430324"/>
                </a:lnTo>
                <a:cubicBezTo>
                  <a:pt x="596462" y="1474855"/>
                  <a:pt x="595883" y="1519415"/>
                  <a:pt x="597355" y="1563674"/>
                </a:cubicBezTo>
                <a:cubicBezTo>
                  <a:pt x="597814" y="1577420"/>
                  <a:pt x="601981" y="1535680"/>
                  <a:pt x="602761" y="1521781"/>
                </a:cubicBezTo>
                <a:lnTo>
                  <a:pt x="612520" y="1306404"/>
                </a:lnTo>
                <a:lnTo>
                  <a:pt x="614400" y="1305260"/>
                </a:lnTo>
                <a:lnTo>
                  <a:pt x="615391" y="1312167"/>
                </a:lnTo>
                <a:lnTo>
                  <a:pt x="616075" y="1311801"/>
                </a:lnTo>
                <a:lnTo>
                  <a:pt x="610911" y="1524337"/>
                </a:lnTo>
                <a:cubicBezTo>
                  <a:pt x="610703" y="1546795"/>
                  <a:pt x="613424" y="1613609"/>
                  <a:pt x="615029" y="1591008"/>
                </a:cubicBezTo>
                <a:cubicBezTo>
                  <a:pt x="629424" y="1388312"/>
                  <a:pt x="628462" y="1352601"/>
                  <a:pt x="625015" y="1314790"/>
                </a:cubicBezTo>
                <a:lnTo>
                  <a:pt x="624340" y="1307373"/>
                </a:lnTo>
                <a:lnTo>
                  <a:pt x="638224" y="1299936"/>
                </a:lnTo>
                <a:cubicBezTo>
                  <a:pt x="646285" y="1294792"/>
                  <a:pt x="653071" y="1288445"/>
                  <a:pt x="653396" y="1280498"/>
                </a:cubicBezTo>
                <a:cubicBezTo>
                  <a:pt x="657032" y="1191766"/>
                  <a:pt x="658462" y="1153752"/>
                  <a:pt x="656036" y="1120814"/>
                </a:cubicBezTo>
                <a:lnTo>
                  <a:pt x="654540" y="1109418"/>
                </a:lnTo>
                <a:lnTo>
                  <a:pt x="660180" y="1102242"/>
                </a:lnTo>
                <a:cubicBezTo>
                  <a:pt x="664480" y="1097306"/>
                  <a:pt x="668292" y="1094229"/>
                  <a:pt x="669303" y="1098064"/>
                </a:cubicBezTo>
                <a:cubicBezTo>
                  <a:pt x="669348" y="1098301"/>
                  <a:pt x="669391" y="1098538"/>
                  <a:pt x="669434" y="1098775"/>
                </a:cubicBezTo>
                <a:lnTo>
                  <a:pt x="668405" y="1145013"/>
                </a:lnTo>
                <a:cubicBezTo>
                  <a:pt x="665741" y="1188206"/>
                  <a:pt x="661177" y="1231805"/>
                  <a:pt x="663824" y="1273704"/>
                </a:cubicBezTo>
                <a:lnTo>
                  <a:pt x="665806" y="1285248"/>
                </a:lnTo>
                <a:lnTo>
                  <a:pt x="665519" y="1293051"/>
                </a:lnTo>
                <a:cubicBezTo>
                  <a:pt x="663741" y="1340900"/>
                  <a:pt x="663272" y="1361702"/>
                  <a:pt x="668634" y="1320144"/>
                </a:cubicBezTo>
                <a:lnTo>
                  <a:pt x="670025" y="1309829"/>
                </a:lnTo>
                <a:lnTo>
                  <a:pt x="674348" y="1335012"/>
                </a:lnTo>
                <a:cubicBezTo>
                  <a:pt x="689664" y="1385058"/>
                  <a:pt x="694980" y="1226305"/>
                  <a:pt x="697872" y="1172401"/>
                </a:cubicBezTo>
                <a:cubicBezTo>
                  <a:pt x="701435" y="1105991"/>
                  <a:pt x="683347" y="1041737"/>
                  <a:pt x="693669" y="974943"/>
                </a:cubicBezTo>
                <a:cubicBezTo>
                  <a:pt x="700620" y="929958"/>
                  <a:pt x="706860" y="1061607"/>
                  <a:pt x="708151" y="1105884"/>
                </a:cubicBezTo>
                <a:cubicBezTo>
                  <a:pt x="710200" y="1176137"/>
                  <a:pt x="678978" y="1253798"/>
                  <a:pt x="703672" y="1318054"/>
                </a:cubicBezTo>
                <a:cubicBezTo>
                  <a:pt x="712475" y="1340959"/>
                  <a:pt x="717939" y="1315483"/>
                  <a:pt x="721887" y="1277930"/>
                </a:cubicBezTo>
                <a:lnTo>
                  <a:pt x="725588" y="1233016"/>
                </a:lnTo>
                <a:lnTo>
                  <a:pt x="735964" y="1271517"/>
                </a:lnTo>
                <a:cubicBezTo>
                  <a:pt x="758475" y="1313486"/>
                  <a:pt x="759961" y="1172919"/>
                  <a:pt x="765205" y="1123773"/>
                </a:cubicBezTo>
                <a:lnTo>
                  <a:pt x="766192" y="1104031"/>
                </a:lnTo>
                <a:lnTo>
                  <a:pt x="774716" y="1151663"/>
                </a:lnTo>
                <a:lnTo>
                  <a:pt x="774620" y="1177542"/>
                </a:lnTo>
                <a:cubicBezTo>
                  <a:pt x="774430" y="1211784"/>
                  <a:pt x="774410" y="1253861"/>
                  <a:pt x="778314" y="1232489"/>
                </a:cubicBezTo>
                <a:cubicBezTo>
                  <a:pt x="782485" y="1209652"/>
                  <a:pt x="780036" y="1183624"/>
                  <a:pt x="775636" y="1156805"/>
                </a:cubicBezTo>
                <a:lnTo>
                  <a:pt x="774716" y="1151663"/>
                </a:lnTo>
                <a:lnTo>
                  <a:pt x="774727" y="1148551"/>
                </a:lnTo>
                <a:cubicBezTo>
                  <a:pt x="774612" y="1127200"/>
                  <a:pt x="776531" y="1105352"/>
                  <a:pt x="779009" y="1083373"/>
                </a:cubicBezTo>
                <a:lnTo>
                  <a:pt x="783656" y="1043209"/>
                </a:lnTo>
                <a:lnTo>
                  <a:pt x="786804" y="1033921"/>
                </a:lnTo>
                <a:cubicBezTo>
                  <a:pt x="790014" y="1024034"/>
                  <a:pt x="794158" y="1010841"/>
                  <a:pt x="796434" y="1004261"/>
                </a:cubicBezTo>
                <a:lnTo>
                  <a:pt x="797959" y="990764"/>
                </a:lnTo>
                <a:lnTo>
                  <a:pt x="805030" y="968880"/>
                </a:lnTo>
                <a:lnTo>
                  <a:pt x="805906" y="961132"/>
                </a:lnTo>
                <a:lnTo>
                  <a:pt x="809370" y="958916"/>
                </a:lnTo>
                <a:lnTo>
                  <a:pt x="819407" y="957425"/>
                </a:lnTo>
                <a:lnTo>
                  <a:pt x="819079" y="966614"/>
                </a:lnTo>
                <a:lnTo>
                  <a:pt x="817560" y="980052"/>
                </a:lnTo>
                <a:cubicBezTo>
                  <a:pt x="815282" y="986631"/>
                  <a:pt x="812345" y="993148"/>
                  <a:pt x="810730" y="999790"/>
                </a:cubicBezTo>
                <a:cubicBezTo>
                  <a:pt x="809466" y="1004999"/>
                  <a:pt x="807178" y="1020594"/>
                  <a:pt x="808964" y="1015431"/>
                </a:cubicBezTo>
                <a:lnTo>
                  <a:pt x="818334" y="987435"/>
                </a:lnTo>
                <a:lnTo>
                  <a:pt x="817049" y="1023385"/>
                </a:lnTo>
                <a:lnTo>
                  <a:pt x="817146" y="1037472"/>
                </a:lnTo>
                <a:lnTo>
                  <a:pt x="814664" y="1046342"/>
                </a:lnTo>
                <a:cubicBezTo>
                  <a:pt x="814289" y="1049665"/>
                  <a:pt x="815426" y="1046376"/>
                  <a:pt x="816943" y="1041432"/>
                </a:cubicBezTo>
                <a:lnTo>
                  <a:pt x="817169" y="1040696"/>
                </a:lnTo>
                <a:lnTo>
                  <a:pt x="817916" y="1149017"/>
                </a:lnTo>
                <a:cubicBezTo>
                  <a:pt x="817035" y="1172695"/>
                  <a:pt x="812333" y="1196663"/>
                  <a:pt x="809542" y="1220488"/>
                </a:cubicBezTo>
                <a:cubicBezTo>
                  <a:pt x="806961" y="1242518"/>
                  <a:pt x="811917" y="1234779"/>
                  <a:pt x="819238" y="1211382"/>
                </a:cubicBezTo>
                <a:lnTo>
                  <a:pt x="829662" y="1172571"/>
                </a:lnTo>
                <a:lnTo>
                  <a:pt x="832397" y="1279958"/>
                </a:lnTo>
                <a:cubicBezTo>
                  <a:pt x="836367" y="1312870"/>
                  <a:pt x="838264" y="1245610"/>
                  <a:pt x="841288" y="1190826"/>
                </a:cubicBezTo>
                <a:lnTo>
                  <a:pt x="841584" y="1186097"/>
                </a:lnTo>
                <a:lnTo>
                  <a:pt x="842267" y="1212272"/>
                </a:lnTo>
                <a:lnTo>
                  <a:pt x="842269" y="1212467"/>
                </a:lnTo>
                <a:lnTo>
                  <a:pt x="842081" y="1214892"/>
                </a:lnTo>
                <a:cubicBezTo>
                  <a:pt x="842150" y="1215000"/>
                  <a:pt x="842222" y="1215107"/>
                  <a:pt x="842291" y="1215216"/>
                </a:cubicBezTo>
                <a:lnTo>
                  <a:pt x="842821" y="1280694"/>
                </a:lnTo>
                <a:lnTo>
                  <a:pt x="844316" y="1290862"/>
                </a:lnTo>
                <a:lnTo>
                  <a:pt x="844357" y="1292423"/>
                </a:lnTo>
                <a:cubicBezTo>
                  <a:pt x="844620" y="1293778"/>
                  <a:pt x="844882" y="1295133"/>
                  <a:pt x="845143" y="1296488"/>
                </a:cubicBezTo>
                <a:cubicBezTo>
                  <a:pt x="845196" y="1296838"/>
                  <a:pt x="845247" y="1297189"/>
                  <a:pt x="845298" y="1297540"/>
                </a:cubicBezTo>
                <a:lnTo>
                  <a:pt x="845301" y="1301573"/>
                </a:lnTo>
                <a:cubicBezTo>
                  <a:pt x="845344" y="1304975"/>
                  <a:pt x="845436" y="1306669"/>
                  <a:pt x="845590" y="1306140"/>
                </a:cubicBezTo>
                <a:lnTo>
                  <a:pt x="845924" y="1301788"/>
                </a:lnTo>
                <a:lnTo>
                  <a:pt x="857168" y="1378228"/>
                </a:lnTo>
                <a:lnTo>
                  <a:pt x="857580" y="1378462"/>
                </a:lnTo>
                <a:lnTo>
                  <a:pt x="857402" y="1379816"/>
                </a:lnTo>
                <a:lnTo>
                  <a:pt x="857999" y="1383874"/>
                </a:lnTo>
                <a:cubicBezTo>
                  <a:pt x="859552" y="1390178"/>
                  <a:pt x="861038" y="1394847"/>
                  <a:pt x="862457" y="1398038"/>
                </a:cubicBezTo>
                <a:lnTo>
                  <a:pt x="863268" y="1399094"/>
                </a:lnTo>
                <a:lnTo>
                  <a:pt x="864970" y="1386087"/>
                </a:lnTo>
                <a:cubicBezTo>
                  <a:pt x="865254" y="1378983"/>
                  <a:pt x="861900" y="1372568"/>
                  <a:pt x="863493" y="1365335"/>
                </a:cubicBezTo>
                <a:cubicBezTo>
                  <a:pt x="865467" y="1356364"/>
                  <a:pt x="871832" y="1347930"/>
                  <a:pt x="875317" y="1339082"/>
                </a:cubicBezTo>
                <a:lnTo>
                  <a:pt x="875614" y="1338167"/>
                </a:lnTo>
                <a:lnTo>
                  <a:pt x="875236" y="1341225"/>
                </a:lnTo>
                <a:lnTo>
                  <a:pt x="875627" y="1364634"/>
                </a:lnTo>
                <a:lnTo>
                  <a:pt x="875593" y="1365884"/>
                </a:lnTo>
                <a:lnTo>
                  <a:pt x="875668" y="1367077"/>
                </a:lnTo>
                <a:lnTo>
                  <a:pt x="875687" y="1368303"/>
                </a:lnTo>
                <a:lnTo>
                  <a:pt x="875994" y="1372606"/>
                </a:lnTo>
                <a:lnTo>
                  <a:pt x="876005" y="1372529"/>
                </a:lnTo>
                <a:lnTo>
                  <a:pt x="875668" y="1367077"/>
                </a:lnTo>
                <a:lnTo>
                  <a:pt x="875627" y="1364634"/>
                </a:lnTo>
                <a:lnTo>
                  <a:pt x="875969" y="1351838"/>
                </a:lnTo>
                <a:lnTo>
                  <a:pt x="877002" y="1348802"/>
                </a:lnTo>
                <a:lnTo>
                  <a:pt x="877408" y="1332653"/>
                </a:lnTo>
                <a:lnTo>
                  <a:pt x="875614" y="1338167"/>
                </a:lnTo>
                <a:lnTo>
                  <a:pt x="877599" y="1322125"/>
                </a:lnTo>
                <a:lnTo>
                  <a:pt x="878034" y="1295887"/>
                </a:lnTo>
                <a:cubicBezTo>
                  <a:pt x="878144" y="1285190"/>
                  <a:pt x="878156" y="1275692"/>
                  <a:pt x="878023" y="1268110"/>
                </a:cubicBezTo>
                <a:lnTo>
                  <a:pt x="876359" y="1224767"/>
                </a:lnTo>
                <a:lnTo>
                  <a:pt x="878175" y="1239217"/>
                </a:lnTo>
                <a:lnTo>
                  <a:pt x="882618" y="1281516"/>
                </a:lnTo>
                <a:lnTo>
                  <a:pt x="882244" y="1295156"/>
                </a:lnTo>
                <a:lnTo>
                  <a:pt x="882918" y="1292501"/>
                </a:lnTo>
                <a:lnTo>
                  <a:pt x="883759" y="1292371"/>
                </a:lnTo>
                <a:lnTo>
                  <a:pt x="882618" y="1281516"/>
                </a:lnTo>
                <a:lnTo>
                  <a:pt x="883843" y="1237019"/>
                </a:lnTo>
                <a:cubicBezTo>
                  <a:pt x="884127" y="1215114"/>
                  <a:pt x="884113" y="1192843"/>
                  <a:pt x="883794" y="1171438"/>
                </a:cubicBezTo>
                <a:lnTo>
                  <a:pt x="883294" y="1155416"/>
                </a:lnTo>
                <a:lnTo>
                  <a:pt x="886307" y="1144651"/>
                </a:lnTo>
                <a:lnTo>
                  <a:pt x="894994" y="1132009"/>
                </a:lnTo>
                <a:lnTo>
                  <a:pt x="890479" y="1229760"/>
                </a:lnTo>
                <a:lnTo>
                  <a:pt x="889996" y="1234030"/>
                </a:lnTo>
                <a:cubicBezTo>
                  <a:pt x="890398" y="1237259"/>
                  <a:pt x="889744" y="1240981"/>
                  <a:pt x="889619" y="1244457"/>
                </a:cubicBezTo>
                <a:cubicBezTo>
                  <a:pt x="889640" y="1244522"/>
                  <a:pt x="889661" y="1244590"/>
                  <a:pt x="889682" y="1244656"/>
                </a:cubicBezTo>
                <a:lnTo>
                  <a:pt x="886232" y="1298623"/>
                </a:lnTo>
                <a:lnTo>
                  <a:pt x="886665" y="1303611"/>
                </a:lnTo>
                <a:lnTo>
                  <a:pt x="885720" y="1306641"/>
                </a:lnTo>
                <a:lnTo>
                  <a:pt x="885515" y="1309853"/>
                </a:lnTo>
                <a:lnTo>
                  <a:pt x="885347" y="1307838"/>
                </a:lnTo>
                <a:lnTo>
                  <a:pt x="882338" y="1317486"/>
                </a:lnTo>
                <a:lnTo>
                  <a:pt x="880652" y="1322674"/>
                </a:lnTo>
                <a:lnTo>
                  <a:pt x="879338" y="1342881"/>
                </a:lnTo>
                <a:lnTo>
                  <a:pt x="881644" y="1342793"/>
                </a:lnTo>
                <a:cubicBezTo>
                  <a:pt x="882811" y="1346205"/>
                  <a:pt x="880298" y="1358408"/>
                  <a:pt x="880492" y="1363646"/>
                </a:cubicBezTo>
                <a:lnTo>
                  <a:pt x="880653" y="1385912"/>
                </a:lnTo>
                <a:lnTo>
                  <a:pt x="885515" y="1309853"/>
                </a:lnTo>
                <a:lnTo>
                  <a:pt x="886260" y="1318811"/>
                </a:lnTo>
                <a:lnTo>
                  <a:pt x="886273" y="1321644"/>
                </a:lnTo>
                <a:cubicBezTo>
                  <a:pt x="886444" y="1326933"/>
                  <a:pt x="886762" y="1332607"/>
                  <a:pt x="887199" y="1337451"/>
                </a:cubicBezTo>
                <a:lnTo>
                  <a:pt x="888565" y="1346478"/>
                </a:lnTo>
                <a:lnTo>
                  <a:pt x="888698" y="1348076"/>
                </a:lnTo>
                <a:lnTo>
                  <a:pt x="881671" y="1414333"/>
                </a:lnTo>
                <a:lnTo>
                  <a:pt x="881492" y="1417994"/>
                </a:lnTo>
                <a:lnTo>
                  <a:pt x="882710" y="1442836"/>
                </a:lnTo>
                <a:lnTo>
                  <a:pt x="887897" y="1484970"/>
                </a:lnTo>
                <a:lnTo>
                  <a:pt x="889503" y="1473557"/>
                </a:lnTo>
                <a:lnTo>
                  <a:pt x="891067" y="1467967"/>
                </a:lnTo>
                <a:lnTo>
                  <a:pt x="891210" y="1441989"/>
                </a:lnTo>
                <a:cubicBezTo>
                  <a:pt x="891210" y="1432220"/>
                  <a:pt x="891524" y="1422361"/>
                  <a:pt x="890840" y="1412769"/>
                </a:cubicBezTo>
                <a:cubicBezTo>
                  <a:pt x="890347" y="1405852"/>
                  <a:pt x="888845" y="1399161"/>
                  <a:pt x="889361" y="1392019"/>
                </a:cubicBezTo>
                <a:lnTo>
                  <a:pt x="890813" y="1373460"/>
                </a:lnTo>
                <a:lnTo>
                  <a:pt x="888698" y="1348076"/>
                </a:lnTo>
                <a:lnTo>
                  <a:pt x="888744" y="1347653"/>
                </a:lnTo>
                <a:lnTo>
                  <a:pt x="888839" y="1348287"/>
                </a:lnTo>
                <a:cubicBezTo>
                  <a:pt x="889486" y="1350261"/>
                  <a:pt x="890228" y="1350194"/>
                  <a:pt x="891034" y="1346873"/>
                </a:cubicBezTo>
                <a:cubicBezTo>
                  <a:pt x="893900" y="1335080"/>
                  <a:pt x="896338" y="1323258"/>
                  <a:pt x="899630" y="1311493"/>
                </a:cubicBezTo>
                <a:cubicBezTo>
                  <a:pt x="901486" y="1304869"/>
                  <a:pt x="905001" y="1298402"/>
                  <a:pt x="906460" y="1291753"/>
                </a:cubicBezTo>
                <a:cubicBezTo>
                  <a:pt x="908176" y="1283931"/>
                  <a:pt x="907213" y="1276106"/>
                  <a:pt x="909112" y="1268291"/>
                </a:cubicBezTo>
                <a:lnTo>
                  <a:pt x="918401" y="1233733"/>
                </a:lnTo>
                <a:lnTo>
                  <a:pt x="916228" y="1276976"/>
                </a:lnTo>
                <a:lnTo>
                  <a:pt x="912061" y="1294789"/>
                </a:lnTo>
                <a:lnTo>
                  <a:pt x="903821" y="1330651"/>
                </a:lnTo>
                <a:lnTo>
                  <a:pt x="904513" y="1340356"/>
                </a:lnTo>
                <a:cubicBezTo>
                  <a:pt x="904871" y="1350038"/>
                  <a:pt x="903507" y="1360209"/>
                  <a:pt x="904881" y="1369576"/>
                </a:cubicBezTo>
                <a:cubicBezTo>
                  <a:pt x="905752" y="1375500"/>
                  <a:pt x="910733" y="1379602"/>
                  <a:pt x="911165" y="1385669"/>
                </a:cubicBezTo>
                <a:cubicBezTo>
                  <a:pt x="911744" y="1393809"/>
                  <a:pt x="907076" y="1402994"/>
                  <a:pt x="907840" y="1411077"/>
                </a:cubicBezTo>
                <a:lnTo>
                  <a:pt x="908658" y="1414911"/>
                </a:lnTo>
                <a:lnTo>
                  <a:pt x="909389" y="1402498"/>
                </a:lnTo>
                <a:lnTo>
                  <a:pt x="912153" y="1392621"/>
                </a:lnTo>
                <a:lnTo>
                  <a:pt x="913442" y="1392678"/>
                </a:lnTo>
                <a:lnTo>
                  <a:pt x="921284" y="1383537"/>
                </a:lnTo>
                <a:lnTo>
                  <a:pt x="920773" y="1376354"/>
                </a:lnTo>
                <a:lnTo>
                  <a:pt x="920452" y="1371872"/>
                </a:lnTo>
                <a:lnTo>
                  <a:pt x="920270" y="1372938"/>
                </a:lnTo>
                <a:cubicBezTo>
                  <a:pt x="919133" y="1376229"/>
                  <a:pt x="915905" y="1382395"/>
                  <a:pt x="913722" y="1387123"/>
                </a:cubicBezTo>
                <a:cubicBezTo>
                  <a:pt x="913686" y="1387217"/>
                  <a:pt x="913648" y="1387313"/>
                  <a:pt x="913612" y="1387408"/>
                </a:cubicBezTo>
                <a:lnTo>
                  <a:pt x="914325" y="1384857"/>
                </a:lnTo>
                <a:lnTo>
                  <a:pt x="919947" y="1364771"/>
                </a:lnTo>
                <a:lnTo>
                  <a:pt x="919294" y="1355603"/>
                </a:lnTo>
                <a:lnTo>
                  <a:pt x="925946" y="1304788"/>
                </a:lnTo>
                <a:cubicBezTo>
                  <a:pt x="927424" y="1293494"/>
                  <a:pt x="926708" y="1282204"/>
                  <a:pt x="930379" y="1270910"/>
                </a:cubicBezTo>
                <a:cubicBezTo>
                  <a:pt x="931549" y="1267311"/>
                  <a:pt x="931862" y="1263311"/>
                  <a:pt x="932602" y="1259512"/>
                </a:cubicBezTo>
                <a:lnTo>
                  <a:pt x="936005" y="1252281"/>
                </a:lnTo>
                <a:lnTo>
                  <a:pt x="945029" y="1213894"/>
                </a:lnTo>
                <a:lnTo>
                  <a:pt x="945281" y="1213011"/>
                </a:lnTo>
                <a:lnTo>
                  <a:pt x="944947" y="1204675"/>
                </a:lnTo>
                <a:cubicBezTo>
                  <a:pt x="944513" y="1199864"/>
                  <a:pt x="944215" y="1195039"/>
                  <a:pt x="945161" y="1190027"/>
                </a:cubicBezTo>
                <a:cubicBezTo>
                  <a:pt x="947889" y="1175573"/>
                  <a:pt x="959480" y="1132686"/>
                  <a:pt x="959202" y="1146836"/>
                </a:cubicBezTo>
                <a:lnTo>
                  <a:pt x="958814" y="1166612"/>
                </a:lnTo>
                <a:lnTo>
                  <a:pt x="968053" y="1140019"/>
                </a:lnTo>
                <a:lnTo>
                  <a:pt x="969140" y="1115427"/>
                </a:lnTo>
                <a:cubicBezTo>
                  <a:pt x="969894" y="1102068"/>
                  <a:pt x="970765" y="1090541"/>
                  <a:pt x="971766" y="1082892"/>
                </a:cubicBezTo>
                <a:cubicBezTo>
                  <a:pt x="975831" y="1051837"/>
                  <a:pt x="973862" y="1020787"/>
                  <a:pt x="983960" y="989728"/>
                </a:cubicBezTo>
                <a:cubicBezTo>
                  <a:pt x="986301" y="982529"/>
                  <a:pt x="985208" y="973729"/>
                  <a:pt x="990981" y="968131"/>
                </a:cubicBezTo>
                <a:cubicBezTo>
                  <a:pt x="995511" y="963740"/>
                  <a:pt x="988822" y="979531"/>
                  <a:pt x="988764" y="985070"/>
                </a:cubicBezTo>
                <a:cubicBezTo>
                  <a:pt x="988763" y="985099"/>
                  <a:pt x="989410" y="1036213"/>
                  <a:pt x="989874" y="1072731"/>
                </a:cubicBezTo>
                <a:lnTo>
                  <a:pt x="990139" y="1093720"/>
                </a:lnTo>
                <a:lnTo>
                  <a:pt x="989640" y="1093818"/>
                </a:lnTo>
                <a:lnTo>
                  <a:pt x="990210" y="1099243"/>
                </a:lnTo>
                <a:lnTo>
                  <a:pt x="990244" y="1101952"/>
                </a:lnTo>
                <a:lnTo>
                  <a:pt x="990725" y="1139963"/>
                </a:lnTo>
                <a:lnTo>
                  <a:pt x="989056" y="1160360"/>
                </a:lnTo>
                <a:cubicBezTo>
                  <a:pt x="986250" y="1176039"/>
                  <a:pt x="982670" y="1191868"/>
                  <a:pt x="980638" y="1207396"/>
                </a:cubicBezTo>
                <a:cubicBezTo>
                  <a:pt x="975687" y="1245215"/>
                  <a:pt x="974930" y="1323625"/>
                  <a:pt x="980271" y="1370435"/>
                </a:cubicBezTo>
                <a:lnTo>
                  <a:pt x="982775" y="1388734"/>
                </a:lnTo>
                <a:lnTo>
                  <a:pt x="982300" y="1423083"/>
                </a:lnTo>
                <a:cubicBezTo>
                  <a:pt x="981522" y="1466873"/>
                  <a:pt x="981254" y="1442657"/>
                  <a:pt x="984963" y="1450665"/>
                </a:cubicBezTo>
                <a:lnTo>
                  <a:pt x="985992" y="1454006"/>
                </a:lnTo>
                <a:lnTo>
                  <a:pt x="989454" y="1442363"/>
                </a:lnTo>
                <a:lnTo>
                  <a:pt x="988381" y="1464100"/>
                </a:lnTo>
                <a:lnTo>
                  <a:pt x="990128" y="1473125"/>
                </a:lnTo>
                <a:lnTo>
                  <a:pt x="990344" y="1474671"/>
                </a:lnTo>
                <a:lnTo>
                  <a:pt x="988814" y="1481100"/>
                </a:lnTo>
                <a:lnTo>
                  <a:pt x="987535" y="1481274"/>
                </a:lnTo>
                <a:lnTo>
                  <a:pt x="986504" y="1502181"/>
                </a:lnTo>
                <a:lnTo>
                  <a:pt x="990428" y="1515009"/>
                </a:lnTo>
                <a:lnTo>
                  <a:pt x="991642" y="1518907"/>
                </a:lnTo>
                <a:lnTo>
                  <a:pt x="994626" y="1505325"/>
                </a:lnTo>
                <a:lnTo>
                  <a:pt x="990344" y="1474671"/>
                </a:lnTo>
                <a:lnTo>
                  <a:pt x="991092" y="1471527"/>
                </a:lnTo>
                <a:cubicBezTo>
                  <a:pt x="991528" y="1466420"/>
                  <a:pt x="991568" y="1459118"/>
                  <a:pt x="990989" y="1448781"/>
                </a:cubicBezTo>
                <a:lnTo>
                  <a:pt x="982775" y="1388734"/>
                </a:lnTo>
                <a:lnTo>
                  <a:pt x="982858" y="1382717"/>
                </a:lnTo>
                <a:lnTo>
                  <a:pt x="983965" y="1326222"/>
                </a:lnTo>
                <a:lnTo>
                  <a:pt x="982993" y="1329666"/>
                </a:lnTo>
                <a:lnTo>
                  <a:pt x="984202" y="1314099"/>
                </a:lnTo>
                <a:lnTo>
                  <a:pt x="984335" y="1307337"/>
                </a:lnTo>
                <a:cubicBezTo>
                  <a:pt x="985073" y="1269648"/>
                  <a:pt x="984837" y="1232147"/>
                  <a:pt x="986551" y="1194268"/>
                </a:cubicBezTo>
                <a:cubicBezTo>
                  <a:pt x="987054" y="1183114"/>
                  <a:pt x="989505" y="1171685"/>
                  <a:pt x="990984" y="1160391"/>
                </a:cubicBezTo>
                <a:lnTo>
                  <a:pt x="990725" y="1139963"/>
                </a:lnTo>
                <a:lnTo>
                  <a:pt x="992830" y="1114232"/>
                </a:lnTo>
                <a:cubicBezTo>
                  <a:pt x="992584" y="1110774"/>
                  <a:pt x="991104" y="1104441"/>
                  <a:pt x="990242" y="1099545"/>
                </a:cubicBezTo>
                <a:lnTo>
                  <a:pt x="990210" y="1099243"/>
                </a:lnTo>
                <a:lnTo>
                  <a:pt x="990139" y="1093720"/>
                </a:lnTo>
                <a:lnTo>
                  <a:pt x="991352" y="1093482"/>
                </a:lnTo>
                <a:cubicBezTo>
                  <a:pt x="995248" y="1097499"/>
                  <a:pt x="997780" y="1102651"/>
                  <a:pt x="999642" y="1108245"/>
                </a:cubicBezTo>
                <a:lnTo>
                  <a:pt x="1002929" y="1121640"/>
                </a:lnTo>
                <a:lnTo>
                  <a:pt x="1004319" y="1117180"/>
                </a:lnTo>
                <a:cubicBezTo>
                  <a:pt x="1006192" y="1110750"/>
                  <a:pt x="1007616" y="1105423"/>
                  <a:pt x="1008782" y="1100808"/>
                </a:cubicBezTo>
                <a:lnTo>
                  <a:pt x="1010361" y="1094378"/>
                </a:lnTo>
                <a:lnTo>
                  <a:pt x="1010362" y="1093474"/>
                </a:lnTo>
                <a:cubicBezTo>
                  <a:pt x="1010364" y="1083540"/>
                  <a:pt x="1010337" y="1076894"/>
                  <a:pt x="1010304" y="1072633"/>
                </a:cubicBezTo>
                <a:lnTo>
                  <a:pt x="1010249" y="1068728"/>
                </a:lnTo>
                <a:lnTo>
                  <a:pt x="1010521" y="1074291"/>
                </a:lnTo>
                <a:cubicBezTo>
                  <a:pt x="1011142" y="1081977"/>
                  <a:pt x="1012851" y="1084484"/>
                  <a:pt x="1017220" y="1024034"/>
                </a:cubicBezTo>
                <a:cubicBezTo>
                  <a:pt x="1017736" y="1016893"/>
                  <a:pt x="1014800" y="1010481"/>
                  <a:pt x="1015741" y="1003284"/>
                </a:cubicBezTo>
                <a:cubicBezTo>
                  <a:pt x="1016684" y="996087"/>
                  <a:pt x="1021373" y="975087"/>
                  <a:pt x="1022762" y="981688"/>
                </a:cubicBezTo>
                <a:lnTo>
                  <a:pt x="1025056" y="999387"/>
                </a:lnTo>
                <a:lnTo>
                  <a:pt x="1024147" y="1016191"/>
                </a:lnTo>
                <a:lnTo>
                  <a:pt x="1024004" y="1017353"/>
                </a:lnTo>
                <a:cubicBezTo>
                  <a:pt x="1022033" y="1024791"/>
                  <a:pt x="1018971" y="1030855"/>
                  <a:pt x="1018699" y="1044785"/>
                </a:cubicBezTo>
                <a:lnTo>
                  <a:pt x="1019068" y="1074007"/>
                </a:lnTo>
                <a:lnTo>
                  <a:pt x="1017960" y="1082474"/>
                </a:lnTo>
                <a:cubicBezTo>
                  <a:pt x="1014652" y="1124634"/>
                  <a:pt x="1011121" y="1166861"/>
                  <a:pt x="1009832" y="1208671"/>
                </a:cubicBezTo>
                <a:lnTo>
                  <a:pt x="1010794" y="1222168"/>
                </a:lnTo>
                <a:lnTo>
                  <a:pt x="1013456" y="1214216"/>
                </a:lnTo>
                <a:lnTo>
                  <a:pt x="1013529" y="1212482"/>
                </a:lnTo>
                <a:cubicBezTo>
                  <a:pt x="1014020" y="1187356"/>
                  <a:pt x="1013636" y="1162396"/>
                  <a:pt x="1015005" y="1137104"/>
                </a:cubicBezTo>
                <a:cubicBezTo>
                  <a:pt x="1015609" y="1125931"/>
                  <a:pt x="1018992" y="1114370"/>
                  <a:pt x="1019438" y="1103225"/>
                </a:cubicBezTo>
                <a:lnTo>
                  <a:pt x="1019068" y="1074007"/>
                </a:lnTo>
                <a:lnTo>
                  <a:pt x="1022395" y="1048598"/>
                </a:lnTo>
                <a:lnTo>
                  <a:pt x="1024147" y="1016191"/>
                </a:lnTo>
                <a:lnTo>
                  <a:pt x="1025657" y="1004013"/>
                </a:lnTo>
                <a:lnTo>
                  <a:pt x="1025056" y="999387"/>
                </a:lnTo>
                <a:lnTo>
                  <a:pt x="1025350" y="993968"/>
                </a:lnTo>
                <a:cubicBezTo>
                  <a:pt x="1026580" y="979928"/>
                  <a:pt x="1029046" y="965738"/>
                  <a:pt x="1030893" y="951621"/>
                </a:cubicBezTo>
                <a:lnTo>
                  <a:pt x="1033110" y="934682"/>
                </a:lnTo>
                <a:cubicBezTo>
                  <a:pt x="1036067" y="944140"/>
                  <a:pt x="1040499" y="952968"/>
                  <a:pt x="1041980" y="963057"/>
                </a:cubicBezTo>
                <a:cubicBezTo>
                  <a:pt x="1042758" y="968357"/>
                  <a:pt x="1039871" y="974447"/>
                  <a:pt x="1039762" y="979996"/>
                </a:cubicBezTo>
                <a:cubicBezTo>
                  <a:pt x="1039623" y="987072"/>
                  <a:pt x="1041280" y="993695"/>
                  <a:pt x="1041240" y="1000747"/>
                </a:cubicBezTo>
                <a:cubicBezTo>
                  <a:pt x="1041156" y="1016025"/>
                  <a:pt x="1039288" y="1031671"/>
                  <a:pt x="1039394" y="1046905"/>
                </a:cubicBezTo>
                <a:lnTo>
                  <a:pt x="1039642" y="1077720"/>
                </a:lnTo>
                <a:lnTo>
                  <a:pt x="1037382" y="1096208"/>
                </a:lnTo>
                <a:cubicBezTo>
                  <a:pt x="1035017" y="1129982"/>
                  <a:pt x="1035795" y="1177610"/>
                  <a:pt x="1037631" y="1222758"/>
                </a:cubicBezTo>
                <a:lnTo>
                  <a:pt x="1039583" y="1258625"/>
                </a:lnTo>
                <a:lnTo>
                  <a:pt x="1042050" y="1249104"/>
                </a:lnTo>
                <a:lnTo>
                  <a:pt x="1042180" y="1242786"/>
                </a:lnTo>
                <a:cubicBezTo>
                  <a:pt x="1043776" y="1165453"/>
                  <a:pt x="1041514" y="1280365"/>
                  <a:pt x="1039780" y="1094777"/>
                </a:cubicBezTo>
                <a:lnTo>
                  <a:pt x="1039642" y="1077720"/>
                </a:lnTo>
                <a:lnTo>
                  <a:pt x="1040872" y="1067657"/>
                </a:lnTo>
                <a:cubicBezTo>
                  <a:pt x="1044691" y="1049165"/>
                  <a:pt x="1047893" y="1030678"/>
                  <a:pt x="1052327" y="1012183"/>
                </a:cubicBezTo>
                <a:cubicBezTo>
                  <a:pt x="1063315" y="966349"/>
                  <a:pt x="1060147" y="1016543"/>
                  <a:pt x="1069695" y="943581"/>
                </a:cubicBezTo>
                <a:cubicBezTo>
                  <a:pt x="1070637" y="936384"/>
                  <a:pt x="1067275" y="930028"/>
                  <a:pt x="1068216" y="922831"/>
                </a:cubicBezTo>
                <a:cubicBezTo>
                  <a:pt x="1069159" y="915633"/>
                  <a:pt x="1072849" y="895118"/>
                  <a:pt x="1075237" y="901235"/>
                </a:cubicBezTo>
                <a:cubicBezTo>
                  <a:pt x="1083198" y="921622"/>
                  <a:pt x="1072282" y="936236"/>
                  <a:pt x="1072282" y="955863"/>
                </a:cubicBezTo>
                <a:cubicBezTo>
                  <a:pt x="1072282" y="982437"/>
                  <a:pt x="1074374" y="1008508"/>
                  <a:pt x="1074501" y="1035054"/>
                </a:cubicBezTo>
                <a:cubicBezTo>
                  <a:pt x="1074621" y="1060047"/>
                  <a:pt x="1071274" y="1085865"/>
                  <a:pt x="1073024" y="1110433"/>
                </a:cubicBezTo>
                <a:cubicBezTo>
                  <a:pt x="1074010" y="1124266"/>
                  <a:pt x="1075874" y="1137871"/>
                  <a:pt x="1075982" y="1151934"/>
                </a:cubicBezTo>
                <a:cubicBezTo>
                  <a:pt x="1076490" y="1218645"/>
                  <a:pt x="1074970" y="1285814"/>
                  <a:pt x="1074876" y="1352662"/>
                </a:cubicBezTo>
                <a:cubicBezTo>
                  <a:pt x="1074869" y="1357548"/>
                  <a:pt x="1074911" y="1363644"/>
                  <a:pt x="1074980" y="1370039"/>
                </a:cubicBezTo>
                <a:lnTo>
                  <a:pt x="1075021" y="1373144"/>
                </a:lnTo>
                <a:lnTo>
                  <a:pt x="1077304" y="1366589"/>
                </a:lnTo>
                <a:lnTo>
                  <a:pt x="1077905" y="1365032"/>
                </a:lnTo>
                <a:lnTo>
                  <a:pt x="1075512" y="1317263"/>
                </a:lnTo>
                <a:cubicBezTo>
                  <a:pt x="1074064" y="1256124"/>
                  <a:pt x="1078158" y="1210397"/>
                  <a:pt x="1084111" y="1121869"/>
                </a:cubicBezTo>
                <a:cubicBezTo>
                  <a:pt x="1084865" y="1110671"/>
                  <a:pt x="1087608" y="1099217"/>
                  <a:pt x="1088544" y="1087990"/>
                </a:cubicBezTo>
                <a:cubicBezTo>
                  <a:pt x="1094327" y="1018731"/>
                  <a:pt x="1084561" y="1054707"/>
                  <a:pt x="1098522" y="1011766"/>
                </a:cubicBezTo>
                <a:cubicBezTo>
                  <a:pt x="1098028" y="1004849"/>
                  <a:pt x="1096396" y="984145"/>
                  <a:pt x="1097043" y="991015"/>
                </a:cubicBezTo>
                <a:cubicBezTo>
                  <a:pt x="1100032" y="1022729"/>
                  <a:pt x="1106184" y="1053644"/>
                  <a:pt x="1105544" y="1086299"/>
                </a:cubicBezTo>
                <a:cubicBezTo>
                  <a:pt x="1105222" y="1102748"/>
                  <a:pt x="1104806" y="1118048"/>
                  <a:pt x="1104385" y="1132570"/>
                </a:cubicBezTo>
                <a:lnTo>
                  <a:pt x="1103984" y="1146696"/>
                </a:lnTo>
                <a:lnTo>
                  <a:pt x="1105112" y="1145414"/>
                </a:lnTo>
                <a:lnTo>
                  <a:pt x="1104707" y="1146510"/>
                </a:lnTo>
                <a:lnTo>
                  <a:pt x="1103927" y="1148665"/>
                </a:lnTo>
                <a:lnTo>
                  <a:pt x="1103201" y="1174170"/>
                </a:lnTo>
                <a:cubicBezTo>
                  <a:pt x="1102522" y="1200845"/>
                  <a:pt x="1102180" y="1225894"/>
                  <a:pt x="1102888" y="1252294"/>
                </a:cubicBezTo>
                <a:lnTo>
                  <a:pt x="1104631" y="1284220"/>
                </a:lnTo>
                <a:lnTo>
                  <a:pt x="1104439" y="1287028"/>
                </a:lnTo>
                <a:cubicBezTo>
                  <a:pt x="1104059" y="1306372"/>
                  <a:pt x="1104225" y="1317880"/>
                  <a:pt x="1104763" y="1325024"/>
                </a:cubicBezTo>
                <a:lnTo>
                  <a:pt x="1105258" y="1327297"/>
                </a:lnTo>
                <a:lnTo>
                  <a:pt x="1106250" y="1322157"/>
                </a:lnTo>
                <a:lnTo>
                  <a:pt x="1106888" y="1319164"/>
                </a:lnTo>
                <a:lnTo>
                  <a:pt x="1105916" y="1307778"/>
                </a:lnTo>
                <a:lnTo>
                  <a:pt x="1104631" y="1284220"/>
                </a:lnTo>
                <a:lnTo>
                  <a:pt x="1113675" y="1152364"/>
                </a:lnTo>
                <a:cubicBezTo>
                  <a:pt x="1117845" y="1110175"/>
                  <a:pt x="1124761" y="1067669"/>
                  <a:pt x="1130303" y="1025323"/>
                </a:cubicBezTo>
                <a:lnTo>
                  <a:pt x="1134737" y="991445"/>
                </a:lnTo>
                <a:cubicBezTo>
                  <a:pt x="1135476" y="985798"/>
                  <a:pt x="1136884" y="968996"/>
                  <a:pt x="1136954" y="974506"/>
                </a:cubicBezTo>
                <a:cubicBezTo>
                  <a:pt x="1137078" y="984245"/>
                  <a:pt x="1137516" y="993916"/>
                  <a:pt x="1137324" y="1003725"/>
                </a:cubicBezTo>
                <a:cubicBezTo>
                  <a:pt x="1136411" y="1050311"/>
                  <a:pt x="1133142" y="1052957"/>
                  <a:pt x="1137325" y="1099856"/>
                </a:cubicBezTo>
                <a:cubicBezTo>
                  <a:pt x="1141530" y="1146988"/>
                  <a:pt x="1149412" y="1192982"/>
                  <a:pt x="1152480" y="1240453"/>
                </a:cubicBezTo>
                <a:lnTo>
                  <a:pt x="1152580" y="1269797"/>
                </a:lnTo>
                <a:lnTo>
                  <a:pt x="1155072" y="1269783"/>
                </a:lnTo>
                <a:lnTo>
                  <a:pt x="1155848" y="1270388"/>
                </a:lnTo>
                <a:lnTo>
                  <a:pt x="1153864" y="1272152"/>
                </a:lnTo>
                <a:lnTo>
                  <a:pt x="1152598" y="1275140"/>
                </a:lnTo>
                <a:lnTo>
                  <a:pt x="1152650" y="1290073"/>
                </a:lnTo>
                <a:lnTo>
                  <a:pt x="1157140" y="1271395"/>
                </a:lnTo>
                <a:lnTo>
                  <a:pt x="1162760" y="1275777"/>
                </a:lnTo>
                <a:lnTo>
                  <a:pt x="1163566" y="1251888"/>
                </a:lnTo>
                <a:cubicBezTo>
                  <a:pt x="1163667" y="1250324"/>
                  <a:pt x="1163978" y="1250212"/>
                  <a:pt x="1164424" y="1251009"/>
                </a:cubicBezTo>
                <a:cubicBezTo>
                  <a:pt x="1165756" y="1253397"/>
                  <a:pt x="1168278" y="1263958"/>
                  <a:pt x="1169849" y="1267981"/>
                </a:cubicBezTo>
                <a:lnTo>
                  <a:pt x="1168226" y="1280039"/>
                </a:lnTo>
                <a:lnTo>
                  <a:pt x="1175209" y="1285483"/>
                </a:lnTo>
                <a:lnTo>
                  <a:pt x="1171976" y="1302828"/>
                </a:lnTo>
                <a:lnTo>
                  <a:pt x="1179088" y="1325576"/>
                </a:lnTo>
                <a:cubicBezTo>
                  <a:pt x="1181286" y="1343436"/>
                  <a:pt x="1172535" y="1386105"/>
                  <a:pt x="1186113" y="1400109"/>
                </a:cubicBezTo>
                <a:lnTo>
                  <a:pt x="1188612" y="1399603"/>
                </a:lnTo>
                <a:lnTo>
                  <a:pt x="1188691" y="1399294"/>
                </a:lnTo>
                <a:lnTo>
                  <a:pt x="1188371" y="1391512"/>
                </a:lnTo>
                <a:cubicBezTo>
                  <a:pt x="1187553" y="1384623"/>
                  <a:pt x="1185921" y="1375730"/>
                  <a:pt x="1185741" y="1370888"/>
                </a:cubicBezTo>
                <a:cubicBezTo>
                  <a:pt x="1185644" y="1368251"/>
                  <a:pt x="1185261" y="1364021"/>
                  <a:pt x="1184872" y="1359033"/>
                </a:cubicBezTo>
                <a:lnTo>
                  <a:pt x="1184462" y="1351654"/>
                </a:lnTo>
                <a:lnTo>
                  <a:pt x="1180824" y="1363093"/>
                </a:lnTo>
                <a:lnTo>
                  <a:pt x="1181037" y="1350061"/>
                </a:lnTo>
                <a:lnTo>
                  <a:pt x="1188709" y="1298437"/>
                </a:lnTo>
                <a:lnTo>
                  <a:pt x="1197994" y="1307934"/>
                </a:lnTo>
                <a:lnTo>
                  <a:pt x="1196031" y="1315276"/>
                </a:lnTo>
                <a:lnTo>
                  <a:pt x="1190634" y="1332246"/>
                </a:lnTo>
                <a:lnTo>
                  <a:pt x="1189067" y="1345480"/>
                </a:lnTo>
                <a:lnTo>
                  <a:pt x="1193416" y="1380804"/>
                </a:lnTo>
                <a:lnTo>
                  <a:pt x="1196318" y="1369443"/>
                </a:lnTo>
                <a:lnTo>
                  <a:pt x="1195350" y="1361574"/>
                </a:lnTo>
                <a:cubicBezTo>
                  <a:pt x="1194944" y="1350620"/>
                  <a:pt x="1199179" y="1338869"/>
                  <a:pt x="1199783" y="1327696"/>
                </a:cubicBezTo>
                <a:cubicBezTo>
                  <a:pt x="1200169" y="1320574"/>
                  <a:pt x="1197354" y="1300177"/>
                  <a:pt x="1198305" y="1306945"/>
                </a:cubicBezTo>
                <a:cubicBezTo>
                  <a:pt x="1201675" y="1330935"/>
                  <a:pt x="1203923" y="1355341"/>
                  <a:pt x="1206560" y="1379598"/>
                </a:cubicBezTo>
                <a:lnTo>
                  <a:pt x="1209391" y="1398763"/>
                </a:lnTo>
                <a:lnTo>
                  <a:pt x="1210671" y="1383989"/>
                </a:lnTo>
                <a:lnTo>
                  <a:pt x="1206314" y="1356811"/>
                </a:lnTo>
                <a:cubicBezTo>
                  <a:pt x="1202909" y="1334866"/>
                  <a:pt x="1200281" y="1312674"/>
                  <a:pt x="1200523" y="1290007"/>
                </a:cubicBezTo>
                <a:cubicBezTo>
                  <a:pt x="1200991" y="1245609"/>
                  <a:pt x="1205173" y="1200448"/>
                  <a:pt x="1209759" y="1155342"/>
                </a:cubicBezTo>
                <a:cubicBezTo>
                  <a:pt x="1214908" y="1104697"/>
                  <a:pt x="1223060" y="1053709"/>
                  <a:pt x="1229713" y="1002892"/>
                </a:cubicBezTo>
                <a:cubicBezTo>
                  <a:pt x="1231263" y="991039"/>
                  <a:pt x="1232535" y="982212"/>
                  <a:pt x="1233560" y="974983"/>
                </a:cubicBezTo>
                <a:lnTo>
                  <a:pt x="1233962" y="971885"/>
                </a:lnTo>
                <a:lnTo>
                  <a:pt x="1230082" y="1032113"/>
                </a:lnTo>
                <a:lnTo>
                  <a:pt x="1232252" y="1078893"/>
                </a:lnTo>
                <a:lnTo>
                  <a:pt x="1217889" y="1221405"/>
                </a:lnTo>
                <a:cubicBezTo>
                  <a:pt x="1214950" y="1250575"/>
                  <a:pt x="1213000" y="1273940"/>
                  <a:pt x="1211847" y="1292746"/>
                </a:cubicBezTo>
                <a:lnTo>
                  <a:pt x="1211336" y="1310662"/>
                </a:lnTo>
                <a:lnTo>
                  <a:pt x="1212965" y="1304283"/>
                </a:lnTo>
                <a:lnTo>
                  <a:pt x="1222193" y="1287648"/>
                </a:lnTo>
                <a:lnTo>
                  <a:pt x="1232769" y="1278759"/>
                </a:lnTo>
                <a:lnTo>
                  <a:pt x="1235260" y="1248933"/>
                </a:lnTo>
                <a:cubicBezTo>
                  <a:pt x="1238343" y="1212019"/>
                  <a:pt x="1237119" y="1175969"/>
                  <a:pt x="1235090" y="1140069"/>
                </a:cubicBezTo>
                <a:lnTo>
                  <a:pt x="1232252" y="1078893"/>
                </a:lnTo>
                <a:lnTo>
                  <a:pt x="1245971" y="942762"/>
                </a:lnTo>
                <a:cubicBezTo>
                  <a:pt x="1247959" y="921634"/>
                  <a:pt x="1249036" y="900635"/>
                  <a:pt x="1250035" y="879663"/>
                </a:cubicBezTo>
                <a:cubicBezTo>
                  <a:pt x="1250637" y="867031"/>
                  <a:pt x="1250773" y="841975"/>
                  <a:pt x="1250773" y="841975"/>
                </a:cubicBezTo>
                <a:cubicBezTo>
                  <a:pt x="1254342" y="849091"/>
                  <a:pt x="1257160" y="854586"/>
                  <a:pt x="1259359" y="859032"/>
                </a:cubicBezTo>
                <a:lnTo>
                  <a:pt x="1264199" y="869716"/>
                </a:lnTo>
                <a:lnTo>
                  <a:pt x="1263340" y="874160"/>
                </a:lnTo>
                <a:cubicBezTo>
                  <a:pt x="1250746" y="980048"/>
                  <a:pt x="1243291" y="1082955"/>
                  <a:pt x="1247823" y="1184991"/>
                </a:cubicBezTo>
                <a:cubicBezTo>
                  <a:pt x="1249371" y="1219832"/>
                  <a:pt x="1253190" y="1254035"/>
                  <a:pt x="1255215" y="1288745"/>
                </a:cubicBezTo>
                <a:cubicBezTo>
                  <a:pt x="1255417" y="1292199"/>
                  <a:pt x="1255360" y="1298074"/>
                  <a:pt x="1255387" y="1304999"/>
                </a:cubicBezTo>
                <a:lnTo>
                  <a:pt x="1255732" y="1316674"/>
                </a:lnTo>
                <a:lnTo>
                  <a:pt x="1259000" y="1304744"/>
                </a:lnTo>
                <a:lnTo>
                  <a:pt x="1264696" y="1289412"/>
                </a:lnTo>
                <a:lnTo>
                  <a:pt x="1263156" y="1275760"/>
                </a:lnTo>
                <a:cubicBezTo>
                  <a:pt x="1261922" y="1266009"/>
                  <a:pt x="1260977" y="1260994"/>
                  <a:pt x="1260268" y="1259001"/>
                </a:cubicBezTo>
                <a:lnTo>
                  <a:pt x="1259903" y="1259342"/>
                </a:lnTo>
                <a:lnTo>
                  <a:pt x="1260453" y="1241630"/>
                </a:lnTo>
                <a:cubicBezTo>
                  <a:pt x="1260593" y="1234331"/>
                  <a:pt x="1260723" y="1225646"/>
                  <a:pt x="1260837" y="1215359"/>
                </a:cubicBezTo>
                <a:lnTo>
                  <a:pt x="1261065" y="1187068"/>
                </a:lnTo>
                <a:lnTo>
                  <a:pt x="1261093" y="1187761"/>
                </a:lnTo>
                <a:cubicBezTo>
                  <a:pt x="1262011" y="1206668"/>
                  <a:pt x="1263140" y="1227275"/>
                  <a:pt x="1264454" y="1250208"/>
                </a:cubicBezTo>
                <a:cubicBezTo>
                  <a:pt x="1265097" y="1261438"/>
                  <a:pt x="1265199" y="1273009"/>
                  <a:pt x="1266106" y="1284245"/>
                </a:cubicBezTo>
                <a:lnTo>
                  <a:pt x="1266287" y="1285133"/>
                </a:lnTo>
                <a:lnTo>
                  <a:pt x="1269482" y="1276529"/>
                </a:lnTo>
                <a:lnTo>
                  <a:pt x="1266608" y="1286729"/>
                </a:lnTo>
                <a:lnTo>
                  <a:pt x="1272586" y="1316273"/>
                </a:lnTo>
                <a:cubicBezTo>
                  <a:pt x="1276858" y="1327218"/>
                  <a:pt x="1274029" y="1303007"/>
                  <a:pt x="1272087" y="1283189"/>
                </a:cubicBezTo>
                <a:lnTo>
                  <a:pt x="1271186" y="1271943"/>
                </a:lnTo>
                <a:lnTo>
                  <a:pt x="1269482" y="1276529"/>
                </a:lnTo>
                <a:lnTo>
                  <a:pt x="1271095" y="1270805"/>
                </a:lnTo>
                <a:lnTo>
                  <a:pt x="1270736" y="1266302"/>
                </a:lnTo>
                <a:cubicBezTo>
                  <a:pt x="1269315" y="1227868"/>
                  <a:pt x="1276266" y="1187665"/>
                  <a:pt x="1277756" y="1148576"/>
                </a:cubicBezTo>
                <a:cubicBezTo>
                  <a:pt x="1281439" y="1052001"/>
                  <a:pt x="1282386" y="955953"/>
                  <a:pt x="1286251" y="859342"/>
                </a:cubicBezTo>
                <a:cubicBezTo>
                  <a:pt x="1287177" y="836184"/>
                  <a:pt x="1289942" y="812775"/>
                  <a:pt x="1291785" y="789552"/>
                </a:cubicBezTo>
                <a:lnTo>
                  <a:pt x="1291791" y="739189"/>
                </a:lnTo>
                <a:lnTo>
                  <a:pt x="1295020" y="713097"/>
                </a:lnTo>
                <a:cubicBezTo>
                  <a:pt x="1295996" y="707324"/>
                  <a:pt x="1296596" y="707228"/>
                  <a:pt x="1296597" y="716207"/>
                </a:cubicBezTo>
                <a:cubicBezTo>
                  <a:pt x="1296597" y="855944"/>
                  <a:pt x="1297059" y="810426"/>
                  <a:pt x="1294013" y="992315"/>
                </a:cubicBezTo>
                <a:cubicBezTo>
                  <a:pt x="1293174" y="1042538"/>
                  <a:pt x="1286462" y="1094269"/>
                  <a:pt x="1291060" y="1143073"/>
                </a:cubicBezTo>
                <a:lnTo>
                  <a:pt x="1293845" y="1172635"/>
                </a:lnTo>
                <a:lnTo>
                  <a:pt x="1294017" y="1184575"/>
                </a:lnTo>
                <a:lnTo>
                  <a:pt x="1297378" y="1210123"/>
                </a:lnTo>
                <a:lnTo>
                  <a:pt x="1298082" y="1217607"/>
                </a:lnTo>
                <a:cubicBezTo>
                  <a:pt x="1299120" y="1226052"/>
                  <a:pt x="1304296" y="1250615"/>
                  <a:pt x="1303257" y="1242169"/>
                </a:cubicBezTo>
                <a:cubicBezTo>
                  <a:pt x="1302061" y="1232447"/>
                  <a:pt x="1299814" y="1223064"/>
                  <a:pt x="1297835" y="1213602"/>
                </a:cubicBezTo>
                <a:lnTo>
                  <a:pt x="1297378" y="1210123"/>
                </a:lnTo>
                <a:lnTo>
                  <a:pt x="1293845" y="1172635"/>
                </a:lnTo>
                <a:lnTo>
                  <a:pt x="1293123" y="1122346"/>
                </a:lnTo>
                <a:cubicBezTo>
                  <a:pt x="1291328" y="1007032"/>
                  <a:pt x="1292399" y="1076190"/>
                  <a:pt x="1313597" y="810646"/>
                </a:cubicBezTo>
                <a:cubicBezTo>
                  <a:pt x="1315504" y="786762"/>
                  <a:pt x="1315623" y="763116"/>
                  <a:pt x="1318770" y="739079"/>
                </a:cubicBezTo>
                <a:cubicBezTo>
                  <a:pt x="1321355" y="719317"/>
                  <a:pt x="1310676" y="695163"/>
                  <a:pt x="1326530" y="679793"/>
                </a:cubicBezTo>
                <a:cubicBezTo>
                  <a:pt x="1339441" y="667275"/>
                  <a:pt x="1332982" y="709402"/>
                  <a:pt x="1333182" y="725106"/>
                </a:cubicBezTo>
                <a:cubicBezTo>
                  <a:pt x="1334095" y="797208"/>
                  <a:pt x="1331048" y="870200"/>
                  <a:pt x="1329860" y="942773"/>
                </a:cubicBezTo>
                <a:cubicBezTo>
                  <a:pt x="1327674" y="1076233"/>
                  <a:pt x="1326267" y="970550"/>
                  <a:pt x="1335796" y="1063818"/>
                </a:cubicBezTo>
                <a:lnTo>
                  <a:pt x="1336767" y="1074654"/>
                </a:lnTo>
                <a:lnTo>
                  <a:pt x="1335922" y="1094048"/>
                </a:lnTo>
                <a:cubicBezTo>
                  <a:pt x="1335991" y="1108703"/>
                  <a:pt x="1336826" y="1120308"/>
                  <a:pt x="1338084" y="1131728"/>
                </a:cubicBezTo>
                <a:lnTo>
                  <a:pt x="1341792" y="1160568"/>
                </a:lnTo>
                <a:lnTo>
                  <a:pt x="1342798" y="1196438"/>
                </a:lnTo>
                <a:cubicBezTo>
                  <a:pt x="1343409" y="1205019"/>
                  <a:pt x="1348584" y="1229581"/>
                  <a:pt x="1347972" y="1221002"/>
                </a:cubicBezTo>
                <a:cubicBezTo>
                  <a:pt x="1346394" y="1198841"/>
                  <a:pt x="1344551" y="1182232"/>
                  <a:pt x="1342788" y="1168310"/>
                </a:cubicBezTo>
                <a:lnTo>
                  <a:pt x="1341792" y="1160568"/>
                </a:lnTo>
                <a:lnTo>
                  <a:pt x="1340580" y="1117248"/>
                </a:lnTo>
                <a:lnTo>
                  <a:pt x="1336767" y="1074654"/>
                </a:lnTo>
                <a:lnTo>
                  <a:pt x="1338361" y="1038057"/>
                </a:lnTo>
                <a:cubicBezTo>
                  <a:pt x="1341795" y="993199"/>
                  <a:pt x="1351009" y="947628"/>
                  <a:pt x="1356098" y="902547"/>
                </a:cubicBezTo>
                <a:cubicBezTo>
                  <a:pt x="1360643" y="862265"/>
                  <a:pt x="1357588" y="839858"/>
                  <a:pt x="1362910" y="813061"/>
                </a:cubicBezTo>
                <a:lnTo>
                  <a:pt x="1365991" y="802768"/>
                </a:lnTo>
                <a:lnTo>
                  <a:pt x="1366305" y="805405"/>
                </a:lnTo>
                <a:lnTo>
                  <a:pt x="1364965" y="834792"/>
                </a:lnTo>
                <a:cubicBezTo>
                  <a:pt x="1364028" y="865181"/>
                  <a:pt x="1364526" y="864237"/>
                  <a:pt x="1365564" y="863949"/>
                </a:cubicBezTo>
                <a:lnTo>
                  <a:pt x="1367407" y="867993"/>
                </a:lnTo>
                <a:lnTo>
                  <a:pt x="1367185" y="873315"/>
                </a:lnTo>
                <a:cubicBezTo>
                  <a:pt x="1366865" y="882020"/>
                  <a:pt x="1366610" y="890973"/>
                  <a:pt x="1366561" y="898356"/>
                </a:cubicBezTo>
                <a:lnTo>
                  <a:pt x="1366639" y="900311"/>
                </a:lnTo>
                <a:lnTo>
                  <a:pt x="1365547" y="908248"/>
                </a:lnTo>
                <a:cubicBezTo>
                  <a:pt x="1364641" y="918679"/>
                  <a:pt x="1364095" y="932434"/>
                  <a:pt x="1363858" y="939391"/>
                </a:cubicBezTo>
                <a:cubicBezTo>
                  <a:pt x="1362851" y="968908"/>
                  <a:pt x="1362918" y="998276"/>
                  <a:pt x="1364968" y="1027052"/>
                </a:cubicBezTo>
                <a:cubicBezTo>
                  <a:pt x="1368836" y="1081345"/>
                  <a:pt x="1378478" y="1133891"/>
                  <a:pt x="1381601" y="1188399"/>
                </a:cubicBezTo>
                <a:lnTo>
                  <a:pt x="1381462" y="1192888"/>
                </a:lnTo>
                <a:lnTo>
                  <a:pt x="1376427" y="1163836"/>
                </a:lnTo>
                <a:cubicBezTo>
                  <a:pt x="1372835" y="1148320"/>
                  <a:pt x="1368167" y="1133117"/>
                  <a:pt x="1361275" y="1119368"/>
                </a:cubicBezTo>
                <a:cubicBezTo>
                  <a:pt x="1357667" y="1112172"/>
                  <a:pt x="1364724" y="1135743"/>
                  <a:pt x="1366448" y="1143931"/>
                </a:cubicBezTo>
                <a:cubicBezTo>
                  <a:pt x="1374472" y="1182027"/>
                  <a:pt x="1367548" y="1225080"/>
                  <a:pt x="1371624" y="1264624"/>
                </a:cubicBezTo>
                <a:cubicBezTo>
                  <a:pt x="1373116" y="1279096"/>
                  <a:pt x="1373699" y="1295602"/>
                  <a:pt x="1383080" y="1305279"/>
                </a:cubicBezTo>
                <a:cubicBezTo>
                  <a:pt x="1390264" y="1312688"/>
                  <a:pt x="1379158" y="1283607"/>
                  <a:pt x="1379015" y="1272247"/>
                </a:cubicBezTo>
                <a:lnTo>
                  <a:pt x="1381462" y="1192888"/>
                </a:lnTo>
                <a:lnTo>
                  <a:pt x="1386512" y="1222020"/>
                </a:lnTo>
                <a:cubicBezTo>
                  <a:pt x="1391871" y="1268894"/>
                  <a:pt x="1386423" y="1279818"/>
                  <a:pt x="1400449" y="1236678"/>
                </a:cubicBezTo>
                <a:cubicBezTo>
                  <a:pt x="1396095" y="1192233"/>
                  <a:pt x="1391627" y="1152720"/>
                  <a:pt x="1388265" y="1112950"/>
                </a:cubicBezTo>
                <a:lnTo>
                  <a:pt x="1385382" y="1047969"/>
                </a:lnTo>
                <a:lnTo>
                  <a:pt x="1396417" y="1130073"/>
                </a:lnTo>
                <a:lnTo>
                  <a:pt x="1396751" y="1136737"/>
                </a:lnTo>
                <a:lnTo>
                  <a:pt x="1397737" y="1139888"/>
                </a:lnTo>
                <a:lnTo>
                  <a:pt x="1403404" y="1182049"/>
                </a:lnTo>
                <a:cubicBezTo>
                  <a:pt x="1404250" y="1187324"/>
                  <a:pt x="1406399" y="1170410"/>
                  <a:pt x="1405622" y="1165112"/>
                </a:cubicBezTo>
                <a:lnTo>
                  <a:pt x="1397737" y="1139888"/>
                </a:lnTo>
                <a:lnTo>
                  <a:pt x="1396417" y="1130073"/>
                </a:lnTo>
                <a:lnTo>
                  <a:pt x="1388618" y="974543"/>
                </a:lnTo>
                <a:lnTo>
                  <a:pt x="1383698" y="934564"/>
                </a:lnTo>
                <a:lnTo>
                  <a:pt x="1384651" y="904280"/>
                </a:lnTo>
                <a:cubicBezTo>
                  <a:pt x="1384699" y="904397"/>
                  <a:pt x="1384747" y="904516"/>
                  <a:pt x="1384795" y="904633"/>
                </a:cubicBezTo>
                <a:cubicBezTo>
                  <a:pt x="1385230" y="905421"/>
                  <a:pt x="1385445" y="905324"/>
                  <a:pt x="1385291" y="903822"/>
                </a:cubicBezTo>
                <a:lnTo>
                  <a:pt x="1384763" y="900704"/>
                </a:lnTo>
                <a:lnTo>
                  <a:pt x="1384788" y="899902"/>
                </a:lnTo>
                <a:lnTo>
                  <a:pt x="1385742" y="906694"/>
                </a:lnTo>
                <a:lnTo>
                  <a:pt x="1389285" y="932964"/>
                </a:lnTo>
                <a:lnTo>
                  <a:pt x="1390559" y="941392"/>
                </a:lnTo>
                <a:lnTo>
                  <a:pt x="1391498" y="952415"/>
                </a:lnTo>
                <a:lnTo>
                  <a:pt x="1392684" y="1007575"/>
                </a:lnTo>
                <a:cubicBezTo>
                  <a:pt x="1400322" y="1138406"/>
                  <a:pt x="1403917" y="1130235"/>
                  <a:pt x="1432231" y="1250234"/>
                </a:cubicBezTo>
                <a:cubicBezTo>
                  <a:pt x="1435680" y="1264850"/>
                  <a:pt x="1427496" y="1220130"/>
                  <a:pt x="1425578" y="1204921"/>
                </a:cubicBezTo>
                <a:cubicBezTo>
                  <a:pt x="1406176" y="1051208"/>
                  <a:pt x="1397346" y="1002028"/>
                  <a:pt x="1393116" y="971400"/>
                </a:cubicBezTo>
                <a:lnTo>
                  <a:pt x="1391498" y="952415"/>
                </a:lnTo>
                <a:lnTo>
                  <a:pt x="1391377" y="946796"/>
                </a:lnTo>
                <a:lnTo>
                  <a:pt x="1392013" y="950998"/>
                </a:lnTo>
                <a:cubicBezTo>
                  <a:pt x="1395582" y="971356"/>
                  <a:pt x="1399804" y="980575"/>
                  <a:pt x="1415965" y="1021977"/>
                </a:cubicBezTo>
                <a:lnTo>
                  <a:pt x="1419938" y="1030425"/>
                </a:lnTo>
                <a:lnTo>
                  <a:pt x="1421196" y="1047721"/>
                </a:lnTo>
                <a:lnTo>
                  <a:pt x="1424467" y="1117261"/>
                </a:lnTo>
                <a:cubicBezTo>
                  <a:pt x="1426459" y="1135956"/>
                  <a:pt x="1426380" y="1157683"/>
                  <a:pt x="1438512" y="1170197"/>
                </a:cubicBezTo>
                <a:cubicBezTo>
                  <a:pt x="1449529" y="1181562"/>
                  <a:pt x="1431613" y="1137448"/>
                  <a:pt x="1428163" y="1121074"/>
                </a:cubicBezTo>
                <a:cubicBezTo>
                  <a:pt x="1424525" y="1103801"/>
                  <a:pt x="1424287" y="1085274"/>
                  <a:pt x="1422619" y="1067290"/>
                </a:cubicBezTo>
                <a:lnTo>
                  <a:pt x="1421196" y="1047721"/>
                </a:lnTo>
                <a:lnTo>
                  <a:pt x="1420432" y="1031473"/>
                </a:lnTo>
                <a:cubicBezTo>
                  <a:pt x="1420595" y="1031820"/>
                  <a:pt x="1420757" y="1032165"/>
                  <a:pt x="1420920" y="1032512"/>
                </a:cubicBezTo>
                <a:cubicBezTo>
                  <a:pt x="1421624" y="1032929"/>
                  <a:pt x="1421449" y="1030470"/>
                  <a:pt x="1420598" y="1025801"/>
                </a:cubicBezTo>
                <a:lnTo>
                  <a:pt x="1420046" y="1023290"/>
                </a:lnTo>
                <a:lnTo>
                  <a:pt x="1417814" y="975818"/>
                </a:lnTo>
                <a:cubicBezTo>
                  <a:pt x="1418427" y="928530"/>
                  <a:pt x="1424628" y="833085"/>
                  <a:pt x="1429097" y="761506"/>
                </a:cubicBezTo>
                <a:lnTo>
                  <a:pt x="1429301" y="758156"/>
                </a:lnTo>
                <a:lnTo>
                  <a:pt x="1431012" y="772026"/>
                </a:lnTo>
                <a:lnTo>
                  <a:pt x="1431609" y="779120"/>
                </a:lnTo>
                <a:lnTo>
                  <a:pt x="1428159" y="832684"/>
                </a:lnTo>
                <a:cubicBezTo>
                  <a:pt x="1427687" y="883208"/>
                  <a:pt x="1429860" y="933181"/>
                  <a:pt x="1433705" y="982596"/>
                </a:cubicBezTo>
                <a:lnTo>
                  <a:pt x="1441197" y="1039047"/>
                </a:lnTo>
                <a:lnTo>
                  <a:pt x="1441738" y="1051337"/>
                </a:lnTo>
                <a:cubicBezTo>
                  <a:pt x="1443485" y="1074489"/>
                  <a:pt x="1446083" y="1096290"/>
                  <a:pt x="1449966" y="1114724"/>
                </a:cubicBezTo>
                <a:cubicBezTo>
                  <a:pt x="1451357" y="1121326"/>
                  <a:pt x="1449326" y="1100781"/>
                  <a:pt x="1448488" y="1093972"/>
                </a:cubicBezTo>
                <a:lnTo>
                  <a:pt x="1441197" y="1039047"/>
                </a:lnTo>
                <a:lnTo>
                  <a:pt x="1438594" y="979855"/>
                </a:lnTo>
                <a:cubicBezTo>
                  <a:pt x="1437609" y="932194"/>
                  <a:pt x="1438259" y="887212"/>
                  <a:pt x="1437028" y="861058"/>
                </a:cubicBezTo>
                <a:cubicBezTo>
                  <a:pt x="1436003" y="839275"/>
                  <a:pt x="1434964" y="821510"/>
                  <a:pt x="1433947" y="806944"/>
                </a:cubicBezTo>
                <a:lnTo>
                  <a:pt x="1431609" y="779120"/>
                </a:lnTo>
                <a:lnTo>
                  <a:pt x="1436286" y="706488"/>
                </a:lnTo>
                <a:cubicBezTo>
                  <a:pt x="1437425" y="692461"/>
                  <a:pt x="1433119" y="655157"/>
                  <a:pt x="1441829" y="664142"/>
                </a:cubicBezTo>
                <a:cubicBezTo>
                  <a:pt x="1451450" y="674065"/>
                  <a:pt x="1439273" y="695216"/>
                  <a:pt x="1439982" y="710300"/>
                </a:cubicBezTo>
                <a:cubicBezTo>
                  <a:pt x="1443711" y="789575"/>
                  <a:pt x="1449526" y="868279"/>
                  <a:pt x="1455137" y="947028"/>
                </a:cubicBezTo>
                <a:cubicBezTo>
                  <a:pt x="1457411" y="978956"/>
                  <a:pt x="1460905" y="1010519"/>
                  <a:pt x="1463639" y="1042310"/>
                </a:cubicBezTo>
                <a:cubicBezTo>
                  <a:pt x="1464231" y="1049199"/>
                  <a:pt x="1464978" y="1070136"/>
                  <a:pt x="1465117" y="1063062"/>
                </a:cubicBezTo>
                <a:cubicBezTo>
                  <a:pt x="1467685" y="931994"/>
                  <a:pt x="1463474" y="1192460"/>
                  <a:pt x="1456244" y="842428"/>
                </a:cubicBezTo>
                <a:cubicBezTo>
                  <a:pt x="1455417" y="802346"/>
                  <a:pt x="1459477" y="761187"/>
                  <a:pt x="1459568" y="720890"/>
                </a:cubicBezTo>
                <a:cubicBezTo>
                  <a:pt x="1459600" y="706794"/>
                  <a:pt x="1454727" y="693785"/>
                  <a:pt x="1456611" y="679388"/>
                </a:cubicBezTo>
                <a:cubicBezTo>
                  <a:pt x="1457437" y="673076"/>
                  <a:pt x="1462461" y="689415"/>
                  <a:pt x="1462893" y="695482"/>
                </a:cubicBezTo>
                <a:cubicBezTo>
                  <a:pt x="1468884" y="779564"/>
                  <a:pt x="1465646" y="866385"/>
                  <a:pt x="1475832" y="949147"/>
                </a:cubicBezTo>
                <a:cubicBezTo>
                  <a:pt x="1479898" y="982179"/>
                  <a:pt x="1483219" y="1015470"/>
                  <a:pt x="1488030" y="1048243"/>
                </a:cubicBezTo>
                <a:cubicBezTo>
                  <a:pt x="1490624" y="1065917"/>
                  <a:pt x="1483618" y="1012604"/>
                  <a:pt x="1482485" y="994461"/>
                </a:cubicBezTo>
                <a:cubicBezTo>
                  <a:pt x="1479551" y="947511"/>
                  <a:pt x="1477158" y="900397"/>
                  <a:pt x="1475831" y="853018"/>
                </a:cubicBezTo>
                <a:cubicBezTo>
                  <a:pt x="1474201" y="794796"/>
                  <a:pt x="1465773" y="737586"/>
                  <a:pt x="1473611" y="677698"/>
                </a:cubicBezTo>
                <a:cubicBezTo>
                  <a:pt x="1474719" y="669228"/>
                  <a:pt x="1476280" y="644173"/>
                  <a:pt x="1476936" y="652288"/>
                </a:cubicBezTo>
                <a:cubicBezTo>
                  <a:pt x="1482385" y="719684"/>
                  <a:pt x="1483525" y="788312"/>
                  <a:pt x="1488026" y="855984"/>
                </a:cubicBezTo>
                <a:cubicBezTo>
                  <a:pt x="1491534" y="908733"/>
                  <a:pt x="1496807" y="960961"/>
                  <a:pt x="1500963" y="1013520"/>
                </a:cubicBezTo>
                <a:cubicBezTo>
                  <a:pt x="1502599" y="1034224"/>
                  <a:pt x="1506173" y="1096716"/>
                  <a:pt x="1505399" y="1075772"/>
                </a:cubicBezTo>
                <a:cubicBezTo>
                  <a:pt x="1503468" y="1023594"/>
                  <a:pt x="1491018" y="855254"/>
                  <a:pt x="1493568" y="813638"/>
                </a:cubicBezTo>
                <a:cubicBezTo>
                  <a:pt x="1497263" y="753362"/>
                  <a:pt x="1496689" y="693657"/>
                  <a:pt x="1504653" y="632813"/>
                </a:cubicBezTo>
                <a:cubicBezTo>
                  <a:pt x="1508938" y="600071"/>
                  <a:pt x="1503652" y="697140"/>
                  <a:pt x="1504654" y="728943"/>
                </a:cubicBezTo>
                <a:cubicBezTo>
                  <a:pt x="1506365" y="783270"/>
                  <a:pt x="1507563" y="837809"/>
                  <a:pt x="1512786" y="891137"/>
                </a:cubicBezTo>
                <a:lnTo>
                  <a:pt x="1525353" y="1019453"/>
                </a:lnTo>
                <a:cubicBezTo>
                  <a:pt x="1526495" y="1030534"/>
                  <a:pt x="1530215" y="1063670"/>
                  <a:pt x="1529419" y="1052485"/>
                </a:cubicBezTo>
                <a:cubicBezTo>
                  <a:pt x="1524490" y="983315"/>
                  <a:pt x="1514785" y="915385"/>
                  <a:pt x="1514634" y="844977"/>
                </a:cubicBezTo>
                <a:cubicBezTo>
                  <a:pt x="1514584" y="822183"/>
                  <a:pt x="1517635" y="798851"/>
                  <a:pt x="1520927" y="775467"/>
                </a:cubicBezTo>
                <a:lnTo>
                  <a:pt x="1523218" y="754822"/>
                </a:lnTo>
                <a:lnTo>
                  <a:pt x="1524242" y="835662"/>
                </a:lnTo>
                <a:cubicBezTo>
                  <a:pt x="1527769" y="885180"/>
                  <a:pt x="1533791" y="1096781"/>
                  <a:pt x="1557877" y="1187577"/>
                </a:cubicBezTo>
                <a:cubicBezTo>
                  <a:pt x="1560254" y="1196536"/>
                  <a:pt x="1558518" y="1167849"/>
                  <a:pt x="1557506" y="1158358"/>
                </a:cubicBezTo>
                <a:cubicBezTo>
                  <a:pt x="1551614" y="1103013"/>
                  <a:pt x="1541165" y="1049129"/>
                  <a:pt x="1537180" y="993198"/>
                </a:cubicBezTo>
                <a:cubicBezTo>
                  <a:pt x="1527724" y="860517"/>
                  <a:pt x="1526229" y="657061"/>
                  <a:pt x="1536062" y="521019"/>
                </a:cubicBezTo>
                <a:cubicBezTo>
                  <a:pt x="1538799" y="483169"/>
                  <a:pt x="1548170" y="444551"/>
                  <a:pt x="1555277" y="406260"/>
                </a:cubicBezTo>
                <a:cubicBezTo>
                  <a:pt x="1557658" y="393426"/>
                  <a:pt x="1556627" y="359589"/>
                  <a:pt x="1564515" y="367726"/>
                </a:cubicBezTo>
                <a:cubicBezTo>
                  <a:pt x="1575113" y="378655"/>
                  <a:pt x="1566582" y="400842"/>
                  <a:pt x="1566363" y="417695"/>
                </a:cubicBezTo>
                <a:cubicBezTo>
                  <a:pt x="1565967" y="448300"/>
                  <a:pt x="1561903" y="479677"/>
                  <a:pt x="1562670" y="510014"/>
                </a:cubicBezTo>
                <a:cubicBezTo>
                  <a:pt x="1565973" y="640956"/>
                  <a:pt x="1555354" y="776746"/>
                  <a:pt x="1578567" y="901311"/>
                </a:cubicBezTo>
                <a:cubicBezTo>
                  <a:pt x="1579274" y="905104"/>
                  <a:pt x="1580290" y="910239"/>
                  <a:pt x="1581522" y="916413"/>
                </a:cubicBezTo>
                <a:lnTo>
                  <a:pt x="1583197" y="924808"/>
                </a:lnTo>
                <a:lnTo>
                  <a:pt x="1584111" y="955092"/>
                </a:lnTo>
                <a:cubicBezTo>
                  <a:pt x="1586081" y="993134"/>
                  <a:pt x="1592689" y="1029806"/>
                  <a:pt x="1598894" y="1066471"/>
                </a:cubicBezTo>
                <a:cubicBezTo>
                  <a:pt x="1600590" y="1076480"/>
                  <a:pt x="1607339" y="1105453"/>
                  <a:pt x="1607765" y="1094843"/>
                </a:cubicBezTo>
                <a:cubicBezTo>
                  <a:pt x="1609176" y="1059605"/>
                  <a:pt x="1595228" y="985435"/>
                  <a:pt x="1585779" y="937748"/>
                </a:cubicBezTo>
                <a:lnTo>
                  <a:pt x="1583197" y="924808"/>
                </a:lnTo>
                <a:lnTo>
                  <a:pt x="1571540" y="538388"/>
                </a:lnTo>
                <a:cubicBezTo>
                  <a:pt x="1570810" y="501030"/>
                  <a:pt x="1567414" y="463775"/>
                  <a:pt x="1573755" y="425319"/>
                </a:cubicBezTo>
                <a:cubicBezTo>
                  <a:pt x="1580530" y="384243"/>
                  <a:pt x="1589310" y="263344"/>
                  <a:pt x="1594078" y="302090"/>
                </a:cubicBezTo>
                <a:cubicBezTo>
                  <a:pt x="1609560" y="427871"/>
                  <a:pt x="1594110" y="562714"/>
                  <a:pt x="1606279" y="689575"/>
                </a:cubicBezTo>
                <a:lnTo>
                  <a:pt x="1632893" y="966957"/>
                </a:lnTo>
                <a:cubicBezTo>
                  <a:pt x="1633321" y="971209"/>
                  <a:pt x="1635831" y="983514"/>
                  <a:pt x="1635480" y="979238"/>
                </a:cubicBezTo>
                <a:cubicBezTo>
                  <a:pt x="1621581" y="809996"/>
                  <a:pt x="1594760" y="521215"/>
                  <a:pt x="1612187" y="388059"/>
                </a:cubicBezTo>
                <a:cubicBezTo>
                  <a:pt x="1615143" y="365474"/>
                  <a:pt x="1614923" y="342980"/>
                  <a:pt x="1621056" y="320303"/>
                </a:cubicBezTo>
                <a:cubicBezTo>
                  <a:pt x="1624527" y="307468"/>
                  <a:pt x="1619875" y="345589"/>
                  <a:pt x="1620317" y="357993"/>
                </a:cubicBezTo>
                <a:cubicBezTo>
                  <a:pt x="1626161" y="521918"/>
                  <a:pt x="1607273" y="694296"/>
                  <a:pt x="1639912" y="849231"/>
                </a:cubicBezTo>
                <a:cubicBezTo>
                  <a:pt x="1643360" y="865606"/>
                  <a:pt x="1651483" y="915514"/>
                  <a:pt x="1650260" y="898355"/>
                </a:cubicBezTo>
                <a:cubicBezTo>
                  <a:pt x="1629010" y="600109"/>
                  <a:pt x="1617954" y="763478"/>
                  <a:pt x="1629928" y="444807"/>
                </a:cubicBezTo>
                <a:cubicBezTo>
                  <a:pt x="1630870" y="419744"/>
                  <a:pt x="1634994" y="345281"/>
                  <a:pt x="1639904" y="368582"/>
                </a:cubicBezTo>
                <a:cubicBezTo>
                  <a:pt x="1651562" y="423931"/>
                  <a:pt x="1647560" y="484758"/>
                  <a:pt x="1650622" y="543059"/>
                </a:cubicBezTo>
                <a:lnTo>
                  <a:pt x="1663378" y="814138"/>
                </a:lnTo>
                <a:lnTo>
                  <a:pt x="1664302" y="855163"/>
                </a:lnTo>
                <a:lnTo>
                  <a:pt x="1667900" y="893972"/>
                </a:lnTo>
                <a:lnTo>
                  <a:pt x="1670440" y="935043"/>
                </a:lnTo>
                <a:lnTo>
                  <a:pt x="1674651" y="1000418"/>
                </a:lnTo>
                <a:cubicBezTo>
                  <a:pt x="1694215" y="1050525"/>
                  <a:pt x="1682995" y="1024275"/>
                  <a:pt x="1672875" y="947636"/>
                </a:cubicBezTo>
                <a:lnTo>
                  <a:pt x="1667900" y="893972"/>
                </a:lnTo>
                <a:lnTo>
                  <a:pt x="1666900" y="877800"/>
                </a:lnTo>
                <a:lnTo>
                  <a:pt x="1663932" y="825943"/>
                </a:lnTo>
                <a:lnTo>
                  <a:pt x="1663378" y="814138"/>
                </a:lnTo>
                <a:lnTo>
                  <a:pt x="1658755" y="609122"/>
                </a:lnTo>
                <a:cubicBezTo>
                  <a:pt x="1659056" y="580660"/>
                  <a:pt x="1661202" y="551843"/>
                  <a:pt x="1663447" y="523007"/>
                </a:cubicBezTo>
                <a:lnTo>
                  <a:pt x="1667744" y="452841"/>
                </a:lnTo>
                <a:lnTo>
                  <a:pt x="1669100" y="465987"/>
                </a:lnTo>
                <a:cubicBezTo>
                  <a:pt x="1674367" y="560055"/>
                  <a:pt x="1674226" y="655655"/>
                  <a:pt x="1682407" y="748873"/>
                </a:cubicBezTo>
                <a:cubicBezTo>
                  <a:pt x="1684155" y="768764"/>
                  <a:pt x="1688041" y="798170"/>
                  <a:pt x="1692639" y="829896"/>
                </a:cubicBezTo>
                <a:lnTo>
                  <a:pt x="1699295" y="873493"/>
                </a:lnTo>
                <a:lnTo>
                  <a:pt x="1706802" y="947065"/>
                </a:lnTo>
                <a:cubicBezTo>
                  <a:pt x="1708149" y="959802"/>
                  <a:pt x="1711977" y="971627"/>
                  <a:pt x="1714563" y="983908"/>
                </a:cubicBezTo>
                <a:cubicBezTo>
                  <a:pt x="1722600" y="1022060"/>
                  <a:pt x="1716307" y="983192"/>
                  <a:pt x="1707132" y="924842"/>
                </a:cubicBezTo>
                <a:lnTo>
                  <a:pt x="1699295" y="873493"/>
                </a:lnTo>
                <a:lnTo>
                  <a:pt x="1697469" y="855605"/>
                </a:lnTo>
                <a:cubicBezTo>
                  <a:pt x="1678972" y="662941"/>
                  <a:pt x="1683692" y="598017"/>
                  <a:pt x="1716769" y="294063"/>
                </a:cubicBezTo>
                <a:cubicBezTo>
                  <a:pt x="1726008" y="209156"/>
                  <a:pt x="1704144" y="463535"/>
                  <a:pt x="1709012" y="545607"/>
                </a:cubicBezTo>
                <a:lnTo>
                  <a:pt x="1726770" y="854695"/>
                </a:lnTo>
                <a:lnTo>
                  <a:pt x="1726920" y="857642"/>
                </a:lnTo>
                <a:lnTo>
                  <a:pt x="1727199" y="864123"/>
                </a:lnTo>
                <a:cubicBezTo>
                  <a:pt x="1727605" y="872654"/>
                  <a:pt x="1727884" y="877116"/>
                  <a:pt x="1727621" y="871478"/>
                </a:cubicBezTo>
                <a:lnTo>
                  <a:pt x="1726920" y="857642"/>
                </a:lnTo>
                <a:lnTo>
                  <a:pt x="1726547" y="849027"/>
                </a:lnTo>
                <a:cubicBezTo>
                  <a:pt x="1725478" y="821293"/>
                  <a:pt x="1724916" y="786972"/>
                  <a:pt x="1731350" y="840285"/>
                </a:cubicBezTo>
                <a:lnTo>
                  <a:pt x="1734005" y="864450"/>
                </a:lnTo>
                <a:lnTo>
                  <a:pt x="1743019" y="1022872"/>
                </a:lnTo>
                <a:cubicBezTo>
                  <a:pt x="1743656" y="1033231"/>
                  <a:pt x="1752807" y="1061524"/>
                  <a:pt x="1751889" y="1051247"/>
                </a:cubicBezTo>
                <a:cubicBezTo>
                  <a:pt x="1745023" y="974289"/>
                  <a:pt x="1739899" y="920398"/>
                  <a:pt x="1736102" y="883544"/>
                </a:cubicBezTo>
                <a:lnTo>
                  <a:pt x="1734005" y="864450"/>
                </a:lnTo>
                <a:lnTo>
                  <a:pt x="1733939" y="863283"/>
                </a:lnTo>
                <a:cubicBezTo>
                  <a:pt x="1731494" y="809929"/>
                  <a:pt x="1729984" y="756340"/>
                  <a:pt x="1730449" y="702297"/>
                </a:cubicBezTo>
                <a:cubicBezTo>
                  <a:pt x="1731488" y="581489"/>
                  <a:pt x="1740305" y="459071"/>
                  <a:pt x="1748921" y="336837"/>
                </a:cubicBezTo>
                <a:cubicBezTo>
                  <a:pt x="1751016" y="307129"/>
                  <a:pt x="1749589" y="395295"/>
                  <a:pt x="1750031" y="424498"/>
                </a:cubicBezTo>
                <a:lnTo>
                  <a:pt x="1749723" y="554629"/>
                </a:lnTo>
                <a:lnTo>
                  <a:pt x="1749295" y="558318"/>
                </a:lnTo>
                <a:cubicBezTo>
                  <a:pt x="1746754" y="604151"/>
                  <a:pt x="1746348" y="649586"/>
                  <a:pt x="1747058" y="694776"/>
                </a:cubicBezTo>
                <a:lnTo>
                  <a:pt x="1748593" y="741293"/>
                </a:lnTo>
                <a:lnTo>
                  <a:pt x="1748075" y="757703"/>
                </a:lnTo>
                <a:cubicBezTo>
                  <a:pt x="1745709" y="838779"/>
                  <a:pt x="1744155" y="935051"/>
                  <a:pt x="1751726" y="929359"/>
                </a:cubicBezTo>
                <a:lnTo>
                  <a:pt x="1754009" y="922718"/>
                </a:lnTo>
                <a:cubicBezTo>
                  <a:pt x="1754970" y="923467"/>
                  <a:pt x="1755930" y="924217"/>
                  <a:pt x="1756891" y="924966"/>
                </a:cubicBezTo>
                <a:cubicBezTo>
                  <a:pt x="1758986" y="924941"/>
                  <a:pt x="1761594" y="923524"/>
                  <a:pt x="1764821" y="920394"/>
                </a:cubicBezTo>
                <a:cubicBezTo>
                  <a:pt x="1778147" y="907475"/>
                  <a:pt x="1776729" y="891595"/>
                  <a:pt x="1771627" y="874974"/>
                </a:cubicBezTo>
                <a:lnTo>
                  <a:pt x="1765073" y="856687"/>
                </a:lnTo>
                <a:lnTo>
                  <a:pt x="1770112" y="819709"/>
                </a:lnTo>
                <a:cubicBezTo>
                  <a:pt x="1775838" y="727281"/>
                  <a:pt x="1765369" y="636291"/>
                  <a:pt x="1780706" y="542653"/>
                </a:cubicBezTo>
                <a:cubicBezTo>
                  <a:pt x="1805064" y="393945"/>
                  <a:pt x="1849131" y="-11505"/>
                  <a:pt x="1861168" y="251"/>
                </a:cubicBezTo>
                <a:close/>
              </a:path>
            </a:pathLst>
          </a:custGeom>
          <a:noFill/>
        </p:spPr>
        <p:txBody>
          <a:bodyPr lIns="68580" tIns="34290" rIns="68580" bIns="34290" anchor="ctr">
            <a:normAutofit/>
          </a:bodyPr>
          <a:lstStyle>
            <a:lvl1pPr marL="0" indent="0" algn="ctr">
              <a:buNone/>
              <a:defRPr sz="1050" baseline="0">
                <a:latin typeface="Lato Regular"/>
                <a:cs typeface="Lato Regular"/>
              </a:defRPr>
            </a:lvl1pPr>
          </a:lstStyle>
          <a:p>
            <a:endParaRPr lang="en-US" dirty="0"/>
          </a:p>
        </p:txBody>
      </p:sp>
      <p:sp>
        <p:nvSpPr>
          <p:cNvPr id="9" name="Title 3"/>
          <p:cNvSpPr>
            <a:spLocks noGrp="1"/>
          </p:cNvSpPr>
          <p:nvPr>
            <p:ph type="title" hasCustomPrompt="1"/>
          </p:nvPr>
        </p:nvSpPr>
        <p:spPr>
          <a:xfrm>
            <a:off x="863601" y="1870850"/>
            <a:ext cx="2709335" cy="346220"/>
          </a:xfrm>
          <a:prstGeom prst="rect">
            <a:avLst/>
          </a:prstGeom>
        </p:spPr>
        <p:txBody>
          <a:bodyPr lIns="68580" tIns="34290" rIns="68580" bIns="34290">
            <a:noAutofit/>
          </a:bodyPr>
          <a:lstStyle>
            <a:lvl1pPr algn="l">
              <a:defRPr sz="1875" cap="all">
                <a:solidFill>
                  <a:schemeClr val="tx1">
                    <a:lumMod val="75000"/>
                    <a:lumOff val="25000"/>
                  </a:schemeClr>
                </a:solidFill>
                <a:latin typeface="Lemon/Milk"/>
                <a:cs typeface="Lemon/Milk"/>
              </a:defRPr>
            </a:lvl1pPr>
          </a:lstStyle>
          <a:p>
            <a:r>
              <a:rPr lang="en-US" dirty="0"/>
              <a:t>title example</a:t>
            </a:r>
          </a:p>
        </p:txBody>
      </p:sp>
      <p:sp>
        <p:nvSpPr>
          <p:cNvPr id="10" name="Text Placeholder 5"/>
          <p:cNvSpPr>
            <a:spLocks noGrp="1"/>
          </p:cNvSpPr>
          <p:nvPr>
            <p:ph type="body" sz="quarter" idx="10" hasCustomPrompt="1"/>
          </p:nvPr>
        </p:nvSpPr>
        <p:spPr>
          <a:xfrm>
            <a:off x="863601" y="1512341"/>
            <a:ext cx="2709334" cy="272202"/>
          </a:xfrm>
          <a:prstGeom prst="rect">
            <a:avLst/>
          </a:prstGeom>
        </p:spPr>
        <p:txBody>
          <a:bodyPr lIns="68580" tIns="34290" rIns="68580" bIns="34290">
            <a:noAutofit/>
          </a:bodyPr>
          <a:lstStyle>
            <a:lvl1pPr marL="0" indent="0" algn="l">
              <a:buNone/>
              <a:defRPr sz="900" cap="all">
                <a:solidFill>
                  <a:schemeClr val="accent1"/>
                </a:solidFill>
                <a:latin typeface="Lato Black"/>
                <a:cs typeface="Lato Black"/>
              </a:defRPr>
            </a:lvl1pPr>
          </a:lstStyle>
          <a:p>
            <a:pPr lvl="0"/>
            <a:r>
              <a:rPr lang="en-US" dirty="0" err="1"/>
              <a:t>Subitle</a:t>
            </a:r>
            <a:r>
              <a:rPr lang="en-US" dirty="0"/>
              <a:t> Example here</a:t>
            </a:r>
          </a:p>
        </p:txBody>
      </p:sp>
      <p:sp>
        <p:nvSpPr>
          <p:cNvPr id="11" name="Text Placeholder 5"/>
          <p:cNvSpPr>
            <a:spLocks noGrp="1"/>
          </p:cNvSpPr>
          <p:nvPr>
            <p:ph type="body" sz="quarter" idx="12" hasCustomPrompt="1"/>
          </p:nvPr>
        </p:nvSpPr>
        <p:spPr>
          <a:xfrm>
            <a:off x="855135" y="2256042"/>
            <a:ext cx="2717800" cy="1175615"/>
          </a:xfrm>
          <a:prstGeom prst="rect">
            <a:avLst/>
          </a:prstGeom>
        </p:spPr>
        <p:txBody>
          <a:bodyPr lIns="68580" tIns="34290" rIns="68580" bIns="34290">
            <a:noAutofit/>
          </a:bodyPr>
          <a:lstStyle>
            <a:lvl1pPr marL="0" indent="0" algn="l">
              <a:lnSpc>
                <a:spcPct val="120000"/>
              </a:lnSpc>
              <a:buNone/>
              <a:defRPr lang="en-US" sz="675" smtClean="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 et in </a:t>
            </a:r>
            <a:r>
              <a:rPr lang="en-US" dirty="0" err="1"/>
              <a:t>metus</a:t>
            </a:r>
            <a:r>
              <a:rPr lang="en-US" dirty="0"/>
              <a:t>. </a:t>
            </a:r>
            <a:r>
              <a:rPr lang="en-US" dirty="0" err="1"/>
              <a:t>Duis</a:t>
            </a:r>
            <a:r>
              <a:rPr lang="en-US" dirty="0"/>
              <a:t> </a:t>
            </a:r>
            <a:r>
              <a:rPr lang="en-US" dirty="0" err="1"/>
              <a:t>congue</a:t>
            </a:r>
            <a:r>
              <a:rPr lang="en-US" dirty="0"/>
              <a:t> </a:t>
            </a:r>
            <a:r>
              <a:rPr lang="en-US" dirty="0" err="1"/>
              <a:t>eros</a:t>
            </a:r>
            <a:r>
              <a:rPr lang="en-US" dirty="0"/>
              <a:t> </a:t>
            </a:r>
            <a:r>
              <a:rPr lang="en-US" dirty="0" err="1"/>
              <a:t>vel</a:t>
            </a:r>
            <a:r>
              <a:rPr lang="en-US" dirty="0"/>
              <a:t> </a:t>
            </a:r>
            <a:r>
              <a:rPr lang="en-US" dirty="0" err="1"/>
              <a:t>lectus</a:t>
            </a:r>
            <a:r>
              <a:rPr lang="en-US" dirty="0"/>
              <a:t> semper semper. </a:t>
            </a:r>
            <a:r>
              <a:rPr lang="en-US" dirty="0" err="1"/>
              <a:t>Nullam</a:t>
            </a:r>
            <a:r>
              <a:rPr lang="en-US" dirty="0"/>
              <a:t> </a:t>
            </a:r>
            <a:r>
              <a:rPr lang="en-US" dirty="0" err="1"/>
              <a:t>finibus</a:t>
            </a:r>
            <a:r>
              <a:rPr lang="en-US" dirty="0"/>
              <a:t> </a:t>
            </a:r>
            <a:r>
              <a:rPr lang="en-US" dirty="0" err="1"/>
              <a:t>nisl</a:t>
            </a:r>
            <a:r>
              <a:rPr lang="en-US" dirty="0"/>
              <a:t> </a:t>
            </a:r>
            <a:r>
              <a:rPr lang="en-US" dirty="0" err="1"/>
              <a:t>ut</a:t>
            </a:r>
            <a:r>
              <a:rPr lang="en-US" dirty="0"/>
              <a:t> ligula </a:t>
            </a:r>
            <a:r>
              <a:rPr lang="en-US" dirty="0" err="1"/>
              <a:t>vestibulum</a:t>
            </a:r>
            <a:r>
              <a:rPr lang="en-US" dirty="0"/>
              <a:t>, </a:t>
            </a:r>
            <a:r>
              <a:rPr lang="en-US" dirty="0" err="1"/>
              <a:t>ut</a:t>
            </a:r>
            <a:r>
              <a:rPr lang="en-US" dirty="0"/>
              <a:t> semper ex </a:t>
            </a:r>
            <a:r>
              <a:rPr lang="en-US" dirty="0" err="1"/>
              <a:t>suscipit</a:t>
            </a:r>
            <a:r>
              <a:rPr lang="en-US" dirty="0"/>
              <a:t>. </a:t>
            </a:r>
          </a:p>
        </p:txBody>
      </p:sp>
    </p:spTree>
    <p:extLst>
      <p:ext uri="{BB962C8B-B14F-4D97-AF65-F5344CB8AC3E}">
        <p14:creationId xmlns:p14="http://schemas.microsoft.com/office/powerpoint/2010/main" val="3419969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600"/>
                                        <p:tgtEl>
                                          <p:spTgt spid="9"/>
                                        </p:tgtEl>
                                      </p:cBhvr>
                                    </p:animEffect>
                                    <p:anim calcmode="lin" valueType="num">
                                      <p:cBhvr>
                                        <p:cTn id="8" dur="600" fill="hold"/>
                                        <p:tgtEl>
                                          <p:spTgt spid="9"/>
                                        </p:tgtEl>
                                        <p:attrNameLst>
                                          <p:attrName>ppt_x</p:attrName>
                                        </p:attrNameLst>
                                      </p:cBhvr>
                                      <p:tavLst>
                                        <p:tav tm="0">
                                          <p:val>
                                            <p:strVal val="#ppt_x"/>
                                          </p:val>
                                        </p:tav>
                                        <p:tav tm="100000">
                                          <p:val>
                                            <p:strVal val="#ppt_x"/>
                                          </p:val>
                                        </p:tav>
                                      </p:tavLst>
                                    </p:anim>
                                    <p:anim calcmode="lin" valueType="num">
                                      <p:cBhvr>
                                        <p:cTn id="9" dur="540" decel="100000" fill="hold"/>
                                        <p:tgtEl>
                                          <p:spTgt spid="9"/>
                                        </p:tgtEl>
                                        <p:attrNameLst>
                                          <p:attrName>ppt_y</p:attrName>
                                        </p:attrNameLst>
                                      </p:cBhvr>
                                      <p:tavLst>
                                        <p:tav tm="0">
                                          <p:val>
                                            <p:strVal val="#ppt_y+1"/>
                                          </p:val>
                                        </p:tav>
                                        <p:tav tm="100000">
                                          <p:val>
                                            <p:strVal val="#ppt_y-.03"/>
                                          </p:val>
                                        </p:tav>
                                      </p:tavLst>
                                    </p:anim>
                                    <p:anim calcmode="lin" valueType="num">
                                      <p:cBhvr>
                                        <p:cTn id="10" dur="60" accel="100000" fill="hold">
                                          <p:stCondLst>
                                            <p:cond delay="540"/>
                                          </p:stCondLst>
                                        </p:cTn>
                                        <p:tgtEl>
                                          <p:spTgt spid="9"/>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p:stCondLst>
                                    <p:cond delay="300"/>
                                  </p:stCondLst>
                                  <p:childTnLst>
                                    <p:set>
                                      <p:cBhvr>
                                        <p:cTn id="12" dur="1" fill="hold">
                                          <p:stCondLst>
                                            <p:cond delay="0"/>
                                          </p:stCondLst>
                                        </p:cTn>
                                        <p:tgtEl>
                                          <p:spTgt spid="10">
                                            <p:txEl>
                                              <p:pRg st="0" end="0"/>
                                            </p:txEl>
                                          </p:spTgt>
                                        </p:tgtEl>
                                        <p:attrNameLst>
                                          <p:attrName>style.visibility</p:attrName>
                                        </p:attrNameLst>
                                      </p:cBhvr>
                                      <p:to>
                                        <p:strVal val="visible"/>
                                      </p:to>
                                    </p:set>
                                    <p:animEffect transition="in" filter="fade">
                                      <p:cBhvr>
                                        <p:cTn id="13" dur="600"/>
                                        <p:tgtEl>
                                          <p:spTgt spid="10">
                                            <p:txEl>
                                              <p:pRg st="0" end="0"/>
                                            </p:txEl>
                                          </p:spTgt>
                                        </p:tgtEl>
                                      </p:cBhvr>
                                    </p:animEffect>
                                    <p:anim calcmode="lin" valueType="num">
                                      <p:cBhvr>
                                        <p:cTn id="14" dur="600" fill="hold"/>
                                        <p:tgtEl>
                                          <p:spTgt spid="10">
                                            <p:txEl>
                                              <p:pRg st="0" end="0"/>
                                            </p:txEl>
                                          </p:spTgt>
                                        </p:tgtEl>
                                        <p:attrNameLst>
                                          <p:attrName>ppt_x</p:attrName>
                                        </p:attrNameLst>
                                      </p:cBhvr>
                                      <p:tavLst>
                                        <p:tav tm="0">
                                          <p:val>
                                            <p:strVal val="#ppt_x"/>
                                          </p:val>
                                        </p:tav>
                                        <p:tav tm="100000">
                                          <p:val>
                                            <p:strVal val="#ppt_x"/>
                                          </p:val>
                                        </p:tav>
                                      </p:tavLst>
                                    </p:anim>
                                    <p:anim calcmode="lin" valueType="num">
                                      <p:cBhvr>
                                        <p:cTn id="15" dur="540" decel="100000" fill="hold"/>
                                        <p:tgtEl>
                                          <p:spTgt spid="10">
                                            <p:txEl>
                                              <p:pRg st="0" end="0"/>
                                            </p:txEl>
                                          </p:spTgt>
                                        </p:tgtEl>
                                        <p:attrNameLst>
                                          <p:attrName>ppt_y</p:attrName>
                                        </p:attrNameLst>
                                      </p:cBhvr>
                                      <p:tavLst>
                                        <p:tav tm="0">
                                          <p:val>
                                            <p:strVal val="#ppt_y+1"/>
                                          </p:val>
                                        </p:tav>
                                        <p:tav tm="100000">
                                          <p:val>
                                            <p:strVal val="#ppt_y-.03"/>
                                          </p:val>
                                        </p:tav>
                                      </p:tavLst>
                                    </p:anim>
                                    <p:anim calcmode="lin" valueType="num">
                                      <p:cBhvr>
                                        <p:cTn id="16" dur="60" accel="100000" fill="hold">
                                          <p:stCondLst>
                                            <p:cond delay="540"/>
                                          </p:stCondLst>
                                        </p:cTn>
                                        <p:tgtEl>
                                          <p:spTgt spid="10">
                                            <p:txEl>
                                              <p:pRg st="0" end="0"/>
                                            </p:txEl>
                                          </p:spTgt>
                                        </p:tgtEl>
                                        <p:attrNameLst>
                                          <p:attrName>ppt_y</p:attrName>
                                        </p:attrNameLst>
                                      </p:cBhvr>
                                      <p:tavLst>
                                        <p:tav tm="0">
                                          <p:val>
                                            <p:strVal val="#ppt_y-.03"/>
                                          </p:val>
                                        </p:tav>
                                        <p:tav tm="100000">
                                          <p:val>
                                            <p:strVal val="#ppt_y"/>
                                          </p:val>
                                        </p:tav>
                                      </p:tavLst>
                                    </p:anim>
                                  </p:childTnLst>
                                </p:cTn>
                              </p:par>
                              <p:par>
                                <p:cTn id="17" presetID="37" presetClass="entr" presetSubtype="0" fill="hold" grpId="0" nodeType="withEffect">
                                  <p:stCondLst>
                                    <p:cond delay="300"/>
                                  </p:stCondLst>
                                  <p:childTnLst>
                                    <p:set>
                                      <p:cBhvr>
                                        <p:cTn id="18" dur="1" fill="hold">
                                          <p:stCondLst>
                                            <p:cond delay="0"/>
                                          </p:stCondLst>
                                        </p:cTn>
                                        <p:tgtEl>
                                          <p:spTgt spid="11">
                                            <p:txEl>
                                              <p:pRg st="0" end="0"/>
                                            </p:txEl>
                                          </p:spTgt>
                                        </p:tgtEl>
                                        <p:attrNameLst>
                                          <p:attrName>style.visibility</p:attrName>
                                        </p:attrNameLst>
                                      </p:cBhvr>
                                      <p:to>
                                        <p:strVal val="visible"/>
                                      </p:to>
                                    </p:set>
                                    <p:animEffect transition="in" filter="fade">
                                      <p:cBhvr>
                                        <p:cTn id="19" dur="600"/>
                                        <p:tgtEl>
                                          <p:spTgt spid="11">
                                            <p:txEl>
                                              <p:pRg st="0" end="0"/>
                                            </p:txEl>
                                          </p:spTgt>
                                        </p:tgtEl>
                                      </p:cBhvr>
                                    </p:animEffect>
                                    <p:anim calcmode="lin" valueType="num">
                                      <p:cBhvr>
                                        <p:cTn id="20" dur="600" fill="hold"/>
                                        <p:tgtEl>
                                          <p:spTgt spid="11">
                                            <p:txEl>
                                              <p:pRg st="0" end="0"/>
                                            </p:txEl>
                                          </p:spTgt>
                                        </p:tgtEl>
                                        <p:attrNameLst>
                                          <p:attrName>ppt_x</p:attrName>
                                        </p:attrNameLst>
                                      </p:cBhvr>
                                      <p:tavLst>
                                        <p:tav tm="0">
                                          <p:val>
                                            <p:strVal val="#ppt_x"/>
                                          </p:val>
                                        </p:tav>
                                        <p:tav tm="100000">
                                          <p:val>
                                            <p:strVal val="#ppt_x"/>
                                          </p:val>
                                        </p:tav>
                                      </p:tavLst>
                                    </p:anim>
                                    <p:anim calcmode="lin" valueType="num">
                                      <p:cBhvr>
                                        <p:cTn id="21" dur="540" decel="100000" fill="hold"/>
                                        <p:tgtEl>
                                          <p:spTgt spid="11">
                                            <p:txEl>
                                              <p:pRg st="0" end="0"/>
                                            </p:txEl>
                                          </p:spTgt>
                                        </p:tgtEl>
                                        <p:attrNameLst>
                                          <p:attrName>ppt_y</p:attrName>
                                        </p:attrNameLst>
                                      </p:cBhvr>
                                      <p:tavLst>
                                        <p:tav tm="0">
                                          <p:val>
                                            <p:strVal val="#ppt_y+1"/>
                                          </p:val>
                                        </p:tav>
                                        <p:tav tm="100000">
                                          <p:val>
                                            <p:strVal val="#ppt_y-.03"/>
                                          </p:val>
                                        </p:tav>
                                      </p:tavLst>
                                    </p:anim>
                                    <p:anim calcmode="lin" valueType="num">
                                      <p:cBhvr>
                                        <p:cTn id="22" dur="60" accel="100000" fill="hold">
                                          <p:stCondLst>
                                            <p:cond delay="540"/>
                                          </p:stCondLst>
                                        </p:cTn>
                                        <p:tgtEl>
                                          <p:spTgt spid="11">
                                            <p:txEl>
                                              <p:pRg st="0" end="0"/>
                                            </p:txEl>
                                          </p:spTgt>
                                        </p:tgtEl>
                                        <p:attrNameLst>
                                          <p:attrName>ppt_y</p:attrName>
                                        </p:attrNameLst>
                                      </p:cBhvr>
                                      <p:tavLst>
                                        <p:tav tm="0">
                                          <p:val>
                                            <p:strVal val="#ppt_y-.03"/>
                                          </p:val>
                                        </p:tav>
                                        <p:tav tm="100000">
                                          <p:val>
                                            <p:strVal val="#ppt_y"/>
                                          </p:val>
                                        </p:tav>
                                      </p:tavLst>
                                    </p:anim>
                                  </p:childTnLst>
                                </p:cTn>
                              </p:par>
                              <p:par>
                                <p:cTn id="23" presetID="22" presetClass="entr" presetSubtype="1" fill="hold" grpId="0" nodeType="withEffect" nodePh="1">
                                  <p:stCondLst>
                                    <p:cond delay="300"/>
                                  </p:stCondLst>
                                  <p:endCondLst>
                                    <p:cond evt="begin" delay="0">
                                      <p:tn val="23"/>
                                    </p:cond>
                                  </p:endCondLst>
                                  <p:childTnLst>
                                    <p:set>
                                      <p:cBhvr>
                                        <p:cTn id="24" dur="1" fill="hold">
                                          <p:stCondLst>
                                            <p:cond delay="0"/>
                                          </p:stCondLst>
                                        </p:cTn>
                                        <p:tgtEl>
                                          <p:spTgt spid="8"/>
                                        </p:tgtEl>
                                        <p:attrNameLst>
                                          <p:attrName>style.visibility</p:attrName>
                                        </p:attrNameLst>
                                      </p:cBhvr>
                                      <p:to>
                                        <p:strVal val="visible"/>
                                      </p:to>
                                    </p:set>
                                    <p:animEffect transition="in" filter="wipe(up)">
                                      <p:cBhvr>
                                        <p:cTn id="2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build="p">
        <p:tmplLst>
          <p:tmpl lvl="1">
            <p:tnLst>
              <p:par>
                <p:cTn presetID="37" presetClass="entr" presetSubtype="0" fill="hold" nodeType="withEffect">
                  <p:stCondLst>
                    <p:cond delay="300"/>
                  </p:stCondLst>
                  <p:childTnLst>
                    <p:set>
                      <p:cBhvr>
                        <p:cTn dur="1" fill="hold">
                          <p:stCondLst>
                            <p:cond delay="0"/>
                          </p:stCondLst>
                        </p:cTn>
                        <p:tgtEl>
                          <p:spTgt spid="10"/>
                        </p:tgtEl>
                        <p:attrNameLst>
                          <p:attrName>style.visibility</p:attrName>
                        </p:attrNameLst>
                      </p:cBhvr>
                      <p:to>
                        <p:strVal val="visible"/>
                      </p:to>
                    </p:set>
                    <p:animEffect transition="in" filter="fade">
                      <p:cBhvr>
                        <p:cTn dur="600"/>
                        <p:tgtEl>
                          <p:spTgt spid="10"/>
                        </p:tgtEl>
                      </p:cBhvr>
                    </p:animEffect>
                    <p:anim calcmode="lin" valueType="num">
                      <p:cBhvr>
                        <p:cTn dur="600" fill="hold"/>
                        <p:tgtEl>
                          <p:spTgt spid="10"/>
                        </p:tgtEl>
                        <p:attrNameLst>
                          <p:attrName>ppt_x</p:attrName>
                        </p:attrNameLst>
                      </p:cBhvr>
                      <p:tavLst>
                        <p:tav tm="0">
                          <p:val>
                            <p:strVal val="#ppt_x"/>
                          </p:val>
                        </p:tav>
                        <p:tav tm="100000">
                          <p:val>
                            <p:strVal val="#ppt_x"/>
                          </p:val>
                        </p:tav>
                      </p:tavLst>
                    </p:anim>
                    <p:anim calcmode="lin" valueType="num">
                      <p:cBhvr>
                        <p:cTn dur="540" decel="100000" fill="hold"/>
                        <p:tgtEl>
                          <p:spTgt spid="10"/>
                        </p:tgtEl>
                        <p:attrNameLst>
                          <p:attrName>ppt_y</p:attrName>
                        </p:attrNameLst>
                      </p:cBhvr>
                      <p:tavLst>
                        <p:tav tm="0">
                          <p:val>
                            <p:strVal val="#ppt_y+1"/>
                          </p:val>
                        </p:tav>
                        <p:tav tm="100000">
                          <p:val>
                            <p:strVal val="#ppt_y-.03"/>
                          </p:val>
                        </p:tav>
                      </p:tavLst>
                    </p:anim>
                    <p:anim calcmode="lin" valueType="num">
                      <p:cBhvr>
                        <p:cTn dur="60" accel="100000" fill="hold">
                          <p:stCondLst>
                            <p:cond delay="540"/>
                          </p:stCondLst>
                        </p:cTn>
                        <p:tgtEl>
                          <p:spTgt spid="10"/>
                        </p:tgtEl>
                        <p:attrNameLst>
                          <p:attrName>ppt_y</p:attrName>
                        </p:attrNameLst>
                      </p:cBhvr>
                      <p:tavLst>
                        <p:tav tm="0">
                          <p:val>
                            <p:strVal val="#ppt_y-.03"/>
                          </p:val>
                        </p:tav>
                        <p:tav tm="100000">
                          <p:val>
                            <p:strVal val="#ppt_y"/>
                          </p:val>
                        </p:tav>
                      </p:tavLst>
                    </p:anim>
                  </p:childTnLst>
                </p:cTn>
              </p:par>
            </p:tnLst>
          </p:tmpl>
        </p:tmplLst>
      </p:bldP>
      <p:bldP spid="11" grpId="0" build="p">
        <p:tmplLst>
          <p:tmpl lvl="1">
            <p:tnLst>
              <p:par>
                <p:cTn presetID="37" presetClass="entr" presetSubtype="0" fill="hold" nodeType="withEffect" nodePh="1">
                  <p:stCondLst>
                    <p:cond delay="300"/>
                  </p:stCondLst>
                  <p:childTnLst>
                    <p:set>
                      <p:cBhvr>
                        <p:cTn dur="1" fill="hold">
                          <p:stCondLst>
                            <p:cond delay="0"/>
                          </p:stCondLst>
                        </p:cTn>
                        <p:tgtEl>
                          <p:spTgt spid="11"/>
                        </p:tgtEl>
                        <p:attrNameLst>
                          <p:attrName>style.visibility</p:attrName>
                        </p:attrNameLst>
                      </p:cBhvr>
                      <p:to>
                        <p:strVal val="visible"/>
                      </p:to>
                    </p:set>
                    <p:animEffect transition="in" filter="fade">
                      <p:cBhvr>
                        <p:cTn dur="600"/>
                        <p:tgtEl>
                          <p:spTgt spid="11"/>
                        </p:tgtEl>
                      </p:cBhvr>
                    </p:animEffect>
                    <p:anim calcmode="lin" valueType="num">
                      <p:cBhvr>
                        <p:cTn dur="600" fill="hold"/>
                        <p:tgtEl>
                          <p:spTgt spid="11"/>
                        </p:tgtEl>
                        <p:attrNameLst>
                          <p:attrName>ppt_x</p:attrName>
                        </p:attrNameLst>
                      </p:cBhvr>
                      <p:tavLst>
                        <p:tav tm="0">
                          <p:val>
                            <p:strVal val="#ppt_x"/>
                          </p:val>
                        </p:tav>
                        <p:tav tm="100000">
                          <p:val>
                            <p:strVal val="#ppt_x"/>
                          </p:val>
                        </p:tav>
                      </p:tavLst>
                    </p:anim>
                    <p:anim calcmode="lin" valueType="num">
                      <p:cBhvr>
                        <p:cTn dur="540" decel="100000" fill="hold"/>
                        <p:tgtEl>
                          <p:spTgt spid="11"/>
                        </p:tgtEl>
                        <p:attrNameLst>
                          <p:attrName>ppt_y</p:attrName>
                        </p:attrNameLst>
                      </p:cBhvr>
                      <p:tavLst>
                        <p:tav tm="0">
                          <p:val>
                            <p:strVal val="#ppt_y+1"/>
                          </p:val>
                        </p:tav>
                        <p:tav tm="100000">
                          <p:val>
                            <p:strVal val="#ppt_y-.03"/>
                          </p:val>
                        </p:tav>
                      </p:tavLst>
                    </p:anim>
                    <p:anim calcmode="lin" valueType="num">
                      <p:cBhvr>
                        <p:cTn dur="60" accel="100000" fill="hold">
                          <p:stCondLst>
                            <p:cond delay="540"/>
                          </p:stCondLst>
                        </p:cTn>
                        <p:tgtEl>
                          <p:spTgt spid="11"/>
                        </p:tgtEl>
                        <p:attrNameLst>
                          <p:attrName>ppt_y</p:attrName>
                        </p:attrNameLst>
                      </p:cBhvr>
                      <p:tavLst>
                        <p:tav tm="0">
                          <p:val>
                            <p:strVal val="#ppt_y-.03"/>
                          </p:val>
                        </p:tav>
                        <p:tav tm="100000">
                          <p:val>
                            <p:strVal val="#ppt_y"/>
                          </p:val>
                        </p:tav>
                      </p:tavLst>
                    </p:anim>
                  </p:childTnLst>
                </p:cTn>
              </p:par>
            </p:tnLst>
          </p:tmpl>
        </p:tmplLst>
      </p:bldP>
    </p:bld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userDrawn="1">
  <p:cSld name="5_Text with brush 1">
    <p:spTree>
      <p:nvGrpSpPr>
        <p:cNvPr id="1" name=""/>
        <p:cNvGrpSpPr/>
        <p:nvPr/>
      </p:nvGrpSpPr>
      <p:grpSpPr>
        <a:xfrm>
          <a:off x="0" y="0"/>
          <a:ext cx="0" cy="0"/>
          <a:chOff x="0" y="0"/>
          <a:chExt cx="0" cy="0"/>
        </a:xfrm>
      </p:grpSpPr>
      <p:sp>
        <p:nvSpPr>
          <p:cNvPr id="3" name="Title 3"/>
          <p:cNvSpPr>
            <a:spLocks noGrp="1"/>
          </p:cNvSpPr>
          <p:nvPr>
            <p:ph type="title" hasCustomPrompt="1"/>
          </p:nvPr>
        </p:nvSpPr>
        <p:spPr>
          <a:xfrm>
            <a:off x="5528726" y="1700320"/>
            <a:ext cx="2717800" cy="805811"/>
          </a:xfrm>
          <a:prstGeom prst="rect">
            <a:avLst/>
          </a:prstGeom>
        </p:spPr>
        <p:txBody>
          <a:bodyPr lIns="68580" tIns="34290" rIns="68580" bIns="34290">
            <a:noAutofit/>
          </a:bodyPr>
          <a:lstStyle>
            <a:lvl1pPr algn="l">
              <a:defRPr sz="1875" cap="all">
                <a:solidFill>
                  <a:schemeClr val="tx1">
                    <a:lumMod val="75000"/>
                    <a:lumOff val="25000"/>
                  </a:schemeClr>
                </a:solidFill>
                <a:latin typeface="Lemon/Milk"/>
                <a:cs typeface="Lemon/Milk"/>
              </a:defRPr>
            </a:lvl1pPr>
          </a:lstStyle>
          <a:p>
            <a:r>
              <a:rPr lang="en-US" dirty="0"/>
              <a:t>title example here</a:t>
            </a:r>
          </a:p>
        </p:txBody>
      </p:sp>
      <p:sp>
        <p:nvSpPr>
          <p:cNvPr id="4" name="Text Placeholder 5"/>
          <p:cNvSpPr>
            <a:spLocks noGrp="1"/>
          </p:cNvSpPr>
          <p:nvPr>
            <p:ph type="body" sz="quarter" idx="10" hasCustomPrompt="1"/>
          </p:nvPr>
        </p:nvSpPr>
        <p:spPr>
          <a:xfrm>
            <a:off x="5528725" y="1378142"/>
            <a:ext cx="2717800" cy="213595"/>
          </a:xfrm>
          <a:prstGeom prst="rect">
            <a:avLst/>
          </a:prstGeom>
        </p:spPr>
        <p:txBody>
          <a:bodyPr lIns="68580" tIns="34290" rIns="68580" bIns="34290">
            <a:noAutofit/>
          </a:bodyPr>
          <a:lstStyle>
            <a:lvl1pPr marL="0" indent="0" algn="l">
              <a:buNone/>
              <a:defRPr sz="900" cap="all">
                <a:solidFill>
                  <a:schemeClr val="accent1"/>
                </a:solidFill>
                <a:latin typeface="Lato Black"/>
                <a:cs typeface="Lato Black"/>
              </a:defRPr>
            </a:lvl1pPr>
          </a:lstStyle>
          <a:p>
            <a:pPr lvl="0"/>
            <a:r>
              <a:rPr lang="en-US" dirty="0" err="1"/>
              <a:t>Subitle</a:t>
            </a:r>
            <a:r>
              <a:rPr lang="en-US" dirty="0"/>
              <a:t> Example here</a:t>
            </a:r>
          </a:p>
        </p:txBody>
      </p:sp>
      <p:sp>
        <p:nvSpPr>
          <p:cNvPr id="5" name="Text Placeholder 5"/>
          <p:cNvSpPr>
            <a:spLocks noGrp="1"/>
          </p:cNvSpPr>
          <p:nvPr>
            <p:ph type="body" sz="quarter" idx="12" hasCustomPrompt="1"/>
          </p:nvPr>
        </p:nvSpPr>
        <p:spPr>
          <a:xfrm>
            <a:off x="5528725" y="2512679"/>
            <a:ext cx="2717800" cy="1068741"/>
          </a:xfrm>
          <a:prstGeom prst="rect">
            <a:avLst/>
          </a:prstGeom>
        </p:spPr>
        <p:txBody>
          <a:bodyPr lIns="68580" tIns="34290" rIns="68580" bIns="34290">
            <a:noAutofit/>
          </a:bodyPr>
          <a:lstStyle>
            <a:lvl1pPr marL="0" indent="0" algn="l">
              <a:lnSpc>
                <a:spcPct val="120000"/>
              </a:lnSpc>
              <a:buNone/>
              <a:defRPr lang="en-US" sz="675" smtClean="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 et in </a:t>
            </a:r>
            <a:r>
              <a:rPr lang="en-US" dirty="0" err="1"/>
              <a:t>metus</a:t>
            </a:r>
            <a:r>
              <a:rPr lang="en-US" dirty="0"/>
              <a:t>. </a:t>
            </a:r>
            <a:r>
              <a:rPr lang="en-US" dirty="0" err="1"/>
              <a:t>Duis</a:t>
            </a:r>
            <a:r>
              <a:rPr lang="en-US" dirty="0"/>
              <a:t> </a:t>
            </a:r>
            <a:r>
              <a:rPr lang="en-US" dirty="0" err="1"/>
              <a:t>congue</a:t>
            </a:r>
            <a:r>
              <a:rPr lang="en-US" dirty="0"/>
              <a:t> </a:t>
            </a:r>
            <a:r>
              <a:rPr lang="en-US" dirty="0" err="1"/>
              <a:t>eros</a:t>
            </a:r>
            <a:r>
              <a:rPr lang="en-US" dirty="0"/>
              <a:t> </a:t>
            </a:r>
            <a:r>
              <a:rPr lang="en-US" dirty="0" err="1"/>
              <a:t>vel</a:t>
            </a:r>
            <a:r>
              <a:rPr lang="en-US" dirty="0"/>
              <a:t> </a:t>
            </a:r>
            <a:r>
              <a:rPr lang="en-US" dirty="0" err="1"/>
              <a:t>lectus</a:t>
            </a:r>
            <a:r>
              <a:rPr lang="en-US" dirty="0"/>
              <a:t> semper semper. </a:t>
            </a:r>
            <a:r>
              <a:rPr lang="en-US" dirty="0" err="1"/>
              <a:t>Nullam</a:t>
            </a:r>
            <a:r>
              <a:rPr lang="en-US" dirty="0"/>
              <a:t> </a:t>
            </a:r>
            <a:r>
              <a:rPr lang="en-US" dirty="0" err="1"/>
              <a:t>finibus</a:t>
            </a:r>
            <a:r>
              <a:rPr lang="en-US" dirty="0"/>
              <a:t> </a:t>
            </a:r>
            <a:r>
              <a:rPr lang="en-US" dirty="0" err="1"/>
              <a:t>nisl</a:t>
            </a:r>
            <a:r>
              <a:rPr lang="en-US" dirty="0"/>
              <a:t> </a:t>
            </a:r>
            <a:r>
              <a:rPr lang="en-US" dirty="0" err="1"/>
              <a:t>ut</a:t>
            </a:r>
            <a:r>
              <a:rPr lang="en-US" dirty="0"/>
              <a:t> ligula </a:t>
            </a:r>
            <a:r>
              <a:rPr lang="en-US" dirty="0" err="1"/>
              <a:t>vestibulum</a:t>
            </a:r>
            <a:r>
              <a:rPr lang="en-US" dirty="0"/>
              <a:t>, </a:t>
            </a:r>
            <a:r>
              <a:rPr lang="en-US" dirty="0" err="1"/>
              <a:t>ut</a:t>
            </a:r>
            <a:r>
              <a:rPr lang="en-US" dirty="0"/>
              <a:t> semper ex </a:t>
            </a:r>
            <a:r>
              <a:rPr lang="en-US" dirty="0" err="1"/>
              <a:t>suscipit</a:t>
            </a:r>
            <a:r>
              <a:rPr lang="en-US" dirty="0"/>
              <a:t>. </a:t>
            </a:r>
          </a:p>
        </p:txBody>
      </p:sp>
      <p:sp>
        <p:nvSpPr>
          <p:cNvPr id="8" name="Picture Placeholder 2"/>
          <p:cNvSpPr>
            <a:spLocks noGrp="1"/>
          </p:cNvSpPr>
          <p:nvPr>
            <p:ph type="pic" sz="quarter" idx="11"/>
          </p:nvPr>
        </p:nvSpPr>
        <p:spPr>
          <a:xfrm>
            <a:off x="2" y="95872"/>
            <a:ext cx="5317871" cy="4880276"/>
          </a:xfrm>
          <a:custGeom>
            <a:avLst/>
            <a:gdLst/>
            <a:ahLst/>
            <a:cxnLst/>
            <a:rect l="l" t="t" r="r" b="b"/>
            <a:pathLst>
              <a:path w="5317871" h="4880276">
                <a:moveTo>
                  <a:pt x="1822632" y="4718965"/>
                </a:moveTo>
                <a:lnTo>
                  <a:pt x="1825338" y="4720210"/>
                </a:lnTo>
                <a:lnTo>
                  <a:pt x="1822770" y="4724349"/>
                </a:lnTo>
                <a:cubicBezTo>
                  <a:pt x="1821515" y="4725856"/>
                  <a:pt x="1820972" y="4725632"/>
                  <a:pt x="1821632" y="4722674"/>
                </a:cubicBezTo>
                <a:close/>
                <a:moveTo>
                  <a:pt x="1830537" y="4689652"/>
                </a:moveTo>
                <a:lnTo>
                  <a:pt x="1822632" y="4718965"/>
                </a:lnTo>
                <a:lnTo>
                  <a:pt x="1820902" y="4718168"/>
                </a:lnTo>
                <a:cubicBezTo>
                  <a:pt x="1821058" y="4713533"/>
                  <a:pt x="1823568" y="4706052"/>
                  <a:pt x="1827077" y="4697453"/>
                </a:cubicBezTo>
                <a:close/>
                <a:moveTo>
                  <a:pt x="1422604" y="4661178"/>
                </a:moveTo>
                <a:lnTo>
                  <a:pt x="1424733" y="4661774"/>
                </a:lnTo>
                <a:lnTo>
                  <a:pt x="1421862" y="4667170"/>
                </a:lnTo>
                <a:cubicBezTo>
                  <a:pt x="1421292" y="4667518"/>
                  <a:pt x="1421493" y="4665743"/>
                  <a:pt x="1422287" y="4662338"/>
                </a:cubicBezTo>
                <a:close/>
                <a:moveTo>
                  <a:pt x="1632688" y="4654535"/>
                </a:moveTo>
                <a:lnTo>
                  <a:pt x="1632368" y="4655796"/>
                </a:lnTo>
                <a:lnTo>
                  <a:pt x="1630454" y="4662403"/>
                </a:lnTo>
                <a:cubicBezTo>
                  <a:pt x="1624809" y="4682642"/>
                  <a:pt x="1618518" y="4706892"/>
                  <a:pt x="1619778" y="4706011"/>
                </a:cubicBezTo>
                <a:lnTo>
                  <a:pt x="1620722" y="4703951"/>
                </a:lnTo>
                <a:lnTo>
                  <a:pt x="1620134" y="4706531"/>
                </a:lnTo>
                <a:cubicBezTo>
                  <a:pt x="1615811" y="4726195"/>
                  <a:pt x="1615332" y="4728840"/>
                  <a:pt x="1616491" y="4705574"/>
                </a:cubicBezTo>
                <a:lnTo>
                  <a:pt x="1617600" y="4683544"/>
                </a:lnTo>
                <a:lnTo>
                  <a:pt x="1625253" y="4668744"/>
                </a:lnTo>
                <a:close/>
                <a:moveTo>
                  <a:pt x="2311272" y="4648448"/>
                </a:moveTo>
                <a:lnTo>
                  <a:pt x="2299234" y="4673919"/>
                </a:lnTo>
                <a:cubicBezTo>
                  <a:pt x="2292821" y="4686777"/>
                  <a:pt x="2292182" y="4686496"/>
                  <a:pt x="2295154" y="4678005"/>
                </a:cubicBezTo>
                <a:lnTo>
                  <a:pt x="2298746" y="4668479"/>
                </a:lnTo>
                <a:lnTo>
                  <a:pt x="2300474" y="4665583"/>
                </a:lnTo>
                <a:close/>
                <a:moveTo>
                  <a:pt x="1921902" y="4644277"/>
                </a:moveTo>
                <a:lnTo>
                  <a:pt x="1914783" y="4664559"/>
                </a:lnTo>
                <a:lnTo>
                  <a:pt x="1913917" y="4671377"/>
                </a:lnTo>
                <a:lnTo>
                  <a:pt x="1908830" y="4682165"/>
                </a:lnTo>
                <a:cubicBezTo>
                  <a:pt x="1901255" y="4695780"/>
                  <a:pt x="1894777" y="4701648"/>
                  <a:pt x="1891323" y="4692523"/>
                </a:cubicBezTo>
                <a:lnTo>
                  <a:pt x="1891171" y="4690451"/>
                </a:lnTo>
                <a:lnTo>
                  <a:pt x="1896690" y="4679998"/>
                </a:lnTo>
                <a:lnTo>
                  <a:pt x="1901415" y="4667707"/>
                </a:lnTo>
                <a:lnTo>
                  <a:pt x="1903928" y="4666428"/>
                </a:lnTo>
                <a:cubicBezTo>
                  <a:pt x="1907596" y="4663376"/>
                  <a:pt x="1911878" y="4658903"/>
                  <a:pt x="1916297" y="4653489"/>
                </a:cubicBezTo>
                <a:close/>
                <a:moveTo>
                  <a:pt x="2133715" y="4641132"/>
                </a:moveTo>
                <a:lnTo>
                  <a:pt x="2119013" y="4669606"/>
                </a:lnTo>
                <a:cubicBezTo>
                  <a:pt x="2115002" y="4677373"/>
                  <a:pt x="2126903" y="4654005"/>
                  <a:pt x="2130916" y="4646239"/>
                </a:cubicBezTo>
                <a:close/>
                <a:moveTo>
                  <a:pt x="1640265" y="4640196"/>
                </a:moveTo>
                <a:lnTo>
                  <a:pt x="1639908" y="4641426"/>
                </a:lnTo>
                <a:lnTo>
                  <a:pt x="1635320" y="4662161"/>
                </a:lnTo>
                <a:lnTo>
                  <a:pt x="1621507" y="4702235"/>
                </a:lnTo>
                <a:lnTo>
                  <a:pt x="1620722" y="4703951"/>
                </a:lnTo>
                <a:lnTo>
                  <a:pt x="1625824" y="4681524"/>
                </a:lnTo>
                <a:lnTo>
                  <a:pt x="1632368" y="4655796"/>
                </a:lnTo>
                <a:lnTo>
                  <a:pt x="1632789" y="4654344"/>
                </a:lnTo>
                <a:lnTo>
                  <a:pt x="1634374" y="4651315"/>
                </a:lnTo>
                <a:close/>
                <a:moveTo>
                  <a:pt x="1644833" y="4631567"/>
                </a:moveTo>
                <a:cubicBezTo>
                  <a:pt x="1644569" y="4632182"/>
                  <a:pt x="1643310" y="4634488"/>
                  <a:pt x="1640299" y="4640133"/>
                </a:cubicBezTo>
                <a:lnTo>
                  <a:pt x="1640265" y="4640196"/>
                </a:lnTo>
                <a:lnTo>
                  <a:pt x="1642067" y="4633988"/>
                </a:lnTo>
                <a:lnTo>
                  <a:pt x="1643396" y="4633145"/>
                </a:lnTo>
                <a:cubicBezTo>
                  <a:pt x="1644366" y="4632028"/>
                  <a:pt x="1645097" y="4630952"/>
                  <a:pt x="1644833" y="4631567"/>
                </a:cubicBezTo>
                <a:close/>
                <a:moveTo>
                  <a:pt x="1419641" y="4626630"/>
                </a:moveTo>
                <a:lnTo>
                  <a:pt x="1416294" y="4638453"/>
                </a:lnTo>
                <a:cubicBezTo>
                  <a:pt x="1417921" y="4641924"/>
                  <a:pt x="1419294" y="4648720"/>
                  <a:pt x="1420795" y="4653853"/>
                </a:cubicBezTo>
                <a:lnTo>
                  <a:pt x="1423081" y="4659421"/>
                </a:lnTo>
                <a:lnTo>
                  <a:pt x="1422604" y="4661178"/>
                </a:lnTo>
                <a:lnTo>
                  <a:pt x="1418838" y="4660124"/>
                </a:lnTo>
                <a:cubicBezTo>
                  <a:pt x="1415819" y="4654563"/>
                  <a:pt x="1414859" y="4648667"/>
                  <a:pt x="1415186" y="4642561"/>
                </a:cubicBezTo>
                <a:lnTo>
                  <a:pt x="1418132" y="4628933"/>
                </a:lnTo>
                <a:close/>
                <a:moveTo>
                  <a:pt x="1642698" y="4619514"/>
                </a:moveTo>
                <a:lnTo>
                  <a:pt x="1640761" y="4627135"/>
                </a:lnTo>
                <a:lnTo>
                  <a:pt x="1640721" y="4628477"/>
                </a:lnTo>
                <a:lnTo>
                  <a:pt x="1636393" y="4641902"/>
                </a:lnTo>
                <a:lnTo>
                  <a:pt x="1632789" y="4654344"/>
                </a:lnTo>
                <a:lnTo>
                  <a:pt x="1632688" y="4654535"/>
                </a:lnTo>
                <a:lnTo>
                  <a:pt x="1634567" y="4647149"/>
                </a:lnTo>
                <a:close/>
                <a:moveTo>
                  <a:pt x="1645969" y="4608395"/>
                </a:moveTo>
                <a:lnTo>
                  <a:pt x="1642698" y="4619514"/>
                </a:lnTo>
                <a:lnTo>
                  <a:pt x="1643462" y="4616504"/>
                </a:lnTo>
                <a:close/>
                <a:moveTo>
                  <a:pt x="1647276" y="4604168"/>
                </a:moveTo>
                <a:lnTo>
                  <a:pt x="1645969" y="4608395"/>
                </a:lnTo>
                <a:lnTo>
                  <a:pt x="1646857" y="4605383"/>
                </a:lnTo>
                <a:close/>
                <a:moveTo>
                  <a:pt x="1778158" y="4603565"/>
                </a:moveTo>
                <a:lnTo>
                  <a:pt x="1786391" y="4609642"/>
                </a:lnTo>
                <a:lnTo>
                  <a:pt x="1786423" y="4609598"/>
                </a:lnTo>
                <a:lnTo>
                  <a:pt x="1763435" y="4663600"/>
                </a:lnTo>
                <a:cubicBezTo>
                  <a:pt x="1755218" y="4681376"/>
                  <a:pt x="1760320" y="4662470"/>
                  <a:pt x="1768754" y="4634392"/>
                </a:cubicBezTo>
                <a:close/>
                <a:moveTo>
                  <a:pt x="1427344" y="4599420"/>
                </a:moveTo>
                <a:lnTo>
                  <a:pt x="1425533" y="4605821"/>
                </a:lnTo>
                <a:lnTo>
                  <a:pt x="1424323" y="4608501"/>
                </a:lnTo>
                <a:close/>
                <a:moveTo>
                  <a:pt x="1410133" y="4599261"/>
                </a:moveTo>
                <a:lnTo>
                  <a:pt x="1409987" y="4599814"/>
                </a:lnTo>
                <a:cubicBezTo>
                  <a:pt x="1404961" y="4619362"/>
                  <a:pt x="1400483" y="4638546"/>
                  <a:pt x="1401847" y="4640149"/>
                </a:cubicBezTo>
                <a:lnTo>
                  <a:pt x="1402910" y="4640347"/>
                </a:lnTo>
                <a:lnTo>
                  <a:pt x="1405247" y="4627301"/>
                </a:lnTo>
                <a:lnTo>
                  <a:pt x="1405766" y="4624917"/>
                </a:lnTo>
                <a:lnTo>
                  <a:pt x="1404264" y="4624975"/>
                </a:lnTo>
                <a:cubicBezTo>
                  <a:pt x="1404385" y="4622473"/>
                  <a:pt x="1405476" y="4617855"/>
                  <a:pt x="1406991" y="4612399"/>
                </a:cubicBezTo>
                <a:lnTo>
                  <a:pt x="1409894" y="4602672"/>
                </a:lnTo>
                <a:close/>
                <a:moveTo>
                  <a:pt x="1933406" y="4581681"/>
                </a:moveTo>
                <a:lnTo>
                  <a:pt x="1924163" y="4608530"/>
                </a:lnTo>
                <a:lnTo>
                  <a:pt x="1901415" y="4667707"/>
                </a:lnTo>
                <a:lnTo>
                  <a:pt x="1895244" y="4670845"/>
                </a:lnTo>
                <a:cubicBezTo>
                  <a:pt x="1889359" y="4670043"/>
                  <a:pt x="1893299" y="4652157"/>
                  <a:pt x="1919957" y="4604288"/>
                </a:cubicBezTo>
                <a:close/>
                <a:moveTo>
                  <a:pt x="1435185" y="4574309"/>
                </a:moveTo>
                <a:lnTo>
                  <a:pt x="1432027" y="4585343"/>
                </a:lnTo>
                <a:lnTo>
                  <a:pt x="1427344" y="4599420"/>
                </a:lnTo>
                <a:lnTo>
                  <a:pt x="1427612" y="4598475"/>
                </a:lnTo>
                <a:lnTo>
                  <a:pt x="1432871" y="4579890"/>
                </a:lnTo>
                <a:lnTo>
                  <a:pt x="1433322" y="4578870"/>
                </a:lnTo>
                <a:close/>
                <a:moveTo>
                  <a:pt x="1298091" y="4574218"/>
                </a:moveTo>
                <a:lnTo>
                  <a:pt x="1293932" y="4594235"/>
                </a:lnTo>
                <a:lnTo>
                  <a:pt x="1289847" y="4608864"/>
                </a:lnTo>
                <a:lnTo>
                  <a:pt x="1288405" y="4609531"/>
                </a:lnTo>
                <a:cubicBezTo>
                  <a:pt x="1278477" y="4610697"/>
                  <a:pt x="1290959" y="4589702"/>
                  <a:pt x="1292235" y="4579787"/>
                </a:cubicBezTo>
                <a:close/>
                <a:moveTo>
                  <a:pt x="1284653" y="4569557"/>
                </a:moveTo>
                <a:lnTo>
                  <a:pt x="1284163" y="4573413"/>
                </a:lnTo>
                <a:cubicBezTo>
                  <a:pt x="1284842" y="4575205"/>
                  <a:pt x="1286049" y="4575695"/>
                  <a:pt x="1287587" y="4575370"/>
                </a:cubicBezTo>
                <a:lnTo>
                  <a:pt x="1289702" y="4574222"/>
                </a:lnTo>
                <a:lnTo>
                  <a:pt x="1289544" y="4574898"/>
                </a:lnTo>
                <a:lnTo>
                  <a:pt x="1285011" y="4580636"/>
                </a:lnTo>
                <a:cubicBezTo>
                  <a:pt x="1282636" y="4583644"/>
                  <a:pt x="1281837" y="4583272"/>
                  <a:pt x="1282025" y="4580786"/>
                </a:cubicBezTo>
                <a:close/>
                <a:moveTo>
                  <a:pt x="1950925" y="4569209"/>
                </a:moveTo>
                <a:lnTo>
                  <a:pt x="1943829" y="4593033"/>
                </a:lnTo>
                <a:cubicBezTo>
                  <a:pt x="1940561" y="4603316"/>
                  <a:pt x="1936845" y="4614379"/>
                  <a:pt x="1932922" y="4625314"/>
                </a:cubicBezTo>
                <a:lnTo>
                  <a:pt x="1932027" y="4627638"/>
                </a:lnTo>
                <a:lnTo>
                  <a:pt x="1921902" y="4644277"/>
                </a:lnTo>
                <a:lnTo>
                  <a:pt x="1925164" y="4634981"/>
                </a:lnTo>
                <a:cubicBezTo>
                  <a:pt x="1929837" y="4622523"/>
                  <a:pt x="1935573" y="4607790"/>
                  <a:pt x="1941913" y="4591757"/>
                </a:cubicBezTo>
                <a:close/>
                <a:moveTo>
                  <a:pt x="1297760" y="4568942"/>
                </a:moveTo>
                <a:lnTo>
                  <a:pt x="1292235" y="4579787"/>
                </a:lnTo>
                <a:cubicBezTo>
                  <a:pt x="1289459" y="4582430"/>
                  <a:pt x="1288434" y="4581869"/>
                  <a:pt x="1288515" y="4579308"/>
                </a:cubicBezTo>
                <a:lnTo>
                  <a:pt x="1289544" y="4574898"/>
                </a:lnTo>
                <a:lnTo>
                  <a:pt x="1290360" y="4573865"/>
                </a:lnTo>
                <a:lnTo>
                  <a:pt x="1292991" y="4572440"/>
                </a:lnTo>
                <a:close/>
                <a:moveTo>
                  <a:pt x="1300171" y="4564209"/>
                </a:moveTo>
                <a:lnTo>
                  <a:pt x="1299444" y="4567708"/>
                </a:lnTo>
                <a:lnTo>
                  <a:pt x="1297760" y="4568942"/>
                </a:lnTo>
                <a:close/>
                <a:moveTo>
                  <a:pt x="1402085" y="4558266"/>
                </a:moveTo>
                <a:cubicBezTo>
                  <a:pt x="1401949" y="4558469"/>
                  <a:pt x="1401663" y="4559626"/>
                  <a:pt x="1401191" y="4561959"/>
                </a:cubicBezTo>
                <a:cubicBezTo>
                  <a:pt x="1398959" y="4573001"/>
                  <a:pt x="1396016" y="4583924"/>
                  <a:pt x="1394494" y="4595087"/>
                </a:cubicBezTo>
                <a:lnTo>
                  <a:pt x="1393635" y="4611467"/>
                </a:lnTo>
                <a:lnTo>
                  <a:pt x="1393028" y="4615852"/>
                </a:lnTo>
                <a:lnTo>
                  <a:pt x="1393499" y="4614061"/>
                </a:lnTo>
                <a:lnTo>
                  <a:pt x="1393635" y="4611467"/>
                </a:lnTo>
                <a:lnTo>
                  <a:pt x="1395140" y="4600599"/>
                </a:lnTo>
                <a:lnTo>
                  <a:pt x="1397369" y="4597960"/>
                </a:lnTo>
                <a:lnTo>
                  <a:pt x="1397205" y="4599226"/>
                </a:lnTo>
                <a:lnTo>
                  <a:pt x="1397023" y="4600687"/>
                </a:lnTo>
                <a:lnTo>
                  <a:pt x="1397909" y="4597323"/>
                </a:lnTo>
                <a:lnTo>
                  <a:pt x="1397369" y="4597960"/>
                </a:lnTo>
                <a:lnTo>
                  <a:pt x="1400196" y="4576238"/>
                </a:lnTo>
                <a:cubicBezTo>
                  <a:pt x="1401554" y="4565625"/>
                  <a:pt x="1402495" y="4557652"/>
                  <a:pt x="1402085" y="4558266"/>
                </a:cubicBezTo>
                <a:close/>
                <a:moveTo>
                  <a:pt x="1423619" y="4557658"/>
                </a:moveTo>
                <a:lnTo>
                  <a:pt x="1418156" y="4570767"/>
                </a:lnTo>
                <a:lnTo>
                  <a:pt x="1417060" y="4573424"/>
                </a:lnTo>
                <a:lnTo>
                  <a:pt x="1417079" y="4573108"/>
                </a:lnTo>
                <a:lnTo>
                  <a:pt x="1416878" y="4573864"/>
                </a:lnTo>
                <a:lnTo>
                  <a:pt x="1417060" y="4573424"/>
                </a:lnTo>
                <a:lnTo>
                  <a:pt x="1416672" y="4580017"/>
                </a:lnTo>
                <a:lnTo>
                  <a:pt x="1416732" y="4579817"/>
                </a:lnTo>
                <a:close/>
                <a:moveTo>
                  <a:pt x="1304137" y="4556423"/>
                </a:moveTo>
                <a:lnTo>
                  <a:pt x="1300171" y="4564209"/>
                </a:lnTo>
                <a:lnTo>
                  <a:pt x="1300951" y="4560458"/>
                </a:lnTo>
                <a:close/>
                <a:moveTo>
                  <a:pt x="1665062" y="4552982"/>
                </a:moveTo>
                <a:lnTo>
                  <a:pt x="1664924" y="4553410"/>
                </a:lnTo>
                <a:lnTo>
                  <a:pt x="1663181" y="4558202"/>
                </a:lnTo>
                <a:lnTo>
                  <a:pt x="1647276" y="4604168"/>
                </a:lnTo>
                <a:lnTo>
                  <a:pt x="1648643" y="4599747"/>
                </a:lnTo>
                <a:cubicBezTo>
                  <a:pt x="1650845" y="4593003"/>
                  <a:pt x="1653556" y="4585033"/>
                  <a:pt x="1656868" y="4575627"/>
                </a:cubicBezTo>
                <a:close/>
                <a:moveTo>
                  <a:pt x="1442830" y="4547595"/>
                </a:moveTo>
                <a:lnTo>
                  <a:pt x="1443042" y="4549770"/>
                </a:lnTo>
                <a:cubicBezTo>
                  <a:pt x="1443499" y="4551247"/>
                  <a:pt x="1443391" y="4553510"/>
                  <a:pt x="1440359" y="4561639"/>
                </a:cubicBezTo>
                <a:lnTo>
                  <a:pt x="1435185" y="4574309"/>
                </a:lnTo>
                <a:close/>
                <a:moveTo>
                  <a:pt x="1795529" y="4545487"/>
                </a:moveTo>
                <a:lnTo>
                  <a:pt x="1794053" y="4550159"/>
                </a:lnTo>
                <a:cubicBezTo>
                  <a:pt x="1791501" y="4559611"/>
                  <a:pt x="1787285" y="4573651"/>
                  <a:pt x="1782651" y="4588836"/>
                </a:cubicBezTo>
                <a:lnTo>
                  <a:pt x="1778158" y="4603565"/>
                </a:lnTo>
                <a:lnTo>
                  <a:pt x="1777257" y="4602900"/>
                </a:lnTo>
                <a:cubicBezTo>
                  <a:pt x="1771760" y="4594258"/>
                  <a:pt x="1776415" y="4580335"/>
                  <a:pt x="1784394" y="4564851"/>
                </a:cubicBezTo>
                <a:close/>
                <a:moveTo>
                  <a:pt x="1427170" y="4539205"/>
                </a:moveTo>
                <a:lnTo>
                  <a:pt x="1421411" y="4557297"/>
                </a:lnTo>
                <a:cubicBezTo>
                  <a:pt x="1420998" y="4558827"/>
                  <a:pt x="1419398" y="4564569"/>
                  <a:pt x="1417274" y="4572372"/>
                </a:cubicBezTo>
                <a:lnTo>
                  <a:pt x="1417082" y="4573093"/>
                </a:lnTo>
                <a:lnTo>
                  <a:pt x="1421857" y="4560114"/>
                </a:lnTo>
                <a:cubicBezTo>
                  <a:pt x="1423990" y="4553956"/>
                  <a:pt x="1426083" y="4547319"/>
                  <a:pt x="1426937" y="4542772"/>
                </a:cubicBezTo>
                <a:close/>
                <a:moveTo>
                  <a:pt x="1474247" y="4535780"/>
                </a:moveTo>
                <a:lnTo>
                  <a:pt x="1468220" y="4557459"/>
                </a:lnTo>
                <a:lnTo>
                  <a:pt x="1468390" y="4559992"/>
                </a:lnTo>
                <a:lnTo>
                  <a:pt x="1468563" y="4562339"/>
                </a:lnTo>
                <a:lnTo>
                  <a:pt x="1471975" y="4551361"/>
                </a:lnTo>
                <a:lnTo>
                  <a:pt x="1473889" y="4546472"/>
                </a:lnTo>
                <a:lnTo>
                  <a:pt x="1473871" y="4543612"/>
                </a:lnTo>
                <a:close/>
                <a:moveTo>
                  <a:pt x="1294369" y="4535599"/>
                </a:moveTo>
                <a:cubicBezTo>
                  <a:pt x="1292811" y="4543105"/>
                  <a:pt x="1288094" y="4557372"/>
                  <a:pt x="1284957" y="4568259"/>
                </a:cubicBezTo>
                <a:lnTo>
                  <a:pt x="1284653" y="4569557"/>
                </a:lnTo>
                <a:lnTo>
                  <a:pt x="1286538" y="4554721"/>
                </a:lnTo>
                <a:cubicBezTo>
                  <a:pt x="1289334" y="4548391"/>
                  <a:pt x="1293041" y="4541990"/>
                  <a:pt x="1294369" y="4535599"/>
                </a:cubicBezTo>
                <a:close/>
                <a:moveTo>
                  <a:pt x="4075680" y="4533091"/>
                </a:moveTo>
                <a:lnTo>
                  <a:pt x="4076419" y="4533349"/>
                </a:lnTo>
                <a:lnTo>
                  <a:pt x="4081771" y="4538752"/>
                </a:lnTo>
                <a:cubicBezTo>
                  <a:pt x="4084575" y="4541585"/>
                  <a:pt x="4083909" y="4542333"/>
                  <a:pt x="4081071" y="4541780"/>
                </a:cubicBezTo>
                <a:lnTo>
                  <a:pt x="4068773" y="4537491"/>
                </a:lnTo>
                <a:lnTo>
                  <a:pt x="4073119" y="4538548"/>
                </a:lnTo>
                <a:cubicBezTo>
                  <a:pt x="4075402" y="4538127"/>
                  <a:pt x="4076325" y="4536984"/>
                  <a:pt x="4076397" y="4535389"/>
                </a:cubicBezTo>
                <a:close/>
                <a:moveTo>
                  <a:pt x="1854109" y="4530866"/>
                </a:moveTo>
                <a:lnTo>
                  <a:pt x="1854244" y="4542526"/>
                </a:lnTo>
                <a:lnTo>
                  <a:pt x="1854035" y="4545116"/>
                </a:lnTo>
                <a:lnTo>
                  <a:pt x="1853898" y="4537262"/>
                </a:lnTo>
                <a:cubicBezTo>
                  <a:pt x="1853869" y="4534702"/>
                  <a:pt x="1853884" y="4533434"/>
                  <a:pt x="1853957" y="4532353"/>
                </a:cubicBezTo>
                <a:close/>
                <a:moveTo>
                  <a:pt x="1350206" y="4524647"/>
                </a:moveTo>
                <a:lnTo>
                  <a:pt x="1334729" y="4567475"/>
                </a:lnTo>
                <a:cubicBezTo>
                  <a:pt x="1291003" y="4688478"/>
                  <a:pt x="1302384" y="4698902"/>
                  <a:pt x="1278199" y="4647344"/>
                </a:cubicBezTo>
                <a:cubicBezTo>
                  <a:pt x="1291374" y="4583930"/>
                  <a:pt x="1274229" y="4662366"/>
                  <a:pt x="1286633" y="4620372"/>
                </a:cubicBezTo>
                <a:lnTo>
                  <a:pt x="1289847" y="4608864"/>
                </a:lnTo>
                <a:lnTo>
                  <a:pt x="1297166" y="4605479"/>
                </a:lnTo>
                <a:cubicBezTo>
                  <a:pt x="1304638" y="4598952"/>
                  <a:pt x="1308736" y="4586136"/>
                  <a:pt x="1313906" y="4577244"/>
                </a:cubicBezTo>
                <a:lnTo>
                  <a:pt x="1317969" y="4567728"/>
                </a:lnTo>
                <a:lnTo>
                  <a:pt x="1317572" y="4569585"/>
                </a:lnTo>
                <a:cubicBezTo>
                  <a:pt x="1317409" y="4572055"/>
                  <a:pt x="1318142" y="4572354"/>
                  <a:pt x="1320281" y="4569172"/>
                </a:cubicBezTo>
                <a:close/>
                <a:moveTo>
                  <a:pt x="4078130" y="4524644"/>
                </a:moveTo>
                <a:lnTo>
                  <a:pt x="4100205" y="4531759"/>
                </a:lnTo>
                <a:lnTo>
                  <a:pt x="4116031" y="4538013"/>
                </a:lnTo>
                <a:lnTo>
                  <a:pt x="4116385" y="4539562"/>
                </a:lnTo>
                <a:cubicBezTo>
                  <a:pt x="4114836" y="4549729"/>
                  <a:pt x="4094060" y="4534090"/>
                  <a:pt x="4082898" y="4531353"/>
                </a:cubicBezTo>
                <a:close/>
                <a:moveTo>
                  <a:pt x="4071894" y="4524204"/>
                </a:moveTo>
                <a:lnTo>
                  <a:pt x="4082898" y="4531353"/>
                </a:lnTo>
                <a:cubicBezTo>
                  <a:pt x="4085158" y="4534537"/>
                  <a:pt x="4084207" y="4535486"/>
                  <a:pt x="4081251" y="4535030"/>
                </a:cubicBezTo>
                <a:lnTo>
                  <a:pt x="4076419" y="4533349"/>
                </a:lnTo>
                <a:lnTo>
                  <a:pt x="4075458" y="4532376"/>
                </a:lnTo>
                <a:lnTo>
                  <a:pt x="4074566" y="4529520"/>
                </a:lnTo>
                <a:close/>
                <a:moveTo>
                  <a:pt x="4032104" y="4522740"/>
                </a:moveTo>
                <a:cubicBezTo>
                  <a:pt x="4040381" y="4525409"/>
                  <a:pt x="4055604" y="4532244"/>
                  <a:pt x="4067354" y="4536995"/>
                </a:cubicBezTo>
                <a:lnTo>
                  <a:pt x="4068773" y="4537491"/>
                </a:lnTo>
                <a:lnTo>
                  <a:pt x="4052063" y="4533424"/>
                </a:lnTo>
                <a:cubicBezTo>
                  <a:pt x="4045516" y="4529681"/>
                  <a:pt x="4039152" y="4525012"/>
                  <a:pt x="4032104" y="4522740"/>
                </a:cubicBezTo>
                <a:close/>
                <a:moveTo>
                  <a:pt x="4067092" y="4521086"/>
                </a:moveTo>
                <a:lnTo>
                  <a:pt x="4070950" y="4522328"/>
                </a:lnTo>
                <a:lnTo>
                  <a:pt x="4071894" y="4524204"/>
                </a:lnTo>
                <a:close/>
                <a:moveTo>
                  <a:pt x="1300882" y="4517578"/>
                </a:moveTo>
                <a:lnTo>
                  <a:pt x="1294369" y="4535599"/>
                </a:lnTo>
                <a:lnTo>
                  <a:pt x="1296076" y="4522345"/>
                </a:lnTo>
                <a:close/>
                <a:moveTo>
                  <a:pt x="4059192" y="4515953"/>
                </a:moveTo>
                <a:lnTo>
                  <a:pt x="4067092" y="4521086"/>
                </a:lnTo>
                <a:lnTo>
                  <a:pt x="4062955" y="4519751"/>
                </a:lnTo>
                <a:close/>
                <a:moveTo>
                  <a:pt x="4059190" y="4515951"/>
                </a:moveTo>
                <a:lnTo>
                  <a:pt x="4059191" y="4515951"/>
                </a:lnTo>
                <a:lnTo>
                  <a:pt x="4059192" y="4515953"/>
                </a:lnTo>
                <a:close/>
                <a:moveTo>
                  <a:pt x="4013041" y="4513548"/>
                </a:moveTo>
                <a:lnTo>
                  <a:pt x="4032104" y="4522740"/>
                </a:lnTo>
                <a:lnTo>
                  <a:pt x="4017181" y="4519083"/>
                </a:lnTo>
                <a:close/>
                <a:moveTo>
                  <a:pt x="3904558" y="4504904"/>
                </a:moveTo>
                <a:lnTo>
                  <a:pt x="3927967" y="4514569"/>
                </a:lnTo>
                <a:lnTo>
                  <a:pt x="3927359" y="4515276"/>
                </a:lnTo>
                <a:cubicBezTo>
                  <a:pt x="3922470" y="4514852"/>
                  <a:pt x="3910468" y="4507395"/>
                  <a:pt x="3904558" y="4504904"/>
                </a:cubicBezTo>
                <a:close/>
                <a:moveTo>
                  <a:pt x="1475772" y="4504582"/>
                </a:moveTo>
                <a:lnTo>
                  <a:pt x="1474052" y="4512135"/>
                </a:lnTo>
                <a:lnTo>
                  <a:pt x="1473873" y="4518618"/>
                </a:lnTo>
                <a:cubicBezTo>
                  <a:pt x="1473606" y="4522342"/>
                  <a:pt x="1472019" y="4525811"/>
                  <a:pt x="1470438" y="4529280"/>
                </a:cubicBezTo>
                <a:lnTo>
                  <a:pt x="1469422" y="4532468"/>
                </a:lnTo>
                <a:lnTo>
                  <a:pt x="1467194" y="4542252"/>
                </a:lnTo>
                <a:lnTo>
                  <a:pt x="1467376" y="4544947"/>
                </a:lnTo>
                <a:lnTo>
                  <a:pt x="1474793" y="4524420"/>
                </a:lnTo>
                <a:lnTo>
                  <a:pt x="1475012" y="4519857"/>
                </a:lnTo>
                <a:close/>
                <a:moveTo>
                  <a:pt x="2091785" y="4503967"/>
                </a:moveTo>
                <a:lnTo>
                  <a:pt x="2089369" y="4508159"/>
                </a:lnTo>
                <a:cubicBezTo>
                  <a:pt x="2084114" y="4516705"/>
                  <a:pt x="2082798" y="4516111"/>
                  <a:pt x="2084045" y="4509844"/>
                </a:cubicBezTo>
                <a:lnTo>
                  <a:pt x="2084729" y="4507351"/>
                </a:lnTo>
                <a:lnTo>
                  <a:pt x="2085284" y="4509013"/>
                </a:lnTo>
                <a:close/>
                <a:moveTo>
                  <a:pt x="1461330" y="4499437"/>
                </a:moveTo>
                <a:lnTo>
                  <a:pt x="1457502" y="4508544"/>
                </a:lnTo>
                <a:lnTo>
                  <a:pt x="1457253" y="4509660"/>
                </a:lnTo>
                <a:cubicBezTo>
                  <a:pt x="1457324" y="4510733"/>
                  <a:pt x="1457633" y="4512532"/>
                  <a:pt x="1458223" y="4516091"/>
                </a:cubicBezTo>
                <a:lnTo>
                  <a:pt x="1458937" y="4520532"/>
                </a:lnTo>
                <a:lnTo>
                  <a:pt x="1458327" y="4525905"/>
                </a:lnTo>
                <a:lnTo>
                  <a:pt x="1459368" y="4523221"/>
                </a:lnTo>
                <a:lnTo>
                  <a:pt x="1458937" y="4520532"/>
                </a:lnTo>
                <a:close/>
                <a:moveTo>
                  <a:pt x="1339810" y="4498551"/>
                </a:moveTo>
                <a:lnTo>
                  <a:pt x="1339471" y="4500600"/>
                </a:lnTo>
                <a:cubicBezTo>
                  <a:pt x="1338206" y="4507435"/>
                  <a:pt x="1336973" y="4513079"/>
                  <a:pt x="1337994" y="4507681"/>
                </a:cubicBezTo>
                <a:close/>
                <a:moveTo>
                  <a:pt x="1339815" y="4498527"/>
                </a:moveTo>
                <a:lnTo>
                  <a:pt x="1339810" y="4498551"/>
                </a:lnTo>
                <a:lnTo>
                  <a:pt x="1339813" y="4498529"/>
                </a:lnTo>
                <a:close/>
                <a:moveTo>
                  <a:pt x="3948952" y="4498523"/>
                </a:moveTo>
                <a:lnTo>
                  <a:pt x="3998618" y="4514532"/>
                </a:lnTo>
                <a:lnTo>
                  <a:pt x="4017181" y="4519083"/>
                </a:lnTo>
                <a:lnTo>
                  <a:pt x="4020772" y="4523885"/>
                </a:lnTo>
                <a:cubicBezTo>
                  <a:pt x="4022834" y="4526642"/>
                  <a:pt x="4024399" y="4529271"/>
                  <a:pt x="4024719" y="4531578"/>
                </a:cubicBezTo>
                <a:cubicBezTo>
                  <a:pt x="4025040" y="4533883"/>
                  <a:pt x="4024114" y="4535866"/>
                  <a:pt x="4021198" y="4537332"/>
                </a:cubicBezTo>
                <a:cubicBezTo>
                  <a:pt x="4019911" y="4537980"/>
                  <a:pt x="4015065" y="4536525"/>
                  <a:pt x="4008424" y="4533933"/>
                </a:cubicBezTo>
                <a:lnTo>
                  <a:pt x="3984947" y="4523734"/>
                </a:lnTo>
                <a:lnTo>
                  <a:pt x="3988838" y="4521727"/>
                </a:lnTo>
                <a:cubicBezTo>
                  <a:pt x="3990192" y="4512836"/>
                  <a:pt x="3973489" y="4510947"/>
                  <a:pt x="3965131" y="4506324"/>
                </a:cubicBezTo>
                <a:close/>
                <a:moveTo>
                  <a:pt x="3948939" y="4498516"/>
                </a:moveTo>
                <a:lnTo>
                  <a:pt x="3948951" y="4498521"/>
                </a:lnTo>
                <a:lnTo>
                  <a:pt x="3948952" y="4498523"/>
                </a:lnTo>
                <a:close/>
                <a:moveTo>
                  <a:pt x="2096496" y="4495790"/>
                </a:moveTo>
                <a:lnTo>
                  <a:pt x="2093166" y="4502895"/>
                </a:lnTo>
                <a:lnTo>
                  <a:pt x="2091785" y="4503967"/>
                </a:lnTo>
                <a:close/>
                <a:moveTo>
                  <a:pt x="3912751" y="4493942"/>
                </a:moveTo>
                <a:lnTo>
                  <a:pt x="3947824" y="4505918"/>
                </a:lnTo>
                <a:cubicBezTo>
                  <a:pt x="3950892" y="4507398"/>
                  <a:pt x="3967948" y="4515899"/>
                  <a:pt x="3984881" y="4523707"/>
                </a:cubicBezTo>
                <a:lnTo>
                  <a:pt x="3984947" y="4523734"/>
                </a:lnTo>
                <a:lnTo>
                  <a:pt x="3978235" y="4527197"/>
                </a:lnTo>
                <a:cubicBezTo>
                  <a:pt x="3972740" y="4527637"/>
                  <a:pt x="3966266" y="4527383"/>
                  <a:pt x="3961752" y="4528515"/>
                </a:cubicBezTo>
                <a:lnTo>
                  <a:pt x="3927967" y="4514569"/>
                </a:lnTo>
                <a:lnTo>
                  <a:pt x="3929391" y="4512910"/>
                </a:lnTo>
                <a:cubicBezTo>
                  <a:pt x="3928632" y="4509688"/>
                  <a:pt x="3925122" y="4505258"/>
                  <a:pt x="3920108" y="4500294"/>
                </a:cubicBezTo>
                <a:close/>
                <a:moveTo>
                  <a:pt x="1341024" y="4491226"/>
                </a:moveTo>
                <a:lnTo>
                  <a:pt x="1339813" y="4498529"/>
                </a:lnTo>
                <a:lnTo>
                  <a:pt x="1335166" y="4508839"/>
                </a:lnTo>
                <a:cubicBezTo>
                  <a:pt x="1330632" y="4521389"/>
                  <a:pt x="1326391" y="4544215"/>
                  <a:pt x="1320466" y="4561875"/>
                </a:cubicBezTo>
                <a:lnTo>
                  <a:pt x="1317969" y="4567728"/>
                </a:lnTo>
                <a:lnTo>
                  <a:pt x="1320255" y="4556977"/>
                </a:lnTo>
                <a:cubicBezTo>
                  <a:pt x="1323164" y="4545978"/>
                  <a:pt x="1327643" y="4531537"/>
                  <a:pt x="1329640" y="4524134"/>
                </a:cubicBezTo>
                <a:lnTo>
                  <a:pt x="1334275" y="4507324"/>
                </a:lnTo>
                <a:lnTo>
                  <a:pt x="1337243" y="4500666"/>
                </a:lnTo>
                <a:close/>
                <a:moveTo>
                  <a:pt x="1462962" y="4483558"/>
                </a:moveTo>
                <a:lnTo>
                  <a:pt x="1462771" y="4484033"/>
                </a:lnTo>
                <a:lnTo>
                  <a:pt x="1462480" y="4487175"/>
                </a:lnTo>
                <a:lnTo>
                  <a:pt x="1462103" y="4490009"/>
                </a:lnTo>
                <a:lnTo>
                  <a:pt x="1462254" y="4489618"/>
                </a:lnTo>
                <a:lnTo>
                  <a:pt x="1462480" y="4487175"/>
                </a:lnTo>
                <a:close/>
                <a:moveTo>
                  <a:pt x="1752227" y="4482511"/>
                </a:moveTo>
                <a:lnTo>
                  <a:pt x="1749743" y="4488818"/>
                </a:lnTo>
                <a:lnTo>
                  <a:pt x="1749768" y="4490986"/>
                </a:lnTo>
                <a:lnTo>
                  <a:pt x="1752363" y="4483839"/>
                </a:lnTo>
                <a:close/>
                <a:moveTo>
                  <a:pt x="1476860" y="4481283"/>
                </a:moveTo>
                <a:lnTo>
                  <a:pt x="1474749" y="4486834"/>
                </a:lnTo>
                <a:lnTo>
                  <a:pt x="1474481" y="4496575"/>
                </a:lnTo>
                <a:lnTo>
                  <a:pt x="1476402" y="4491259"/>
                </a:lnTo>
                <a:close/>
                <a:moveTo>
                  <a:pt x="3867645" y="4479713"/>
                </a:moveTo>
                <a:lnTo>
                  <a:pt x="3876669" y="4482454"/>
                </a:lnTo>
                <a:lnTo>
                  <a:pt x="3878702" y="4485880"/>
                </a:lnTo>
                <a:lnTo>
                  <a:pt x="3873325" y="4481902"/>
                </a:lnTo>
                <a:close/>
                <a:moveTo>
                  <a:pt x="3860557" y="4476981"/>
                </a:moveTo>
                <a:lnTo>
                  <a:pt x="3867645" y="4479713"/>
                </a:lnTo>
                <a:lnTo>
                  <a:pt x="3861631" y="4477887"/>
                </a:lnTo>
                <a:close/>
                <a:moveTo>
                  <a:pt x="1367892" y="4475705"/>
                </a:moveTo>
                <a:cubicBezTo>
                  <a:pt x="1363455" y="4487984"/>
                  <a:pt x="1361087" y="4500914"/>
                  <a:pt x="1357685" y="4513518"/>
                </a:cubicBezTo>
                <a:lnTo>
                  <a:pt x="1350206" y="4524647"/>
                </a:lnTo>
                <a:close/>
                <a:moveTo>
                  <a:pt x="4002291" y="4471568"/>
                </a:moveTo>
                <a:lnTo>
                  <a:pt x="4004578" y="4472209"/>
                </a:lnTo>
                <a:cubicBezTo>
                  <a:pt x="4008368" y="4473347"/>
                  <a:pt x="4011815" y="4474432"/>
                  <a:pt x="4013568" y="4475006"/>
                </a:cubicBezTo>
                <a:cubicBezTo>
                  <a:pt x="4015319" y="4475579"/>
                  <a:pt x="4015374" y="4475642"/>
                  <a:pt x="4012383" y="4474732"/>
                </a:cubicBezTo>
                <a:close/>
                <a:moveTo>
                  <a:pt x="4002268" y="4471561"/>
                </a:moveTo>
                <a:lnTo>
                  <a:pt x="4002291" y="4471568"/>
                </a:lnTo>
                <a:lnTo>
                  <a:pt x="4002270" y="4471562"/>
                </a:lnTo>
                <a:close/>
                <a:moveTo>
                  <a:pt x="4002262" y="4471559"/>
                </a:moveTo>
                <a:lnTo>
                  <a:pt x="4002268" y="4471561"/>
                </a:lnTo>
                <a:lnTo>
                  <a:pt x="4002265" y="4471560"/>
                </a:lnTo>
                <a:close/>
                <a:moveTo>
                  <a:pt x="3845984" y="4471363"/>
                </a:moveTo>
                <a:lnTo>
                  <a:pt x="3857144" y="4474100"/>
                </a:lnTo>
                <a:lnTo>
                  <a:pt x="3860557" y="4476981"/>
                </a:lnTo>
                <a:close/>
                <a:moveTo>
                  <a:pt x="2059540" y="4471350"/>
                </a:moveTo>
                <a:lnTo>
                  <a:pt x="2057930" y="4489881"/>
                </a:lnTo>
                <a:lnTo>
                  <a:pt x="2060162" y="4496464"/>
                </a:lnTo>
                <a:lnTo>
                  <a:pt x="2041349" y="4535767"/>
                </a:lnTo>
                <a:cubicBezTo>
                  <a:pt x="2028701" y="4562191"/>
                  <a:pt x="2037682" y="4534306"/>
                  <a:pt x="2052033" y="4492834"/>
                </a:cubicBezTo>
                <a:close/>
                <a:moveTo>
                  <a:pt x="1845154" y="4469411"/>
                </a:moveTo>
                <a:lnTo>
                  <a:pt x="1839800" y="4487794"/>
                </a:lnTo>
                <a:lnTo>
                  <a:pt x="1835321" y="4503466"/>
                </a:lnTo>
                <a:lnTo>
                  <a:pt x="1820601" y="4538367"/>
                </a:lnTo>
                <a:cubicBezTo>
                  <a:pt x="1806845" y="4570263"/>
                  <a:pt x="1795685" y="4594843"/>
                  <a:pt x="1790061" y="4604813"/>
                </a:cubicBezTo>
                <a:lnTo>
                  <a:pt x="1786423" y="4609598"/>
                </a:lnTo>
                <a:lnTo>
                  <a:pt x="1838014" y="4488416"/>
                </a:lnTo>
                <a:close/>
                <a:moveTo>
                  <a:pt x="3994124" y="4469275"/>
                </a:moveTo>
                <a:lnTo>
                  <a:pt x="4002239" y="4471553"/>
                </a:lnTo>
                <a:lnTo>
                  <a:pt x="4002265" y="4471560"/>
                </a:lnTo>
                <a:lnTo>
                  <a:pt x="4002270" y="4471562"/>
                </a:lnTo>
                <a:lnTo>
                  <a:pt x="4012904" y="4477749"/>
                </a:lnTo>
                <a:cubicBezTo>
                  <a:pt x="4026179" y="4484151"/>
                  <a:pt x="4051500" y="4491759"/>
                  <a:pt x="4070315" y="4500308"/>
                </a:cubicBezTo>
                <a:lnTo>
                  <a:pt x="4076393" y="4503680"/>
                </a:lnTo>
                <a:lnTo>
                  <a:pt x="4064554" y="4499805"/>
                </a:lnTo>
                <a:cubicBezTo>
                  <a:pt x="4052605" y="4495267"/>
                  <a:pt x="4037112" y="4488645"/>
                  <a:pt x="4029084" y="4485551"/>
                </a:cubicBezTo>
                <a:lnTo>
                  <a:pt x="4010879" y="4478425"/>
                </a:lnTo>
                <a:lnTo>
                  <a:pt x="4004002" y="4474462"/>
                </a:lnTo>
                <a:close/>
                <a:moveTo>
                  <a:pt x="3840513" y="4469256"/>
                </a:moveTo>
                <a:lnTo>
                  <a:pt x="3845984" y="4471363"/>
                </a:lnTo>
                <a:lnTo>
                  <a:pt x="3842793" y="4470582"/>
                </a:lnTo>
                <a:close/>
                <a:moveTo>
                  <a:pt x="2106419" y="4466720"/>
                </a:moveTo>
                <a:lnTo>
                  <a:pt x="2088522" y="4500935"/>
                </a:lnTo>
                <a:cubicBezTo>
                  <a:pt x="2086345" y="4505006"/>
                  <a:pt x="2085771" y="4504778"/>
                  <a:pt x="2086252" y="4501878"/>
                </a:cubicBezTo>
                <a:lnTo>
                  <a:pt x="2087673" y="4496599"/>
                </a:lnTo>
                <a:lnTo>
                  <a:pt x="2094092" y="4477493"/>
                </a:lnTo>
                <a:lnTo>
                  <a:pt x="2094609" y="4476123"/>
                </a:lnTo>
                <a:lnTo>
                  <a:pt x="2103529" y="4471520"/>
                </a:lnTo>
                <a:close/>
                <a:moveTo>
                  <a:pt x="4035697" y="4464919"/>
                </a:moveTo>
                <a:lnTo>
                  <a:pt x="4081005" y="4486768"/>
                </a:lnTo>
                <a:cubicBezTo>
                  <a:pt x="4161006" y="4525347"/>
                  <a:pt x="4197045" y="4535934"/>
                  <a:pt x="4196451" y="4542554"/>
                </a:cubicBezTo>
                <a:cubicBezTo>
                  <a:pt x="4196094" y="4546524"/>
                  <a:pt x="4182549" y="4549066"/>
                  <a:pt x="4157398" y="4555370"/>
                </a:cubicBezTo>
                <a:cubicBezTo>
                  <a:pt x="4087463" y="4532827"/>
                  <a:pt x="4173715" y="4561564"/>
                  <a:pt x="4128481" y="4542932"/>
                </a:cubicBezTo>
                <a:lnTo>
                  <a:pt x="4116031" y="4538013"/>
                </a:lnTo>
                <a:lnTo>
                  <a:pt x="4114232" y="4530147"/>
                </a:lnTo>
                <a:cubicBezTo>
                  <a:pt x="4108825" y="4521670"/>
                  <a:pt x="4095112" y="4515668"/>
                  <a:pt x="4086277" y="4509162"/>
                </a:cubicBezTo>
                <a:lnTo>
                  <a:pt x="4076393" y="4503680"/>
                </a:lnTo>
                <a:lnTo>
                  <a:pt x="4078439" y="4504350"/>
                </a:lnTo>
                <a:cubicBezTo>
                  <a:pt x="4081266" y="4504876"/>
                  <a:pt x="4081828" y="4504181"/>
                  <a:pt x="4078752" y="4501563"/>
                </a:cubicBezTo>
                <a:close/>
                <a:moveTo>
                  <a:pt x="3821090" y="4464653"/>
                </a:moveTo>
                <a:lnTo>
                  <a:pt x="3823657" y="4465892"/>
                </a:lnTo>
                <a:lnTo>
                  <a:pt x="3842793" y="4470582"/>
                </a:lnTo>
                <a:lnTo>
                  <a:pt x="3848491" y="4473897"/>
                </a:lnTo>
                <a:lnTo>
                  <a:pt x="3861631" y="4477887"/>
                </a:lnTo>
                <a:lnTo>
                  <a:pt x="3871874" y="4486533"/>
                </a:lnTo>
                <a:cubicBezTo>
                  <a:pt x="3876503" y="4491028"/>
                  <a:pt x="3880174" y="4493948"/>
                  <a:pt x="3880850" y="4489502"/>
                </a:cubicBezTo>
                <a:lnTo>
                  <a:pt x="3878702" y="4485880"/>
                </a:lnTo>
                <a:lnTo>
                  <a:pt x="3888915" y="4493434"/>
                </a:lnTo>
                <a:cubicBezTo>
                  <a:pt x="3893792" y="4497624"/>
                  <a:pt x="3898676" y="4501805"/>
                  <a:pt x="3904558" y="4504904"/>
                </a:cubicBezTo>
                <a:lnTo>
                  <a:pt x="3827693" y="4470724"/>
                </a:lnTo>
                <a:close/>
                <a:moveTo>
                  <a:pt x="1372849" y="4463748"/>
                </a:moveTo>
                <a:lnTo>
                  <a:pt x="1372667" y="4464593"/>
                </a:lnTo>
                <a:lnTo>
                  <a:pt x="1367892" y="4475705"/>
                </a:lnTo>
                <a:lnTo>
                  <a:pt x="1372018" y="4464426"/>
                </a:lnTo>
                <a:close/>
                <a:moveTo>
                  <a:pt x="2077888" y="4462359"/>
                </a:moveTo>
                <a:lnTo>
                  <a:pt x="2076731" y="4465734"/>
                </a:lnTo>
                <a:cubicBezTo>
                  <a:pt x="2069917" y="4484955"/>
                  <a:pt x="2063962" y="4499265"/>
                  <a:pt x="2060501" y="4497465"/>
                </a:cubicBezTo>
                <a:lnTo>
                  <a:pt x="2060162" y="4496464"/>
                </a:lnTo>
                <a:lnTo>
                  <a:pt x="2076216" y="4462925"/>
                </a:lnTo>
                <a:lnTo>
                  <a:pt x="2076217" y="4463502"/>
                </a:lnTo>
                <a:close/>
                <a:moveTo>
                  <a:pt x="1434602" y="4462246"/>
                </a:moveTo>
                <a:lnTo>
                  <a:pt x="1428582" y="4466470"/>
                </a:lnTo>
                <a:cubicBezTo>
                  <a:pt x="1425516" y="4468620"/>
                  <a:pt x="1422790" y="4471013"/>
                  <a:pt x="1421420" y="4474373"/>
                </a:cubicBezTo>
                <a:cubicBezTo>
                  <a:pt x="1418539" y="4481444"/>
                  <a:pt x="1419578" y="4518983"/>
                  <a:pt x="1419691" y="4528692"/>
                </a:cubicBezTo>
                <a:lnTo>
                  <a:pt x="1419591" y="4530387"/>
                </a:lnTo>
                <a:lnTo>
                  <a:pt x="1423995" y="4517619"/>
                </a:lnTo>
                <a:lnTo>
                  <a:pt x="1426606" y="4510517"/>
                </a:lnTo>
                <a:lnTo>
                  <a:pt x="1428867" y="4513196"/>
                </a:lnTo>
                <a:lnTo>
                  <a:pt x="1428941" y="4512059"/>
                </a:lnTo>
                <a:lnTo>
                  <a:pt x="1431166" y="4498958"/>
                </a:lnTo>
                <a:lnTo>
                  <a:pt x="1429096" y="4503743"/>
                </a:lnTo>
                <a:lnTo>
                  <a:pt x="1426606" y="4510517"/>
                </a:lnTo>
                <a:lnTo>
                  <a:pt x="1422698" y="4505884"/>
                </a:lnTo>
                <a:close/>
                <a:moveTo>
                  <a:pt x="1307557" y="4460821"/>
                </a:moveTo>
                <a:lnTo>
                  <a:pt x="1298200" y="4505857"/>
                </a:lnTo>
                <a:lnTo>
                  <a:pt x="1296076" y="4522345"/>
                </a:lnTo>
                <a:lnTo>
                  <a:pt x="1291909" y="4526478"/>
                </a:lnTo>
                <a:cubicBezTo>
                  <a:pt x="1287120" y="4531228"/>
                  <a:pt x="1282587" y="4534201"/>
                  <a:pt x="1279075" y="4530072"/>
                </a:cubicBezTo>
                <a:cubicBezTo>
                  <a:pt x="1278300" y="4529161"/>
                  <a:pt x="1279109" y="4524793"/>
                  <a:pt x="1280794" y="4518661"/>
                </a:cubicBezTo>
                <a:lnTo>
                  <a:pt x="1287737" y="4496740"/>
                </a:lnTo>
                <a:lnTo>
                  <a:pt x="1290129" y="4499481"/>
                </a:lnTo>
                <a:cubicBezTo>
                  <a:pt x="1298811" y="4498462"/>
                  <a:pt x="1298609" y="4484158"/>
                  <a:pt x="1302032" y="4476114"/>
                </a:cubicBezTo>
                <a:close/>
                <a:moveTo>
                  <a:pt x="1307560" y="4460815"/>
                </a:moveTo>
                <a:lnTo>
                  <a:pt x="1307558" y="4460820"/>
                </a:lnTo>
                <a:lnTo>
                  <a:pt x="1307557" y="4460821"/>
                </a:lnTo>
                <a:close/>
                <a:moveTo>
                  <a:pt x="1448250" y="4460701"/>
                </a:moveTo>
                <a:lnTo>
                  <a:pt x="1444792" y="4469184"/>
                </a:lnTo>
                <a:cubicBezTo>
                  <a:pt x="1441453" y="4477036"/>
                  <a:pt x="1439143" y="4482090"/>
                  <a:pt x="1437366" y="4485808"/>
                </a:cubicBezTo>
                <a:lnTo>
                  <a:pt x="1433933" y="4492787"/>
                </a:lnTo>
                <a:lnTo>
                  <a:pt x="1433530" y="4496208"/>
                </a:lnTo>
                <a:lnTo>
                  <a:pt x="1433754" y="4518122"/>
                </a:lnTo>
                <a:lnTo>
                  <a:pt x="1433853" y="4518209"/>
                </a:lnTo>
                <a:lnTo>
                  <a:pt x="1433758" y="4518504"/>
                </a:lnTo>
                <a:lnTo>
                  <a:pt x="1433823" y="4524827"/>
                </a:lnTo>
                <a:lnTo>
                  <a:pt x="1435627" y="4519024"/>
                </a:lnTo>
                <a:lnTo>
                  <a:pt x="1438841" y="4518635"/>
                </a:lnTo>
                <a:lnTo>
                  <a:pt x="1447553" y="4506920"/>
                </a:lnTo>
                <a:lnTo>
                  <a:pt x="1448393" y="4500464"/>
                </a:lnTo>
                <a:cubicBezTo>
                  <a:pt x="1449189" y="4493799"/>
                  <a:pt x="1449795" y="4487635"/>
                  <a:pt x="1449856" y="4483485"/>
                </a:cubicBezTo>
                <a:lnTo>
                  <a:pt x="1449294" y="4475513"/>
                </a:lnTo>
                <a:lnTo>
                  <a:pt x="1437992" y="4511411"/>
                </a:lnTo>
                <a:lnTo>
                  <a:pt x="1435627" y="4519024"/>
                </a:lnTo>
                <a:lnTo>
                  <a:pt x="1434871" y="4519115"/>
                </a:lnTo>
                <a:lnTo>
                  <a:pt x="1433853" y="4518209"/>
                </a:lnTo>
                <a:lnTo>
                  <a:pt x="1444579" y="4484507"/>
                </a:lnTo>
                <a:lnTo>
                  <a:pt x="1449118" y="4473013"/>
                </a:lnTo>
                <a:close/>
                <a:moveTo>
                  <a:pt x="3902644" y="4460309"/>
                </a:moveTo>
                <a:lnTo>
                  <a:pt x="3907076" y="4461829"/>
                </a:lnTo>
                <a:cubicBezTo>
                  <a:pt x="3917357" y="4465384"/>
                  <a:pt x="3928994" y="4469697"/>
                  <a:pt x="3943677" y="4476127"/>
                </a:cubicBezTo>
                <a:lnTo>
                  <a:pt x="3944211" y="4476367"/>
                </a:lnTo>
                <a:lnTo>
                  <a:pt x="3949140" y="4478786"/>
                </a:lnTo>
                <a:cubicBezTo>
                  <a:pt x="3953441" y="4480867"/>
                  <a:pt x="3959681" y="4483870"/>
                  <a:pt x="3969134" y="4488420"/>
                </a:cubicBezTo>
                <a:lnTo>
                  <a:pt x="3992524" y="4499689"/>
                </a:lnTo>
                <a:lnTo>
                  <a:pt x="3992548" y="4499702"/>
                </a:lnTo>
                <a:lnTo>
                  <a:pt x="3992574" y="4499714"/>
                </a:lnTo>
                <a:lnTo>
                  <a:pt x="4008398" y="4507337"/>
                </a:lnTo>
                <a:lnTo>
                  <a:pt x="4013041" y="4513548"/>
                </a:lnTo>
                <a:lnTo>
                  <a:pt x="3999745" y="4507134"/>
                </a:lnTo>
                <a:lnTo>
                  <a:pt x="3951204" y="4483726"/>
                </a:lnTo>
                <a:close/>
                <a:moveTo>
                  <a:pt x="2083339" y="4460032"/>
                </a:moveTo>
                <a:lnTo>
                  <a:pt x="2084280" y="4464818"/>
                </a:lnTo>
                <a:cubicBezTo>
                  <a:pt x="2087049" y="4472131"/>
                  <a:pt x="2090068" y="4475905"/>
                  <a:pt x="2093293" y="4476800"/>
                </a:cubicBezTo>
                <a:lnTo>
                  <a:pt x="2093720" y="4476580"/>
                </a:lnTo>
                <a:lnTo>
                  <a:pt x="2090308" y="4486812"/>
                </a:lnTo>
                <a:lnTo>
                  <a:pt x="2087673" y="4496599"/>
                </a:lnTo>
                <a:lnTo>
                  <a:pt x="2087664" y="4496624"/>
                </a:lnTo>
                <a:lnTo>
                  <a:pt x="2084729" y="4507351"/>
                </a:lnTo>
                <a:lnTo>
                  <a:pt x="2080449" y="4494560"/>
                </a:lnTo>
                <a:close/>
                <a:moveTo>
                  <a:pt x="1378967" y="4458762"/>
                </a:moveTo>
                <a:lnTo>
                  <a:pt x="1375963" y="4482079"/>
                </a:lnTo>
                <a:lnTo>
                  <a:pt x="1374696" y="4487400"/>
                </a:lnTo>
                <a:lnTo>
                  <a:pt x="1368740" y="4482928"/>
                </a:lnTo>
                <a:lnTo>
                  <a:pt x="1372667" y="4464593"/>
                </a:lnTo>
                <a:lnTo>
                  <a:pt x="1373128" y="4463520"/>
                </a:lnTo>
                <a:close/>
                <a:moveTo>
                  <a:pt x="1478821" y="4457832"/>
                </a:moveTo>
                <a:lnTo>
                  <a:pt x="1475319" y="4466161"/>
                </a:lnTo>
                <a:lnTo>
                  <a:pt x="1474847" y="4483315"/>
                </a:lnTo>
                <a:lnTo>
                  <a:pt x="1477025" y="4477699"/>
                </a:lnTo>
                <a:lnTo>
                  <a:pt x="1477168" y="4474581"/>
                </a:lnTo>
                <a:cubicBezTo>
                  <a:pt x="1477592" y="4468150"/>
                  <a:pt x="1478044" y="4463453"/>
                  <a:pt x="1478493" y="4459863"/>
                </a:cubicBezTo>
                <a:close/>
                <a:moveTo>
                  <a:pt x="2083944" y="4452800"/>
                </a:moveTo>
                <a:lnTo>
                  <a:pt x="2083339" y="4460032"/>
                </a:lnTo>
                <a:lnTo>
                  <a:pt x="2082430" y="4455415"/>
                </a:lnTo>
                <a:close/>
                <a:moveTo>
                  <a:pt x="1457101" y="4452799"/>
                </a:moveTo>
                <a:lnTo>
                  <a:pt x="1454889" y="4458397"/>
                </a:lnTo>
                <a:lnTo>
                  <a:pt x="1454413" y="4469267"/>
                </a:lnTo>
                <a:cubicBezTo>
                  <a:pt x="1454000" y="4475598"/>
                  <a:pt x="1452198" y="4481835"/>
                  <a:pt x="1452272" y="4488179"/>
                </a:cubicBezTo>
                <a:lnTo>
                  <a:pt x="1452329" y="4498397"/>
                </a:lnTo>
                <a:lnTo>
                  <a:pt x="1453493" y="4495633"/>
                </a:lnTo>
                <a:lnTo>
                  <a:pt x="1456676" y="4462477"/>
                </a:lnTo>
                <a:close/>
                <a:moveTo>
                  <a:pt x="2114145" y="4451585"/>
                </a:moveTo>
                <a:lnTo>
                  <a:pt x="2112019" y="4457421"/>
                </a:lnTo>
                <a:lnTo>
                  <a:pt x="2106419" y="4466720"/>
                </a:lnTo>
                <a:lnTo>
                  <a:pt x="2106753" y="4466080"/>
                </a:lnTo>
                <a:close/>
                <a:moveTo>
                  <a:pt x="2081668" y="4451536"/>
                </a:moveTo>
                <a:lnTo>
                  <a:pt x="2082430" y="4455415"/>
                </a:lnTo>
                <a:lnTo>
                  <a:pt x="2078755" y="4461764"/>
                </a:lnTo>
                <a:lnTo>
                  <a:pt x="2077888" y="4462359"/>
                </a:lnTo>
                <a:lnTo>
                  <a:pt x="2081424" y="4452046"/>
                </a:lnTo>
                <a:close/>
                <a:moveTo>
                  <a:pt x="3825259" y="4445713"/>
                </a:moveTo>
                <a:lnTo>
                  <a:pt x="3864973" y="4458515"/>
                </a:lnTo>
                <a:lnTo>
                  <a:pt x="3871066" y="4461683"/>
                </a:lnTo>
                <a:lnTo>
                  <a:pt x="3881952" y="4469533"/>
                </a:lnTo>
                <a:cubicBezTo>
                  <a:pt x="3887991" y="4473921"/>
                  <a:pt x="3895024" y="4479129"/>
                  <a:pt x="3901799" y="4484482"/>
                </a:cubicBezTo>
                <a:lnTo>
                  <a:pt x="3912751" y="4493942"/>
                </a:lnTo>
                <a:lnTo>
                  <a:pt x="3898690" y="4489140"/>
                </a:lnTo>
                <a:lnTo>
                  <a:pt x="3876669" y="4482454"/>
                </a:lnTo>
                <a:lnTo>
                  <a:pt x="3873301" y="4476773"/>
                </a:lnTo>
                <a:cubicBezTo>
                  <a:pt x="3868504" y="4473245"/>
                  <a:pt x="3862460" y="4470161"/>
                  <a:pt x="3858270" y="4466703"/>
                </a:cubicBezTo>
                <a:cubicBezTo>
                  <a:pt x="3856045" y="4464866"/>
                  <a:pt x="3851177" y="4461630"/>
                  <a:pt x="3845071" y="4457786"/>
                </a:cubicBezTo>
                <a:close/>
                <a:moveTo>
                  <a:pt x="2080379" y="4444985"/>
                </a:moveTo>
                <a:lnTo>
                  <a:pt x="2081643" y="4451407"/>
                </a:lnTo>
                <a:lnTo>
                  <a:pt x="2081424" y="4452046"/>
                </a:lnTo>
                <a:lnTo>
                  <a:pt x="2076216" y="4462925"/>
                </a:lnTo>
                <a:lnTo>
                  <a:pt x="2076208" y="4458443"/>
                </a:lnTo>
                <a:close/>
                <a:moveTo>
                  <a:pt x="2084842" y="4442076"/>
                </a:moveTo>
                <a:lnTo>
                  <a:pt x="2084555" y="4445503"/>
                </a:lnTo>
                <a:lnTo>
                  <a:pt x="2081668" y="4451536"/>
                </a:lnTo>
                <a:lnTo>
                  <a:pt x="2081643" y="4451407"/>
                </a:lnTo>
                <a:close/>
                <a:moveTo>
                  <a:pt x="3983924" y="4439951"/>
                </a:moveTo>
                <a:cubicBezTo>
                  <a:pt x="3996913" y="4446215"/>
                  <a:pt x="4011266" y="4450490"/>
                  <a:pt x="4024937" y="4455759"/>
                </a:cubicBezTo>
                <a:lnTo>
                  <a:pt x="4035697" y="4464919"/>
                </a:lnTo>
                <a:close/>
                <a:moveTo>
                  <a:pt x="1856438" y="4439379"/>
                </a:moveTo>
                <a:lnTo>
                  <a:pt x="1855716" y="4441300"/>
                </a:lnTo>
                <a:lnTo>
                  <a:pt x="1855293" y="4448111"/>
                </a:lnTo>
                <a:cubicBezTo>
                  <a:pt x="1855262" y="4452314"/>
                  <a:pt x="1855408" y="4455173"/>
                  <a:pt x="1855562" y="4452799"/>
                </a:cubicBezTo>
                <a:close/>
                <a:moveTo>
                  <a:pt x="2108552" y="4439047"/>
                </a:moveTo>
                <a:lnTo>
                  <a:pt x="2094609" y="4476123"/>
                </a:lnTo>
                <a:lnTo>
                  <a:pt x="2093720" y="4476580"/>
                </a:lnTo>
                <a:lnTo>
                  <a:pt x="2097404" y="4465531"/>
                </a:lnTo>
                <a:cubicBezTo>
                  <a:pt x="2099912" y="4458489"/>
                  <a:pt x="2102377" y="4452043"/>
                  <a:pt x="2104255" y="4447826"/>
                </a:cubicBezTo>
                <a:close/>
                <a:moveTo>
                  <a:pt x="1457781" y="4437313"/>
                </a:moveTo>
                <a:lnTo>
                  <a:pt x="1455578" y="4442718"/>
                </a:lnTo>
                <a:lnTo>
                  <a:pt x="1454924" y="4457630"/>
                </a:lnTo>
                <a:lnTo>
                  <a:pt x="1455920" y="4454465"/>
                </a:lnTo>
                <a:lnTo>
                  <a:pt x="1457197" y="4450605"/>
                </a:lnTo>
                <a:close/>
                <a:moveTo>
                  <a:pt x="1481612" y="4437196"/>
                </a:moveTo>
                <a:lnTo>
                  <a:pt x="1475714" y="4451857"/>
                </a:lnTo>
                <a:lnTo>
                  <a:pt x="1475606" y="4455779"/>
                </a:lnTo>
                <a:lnTo>
                  <a:pt x="1481507" y="4441160"/>
                </a:lnTo>
                <a:lnTo>
                  <a:pt x="1481581" y="4440501"/>
                </a:lnTo>
                <a:close/>
                <a:moveTo>
                  <a:pt x="2153645" y="4435264"/>
                </a:moveTo>
                <a:lnTo>
                  <a:pt x="2146343" y="4448688"/>
                </a:lnTo>
                <a:cubicBezTo>
                  <a:pt x="2137214" y="4465173"/>
                  <a:pt x="2125573" y="4485200"/>
                  <a:pt x="2129318" y="4474176"/>
                </a:cubicBezTo>
                <a:lnTo>
                  <a:pt x="2131112" y="4469476"/>
                </a:lnTo>
                <a:lnTo>
                  <a:pt x="2133981" y="4465513"/>
                </a:lnTo>
                <a:close/>
                <a:moveTo>
                  <a:pt x="1392431" y="4435164"/>
                </a:moveTo>
                <a:lnTo>
                  <a:pt x="1389861" y="4440163"/>
                </a:lnTo>
                <a:lnTo>
                  <a:pt x="1390432" y="4448764"/>
                </a:lnTo>
                <a:cubicBezTo>
                  <a:pt x="1389700" y="4457531"/>
                  <a:pt x="1387485" y="4466110"/>
                  <a:pt x="1386013" y="4474784"/>
                </a:cubicBezTo>
                <a:lnTo>
                  <a:pt x="1385155" y="4495251"/>
                </a:lnTo>
                <a:lnTo>
                  <a:pt x="1386507" y="4496266"/>
                </a:lnTo>
                <a:lnTo>
                  <a:pt x="1389226" y="4470013"/>
                </a:lnTo>
                <a:cubicBezTo>
                  <a:pt x="1390672" y="4460584"/>
                  <a:pt x="1392208" y="4451157"/>
                  <a:pt x="1392709" y="4441654"/>
                </a:cubicBezTo>
                <a:close/>
                <a:moveTo>
                  <a:pt x="2577462" y="4433896"/>
                </a:moveTo>
                <a:lnTo>
                  <a:pt x="2577415" y="4433978"/>
                </a:lnTo>
                <a:lnTo>
                  <a:pt x="2577404" y="4434061"/>
                </a:lnTo>
                <a:close/>
                <a:moveTo>
                  <a:pt x="3971462" y="4433211"/>
                </a:moveTo>
                <a:lnTo>
                  <a:pt x="3972392" y="4433517"/>
                </a:lnTo>
                <a:lnTo>
                  <a:pt x="3983924" y="4439951"/>
                </a:lnTo>
                <a:lnTo>
                  <a:pt x="3972007" y="4434146"/>
                </a:lnTo>
                <a:close/>
                <a:moveTo>
                  <a:pt x="1448555" y="4432898"/>
                </a:moveTo>
                <a:lnTo>
                  <a:pt x="1442335" y="4445108"/>
                </a:lnTo>
                <a:lnTo>
                  <a:pt x="1442335" y="4445799"/>
                </a:lnTo>
                <a:lnTo>
                  <a:pt x="1438720" y="4457085"/>
                </a:lnTo>
                <a:lnTo>
                  <a:pt x="1445654" y="4451926"/>
                </a:lnTo>
                <a:lnTo>
                  <a:pt x="1447401" y="4448664"/>
                </a:lnTo>
                <a:lnTo>
                  <a:pt x="1447030" y="4443384"/>
                </a:lnTo>
                <a:close/>
                <a:moveTo>
                  <a:pt x="1494478" y="4431666"/>
                </a:moveTo>
                <a:lnTo>
                  <a:pt x="1489523" y="4433408"/>
                </a:lnTo>
                <a:lnTo>
                  <a:pt x="1487311" y="4438336"/>
                </a:lnTo>
                <a:lnTo>
                  <a:pt x="1487130" y="4440557"/>
                </a:lnTo>
                <a:lnTo>
                  <a:pt x="1488357" y="4448483"/>
                </a:lnTo>
                <a:lnTo>
                  <a:pt x="1488995" y="4446838"/>
                </a:lnTo>
                <a:close/>
                <a:moveTo>
                  <a:pt x="1307586" y="4429701"/>
                </a:moveTo>
                <a:lnTo>
                  <a:pt x="1300335" y="4461667"/>
                </a:lnTo>
                <a:cubicBezTo>
                  <a:pt x="1299287" y="4464568"/>
                  <a:pt x="1293197" y="4480758"/>
                  <a:pt x="1287756" y="4496678"/>
                </a:cubicBezTo>
                <a:lnTo>
                  <a:pt x="1287737" y="4496740"/>
                </a:lnTo>
                <a:lnTo>
                  <a:pt x="1283610" y="4492008"/>
                </a:lnTo>
                <a:cubicBezTo>
                  <a:pt x="1282528" y="4487559"/>
                  <a:pt x="1281988" y="4482129"/>
                  <a:pt x="1280362" y="4478659"/>
                </a:cubicBezTo>
                <a:lnTo>
                  <a:pt x="1289655" y="4447287"/>
                </a:lnTo>
                <a:lnTo>
                  <a:pt x="1291415" y="4448068"/>
                </a:lnTo>
                <a:cubicBezTo>
                  <a:pt x="1294411" y="4446662"/>
                  <a:pt x="1298233" y="4442685"/>
                  <a:pt x="1302385" y="4437332"/>
                </a:cubicBezTo>
                <a:close/>
                <a:moveTo>
                  <a:pt x="3967450" y="4426321"/>
                </a:moveTo>
                <a:lnTo>
                  <a:pt x="3993703" y="4432757"/>
                </a:lnTo>
                <a:lnTo>
                  <a:pt x="3999523" y="4434810"/>
                </a:lnTo>
                <a:lnTo>
                  <a:pt x="3992576" y="4440154"/>
                </a:lnTo>
                <a:lnTo>
                  <a:pt x="3972392" y="4433517"/>
                </a:lnTo>
                <a:lnTo>
                  <a:pt x="3971279" y="4432895"/>
                </a:lnTo>
                <a:close/>
                <a:moveTo>
                  <a:pt x="2624289" y="4425801"/>
                </a:moveTo>
                <a:lnTo>
                  <a:pt x="2621405" y="4438176"/>
                </a:lnTo>
                <a:lnTo>
                  <a:pt x="2607330" y="4491279"/>
                </a:lnTo>
                <a:cubicBezTo>
                  <a:pt x="2605185" y="4499444"/>
                  <a:pt x="2601985" y="4511697"/>
                  <a:pt x="2598532" y="4524973"/>
                </a:cubicBezTo>
                <a:lnTo>
                  <a:pt x="2588786" y="4562589"/>
                </a:lnTo>
                <a:lnTo>
                  <a:pt x="2587980" y="4565009"/>
                </a:lnTo>
                <a:cubicBezTo>
                  <a:pt x="2584003" y="4575201"/>
                  <a:pt x="2596568" y="4527479"/>
                  <a:pt x="2614028" y="4463259"/>
                </a:cubicBezTo>
                <a:close/>
                <a:moveTo>
                  <a:pt x="1296095" y="4425550"/>
                </a:moveTo>
                <a:lnTo>
                  <a:pt x="1289655" y="4447287"/>
                </a:lnTo>
                <a:lnTo>
                  <a:pt x="1288904" y="4446954"/>
                </a:lnTo>
                <a:cubicBezTo>
                  <a:pt x="1288719" y="4442797"/>
                  <a:pt x="1294419" y="4431050"/>
                  <a:pt x="1296095" y="4425550"/>
                </a:cubicBezTo>
                <a:close/>
                <a:moveTo>
                  <a:pt x="1390828" y="4424904"/>
                </a:moveTo>
                <a:lnTo>
                  <a:pt x="1390158" y="4425159"/>
                </a:lnTo>
                <a:lnTo>
                  <a:pt x="1390067" y="4427203"/>
                </a:lnTo>
                <a:close/>
                <a:moveTo>
                  <a:pt x="3880902" y="4424843"/>
                </a:moveTo>
                <a:lnTo>
                  <a:pt x="3947057" y="4453935"/>
                </a:lnTo>
                <a:cubicBezTo>
                  <a:pt x="3957350" y="4457254"/>
                  <a:pt x="3966205" y="4460099"/>
                  <a:pt x="3973792" y="4462528"/>
                </a:cubicBezTo>
                <a:lnTo>
                  <a:pt x="3992860" y="4468611"/>
                </a:lnTo>
                <a:lnTo>
                  <a:pt x="3994124" y="4469275"/>
                </a:lnTo>
                <a:lnTo>
                  <a:pt x="3993525" y="4469106"/>
                </a:lnTo>
                <a:cubicBezTo>
                  <a:pt x="3985707" y="4467159"/>
                  <a:pt x="3984187" y="4467764"/>
                  <a:pt x="4010085" y="4478115"/>
                </a:cubicBezTo>
                <a:lnTo>
                  <a:pt x="4010879" y="4478425"/>
                </a:lnTo>
                <a:lnTo>
                  <a:pt x="4015887" y="4481311"/>
                </a:lnTo>
                <a:cubicBezTo>
                  <a:pt x="4030675" y="4490653"/>
                  <a:pt x="3999313" y="4477208"/>
                  <a:pt x="4061444" y="4501157"/>
                </a:cubicBezTo>
                <a:lnTo>
                  <a:pt x="4078130" y="4524644"/>
                </a:lnTo>
                <a:lnTo>
                  <a:pt x="4070950" y="4522328"/>
                </a:lnTo>
                <a:lnTo>
                  <a:pt x="4067845" y="4516154"/>
                </a:lnTo>
                <a:lnTo>
                  <a:pt x="4051665" y="4508352"/>
                </a:lnTo>
                <a:lnTo>
                  <a:pt x="4051665" y="4508351"/>
                </a:lnTo>
                <a:cubicBezTo>
                  <a:pt x="4040878" y="4503150"/>
                  <a:pt x="4030410" y="4497501"/>
                  <a:pt x="4019304" y="4492746"/>
                </a:cubicBezTo>
                <a:cubicBezTo>
                  <a:pt x="4006295" y="4487177"/>
                  <a:pt x="3997571" y="4483788"/>
                  <a:pt x="3990958" y="4481376"/>
                </a:cubicBezTo>
                <a:lnTo>
                  <a:pt x="3985226" y="4479362"/>
                </a:lnTo>
                <a:lnTo>
                  <a:pt x="3954584" y="4461535"/>
                </a:lnTo>
                <a:lnTo>
                  <a:pt x="3891942" y="4431326"/>
                </a:lnTo>
                <a:close/>
                <a:moveTo>
                  <a:pt x="1468162" y="4424794"/>
                </a:moveTo>
                <a:lnTo>
                  <a:pt x="1465668" y="4431109"/>
                </a:lnTo>
                <a:lnTo>
                  <a:pt x="1466187" y="4439547"/>
                </a:lnTo>
                <a:lnTo>
                  <a:pt x="1466150" y="4447508"/>
                </a:lnTo>
                <a:lnTo>
                  <a:pt x="1464393" y="4466497"/>
                </a:lnTo>
                <a:lnTo>
                  <a:pt x="1464987" y="4464723"/>
                </a:lnTo>
                <a:lnTo>
                  <a:pt x="1466128" y="4452210"/>
                </a:lnTo>
                <a:lnTo>
                  <a:pt x="1466150" y="4447508"/>
                </a:lnTo>
                <a:lnTo>
                  <a:pt x="1468082" y="4426614"/>
                </a:lnTo>
                <a:close/>
                <a:moveTo>
                  <a:pt x="2076088" y="4423971"/>
                </a:moveTo>
                <a:lnTo>
                  <a:pt x="2075551" y="4425525"/>
                </a:lnTo>
                <a:lnTo>
                  <a:pt x="2059540" y="4471350"/>
                </a:lnTo>
                <a:lnTo>
                  <a:pt x="2060535" y="4459893"/>
                </a:lnTo>
                <a:cubicBezTo>
                  <a:pt x="2063196" y="4450109"/>
                  <a:pt x="2067372" y="4440509"/>
                  <a:pt x="2072236" y="4431018"/>
                </a:cubicBezTo>
                <a:close/>
                <a:moveTo>
                  <a:pt x="1500203" y="4423202"/>
                </a:moveTo>
                <a:lnTo>
                  <a:pt x="1490599" y="4449911"/>
                </a:lnTo>
                <a:lnTo>
                  <a:pt x="1497185" y="4430534"/>
                </a:lnTo>
                <a:close/>
                <a:moveTo>
                  <a:pt x="2129198" y="4422060"/>
                </a:moveTo>
                <a:lnTo>
                  <a:pt x="2115955" y="4454329"/>
                </a:lnTo>
                <a:lnTo>
                  <a:pt x="2108084" y="4475679"/>
                </a:lnTo>
                <a:lnTo>
                  <a:pt x="2096496" y="4495790"/>
                </a:lnTo>
                <a:lnTo>
                  <a:pt x="2103438" y="4480977"/>
                </a:lnTo>
                <a:lnTo>
                  <a:pt x="2112019" y="4457421"/>
                </a:lnTo>
                <a:lnTo>
                  <a:pt x="2114704" y="4452960"/>
                </a:lnTo>
                <a:lnTo>
                  <a:pt x="2121010" y="4438118"/>
                </a:lnTo>
                <a:close/>
                <a:moveTo>
                  <a:pt x="1374810" y="4422026"/>
                </a:moveTo>
                <a:lnTo>
                  <a:pt x="1373895" y="4426558"/>
                </a:lnTo>
                <a:lnTo>
                  <a:pt x="1373495" y="4426939"/>
                </a:lnTo>
                <a:lnTo>
                  <a:pt x="1370758" y="4429400"/>
                </a:lnTo>
                <a:lnTo>
                  <a:pt x="1370384" y="4428162"/>
                </a:lnTo>
                <a:close/>
                <a:moveTo>
                  <a:pt x="2092265" y="4420627"/>
                </a:moveTo>
                <a:lnTo>
                  <a:pt x="2091019" y="4424060"/>
                </a:lnTo>
                <a:lnTo>
                  <a:pt x="2084842" y="4442076"/>
                </a:lnTo>
                <a:lnTo>
                  <a:pt x="2085146" y="4438443"/>
                </a:lnTo>
                <a:close/>
                <a:moveTo>
                  <a:pt x="3769565" y="4420000"/>
                </a:moveTo>
                <a:lnTo>
                  <a:pt x="3794677" y="4428094"/>
                </a:lnTo>
                <a:cubicBezTo>
                  <a:pt x="3796422" y="4428859"/>
                  <a:pt x="3810096" y="4436674"/>
                  <a:pt x="3824445" y="4445218"/>
                </a:cubicBezTo>
                <a:lnTo>
                  <a:pt x="3825259" y="4445713"/>
                </a:lnTo>
                <a:lnTo>
                  <a:pt x="3818384" y="4443497"/>
                </a:lnTo>
                <a:cubicBezTo>
                  <a:pt x="3779303" y="4427810"/>
                  <a:pt x="3774372" y="4424440"/>
                  <a:pt x="3770623" y="4420850"/>
                </a:cubicBezTo>
                <a:close/>
                <a:moveTo>
                  <a:pt x="1447129" y="4419915"/>
                </a:moveTo>
                <a:lnTo>
                  <a:pt x="1446111" y="4422847"/>
                </a:lnTo>
                <a:lnTo>
                  <a:pt x="1444203" y="4426298"/>
                </a:lnTo>
                <a:lnTo>
                  <a:pt x="1442331" y="4431079"/>
                </a:lnTo>
                <a:lnTo>
                  <a:pt x="1442333" y="4435417"/>
                </a:lnTo>
                <a:lnTo>
                  <a:pt x="1445951" y="4423310"/>
                </a:lnTo>
                <a:lnTo>
                  <a:pt x="1446111" y="4422847"/>
                </a:lnTo>
                <a:lnTo>
                  <a:pt x="1446115" y="4422841"/>
                </a:lnTo>
                <a:lnTo>
                  <a:pt x="1447411" y="4420016"/>
                </a:lnTo>
                <a:close/>
                <a:moveTo>
                  <a:pt x="3611989" y="4415430"/>
                </a:moveTo>
                <a:lnTo>
                  <a:pt x="3615805" y="4416579"/>
                </a:lnTo>
                <a:lnTo>
                  <a:pt x="3614085" y="4416440"/>
                </a:lnTo>
                <a:lnTo>
                  <a:pt x="3614083" y="4416439"/>
                </a:lnTo>
                <a:close/>
                <a:moveTo>
                  <a:pt x="3604515" y="4414094"/>
                </a:moveTo>
                <a:lnTo>
                  <a:pt x="3614083" y="4416439"/>
                </a:lnTo>
                <a:lnTo>
                  <a:pt x="3614084" y="4416440"/>
                </a:lnTo>
                <a:lnTo>
                  <a:pt x="3614085" y="4416440"/>
                </a:lnTo>
                <a:lnTo>
                  <a:pt x="3630263" y="4424243"/>
                </a:lnTo>
                <a:cubicBezTo>
                  <a:pt x="3638048" y="4427704"/>
                  <a:pt x="3658113" y="4439318"/>
                  <a:pt x="3655097" y="4432248"/>
                </a:cubicBezTo>
                <a:lnTo>
                  <a:pt x="3647354" y="4424799"/>
                </a:lnTo>
                <a:lnTo>
                  <a:pt x="3647570" y="4424648"/>
                </a:lnTo>
                <a:cubicBezTo>
                  <a:pt x="3671690" y="4436279"/>
                  <a:pt x="3681012" y="4438724"/>
                  <a:pt x="3690978" y="4441015"/>
                </a:cubicBezTo>
                <a:lnTo>
                  <a:pt x="3705921" y="4444847"/>
                </a:lnTo>
                <a:lnTo>
                  <a:pt x="3713417" y="4448462"/>
                </a:lnTo>
                <a:cubicBezTo>
                  <a:pt x="3719686" y="4451929"/>
                  <a:pt x="3735737" y="4458996"/>
                  <a:pt x="3738984" y="4462210"/>
                </a:cubicBezTo>
                <a:cubicBezTo>
                  <a:pt x="3740065" y="4463282"/>
                  <a:pt x="3739724" y="4463925"/>
                  <a:pt x="3737124" y="4463864"/>
                </a:cubicBezTo>
                <a:cubicBezTo>
                  <a:pt x="3721591" y="4463500"/>
                  <a:pt x="3710207" y="4452600"/>
                  <a:pt x="3696111" y="4448056"/>
                </a:cubicBezTo>
                <a:cubicBezTo>
                  <a:pt x="3648689" y="4432769"/>
                  <a:pt x="3672250" y="4448460"/>
                  <a:pt x="3621611" y="4424040"/>
                </a:cubicBezTo>
                <a:close/>
                <a:moveTo>
                  <a:pt x="4015443" y="4413844"/>
                </a:moveTo>
                <a:lnTo>
                  <a:pt x="4038097" y="4426373"/>
                </a:lnTo>
                <a:cubicBezTo>
                  <a:pt x="4040350" y="4435947"/>
                  <a:pt x="4042296" y="4442179"/>
                  <a:pt x="4043049" y="4445880"/>
                </a:cubicBezTo>
                <a:cubicBezTo>
                  <a:pt x="4044552" y="4453283"/>
                  <a:pt x="4041282" y="4450565"/>
                  <a:pt x="4026161" y="4444208"/>
                </a:cubicBezTo>
                <a:lnTo>
                  <a:pt x="3999523" y="4434810"/>
                </a:lnTo>
                <a:lnTo>
                  <a:pt x="4017657" y="4420859"/>
                </a:lnTo>
                <a:close/>
                <a:moveTo>
                  <a:pt x="3805583" y="4413502"/>
                </a:moveTo>
                <a:lnTo>
                  <a:pt x="3902644" y="4460309"/>
                </a:lnTo>
                <a:lnTo>
                  <a:pt x="3878616" y="4452070"/>
                </a:lnTo>
                <a:lnTo>
                  <a:pt x="3848246" y="4438718"/>
                </a:lnTo>
                <a:lnTo>
                  <a:pt x="3847983" y="4438576"/>
                </a:lnTo>
                <a:close/>
                <a:moveTo>
                  <a:pt x="1338594" y="4413218"/>
                </a:moveTo>
                <a:lnTo>
                  <a:pt x="1337673" y="4417259"/>
                </a:lnTo>
                <a:cubicBezTo>
                  <a:pt x="1335504" y="4426640"/>
                  <a:pt x="1332773" y="4437327"/>
                  <a:pt x="1328381" y="4451051"/>
                </a:cubicBezTo>
                <a:lnTo>
                  <a:pt x="1328216" y="4451551"/>
                </a:lnTo>
                <a:lnTo>
                  <a:pt x="1326491" y="4456221"/>
                </a:lnTo>
                <a:cubicBezTo>
                  <a:pt x="1325015" y="4460287"/>
                  <a:pt x="1322889" y="4466186"/>
                  <a:pt x="1319669" y="4475119"/>
                </a:cubicBezTo>
                <a:lnTo>
                  <a:pt x="1311685" y="4497237"/>
                </a:lnTo>
                <a:lnTo>
                  <a:pt x="1311679" y="4497251"/>
                </a:lnTo>
                <a:lnTo>
                  <a:pt x="1311675" y="4497266"/>
                </a:lnTo>
                <a:lnTo>
                  <a:pt x="1306272" y="4512231"/>
                </a:lnTo>
                <a:lnTo>
                  <a:pt x="1300882" y="4517578"/>
                </a:lnTo>
                <a:lnTo>
                  <a:pt x="1305424" y="4505009"/>
                </a:lnTo>
                <a:lnTo>
                  <a:pt x="1322006" y="4459122"/>
                </a:lnTo>
                <a:close/>
                <a:moveTo>
                  <a:pt x="3931716" y="4412758"/>
                </a:moveTo>
                <a:cubicBezTo>
                  <a:pt x="3932278" y="4412736"/>
                  <a:pt x="3933728" y="4413129"/>
                  <a:pt x="3935701" y="4413774"/>
                </a:cubicBezTo>
                <a:lnTo>
                  <a:pt x="3938820" y="4414905"/>
                </a:lnTo>
                <a:lnTo>
                  <a:pt x="3955559" y="4424125"/>
                </a:lnTo>
                <a:lnTo>
                  <a:pt x="3971279" y="4432895"/>
                </a:lnTo>
                <a:lnTo>
                  <a:pt x="3971462" y="4433211"/>
                </a:lnTo>
                <a:lnTo>
                  <a:pt x="3967231" y="4431820"/>
                </a:lnTo>
                <a:lnTo>
                  <a:pt x="3960551" y="4428566"/>
                </a:lnTo>
                <a:cubicBezTo>
                  <a:pt x="3936342" y="4416614"/>
                  <a:pt x="3930031" y="4412821"/>
                  <a:pt x="3931716" y="4412758"/>
                </a:cubicBezTo>
                <a:close/>
                <a:moveTo>
                  <a:pt x="1491524" y="4410695"/>
                </a:moveTo>
                <a:lnTo>
                  <a:pt x="1486762" y="4424280"/>
                </a:lnTo>
                <a:lnTo>
                  <a:pt x="1487434" y="4426606"/>
                </a:lnTo>
                <a:lnTo>
                  <a:pt x="1488959" y="4422886"/>
                </a:lnTo>
                <a:lnTo>
                  <a:pt x="1491525" y="4410771"/>
                </a:lnTo>
                <a:close/>
                <a:moveTo>
                  <a:pt x="4014128" y="4410667"/>
                </a:moveTo>
                <a:lnTo>
                  <a:pt x="4014491" y="4410833"/>
                </a:lnTo>
                <a:lnTo>
                  <a:pt x="4015443" y="4413844"/>
                </a:lnTo>
                <a:lnTo>
                  <a:pt x="4013312" y="4412666"/>
                </a:lnTo>
                <a:lnTo>
                  <a:pt x="4014389" y="4410971"/>
                </a:lnTo>
                <a:close/>
                <a:moveTo>
                  <a:pt x="4217060" y="4409940"/>
                </a:moveTo>
                <a:lnTo>
                  <a:pt x="4222499" y="4413620"/>
                </a:lnTo>
                <a:cubicBezTo>
                  <a:pt x="4222737" y="4414245"/>
                  <a:pt x="4220730" y="4413783"/>
                  <a:pt x="4217000" y="4412485"/>
                </a:cubicBezTo>
                <a:lnTo>
                  <a:pt x="4215744" y="4411997"/>
                </a:lnTo>
                <a:close/>
                <a:moveTo>
                  <a:pt x="4174679" y="4409927"/>
                </a:moveTo>
                <a:lnTo>
                  <a:pt x="4187456" y="4415025"/>
                </a:lnTo>
                <a:cubicBezTo>
                  <a:pt x="4191970" y="4413894"/>
                  <a:pt x="4200280" y="4413505"/>
                  <a:pt x="4206692" y="4412747"/>
                </a:cubicBezTo>
                <a:lnTo>
                  <a:pt x="4213840" y="4411257"/>
                </a:lnTo>
                <a:lnTo>
                  <a:pt x="4215744" y="4411997"/>
                </a:lnTo>
                <a:lnTo>
                  <a:pt x="4213415" y="4415633"/>
                </a:lnTo>
                <a:cubicBezTo>
                  <a:pt x="4206062" y="4417861"/>
                  <a:pt x="4198920" y="4417964"/>
                  <a:pt x="4191911" y="4416742"/>
                </a:cubicBezTo>
                <a:lnTo>
                  <a:pt x="4176917" y="4411782"/>
                </a:lnTo>
                <a:close/>
                <a:moveTo>
                  <a:pt x="1757333" y="4409569"/>
                </a:moveTo>
                <a:lnTo>
                  <a:pt x="1755233" y="4414983"/>
                </a:lnTo>
                <a:lnTo>
                  <a:pt x="1754336" y="4422911"/>
                </a:lnTo>
                <a:lnTo>
                  <a:pt x="1756718" y="4417466"/>
                </a:lnTo>
                <a:lnTo>
                  <a:pt x="1757265" y="4411432"/>
                </a:lnTo>
                <a:close/>
                <a:moveTo>
                  <a:pt x="3925155" y="4407640"/>
                </a:moveTo>
                <a:lnTo>
                  <a:pt x="3944461" y="4416951"/>
                </a:lnTo>
                <a:lnTo>
                  <a:pt x="3938820" y="4414905"/>
                </a:lnTo>
                <a:lnTo>
                  <a:pt x="3932041" y="4411171"/>
                </a:lnTo>
                <a:close/>
                <a:moveTo>
                  <a:pt x="4009452" y="4405216"/>
                </a:moveTo>
                <a:lnTo>
                  <a:pt x="4014128" y="4410667"/>
                </a:lnTo>
                <a:lnTo>
                  <a:pt x="4007756" y="4407751"/>
                </a:lnTo>
                <a:close/>
                <a:moveTo>
                  <a:pt x="3919033" y="4404501"/>
                </a:moveTo>
                <a:lnTo>
                  <a:pt x="3925155" y="4407640"/>
                </a:lnTo>
                <a:lnTo>
                  <a:pt x="3919766" y="4405043"/>
                </a:lnTo>
                <a:close/>
                <a:moveTo>
                  <a:pt x="2587184" y="4403928"/>
                </a:moveTo>
                <a:lnTo>
                  <a:pt x="2580931" y="4416180"/>
                </a:lnTo>
                <a:lnTo>
                  <a:pt x="2578025" y="4428812"/>
                </a:lnTo>
                <a:lnTo>
                  <a:pt x="2577592" y="4432483"/>
                </a:lnTo>
                <a:lnTo>
                  <a:pt x="2578581" y="4430656"/>
                </a:lnTo>
                <a:lnTo>
                  <a:pt x="2581842" y="4421226"/>
                </a:lnTo>
                <a:close/>
                <a:moveTo>
                  <a:pt x="1397782" y="4403753"/>
                </a:moveTo>
                <a:lnTo>
                  <a:pt x="1395407" y="4411014"/>
                </a:lnTo>
                <a:lnTo>
                  <a:pt x="1394041" y="4413360"/>
                </a:lnTo>
                <a:close/>
                <a:moveTo>
                  <a:pt x="4154955" y="4402558"/>
                </a:moveTo>
                <a:lnTo>
                  <a:pt x="4171202" y="4409892"/>
                </a:lnTo>
                <a:lnTo>
                  <a:pt x="4176917" y="4411782"/>
                </a:lnTo>
                <a:lnTo>
                  <a:pt x="4182048" y="4416037"/>
                </a:lnTo>
                <a:cubicBezTo>
                  <a:pt x="4185098" y="4418772"/>
                  <a:pt x="4187516" y="4421399"/>
                  <a:pt x="4188358" y="4423750"/>
                </a:cubicBezTo>
                <a:lnTo>
                  <a:pt x="4188191" y="4424072"/>
                </a:lnTo>
                <a:lnTo>
                  <a:pt x="4162623" y="4407019"/>
                </a:lnTo>
                <a:close/>
                <a:moveTo>
                  <a:pt x="3994322" y="4402163"/>
                </a:moveTo>
                <a:lnTo>
                  <a:pt x="3996134" y="4402631"/>
                </a:lnTo>
                <a:lnTo>
                  <a:pt x="4001838" y="4405044"/>
                </a:lnTo>
                <a:lnTo>
                  <a:pt x="4007756" y="4407751"/>
                </a:lnTo>
                <a:lnTo>
                  <a:pt x="4006856" y="4409095"/>
                </a:lnTo>
                <a:close/>
                <a:moveTo>
                  <a:pt x="3581724" y="4400836"/>
                </a:moveTo>
                <a:lnTo>
                  <a:pt x="3611989" y="4415430"/>
                </a:lnTo>
                <a:lnTo>
                  <a:pt x="3601691" y="4412329"/>
                </a:lnTo>
                <a:lnTo>
                  <a:pt x="3601247" y="4412194"/>
                </a:lnTo>
                <a:close/>
                <a:moveTo>
                  <a:pt x="3581721" y="4400833"/>
                </a:moveTo>
                <a:lnTo>
                  <a:pt x="3581723" y="4400835"/>
                </a:lnTo>
                <a:lnTo>
                  <a:pt x="3581724" y="4400836"/>
                </a:lnTo>
                <a:close/>
                <a:moveTo>
                  <a:pt x="1460699" y="4400730"/>
                </a:moveTo>
                <a:lnTo>
                  <a:pt x="1460693" y="4400737"/>
                </a:lnTo>
                <a:lnTo>
                  <a:pt x="1458919" y="4405646"/>
                </a:lnTo>
                <a:lnTo>
                  <a:pt x="1458420" y="4407839"/>
                </a:lnTo>
                <a:cubicBezTo>
                  <a:pt x="1457706" y="4414143"/>
                  <a:pt x="1456692" y="4420420"/>
                  <a:pt x="1456279" y="4426750"/>
                </a:cubicBezTo>
                <a:lnTo>
                  <a:pt x="1456024" y="4432563"/>
                </a:lnTo>
                <a:lnTo>
                  <a:pt x="1458165" y="4428565"/>
                </a:lnTo>
                <a:lnTo>
                  <a:pt x="1458557" y="4419642"/>
                </a:lnTo>
                <a:cubicBezTo>
                  <a:pt x="1458970" y="4413311"/>
                  <a:pt x="1460771" y="4407073"/>
                  <a:pt x="1460699" y="4400730"/>
                </a:cubicBezTo>
                <a:close/>
                <a:moveTo>
                  <a:pt x="3908948" y="4399331"/>
                </a:moveTo>
                <a:lnTo>
                  <a:pt x="3916701" y="4402784"/>
                </a:lnTo>
                <a:lnTo>
                  <a:pt x="3919033" y="4404501"/>
                </a:lnTo>
                <a:close/>
                <a:moveTo>
                  <a:pt x="4145269" y="4398189"/>
                </a:moveTo>
                <a:lnTo>
                  <a:pt x="4152188" y="4400949"/>
                </a:lnTo>
                <a:lnTo>
                  <a:pt x="4154955" y="4402558"/>
                </a:lnTo>
                <a:close/>
                <a:moveTo>
                  <a:pt x="3556501" y="4397242"/>
                </a:moveTo>
                <a:lnTo>
                  <a:pt x="3564416" y="4400429"/>
                </a:lnTo>
                <a:cubicBezTo>
                  <a:pt x="3568430" y="4401976"/>
                  <a:pt x="3574612" y="4404012"/>
                  <a:pt x="3581359" y="4406131"/>
                </a:cubicBezTo>
                <a:lnTo>
                  <a:pt x="3601247" y="4412194"/>
                </a:lnTo>
                <a:lnTo>
                  <a:pt x="3604515" y="4414094"/>
                </a:lnTo>
                <a:lnTo>
                  <a:pt x="3580597" y="4408231"/>
                </a:lnTo>
                <a:cubicBezTo>
                  <a:pt x="3572671" y="4405366"/>
                  <a:pt x="3566123" y="4402437"/>
                  <a:pt x="3560276" y="4399424"/>
                </a:cubicBezTo>
                <a:close/>
                <a:moveTo>
                  <a:pt x="1399807" y="4396955"/>
                </a:moveTo>
                <a:lnTo>
                  <a:pt x="1393612" y="4414101"/>
                </a:lnTo>
                <a:lnTo>
                  <a:pt x="1384473" y="4429819"/>
                </a:lnTo>
                <a:lnTo>
                  <a:pt x="1383330" y="4432842"/>
                </a:lnTo>
                <a:lnTo>
                  <a:pt x="1385255" y="4430022"/>
                </a:lnTo>
                <a:lnTo>
                  <a:pt x="1385514" y="4429593"/>
                </a:lnTo>
                <a:lnTo>
                  <a:pt x="1387163" y="4426014"/>
                </a:lnTo>
                <a:lnTo>
                  <a:pt x="1387163" y="4426840"/>
                </a:lnTo>
                <a:lnTo>
                  <a:pt x="1391804" y="4419103"/>
                </a:lnTo>
                <a:lnTo>
                  <a:pt x="1393612" y="4414101"/>
                </a:lnTo>
                <a:lnTo>
                  <a:pt x="1394041" y="4413360"/>
                </a:lnTo>
                <a:lnTo>
                  <a:pt x="1391810" y="4419091"/>
                </a:lnTo>
                <a:lnTo>
                  <a:pt x="1392435" y="4418049"/>
                </a:lnTo>
                <a:lnTo>
                  <a:pt x="1394718" y="4413117"/>
                </a:lnTo>
                <a:lnTo>
                  <a:pt x="1395407" y="4411014"/>
                </a:lnTo>
                <a:lnTo>
                  <a:pt x="1396804" y="4408608"/>
                </a:lnTo>
                <a:lnTo>
                  <a:pt x="1399196" y="4403439"/>
                </a:lnTo>
                <a:cubicBezTo>
                  <a:pt x="1400323" y="4401004"/>
                  <a:pt x="1401172" y="4398898"/>
                  <a:pt x="1401324" y="4397614"/>
                </a:cubicBezTo>
                <a:lnTo>
                  <a:pt x="1400108" y="4397086"/>
                </a:lnTo>
                <a:lnTo>
                  <a:pt x="1398017" y="4403148"/>
                </a:lnTo>
                <a:lnTo>
                  <a:pt x="1397782" y="4403753"/>
                </a:lnTo>
                <a:lnTo>
                  <a:pt x="1399981" y="4397031"/>
                </a:lnTo>
                <a:close/>
                <a:moveTo>
                  <a:pt x="1662659" y="4396710"/>
                </a:moveTo>
                <a:lnTo>
                  <a:pt x="1656887" y="4412173"/>
                </a:lnTo>
                <a:cubicBezTo>
                  <a:pt x="1653537" y="4420822"/>
                  <a:pt x="1649747" y="4430388"/>
                  <a:pt x="1645796" y="4440324"/>
                </a:cubicBezTo>
                <a:lnTo>
                  <a:pt x="1641671" y="4450841"/>
                </a:lnTo>
                <a:lnTo>
                  <a:pt x="1618580" y="4490208"/>
                </a:lnTo>
                <a:cubicBezTo>
                  <a:pt x="1612214" y="4500612"/>
                  <a:pt x="1621245" y="4478060"/>
                  <a:pt x="1628768" y="4459787"/>
                </a:cubicBezTo>
                <a:lnTo>
                  <a:pt x="1629133" y="4458904"/>
                </a:lnTo>
                <a:lnTo>
                  <a:pt x="1628132" y="4466867"/>
                </a:lnTo>
                <a:cubicBezTo>
                  <a:pt x="1628250" y="4468530"/>
                  <a:pt x="1628935" y="4468801"/>
                  <a:pt x="1630484" y="4466840"/>
                </a:cubicBezTo>
                <a:cubicBezTo>
                  <a:pt x="1642598" y="4451502"/>
                  <a:pt x="1644860" y="4430445"/>
                  <a:pt x="1653440" y="4412883"/>
                </a:cubicBezTo>
                <a:close/>
                <a:moveTo>
                  <a:pt x="1480233" y="4396211"/>
                </a:moveTo>
                <a:lnTo>
                  <a:pt x="1477049" y="4403437"/>
                </a:lnTo>
                <a:lnTo>
                  <a:pt x="1476119" y="4437150"/>
                </a:lnTo>
                <a:lnTo>
                  <a:pt x="1481607" y="4427713"/>
                </a:lnTo>
                <a:lnTo>
                  <a:pt x="1480995" y="4410605"/>
                </a:lnTo>
                <a:close/>
                <a:moveTo>
                  <a:pt x="3999349" y="4392770"/>
                </a:moveTo>
                <a:lnTo>
                  <a:pt x="4004066" y="4396590"/>
                </a:lnTo>
                <a:cubicBezTo>
                  <a:pt x="4006956" y="4399560"/>
                  <a:pt x="4009091" y="4402453"/>
                  <a:pt x="4009645" y="4404930"/>
                </a:cubicBezTo>
                <a:lnTo>
                  <a:pt x="4009452" y="4405216"/>
                </a:lnTo>
                <a:lnTo>
                  <a:pt x="4003566" y="4398354"/>
                </a:lnTo>
                <a:lnTo>
                  <a:pt x="4001720" y="4397429"/>
                </a:lnTo>
                <a:lnTo>
                  <a:pt x="4001730" y="4397412"/>
                </a:lnTo>
                <a:close/>
                <a:moveTo>
                  <a:pt x="3555013" y="4390539"/>
                </a:moveTo>
                <a:lnTo>
                  <a:pt x="3566098" y="4393300"/>
                </a:lnTo>
                <a:lnTo>
                  <a:pt x="3581721" y="4400833"/>
                </a:lnTo>
                <a:close/>
                <a:moveTo>
                  <a:pt x="1315786" y="4388875"/>
                </a:moveTo>
                <a:lnTo>
                  <a:pt x="1314247" y="4397016"/>
                </a:lnTo>
                <a:lnTo>
                  <a:pt x="1311210" y="4399528"/>
                </a:lnTo>
                <a:lnTo>
                  <a:pt x="1314373" y="4394111"/>
                </a:lnTo>
                <a:close/>
                <a:moveTo>
                  <a:pt x="2105157" y="4388369"/>
                </a:moveTo>
                <a:lnTo>
                  <a:pt x="2092265" y="4420627"/>
                </a:lnTo>
                <a:lnTo>
                  <a:pt x="2098115" y="4404530"/>
                </a:lnTo>
                <a:cubicBezTo>
                  <a:pt x="2100413" y="4398580"/>
                  <a:pt x="2102627" y="4393329"/>
                  <a:pt x="2104693" y="4389190"/>
                </a:cubicBezTo>
                <a:close/>
                <a:moveTo>
                  <a:pt x="4118347" y="4386622"/>
                </a:moveTo>
                <a:lnTo>
                  <a:pt x="4130262" y="4391415"/>
                </a:lnTo>
                <a:lnTo>
                  <a:pt x="4145269" y="4398189"/>
                </a:lnTo>
                <a:lnTo>
                  <a:pt x="4144249" y="4397781"/>
                </a:lnTo>
                <a:lnTo>
                  <a:pt x="4124163" y="4389767"/>
                </a:lnTo>
                <a:lnTo>
                  <a:pt x="4123108" y="4389163"/>
                </a:lnTo>
                <a:close/>
                <a:moveTo>
                  <a:pt x="1488859" y="4386238"/>
                </a:moveTo>
                <a:cubicBezTo>
                  <a:pt x="1487723" y="4381393"/>
                  <a:pt x="1484303" y="4400455"/>
                  <a:pt x="1484303" y="4400455"/>
                </a:cubicBezTo>
                <a:cubicBezTo>
                  <a:pt x="1485155" y="4405954"/>
                  <a:pt x="1484697" y="4412026"/>
                  <a:pt x="1484894" y="4417812"/>
                </a:cubicBezTo>
                <a:lnTo>
                  <a:pt x="1485713" y="4420649"/>
                </a:lnTo>
                <a:lnTo>
                  <a:pt x="1491524" y="4410653"/>
                </a:lnTo>
                <a:lnTo>
                  <a:pt x="1491455" y="4400935"/>
                </a:lnTo>
                <a:cubicBezTo>
                  <a:pt x="1491070" y="4396987"/>
                  <a:pt x="1490264" y="4392226"/>
                  <a:pt x="1488859" y="4386238"/>
                </a:cubicBezTo>
                <a:close/>
                <a:moveTo>
                  <a:pt x="1733022" y="4386070"/>
                </a:moveTo>
                <a:lnTo>
                  <a:pt x="1658501" y="4580720"/>
                </a:lnTo>
                <a:cubicBezTo>
                  <a:pt x="1656141" y="4587410"/>
                  <a:pt x="1652860" y="4597475"/>
                  <a:pt x="1649485" y="4608422"/>
                </a:cubicBezTo>
                <a:lnTo>
                  <a:pt x="1642067" y="4633988"/>
                </a:lnTo>
                <a:lnTo>
                  <a:pt x="1640525" y="4634967"/>
                </a:lnTo>
                <a:lnTo>
                  <a:pt x="1640721" y="4628477"/>
                </a:lnTo>
                <a:lnTo>
                  <a:pt x="1664924" y="4553410"/>
                </a:lnTo>
                <a:lnTo>
                  <a:pt x="1669182" y="4541706"/>
                </a:lnTo>
                <a:lnTo>
                  <a:pt x="1712827" y="4431264"/>
                </a:lnTo>
                <a:close/>
                <a:moveTo>
                  <a:pt x="3879343" y="4385548"/>
                </a:moveTo>
                <a:lnTo>
                  <a:pt x="3908314" y="4399004"/>
                </a:lnTo>
                <a:lnTo>
                  <a:pt x="3908948" y="4399331"/>
                </a:lnTo>
                <a:lnTo>
                  <a:pt x="3895495" y="4393338"/>
                </a:lnTo>
                <a:close/>
                <a:moveTo>
                  <a:pt x="3879310" y="4385532"/>
                </a:moveTo>
                <a:lnTo>
                  <a:pt x="3879317" y="4385535"/>
                </a:lnTo>
                <a:lnTo>
                  <a:pt x="3879343" y="4385548"/>
                </a:lnTo>
                <a:close/>
                <a:moveTo>
                  <a:pt x="1479657" y="4385336"/>
                </a:moveTo>
                <a:lnTo>
                  <a:pt x="1477742" y="4390605"/>
                </a:lnTo>
                <a:lnTo>
                  <a:pt x="1477625" y="4392228"/>
                </a:lnTo>
                <a:lnTo>
                  <a:pt x="1479806" y="4388156"/>
                </a:lnTo>
                <a:close/>
                <a:moveTo>
                  <a:pt x="3532289" y="4384881"/>
                </a:moveTo>
                <a:lnTo>
                  <a:pt x="3538104" y="4386329"/>
                </a:lnTo>
                <a:lnTo>
                  <a:pt x="3544168" y="4390113"/>
                </a:lnTo>
                <a:lnTo>
                  <a:pt x="3556501" y="4397242"/>
                </a:lnTo>
                <a:lnTo>
                  <a:pt x="3544036" y="4392223"/>
                </a:lnTo>
                <a:cubicBezTo>
                  <a:pt x="3535554" y="4388576"/>
                  <a:pt x="3532435" y="4386751"/>
                  <a:pt x="3531540" y="4385818"/>
                </a:cubicBezTo>
                <a:close/>
                <a:moveTo>
                  <a:pt x="3531741" y="4384619"/>
                </a:moveTo>
                <a:lnTo>
                  <a:pt x="3532369" y="4384781"/>
                </a:lnTo>
                <a:lnTo>
                  <a:pt x="3532289" y="4384881"/>
                </a:lnTo>
                <a:lnTo>
                  <a:pt x="3532056" y="4384823"/>
                </a:lnTo>
                <a:close/>
                <a:moveTo>
                  <a:pt x="1317549" y="4382341"/>
                </a:moveTo>
                <a:lnTo>
                  <a:pt x="1315786" y="4388875"/>
                </a:lnTo>
                <a:lnTo>
                  <a:pt x="1316811" y="4383448"/>
                </a:lnTo>
                <a:close/>
                <a:moveTo>
                  <a:pt x="4052679" y="4379755"/>
                </a:moveTo>
                <a:lnTo>
                  <a:pt x="4094523" y="4398000"/>
                </a:lnTo>
                <a:cubicBezTo>
                  <a:pt x="4101156" y="4400557"/>
                  <a:pt x="4180672" y="4432097"/>
                  <a:pt x="4185203" y="4429819"/>
                </a:cubicBezTo>
                <a:lnTo>
                  <a:pt x="4188191" y="4424072"/>
                </a:lnTo>
                <a:lnTo>
                  <a:pt x="4192744" y="4427109"/>
                </a:lnTo>
                <a:cubicBezTo>
                  <a:pt x="4202317" y="4434182"/>
                  <a:pt x="4209376" y="4442159"/>
                  <a:pt x="4207783" y="4452620"/>
                </a:cubicBezTo>
                <a:cubicBezTo>
                  <a:pt x="4207242" y="4456175"/>
                  <a:pt x="4120340" y="4422268"/>
                  <a:pt x="4117104" y="4420801"/>
                </a:cubicBezTo>
                <a:cubicBezTo>
                  <a:pt x="4082664" y="4405182"/>
                  <a:pt x="4062118" y="4395758"/>
                  <a:pt x="4049110" y="4389595"/>
                </a:cubicBezTo>
                <a:lnTo>
                  <a:pt x="4041609" y="4385927"/>
                </a:lnTo>
                <a:lnTo>
                  <a:pt x="4048666" y="4382407"/>
                </a:lnTo>
                <a:close/>
                <a:moveTo>
                  <a:pt x="3941049" y="4379570"/>
                </a:moveTo>
                <a:lnTo>
                  <a:pt x="3965305" y="4388919"/>
                </a:lnTo>
                <a:lnTo>
                  <a:pt x="3981551" y="4396467"/>
                </a:lnTo>
                <a:lnTo>
                  <a:pt x="3992038" y="4400900"/>
                </a:lnTo>
                <a:lnTo>
                  <a:pt x="3994322" y="4402163"/>
                </a:lnTo>
                <a:lnTo>
                  <a:pt x="3985305" y="4399833"/>
                </a:lnTo>
                <a:cubicBezTo>
                  <a:pt x="3978672" y="4397237"/>
                  <a:pt x="3970282" y="4393483"/>
                  <a:pt x="3961865" y="4389554"/>
                </a:cubicBezTo>
                <a:close/>
                <a:moveTo>
                  <a:pt x="3940985" y="4379540"/>
                </a:moveTo>
                <a:lnTo>
                  <a:pt x="3941049" y="4379570"/>
                </a:lnTo>
                <a:lnTo>
                  <a:pt x="3941016" y="4379557"/>
                </a:lnTo>
                <a:close/>
                <a:moveTo>
                  <a:pt x="3559143" y="4378034"/>
                </a:moveTo>
                <a:lnTo>
                  <a:pt x="3590002" y="4389195"/>
                </a:lnTo>
                <a:lnTo>
                  <a:pt x="3616337" y="4401645"/>
                </a:lnTo>
                <a:cubicBezTo>
                  <a:pt x="3627571" y="4408466"/>
                  <a:pt x="3649448" y="4412320"/>
                  <a:pt x="3647570" y="4424648"/>
                </a:cubicBezTo>
                <a:lnTo>
                  <a:pt x="3646624" y="4424098"/>
                </a:lnTo>
                <a:lnTo>
                  <a:pt x="3641684" y="4419345"/>
                </a:lnTo>
                <a:cubicBezTo>
                  <a:pt x="3635801" y="4415922"/>
                  <a:pt x="3629186" y="4412965"/>
                  <a:pt x="3623863" y="4409244"/>
                </a:cubicBezTo>
                <a:cubicBezTo>
                  <a:pt x="3589526" y="4385240"/>
                  <a:pt x="3607561" y="4398764"/>
                  <a:pt x="3559143" y="4378034"/>
                </a:cubicBezTo>
                <a:close/>
                <a:moveTo>
                  <a:pt x="4089499" y="4375015"/>
                </a:moveTo>
                <a:lnTo>
                  <a:pt x="4092092" y="4375120"/>
                </a:lnTo>
                <a:cubicBezTo>
                  <a:pt x="4093944" y="4374876"/>
                  <a:pt x="4096545" y="4375315"/>
                  <a:pt x="4105118" y="4379557"/>
                </a:cubicBezTo>
                <a:lnTo>
                  <a:pt x="4118347" y="4386622"/>
                </a:lnTo>
                <a:close/>
                <a:moveTo>
                  <a:pt x="3986748" y="4374963"/>
                </a:moveTo>
                <a:lnTo>
                  <a:pt x="3997783" y="4389720"/>
                </a:lnTo>
                <a:lnTo>
                  <a:pt x="3999349" y="4392770"/>
                </a:lnTo>
                <a:lnTo>
                  <a:pt x="3985393" y="4381470"/>
                </a:lnTo>
                <a:lnTo>
                  <a:pt x="3984854" y="4379743"/>
                </a:lnTo>
                <a:lnTo>
                  <a:pt x="3987186" y="4376372"/>
                </a:lnTo>
                <a:close/>
                <a:moveTo>
                  <a:pt x="3673409" y="4373585"/>
                </a:moveTo>
                <a:lnTo>
                  <a:pt x="3688354" y="4380813"/>
                </a:lnTo>
                <a:lnTo>
                  <a:pt x="3688897" y="4381169"/>
                </a:lnTo>
                <a:lnTo>
                  <a:pt x="3688864" y="4381059"/>
                </a:lnTo>
                <a:lnTo>
                  <a:pt x="3699028" y="4385976"/>
                </a:lnTo>
                <a:cubicBezTo>
                  <a:pt x="3733360" y="4402652"/>
                  <a:pt x="3669929" y="4372292"/>
                  <a:pt x="3714121" y="4390873"/>
                </a:cubicBezTo>
                <a:lnTo>
                  <a:pt x="3741387" y="4402637"/>
                </a:lnTo>
                <a:lnTo>
                  <a:pt x="3750276" y="4407112"/>
                </a:lnTo>
                <a:cubicBezTo>
                  <a:pt x="3755406" y="4409855"/>
                  <a:pt x="3759065" y="4411996"/>
                  <a:pt x="3761767" y="4413733"/>
                </a:cubicBezTo>
                <a:lnTo>
                  <a:pt x="3769565" y="4420000"/>
                </a:lnTo>
                <a:lnTo>
                  <a:pt x="3745010" y="4412083"/>
                </a:lnTo>
                <a:cubicBezTo>
                  <a:pt x="3703522" y="4395430"/>
                  <a:pt x="3702002" y="4391691"/>
                  <a:pt x="3683229" y="4380246"/>
                </a:cubicBezTo>
                <a:lnTo>
                  <a:pt x="3675332" y="4375866"/>
                </a:lnTo>
                <a:lnTo>
                  <a:pt x="3673703" y="4374222"/>
                </a:lnTo>
                <a:close/>
                <a:moveTo>
                  <a:pt x="2603365" y="4372221"/>
                </a:moveTo>
                <a:lnTo>
                  <a:pt x="2598715" y="4381331"/>
                </a:lnTo>
                <a:lnTo>
                  <a:pt x="2597383" y="4393528"/>
                </a:lnTo>
                <a:lnTo>
                  <a:pt x="2596304" y="4397374"/>
                </a:lnTo>
                <a:lnTo>
                  <a:pt x="2595859" y="4399060"/>
                </a:lnTo>
                <a:lnTo>
                  <a:pt x="2597007" y="4396971"/>
                </a:lnTo>
                <a:lnTo>
                  <a:pt x="2597383" y="4393528"/>
                </a:lnTo>
                <a:close/>
                <a:moveTo>
                  <a:pt x="1471193" y="4371681"/>
                </a:moveTo>
                <a:lnTo>
                  <a:pt x="1467340" y="4382342"/>
                </a:lnTo>
                <a:lnTo>
                  <a:pt x="1465529" y="4410118"/>
                </a:lnTo>
                <a:lnTo>
                  <a:pt x="1465526" y="4414818"/>
                </a:lnTo>
                <a:lnTo>
                  <a:pt x="1468470" y="4409324"/>
                </a:lnTo>
                <a:lnTo>
                  <a:pt x="1465525" y="4417062"/>
                </a:lnTo>
                <a:lnTo>
                  <a:pt x="1465521" y="4425454"/>
                </a:lnTo>
                <a:lnTo>
                  <a:pt x="1468533" y="4416355"/>
                </a:lnTo>
                <a:lnTo>
                  <a:pt x="1468874" y="4408569"/>
                </a:lnTo>
                <a:lnTo>
                  <a:pt x="1468470" y="4409324"/>
                </a:lnTo>
                <a:lnTo>
                  <a:pt x="1468889" y="4408221"/>
                </a:lnTo>
                <a:lnTo>
                  <a:pt x="1469948" y="4384097"/>
                </a:lnTo>
                <a:cubicBezTo>
                  <a:pt x="1470043" y="4380164"/>
                  <a:pt x="1470875" y="4376012"/>
                  <a:pt x="1471233" y="4371969"/>
                </a:cubicBezTo>
                <a:close/>
                <a:moveTo>
                  <a:pt x="1761041" y="4369748"/>
                </a:moveTo>
                <a:lnTo>
                  <a:pt x="1756976" y="4378991"/>
                </a:lnTo>
                <a:lnTo>
                  <a:pt x="1758040" y="4390191"/>
                </a:lnTo>
                <a:lnTo>
                  <a:pt x="1757911" y="4393696"/>
                </a:lnTo>
                <a:lnTo>
                  <a:pt x="1756700" y="4402979"/>
                </a:lnTo>
                <a:lnTo>
                  <a:pt x="1757648" y="4400919"/>
                </a:lnTo>
                <a:lnTo>
                  <a:pt x="1757911" y="4393696"/>
                </a:lnTo>
                <a:close/>
                <a:moveTo>
                  <a:pt x="3508350" y="4369420"/>
                </a:moveTo>
                <a:lnTo>
                  <a:pt x="3531786" y="4378454"/>
                </a:lnTo>
                <a:lnTo>
                  <a:pt x="3540710" y="4385026"/>
                </a:lnTo>
                <a:lnTo>
                  <a:pt x="3555013" y="4390539"/>
                </a:lnTo>
                <a:lnTo>
                  <a:pt x="3538104" y="4386329"/>
                </a:lnTo>
                <a:lnTo>
                  <a:pt x="3528213" y="4380158"/>
                </a:lnTo>
                <a:cubicBezTo>
                  <a:pt x="3522468" y="4376717"/>
                  <a:pt x="3516072" y="4373145"/>
                  <a:pt x="3508350" y="4369420"/>
                </a:cubicBezTo>
                <a:close/>
                <a:moveTo>
                  <a:pt x="1321175" y="4368903"/>
                </a:moveTo>
                <a:lnTo>
                  <a:pt x="1319899" y="4378815"/>
                </a:lnTo>
                <a:lnTo>
                  <a:pt x="1317549" y="4382341"/>
                </a:lnTo>
                <a:close/>
                <a:moveTo>
                  <a:pt x="3669475" y="4368448"/>
                </a:moveTo>
                <a:lnTo>
                  <a:pt x="3671723" y="4369921"/>
                </a:lnTo>
                <a:lnTo>
                  <a:pt x="3673409" y="4373585"/>
                </a:lnTo>
                <a:lnTo>
                  <a:pt x="3672762" y="4373272"/>
                </a:lnTo>
                <a:close/>
                <a:moveTo>
                  <a:pt x="2184843" y="4368346"/>
                </a:moveTo>
                <a:cubicBezTo>
                  <a:pt x="2184811" y="4368621"/>
                  <a:pt x="2184332" y="4369969"/>
                  <a:pt x="2183303" y="4372636"/>
                </a:cubicBezTo>
                <a:lnTo>
                  <a:pt x="2162674" y="4421250"/>
                </a:lnTo>
                <a:lnTo>
                  <a:pt x="2161624" y="4422992"/>
                </a:lnTo>
                <a:lnTo>
                  <a:pt x="2153645" y="4435264"/>
                </a:lnTo>
                <a:lnTo>
                  <a:pt x="2153971" y="4434666"/>
                </a:lnTo>
                <a:cubicBezTo>
                  <a:pt x="2163366" y="4416995"/>
                  <a:pt x="2185070" y="4366415"/>
                  <a:pt x="2184843" y="4368346"/>
                </a:cubicBezTo>
                <a:close/>
                <a:moveTo>
                  <a:pt x="3936224" y="4368313"/>
                </a:moveTo>
                <a:lnTo>
                  <a:pt x="3950795" y="4372362"/>
                </a:lnTo>
                <a:cubicBezTo>
                  <a:pt x="3961958" y="4375098"/>
                  <a:pt x="3973528" y="4385979"/>
                  <a:pt x="3984282" y="4380571"/>
                </a:cubicBezTo>
                <a:lnTo>
                  <a:pt x="3985393" y="4381470"/>
                </a:lnTo>
                <a:lnTo>
                  <a:pt x="3986433" y="4384809"/>
                </a:lnTo>
                <a:cubicBezTo>
                  <a:pt x="3986362" y="4386404"/>
                  <a:pt x="3985440" y="4387547"/>
                  <a:pt x="3983155" y="4387968"/>
                </a:cubicBezTo>
                <a:lnTo>
                  <a:pt x="3982561" y="4387823"/>
                </a:lnTo>
                <a:lnTo>
                  <a:pt x="3981332" y="4387208"/>
                </a:lnTo>
                <a:cubicBezTo>
                  <a:pt x="3964902" y="4380424"/>
                  <a:pt x="3947449" y="4375094"/>
                  <a:pt x="3942143" y="4372159"/>
                </a:cubicBezTo>
                <a:close/>
                <a:moveTo>
                  <a:pt x="3923975" y="4367706"/>
                </a:moveTo>
                <a:lnTo>
                  <a:pt x="3942143" y="4372159"/>
                </a:lnTo>
                <a:cubicBezTo>
                  <a:pt x="3949191" y="4374431"/>
                  <a:pt x="3955554" y="4379101"/>
                  <a:pt x="3962101" y="4382843"/>
                </a:cubicBezTo>
                <a:lnTo>
                  <a:pt x="3982561" y="4387823"/>
                </a:lnTo>
                <a:lnTo>
                  <a:pt x="4001720" y="4397429"/>
                </a:lnTo>
                <a:lnTo>
                  <a:pt x="3998210" y="4403168"/>
                </a:lnTo>
                <a:lnTo>
                  <a:pt x="3996134" y="4402631"/>
                </a:lnTo>
                <a:lnTo>
                  <a:pt x="3992038" y="4400900"/>
                </a:lnTo>
                <a:lnTo>
                  <a:pt x="3982030" y="4395364"/>
                </a:lnTo>
                <a:lnTo>
                  <a:pt x="3965305" y="4388919"/>
                </a:lnTo>
                <a:lnTo>
                  <a:pt x="3953438" y="4383406"/>
                </a:lnTo>
                <a:close/>
                <a:moveTo>
                  <a:pt x="3978753" y="4367306"/>
                </a:moveTo>
                <a:lnTo>
                  <a:pt x="3984929" y="4369706"/>
                </a:lnTo>
                <a:lnTo>
                  <a:pt x="3985397" y="4370618"/>
                </a:lnTo>
                <a:lnTo>
                  <a:pt x="3986748" y="4374963"/>
                </a:lnTo>
                <a:lnTo>
                  <a:pt x="3985409" y="4373173"/>
                </a:lnTo>
                <a:lnTo>
                  <a:pt x="3980995" y="4371763"/>
                </a:lnTo>
                <a:close/>
                <a:moveTo>
                  <a:pt x="2143099" y="4365007"/>
                </a:moveTo>
                <a:lnTo>
                  <a:pt x="2142007" y="4368097"/>
                </a:lnTo>
                <a:lnTo>
                  <a:pt x="2139315" y="4376197"/>
                </a:lnTo>
                <a:lnTo>
                  <a:pt x="2108552" y="4439047"/>
                </a:lnTo>
                <a:lnTo>
                  <a:pt x="2111239" y="4431901"/>
                </a:lnTo>
                <a:cubicBezTo>
                  <a:pt x="2117219" y="4416809"/>
                  <a:pt x="2123003" y="4402976"/>
                  <a:pt x="2127211" y="4393868"/>
                </a:cubicBezTo>
                <a:close/>
                <a:moveTo>
                  <a:pt x="3750758" y="4364940"/>
                </a:moveTo>
                <a:lnTo>
                  <a:pt x="3761052" y="4372583"/>
                </a:lnTo>
                <a:cubicBezTo>
                  <a:pt x="3786532" y="4391675"/>
                  <a:pt x="3763837" y="4375510"/>
                  <a:pt x="3803083" y="4395514"/>
                </a:cubicBezTo>
                <a:lnTo>
                  <a:pt x="3824016" y="4406511"/>
                </a:lnTo>
                <a:lnTo>
                  <a:pt x="3800310" y="4391108"/>
                </a:lnTo>
                <a:cubicBezTo>
                  <a:pt x="3782039" y="4379804"/>
                  <a:pt x="3772987" y="4374446"/>
                  <a:pt x="3763996" y="4369741"/>
                </a:cubicBezTo>
                <a:lnTo>
                  <a:pt x="3759808" y="4367666"/>
                </a:lnTo>
                <a:lnTo>
                  <a:pt x="3760423" y="4367903"/>
                </a:lnTo>
                <a:lnTo>
                  <a:pt x="3891942" y="4431326"/>
                </a:lnTo>
                <a:lnTo>
                  <a:pt x="3929751" y="4453529"/>
                </a:lnTo>
                <a:cubicBezTo>
                  <a:pt x="3956775" y="4468308"/>
                  <a:pt x="3966154" y="4472542"/>
                  <a:pt x="3975280" y="4475867"/>
                </a:cubicBezTo>
                <a:lnTo>
                  <a:pt x="3985226" y="4479362"/>
                </a:lnTo>
                <a:lnTo>
                  <a:pt x="3994471" y="4484740"/>
                </a:lnTo>
                <a:cubicBezTo>
                  <a:pt x="4007460" y="4491005"/>
                  <a:pt x="4022111" y="4494823"/>
                  <a:pt x="4035483" y="4500549"/>
                </a:cubicBezTo>
                <a:lnTo>
                  <a:pt x="4051665" y="4508352"/>
                </a:lnTo>
                <a:lnTo>
                  <a:pt x="4059190" y="4515951"/>
                </a:lnTo>
                <a:lnTo>
                  <a:pt x="4033833" y="4505062"/>
                </a:lnTo>
                <a:lnTo>
                  <a:pt x="4030305" y="4503978"/>
                </a:lnTo>
                <a:lnTo>
                  <a:pt x="4010651" y="4492543"/>
                </a:lnTo>
                <a:cubicBezTo>
                  <a:pt x="3983916" y="4480175"/>
                  <a:pt x="3956409" y="4468894"/>
                  <a:pt x="3928973" y="4457519"/>
                </a:cubicBezTo>
                <a:lnTo>
                  <a:pt x="3862907" y="4428566"/>
                </a:lnTo>
                <a:lnTo>
                  <a:pt x="3854314" y="4423631"/>
                </a:lnTo>
                <a:lnTo>
                  <a:pt x="3824022" y="4406514"/>
                </a:lnTo>
                <a:lnTo>
                  <a:pt x="3847724" y="4421913"/>
                </a:lnTo>
                <a:lnTo>
                  <a:pt x="3862907" y="4428566"/>
                </a:lnTo>
                <a:lnTo>
                  <a:pt x="3892073" y="4445322"/>
                </a:lnTo>
                <a:cubicBezTo>
                  <a:pt x="3918541" y="4460290"/>
                  <a:pt x="3946405" y="4475259"/>
                  <a:pt x="3968511" y="4484132"/>
                </a:cubicBezTo>
                <a:cubicBezTo>
                  <a:pt x="3991424" y="4493330"/>
                  <a:pt x="4003645" y="4496245"/>
                  <a:pt x="4015362" y="4499381"/>
                </a:cubicBezTo>
                <a:lnTo>
                  <a:pt x="4030305" y="4503978"/>
                </a:lnTo>
                <a:lnTo>
                  <a:pt x="4050538" y="4515748"/>
                </a:lnTo>
                <a:lnTo>
                  <a:pt x="4062955" y="4519751"/>
                </a:lnTo>
                <a:lnTo>
                  <a:pt x="4075458" y="4532376"/>
                </a:lnTo>
                <a:lnTo>
                  <a:pt x="4075680" y="4533091"/>
                </a:lnTo>
                <a:lnTo>
                  <a:pt x="4067582" y="4530273"/>
                </a:lnTo>
                <a:cubicBezTo>
                  <a:pt x="4056076" y="4525394"/>
                  <a:pt x="4041396" y="4518208"/>
                  <a:pt x="4033231" y="4515343"/>
                </a:cubicBezTo>
                <a:cubicBezTo>
                  <a:pt x="4020071" y="4510725"/>
                  <a:pt x="4011453" y="4507596"/>
                  <a:pt x="4005349" y="4505231"/>
                </a:cubicBezTo>
                <a:lnTo>
                  <a:pt x="3992574" y="4499714"/>
                </a:lnTo>
                <a:lnTo>
                  <a:pt x="3992524" y="4499689"/>
                </a:lnTo>
                <a:lnTo>
                  <a:pt x="3982649" y="4494412"/>
                </a:lnTo>
                <a:cubicBezTo>
                  <a:pt x="3978481" y="4492206"/>
                  <a:pt x="3972768" y="4489314"/>
                  <a:pt x="3963479" y="4485015"/>
                </a:cubicBezTo>
                <a:lnTo>
                  <a:pt x="3944211" y="4476367"/>
                </a:lnTo>
                <a:lnTo>
                  <a:pt x="3940789" y="4474687"/>
                </a:lnTo>
                <a:cubicBezTo>
                  <a:pt x="3932336" y="4470387"/>
                  <a:pt x="3940611" y="4473544"/>
                  <a:pt x="3806710" y="4406106"/>
                </a:cubicBezTo>
                <a:lnTo>
                  <a:pt x="3785908" y="4396074"/>
                </a:lnTo>
                <a:close/>
                <a:moveTo>
                  <a:pt x="1322537" y="4363859"/>
                </a:moveTo>
                <a:lnTo>
                  <a:pt x="1321175" y="4368903"/>
                </a:lnTo>
                <a:lnTo>
                  <a:pt x="1321541" y="4366069"/>
                </a:lnTo>
                <a:close/>
                <a:moveTo>
                  <a:pt x="3748626" y="4363356"/>
                </a:moveTo>
                <a:lnTo>
                  <a:pt x="3749237" y="4363591"/>
                </a:lnTo>
                <a:lnTo>
                  <a:pt x="3750758" y="4364940"/>
                </a:lnTo>
                <a:close/>
                <a:moveTo>
                  <a:pt x="3526766" y="4362420"/>
                </a:moveTo>
                <a:lnTo>
                  <a:pt x="3526784" y="4362428"/>
                </a:lnTo>
                <a:lnTo>
                  <a:pt x="3526779" y="4362428"/>
                </a:lnTo>
                <a:close/>
                <a:moveTo>
                  <a:pt x="1469895" y="4362116"/>
                </a:moveTo>
                <a:lnTo>
                  <a:pt x="1467648" y="4370440"/>
                </a:lnTo>
                <a:lnTo>
                  <a:pt x="1467612" y="4373265"/>
                </a:lnTo>
                <a:lnTo>
                  <a:pt x="1470610" y="4367380"/>
                </a:lnTo>
                <a:close/>
                <a:moveTo>
                  <a:pt x="3746383" y="4361063"/>
                </a:moveTo>
                <a:lnTo>
                  <a:pt x="3749416" y="4362514"/>
                </a:lnTo>
                <a:lnTo>
                  <a:pt x="3759808" y="4367666"/>
                </a:lnTo>
                <a:lnTo>
                  <a:pt x="3749237" y="4363591"/>
                </a:lnTo>
                <a:close/>
                <a:moveTo>
                  <a:pt x="3909204" y="4361050"/>
                </a:moveTo>
                <a:lnTo>
                  <a:pt x="3917308" y="4364154"/>
                </a:lnTo>
                <a:lnTo>
                  <a:pt x="3923975" y="4367706"/>
                </a:lnTo>
                <a:lnTo>
                  <a:pt x="3918223" y="4366297"/>
                </a:lnTo>
                <a:close/>
                <a:moveTo>
                  <a:pt x="3761553" y="4360507"/>
                </a:moveTo>
                <a:lnTo>
                  <a:pt x="3793909" y="4376111"/>
                </a:lnTo>
                <a:cubicBezTo>
                  <a:pt x="3817695" y="4387581"/>
                  <a:pt x="3840184" y="4400663"/>
                  <a:pt x="3862463" y="4414015"/>
                </a:cubicBezTo>
                <a:lnTo>
                  <a:pt x="3880902" y="4424843"/>
                </a:lnTo>
                <a:lnTo>
                  <a:pt x="3872693" y="4421234"/>
                </a:lnTo>
                <a:cubicBezTo>
                  <a:pt x="3848941" y="4408725"/>
                  <a:pt x="3825706" y="4395415"/>
                  <a:pt x="3801436" y="4383711"/>
                </a:cubicBezTo>
                <a:close/>
                <a:moveTo>
                  <a:pt x="3761548" y="4360504"/>
                </a:moveTo>
                <a:lnTo>
                  <a:pt x="3761553" y="4360507"/>
                </a:lnTo>
                <a:lnTo>
                  <a:pt x="3761549" y="4360505"/>
                </a:lnTo>
                <a:close/>
                <a:moveTo>
                  <a:pt x="3743613" y="4358609"/>
                </a:moveTo>
                <a:lnTo>
                  <a:pt x="3746383" y="4361063"/>
                </a:lnTo>
                <a:lnTo>
                  <a:pt x="3744211" y="4360023"/>
                </a:lnTo>
                <a:close/>
                <a:moveTo>
                  <a:pt x="3470598" y="4358168"/>
                </a:moveTo>
                <a:lnTo>
                  <a:pt x="3478861" y="4360201"/>
                </a:lnTo>
                <a:cubicBezTo>
                  <a:pt x="3490648" y="4363225"/>
                  <a:pt x="3502545" y="4366621"/>
                  <a:pt x="3508350" y="4369420"/>
                </a:cubicBezTo>
                <a:lnTo>
                  <a:pt x="3531741" y="4384619"/>
                </a:lnTo>
                <a:lnTo>
                  <a:pt x="3527667" y="4383562"/>
                </a:lnTo>
                <a:cubicBezTo>
                  <a:pt x="3523081" y="4382510"/>
                  <a:pt x="3514429" y="4380503"/>
                  <a:pt x="3498570" y="4376615"/>
                </a:cubicBezTo>
                <a:cubicBezTo>
                  <a:pt x="3498570" y="4376615"/>
                  <a:pt x="3490828" y="4371305"/>
                  <a:pt x="3481029" y="4364799"/>
                </a:cubicBezTo>
                <a:close/>
                <a:moveTo>
                  <a:pt x="3698353" y="4357821"/>
                </a:moveTo>
                <a:lnTo>
                  <a:pt x="3717156" y="4366888"/>
                </a:lnTo>
                <a:cubicBezTo>
                  <a:pt x="3730528" y="4372614"/>
                  <a:pt x="3744499" y="4377428"/>
                  <a:pt x="3758170" y="4382698"/>
                </a:cubicBezTo>
                <a:lnTo>
                  <a:pt x="3785908" y="4396074"/>
                </a:lnTo>
                <a:lnTo>
                  <a:pt x="3805583" y="4413502"/>
                </a:lnTo>
                <a:lnTo>
                  <a:pt x="3790482" y="4407288"/>
                </a:lnTo>
                <a:lnTo>
                  <a:pt x="3773224" y="4397896"/>
                </a:lnTo>
                <a:cubicBezTo>
                  <a:pt x="3765596" y="4394219"/>
                  <a:pt x="3757193" y="4391763"/>
                  <a:pt x="3748691" y="4389453"/>
                </a:cubicBezTo>
                <a:lnTo>
                  <a:pt x="3746955" y="4388931"/>
                </a:lnTo>
                <a:lnTo>
                  <a:pt x="3724683" y="4374488"/>
                </a:lnTo>
                <a:cubicBezTo>
                  <a:pt x="3717806" y="4369785"/>
                  <a:pt x="3709007" y="4365913"/>
                  <a:pt x="3701480" y="4361328"/>
                </a:cubicBezTo>
                <a:close/>
                <a:moveTo>
                  <a:pt x="2130196" y="4357722"/>
                </a:moveTo>
                <a:lnTo>
                  <a:pt x="2112764" y="4395565"/>
                </a:lnTo>
                <a:cubicBezTo>
                  <a:pt x="2107360" y="4406416"/>
                  <a:pt x="2097245" y="4428117"/>
                  <a:pt x="2088971" y="4444115"/>
                </a:cubicBezTo>
                <a:lnTo>
                  <a:pt x="2083944" y="4452800"/>
                </a:lnTo>
                <a:lnTo>
                  <a:pt x="2084555" y="4445503"/>
                </a:lnTo>
                <a:lnTo>
                  <a:pt x="2111916" y="4388342"/>
                </a:lnTo>
                <a:cubicBezTo>
                  <a:pt x="2116069" y="4378913"/>
                  <a:pt x="2122375" y="4369155"/>
                  <a:pt x="2129145" y="4359286"/>
                </a:cubicBezTo>
                <a:close/>
                <a:moveTo>
                  <a:pt x="3641301" y="4357294"/>
                </a:moveTo>
                <a:lnTo>
                  <a:pt x="3656583" y="4365470"/>
                </a:lnTo>
                <a:lnTo>
                  <a:pt x="3675332" y="4375866"/>
                </a:lnTo>
                <a:lnTo>
                  <a:pt x="3687816" y="4388472"/>
                </a:lnTo>
                <a:cubicBezTo>
                  <a:pt x="3781004" y="4433411"/>
                  <a:pt x="3649009" y="4368742"/>
                  <a:pt x="3760063" y="4427284"/>
                </a:cubicBezTo>
                <a:cubicBezTo>
                  <a:pt x="3775843" y="4435602"/>
                  <a:pt x="3792823" y="4442373"/>
                  <a:pt x="3808603" y="4450692"/>
                </a:cubicBezTo>
                <a:lnTo>
                  <a:pt x="3840513" y="4469256"/>
                </a:lnTo>
                <a:lnTo>
                  <a:pt x="3832311" y="4466094"/>
                </a:lnTo>
                <a:lnTo>
                  <a:pt x="3815215" y="4459381"/>
                </a:lnTo>
                <a:lnTo>
                  <a:pt x="3796148" y="4446573"/>
                </a:lnTo>
                <a:cubicBezTo>
                  <a:pt x="3785376" y="4442073"/>
                  <a:pt x="3775310" y="4442577"/>
                  <a:pt x="3742757" y="4426878"/>
                </a:cubicBezTo>
                <a:lnTo>
                  <a:pt x="3736657" y="4423330"/>
                </a:lnTo>
                <a:lnTo>
                  <a:pt x="3736307" y="4421339"/>
                </a:lnTo>
                <a:cubicBezTo>
                  <a:pt x="3735519" y="4418276"/>
                  <a:pt x="3730831" y="4413187"/>
                  <a:pt x="3695343" y="4396072"/>
                </a:cubicBezTo>
                <a:lnTo>
                  <a:pt x="3674632" y="4388951"/>
                </a:lnTo>
                <a:lnTo>
                  <a:pt x="3674010" y="4388627"/>
                </a:lnTo>
                <a:cubicBezTo>
                  <a:pt x="3660159" y="4381546"/>
                  <a:pt x="3655979" y="4379774"/>
                  <a:pt x="3654778" y="4379749"/>
                </a:cubicBezTo>
                <a:lnTo>
                  <a:pt x="3654491" y="4380334"/>
                </a:lnTo>
                <a:lnTo>
                  <a:pt x="3654329" y="4380265"/>
                </a:lnTo>
                <a:cubicBezTo>
                  <a:pt x="3646654" y="4374898"/>
                  <a:pt x="3634541" y="4365510"/>
                  <a:pt x="3640403" y="4357667"/>
                </a:cubicBezTo>
                <a:close/>
                <a:moveTo>
                  <a:pt x="1286596" y="4356936"/>
                </a:moveTo>
                <a:lnTo>
                  <a:pt x="1288152" y="4366504"/>
                </a:lnTo>
                <a:cubicBezTo>
                  <a:pt x="1289166" y="4374339"/>
                  <a:pt x="1289328" y="4382062"/>
                  <a:pt x="1285802" y="4383877"/>
                </a:cubicBezTo>
                <a:cubicBezTo>
                  <a:pt x="1280854" y="4386423"/>
                  <a:pt x="1284099" y="4372879"/>
                  <a:pt x="1283248" y="4367380"/>
                </a:cubicBezTo>
                <a:close/>
                <a:moveTo>
                  <a:pt x="3669631" y="4355776"/>
                </a:moveTo>
                <a:cubicBezTo>
                  <a:pt x="3674927" y="4356165"/>
                  <a:pt x="3685259" y="4363829"/>
                  <a:pt x="3691197" y="4366280"/>
                </a:cubicBezTo>
                <a:cubicBezTo>
                  <a:pt x="3702391" y="4370902"/>
                  <a:pt x="3712203" y="4377509"/>
                  <a:pt x="3723556" y="4381886"/>
                </a:cubicBezTo>
                <a:lnTo>
                  <a:pt x="3746955" y="4388931"/>
                </a:lnTo>
                <a:lnTo>
                  <a:pt x="3749928" y="4390860"/>
                </a:lnTo>
                <a:cubicBezTo>
                  <a:pt x="3761534" y="4397573"/>
                  <a:pt x="3765434" y="4397704"/>
                  <a:pt x="3778056" y="4402175"/>
                </a:cubicBezTo>
                <a:lnTo>
                  <a:pt x="3790482" y="4407288"/>
                </a:lnTo>
                <a:lnTo>
                  <a:pt x="3847983" y="4438576"/>
                </a:lnTo>
                <a:lnTo>
                  <a:pt x="3848163" y="4438682"/>
                </a:lnTo>
                <a:lnTo>
                  <a:pt x="3848246" y="4438718"/>
                </a:lnTo>
                <a:lnTo>
                  <a:pt x="3901537" y="4467716"/>
                </a:lnTo>
                <a:cubicBezTo>
                  <a:pt x="3912939" y="4474348"/>
                  <a:pt x="3921535" y="4483898"/>
                  <a:pt x="3932771" y="4490718"/>
                </a:cubicBezTo>
                <a:lnTo>
                  <a:pt x="3948939" y="4498516"/>
                </a:lnTo>
                <a:lnTo>
                  <a:pt x="3899547" y="4476486"/>
                </a:lnTo>
                <a:lnTo>
                  <a:pt x="3871066" y="4461683"/>
                </a:lnTo>
                <a:lnTo>
                  <a:pt x="3868051" y="4459508"/>
                </a:lnTo>
                <a:lnTo>
                  <a:pt x="3864973" y="4458515"/>
                </a:lnTo>
                <a:lnTo>
                  <a:pt x="3851871" y="4451705"/>
                </a:lnTo>
                <a:cubicBezTo>
                  <a:pt x="3833242" y="4443202"/>
                  <a:pt x="3813423" y="4436431"/>
                  <a:pt x="3794677" y="4428094"/>
                </a:cubicBezTo>
                <a:cubicBezTo>
                  <a:pt x="3778164" y="4420750"/>
                  <a:pt x="3762709" y="4411944"/>
                  <a:pt x="3746137" y="4404686"/>
                </a:cubicBezTo>
                <a:lnTo>
                  <a:pt x="3741387" y="4402637"/>
                </a:lnTo>
                <a:lnTo>
                  <a:pt x="3729956" y="4396883"/>
                </a:lnTo>
                <a:cubicBezTo>
                  <a:pt x="3695323" y="4380182"/>
                  <a:pt x="3689118" y="4378950"/>
                  <a:pt x="3688497" y="4379862"/>
                </a:cubicBezTo>
                <a:lnTo>
                  <a:pt x="3688864" y="4381059"/>
                </a:lnTo>
                <a:lnTo>
                  <a:pt x="3688354" y="4380813"/>
                </a:lnTo>
                <a:lnTo>
                  <a:pt x="3680537" y="4375693"/>
                </a:lnTo>
                <a:lnTo>
                  <a:pt x="3671723" y="4369921"/>
                </a:lnTo>
                <a:lnTo>
                  <a:pt x="3666362" y="4358275"/>
                </a:lnTo>
                <a:cubicBezTo>
                  <a:pt x="3666659" y="4356325"/>
                  <a:pt x="3667865" y="4355647"/>
                  <a:pt x="3669631" y="4355776"/>
                </a:cubicBezTo>
                <a:close/>
                <a:moveTo>
                  <a:pt x="2643488" y="4354850"/>
                </a:moveTo>
                <a:lnTo>
                  <a:pt x="2636453" y="4381391"/>
                </a:lnTo>
                <a:lnTo>
                  <a:pt x="2624289" y="4425801"/>
                </a:lnTo>
                <a:lnTo>
                  <a:pt x="2631394" y="4395315"/>
                </a:lnTo>
                <a:close/>
                <a:moveTo>
                  <a:pt x="3814596" y="4354324"/>
                </a:moveTo>
                <a:lnTo>
                  <a:pt x="3879310" y="4385532"/>
                </a:lnTo>
                <a:lnTo>
                  <a:pt x="3833565" y="4366648"/>
                </a:lnTo>
                <a:close/>
                <a:moveTo>
                  <a:pt x="3891376" y="4354195"/>
                </a:moveTo>
                <a:lnTo>
                  <a:pt x="3907658" y="4360151"/>
                </a:lnTo>
                <a:lnTo>
                  <a:pt x="3909204" y="4361050"/>
                </a:lnTo>
                <a:lnTo>
                  <a:pt x="3896771" y="4356287"/>
                </a:lnTo>
                <a:close/>
                <a:moveTo>
                  <a:pt x="3519605" y="4353314"/>
                </a:moveTo>
                <a:cubicBezTo>
                  <a:pt x="3523860" y="4354144"/>
                  <a:pt x="3537880" y="4360833"/>
                  <a:pt x="3544090" y="4362834"/>
                </a:cubicBezTo>
                <a:cubicBezTo>
                  <a:pt x="3586070" y="4390109"/>
                  <a:pt x="3548979" y="4368430"/>
                  <a:pt x="3608810" y="4394044"/>
                </a:cubicBezTo>
                <a:cubicBezTo>
                  <a:pt x="3628357" y="4402414"/>
                  <a:pt x="3636288" y="4406674"/>
                  <a:pt x="3644397" y="4411563"/>
                </a:cubicBezTo>
                <a:lnTo>
                  <a:pt x="3652862" y="4416725"/>
                </a:lnTo>
                <a:lnTo>
                  <a:pt x="3648367" y="4414350"/>
                </a:lnTo>
                <a:cubicBezTo>
                  <a:pt x="3640693" y="4410012"/>
                  <a:pt x="3630620" y="4404108"/>
                  <a:pt x="3624990" y="4401848"/>
                </a:cubicBezTo>
                <a:lnTo>
                  <a:pt x="3590002" y="4389195"/>
                </a:lnTo>
                <a:lnTo>
                  <a:pt x="3580827" y="4384857"/>
                </a:lnTo>
                <a:cubicBezTo>
                  <a:pt x="3569465" y="4380644"/>
                  <a:pt x="3557710" y="4376790"/>
                  <a:pt x="3542963" y="4370231"/>
                </a:cubicBezTo>
                <a:lnTo>
                  <a:pt x="3530241" y="4364096"/>
                </a:lnTo>
                <a:lnTo>
                  <a:pt x="3530239" y="4364095"/>
                </a:lnTo>
                <a:lnTo>
                  <a:pt x="3519256" y="4354829"/>
                </a:lnTo>
                <a:cubicBezTo>
                  <a:pt x="3517853" y="4353412"/>
                  <a:pt x="3518186" y="4353038"/>
                  <a:pt x="3519605" y="4353314"/>
                </a:cubicBezTo>
                <a:close/>
                <a:moveTo>
                  <a:pt x="3991959" y="4351234"/>
                </a:moveTo>
                <a:lnTo>
                  <a:pt x="4045983" y="4374592"/>
                </a:lnTo>
                <a:lnTo>
                  <a:pt x="4054147" y="4378089"/>
                </a:lnTo>
                <a:lnTo>
                  <a:pt x="4054032" y="4378861"/>
                </a:lnTo>
                <a:lnTo>
                  <a:pt x="4052679" y="4379755"/>
                </a:lnTo>
                <a:lnTo>
                  <a:pt x="4016603" y="4364025"/>
                </a:lnTo>
                <a:close/>
                <a:moveTo>
                  <a:pt x="3737359" y="4350735"/>
                </a:moveTo>
                <a:lnTo>
                  <a:pt x="3740763" y="4351852"/>
                </a:lnTo>
                <a:lnTo>
                  <a:pt x="3743613" y="4358609"/>
                </a:lnTo>
                <a:lnTo>
                  <a:pt x="3736716" y="4352500"/>
                </a:lnTo>
                <a:cubicBezTo>
                  <a:pt x="3735457" y="4350985"/>
                  <a:pt x="3735886" y="4350524"/>
                  <a:pt x="3737359" y="4350735"/>
                </a:cubicBezTo>
                <a:close/>
                <a:moveTo>
                  <a:pt x="1386033" y="4350125"/>
                </a:moveTo>
                <a:lnTo>
                  <a:pt x="1378113" y="4368750"/>
                </a:lnTo>
                <a:lnTo>
                  <a:pt x="1373346" y="4379213"/>
                </a:lnTo>
                <a:lnTo>
                  <a:pt x="1374462" y="4385312"/>
                </a:lnTo>
                <a:lnTo>
                  <a:pt x="1374673" y="4386049"/>
                </a:lnTo>
                <a:lnTo>
                  <a:pt x="1370680" y="4390032"/>
                </a:lnTo>
                <a:lnTo>
                  <a:pt x="1370983" y="4386179"/>
                </a:lnTo>
                <a:lnTo>
                  <a:pt x="1371253" y="4383803"/>
                </a:lnTo>
                <a:lnTo>
                  <a:pt x="1369959" y="4386646"/>
                </a:lnTo>
                <a:lnTo>
                  <a:pt x="1371462" y="4381972"/>
                </a:lnTo>
                <a:lnTo>
                  <a:pt x="1371842" y="4378636"/>
                </a:lnTo>
                <a:lnTo>
                  <a:pt x="1365792" y="4395379"/>
                </a:lnTo>
                <a:lnTo>
                  <a:pt x="1366505" y="4394226"/>
                </a:lnTo>
                <a:lnTo>
                  <a:pt x="1369959" y="4386646"/>
                </a:lnTo>
                <a:lnTo>
                  <a:pt x="1368012" y="4392693"/>
                </a:lnTo>
                <a:lnTo>
                  <a:pt x="1370680" y="4390032"/>
                </a:lnTo>
                <a:lnTo>
                  <a:pt x="1369362" y="4406794"/>
                </a:lnTo>
                <a:lnTo>
                  <a:pt x="1369505" y="4413814"/>
                </a:lnTo>
                <a:lnTo>
                  <a:pt x="1376824" y="4393562"/>
                </a:lnTo>
                <a:lnTo>
                  <a:pt x="1374673" y="4386049"/>
                </a:lnTo>
                <a:lnTo>
                  <a:pt x="1375528" y="4385195"/>
                </a:lnTo>
                <a:lnTo>
                  <a:pt x="1380481" y="4383440"/>
                </a:lnTo>
                <a:lnTo>
                  <a:pt x="1383270" y="4375725"/>
                </a:lnTo>
                <a:lnTo>
                  <a:pt x="1383838" y="4373708"/>
                </a:lnTo>
                <a:lnTo>
                  <a:pt x="1384006" y="4373685"/>
                </a:lnTo>
                <a:lnTo>
                  <a:pt x="1387754" y="4363317"/>
                </a:lnTo>
                <a:lnTo>
                  <a:pt x="1386594" y="4354170"/>
                </a:lnTo>
                <a:close/>
                <a:moveTo>
                  <a:pt x="3879449" y="4349732"/>
                </a:moveTo>
                <a:lnTo>
                  <a:pt x="3883499" y="4351298"/>
                </a:lnTo>
                <a:lnTo>
                  <a:pt x="3883147" y="4351003"/>
                </a:lnTo>
                <a:lnTo>
                  <a:pt x="3891376" y="4354195"/>
                </a:lnTo>
                <a:lnTo>
                  <a:pt x="3879998" y="4350033"/>
                </a:lnTo>
                <a:close/>
                <a:moveTo>
                  <a:pt x="2542213" y="4349490"/>
                </a:moveTo>
                <a:lnTo>
                  <a:pt x="2537731" y="4370411"/>
                </a:lnTo>
                <a:cubicBezTo>
                  <a:pt x="2531494" y="4399008"/>
                  <a:pt x="2525550" y="4425362"/>
                  <a:pt x="2521086" y="4442822"/>
                </a:cubicBezTo>
                <a:cubicBezTo>
                  <a:pt x="2519885" y="4447519"/>
                  <a:pt x="2518204" y="4433077"/>
                  <a:pt x="2519389" y="4428375"/>
                </a:cubicBezTo>
                <a:lnTo>
                  <a:pt x="2532336" y="4383627"/>
                </a:lnTo>
                <a:lnTo>
                  <a:pt x="2532406" y="4383746"/>
                </a:lnTo>
                <a:cubicBezTo>
                  <a:pt x="2535055" y="4383756"/>
                  <a:pt x="2537142" y="4374428"/>
                  <a:pt x="2539598" y="4360713"/>
                </a:cubicBezTo>
                <a:lnTo>
                  <a:pt x="2540567" y="4355182"/>
                </a:lnTo>
                <a:close/>
                <a:moveTo>
                  <a:pt x="3805418" y="4349249"/>
                </a:moveTo>
                <a:lnTo>
                  <a:pt x="3808826" y="4350576"/>
                </a:lnTo>
                <a:lnTo>
                  <a:pt x="3814596" y="4354324"/>
                </a:lnTo>
                <a:close/>
                <a:moveTo>
                  <a:pt x="3877838" y="4348844"/>
                </a:moveTo>
                <a:lnTo>
                  <a:pt x="3882272" y="4350273"/>
                </a:lnTo>
                <a:lnTo>
                  <a:pt x="3883147" y="4351003"/>
                </a:lnTo>
                <a:lnTo>
                  <a:pt x="3878455" y="4349184"/>
                </a:lnTo>
                <a:close/>
                <a:moveTo>
                  <a:pt x="3876550" y="4348444"/>
                </a:moveTo>
                <a:lnTo>
                  <a:pt x="3878455" y="4349184"/>
                </a:lnTo>
                <a:lnTo>
                  <a:pt x="3879449" y="4349732"/>
                </a:lnTo>
                <a:lnTo>
                  <a:pt x="3879232" y="4349647"/>
                </a:lnTo>
                <a:close/>
                <a:moveTo>
                  <a:pt x="3876301" y="4348349"/>
                </a:moveTo>
                <a:lnTo>
                  <a:pt x="3876420" y="4348387"/>
                </a:lnTo>
                <a:lnTo>
                  <a:pt x="3876550" y="4348444"/>
                </a:lnTo>
                <a:close/>
                <a:moveTo>
                  <a:pt x="3738839" y="4347294"/>
                </a:moveTo>
                <a:lnTo>
                  <a:pt x="3761548" y="4360504"/>
                </a:lnTo>
                <a:lnTo>
                  <a:pt x="3744276" y="4353005"/>
                </a:lnTo>
                <a:lnTo>
                  <a:pt x="3740763" y="4351852"/>
                </a:lnTo>
                <a:close/>
                <a:moveTo>
                  <a:pt x="3874847" y="4347198"/>
                </a:moveTo>
                <a:lnTo>
                  <a:pt x="3877838" y="4348844"/>
                </a:lnTo>
                <a:lnTo>
                  <a:pt x="3876420" y="4348387"/>
                </a:lnTo>
                <a:lnTo>
                  <a:pt x="3876250" y="4348310"/>
                </a:lnTo>
                <a:close/>
                <a:moveTo>
                  <a:pt x="3873670" y="4347161"/>
                </a:moveTo>
                <a:cubicBezTo>
                  <a:pt x="3872437" y="4346575"/>
                  <a:pt x="3872895" y="4346793"/>
                  <a:pt x="3874126" y="4347359"/>
                </a:cubicBezTo>
                <a:lnTo>
                  <a:pt x="3876250" y="4348310"/>
                </a:lnTo>
                <a:lnTo>
                  <a:pt x="3876295" y="4348346"/>
                </a:lnTo>
                <a:lnTo>
                  <a:pt x="3876301" y="4348349"/>
                </a:lnTo>
                <a:lnTo>
                  <a:pt x="3875857" y="4348206"/>
                </a:lnTo>
                <a:close/>
                <a:moveTo>
                  <a:pt x="1324608" y="4346645"/>
                </a:moveTo>
                <a:lnTo>
                  <a:pt x="1323729" y="4349073"/>
                </a:lnTo>
                <a:lnTo>
                  <a:pt x="1321541" y="4366069"/>
                </a:lnTo>
                <a:lnTo>
                  <a:pt x="1319050" y="4371592"/>
                </a:lnTo>
                <a:lnTo>
                  <a:pt x="1316811" y="4383448"/>
                </a:lnTo>
                <a:lnTo>
                  <a:pt x="1309762" y="4394023"/>
                </a:lnTo>
                <a:cubicBezTo>
                  <a:pt x="1306011" y="4398945"/>
                  <a:pt x="1303656" y="4402691"/>
                  <a:pt x="1307996" y="4402182"/>
                </a:cubicBezTo>
                <a:lnTo>
                  <a:pt x="1311210" y="4399528"/>
                </a:lnTo>
                <a:lnTo>
                  <a:pt x="1305201" y="4409817"/>
                </a:lnTo>
                <a:cubicBezTo>
                  <a:pt x="1301773" y="4414870"/>
                  <a:pt x="1298358" y="4419926"/>
                  <a:pt x="1296095" y="4425550"/>
                </a:cubicBezTo>
                <a:lnTo>
                  <a:pt x="1319586" y="4353585"/>
                </a:lnTo>
                <a:close/>
                <a:moveTo>
                  <a:pt x="3756548" y="4346614"/>
                </a:moveTo>
                <a:lnTo>
                  <a:pt x="3761339" y="4348276"/>
                </a:lnTo>
                <a:cubicBezTo>
                  <a:pt x="3817573" y="4367577"/>
                  <a:pt x="3770943" y="4350201"/>
                  <a:pt x="3836049" y="4384522"/>
                </a:cubicBezTo>
                <a:cubicBezTo>
                  <a:pt x="3851829" y="4392841"/>
                  <a:pt x="3868809" y="4399611"/>
                  <a:pt x="3884590" y="4407930"/>
                </a:cubicBezTo>
                <a:cubicBezTo>
                  <a:pt x="3898307" y="4415161"/>
                  <a:pt x="3910759" y="4423904"/>
                  <a:pt x="3924476" y="4431135"/>
                </a:cubicBezTo>
                <a:cubicBezTo>
                  <a:pt x="3940257" y="4439454"/>
                  <a:pt x="3957236" y="4446225"/>
                  <a:pt x="3973017" y="4454543"/>
                </a:cubicBezTo>
                <a:lnTo>
                  <a:pt x="4002262" y="4471559"/>
                </a:lnTo>
                <a:lnTo>
                  <a:pt x="4002239" y="4471553"/>
                </a:lnTo>
                <a:lnTo>
                  <a:pt x="3992917" y="4468629"/>
                </a:lnTo>
                <a:lnTo>
                  <a:pt x="3992860" y="4468611"/>
                </a:lnTo>
                <a:lnTo>
                  <a:pt x="3980543" y="4462143"/>
                </a:lnTo>
                <a:cubicBezTo>
                  <a:pt x="3948699" y="4445863"/>
                  <a:pt x="3915824" y="4430932"/>
                  <a:pt x="3883463" y="4415327"/>
                </a:cubicBezTo>
                <a:cubicBezTo>
                  <a:pt x="3867284" y="4407523"/>
                  <a:pt x="3850368" y="4400644"/>
                  <a:pt x="3834923" y="4391918"/>
                </a:cubicBezTo>
                <a:cubicBezTo>
                  <a:pt x="3818930" y="4382884"/>
                  <a:pt x="3803911" y="4372477"/>
                  <a:pt x="3788405" y="4362756"/>
                </a:cubicBezTo>
                <a:close/>
                <a:moveTo>
                  <a:pt x="1383740" y="4345802"/>
                </a:moveTo>
                <a:lnTo>
                  <a:pt x="1383613" y="4346063"/>
                </a:lnTo>
                <a:lnTo>
                  <a:pt x="1372770" y="4376071"/>
                </a:lnTo>
                <a:lnTo>
                  <a:pt x="1373027" y="4377479"/>
                </a:lnTo>
                <a:lnTo>
                  <a:pt x="1385516" y="4346392"/>
                </a:lnTo>
                <a:lnTo>
                  <a:pt x="1385458" y="4345973"/>
                </a:lnTo>
                <a:cubicBezTo>
                  <a:pt x="1385060" y="4344589"/>
                  <a:pt x="1384565" y="4344544"/>
                  <a:pt x="1383740" y="4345802"/>
                </a:cubicBezTo>
                <a:close/>
                <a:moveTo>
                  <a:pt x="1343257" y="4345540"/>
                </a:moveTo>
                <a:lnTo>
                  <a:pt x="1335774" y="4381551"/>
                </a:lnTo>
                <a:lnTo>
                  <a:pt x="1333474" y="4387367"/>
                </a:lnTo>
                <a:lnTo>
                  <a:pt x="1327263" y="4398284"/>
                </a:lnTo>
                <a:cubicBezTo>
                  <a:pt x="1323786" y="4404351"/>
                  <a:pt x="1319643" y="4411435"/>
                  <a:pt x="1315331" y="4418342"/>
                </a:cubicBezTo>
                <a:lnTo>
                  <a:pt x="1307586" y="4429701"/>
                </a:lnTo>
                <a:lnTo>
                  <a:pt x="1310493" y="4416887"/>
                </a:lnTo>
                <a:lnTo>
                  <a:pt x="1314247" y="4397016"/>
                </a:lnTo>
                <a:lnTo>
                  <a:pt x="1319283" y="4392855"/>
                </a:lnTo>
                <a:cubicBezTo>
                  <a:pt x="1322086" y="4388029"/>
                  <a:pt x="1324314" y="4382275"/>
                  <a:pt x="1327123" y="4377966"/>
                </a:cubicBezTo>
                <a:cubicBezTo>
                  <a:pt x="1328614" y="4375679"/>
                  <a:pt x="1331127" y="4370863"/>
                  <a:pt x="1334076" y="4364874"/>
                </a:cubicBezTo>
                <a:close/>
                <a:moveTo>
                  <a:pt x="1208345" y="4344541"/>
                </a:moveTo>
                <a:lnTo>
                  <a:pt x="1209156" y="4345282"/>
                </a:lnTo>
                <a:lnTo>
                  <a:pt x="1209989" y="4345091"/>
                </a:lnTo>
                <a:lnTo>
                  <a:pt x="1209753" y="4346521"/>
                </a:lnTo>
                <a:cubicBezTo>
                  <a:pt x="1208285" y="4363202"/>
                  <a:pt x="1208648" y="4386933"/>
                  <a:pt x="1205737" y="4401334"/>
                </a:cubicBezTo>
                <a:cubicBezTo>
                  <a:pt x="1202522" y="4417234"/>
                  <a:pt x="1202367" y="4434503"/>
                  <a:pt x="1194482" y="4448681"/>
                </a:cubicBezTo>
                <a:cubicBezTo>
                  <a:pt x="1192253" y="4452692"/>
                  <a:pt x="1198206" y="4402775"/>
                  <a:pt x="1198627" y="4399055"/>
                </a:cubicBezTo>
                <a:close/>
                <a:moveTo>
                  <a:pt x="3863880" y="4344344"/>
                </a:moveTo>
                <a:lnTo>
                  <a:pt x="3875857" y="4348206"/>
                </a:lnTo>
                <a:lnTo>
                  <a:pt x="3883351" y="4351782"/>
                </a:lnTo>
                <a:cubicBezTo>
                  <a:pt x="3888877" y="4354430"/>
                  <a:pt x="3897007" y="4358334"/>
                  <a:pt x="3908655" y="4363951"/>
                </a:cubicBezTo>
                <a:lnTo>
                  <a:pt x="3918223" y="4366297"/>
                </a:lnTo>
                <a:lnTo>
                  <a:pt x="3940985" y="4379540"/>
                </a:lnTo>
                <a:lnTo>
                  <a:pt x="3938254" y="4378230"/>
                </a:lnTo>
                <a:cubicBezTo>
                  <a:pt x="3931506" y="4374935"/>
                  <a:pt x="3926457" y="4372448"/>
                  <a:pt x="3924835" y="4371754"/>
                </a:cubicBezTo>
                <a:cubicBezTo>
                  <a:pt x="3911463" y="4366028"/>
                  <a:pt x="3896810" y="4362210"/>
                  <a:pt x="3883822" y="4355946"/>
                </a:cubicBezTo>
                <a:close/>
                <a:moveTo>
                  <a:pt x="2604934" y="4343362"/>
                </a:moveTo>
                <a:lnTo>
                  <a:pt x="2602452" y="4352097"/>
                </a:lnTo>
                <a:lnTo>
                  <a:pt x="2602881" y="4349317"/>
                </a:lnTo>
                <a:close/>
                <a:moveTo>
                  <a:pt x="1248364" y="4341925"/>
                </a:moveTo>
                <a:lnTo>
                  <a:pt x="1249979" y="4358402"/>
                </a:lnTo>
                <a:cubicBezTo>
                  <a:pt x="1250516" y="4366610"/>
                  <a:pt x="1250696" y="4374791"/>
                  <a:pt x="1250394" y="4384288"/>
                </a:cubicBezTo>
                <a:cubicBezTo>
                  <a:pt x="1250068" y="4394544"/>
                  <a:pt x="1249058" y="4404764"/>
                  <a:pt x="1248390" y="4415003"/>
                </a:cubicBezTo>
                <a:cubicBezTo>
                  <a:pt x="1243742" y="4421352"/>
                  <a:pt x="1240075" y="4439550"/>
                  <a:pt x="1234446" y="4434051"/>
                </a:cubicBezTo>
                <a:cubicBezTo>
                  <a:pt x="1227108" y="4426881"/>
                  <a:pt x="1234967" y="4413490"/>
                  <a:pt x="1236450" y="4403337"/>
                </a:cubicBezTo>
                <a:cubicBezTo>
                  <a:pt x="1237169" y="4398413"/>
                  <a:pt x="1240286" y="4394045"/>
                  <a:pt x="1241006" y="4389119"/>
                </a:cubicBezTo>
                <a:cubicBezTo>
                  <a:pt x="1242488" y="4378968"/>
                  <a:pt x="1241291" y="4368521"/>
                  <a:pt x="1243011" y="4358406"/>
                </a:cubicBezTo>
                <a:cubicBezTo>
                  <a:pt x="1243634" y="4354725"/>
                  <a:pt x="1245134" y="4351248"/>
                  <a:pt x="1246580" y="4347764"/>
                </a:cubicBezTo>
                <a:close/>
                <a:moveTo>
                  <a:pt x="2560987" y="4339705"/>
                </a:moveTo>
                <a:lnTo>
                  <a:pt x="2550502" y="4395519"/>
                </a:lnTo>
                <a:lnTo>
                  <a:pt x="2545333" y="4421493"/>
                </a:lnTo>
                <a:lnTo>
                  <a:pt x="2542345" y="4427960"/>
                </a:lnTo>
                <a:lnTo>
                  <a:pt x="2536476" y="4447727"/>
                </a:lnTo>
                <a:lnTo>
                  <a:pt x="2549089" y="4365548"/>
                </a:lnTo>
                <a:close/>
                <a:moveTo>
                  <a:pt x="3738969" y="4337706"/>
                </a:moveTo>
                <a:lnTo>
                  <a:pt x="3756548" y="4346614"/>
                </a:lnTo>
                <a:lnTo>
                  <a:pt x="3736285" y="4339576"/>
                </a:lnTo>
                <a:lnTo>
                  <a:pt x="3736100" y="4338947"/>
                </a:lnTo>
                <a:cubicBezTo>
                  <a:pt x="3736127" y="4337564"/>
                  <a:pt x="3736927" y="4336990"/>
                  <a:pt x="3738969" y="4337706"/>
                </a:cubicBezTo>
                <a:close/>
                <a:moveTo>
                  <a:pt x="2622154" y="4335403"/>
                </a:moveTo>
                <a:lnTo>
                  <a:pt x="2615906" y="4347649"/>
                </a:lnTo>
                <a:lnTo>
                  <a:pt x="2615491" y="4349146"/>
                </a:lnTo>
                <a:lnTo>
                  <a:pt x="2607306" y="4378243"/>
                </a:lnTo>
                <a:lnTo>
                  <a:pt x="2613399" y="4367200"/>
                </a:lnTo>
                <a:lnTo>
                  <a:pt x="2620362" y="4342708"/>
                </a:lnTo>
                <a:close/>
                <a:moveTo>
                  <a:pt x="1275896" y="4335284"/>
                </a:moveTo>
                <a:lnTo>
                  <a:pt x="1276047" y="4340328"/>
                </a:lnTo>
                <a:cubicBezTo>
                  <a:pt x="1276458" y="4343937"/>
                  <a:pt x="1276407" y="4347155"/>
                  <a:pt x="1273587" y="4348608"/>
                </a:cubicBezTo>
                <a:cubicBezTo>
                  <a:pt x="1272350" y="4349244"/>
                  <a:pt x="1271533" y="4348877"/>
                  <a:pt x="1271012" y="4347881"/>
                </a:cubicBezTo>
                <a:lnTo>
                  <a:pt x="1270676" y="4345973"/>
                </a:lnTo>
                <a:lnTo>
                  <a:pt x="1272505" y="4341278"/>
                </a:lnTo>
                <a:close/>
                <a:moveTo>
                  <a:pt x="2159551" y="4335123"/>
                </a:moveTo>
                <a:lnTo>
                  <a:pt x="2151057" y="4357441"/>
                </a:lnTo>
                <a:cubicBezTo>
                  <a:pt x="2142885" y="4379995"/>
                  <a:pt x="2134587" y="4404320"/>
                  <a:pt x="2126540" y="4425104"/>
                </a:cubicBezTo>
                <a:lnTo>
                  <a:pt x="2121010" y="4438118"/>
                </a:lnTo>
                <a:lnTo>
                  <a:pt x="2114145" y="4451585"/>
                </a:lnTo>
                <a:lnTo>
                  <a:pt x="2115440" y="4448027"/>
                </a:lnTo>
                <a:lnTo>
                  <a:pt x="2139315" y="4376197"/>
                </a:lnTo>
                <a:lnTo>
                  <a:pt x="2151713" y="4350866"/>
                </a:lnTo>
                <a:lnTo>
                  <a:pt x="2157609" y="4338651"/>
                </a:lnTo>
                <a:close/>
                <a:moveTo>
                  <a:pt x="3454569" y="4333656"/>
                </a:moveTo>
                <a:lnTo>
                  <a:pt x="3474656" y="4339715"/>
                </a:lnTo>
                <a:lnTo>
                  <a:pt x="3475918" y="4340221"/>
                </a:lnTo>
                <a:lnTo>
                  <a:pt x="3485769" y="4346621"/>
                </a:lnTo>
                <a:lnTo>
                  <a:pt x="3526779" y="4362428"/>
                </a:lnTo>
                <a:lnTo>
                  <a:pt x="3530239" y="4364095"/>
                </a:lnTo>
                <a:lnTo>
                  <a:pt x="3530240" y="4364096"/>
                </a:lnTo>
                <a:lnTo>
                  <a:pt x="3530241" y="4364096"/>
                </a:lnTo>
                <a:lnTo>
                  <a:pt x="3541524" y="4373615"/>
                </a:lnTo>
                <a:cubicBezTo>
                  <a:pt x="3561708" y="4386941"/>
                  <a:pt x="3577667" y="4386969"/>
                  <a:pt x="3607683" y="4401442"/>
                </a:cubicBezTo>
                <a:lnTo>
                  <a:pt x="3646624" y="4424098"/>
                </a:lnTo>
                <a:lnTo>
                  <a:pt x="3647354" y="4424799"/>
                </a:lnTo>
                <a:lnTo>
                  <a:pt x="3643324" y="4427594"/>
                </a:lnTo>
                <a:cubicBezTo>
                  <a:pt x="3636514" y="4425974"/>
                  <a:pt x="3623300" y="4412943"/>
                  <a:pt x="3615210" y="4409043"/>
                </a:cubicBezTo>
                <a:cubicBezTo>
                  <a:pt x="3605363" y="4404294"/>
                  <a:pt x="3590583" y="4399712"/>
                  <a:pt x="3575260" y="4395580"/>
                </a:cubicBezTo>
                <a:lnTo>
                  <a:pt x="3566098" y="4393300"/>
                </a:lnTo>
                <a:lnTo>
                  <a:pt x="3549364" y="4385228"/>
                </a:lnTo>
                <a:lnTo>
                  <a:pt x="3531786" y="4378454"/>
                </a:lnTo>
                <a:lnTo>
                  <a:pt x="3509476" y="4362023"/>
                </a:lnTo>
                <a:cubicBezTo>
                  <a:pt x="3499479" y="4355953"/>
                  <a:pt x="3485323" y="4350194"/>
                  <a:pt x="3471715" y="4343981"/>
                </a:cubicBezTo>
                <a:close/>
                <a:moveTo>
                  <a:pt x="3418796" y="4330204"/>
                </a:moveTo>
                <a:cubicBezTo>
                  <a:pt x="3434722" y="4336597"/>
                  <a:pt x="3452838" y="4339373"/>
                  <a:pt x="3468463" y="4346215"/>
                </a:cubicBezTo>
                <a:cubicBezTo>
                  <a:pt x="3482868" y="4352523"/>
                  <a:pt x="3494285" y="4362638"/>
                  <a:pt x="3508350" y="4369420"/>
                </a:cubicBezTo>
                <a:cubicBezTo>
                  <a:pt x="3495359" y="4363157"/>
                  <a:pt x="3480709" y="4359338"/>
                  <a:pt x="3467336" y="4353612"/>
                </a:cubicBezTo>
                <a:lnTo>
                  <a:pt x="3451158" y="4345810"/>
                </a:lnTo>
                <a:lnTo>
                  <a:pt x="3441199" y="4341008"/>
                </a:lnTo>
                <a:lnTo>
                  <a:pt x="3434975" y="4338007"/>
                </a:lnTo>
                <a:lnTo>
                  <a:pt x="3434973" y="4338006"/>
                </a:lnTo>
                <a:close/>
                <a:moveTo>
                  <a:pt x="3936111" y="4328971"/>
                </a:moveTo>
                <a:lnTo>
                  <a:pt x="3963955" y="4342976"/>
                </a:lnTo>
                <a:cubicBezTo>
                  <a:pt x="4026409" y="4375463"/>
                  <a:pt x="4016808" y="4373339"/>
                  <a:pt x="4034456" y="4382428"/>
                </a:cubicBezTo>
                <a:lnTo>
                  <a:pt x="4041609" y="4385927"/>
                </a:lnTo>
                <a:lnTo>
                  <a:pt x="4035076" y="4389184"/>
                </a:lnTo>
                <a:lnTo>
                  <a:pt x="3984929" y="4369706"/>
                </a:lnTo>
                <a:lnTo>
                  <a:pt x="3979008" y="4358176"/>
                </a:lnTo>
                <a:close/>
                <a:moveTo>
                  <a:pt x="3410542" y="4328403"/>
                </a:moveTo>
                <a:cubicBezTo>
                  <a:pt x="3411990" y="4328632"/>
                  <a:pt x="3414527" y="4329504"/>
                  <a:pt x="3417486" y="4330654"/>
                </a:cubicBezTo>
                <a:lnTo>
                  <a:pt x="3434973" y="4338006"/>
                </a:lnTo>
                <a:lnTo>
                  <a:pt x="3441199" y="4341008"/>
                </a:lnTo>
                <a:lnTo>
                  <a:pt x="3451157" y="4345810"/>
                </a:lnTo>
                <a:lnTo>
                  <a:pt x="3451158" y="4345810"/>
                </a:lnTo>
                <a:lnTo>
                  <a:pt x="3470598" y="4358168"/>
                </a:lnTo>
                <a:lnTo>
                  <a:pt x="3462039" y="4356064"/>
                </a:lnTo>
                <a:cubicBezTo>
                  <a:pt x="3456975" y="4354858"/>
                  <a:pt x="3452713" y="4353866"/>
                  <a:pt x="3450031" y="4353207"/>
                </a:cubicBezTo>
                <a:cubicBezTo>
                  <a:pt x="3436734" y="4345472"/>
                  <a:pt x="3420487" y="4340446"/>
                  <a:pt x="3410142" y="4330001"/>
                </a:cubicBezTo>
                <a:cubicBezTo>
                  <a:pt x="3408739" y="4328585"/>
                  <a:pt x="3409095" y="4328173"/>
                  <a:pt x="3410542" y="4328403"/>
                </a:cubicBezTo>
                <a:close/>
                <a:moveTo>
                  <a:pt x="1819173" y="4327514"/>
                </a:moveTo>
                <a:lnTo>
                  <a:pt x="1819172" y="4327515"/>
                </a:lnTo>
                <a:lnTo>
                  <a:pt x="1819170" y="4327518"/>
                </a:lnTo>
                <a:close/>
                <a:moveTo>
                  <a:pt x="3708714" y="4327055"/>
                </a:moveTo>
                <a:cubicBezTo>
                  <a:pt x="3713952" y="4327538"/>
                  <a:pt x="3724191" y="4335354"/>
                  <a:pt x="3730316" y="4337503"/>
                </a:cubicBezTo>
                <a:lnTo>
                  <a:pt x="3736285" y="4339576"/>
                </a:lnTo>
                <a:lnTo>
                  <a:pt x="3737885" y="4345029"/>
                </a:lnTo>
                <a:lnTo>
                  <a:pt x="3738839" y="4347294"/>
                </a:lnTo>
                <a:lnTo>
                  <a:pt x="3721662" y="4337300"/>
                </a:lnTo>
                <a:lnTo>
                  <a:pt x="3707066" y="4328301"/>
                </a:lnTo>
                <a:close/>
                <a:moveTo>
                  <a:pt x="3541068" y="4325645"/>
                </a:moveTo>
                <a:lnTo>
                  <a:pt x="3557250" y="4333448"/>
                </a:lnTo>
                <a:cubicBezTo>
                  <a:pt x="3570887" y="4340775"/>
                  <a:pt x="3583071" y="4349872"/>
                  <a:pt x="3597136" y="4356654"/>
                </a:cubicBezTo>
                <a:cubicBezTo>
                  <a:pt x="3653342" y="4383759"/>
                  <a:pt x="3654587" y="4382236"/>
                  <a:pt x="3654374" y="4380574"/>
                </a:cubicBezTo>
                <a:lnTo>
                  <a:pt x="3654491" y="4380334"/>
                </a:lnTo>
                <a:lnTo>
                  <a:pt x="3674265" y="4388826"/>
                </a:lnTo>
                <a:lnTo>
                  <a:pt x="3674632" y="4388951"/>
                </a:lnTo>
                <a:lnTo>
                  <a:pt x="3702870" y="4403672"/>
                </a:lnTo>
                <a:lnTo>
                  <a:pt x="3736657" y="4423330"/>
                </a:lnTo>
                <a:lnTo>
                  <a:pt x="3736793" y="4424099"/>
                </a:lnTo>
                <a:cubicBezTo>
                  <a:pt x="3737970" y="4426926"/>
                  <a:pt x="3744217" y="4431061"/>
                  <a:pt x="3782437" y="4446507"/>
                </a:cubicBezTo>
                <a:lnTo>
                  <a:pt x="3815215" y="4459381"/>
                </a:lnTo>
                <a:lnTo>
                  <a:pt x="3815730" y="4459726"/>
                </a:lnTo>
                <a:lnTo>
                  <a:pt x="3821090" y="4464653"/>
                </a:lnTo>
                <a:lnTo>
                  <a:pt x="3791297" y="4450286"/>
                </a:lnTo>
                <a:cubicBezTo>
                  <a:pt x="3777925" y="4444560"/>
                  <a:pt x="3763588" y="4440304"/>
                  <a:pt x="3750283" y="4434478"/>
                </a:cubicBezTo>
                <a:cubicBezTo>
                  <a:pt x="3733711" y="4427220"/>
                  <a:pt x="3718317" y="4418327"/>
                  <a:pt x="3701744" y="4411069"/>
                </a:cubicBezTo>
                <a:cubicBezTo>
                  <a:pt x="3684912" y="4403700"/>
                  <a:pt x="3675469" y="4399970"/>
                  <a:pt x="3669627" y="4397922"/>
                </a:cubicBezTo>
                <a:lnTo>
                  <a:pt x="3660937" y="4395383"/>
                </a:lnTo>
                <a:lnTo>
                  <a:pt x="3660730" y="4395261"/>
                </a:lnTo>
                <a:cubicBezTo>
                  <a:pt x="3644950" y="4386942"/>
                  <a:pt x="3627485" y="4380753"/>
                  <a:pt x="3612189" y="4371853"/>
                </a:cubicBezTo>
                <a:cubicBezTo>
                  <a:pt x="3560414" y="4341731"/>
                  <a:pt x="3569710" y="4344229"/>
                  <a:pt x="3579352" y="4348181"/>
                </a:cubicBezTo>
                <a:lnTo>
                  <a:pt x="3585530" y="4350859"/>
                </a:lnTo>
                <a:lnTo>
                  <a:pt x="3586484" y="4351308"/>
                </a:lnTo>
                <a:cubicBezTo>
                  <a:pt x="3587782" y="4351903"/>
                  <a:pt x="3587204" y="4351616"/>
                  <a:pt x="3585699" y="4350933"/>
                </a:cubicBezTo>
                <a:lnTo>
                  <a:pt x="3585530" y="4350859"/>
                </a:lnTo>
                <a:lnTo>
                  <a:pt x="3576014" y="4346386"/>
                </a:lnTo>
                <a:cubicBezTo>
                  <a:pt x="3570015" y="4343538"/>
                  <a:pt x="3561193" y="4339320"/>
                  <a:pt x="3548596" y="4333246"/>
                </a:cubicBezTo>
                <a:close/>
                <a:moveTo>
                  <a:pt x="2124118" y="4325148"/>
                </a:moveTo>
                <a:lnTo>
                  <a:pt x="2116194" y="4350375"/>
                </a:lnTo>
                <a:lnTo>
                  <a:pt x="2122717" y="4340575"/>
                </a:lnTo>
                <a:lnTo>
                  <a:pt x="2121275" y="4343304"/>
                </a:lnTo>
                <a:lnTo>
                  <a:pt x="2112895" y="4360877"/>
                </a:lnTo>
                <a:lnTo>
                  <a:pt x="2112283" y="4362825"/>
                </a:lnTo>
                <a:lnTo>
                  <a:pt x="2111221" y="4367112"/>
                </a:lnTo>
                <a:lnTo>
                  <a:pt x="2109547" y="4369436"/>
                </a:lnTo>
                <a:lnTo>
                  <a:pt x="2109730" y="4367519"/>
                </a:lnTo>
                <a:lnTo>
                  <a:pt x="2094469" y="4399519"/>
                </a:lnTo>
                <a:lnTo>
                  <a:pt x="2080379" y="4444985"/>
                </a:lnTo>
                <a:lnTo>
                  <a:pt x="2079497" y="4440499"/>
                </a:lnTo>
                <a:cubicBezTo>
                  <a:pt x="2079286" y="4432408"/>
                  <a:pt x="2080360" y="4424329"/>
                  <a:pt x="2082428" y="4416265"/>
                </a:cubicBezTo>
                <a:lnTo>
                  <a:pt x="2093199" y="4392668"/>
                </a:lnTo>
                <a:lnTo>
                  <a:pt x="2102996" y="4374743"/>
                </a:lnTo>
                <a:lnTo>
                  <a:pt x="2106303" y="4365238"/>
                </a:lnTo>
                <a:lnTo>
                  <a:pt x="2112548" y="4355854"/>
                </a:lnTo>
                <a:lnTo>
                  <a:pt x="2119884" y="4335545"/>
                </a:lnTo>
                <a:close/>
                <a:moveTo>
                  <a:pt x="3835523" y="4324714"/>
                </a:moveTo>
                <a:lnTo>
                  <a:pt x="3836408" y="4325140"/>
                </a:lnTo>
                <a:cubicBezTo>
                  <a:pt x="3850290" y="4332458"/>
                  <a:pt x="3860375" y="4337850"/>
                  <a:pt x="3867576" y="4341773"/>
                </a:cubicBezTo>
                <a:lnTo>
                  <a:pt x="3869071" y="4342615"/>
                </a:lnTo>
                <a:lnTo>
                  <a:pt x="3874847" y="4347198"/>
                </a:lnTo>
                <a:lnTo>
                  <a:pt x="3839755" y="4327880"/>
                </a:lnTo>
                <a:close/>
                <a:moveTo>
                  <a:pt x="4036561" y="4322407"/>
                </a:moveTo>
                <a:cubicBezTo>
                  <a:pt x="4142199" y="4364809"/>
                  <a:pt x="4114154" y="4351609"/>
                  <a:pt x="4169856" y="4378687"/>
                </a:cubicBezTo>
                <a:lnTo>
                  <a:pt x="4191314" y="4389077"/>
                </a:lnTo>
                <a:lnTo>
                  <a:pt x="4206775" y="4399121"/>
                </a:lnTo>
                <a:cubicBezTo>
                  <a:pt x="4211940" y="4402703"/>
                  <a:pt x="4216091" y="4406077"/>
                  <a:pt x="4217705" y="4408932"/>
                </a:cubicBezTo>
                <a:lnTo>
                  <a:pt x="4217060" y="4409940"/>
                </a:lnTo>
                <a:lnTo>
                  <a:pt x="4214542" y="4408236"/>
                </a:lnTo>
                <a:cubicBezTo>
                  <a:pt x="4201247" y="4400500"/>
                  <a:pt x="4188720" y="4391813"/>
                  <a:pt x="4174655" y="4385030"/>
                </a:cubicBezTo>
                <a:cubicBezTo>
                  <a:pt x="4157553" y="4376783"/>
                  <a:pt x="4142509" y="4370088"/>
                  <a:pt x="4128906" y="4364446"/>
                </a:cubicBezTo>
                <a:lnTo>
                  <a:pt x="4103388" y="4354634"/>
                </a:lnTo>
                <a:close/>
                <a:moveTo>
                  <a:pt x="1279659" y="4321598"/>
                </a:moveTo>
                <a:lnTo>
                  <a:pt x="1280422" y="4327280"/>
                </a:lnTo>
                <a:lnTo>
                  <a:pt x="1275896" y="4335284"/>
                </a:lnTo>
                <a:lnTo>
                  <a:pt x="1275728" y="4329695"/>
                </a:lnTo>
                <a:close/>
                <a:moveTo>
                  <a:pt x="1248496" y="4320147"/>
                </a:moveTo>
                <a:lnTo>
                  <a:pt x="1248733" y="4321308"/>
                </a:lnTo>
                <a:lnTo>
                  <a:pt x="1249844" y="4337078"/>
                </a:lnTo>
                <a:lnTo>
                  <a:pt x="1248364" y="4341925"/>
                </a:lnTo>
                <a:lnTo>
                  <a:pt x="1247429" y="4332385"/>
                </a:lnTo>
                <a:lnTo>
                  <a:pt x="1246530" y="4326582"/>
                </a:lnTo>
                <a:lnTo>
                  <a:pt x="1247291" y="4320582"/>
                </a:lnTo>
                <a:cubicBezTo>
                  <a:pt x="1247716" y="4319258"/>
                  <a:pt x="1248128" y="4319281"/>
                  <a:pt x="1248496" y="4320147"/>
                </a:cubicBezTo>
                <a:close/>
                <a:moveTo>
                  <a:pt x="1216578" y="4318578"/>
                </a:moveTo>
                <a:lnTo>
                  <a:pt x="1216817" y="4335027"/>
                </a:lnTo>
                <a:lnTo>
                  <a:pt x="1212160" y="4344600"/>
                </a:lnTo>
                <a:lnTo>
                  <a:pt x="1209989" y="4345091"/>
                </a:lnTo>
                <a:lnTo>
                  <a:pt x="1212021" y="4332796"/>
                </a:lnTo>
                <a:close/>
                <a:moveTo>
                  <a:pt x="1528481" y="4318360"/>
                </a:moveTo>
                <a:lnTo>
                  <a:pt x="1506940" y="4372364"/>
                </a:lnTo>
                <a:lnTo>
                  <a:pt x="1506294" y="4381153"/>
                </a:lnTo>
                <a:lnTo>
                  <a:pt x="1530925" y="4326513"/>
                </a:lnTo>
                <a:close/>
                <a:moveTo>
                  <a:pt x="2556517" y="4317145"/>
                </a:moveTo>
                <a:lnTo>
                  <a:pt x="2556606" y="4320113"/>
                </a:lnTo>
                <a:cubicBezTo>
                  <a:pt x="2556604" y="4337090"/>
                  <a:pt x="2555550" y="4347692"/>
                  <a:pt x="2555886" y="4329954"/>
                </a:cubicBezTo>
                <a:lnTo>
                  <a:pt x="2556175" y="4319376"/>
                </a:lnTo>
                <a:close/>
                <a:moveTo>
                  <a:pt x="1288982" y="4316739"/>
                </a:moveTo>
                <a:lnTo>
                  <a:pt x="1289280" y="4318608"/>
                </a:lnTo>
                <a:cubicBezTo>
                  <a:pt x="1290808" y="4328671"/>
                  <a:pt x="1290710" y="4333268"/>
                  <a:pt x="1287806" y="4353162"/>
                </a:cubicBezTo>
                <a:lnTo>
                  <a:pt x="1286596" y="4356936"/>
                </a:lnTo>
                <a:lnTo>
                  <a:pt x="1286346" y="4355396"/>
                </a:lnTo>
                <a:cubicBezTo>
                  <a:pt x="1285766" y="4352149"/>
                  <a:pt x="1285330" y="4349597"/>
                  <a:pt x="1285389" y="4348469"/>
                </a:cubicBezTo>
                <a:close/>
                <a:moveTo>
                  <a:pt x="3996990" y="4315923"/>
                </a:moveTo>
                <a:lnTo>
                  <a:pt x="4028611" y="4328544"/>
                </a:lnTo>
                <a:cubicBezTo>
                  <a:pt x="4049694" y="4336221"/>
                  <a:pt x="4069101" y="4342096"/>
                  <a:pt x="4091790" y="4350174"/>
                </a:cubicBezTo>
                <a:lnTo>
                  <a:pt x="4103388" y="4354634"/>
                </a:lnTo>
                <a:lnTo>
                  <a:pt x="4133642" y="4369223"/>
                </a:lnTo>
                <a:cubicBezTo>
                  <a:pt x="4160608" y="4382227"/>
                  <a:pt x="4192789" y="4389721"/>
                  <a:pt x="4214542" y="4408236"/>
                </a:cubicBezTo>
                <a:cubicBezTo>
                  <a:pt x="4216080" y="4409545"/>
                  <a:pt x="4215722" y="4410483"/>
                  <a:pt x="4214176" y="4411188"/>
                </a:cubicBezTo>
                <a:lnTo>
                  <a:pt x="4213840" y="4411257"/>
                </a:lnTo>
                <a:lnTo>
                  <a:pt x="4201150" y="4406334"/>
                </a:lnTo>
                <a:cubicBezTo>
                  <a:pt x="4167834" y="4392738"/>
                  <a:pt x="4104326" y="4364515"/>
                  <a:pt x="4075322" y="4353009"/>
                </a:cubicBezTo>
                <a:cubicBezTo>
                  <a:pt x="4058390" y="4346292"/>
                  <a:pt x="4043124" y="4337185"/>
                  <a:pt x="4026781" y="4329600"/>
                </a:cubicBezTo>
                <a:close/>
                <a:moveTo>
                  <a:pt x="1576971" y="4314961"/>
                </a:moveTo>
                <a:lnTo>
                  <a:pt x="1565416" y="4338251"/>
                </a:lnTo>
                <a:lnTo>
                  <a:pt x="1565184" y="4341519"/>
                </a:lnTo>
                <a:lnTo>
                  <a:pt x="1576664" y="4319674"/>
                </a:lnTo>
                <a:close/>
                <a:moveTo>
                  <a:pt x="3724682" y="4314934"/>
                </a:moveTo>
                <a:lnTo>
                  <a:pt x="3739562" y="4319764"/>
                </a:lnTo>
                <a:lnTo>
                  <a:pt x="3785746" y="4340762"/>
                </a:lnTo>
                <a:lnTo>
                  <a:pt x="3822122" y="4361924"/>
                </a:lnTo>
                <a:lnTo>
                  <a:pt x="3833565" y="4366648"/>
                </a:lnTo>
                <a:lnTo>
                  <a:pt x="3838302" y="4369727"/>
                </a:lnTo>
                <a:lnTo>
                  <a:pt x="3895495" y="4393338"/>
                </a:lnTo>
                <a:lnTo>
                  <a:pt x="3919766" y="4405043"/>
                </a:lnTo>
                <a:lnTo>
                  <a:pt x="3935383" y="4416543"/>
                </a:lnTo>
                <a:cubicBezTo>
                  <a:pt x="3946612" y="4423360"/>
                  <a:pt x="3954874" y="4427317"/>
                  <a:pt x="3963347" y="4430542"/>
                </a:cubicBezTo>
                <a:lnTo>
                  <a:pt x="3967231" y="4431820"/>
                </a:lnTo>
                <a:lnTo>
                  <a:pt x="3972007" y="4434146"/>
                </a:lnTo>
                <a:lnTo>
                  <a:pt x="3975270" y="4439748"/>
                </a:lnTo>
                <a:cubicBezTo>
                  <a:pt x="3977028" y="4447213"/>
                  <a:pt x="3958715" y="4434411"/>
                  <a:pt x="3950436" y="4431743"/>
                </a:cubicBezTo>
                <a:cubicBezTo>
                  <a:pt x="3927024" y="4424196"/>
                  <a:pt x="3906839" y="4411521"/>
                  <a:pt x="3885716" y="4400532"/>
                </a:cubicBezTo>
                <a:cubicBezTo>
                  <a:pt x="3837088" y="4375235"/>
                  <a:pt x="3789388" y="4348784"/>
                  <a:pt x="3741223" y="4322910"/>
                </a:cubicBezTo>
                <a:close/>
                <a:moveTo>
                  <a:pt x="2656604" y="4313901"/>
                </a:moveTo>
                <a:lnTo>
                  <a:pt x="2582239" y="4589426"/>
                </a:lnTo>
                <a:cubicBezTo>
                  <a:pt x="2577764" y="4605707"/>
                  <a:pt x="2581891" y="4589335"/>
                  <a:pt x="2588211" y="4564811"/>
                </a:cubicBezTo>
                <a:lnTo>
                  <a:pt x="2588786" y="4562589"/>
                </a:lnTo>
                <a:lnTo>
                  <a:pt x="2592445" y="4551612"/>
                </a:lnTo>
                <a:cubicBezTo>
                  <a:pt x="2600453" y="4526262"/>
                  <a:pt x="2606945" y="4500213"/>
                  <a:pt x="2613057" y="4473988"/>
                </a:cubicBezTo>
                <a:lnTo>
                  <a:pt x="2621405" y="4438176"/>
                </a:lnTo>
                <a:lnTo>
                  <a:pt x="2636453" y="4381391"/>
                </a:lnTo>
                <a:lnTo>
                  <a:pt x="2636581" y="4380926"/>
                </a:lnTo>
                <a:lnTo>
                  <a:pt x="2647739" y="4340625"/>
                </a:lnTo>
                <a:lnTo>
                  <a:pt x="2654281" y="4318737"/>
                </a:lnTo>
                <a:close/>
                <a:moveTo>
                  <a:pt x="1855536" y="4313452"/>
                </a:moveTo>
                <a:lnTo>
                  <a:pt x="1854442" y="4316050"/>
                </a:lnTo>
                <a:cubicBezTo>
                  <a:pt x="1853578" y="4318241"/>
                  <a:pt x="1839080" y="4358902"/>
                  <a:pt x="1820665" y="4411911"/>
                </a:cubicBezTo>
                <a:lnTo>
                  <a:pt x="1809635" y="4443905"/>
                </a:lnTo>
                <a:lnTo>
                  <a:pt x="1781682" y="4514484"/>
                </a:lnTo>
                <a:lnTo>
                  <a:pt x="1751153" y="4594873"/>
                </a:lnTo>
                <a:lnTo>
                  <a:pt x="1746705" y="4633488"/>
                </a:lnTo>
                <a:lnTo>
                  <a:pt x="1745851" y="4640285"/>
                </a:lnTo>
                <a:lnTo>
                  <a:pt x="1749136" y="4627884"/>
                </a:lnTo>
                <a:cubicBezTo>
                  <a:pt x="1760729" y="4588386"/>
                  <a:pt x="1781357" y="4526408"/>
                  <a:pt x="1801304" y="4468068"/>
                </a:cubicBezTo>
                <a:lnTo>
                  <a:pt x="1809635" y="4443905"/>
                </a:lnTo>
                <a:lnTo>
                  <a:pt x="1833181" y="4384455"/>
                </a:lnTo>
                <a:lnTo>
                  <a:pt x="1855263" y="4336905"/>
                </a:lnTo>
                <a:close/>
                <a:moveTo>
                  <a:pt x="3989814" y="4312628"/>
                </a:moveTo>
                <a:lnTo>
                  <a:pt x="3996990" y="4315923"/>
                </a:lnTo>
                <a:lnTo>
                  <a:pt x="3995115" y="4315174"/>
                </a:lnTo>
                <a:close/>
                <a:moveTo>
                  <a:pt x="1592499" y="4312522"/>
                </a:moveTo>
                <a:lnTo>
                  <a:pt x="1588277" y="4323754"/>
                </a:lnTo>
                <a:lnTo>
                  <a:pt x="1588337" y="4324387"/>
                </a:lnTo>
                <a:lnTo>
                  <a:pt x="1592497" y="4312537"/>
                </a:lnTo>
                <a:close/>
                <a:moveTo>
                  <a:pt x="3800266" y="4311682"/>
                </a:moveTo>
                <a:lnTo>
                  <a:pt x="3843935" y="4332741"/>
                </a:lnTo>
                <a:lnTo>
                  <a:pt x="3863880" y="4344344"/>
                </a:lnTo>
                <a:lnTo>
                  <a:pt x="3851467" y="4340342"/>
                </a:lnTo>
                <a:lnTo>
                  <a:pt x="3819102" y="4324735"/>
                </a:lnTo>
                <a:lnTo>
                  <a:pt x="3802699" y="4316825"/>
                </a:lnTo>
                <a:lnTo>
                  <a:pt x="3806900" y="4317295"/>
                </a:lnTo>
                <a:cubicBezTo>
                  <a:pt x="3808235" y="4317232"/>
                  <a:pt x="3808598" y="4316748"/>
                  <a:pt x="3806892" y="4315411"/>
                </a:cubicBezTo>
                <a:close/>
                <a:moveTo>
                  <a:pt x="1767908" y="4311244"/>
                </a:moveTo>
                <a:lnTo>
                  <a:pt x="1758980" y="4329324"/>
                </a:lnTo>
                <a:lnTo>
                  <a:pt x="1757734" y="4339373"/>
                </a:lnTo>
                <a:lnTo>
                  <a:pt x="1756752" y="4343774"/>
                </a:lnTo>
                <a:lnTo>
                  <a:pt x="1758995" y="4338636"/>
                </a:lnTo>
                <a:lnTo>
                  <a:pt x="1767130" y="4319362"/>
                </a:lnTo>
                <a:close/>
                <a:moveTo>
                  <a:pt x="2607742" y="4307598"/>
                </a:moveTo>
                <a:cubicBezTo>
                  <a:pt x="2607395" y="4308376"/>
                  <a:pt x="2606780" y="4309957"/>
                  <a:pt x="2606077" y="4311866"/>
                </a:cubicBezTo>
                <a:lnTo>
                  <a:pt x="2605054" y="4314975"/>
                </a:lnTo>
                <a:lnTo>
                  <a:pt x="2586649" y="4360819"/>
                </a:lnTo>
                <a:cubicBezTo>
                  <a:pt x="2583079" y="4369584"/>
                  <a:pt x="2579961" y="4378388"/>
                  <a:pt x="2578004" y="4387289"/>
                </a:cubicBezTo>
                <a:lnTo>
                  <a:pt x="2576635" y="4409425"/>
                </a:lnTo>
                <a:lnTo>
                  <a:pt x="2587377" y="4387286"/>
                </a:lnTo>
                <a:lnTo>
                  <a:pt x="2587762" y="4386491"/>
                </a:lnTo>
                <a:lnTo>
                  <a:pt x="2602269" y="4323442"/>
                </a:lnTo>
                <a:lnTo>
                  <a:pt x="2605054" y="4314975"/>
                </a:lnTo>
                <a:lnTo>
                  <a:pt x="2607796" y="4308146"/>
                </a:lnTo>
                <a:cubicBezTo>
                  <a:pt x="2608168" y="4306844"/>
                  <a:pt x="2608090" y="4306820"/>
                  <a:pt x="2607742" y="4307598"/>
                </a:cubicBezTo>
                <a:close/>
                <a:moveTo>
                  <a:pt x="1514282" y="4306193"/>
                </a:moveTo>
                <a:lnTo>
                  <a:pt x="1511383" y="4312194"/>
                </a:lnTo>
                <a:lnTo>
                  <a:pt x="1511643" y="4315148"/>
                </a:lnTo>
                <a:lnTo>
                  <a:pt x="1511407" y="4317959"/>
                </a:lnTo>
                <a:lnTo>
                  <a:pt x="1514217" y="4310102"/>
                </a:lnTo>
                <a:close/>
                <a:moveTo>
                  <a:pt x="2195427" y="4306087"/>
                </a:moveTo>
                <a:lnTo>
                  <a:pt x="2167608" y="4373874"/>
                </a:lnTo>
                <a:lnTo>
                  <a:pt x="2131112" y="4469476"/>
                </a:lnTo>
                <a:lnTo>
                  <a:pt x="2110191" y="4498392"/>
                </a:lnTo>
                <a:cubicBezTo>
                  <a:pt x="2097085" y="4514986"/>
                  <a:pt x="2098333" y="4503896"/>
                  <a:pt x="2106186" y="4480821"/>
                </a:cubicBezTo>
                <a:lnTo>
                  <a:pt x="2108084" y="4475679"/>
                </a:lnTo>
                <a:lnTo>
                  <a:pt x="2111751" y="4469312"/>
                </a:lnTo>
                <a:cubicBezTo>
                  <a:pt x="2136728" y="4424019"/>
                  <a:pt x="2168008" y="4362505"/>
                  <a:pt x="2192203" y="4312839"/>
                </a:cubicBezTo>
                <a:close/>
                <a:moveTo>
                  <a:pt x="3944341" y="4305907"/>
                </a:moveTo>
                <a:lnTo>
                  <a:pt x="3959808" y="4313184"/>
                </a:lnTo>
                <a:cubicBezTo>
                  <a:pt x="3990030" y="4327759"/>
                  <a:pt x="4018014" y="4345223"/>
                  <a:pt x="4048235" y="4359798"/>
                </a:cubicBezTo>
                <a:cubicBezTo>
                  <a:pt x="4067962" y="4369311"/>
                  <a:pt x="4078000" y="4373264"/>
                  <a:pt x="4083570" y="4374776"/>
                </a:cubicBezTo>
                <a:lnTo>
                  <a:pt x="4088586" y="4374979"/>
                </a:lnTo>
                <a:lnTo>
                  <a:pt x="4111418" y="4384683"/>
                </a:lnTo>
                <a:lnTo>
                  <a:pt x="4124163" y="4389767"/>
                </a:lnTo>
                <a:lnTo>
                  <a:pt x="4153969" y="4406817"/>
                </a:lnTo>
                <a:cubicBezTo>
                  <a:pt x="4160418" y="4410569"/>
                  <a:pt x="4164005" y="4416950"/>
                  <a:pt x="4169023" y="4422017"/>
                </a:cubicBezTo>
                <a:cubicBezTo>
                  <a:pt x="4180244" y="4433346"/>
                  <a:pt x="4135412" y="4412195"/>
                  <a:pt x="4119357" y="4406006"/>
                </a:cubicBezTo>
                <a:lnTo>
                  <a:pt x="4054147" y="4378089"/>
                </a:lnTo>
                <a:lnTo>
                  <a:pt x="4054636" y="4374794"/>
                </a:lnTo>
                <a:cubicBezTo>
                  <a:pt x="4042372" y="4354898"/>
                  <a:pt x="3996735" y="4341664"/>
                  <a:pt x="3974862" y="4328384"/>
                </a:cubicBezTo>
                <a:close/>
                <a:moveTo>
                  <a:pt x="3713322" y="4304654"/>
                </a:moveTo>
                <a:lnTo>
                  <a:pt x="3752984" y="4321027"/>
                </a:lnTo>
                <a:lnTo>
                  <a:pt x="3762588" y="4325561"/>
                </a:lnTo>
                <a:lnTo>
                  <a:pt x="3805418" y="4349249"/>
                </a:lnTo>
                <a:lnTo>
                  <a:pt x="3798415" y="4346521"/>
                </a:lnTo>
                <a:lnTo>
                  <a:pt x="3785746" y="4340762"/>
                </a:lnTo>
                <a:lnTo>
                  <a:pt x="3782236" y="4338719"/>
                </a:lnTo>
                <a:cubicBezTo>
                  <a:pt x="3771775" y="4333099"/>
                  <a:pt x="3760661" y="4328315"/>
                  <a:pt x="3749875" y="4323112"/>
                </a:cubicBezTo>
                <a:lnTo>
                  <a:pt x="3739562" y="4319764"/>
                </a:lnTo>
                <a:lnTo>
                  <a:pt x="3729887" y="4315367"/>
                </a:lnTo>
                <a:close/>
                <a:moveTo>
                  <a:pt x="2395004" y="4303383"/>
                </a:moveTo>
                <a:lnTo>
                  <a:pt x="2394921" y="4303849"/>
                </a:lnTo>
                <a:lnTo>
                  <a:pt x="2342087" y="4410798"/>
                </a:lnTo>
                <a:lnTo>
                  <a:pt x="2337932" y="4417679"/>
                </a:lnTo>
                <a:lnTo>
                  <a:pt x="2347310" y="4397317"/>
                </a:lnTo>
                <a:cubicBezTo>
                  <a:pt x="2354879" y="4381558"/>
                  <a:pt x="2366723" y="4358166"/>
                  <a:pt x="2379704" y="4332900"/>
                </a:cubicBezTo>
                <a:close/>
                <a:moveTo>
                  <a:pt x="1969728" y="4302661"/>
                </a:moveTo>
                <a:cubicBezTo>
                  <a:pt x="1969967" y="4295747"/>
                  <a:pt x="1892787" y="4473262"/>
                  <a:pt x="1873512" y="4540828"/>
                </a:cubicBezTo>
                <a:lnTo>
                  <a:pt x="1859341" y="4587898"/>
                </a:lnTo>
                <a:lnTo>
                  <a:pt x="1854876" y="4598615"/>
                </a:lnTo>
                <a:lnTo>
                  <a:pt x="1854925" y="4602567"/>
                </a:lnTo>
                <a:lnTo>
                  <a:pt x="1859341" y="4587898"/>
                </a:lnTo>
                <a:lnTo>
                  <a:pt x="1891322" y="4511138"/>
                </a:lnTo>
                <a:cubicBezTo>
                  <a:pt x="1916117" y="4446841"/>
                  <a:pt x="1939863" y="4382104"/>
                  <a:pt x="1964491" y="4317774"/>
                </a:cubicBezTo>
                <a:cubicBezTo>
                  <a:pt x="1968079" y="4308401"/>
                  <a:pt x="1969694" y="4303650"/>
                  <a:pt x="1969728" y="4302661"/>
                </a:cubicBezTo>
                <a:close/>
                <a:moveTo>
                  <a:pt x="1735223" y="4299223"/>
                </a:moveTo>
                <a:lnTo>
                  <a:pt x="1732018" y="4307472"/>
                </a:lnTo>
                <a:lnTo>
                  <a:pt x="1728666" y="4314808"/>
                </a:lnTo>
                <a:cubicBezTo>
                  <a:pt x="1714622" y="4345353"/>
                  <a:pt x="1705676" y="4364394"/>
                  <a:pt x="1700158" y="4375845"/>
                </a:cubicBezTo>
                <a:lnTo>
                  <a:pt x="1697742" y="4380740"/>
                </a:lnTo>
                <a:lnTo>
                  <a:pt x="1697992" y="4379748"/>
                </a:lnTo>
                <a:cubicBezTo>
                  <a:pt x="1697925" y="4376832"/>
                  <a:pt x="1687980" y="4399921"/>
                  <a:pt x="1694246" y="4387818"/>
                </a:cubicBezTo>
                <a:lnTo>
                  <a:pt x="1697742" y="4380740"/>
                </a:lnTo>
                <a:lnTo>
                  <a:pt x="1696638" y="4385107"/>
                </a:lnTo>
                <a:cubicBezTo>
                  <a:pt x="1691711" y="4400872"/>
                  <a:pt x="1671687" y="4454882"/>
                  <a:pt x="1610481" y="4608329"/>
                </a:cubicBezTo>
                <a:cubicBezTo>
                  <a:pt x="1605643" y="4620455"/>
                  <a:pt x="1616755" y="4582964"/>
                  <a:pt x="1620687" y="4570515"/>
                </a:cubicBezTo>
                <a:lnTo>
                  <a:pt x="1639609" y="4513369"/>
                </a:lnTo>
                <a:lnTo>
                  <a:pt x="1642796" y="4509333"/>
                </a:lnTo>
                <a:cubicBezTo>
                  <a:pt x="1652638" y="4490012"/>
                  <a:pt x="1656415" y="4468106"/>
                  <a:pt x="1664905" y="4448152"/>
                </a:cubicBezTo>
                <a:cubicBezTo>
                  <a:pt x="1687570" y="4394881"/>
                  <a:pt x="1708209" y="4351865"/>
                  <a:pt x="1725129" y="4318531"/>
                </a:cubicBezTo>
                <a:close/>
                <a:moveTo>
                  <a:pt x="3961544" y="4299050"/>
                </a:moveTo>
                <a:lnTo>
                  <a:pt x="3989814" y="4312628"/>
                </a:lnTo>
                <a:lnTo>
                  <a:pt x="3969193" y="4303161"/>
                </a:lnTo>
                <a:close/>
                <a:moveTo>
                  <a:pt x="2531644" y="4298864"/>
                </a:moveTo>
                <a:lnTo>
                  <a:pt x="2528216" y="4305849"/>
                </a:lnTo>
                <a:lnTo>
                  <a:pt x="2527842" y="4313140"/>
                </a:lnTo>
                <a:lnTo>
                  <a:pt x="2524712" y="4329326"/>
                </a:lnTo>
                <a:lnTo>
                  <a:pt x="2527291" y="4323941"/>
                </a:lnTo>
                <a:lnTo>
                  <a:pt x="2527842" y="4313140"/>
                </a:lnTo>
                <a:lnTo>
                  <a:pt x="2528119" y="4311708"/>
                </a:lnTo>
                <a:close/>
                <a:moveTo>
                  <a:pt x="3379731" y="4298669"/>
                </a:moveTo>
                <a:cubicBezTo>
                  <a:pt x="3383798" y="4299642"/>
                  <a:pt x="3398777" y="4305403"/>
                  <a:pt x="3404869" y="4307607"/>
                </a:cubicBezTo>
                <a:cubicBezTo>
                  <a:pt x="3446902" y="4322808"/>
                  <a:pt x="3441474" y="4321289"/>
                  <a:pt x="3478243" y="4339020"/>
                </a:cubicBezTo>
                <a:lnTo>
                  <a:pt x="3526766" y="4362420"/>
                </a:lnTo>
                <a:lnTo>
                  <a:pt x="3495979" y="4348259"/>
                </a:lnTo>
                <a:lnTo>
                  <a:pt x="3475918" y="4340221"/>
                </a:lnTo>
                <a:lnTo>
                  <a:pt x="3462062" y="4331218"/>
                </a:lnTo>
                <a:cubicBezTo>
                  <a:pt x="3454435" y="4327540"/>
                  <a:pt x="3431619" y="4317547"/>
                  <a:pt x="3437228" y="4323213"/>
                </a:cubicBezTo>
                <a:lnTo>
                  <a:pt x="3454569" y="4333656"/>
                </a:lnTo>
                <a:lnTo>
                  <a:pt x="3448610" y="4331858"/>
                </a:lnTo>
                <a:cubicBezTo>
                  <a:pt x="3434678" y="4328178"/>
                  <a:pt x="3422347" y="4324218"/>
                  <a:pt x="3380036" y="4299602"/>
                </a:cubicBezTo>
                <a:cubicBezTo>
                  <a:pt x="3378233" y="4298553"/>
                  <a:pt x="3378376" y="4298344"/>
                  <a:pt x="3379731" y="4298669"/>
                </a:cubicBezTo>
                <a:close/>
                <a:moveTo>
                  <a:pt x="1585234" y="4298311"/>
                </a:moveTo>
                <a:lnTo>
                  <a:pt x="1579814" y="4309234"/>
                </a:lnTo>
                <a:lnTo>
                  <a:pt x="1579773" y="4309553"/>
                </a:lnTo>
                <a:lnTo>
                  <a:pt x="1579263" y="4314732"/>
                </a:lnTo>
                <a:lnTo>
                  <a:pt x="1581862" y="4309785"/>
                </a:lnTo>
                <a:lnTo>
                  <a:pt x="1584631" y="4304665"/>
                </a:lnTo>
                <a:close/>
                <a:moveTo>
                  <a:pt x="1563803" y="4296888"/>
                </a:moveTo>
                <a:lnTo>
                  <a:pt x="1563105" y="4303066"/>
                </a:lnTo>
                <a:lnTo>
                  <a:pt x="1563109" y="4299640"/>
                </a:lnTo>
                <a:close/>
                <a:moveTo>
                  <a:pt x="1524080" y="4296707"/>
                </a:moveTo>
                <a:lnTo>
                  <a:pt x="1522876" y="4299441"/>
                </a:lnTo>
                <a:lnTo>
                  <a:pt x="1521029" y="4310318"/>
                </a:lnTo>
                <a:cubicBezTo>
                  <a:pt x="1518628" y="4319978"/>
                  <a:pt x="1517796" y="4330722"/>
                  <a:pt x="1511916" y="4338753"/>
                </a:cubicBezTo>
                <a:cubicBezTo>
                  <a:pt x="1508169" y="4343872"/>
                  <a:pt x="1514131" y="4326184"/>
                  <a:pt x="1514057" y="4319841"/>
                </a:cubicBezTo>
                <a:lnTo>
                  <a:pt x="1514063" y="4319438"/>
                </a:lnTo>
                <a:lnTo>
                  <a:pt x="1510633" y="4327223"/>
                </a:lnTo>
                <a:lnTo>
                  <a:pt x="1507557" y="4364062"/>
                </a:lnTo>
                <a:lnTo>
                  <a:pt x="1513056" y="4347086"/>
                </a:lnTo>
                <a:cubicBezTo>
                  <a:pt x="1520208" y="4323843"/>
                  <a:pt x="1521504" y="4315887"/>
                  <a:pt x="1523291" y="4309843"/>
                </a:cubicBezTo>
                <a:lnTo>
                  <a:pt x="1525499" y="4304959"/>
                </a:lnTo>
                <a:close/>
                <a:moveTo>
                  <a:pt x="1563989" y="4296155"/>
                </a:moveTo>
                <a:lnTo>
                  <a:pt x="1563803" y="4296888"/>
                </a:lnTo>
                <a:lnTo>
                  <a:pt x="1563862" y="4296369"/>
                </a:lnTo>
                <a:close/>
                <a:moveTo>
                  <a:pt x="1380615" y="4296119"/>
                </a:moveTo>
                <a:lnTo>
                  <a:pt x="1379186" y="4296259"/>
                </a:lnTo>
                <a:lnTo>
                  <a:pt x="1378861" y="4297360"/>
                </a:lnTo>
                <a:lnTo>
                  <a:pt x="1380138" y="4297260"/>
                </a:lnTo>
                <a:close/>
                <a:moveTo>
                  <a:pt x="1388648" y="4295331"/>
                </a:moveTo>
                <a:lnTo>
                  <a:pt x="1388092" y="4295385"/>
                </a:lnTo>
                <a:lnTo>
                  <a:pt x="1387686" y="4296507"/>
                </a:lnTo>
                <a:lnTo>
                  <a:pt x="1389079" y="4296326"/>
                </a:lnTo>
                <a:cubicBezTo>
                  <a:pt x="1389947" y="4296074"/>
                  <a:pt x="1389973" y="4295755"/>
                  <a:pt x="1388648" y="4295331"/>
                </a:cubicBezTo>
                <a:close/>
                <a:moveTo>
                  <a:pt x="3763068" y="4293742"/>
                </a:moveTo>
                <a:lnTo>
                  <a:pt x="3794466" y="4308416"/>
                </a:lnTo>
                <a:lnTo>
                  <a:pt x="3800266" y="4311682"/>
                </a:lnTo>
                <a:close/>
                <a:moveTo>
                  <a:pt x="2631600" y="4293669"/>
                </a:moveTo>
                <a:cubicBezTo>
                  <a:pt x="2631529" y="4292922"/>
                  <a:pt x="2630727" y="4295174"/>
                  <a:pt x="2629351" y="4299730"/>
                </a:cubicBezTo>
                <a:lnTo>
                  <a:pt x="2628362" y="4303195"/>
                </a:lnTo>
                <a:lnTo>
                  <a:pt x="2630785" y="4298226"/>
                </a:lnTo>
                <a:close/>
                <a:moveTo>
                  <a:pt x="1361186" y="4293167"/>
                </a:moveTo>
                <a:lnTo>
                  <a:pt x="1356455" y="4315938"/>
                </a:lnTo>
                <a:cubicBezTo>
                  <a:pt x="1355932" y="4317569"/>
                  <a:pt x="1350091" y="4330791"/>
                  <a:pt x="1343635" y="4344745"/>
                </a:cubicBezTo>
                <a:lnTo>
                  <a:pt x="1343257" y="4345540"/>
                </a:lnTo>
                <a:lnTo>
                  <a:pt x="1344552" y="4339306"/>
                </a:lnTo>
                <a:cubicBezTo>
                  <a:pt x="1354874" y="4303124"/>
                  <a:pt x="1357510" y="4298223"/>
                  <a:pt x="1360498" y="4294250"/>
                </a:cubicBezTo>
                <a:close/>
                <a:moveTo>
                  <a:pt x="2172390" y="4292578"/>
                </a:moveTo>
                <a:lnTo>
                  <a:pt x="2174822" y="4300400"/>
                </a:lnTo>
                <a:cubicBezTo>
                  <a:pt x="2171050" y="4307252"/>
                  <a:pt x="2167151" y="4315873"/>
                  <a:pt x="2163174" y="4325600"/>
                </a:cubicBezTo>
                <a:lnTo>
                  <a:pt x="2160443" y="4332778"/>
                </a:lnTo>
                <a:lnTo>
                  <a:pt x="2157609" y="4338651"/>
                </a:lnTo>
                <a:lnTo>
                  <a:pt x="2143099" y="4365007"/>
                </a:lnTo>
                <a:lnTo>
                  <a:pt x="2155254" y="4330654"/>
                </a:lnTo>
                <a:cubicBezTo>
                  <a:pt x="2159555" y="4319248"/>
                  <a:pt x="2163707" y="4309181"/>
                  <a:pt x="2167597" y="4301248"/>
                </a:cubicBezTo>
                <a:close/>
                <a:moveTo>
                  <a:pt x="1509878" y="4291173"/>
                </a:moveTo>
                <a:cubicBezTo>
                  <a:pt x="1509728" y="4292443"/>
                  <a:pt x="1509866" y="4294875"/>
                  <a:pt x="1510121" y="4297772"/>
                </a:cubicBezTo>
                <a:lnTo>
                  <a:pt x="1510713" y="4304555"/>
                </a:lnTo>
                <a:lnTo>
                  <a:pt x="1513088" y="4299619"/>
                </a:lnTo>
                <a:lnTo>
                  <a:pt x="1511367" y="4291543"/>
                </a:lnTo>
                <a:cubicBezTo>
                  <a:pt x="1510466" y="4289794"/>
                  <a:pt x="1510028" y="4289903"/>
                  <a:pt x="1509878" y="4291173"/>
                </a:cubicBezTo>
                <a:close/>
                <a:moveTo>
                  <a:pt x="2162163" y="4288325"/>
                </a:moveTo>
                <a:lnTo>
                  <a:pt x="2161811" y="4300429"/>
                </a:lnTo>
                <a:cubicBezTo>
                  <a:pt x="2159945" y="4309891"/>
                  <a:pt x="2155163" y="4319671"/>
                  <a:pt x="2149155" y="4329552"/>
                </a:cubicBezTo>
                <a:lnTo>
                  <a:pt x="2130196" y="4357722"/>
                </a:lnTo>
                <a:close/>
                <a:moveTo>
                  <a:pt x="1563129" y="4287436"/>
                </a:moveTo>
                <a:lnTo>
                  <a:pt x="1561862" y="4290585"/>
                </a:lnTo>
                <a:lnTo>
                  <a:pt x="1556337" y="4301348"/>
                </a:lnTo>
                <a:lnTo>
                  <a:pt x="1556370" y="4304236"/>
                </a:lnTo>
                <a:lnTo>
                  <a:pt x="1561862" y="4290585"/>
                </a:lnTo>
                <a:lnTo>
                  <a:pt x="1563128" y="4288119"/>
                </a:lnTo>
                <a:close/>
                <a:moveTo>
                  <a:pt x="3939460" y="4287177"/>
                </a:moveTo>
                <a:lnTo>
                  <a:pt x="3961544" y="4299050"/>
                </a:lnTo>
                <a:lnTo>
                  <a:pt x="3955390" y="4296093"/>
                </a:lnTo>
                <a:close/>
                <a:moveTo>
                  <a:pt x="1566758" y="4286728"/>
                </a:moveTo>
                <a:lnTo>
                  <a:pt x="1565686" y="4293272"/>
                </a:lnTo>
                <a:lnTo>
                  <a:pt x="1563989" y="4296155"/>
                </a:lnTo>
                <a:lnTo>
                  <a:pt x="1565647" y="4289580"/>
                </a:lnTo>
                <a:close/>
                <a:moveTo>
                  <a:pt x="1723152" y="4285904"/>
                </a:moveTo>
                <a:lnTo>
                  <a:pt x="1658529" y="4456224"/>
                </a:lnTo>
                <a:lnTo>
                  <a:pt x="1639609" y="4513369"/>
                </a:lnTo>
                <a:lnTo>
                  <a:pt x="1617295" y="4541620"/>
                </a:lnTo>
                <a:cubicBezTo>
                  <a:pt x="1600817" y="4562482"/>
                  <a:pt x="1608441" y="4537003"/>
                  <a:pt x="1622378" y="4500037"/>
                </a:cubicBezTo>
                <a:lnTo>
                  <a:pt x="1641671" y="4450841"/>
                </a:lnTo>
                <a:lnTo>
                  <a:pt x="1663559" y="4413525"/>
                </a:lnTo>
                <a:cubicBezTo>
                  <a:pt x="1677842" y="4387558"/>
                  <a:pt x="1691161" y="4361094"/>
                  <a:pt x="1702747" y="4333862"/>
                </a:cubicBezTo>
                <a:close/>
                <a:moveTo>
                  <a:pt x="1591412" y="4285860"/>
                </a:moveTo>
                <a:lnTo>
                  <a:pt x="1587518" y="4293706"/>
                </a:lnTo>
                <a:lnTo>
                  <a:pt x="1587399" y="4299542"/>
                </a:lnTo>
                <a:lnTo>
                  <a:pt x="1592428" y="4290242"/>
                </a:lnTo>
                <a:lnTo>
                  <a:pt x="1591570" y="4285888"/>
                </a:lnTo>
                <a:close/>
                <a:moveTo>
                  <a:pt x="1606282" y="4284144"/>
                </a:moveTo>
                <a:lnTo>
                  <a:pt x="1601647" y="4295183"/>
                </a:lnTo>
                <a:lnTo>
                  <a:pt x="1601231" y="4304664"/>
                </a:lnTo>
                <a:lnTo>
                  <a:pt x="1602661" y="4313898"/>
                </a:lnTo>
                <a:lnTo>
                  <a:pt x="1604600" y="4308771"/>
                </a:lnTo>
                <a:lnTo>
                  <a:pt x="1607117" y="4301805"/>
                </a:lnTo>
                <a:lnTo>
                  <a:pt x="1607629" y="4295863"/>
                </a:lnTo>
                <a:close/>
                <a:moveTo>
                  <a:pt x="1704397" y="4283131"/>
                </a:moveTo>
                <a:lnTo>
                  <a:pt x="1705050" y="4284347"/>
                </a:lnTo>
                <a:cubicBezTo>
                  <a:pt x="1705222" y="4286139"/>
                  <a:pt x="1705197" y="4288502"/>
                  <a:pt x="1704881" y="4289673"/>
                </a:cubicBezTo>
                <a:cubicBezTo>
                  <a:pt x="1698659" y="4312725"/>
                  <a:pt x="1692820" y="4336043"/>
                  <a:pt x="1683621" y="4358077"/>
                </a:cubicBezTo>
                <a:cubicBezTo>
                  <a:pt x="1679603" y="4367699"/>
                  <a:pt x="1674348" y="4376716"/>
                  <a:pt x="1668951" y="4385669"/>
                </a:cubicBezTo>
                <a:lnTo>
                  <a:pt x="1662659" y="4396710"/>
                </a:lnTo>
                <a:lnTo>
                  <a:pt x="1665342" y="4389516"/>
                </a:lnTo>
                <a:cubicBezTo>
                  <a:pt x="1667289" y="4383953"/>
                  <a:pt x="1681561" y="4338611"/>
                  <a:pt x="1700698" y="4291147"/>
                </a:cubicBezTo>
                <a:close/>
                <a:moveTo>
                  <a:pt x="1770832" y="4280727"/>
                </a:moveTo>
                <a:lnTo>
                  <a:pt x="1760553" y="4303097"/>
                </a:lnTo>
                <a:lnTo>
                  <a:pt x="1760004" y="4315592"/>
                </a:lnTo>
                <a:lnTo>
                  <a:pt x="1769990" y="4289510"/>
                </a:lnTo>
                <a:close/>
                <a:moveTo>
                  <a:pt x="3331035" y="4279942"/>
                </a:moveTo>
                <a:lnTo>
                  <a:pt x="3339021" y="4283793"/>
                </a:lnTo>
                <a:cubicBezTo>
                  <a:pt x="3366193" y="4298578"/>
                  <a:pt x="3390667" y="4316639"/>
                  <a:pt x="3418796" y="4330204"/>
                </a:cubicBezTo>
                <a:cubicBezTo>
                  <a:pt x="3401904" y="4323424"/>
                  <a:pt x="3386435" y="4314600"/>
                  <a:pt x="3370255" y="4306796"/>
                </a:cubicBezTo>
                <a:cubicBezTo>
                  <a:pt x="3356504" y="4300165"/>
                  <a:pt x="3344637" y="4291411"/>
                  <a:pt x="3333392" y="4281991"/>
                </a:cubicBezTo>
                <a:close/>
                <a:moveTo>
                  <a:pt x="2166344" y="4279250"/>
                </a:moveTo>
                <a:lnTo>
                  <a:pt x="2162163" y="4288325"/>
                </a:lnTo>
                <a:lnTo>
                  <a:pt x="2162217" y="4286498"/>
                </a:lnTo>
                <a:lnTo>
                  <a:pt x="2161809" y="4285465"/>
                </a:lnTo>
                <a:lnTo>
                  <a:pt x="2165053" y="4279579"/>
                </a:lnTo>
                <a:close/>
                <a:moveTo>
                  <a:pt x="1604482" y="4278407"/>
                </a:moveTo>
                <a:lnTo>
                  <a:pt x="1602131" y="4285101"/>
                </a:lnTo>
                <a:lnTo>
                  <a:pt x="1602076" y="4285424"/>
                </a:lnTo>
                <a:lnTo>
                  <a:pt x="1601995" y="4287260"/>
                </a:lnTo>
                <a:lnTo>
                  <a:pt x="1602056" y="4287100"/>
                </a:lnTo>
                <a:lnTo>
                  <a:pt x="1605359" y="4278584"/>
                </a:lnTo>
                <a:close/>
                <a:moveTo>
                  <a:pt x="3912906" y="4277857"/>
                </a:moveTo>
                <a:lnTo>
                  <a:pt x="3917823" y="4280039"/>
                </a:lnTo>
                <a:cubicBezTo>
                  <a:pt x="3929436" y="4285193"/>
                  <a:pt x="3943605" y="4291517"/>
                  <a:pt x="3961406" y="4299586"/>
                </a:cubicBezTo>
                <a:lnTo>
                  <a:pt x="3969193" y="4303161"/>
                </a:lnTo>
                <a:lnTo>
                  <a:pt x="3972152" y="4304751"/>
                </a:lnTo>
                <a:cubicBezTo>
                  <a:pt x="4039882" y="4341056"/>
                  <a:pt x="4037372" y="4338678"/>
                  <a:pt x="4163749" y="4399622"/>
                </a:cubicBezTo>
                <a:cubicBezTo>
                  <a:pt x="4165537" y="4402139"/>
                  <a:pt x="4168587" y="4404875"/>
                  <a:pt x="4171952" y="4407665"/>
                </a:cubicBezTo>
                <a:lnTo>
                  <a:pt x="4174679" y="4409927"/>
                </a:lnTo>
                <a:lnTo>
                  <a:pt x="4152188" y="4400949"/>
                </a:lnTo>
                <a:lnTo>
                  <a:pt x="4122736" y="4383814"/>
                </a:lnTo>
                <a:cubicBezTo>
                  <a:pt x="4077486" y="4359962"/>
                  <a:pt x="4031617" y="4336884"/>
                  <a:pt x="3985768" y="4313793"/>
                </a:cubicBezTo>
                <a:cubicBezTo>
                  <a:pt x="3969778" y="4305739"/>
                  <a:pt x="3953199" y="4298461"/>
                  <a:pt x="3937227" y="4290384"/>
                </a:cubicBezTo>
                <a:close/>
                <a:moveTo>
                  <a:pt x="1539473" y="4277033"/>
                </a:moveTo>
                <a:lnTo>
                  <a:pt x="1539529" y="4277051"/>
                </a:lnTo>
                <a:cubicBezTo>
                  <a:pt x="1538407" y="4279952"/>
                  <a:pt x="1538411" y="4279945"/>
                  <a:pt x="1539084" y="4278111"/>
                </a:cubicBezTo>
                <a:close/>
                <a:moveTo>
                  <a:pt x="1567721" y="4276021"/>
                </a:moveTo>
                <a:lnTo>
                  <a:pt x="1565557" y="4281399"/>
                </a:lnTo>
                <a:lnTo>
                  <a:pt x="1565550" y="4281469"/>
                </a:lnTo>
                <a:lnTo>
                  <a:pt x="1565271" y="4283922"/>
                </a:lnTo>
                <a:lnTo>
                  <a:pt x="1567494" y="4279572"/>
                </a:lnTo>
                <a:close/>
                <a:moveTo>
                  <a:pt x="1370666" y="4275290"/>
                </a:moveTo>
                <a:lnTo>
                  <a:pt x="1367937" y="4281411"/>
                </a:lnTo>
                <a:lnTo>
                  <a:pt x="1367941" y="4281485"/>
                </a:lnTo>
                <a:lnTo>
                  <a:pt x="1367803" y="4284534"/>
                </a:lnTo>
                <a:lnTo>
                  <a:pt x="1370739" y="4276406"/>
                </a:lnTo>
                <a:close/>
                <a:moveTo>
                  <a:pt x="3932141" y="4272050"/>
                </a:moveTo>
                <a:lnTo>
                  <a:pt x="3988020" y="4298998"/>
                </a:lnTo>
                <a:lnTo>
                  <a:pt x="4036561" y="4322407"/>
                </a:lnTo>
                <a:cubicBezTo>
                  <a:pt x="4006712" y="4310426"/>
                  <a:pt x="3978189" y="4296532"/>
                  <a:pt x="3950224" y="4281877"/>
                </a:cubicBezTo>
                <a:close/>
                <a:moveTo>
                  <a:pt x="1856604" y="4271698"/>
                </a:moveTo>
                <a:lnTo>
                  <a:pt x="1844858" y="4294859"/>
                </a:lnTo>
                <a:cubicBezTo>
                  <a:pt x="1819600" y="4345460"/>
                  <a:pt x="1818926" y="4353957"/>
                  <a:pt x="1786934" y="4457912"/>
                </a:cubicBezTo>
                <a:lnTo>
                  <a:pt x="1778064" y="4486535"/>
                </a:lnTo>
                <a:lnTo>
                  <a:pt x="1761588" y="4525282"/>
                </a:lnTo>
                <a:lnTo>
                  <a:pt x="1758648" y="4532167"/>
                </a:lnTo>
                <a:lnTo>
                  <a:pt x="1757041" y="4545162"/>
                </a:lnTo>
                <a:lnTo>
                  <a:pt x="1755505" y="4557988"/>
                </a:lnTo>
                <a:lnTo>
                  <a:pt x="1762812" y="4535121"/>
                </a:lnTo>
                <a:cubicBezTo>
                  <a:pt x="1767652" y="4519848"/>
                  <a:pt x="1772041" y="4505877"/>
                  <a:pt x="1776041" y="4493060"/>
                </a:cubicBezTo>
                <a:lnTo>
                  <a:pt x="1778064" y="4486535"/>
                </a:lnTo>
                <a:lnTo>
                  <a:pt x="1790092" y="4458245"/>
                </a:lnTo>
                <a:cubicBezTo>
                  <a:pt x="1805177" y="4422661"/>
                  <a:pt x="1821064" y="4384998"/>
                  <a:pt x="1835732" y="4349844"/>
                </a:cubicBezTo>
                <a:lnTo>
                  <a:pt x="1855673" y="4301734"/>
                </a:lnTo>
                <a:lnTo>
                  <a:pt x="1855919" y="4280454"/>
                </a:lnTo>
                <a:close/>
                <a:moveTo>
                  <a:pt x="2211971" y="4271448"/>
                </a:moveTo>
                <a:lnTo>
                  <a:pt x="2195427" y="4306087"/>
                </a:lnTo>
                <a:lnTo>
                  <a:pt x="2208394" y="4274489"/>
                </a:lnTo>
                <a:close/>
                <a:moveTo>
                  <a:pt x="3736479" y="4269222"/>
                </a:moveTo>
                <a:lnTo>
                  <a:pt x="3740454" y="4270927"/>
                </a:lnTo>
                <a:lnTo>
                  <a:pt x="3804244" y="4301690"/>
                </a:lnTo>
                <a:lnTo>
                  <a:pt x="3808654" y="4304610"/>
                </a:lnTo>
                <a:lnTo>
                  <a:pt x="3835523" y="4324714"/>
                </a:lnTo>
                <a:lnTo>
                  <a:pt x="3791053" y="4303279"/>
                </a:lnTo>
                <a:cubicBezTo>
                  <a:pt x="3775846" y="4295945"/>
                  <a:pt x="3761019" y="4288129"/>
                  <a:pt x="3747981" y="4278526"/>
                </a:cubicBezTo>
                <a:close/>
                <a:moveTo>
                  <a:pt x="2203780" y="4269074"/>
                </a:moveTo>
                <a:lnTo>
                  <a:pt x="2194666" y="4289054"/>
                </a:lnTo>
                <a:cubicBezTo>
                  <a:pt x="2178740" y="4322819"/>
                  <a:pt x="2152845" y="4375260"/>
                  <a:pt x="2129198" y="4422060"/>
                </a:cubicBezTo>
                <a:lnTo>
                  <a:pt x="2141812" y="4391325"/>
                </a:lnTo>
                <a:cubicBezTo>
                  <a:pt x="2150688" y="4370424"/>
                  <a:pt x="2159055" y="4351169"/>
                  <a:pt x="2164616" y="4338216"/>
                </a:cubicBezTo>
                <a:cubicBezTo>
                  <a:pt x="2171790" y="4321507"/>
                  <a:pt x="2180928" y="4305787"/>
                  <a:pt x="2190558" y="4290316"/>
                </a:cubicBezTo>
                <a:close/>
                <a:moveTo>
                  <a:pt x="1645996" y="4266161"/>
                </a:moveTo>
                <a:lnTo>
                  <a:pt x="1637225" y="4285829"/>
                </a:lnTo>
                <a:lnTo>
                  <a:pt x="1633331" y="4295437"/>
                </a:lnTo>
                <a:lnTo>
                  <a:pt x="1631025" y="4315146"/>
                </a:lnTo>
                <a:lnTo>
                  <a:pt x="1638388" y="4292027"/>
                </a:lnTo>
                <a:lnTo>
                  <a:pt x="1645574" y="4271224"/>
                </a:lnTo>
                <a:lnTo>
                  <a:pt x="1645682" y="4269915"/>
                </a:lnTo>
                <a:close/>
                <a:moveTo>
                  <a:pt x="3686047" y="4264269"/>
                </a:moveTo>
                <a:lnTo>
                  <a:pt x="3720957" y="4279212"/>
                </a:lnTo>
                <a:lnTo>
                  <a:pt x="3734116" y="4283752"/>
                </a:lnTo>
                <a:lnTo>
                  <a:pt x="3802699" y="4316825"/>
                </a:lnTo>
                <a:lnTo>
                  <a:pt x="3801088" y="4316645"/>
                </a:lnTo>
                <a:cubicBezTo>
                  <a:pt x="3792387" y="4315238"/>
                  <a:pt x="3785738" y="4313961"/>
                  <a:pt x="3851462" y="4340340"/>
                </a:cubicBezTo>
                <a:lnTo>
                  <a:pt x="3851467" y="4340342"/>
                </a:lnTo>
                <a:lnTo>
                  <a:pt x="3867642" y="4348143"/>
                </a:lnTo>
                <a:lnTo>
                  <a:pt x="3947417" y="4394554"/>
                </a:lnTo>
                <a:cubicBezTo>
                  <a:pt x="3966856" y="4399959"/>
                  <a:pt x="3985732" y="4418355"/>
                  <a:pt x="4005736" y="4410769"/>
                </a:cubicBezTo>
                <a:lnTo>
                  <a:pt x="4006856" y="4409095"/>
                </a:lnTo>
                <a:lnTo>
                  <a:pt x="4013312" y="4412666"/>
                </a:lnTo>
                <a:lnTo>
                  <a:pt x="4011874" y="4414926"/>
                </a:lnTo>
                <a:cubicBezTo>
                  <a:pt x="4006522" y="4417377"/>
                  <a:pt x="3994074" y="4416063"/>
                  <a:pt x="3987303" y="4417759"/>
                </a:cubicBezTo>
                <a:cubicBezTo>
                  <a:pt x="3920953" y="4396372"/>
                  <a:pt x="3940050" y="4403748"/>
                  <a:pt x="3833029" y="4347332"/>
                </a:cubicBezTo>
                <a:cubicBezTo>
                  <a:pt x="3816066" y="4338390"/>
                  <a:pt x="3801910" y="4326260"/>
                  <a:pt x="3785616" y="4316527"/>
                </a:cubicBezTo>
                <a:cubicBezTo>
                  <a:pt x="3758799" y="4300509"/>
                  <a:pt x="3735692" y="4288374"/>
                  <a:pt x="3711698" y="4276582"/>
                </a:cubicBezTo>
                <a:close/>
                <a:moveTo>
                  <a:pt x="2418894" y="4263941"/>
                </a:moveTo>
                <a:lnTo>
                  <a:pt x="2414086" y="4272949"/>
                </a:lnTo>
                <a:cubicBezTo>
                  <a:pt x="2403119" y="4293972"/>
                  <a:pt x="2388293" y="4323089"/>
                  <a:pt x="2372998" y="4353406"/>
                </a:cubicBezTo>
                <a:lnTo>
                  <a:pt x="2361947" y="4375397"/>
                </a:lnTo>
                <a:lnTo>
                  <a:pt x="2394643" y="4316273"/>
                </a:lnTo>
                <a:lnTo>
                  <a:pt x="2415025" y="4278922"/>
                </a:lnTo>
                <a:lnTo>
                  <a:pt x="2413909" y="4283250"/>
                </a:lnTo>
                <a:lnTo>
                  <a:pt x="2419489" y="4270744"/>
                </a:lnTo>
                <a:lnTo>
                  <a:pt x="2415025" y="4278922"/>
                </a:lnTo>
                <a:close/>
                <a:moveTo>
                  <a:pt x="1820788" y="4263757"/>
                </a:moveTo>
                <a:lnTo>
                  <a:pt x="1817811" y="4270139"/>
                </a:lnTo>
                <a:cubicBezTo>
                  <a:pt x="1813881" y="4278616"/>
                  <a:pt x="1810418" y="4286169"/>
                  <a:pt x="1807707" y="4292246"/>
                </a:cubicBezTo>
                <a:lnTo>
                  <a:pt x="1785695" y="4340034"/>
                </a:lnTo>
                <a:lnTo>
                  <a:pt x="1788066" y="4334585"/>
                </a:lnTo>
                <a:cubicBezTo>
                  <a:pt x="1800233" y="4307103"/>
                  <a:pt x="1814582" y="4275531"/>
                  <a:pt x="1819871" y="4265223"/>
                </a:cubicBezTo>
                <a:close/>
                <a:moveTo>
                  <a:pt x="1877485" y="4263184"/>
                </a:moveTo>
                <a:lnTo>
                  <a:pt x="1874929" y="4267407"/>
                </a:lnTo>
                <a:lnTo>
                  <a:pt x="1864346" y="4292534"/>
                </a:lnTo>
                <a:lnTo>
                  <a:pt x="1864479" y="4293440"/>
                </a:lnTo>
                <a:lnTo>
                  <a:pt x="1868059" y="4309351"/>
                </a:lnTo>
                <a:lnTo>
                  <a:pt x="1879166" y="4285434"/>
                </a:lnTo>
                <a:close/>
                <a:moveTo>
                  <a:pt x="1732879" y="4263039"/>
                </a:moveTo>
                <a:lnTo>
                  <a:pt x="1723152" y="4285904"/>
                </a:lnTo>
                <a:lnTo>
                  <a:pt x="1731231" y="4264609"/>
                </a:lnTo>
                <a:close/>
                <a:moveTo>
                  <a:pt x="1531375" y="4261585"/>
                </a:moveTo>
                <a:lnTo>
                  <a:pt x="1528477" y="4267612"/>
                </a:lnTo>
                <a:lnTo>
                  <a:pt x="1528155" y="4269056"/>
                </a:lnTo>
                <a:lnTo>
                  <a:pt x="1527930" y="4268753"/>
                </a:lnTo>
                <a:lnTo>
                  <a:pt x="1523235" y="4278515"/>
                </a:lnTo>
                <a:lnTo>
                  <a:pt x="1526417" y="4266726"/>
                </a:lnTo>
                <a:lnTo>
                  <a:pt x="1526135" y="4266347"/>
                </a:lnTo>
                <a:cubicBezTo>
                  <a:pt x="1524226" y="4263301"/>
                  <a:pt x="1522424" y="4261117"/>
                  <a:pt x="1520480" y="4263107"/>
                </a:cubicBezTo>
                <a:lnTo>
                  <a:pt x="1519829" y="4264382"/>
                </a:lnTo>
                <a:lnTo>
                  <a:pt x="1514716" y="4277052"/>
                </a:lnTo>
                <a:lnTo>
                  <a:pt x="1518853" y="4285088"/>
                </a:lnTo>
                <a:lnTo>
                  <a:pt x="1519779" y="4285704"/>
                </a:lnTo>
                <a:lnTo>
                  <a:pt x="1523235" y="4278515"/>
                </a:lnTo>
                <a:lnTo>
                  <a:pt x="1521064" y="4286560"/>
                </a:lnTo>
                <a:lnTo>
                  <a:pt x="1523108" y="4287923"/>
                </a:lnTo>
                <a:lnTo>
                  <a:pt x="1524124" y="4285819"/>
                </a:lnTo>
                <a:lnTo>
                  <a:pt x="1524662" y="4284713"/>
                </a:lnTo>
                <a:lnTo>
                  <a:pt x="1528155" y="4269056"/>
                </a:lnTo>
                <a:lnTo>
                  <a:pt x="1529678" y="4271097"/>
                </a:lnTo>
                <a:lnTo>
                  <a:pt x="1526573" y="4280787"/>
                </a:lnTo>
                <a:lnTo>
                  <a:pt x="1530651" y="4272401"/>
                </a:lnTo>
                <a:lnTo>
                  <a:pt x="1529678" y="4271097"/>
                </a:lnTo>
                <a:lnTo>
                  <a:pt x="1530005" y="4270079"/>
                </a:lnTo>
                <a:close/>
                <a:moveTo>
                  <a:pt x="3679462" y="4261107"/>
                </a:moveTo>
                <a:lnTo>
                  <a:pt x="3686047" y="4264269"/>
                </a:lnTo>
                <a:lnTo>
                  <a:pt x="3681008" y="4262110"/>
                </a:lnTo>
                <a:close/>
                <a:moveTo>
                  <a:pt x="2417933" y="4259147"/>
                </a:moveTo>
                <a:lnTo>
                  <a:pt x="2395004" y="4303383"/>
                </a:lnTo>
                <a:lnTo>
                  <a:pt x="2396711" y="4293775"/>
                </a:lnTo>
                <a:cubicBezTo>
                  <a:pt x="2397493" y="4289831"/>
                  <a:pt x="2398367" y="4285593"/>
                  <a:pt x="2399057" y="4281941"/>
                </a:cubicBezTo>
                <a:lnTo>
                  <a:pt x="2399560" y="4278552"/>
                </a:lnTo>
                <a:lnTo>
                  <a:pt x="2399388" y="4278767"/>
                </a:lnTo>
                <a:lnTo>
                  <a:pt x="2387460" y="4295862"/>
                </a:lnTo>
                <a:lnTo>
                  <a:pt x="2385021" y="4300560"/>
                </a:lnTo>
                <a:cubicBezTo>
                  <a:pt x="2348316" y="4371858"/>
                  <a:pt x="2284787" y="4499204"/>
                  <a:pt x="2317130" y="4452123"/>
                </a:cubicBezTo>
                <a:lnTo>
                  <a:pt x="2337932" y="4417679"/>
                </a:lnTo>
                <a:lnTo>
                  <a:pt x="2334775" y="4424533"/>
                </a:lnTo>
                <a:lnTo>
                  <a:pt x="2339721" y="4415588"/>
                </a:lnTo>
                <a:lnTo>
                  <a:pt x="2342087" y="4410798"/>
                </a:lnTo>
                <a:lnTo>
                  <a:pt x="2345440" y="4405247"/>
                </a:lnTo>
                <a:lnTo>
                  <a:pt x="2357588" y="4383278"/>
                </a:lnTo>
                <a:lnTo>
                  <a:pt x="2382685" y="4333014"/>
                </a:lnTo>
                <a:lnTo>
                  <a:pt x="2418546" y="4259530"/>
                </a:lnTo>
                <a:close/>
                <a:moveTo>
                  <a:pt x="2635081" y="4258149"/>
                </a:moveTo>
                <a:cubicBezTo>
                  <a:pt x="2635035" y="4256137"/>
                  <a:pt x="2627525" y="4277740"/>
                  <a:pt x="2617614" y="4306569"/>
                </a:cubicBezTo>
                <a:lnTo>
                  <a:pt x="2604934" y="4343362"/>
                </a:lnTo>
                <a:lnTo>
                  <a:pt x="2607550" y="4334146"/>
                </a:lnTo>
                <a:cubicBezTo>
                  <a:pt x="2615629" y="4304965"/>
                  <a:pt x="2620529" y="4284617"/>
                  <a:pt x="2614172" y="4300074"/>
                </a:cubicBezTo>
                <a:cubicBezTo>
                  <a:pt x="2610870" y="4308101"/>
                  <a:pt x="2608236" y="4317885"/>
                  <a:pt x="2606046" y="4328781"/>
                </a:cubicBezTo>
                <a:lnTo>
                  <a:pt x="2602881" y="4349317"/>
                </a:lnTo>
                <a:lnTo>
                  <a:pt x="2596093" y="4369008"/>
                </a:lnTo>
                <a:lnTo>
                  <a:pt x="2595596" y="4370419"/>
                </a:lnTo>
                <a:lnTo>
                  <a:pt x="2599556" y="4362294"/>
                </a:lnTo>
                <a:lnTo>
                  <a:pt x="2602452" y="4352097"/>
                </a:lnTo>
                <a:lnTo>
                  <a:pt x="2601492" y="4358320"/>
                </a:lnTo>
                <a:lnTo>
                  <a:pt x="2615118" y="4330360"/>
                </a:lnTo>
                <a:lnTo>
                  <a:pt x="2632450" y="4268636"/>
                </a:lnTo>
                <a:cubicBezTo>
                  <a:pt x="2634282" y="4262112"/>
                  <a:pt x="2635097" y="4258818"/>
                  <a:pt x="2635081" y="4258149"/>
                </a:cubicBezTo>
                <a:close/>
                <a:moveTo>
                  <a:pt x="3721589" y="4257174"/>
                </a:moveTo>
                <a:lnTo>
                  <a:pt x="3822482" y="4302543"/>
                </a:lnTo>
                <a:cubicBezTo>
                  <a:pt x="3838869" y="4310064"/>
                  <a:pt x="3855726" y="4317053"/>
                  <a:pt x="3871021" y="4325951"/>
                </a:cubicBezTo>
                <a:lnTo>
                  <a:pt x="3936224" y="4368313"/>
                </a:lnTo>
                <a:lnTo>
                  <a:pt x="3910240" y="4361094"/>
                </a:lnTo>
                <a:lnTo>
                  <a:pt x="3907658" y="4360151"/>
                </a:lnTo>
                <a:lnTo>
                  <a:pt x="3901128" y="4356351"/>
                </a:lnTo>
                <a:lnTo>
                  <a:pt x="3882272" y="4350273"/>
                </a:lnTo>
                <a:lnTo>
                  <a:pt x="3881444" y="4349583"/>
                </a:lnTo>
                <a:lnTo>
                  <a:pt x="3869071" y="4342615"/>
                </a:lnTo>
                <a:lnTo>
                  <a:pt x="3856952" y="4333002"/>
                </a:lnTo>
                <a:cubicBezTo>
                  <a:pt x="3850925" y="4327459"/>
                  <a:pt x="3844885" y="4321932"/>
                  <a:pt x="3837535" y="4317744"/>
                </a:cubicBezTo>
                <a:lnTo>
                  <a:pt x="3804244" y="4301690"/>
                </a:lnTo>
                <a:lnTo>
                  <a:pt x="3789843" y="4292153"/>
                </a:lnTo>
                <a:cubicBezTo>
                  <a:pt x="3782763" y="4287883"/>
                  <a:pt x="3774727" y="4283485"/>
                  <a:pt x="3765288" y="4278932"/>
                </a:cubicBezTo>
                <a:cubicBezTo>
                  <a:pt x="3751673" y="4272367"/>
                  <a:pt x="3740804" y="4267269"/>
                  <a:pt x="3732100" y="4263306"/>
                </a:cubicBezTo>
                <a:lnTo>
                  <a:pt x="3725726" y="4260522"/>
                </a:lnTo>
                <a:close/>
                <a:moveTo>
                  <a:pt x="3629876" y="4256568"/>
                </a:moveTo>
                <a:lnTo>
                  <a:pt x="3645219" y="4264121"/>
                </a:lnTo>
                <a:cubicBezTo>
                  <a:pt x="3667172" y="4275992"/>
                  <a:pt x="3689141" y="4289390"/>
                  <a:pt x="3693808" y="4292106"/>
                </a:cubicBezTo>
                <a:lnTo>
                  <a:pt x="3694273" y="4292335"/>
                </a:lnTo>
                <a:lnTo>
                  <a:pt x="3713322" y="4304654"/>
                </a:lnTo>
                <a:lnTo>
                  <a:pt x="3701335" y="4299704"/>
                </a:lnTo>
                <a:cubicBezTo>
                  <a:pt x="3685014" y="4292969"/>
                  <a:pt x="3670334" y="4284107"/>
                  <a:pt x="3656161" y="4274610"/>
                </a:cubicBezTo>
                <a:close/>
                <a:moveTo>
                  <a:pt x="3799929" y="4254693"/>
                </a:moveTo>
                <a:lnTo>
                  <a:pt x="3822405" y="4263356"/>
                </a:lnTo>
                <a:lnTo>
                  <a:pt x="3844156" y="4276819"/>
                </a:lnTo>
                <a:cubicBezTo>
                  <a:pt x="3865445" y="4289784"/>
                  <a:pt x="3883189" y="4299968"/>
                  <a:pt x="3904339" y="4310744"/>
                </a:cubicBezTo>
                <a:lnTo>
                  <a:pt x="3921664" y="4319134"/>
                </a:lnTo>
                <a:lnTo>
                  <a:pt x="3936111" y="4328971"/>
                </a:lnTo>
                <a:lnTo>
                  <a:pt x="3932715" y="4327262"/>
                </a:lnTo>
                <a:cubicBezTo>
                  <a:pt x="3886521" y="4305207"/>
                  <a:pt x="3926097" y="4332108"/>
                  <a:pt x="3836268" y="4277091"/>
                </a:cubicBezTo>
                <a:close/>
                <a:moveTo>
                  <a:pt x="1580181" y="4253306"/>
                </a:moveTo>
                <a:lnTo>
                  <a:pt x="1578537" y="4253412"/>
                </a:lnTo>
                <a:lnTo>
                  <a:pt x="1576751" y="4255288"/>
                </a:lnTo>
                <a:lnTo>
                  <a:pt x="1576922" y="4253898"/>
                </a:lnTo>
                <a:lnTo>
                  <a:pt x="1576120" y="4253590"/>
                </a:lnTo>
                <a:lnTo>
                  <a:pt x="1574748" y="4257391"/>
                </a:lnTo>
                <a:lnTo>
                  <a:pt x="1576751" y="4255288"/>
                </a:lnTo>
                <a:lnTo>
                  <a:pt x="1576281" y="4259091"/>
                </a:lnTo>
                <a:lnTo>
                  <a:pt x="1574041" y="4266748"/>
                </a:lnTo>
                <a:lnTo>
                  <a:pt x="1575037" y="4264799"/>
                </a:lnTo>
                <a:close/>
                <a:moveTo>
                  <a:pt x="1366943" y="4253285"/>
                </a:moveTo>
                <a:lnTo>
                  <a:pt x="1365243" y="4257195"/>
                </a:lnTo>
                <a:lnTo>
                  <a:pt x="1364927" y="4257972"/>
                </a:lnTo>
                <a:lnTo>
                  <a:pt x="1367047" y="4264890"/>
                </a:lnTo>
                <a:lnTo>
                  <a:pt x="1367138" y="4266582"/>
                </a:lnTo>
                <a:lnTo>
                  <a:pt x="1368464" y="4262260"/>
                </a:lnTo>
                <a:close/>
                <a:moveTo>
                  <a:pt x="1586465" y="4252896"/>
                </a:moveTo>
                <a:lnTo>
                  <a:pt x="1581025" y="4253251"/>
                </a:lnTo>
                <a:lnTo>
                  <a:pt x="1576901" y="4262569"/>
                </a:lnTo>
                <a:lnTo>
                  <a:pt x="1568017" y="4283495"/>
                </a:lnTo>
                <a:lnTo>
                  <a:pt x="1566758" y="4286728"/>
                </a:lnTo>
                <a:lnTo>
                  <a:pt x="1566828" y="4286298"/>
                </a:lnTo>
                <a:lnTo>
                  <a:pt x="1564986" y="4290638"/>
                </a:lnTo>
                <a:lnTo>
                  <a:pt x="1564335" y="4292193"/>
                </a:lnTo>
                <a:lnTo>
                  <a:pt x="1563862" y="4296369"/>
                </a:lnTo>
                <a:lnTo>
                  <a:pt x="1563112" y="4297642"/>
                </a:lnTo>
                <a:lnTo>
                  <a:pt x="1563116" y="4295104"/>
                </a:lnTo>
                <a:lnTo>
                  <a:pt x="1559716" y="4303227"/>
                </a:lnTo>
                <a:lnTo>
                  <a:pt x="1559956" y="4303002"/>
                </a:lnTo>
                <a:lnTo>
                  <a:pt x="1563112" y="4297642"/>
                </a:lnTo>
                <a:lnTo>
                  <a:pt x="1563109" y="4299640"/>
                </a:lnTo>
                <a:lnTo>
                  <a:pt x="1561130" y="4307491"/>
                </a:lnTo>
                <a:cubicBezTo>
                  <a:pt x="1561175" y="4311424"/>
                  <a:pt x="1560608" y="4323173"/>
                  <a:pt x="1561267" y="4319293"/>
                </a:cubicBezTo>
                <a:lnTo>
                  <a:pt x="1563105" y="4303066"/>
                </a:lnTo>
                <a:lnTo>
                  <a:pt x="1563102" y="4304518"/>
                </a:lnTo>
                <a:lnTo>
                  <a:pt x="1562927" y="4312627"/>
                </a:lnTo>
                <a:lnTo>
                  <a:pt x="1562811" y="4313621"/>
                </a:lnTo>
                <a:cubicBezTo>
                  <a:pt x="1562808" y="4314119"/>
                  <a:pt x="1562857" y="4314213"/>
                  <a:pt x="1562920" y="4312997"/>
                </a:cubicBezTo>
                <a:lnTo>
                  <a:pt x="1562927" y="4312627"/>
                </a:lnTo>
                <a:lnTo>
                  <a:pt x="1563020" y="4311820"/>
                </a:lnTo>
                <a:cubicBezTo>
                  <a:pt x="1563170" y="4311418"/>
                  <a:pt x="1563412" y="4311517"/>
                  <a:pt x="1563788" y="4313022"/>
                </a:cubicBezTo>
                <a:lnTo>
                  <a:pt x="1564388" y="4316303"/>
                </a:lnTo>
                <a:lnTo>
                  <a:pt x="1574804" y="4294470"/>
                </a:lnTo>
                <a:lnTo>
                  <a:pt x="1584522" y="4268571"/>
                </a:lnTo>
                <a:lnTo>
                  <a:pt x="1585749" y="4263285"/>
                </a:lnTo>
                <a:lnTo>
                  <a:pt x="1585823" y="4263407"/>
                </a:lnTo>
                <a:lnTo>
                  <a:pt x="1587045" y="4257414"/>
                </a:lnTo>
                <a:close/>
                <a:moveTo>
                  <a:pt x="1532804" y="4250699"/>
                </a:moveTo>
                <a:cubicBezTo>
                  <a:pt x="1532816" y="4249695"/>
                  <a:pt x="1532629" y="4249657"/>
                  <a:pt x="1532145" y="4251167"/>
                </a:cubicBezTo>
                <a:lnTo>
                  <a:pt x="1531357" y="4254702"/>
                </a:lnTo>
                <a:lnTo>
                  <a:pt x="1532741" y="4251338"/>
                </a:lnTo>
                <a:close/>
                <a:moveTo>
                  <a:pt x="3851700" y="4250290"/>
                </a:moveTo>
                <a:lnTo>
                  <a:pt x="3866123" y="4256404"/>
                </a:lnTo>
                <a:lnTo>
                  <a:pt x="3870247" y="4258558"/>
                </a:lnTo>
                <a:cubicBezTo>
                  <a:pt x="3875929" y="4261331"/>
                  <a:pt x="3882016" y="4264123"/>
                  <a:pt x="3889589" y="4267511"/>
                </a:cubicBezTo>
                <a:lnTo>
                  <a:pt x="3890951" y="4268116"/>
                </a:lnTo>
                <a:lnTo>
                  <a:pt x="3904867" y="4274779"/>
                </a:lnTo>
                <a:cubicBezTo>
                  <a:pt x="3952080" y="4298558"/>
                  <a:pt x="4017335" y="4341229"/>
                  <a:pt x="4075454" y="4369365"/>
                </a:cubicBezTo>
                <a:lnTo>
                  <a:pt x="4089499" y="4375015"/>
                </a:lnTo>
                <a:lnTo>
                  <a:pt x="4088586" y="4374979"/>
                </a:lnTo>
                <a:lnTo>
                  <a:pt x="4061710" y="4363555"/>
                </a:lnTo>
                <a:cubicBezTo>
                  <a:pt x="4030606" y="4349265"/>
                  <a:pt x="3996827" y="4331293"/>
                  <a:pt x="3919921" y="4289979"/>
                </a:cubicBezTo>
                <a:close/>
                <a:moveTo>
                  <a:pt x="3696750" y="4249290"/>
                </a:moveTo>
                <a:lnTo>
                  <a:pt x="3701214" y="4250463"/>
                </a:lnTo>
                <a:cubicBezTo>
                  <a:pt x="3703581" y="4251227"/>
                  <a:pt x="3706951" y="4252456"/>
                  <a:pt x="3711906" y="4254485"/>
                </a:cubicBezTo>
                <a:lnTo>
                  <a:pt x="3725726" y="4260522"/>
                </a:lnTo>
                <a:lnTo>
                  <a:pt x="3736479" y="4269222"/>
                </a:lnTo>
                <a:lnTo>
                  <a:pt x="3715355" y="4260155"/>
                </a:lnTo>
                <a:lnTo>
                  <a:pt x="3699406" y="4251559"/>
                </a:lnTo>
                <a:close/>
                <a:moveTo>
                  <a:pt x="1186831" y="4247901"/>
                </a:moveTo>
                <a:lnTo>
                  <a:pt x="1187455" y="4250453"/>
                </a:lnTo>
                <a:cubicBezTo>
                  <a:pt x="1188091" y="4253162"/>
                  <a:pt x="1187492" y="4257922"/>
                  <a:pt x="1187354" y="4261688"/>
                </a:cubicBezTo>
                <a:lnTo>
                  <a:pt x="1187556" y="4264324"/>
                </a:lnTo>
                <a:lnTo>
                  <a:pt x="1187344" y="4276190"/>
                </a:lnTo>
                <a:cubicBezTo>
                  <a:pt x="1187260" y="4280836"/>
                  <a:pt x="1186904" y="4283987"/>
                  <a:pt x="1185452" y="4281168"/>
                </a:cubicBezTo>
                <a:cubicBezTo>
                  <a:pt x="1183003" y="4276410"/>
                  <a:pt x="1183869" y="4266051"/>
                  <a:pt x="1185432" y="4255858"/>
                </a:cubicBezTo>
                <a:close/>
                <a:moveTo>
                  <a:pt x="1362721" y="4247411"/>
                </a:moveTo>
                <a:lnTo>
                  <a:pt x="1362107" y="4248771"/>
                </a:lnTo>
                <a:lnTo>
                  <a:pt x="1363764" y="4254178"/>
                </a:lnTo>
                <a:lnTo>
                  <a:pt x="1365270" y="4250867"/>
                </a:lnTo>
                <a:close/>
                <a:moveTo>
                  <a:pt x="1654521" y="4247046"/>
                </a:moveTo>
                <a:lnTo>
                  <a:pt x="1652039" y="4252613"/>
                </a:lnTo>
                <a:lnTo>
                  <a:pt x="1651314" y="4255518"/>
                </a:lnTo>
                <a:lnTo>
                  <a:pt x="1654585" y="4247108"/>
                </a:lnTo>
                <a:close/>
                <a:moveTo>
                  <a:pt x="3638853" y="4246718"/>
                </a:moveTo>
                <a:lnTo>
                  <a:pt x="3656643" y="4256440"/>
                </a:lnTo>
                <a:cubicBezTo>
                  <a:pt x="3666898" y="4263329"/>
                  <a:pt x="3676808" y="4270674"/>
                  <a:pt x="3687408" y="4277108"/>
                </a:cubicBezTo>
                <a:cubicBezTo>
                  <a:pt x="3702481" y="4286258"/>
                  <a:pt x="3719769" y="4292713"/>
                  <a:pt x="3735948" y="4300516"/>
                </a:cubicBezTo>
                <a:lnTo>
                  <a:pt x="3833029" y="4347332"/>
                </a:lnTo>
                <a:cubicBezTo>
                  <a:pt x="3861157" y="4360897"/>
                  <a:pt x="3885770" y="4378793"/>
                  <a:pt x="3912803" y="4393744"/>
                </a:cubicBezTo>
                <a:cubicBezTo>
                  <a:pt x="3928201" y="4402259"/>
                  <a:pt x="3952366" y="4409981"/>
                  <a:pt x="3965941" y="4423733"/>
                </a:cubicBezTo>
                <a:lnTo>
                  <a:pt x="3967450" y="4426321"/>
                </a:lnTo>
                <a:lnTo>
                  <a:pt x="3960217" y="4424549"/>
                </a:lnTo>
                <a:lnTo>
                  <a:pt x="3944461" y="4416951"/>
                </a:lnTo>
                <a:lnTo>
                  <a:pt x="3947674" y="4418115"/>
                </a:lnTo>
                <a:cubicBezTo>
                  <a:pt x="3962814" y="4423858"/>
                  <a:pt x="3975922" y="4429225"/>
                  <a:pt x="3922601" y="4405413"/>
                </a:cubicBezTo>
                <a:lnTo>
                  <a:pt x="3916701" y="4402784"/>
                </a:lnTo>
                <a:lnTo>
                  <a:pt x="3904149" y="4393541"/>
                </a:lnTo>
                <a:cubicBezTo>
                  <a:pt x="3889241" y="4382562"/>
                  <a:pt x="3871536" y="4374844"/>
                  <a:pt x="3853192" y="4367853"/>
                </a:cubicBezTo>
                <a:lnTo>
                  <a:pt x="3808826" y="4350576"/>
                </a:lnTo>
                <a:lnTo>
                  <a:pt x="3790889" y="4338922"/>
                </a:lnTo>
                <a:lnTo>
                  <a:pt x="3762588" y="4325561"/>
                </a:lnTo>
                <a:lnTo>
                  <a:pt x="3758529" y="4323315"/>
                </a:lnTo>
                <a:lnTo>
                  <a:pt x="3752984" y="4321027"/>
                </a:lnTo>
                <a:lnTo>
                  <a:pt x="3742053" y="4315865"/>
                </a:lnTo>
                <a:lnTo>
                  <a:pt x="3694273" y="4292335"/>
                </a:lnTo>
                <a:lnTo>
                  <a:pt x="3670102" y="4276702"/>
                </a:lnTo>
                <a:cubicBezTo>
                  <a:pt x="3663361" y="4270732"/>
                  <a:pt x="3655639" y="4265184"/>
                  <a:pt x="3648759" y="4259153"/>
                </a:cubicBezTo>
                <a:close/>
                <a:moveTo>
                  <a:pt x="1935698" y="4246009"/>
                </a:moveTo>
                <a:cubicBezTo>
                  <a:pt x="1935048" y="4246627"/>
                  <a:pt x="1933818" y="4248620"/>
                  <a:pt x="1931941" y="4252150"/>
                </a:cubicBezTo>
                <a:lnTo>
                  <a:pt x="1925765" y="4264689"/>
                </a:lnTo>
                <a:lnTo>
                  <a:pt x="1927115" y="4248931"/>
                </a:lnTo>
                <a:cubicBezTo>
                  <a:pt x="1926663" y="4245077"/>
                  <a:pt x="1925278" y="4244728"/>
                  <a:pt x="1923361" y="4246596"/>
                </a:cubicBezTo>
                <a:cubicBezTo>
                  <a:pt x="1917607" y="4252196"/>
                  <a:pt x="1907055" y="4277743"/>
                  <a:pt x="1902461" y="4288442"/>
                </a:cubicBezTo>
                <a:lnTo>
                  <a:pt x="1859095" y="4398636"/>
                </a:lnTo>
                <a:lnTo>
                  <a:pt x="1857076" y="4429592"/>
                </a:lnTo>
                <a:lnTo>
                  <a:pt x="1867522" y="4396387"/>
                </a:lnTo>
                <a:cubicBezTo>
                  <a:pt x="1880940" y="4357111"/>
                  <a:pt x="1892385" y="4335001"/>
                  <a:pt x="1922436" y="4271451"/>
                </a:cubicBezTo>
                <a:lnTo>
                  <a:pt x="1925765" y="4264689"/>
                </a:lnTo>
                <a:lnTo>
                  <a:pt x="1925763" y="4264709"/>
                </a:lnTo>
                <a:cubicBezTo>
                  <a:pt x="1921629" y="4280166"/>
                  <a:pt x="1910534" y="4294817"/>
                  <a:pt x="1905005" y="4310112"/>
                </a:cubicBezTo>
                <a:lnTo>
                  <a:pt x="1857919" y="4435437"/>
                </a:lnTo>
                <a:lnTo>
                  <a:pt x="1859300" y="4445365"/>
                </a:lnTo>
                <a:lnTo>
                  <a:pt x="1859220" y="4446103"/>
                </a:lnTo>
                <a:lnTo>
                  <a:pt x="1886359" y="4379515"/>
                </a:lnTo>
                <a:cubicBezTo>
                  <a:pt x="1916331" y="4304746"/>
                  <a:pt x="1940247" y="4241686"/>
                  <a:pt x="1935698" y="4246009"/>
                </a:cubicBezTo>
                <a:close/>
                <a:moveTo>
                  <a:pt x="1855665" y="4244780"/>
                </a:moveTo>
                <a:cubicBezTo>
                  <a:pt x="1855731" y="4245163"/>
                  <a:pt x="1855231" y="4246866"/>
                  <a:pt x="1854030" y="4250190"/>
                </a:cubicBezTo>
                <a:lnTo>
                  <a:pt x="1843238" y="4276625"/>
                </a:lnTo>
                <a:lnTo>
                  <a:pt x="1819173" y="4327514"/>
                </a:lnTo>
                <a:lnTo>
                  <a:pt x="1828167" y="4304329"/>
                </a:lnTo>
                <a:cubicBezTo>
                  <a:pt x="1839443" y="4277137"/>
                  <a:pt x="1855321" y="4242769"/>
                  <a:pt x="1855665" y="4244780"/>
                </a:cubicBezTo>
                <a:close/>
                <a:moveTo>
                  <a:pt x="1551954" y="4244355"/>
                </a:moveTo>
                <a:lnTo>
                  <a:pt x="1552095" y="4244542"/>
                </a:lnTo>
                <a:lnTo>
                  <a:pt x="1542552" y="4269234"/>
                </a:lnTo>
                <a:lnTo>
                  <a:pt x="1543132" y="4266806"/>
                </a:lnTo>
                <a:lnTo>
                  <a:pt x="1547513" y="4253846"/>
                </a:lnTo>
                <a:lnTo>
                  <a:pt x="1547958" y="4252239"/>
                </a:lnTo>
                <a:lnTo>
                  <a:pt x="1549648" y="4247614"/>
                </a:lnTo>
                <a:cubicBezTo>
                  <a:pt x="1550520" y="4245861"/>
                  <a:pt x="1551315" y="4244683"/>
                  <a:pt x="1551954" y="4244355"/>
                </a:cubicBezTo>
                <a:close/>
                <a:moveTo>
                  <a:pt x="1572113" y="4240519"/>
                </a:moveTo>
                <a:lnTo>
                  <a:pt x="1569194" y="4243853"/>
                </a:lnTo>
                <a:lnTo>
                  <a:pt x="1563814" y="4251767"/>
                </a:lnTo>
                <a:lnTo>
                  <a:pt x="1562866" y="4254091"/>
                </a:lnTo>
                <a:lnTo>
                  <a:pt x="1562871" y="4254603"/>
                </a:lnTo>
                <a:lnTo>
                  <a:pt x="1569974" y="4245075"/>
                </a:lnTo>
                <a:lnTo>
                  <a:pt x="1562917" y="4260099"/>
                </a:lnTo>
                <a:lnTo>
                  <a:pt x="1563012" y="4271612"/>
                </a:lnTo>
                <a:lnTo>
                  <a:pt x="1574039" y="4245198"/>
                </a:lnTo>
                <a:lnTo>
                  <a:pt x="1574524" y="4241231"/>
                </a:lnTo>
                <a:lnTo>
                  <a:pt x="1573249" y="4240808"/>
                </a:lnTo>
                <a:lnTo>
                  <a:pt x="1571302" y="4243293"/>
                </a:lnTo>
                <a:lnTo>
                  <a:pt x="1569974" y="4245075"/>
                </a:lnTo>
                <a:close/>
                <a:moveTo>
                  <a:pt x="3634002" y="4236454"/>
                </a:moveTo>
                <a:cubicBezTo>
                  <a:pt x="3638774" y="4236849"/>
                  <a:pt x="3651579" y="4243950"/>
                  <a:pt x="3657301" y="4246708"/>
                </a:cubicBezTo>
                <a:lnTo>
                  <a:pt x="3679462" y="4261107"/>
                </a:lnTo>
                <a:lnTo>
                  <a:pt x="3674470" y="4258711"/>
                </a:lnTo>
                <a:cubicBezTo>
                  <a:pt x="3661457" y="4252545"/>
                  <a:pt x="3647647" y="4246022"/>
                  <a:pt x="3632467" y="4238702"/>
                </a:cubicBezTo>
                <a:cubicBezTo>
                  <a:pt x="3631713" y="4236935"/>
                  <a:pt x="3632411" y="4236322"/>
                  <a:pt x="3634002" y="4236454"/>
                </a:cubicBezTo>
                <a:close/>
                <a:moveTo>
                  <a:pt x="3676295" y="4236016"/>
                </a:moveTo>
                <a:lnTo>
                  <a:pt x="3687560" y="4241450"/>
                </a:lnTo>
                <a:lnTo>
                  <a:pt x="3696750" y="4249290"/>
                </a:lnTo>
                <a:lnTo>
                  <a:pt x="3696537" y="4249234"/>
                </a:lnTo>
                <a:lnTo>
                  <a:pt x="3691512" y="4247224"/>
                </a:lnTo>
                <a:close/>
                <a:moveTo>
                  <a:pt x="1859471" y="4235063"/>
                </a:moveTo>
                <a:lnTo>
                  <a:pt x="1831401" y="4289563"/>
                </a:lnTo>
                <a:cubicBezTo>
                  <a:pt x="1806088" y="4341265"/>
                  <a:pt x="1788239" y="4385924"/>
                  <a:pt x="1768170" y="4440282"/>
                </a:cubicBezTo>
                <a:lnTo>
                  <a:pt x="1761133" y="4459674"/>
                </a:lnTo>
                <a:lnTo>
                  <a:pt x="1761104" y="4459971"/>
                </a:lnTo>
                <a:lnTo>
                  <a:pt x="1763069" y="4454984"/>
                </a:lnTo>
                <a:cubicBezTo>
                  <a:pt x="1772047" y="4432241"/>
                  <a:pt x="1780916" y="4410193"/>
                  <a:pt x="1789839" y="4389543"/>
                </a:cubicBezTo>
                <a:lnTo>
                  <a:pt x="1819170" y="4327518"/>
                </a:lnTo>
                <a:lnTo>
                  <a:pt x="1804407" y="4370970"/>
                </a:lnTo>
                <a:lnTo>
                  <a:pt x="1797064" y="4388696"/>
                </a:lnTo>
                <a:cubicBezTo>
                  <a:pt x="1787212" y="4415114"/>
                  <a:pt x="1778744" y="4442030"/>
                  <a:pt x="1770169" y="4468906"/>
                </a:cubicBezTo>
                <a:lnTo>
                  <a:pt x="1759467" y="4499992"/>
                </a:lnTo>
                <a:lnTo>
                  <a:pt x="1756872" y="4506038"/>
                </a:lnTo>
                <a:lnTo>
                  <a:pt x="1757192" y="4506603"/>
                </a:lnTo>
                <a:lnTo>
                  <a:pt x="1759467" y="4499992"/>
                </a:lnTo>
                <a:lnTo>
                  <a:pt x="1764749" y="4487691"/>
                </a:lnTo>
                <a:lnTo>
                  <a:pt x="1804407" y="4370970"/>
                </a:lnTo>
                <a:lnTo>
                  <a:pt x="1825726" y="4319510"/>
                </a:lnTo>
                <a:lnTo>
                  <a:pt x="1843238" y="4276625"/>
                </a:lnTo>
                <a:lnTo>
                  <a:pt x="1848504" y="4265486"/>
                </a:lnTo>
                <a:cubicBezTo>
                  <a:pt x="1850732" y="4260544"/>
                  <a:pt x="1854781" y="4250508"/>
                  <a:pt x="1857630" y="4242903"/>
                </a:cubicBezTo>
                <a:lnTo>
                  <a:pt x="1859217" y="4238324"/>
                </a:lnTo>
                <a:close/>
                <a:moveTo>
                  <a:pt x="1911092" y="4234801"/>
                </a:moveTo>
                <a:cubicBezTo>
                  <a:pt x="1908227" y="4240785"/>
                  <a:pt x="1897900" y="4265178"/>
                  <a:pt x="1893543" y="4274844"/>
                </a:cubicBezTo>
                <a:lnTo>
                  <a:pt x="1868519" y="4338357"/>
                </a:lnTo>
                <a:lnTo>
                  <a:pt x="1867584" y="4346603"/>
                </a:lnTo>
                <a:lnTo>
                  <a:pt x="1910972" y="4236181"/>
                </a:lnTo>
                <a:cubicBezTo>
                  <a:pt x="1912173" y="4232857"/>
                  <a:pt x="1912047" y="4232806"/>
                  <a:pt x="1911092" y="4234801"/>
                </a:cubicBezTo>
                <a:close/>
                <a:moveTo>
                  <a:pt x="3729204" y="4233699"/>
                </a:moveTo>
                <a:lnTo>
                  <a:pt x="3769794" y="4249344"/>
                </a:lnTo>
                <a:cubicBezTo>
                  <a:pt x="3814203" y="4266460"/>
                  <a:pt x="3849568" y="4295754"/>
                  <a:pt x="3889455" y="4318960"/>
                </a:cubicBezTo>
                <a:cubicBezTo>
                  <a:pt x="3909849" y="4330825"/>
                  <a:pt x="3933135" y="4339079"/>
                  <a:pt x="3954176" y="4350170"/>
                </a:cubicBezTo>
                <a:cubicBezTo>
                  <a:pt x="3962657" y="4354641"/>
                  <a:pt x="3969979" y="4360439"/>
                  <a:pt x="3977882" y="4365574"/>
                </a:cubicBezTo>
                <a:lnTo>
                  <a:pt x="3978753" y="4367306"/>
                </a:lnTo>
                <a:lnTo>
                  <a:pt x="3975765" y="4366146"/>
                </a:lnTo>
                <a:cubicBezTo>
                  <a:pt x="3965388" y="4361985"/>
                  <a:pt x="3955188" y="4357778"/>
                  <a:pt x="3945797" y="4353691"/>
                </a:cubicBezTo>
                <a:lnTo>
                  <a:pt x="3945305" y="4353462"/>
                </a:lnTo>
                <a:lnTo>
                  <a:pt x="3945298" y="4353458"/>
                </a:lnTo>
                <a:cubicBezTo>
                  <a:pt x="3936922" y="4348116"/>
                  <a:pt x="3922422" y="4339793"/>
                  <a:pt x="3896982" y="4326559"/>
                </a:cubicBezTo>
                <a:lnTo>
                  <a:pt x="3896980" y="4326559"/>
                </a:lnTo>
                <a:lnTo>
                  <a:pt x="3873275" y="4311157"/>
                </a:lnTo>
                <a:cubicBezTo>
                  <a:pt x="3857831" y="4302431"/>
                  <a:pt x="3840179" y="4296475"/>
                  <a:pt x="3824734" y="4287749"/>
                </a:cubicBezTo>
                <a:cubicBezTo>
                  <a:pt x="3770157" y="4256912"/>
                  <a:pt x="3768344" y="4253791"/>
                  <a:pt x="3776191" y="4256534"/>
                </a:cubicBezTo>
                <a:lnTo>
                  <a:pt x="3784062" y="4259763"/>
                </a:lnTo>
                <a:lnTo>
                  <a:pt x="3785626" y="4260495"/>
                </a:lnTo>
                <a:cubicBezTo>
                  <a:pt x="3796243" y="4265419"/>
                  <a:pt x="3791998" y="4263235"/>
                  <a:pt x="3785665" y="4260420"/>
                </a:cubicBezTo>
                <a:lnTo>
                  <a:pt x="3784062" y="4259763"/>
                </a:lnTo>
                <a:lnTo>
                  <a:pt x="3774677" y="4255368"/>
                </a:lnTo>
                <a:cubicBezTo>
                  <a:pt x="3765253" y="4250928"/>
                  <a:pt x="3751317" y="4244305"/>
                  <a:pt x="3731271" y="4234693"/>
                </a:cubicBezTo>
                <a:close/>
                <a:moveTo>
                  <a:pt x="1355706" y="4232621"/>
                </a:moveTo>
                <a:lnTo>
                  <a:pt x="1354349" y="4235630"/>
                </a:lnTo>
                <a:lnTo>
                  <a:pt x="1353992" y="4236527"/>
                </a:lnTo>
                <a:lnTo>
                  <a:pt x="1358882" y="4242228"/>
                </a:lnTo>
                <a:lnTo>
                  <a:pt x="1359309" y="4241049"/>
                </a:lnTo>
                <a:close/>
                <a:moveTo>
                  <a:pt x="1876589" y="4232546"/>
                </a:moveTo>
                <a:lnTo>
                  <a:pt x="1860700" y="4263638"/>
                </a:lnTo>
                <a:lnTo>
                  <a:pt x="1860476" y="4266238"/>
                </a:lnTo>
                <a:lnTo>
                  <a:pt x="1863038" y="4283647"/>
                </a:lnTo>
                <a:lnTo>
                  <a:pt x="1874067" y="4256500"/>
                </a:lnTo>
                <a:lnTo>
                  <a:pt x="1876767" y="4249579"/>
                </a:lnTo>
                <a:close/>
                <a:moveTo>
                  <a:pt x="1766379" y="4231994"/>
                </a:moveTo>
                <a:lnTo>
                  <a:pt x="1753763" y="4259872"/>
                </a:lnTo>
                <a:lnTo>
                  <a:pt x="1739687" y="4290682"/>
                </a:lnTo>
                <a:lnTo>
                  <a:pt x="1735223" y="4299223"/>
                </a:lnTo>
                <a:lnTo>
                  <a:pt x="1746526" y="4270137"/>
                </a:lnTo>
                <a:cubicBezTo>
                  <a:pt x="1749314" y="4262742"/>
                  <a:pt x="1754097" y="4251907"/>
                  <a:pt x="1759499" y="4240262"/>
                </a:cubicBezTo>
                <a:lnTo>
                  <a:pt x="1761382" y="4236347"/>
                </a:lnTo>
                <a:close/>
                <a:moveTo>
                  <a:pt x="1189598" y="4231542"/>
                </a:moveTo>
                <a:cubicBezTo>
                  <a:pt x="1189598" y="4231542"/>
                  <a:pt x="1192085" y="4242474"/>
                  <a:pt x="1192150" y="4248037"/>
                </a:cubicBezTo>
                <a:cubicBezTo>
                  <a:pt x="1192224" y="4254381"/>
                  <a:pt x="1195650" y="4264046"/>
                  <a:pt x="1190008" y="4266950"/>
                </a:cubicBezTo>
                <a:cubicBezTo>
                  <a:pt x="1188773" y="4267586"/>
                  <a:pt x="1188073" y="4267212"/>
                  <a:pt x="1187701" y="4266208"/>
                </a:cubicBezTo>
                <a:lnTo>
                  <a:pt x="1187556" y="4264324"/>
                </a:lnTo>
                <a:lnTo>
                  <a:pt x="1187593" y="4262256"/>
                </a:lnTo>
                <a:lnTo>
                  <a:pt x="1187598" y="4243545"/>
                </a:lnTo>
                <a:lnTo>
                  <a:pt x="1187973" y="4241412"/>
                </a:lnTo>
                <a:cubicBezTo>
                  <a:pt x="1188776" y="4237119"/>
                  <a:pt x="1189427" y="4233589"/>
                  <a:pt x="1189598" y="4231542"/>
                </a:cubicBezTo>
                <a:close/>
                <a:moveTo>
                  <a:pt x="1770208" y="4230271"/>
                </a:moveTo>
                <a:lnTo>
                  <a:pt x="1769715" y="4233170"/>
                </a:lnTo>
                <a:lnTo>
                  <a:pt x="1770876" y="4230304"/>
                </a:lnTo>
                <a:close/>
                <a:moveTo>
                  <a:pt x="3819118" y="4229545"/>
                </a:moveTo>
                <a:lnTo>
                  <a:pt x="3912906" y="4277857"/>
                </a:lnTo>
                <a:lnTo>
                  <a:pt x="3890951" y="4268116"/>
                </a:lnTo>
                <a:lnTo>
                  <a:pt x="3869323" y="4257760"/>
                </a:lnTo>
                <a:lnTo>
                  <a:pt x="3866123" y="4256404"/>
                </a:lnTo>
                <a:lnTo>
                  <a:pt x="3853352" y="4249733"/>
                </a:lnTo>
                <a:cubicBezTo>
                  <a:pt x="3847412" y="4246429"/>
                  <a:pt x="3840803" y="4242573"/>
                  <a:pt x="3832453" y="4237588"/>
                </a:cubicBezTo>
                <a:close/>
                <a:moveTo>
                  <a:pt x="3666565" y="4228851"/>
                </a:moveTo>
                <a:lnTo>
                  <a:pt x="3676295" y="4236016"/>
                </a:lnTo>
                <a:lnTo>
                  <a:pt x="3668207" y="4232116"/>
                </a:lnTo>
                <a:close/>
                <a:moveTo>
                  <a:pt x="2677263" y="4227419"/>
                </a:moveTo>
                <a:lnTo>
                  <a:pt x="2664935" y="4251574"/>
                </a:lnTo>
                <a:lnTo>
                  <a:pt x="2657019" y="4275925"/>
                </a:lnTo>
                <a:lnTo>
                  <a:pt x="2655918" y="4279343"/>
                </a:lnTo>
                <a:lnTo>
                  <a:pt x="2674397" y="4238230"/>
                </a:lnTo>
                <a:close/>
                <a:moveTo>
                  <a:pt x="1631012" y="4226423"/>
                </a:moveTo>
                <a:lnTo>
                  <a:pt x="1630610" y="4227355"/>
                </a:lnTo>
                <a:lnTo>
                  <a:pt x="1629280" y="4239111"/>
                </a:lnTo>
                <a:lnTo>
                  <a:pt x="1626241" y="4244486"/>
                </a:lnTo>
                <a:cubicBezTo>
                  <a:pt x="1619675" y="4255898"/>
                  <a:pt x="1622596" y="4250058"/>
                  <a:pt x="1621031" y="4260877"/>
                </a:cubicBezTo>
                <a:lnTo>
                  <a:pt x="1619907" y="4266410"/>
                </a:lnTo>
                <a:lnTo>
                  <a:pt x="1629056" y="4241095"/>
                </a:lnTo>
                <a:lnTo>
                  <a:pt x="1629280" y="4239111"/>
                </a:lnTo>
                <a:lnTo>
                  <a:pt x="1630645" y="4236695"/>
                </a:lnTo>
                <a:lnTo>
                  <a:pt x="1631117" y="4235390"/>
                </a:lnTo>
                <a:close/>
                <a:moveTo>
                  <a:pt x="1556711" y="4226167"/>
                </a:moveTo>
                <a:lnTo>
                  <a:pt x="1551504" y="4236343"/>
                </a:lnTo>
                <a:lnTo>
                  <a:pt x="1550920" y="4241506"/>
                </a:lnTo>
                <a:lnTo>
                  <a:pt x="1547958" y="4252239"/>
                </a:lnTo>
                <a:lnTo>
                  <a:pt x="1544085" y="4262833"/>
                </a:lnTo>
                <a:lnTo>
                  <a:pt x="1543132" y="4266806"/>
                </a:lnTo>
                <a:lnTo>
                  <a:pt x="1542658" y="4268211"/>
                </a:lnTo>
                <a:lnTo>
                  <a:pt x="1539473" y="4277033"/>
                </a:lnTo>
                <a:lnTo>
                  <a:pt x="1533582" y="4275145"/>
                </a:lnTo>
                <a:lnTo>
                  <a:pt x="1526851" y="4290418"/>
                </a:lnTo>
                <a:lnTo>
                  <a:pt x="1528704" y="4291653"/>
                </a:lnTo>
                <a:lnTo>
                  <a:pt x="1531342" y="4292962"/>
                </a:lnTo>
                <a:lnTo>
                  <a:pt x="1536469" y="4284061"/>
                </a:lnTo>
                <a:lnTo>
                  <a:pt x="1540399" y="4277329"/>
                </a:lnTo>
                <a:lnTo>
                  <a:pt x="1539529" y="4277051"/>
                </a:lnTo>
                <a:lnTo>
                  <a:pt x="1542552" y="4269234"/>
                </a:lnTo>
                <a:lnTo>
                  <a:pt x="1540755" y="4276719"/>
                </a:lnTo>
                <a:lnTo>
                  <a:pt x="1548098" y="4264142"/>
                </a:lnTo>
                <a:cubicBezTo>
                  <a:pt x="1548878" y="4260390"/>
                  <a:pt x="1550361" y="4254885"/>
                  <a:pt x="1552018" y="4248943"/>
                </a:cubicBezTo>
                <a:lnTo>
                  <a:pt x="1552933" y="4245662"/>
                </a:lnTo>
                <a:lnTo>
                  <a:pt x="1552095" y="4244542"/>
                </a:lnTo>
                <a:lnTo>
                  <a:pt x="1556224" y="4233861"/>
                </a:lnTo>
                <a:lnTo>
                  <a:pt x="1556991" y="4231116"/>
                </a:lnTo>
                <a:lnTo>
                  <a:pt x="1557052" y="4230848"/>
                </a:lnTo>
                <a:lnTo>
                  <a:pt x="1556850" y="4228186"/>
                </a:lnTo>
                <a:close/>
                <a:moveTo>
                  <a:pt x="1352416" y="4224927"/>
                </a:moveTo>
                <a:lnTo>
                  <a:pt x="1350097" y="4231859"/>
                </a:lnTo>
                <a:lnTo>
                  <a:pt x="1349931" y="4231157"/>
                </a:lnTo>
                <a:lnTo>
                  <a:pt x="1349075" y="4234915"/>
                </a:lnTo>
                <a:lnTo>
                  <a:pt x="1350097" y="4231859"/>
                </a:lnTo>
                <a:lnTo>
                  <a:pt x="1350139" y="4232036"/>
                </a:lnTo>
                <a:lnTo>
                  <a:pt x="1351321" y="4233415"/>
                </a:lnTo>
                <a:lnTo>
                  <a:pt x="1353509" y="4227481"/>
                </a:lnTo>
                <a:close/>
                <a:moveTo>
                  <a:pt x="3644372" y="4222200"/>
                </a:moveTo>
                <a:cubicBezTo>
                  <a:pt x="3648844" y="4222897"/>
                  <a:pt x="3661999" y="4230114"/>
                  <a:pt x="3668207" y="4232116"/>
                </a:cubicBezTo>
                <a:cubicBezTo>
                  <a:pt x="3681965" y="4241055"/>
                  <a:pt x="3688103" y="4245166"/>
                  <a:pt x="3691274" y="4247128"/>
                </a:cubicBezTo>
                <a:lnTo>
                  <a:pt x="3691512" y="4247224"/>
                </a:lnTo>
                <a:lnTo>
                  <a:pt x="3691913" y="4247519"/>
                </a:lnTo>
                <a:lnTo>
                  <a:pt x="3699406" y="4251559"/>
                </a:lnTo>
                <a:lnTo>
                  <a:pt x="3710294" y="4260849"/>
                </a:lnTo>
                <a:cubicBezTo>
                  <a:pt x="3721439" y="4270359"/>
                  <a:pt x="3733104" y="4279294"/>
                  <a:pt x="3746855" y="4285923"/>
                </a:cubicBezTo>
                <a:lnTo>
                  <a:pt x="3763068" y="4293742"/>
                </a:lnTo>
                <a:lnTo>
                  <a:pt x="3763034" y="4293727"/>
                </a:lnTo>
                <a:lnTo>
                  <a:pt x="3734116" y="4283752"/>
                </a:lnTo>
                <a:lnTo>
                  <a:pt x="3722022" y="4277918"/>
                </a:lnTo>
                <a:cubicBezTo>
                  <a:pt x="3705482" y="4269463"/>
                  <a:pt x="3652228" y="4238478"/>
                  <a:pt x="3643374" y="4224111"/>
                </a:cubicBezTo>
                <a:cubicBezTo>
                  <a:pt x="3642356" y="4222459"/>
                  <a:pt x="3642882" y="4221967"/>
                  <a:pt x="3644372" y="4222200"/>
                </a:cubicBezTo>
                <a:close/>
                <a:moveTo>
                  <a:pt x="1905308" y="4219507"/>
                </a:moveTo>
                <a:cubicBezTo>
                  <a:pt x="1904779" y="4219504"/>
                  <a:pt x="1903732" y="4220455"/>
                  <a:pt x="1902052" y="4222582"/>
                </a:cubicBezTo>
                <a:lnTo>
                  <a:pt x="1879951" y="4259107"/>
                </a:lnTo>
                <a:lnTo>
                  <a:pt x="1880642" y="4277141"/>
                </a:lnTo>
                <a:lnTo>
                  <a:pt x="1880717" y="4281996"/>
                </a:lnTo>
                <a:lnTo>
                  <a:pt x="1888869" y="4263394"/>
                </a:lnTo>
                <a:cubicBezTo>
                  <a:pt x="1897670" y="4243392"/>
                  <a:pt x="1907958" y="4219522"/>
                  <a:pt x="1905308" y="4219507"/>
                </a:cubicBezTo>
                <a:close/>
                <a:moveTo>
                  <a:pt x="1556249" y="4219413"/>
                </a:moveTo>
                <a:lnTo>
                  <a:pt x="1552920" y="4226374"/>
                </a:lnTo>
                <a:lnTo>
                  <a:pt x="1552570" y="4226937"/>
                </a:lnTo>
                <a:lnTo>
                  <a:pt x="1552543" y="4227162"/>
                </a:lnTo>
                <a:lnTo>
                  <a:pt x="1552920" y="4226374"/>
                </a:lnTo>
                <a:lnTo>
                  <a:pt x="1556350" y="4220878"/>
                </a:lnTo>
                <a:close/>
                <a:moveTo>
                  <a:pt x="3671237" y="4219140"/>
                </a:moveTo>
                <a:lnTo>
                  <a:pt x="3677987" y="4224922"/>
                </a:lnTo>
                <a:lnTo>
                  <a:pt x="3683345" y="4226235"/>
                </a:lnTo>
                <a:lnTo>
                  <a:pt x="3721589" y="4257174"/>
                </a:lnTo>
                <a:lnTo>
                  <a:pt x="3700567" y="4247722"/>
                </a:lnTo>
                <a:lnTo>
                  <a:pt x="3687560" y="4241450"/>
                </a:lnTo>
                <a:lnTo>
                  <a:pt x="3676861" y="4232319"/>
                </a:lnTo>
                <a:close/>
                <a:moveTo>
                  <a:pt x="2571195" y="4218357"/>
                </a:moveTo>
                <a:lnTo>
                  <a:pt x="2571314" y="4218383"/>
                </a:lnTo>
                <a:lnTo>
                  <a:pt x="2571025" y="4221939"/>
                </a:lnTo>
                <a:cubicBezTo>
                  <a:pt x="2570734" y="4224281"/>
                  <a:pt x="2570256" y="4227628"/>
                  <a:pt x="2569572" y="4232081"/>
                </a:cubicBezTo>
                <a:lnTo>
                  <a:pt x="2569187" y="4234598"/>
                </a:lnTo>
                <a:lnTo>
                  <a:pt x="2564644" y="4245028"/>
                </a:lnTo>
                <a:lnTo>
                  <a:pt x="2569120" y="4225130"/>
                </a:lnTo>
                <a:close/>
                <a:moveTo>
                  <a:pt x="2682959" y="4216253"/>
                </a:moveTo>
                <a:lnTo>
                  <a:pt x="2681795" y="4218535"/>
                </a:lnTo>
                <a:lnTo>
                  <a:pt x="2679333" y="4227247"/>
                </a:lnTo>
                <a:lnTo>
                  <a:pt x="2680984" y="4223573"/>
                </a:lnTo>
                <a:close/>
                <a:moveTo>
                  <a:pt x="3785993" y="4213461"/>
                </a:moveTo>
                <a:lnTo>
                  <a:pt x="3787641" y="4214239"/>
                </a:lnTo>
                <a:cubicBezTo>
                  <a:pt x="3789844" y="4215279"/>
                  <a:pt x="3792892" y="4216724"/>
                  <a:pt x="3796273" y="4218337"/>
                </a:cubicBezTo>
                <a:lnTo>
                  <a:pt x="3798450" y="4219399"/>
                </a:lnTo>
                <a:lnTo>
                  <a:pt x="3800260" y="4220363"/>
                </a:lnTo>
                <a:lnTo>
                  <a:pt x="3851700" y="4250290"/>
                </a:lnTo>
                <a:lnTo>
                  <a:pt x="3844705" y="4247324"/>
                </a:lnTo>
                <a:cubicBezTo>
                  <a:pt x="3817736" y="4236619"/>
                  <a:pt x="3811334" y="4236403"/>
                  <a:pt x="3791210" y="4218411"/>
                </a:cubicBezTo>
                <a:close/>
                <a:moveTo>
                  <a:pt x="1215719" y="4213133"/>
                </a:moveTo>
                <a:lnTo>
                  <a:pt x="1218548" y="4218675"/>
                </a:lnTo>
                <a:cubicBezTo>
                  <a:pt x="1220855" y="4228469"/>
                  <a:pt x="1214310" y="4235300"/>
                  <a:pt x="1208645" y="4245485"/>
                </a:cubicBezTo>
                <a:cubicBezTo>
                  <a:pt x="1208645" y="4245485"/>
                  <a:pt x="1209124" y="4235840"/>
                  <a:pt x="1210786" y="4226574"/>
                </a:cubicBezTo>
                <a:lnTo>
                  <a:pt x="1212141" y="4221751"/>
                </a:lnTo>
                <a:lnTo>
                  <a:pt x="1213202" y="4231267"/>
                </a:lnTo>
                <a:cubicBezTo>
                  <a:pt x="1214654" y="4234088"/>
                  <a:pt x="1215301" y="4230942"/>
                  <a:pt x="1215529" y="4226300"/>
                </a:cubicBezTo>
                <a:lnTo>
                  <a:pt x="1215358" y="4213400"/>
                </a:lnTo>
                <a:close/>
                <a:moveTo>
                  <a:pt x="1137418" y="4210897"/>
                </a:moveTo>
                <a:lnTo>
                  <a:pt x="1139971" y="4227397"/>
                </a:lnTo>
                <a:lnTo>
                  <a:pt x="1137419" y="4210901"/>
                </a:lnTo>
                <a:close/>
                <a:moveTo>
                  <a:pt x="3667531" y="4210457"/>
                </a:moveTo>
                <a:lnTo>
                  <a:pt x="3682235" y="4212808"/>
                </a:lnTo>
                <a:lnTo>
                  <a:pt x="3682924" y="4213207"/>
                </a:lnTo>
                <a:lnTo>
                  <a:pt x="3687767" y="4217727"/>
                </a:lnTo>
                <a:lnTo>
                  <a:pt x="3696768" y="4221197"/>
                </a:lnTo>
                <a:lnTo>
                  <a:pt x="3702480" y="4224494"/>
                </a:lnTo>
                <a:cubicBezTo>
                  <a:pt x="3715702" y="4233753"/>
                  <a:pt x="3727783" y="4244559"/>
                  <a:pt x="3735181" y="4248532"/>
                </a:cubicBezTo>
                <a:cubicBezTo>
                  <a:pt x="3747778" y="4255300"/>
                  <a:pt x="3762523" y="4259072"/>
                  <a:pt x="3776194" y="4264341"/>
                </a:cubicBezTo>
                <a:cubicBezTo>
                  <a:pt x="3805799" y="4275751"/>
                  <a:pt x="3828349" y="4296524"/>
                  <a:pt x="3855968" y="4310752"/>
                </a:cubicBezTo>
                <a:lnTo>
                  <a:pt x="3896980" y="4326559"/>
                </a:lnTo>
                <a:lnTo>
                  <a:pt x="3920688" y="4341963"/>
                </a:lnTo>
                <a:lnTo>
                  <a:pt x="3945305" y="4353462"/>
                </a:lnTo>
                <a:lnTo>
                  <a:pt x="3953875" y="4359476"/>
                </a:lnTo>
                <a:cubicBezTo>
                  <a:pt x="3960790" y="4365163"/>
                  <a:pt x="3952847" y="4362789"/>
                  <a:pt x="3968574" y="4367794"/>
                </a:cubicBezTo>
                <a:lnTo>
                  <a:pt x="3980995" y="4371763"/>
                </a:lnTo>
                <a:lnTo>
                  <a:pt x="3984604" y="4378939"/>
                </a:lnTo>
                <a:lnTo>
                  <a:pt x="3984854" y="4379743"/>
                </a:lnTo>
                <a:lnTo>
                  <a:pt x="3984282" y="4380571"/>
                </a:lnTo>
                <a:cubicBezTo>
                  <a:pt x="3973069" y="4372313"/>
                  <a:pt x="3955864" y="4371530"/>
                  <a:pt x="3943270" y="4364763"/>
                </a:cubicBezTo>
                <a:cubicBezTo>
                  <a:pt x="3931574" y="4358480"/>
                  <a:pt x="3923436" y="4348392"/>
                  <a:pt x="3912036" y="4341759"/>
                </a:cubicBezTo>
                <a:cubicBezTo>
                  <a:pt x="3870177" y="4317407"/>
                  <a:pt x="3827427" y="4294043"/>
                  <a:pt x="3783721" y="4271940"/>
                </a:cubicBezTo>
                <a:cubicBezTo>
                  <a:pt x="3702032" y="4230631"/>
                  <a:pt x="3779902" y="4283524"/>
                  <a:pt x="3711473" y="4233130"/>
                </a:cubicBezTo>
                <a:lnTo>
                  <a:pt x="3683345" y="4226235"/>
                </a:lnTo>
                <a:lnTo>
                  <a:pt x="3669475" y="4215014"/>
                </a:lnTo>
                <a:close/>
                <a:moveTo>
                  <a:pt x="3662934" y="4209721"/>
                </a:moveTo>
                <a:lnTo>
                  <a:pt x="3669475" y="4215014"/>
                </a:lnTo>
                <a:lnTo>
                  <a:pt x="3671237" y="4219140"/>
                </a:lnTo>
                <a:lnTo>
                  <a:pt x="3665732" y="4214426"/>
                </a:lnTo>
                <a:lnTo>
                  <a:pt x="3662329" y="4210303"/>
                </a:lnTo>
                <a:close/>
                <a:moveTo>
                  <a:pt x="3740861" y="4209046"/>
                </a:moveTo>
                <a:lnTo>
                  <a:pt x="3745853" y="4210757"/>
                </a:lnTo>
                <a:lnTo>
                  <a:pt x="3748624" y="4213207"/>
                </a:lnTo>
                <a:cubicBezTo>
                  <a:pt x="3756897" y="4219232"/>
                  <a:pt x="3772046" y="4228572"/>
                  <a:pt x="3796880" y="4242554"/>
                </a:cubicBezTo>
                <a:cubicBezTo>
                  <a:pt x="3845351" y="4269846"/>
                  <a:pt x="3893068" y="4298417"/>
                  <a:pt x="3942014" y="4325312"/>
                </a:cubicBezTo>
                <a:lnTo>
                  <a:pt x="3991959" y="4351234"/>
                </a:lnTo>
                <a:lnTo>
                  <a:pt x="3984964" y="4348210"/>
                </a:lnTo>
                <a:cubicBezTo>
                  <a:pt x="3967505" y="4340546"/>
                  <a:pt x="3952637" y="4333874"/>
                  <a:pt x="3939489" y="4327770"/>
                </a:cubicBezTo>
                <a:lnTo>
                  <a:pt x="3921664" y="4319134"/>
                </a:lnTo>
                <a:lnTo>
                  <a:pt x="3906094" y="4308534"/>
                </a:lnTo>
                <a:cubicBezTo>
                  <a:pt x="3881788" y="4291988"/>
                  <a:pt x="3856639" y="4276552"/>
                  <a:pt x="3828115" y="4265557"/>
                </a:cubicBezTo>
                <a:lnTo>
                  <a:pt x="3822405" y="4263356"/>
                </a:lnTo>
                <a:lnTo>
                  <a:pt x="3808688" y="4254866"/>
                </a:lnTo>
                <a:cubicBezTo>
                  <a:pt x="3795400" y="4246573"/>
                  <a:pt x="3780354" y="4237163"/>
                  <a:pt x="3762683" y="4226217"/>
                </a:cubicBezTo>
                <a:lnTo>
                  <a:pt x="3747945" y="4217177"/>
                </a:lnTo>
                <a:lnTo>
                  <a:pt x="3740813" y="4211546"/>
                </a:lnTo>
                <a:cubicBezTo>
                  <a:pt x="3737622" y="4209027"/>
                  <a:pt x="3738098" y="4208435"/>
                  <a:pt x="3740861" y="4209046"/>
                </a:cubicBezTo>
                <a:close/>
                <a:moveTo>
                  <a:pt x="1774814" y="4208418"/>
                </a:moveTo>
                <a:lnTo>
                  <a:pt x="1773431" y="4211291"/>
                </a:lnTo>
                <a:lnTo>
                  <a:pt x="1772040" y="4219485"/>
                </a:lnTo>
                <a:lnTo>
                  <a:pt x="1774868" y="4213231"/>
                </a:lnTo>
                <a:close/>
                <a:moveTo>
                  <a:pt x="1212928" y="4207662"/>
                </a:moveTo>
                <a:lnTo>
                  <a:pt x="1215344" y="4212397"/>
                </a:lnTo>
                <a:lnTo>
                  <a:pt x="1215358" y="4213400"/>
                </a:lnTo>
                <a:lnTo>
                  <a:pt x="1214258" y="4214212"/>
                </a:lnTo>
                <a:lnTo>
                  <a:pt x="1212141" y="4221751"/>
                </a:lnTo>
                <a:lnTo>
                  <a:pt x="1211922" y="4219785"/>
                </a:lnTo>
                <a:cubicBezTo>
                  <a:pt x="1212373" y="4215739"/>
                  <a:pt x="1213205" y="4211587"/>
                  <a:pt x="1212928" y="4207662"/>
                </a:cubicBezTo>
                <a:close/>
                <a:moveTo>
                  <a:pt x="1891381" y="4204951"/>
                </a:moveTo>
                <a:cubicBezTo>
                  <a:pt x="1889365" y="4207989"/>
                  <a:pt x="1885783" y="4214523"/>
                  <a:pt x="1880381" y="4225126"/>
                </a:cubicBezTo>
                <a:lnTo>
                  <a:pt x="1878708" y="4228399"/>
                </a:lnTo>
                <a:lnTo>
                  <a:pt x="1878975" y="4232971"/>
                </a:lnTo>
                <a:lnTo>
                  <a:pt x="1879347" y="4242965"/>
                </a:lnTo>
                <a:lnTo>
                  <a:pt x="1886710" y="4224080"/>
                </a:lnTo>
                <a:cubicBezTo>
                  <a:pt x="1893185" y="4206781"/>
                  <a:pt x="1895415" y="4198875"/>
                  <a:pt x="1891381" y="4204951"/>
                </a:cubicBezTo>
                <a:close/>
                <a:moveTo>
                  <a:pt x="3741633" y="4203740"/>
                </a:moveTo>
                <a:lnTo>
                  <a:pt x="3752274" y="4205233"/>
                </a:lnTo>
                <a:lnTo>
                  <a:pt x="3943628" y="4305382"/>
                </a:lnTo>
                <a:lnTo>
                  <a:pt x="3944341" y="4305907"/>
                </a:lnTo>
                <a:lnTo>
                  <a:pt x="3907557" y="4288597"/>
                </a:lnTo>
                <a:cubicBezTo>
                  <a:pt x="3808378" y="4243393"/>
                  <a:pt x="3856001" y="4275811"/>
                  <a:pt x="3790480" y="4227557"/>
                </a:cubicBezTo>
                <a:cubicBezTo>
                  <a:pt x="3782201" y="4224889"/>
                  <a:pt x="3766595" y="4218367"/>
                  <a:pt x="3754653" y="4213772"/>
                </a:cubicBezTo>
                <a:lnTo>
                  <a:pt x="3745853" y="4210757"/>
                </a:lnTo>
                <a:lnTo>
                  <a:pt x="3741022" y="4206486"/>
                </a:lnTo>
                <a:cubicBezTo>
                  <a:pt x="3739974" y="4204964"/>
                  <a:pt x="3740293" y="4204104"/>
                  <a:pt x="3741633" y="4203740"/>
                </a:cubicBezTo>
                <a:close/>
                <a:moveTo>
                  <a:pt x="3888498" y="4203463"/>
                </a:moveTo>
                <a:lnTo>
                  <a:pt x="3897700" y="4207798"/>
                </a:lnTo>
                <a:cubicBezTo>
                  <a:pt x="3958953" y="4234195"/>
                  <a:pt x="4114128" y="4319450"/>
                  <a:pt x="4118410" y="4306473"/>
                </a:cubicBezTo>
                <a:lnTo>
                  <a:pt x="4113509" y="4299204"/>
                </a:lnTo>
                <a:lnTo>
                  <a:pt x="4126884" y="4304690"/>
                </a:lnTo>
                <a:cubicBezTo>
                  <a:pt x="4136404" y="4308601"/>
                  <a:pt x="4146999" y="4312961"/>
                  <a:pt x="4158835" y="4317847"/>
                </a:cubicBezTo>
                <a:cubicBezTo>
                  <a:pt x="4162316" y="4323496"/>
                  <a:pt x="4174269" y="4332303"/>
                  <a:pt x="4175634" y="4337163"/>
                </a:cubicBezTo>
                <a:cubicBezTo>
                  <a:pt x="4176087" y="4338783"/>
                  <a:pt x="4175366" y="4339964"/>
                  <a:pt x="4172761" y="4340444"/>
                </a:cubicBezTo>
                <a:lnTo>
                  <a:pt x="4170683" y="4340058"/>
                </a:lnTo>
                <a:lnTo>
                  <a:pt x="4156663" y="4332752"/>
                </a:lnTo>
                <a:cubicBezTo>
                  <a:pt x="4124471" y="4317866"/>
                  <a:pt x="4091879" y="4305410"/>
                  <a:pt x="4083208" y="4301228"/>
                </a:cubicBezTo>
                <a:lnTo>
                  <a:pt x="3904477" y="4212202"/>
                </a:lnTo>
                <a:close/>
                <a:moveTo>
                  <a:pt x="3774691" y="4202741"/>
                </a:moveTo>
                <a:lnTo>
                  <a:pt x="3801101" y="4218678"/>
                </a:lnTo>
                <a:lnTo>
                  <a:pt x="3819118" y="4229545"/>
                </a:lnTo>
                <a:lnTo>
                  <a:pt x="3816440" y="4228166"/>
                </a:lnTo>
                <a:lnTo>
                  <a:pt x="3798450" y="4219399"/>
                </a:lnTo>
                <a:lnTo>
                  <a:pt x="3784297" y="4211852"/>
                </a:lnTo>
                <a:close/>
                <a:moveTo>
                  <a:pt x="4269481" y="4199496"/>
                </a:moveTo>
                <a:lnTo>
                  <a:pt x="4270854" y="4200003"/>
                </a:lnTo>
                <a:lnTo>
                  <a:pt x="4277981" y="4202896"/>
                </a:lnTo>
                <a:cubicBezTo>
                  <a:pt x="4299881" y="4211541"/>
                  <a:pt x="4326257" y="4221422"/>
                  <a:pt x="4325601" y="4220024"/>
                </a:cubicBezTo>
                <a:lnTo>
                  <a:pt x="4323480" y="4218774"/>
                </a:lnTo>
                <a:lnTo>
                  <a:pt x="4326311" y="4219743"/>
                </a:lnTo>
                <a:cubicBezTo>
                  <a:pt x="4340721" y="4224563"/>
                  <a:pt x="4346829" y="4226556"/>
                  <a:pt x="4341381" y="4225995"/>
                </a:cubicBezTo>
                <a:cubicBezTo>
                  <a:pt x="4338656" y="4225714"/>
                  <a:pt x="4333042" y="4224795"/>
                  <a:pt x="4324131" y="4223271"/>
                </a:cubicBezTo>
                <a:lnTo>
                  <a:pt x="4298821" y="4218932"/>
                </a:lnTo>
                <a:lnTo>
                  <a:pt x="4283839" y="4209061"/>
                </a:lnTo>
                <a:close/>
                <a:moveTo>
                  <a:pt x="2470973" y="4199386"/>
                </a:moveTo>
                <a:cubicBezTo>
                  <a:pt x="2471178" y="4198549"/>
                  <a:pt x="2471091" y="4198512"/>
                  <a:pt x="2470577" y="4199766"/>
                </a:cubicBezTo>
                <a:lnTo>
                  <a:pt x="2461787" y="4219973"/>
                </a:lnTo>
                <a:lnTo>
                  <a:pt x="2426296" y="4273406"/>
                </a:lnTo>
                <a:lnTo>
                  <a:pt x="2398777" y="4320449"/>
                </a:lnTo>
                <a:lnTo>
                  <a:pt x="2395325" y="4328918"/>
                </a:lnTo>
                <a:lnTo>
                  <a:pt x="2374048" y="4375791"/>
                </a:lnTo>
                <a:lnTo>
                  <a:pt x="2332818" y="4477888"/>
                </a:lnTo>
                <a:lnTo>
                  <a:pt x="2353901" y="4435819"/>
                </a:lnTo>
                <a:lnTo>
                  <a:pt x="2358563" y="4426601"/>
                </a:lnTo>
                <a:lnTo>
                  <a:pt x="2360591" y="4421741"/>
                </a:lnTo>
                <a:cubicBezTo>
                  <a:pt x="2371830" y="4396141"/>
                  <a:pt x="2382279" y="4375269"/>
                  <a:pt x="2391103" y="4362246"/>
                </a:cubicBezTo>
                <a:lnTo>
                  <a:pt x="2391129" y="4362216"/>
                </a:lnTo>
                <a:lnTo>
                  <a:pt x="2411187" y="4322565"/>
                </a:lnTo>
                <a:lnTo>
                  <a:pt x="2453077" y="4239997"/>
                </a:lnTo>
                <a:lnTo>
                  <a:pt x="2461787" y="4219973"/>
                </a:lnTo>
                <a:lnTo>
                  <a:pt x="2465050" y="4215061"/>
                </a:lnTo>
                <a:cubicBezTo>
                  <a:pt x="2467126" y="4211565"/>
                  <a:pt x="2470357" y="4201889"/>
                  <a:pt x="2470973" y="4199386"/>
                </a:cubicBezTo>
                <a:close/>
                <a:moveTo>
                  <a:pt x="1808586" y="4197944"/>
                </a:moveTo>
                <a:lnTo>
                  <a:pt x="1805834" y="4202962"/>
                </a:lnTo>
                <a:lnTo>
                  <a:pt x="1803351" y="4208716"/>
                </a:lnTo>
                <a:lnTo>
                  <a:pt x="1798302" y="4212979"/>
                </a:lnTo>
                <a:lnTo>
                  <a:pt x="1798378" y="4212785"/>
                </a:lnTo>
                <a:cubicBezTo>
                  <a:pt x="1799859" y="4207786"/>
                  <a:pt x="1799265" y="4207531"/>
                  <a:pt x="1797403" y="4210258"/>
                </a:cubicBezTo>
                <a:lnTo>
                  <a:pt x="1793717" y="4216849"/>
                </a:lnTo>
                <a:lnTo>
                  <a:pt x="1785879" y="4223468"/>
                </a:lnTo>
                <a:lnTo>
                  <a:pt x="1784898" y="4233432"/>
                </a:lnTo>
                <a:lnTo>
                  <a:pt x="1788822" y="4225605"/>
                </a:lnTo>
                <a:lnTo>
                  <a:pt x="1793717" y="4216849"/>
                </a:lnTo>
                <a:lnTo>
                  <a:pt x="1798302" y="4212979"/>
                </a:lnTo>
                <a:lnTo>
                  <a:pt x="1783096" y="4251756"/>
                </a:lnTo>
                <a:lnTo>
                  <a:pt x="1782598" y="4256812"/>
                </a:lnTo>
                <a:lnTo>
                  <a:pt x="1803351" y="4208716"/>
                </a:lnTo>
                <a:lnTo>
                  <a:pt x="1808051" y="4204748"/>
                </a:lnTo>
                <a:lnTo>
                  <a:pt x="1808021" y="4204608"/>
                </a:lnTo>
                <a:close/>
                <a:moveTo>
                  <a:pt x="1349737" y="4196926"/>
                </a:moveTo>
                <a:lnTo>
                  <a:pt x="1348581" y="4199789"/>
                </a:lnTo>
                <a:lnTo>
                  <a:pt x="1349428" y="4199636"/>
                </a:lnTo>
                <a:close/>
                <a:moveTo>
                  <a:pt x="1675537" y="4196075"/>
                </a:moveTo>
                <a:lnTo>
                  <a:pt x="1666047" y="4218757"/>
                </a:lnTo>
                <a:lnTo>
                  <a:pt x="1665969" y="4221374"/>
                </a:lnTo>
                <a:lnTo>
                  <a:pt x="1673032" y="4205535"/>
                </a:lnTo>
                <a:lnTo>
                  <a:pt x="1676076" y="4199559"/>
                </a:lnTo>
                <a:close/>
                <a:moveTo>
                  <a:pt x="1134610" y="4193924"/>
                </a:moveTo>
                <a:cubicBezTo>
                  <a:pt x="1134496" y="4193060"/>
                  <a:pt x="1134548" y="4193051"/>
                  <a:pt x="1134867" y="4194404"/>
                </a:cubicBezTo>
                <a:lnTo>
                  <a:pt x="1137418" y="4210897"/>
                </a:lnTo>
                <a:lnTo>
                  <a:pt x="1135901" y="4201836"/>
                </a:lnTo>
                <a:cubicBezTo>
                  <a:pt x="1135323" y="4198431"/>
                  <a:pt x="1134780" y="4195218"/>
                  <a:pt x="1134610" y="4193924"/>
                </a:cubicBezTo>
                <a:close/>
                <a:moveTo>
                  <a:pt x="2586869" y="4193755"/>
                </a:moveTo>
                <a:cubicBezTo>
                  <a:pt x="2587861" y="4191261"/>
                  <a:pt x="2585748" y="4196195"/>
                  <a:pt x="2581399" y="4206322"/>
                </a:cubicBezTo>
                <a:lnTo>
                  <a:pt x="2575791" y="4219358"/>
                </a:lnTo>
                <a:lnTo>
                  <a:pt x="2571314" y="4218383"/>
                </a:lnTo>
                <a:lnTo>
                  <a:pt x="2571346" y="4218013"/>
                </a:lnTo>
                <a:lnTo>
                  <a:pt x="2571226" y="4218254"/>
                </a:lnTo>
                <a:lnTo>
                  <a:pt x="2571195" y="4218357"/>
                </a:lnTo>
                <a:lnTo>
                  <a:pt x="2571177" y="4218353"/>
                </a:lnTo>
                <a:lnTo>
                  <a:pt x="2555196" y="4250872"/>
                </a:lnTo>
                <a:lnTo>
                  <a:pt x="2545467" y="4270697"/>
                </a:lnTo>
                <a:lnTo>
                  <a:pt x="2547853" y="4269429"/>
                </a:lnTo>
                <a:lnTo>
                  <a:pt x="2550898" y="4274397"/>
                </a:lnTo>
                <a:lnTo>
                  <a:pt x="2562117" y="4250833"/>
                </a:lnTo>
                <a:lnTo>
                  <a:pt x="2564644" y="4245028"/>
                </a:lnTo>
                <a:lnTo>
                  <a:pt x="2564433" y="4245969"/>
                </a:lnTo>
                <a:lnTo>
                  <a:pt x="2565146" y="4244472"/>
                </a:lnTo>
                <a:lnTo>
                  <a:pt x="2568877" y="4236603"/>
                </a:lnTo>
                <a:lnTo>
                  <a:pt x="2569187" y="4234598"/>
                </a:lnTo>
                <a:lnTo>
                  <a:pt x="2573309" y="4225130"/>
                </a:lnTo>
                <a:lnTo>
                  <a:pt x="2575791" y="4219358"/>
                </a:lnTo>
                <a:lnTo>
                  <a:pt x="2576304" y="4219470"/>
                </a:lnTo>
                <a:lnTo>
                  <a:pt x="2573712" y="4225763"/>
                </a:lnTo>
                <a:lnTo>
                  <a:pt x="2571685" y="4230685"/>
                </a:lnTo>
                <a:lnTo>
                  <a:pt x="2576938" y="4219609"/>
                </a:lnTo>
                <a:lnTo>
                  <a:pt x="2576304" y="4219470"/>
                </a:lnTo>
                <a:lnTo>
                  <a:pt x="2582944" y="4203349"/>
                </a:lnTo>
                <a:cubicBezTo>
                  <a:pt x="2585102" y="4198108"/>
                  <a:pt x="2586373" y="4195004"/>
                  <a:pt x="2586869" y="4193755"/>
                </a:cubicBezTo>
                <a:close/>
                <a:moveTo>
                  <a:pt x="4255015" y="4189769"/>
                </a:moveTo>
                <a:lnTo>
                  <a:pt x="4256340" y="4190310"/>
                </a:lnTo>
                <a:lnTo>
                  <a:pt x="4279125" y="4197963"/>
                </a:lnTo>
                <a:lnTo>
                  <a:pt x="4321713" y="4217732"/>
                </a:lnTo>
                <a:lnTo>
                  <a:pt x="4323480" y="4218774"/>
                </a:lnTo>
                <a:lnTo>
                  <a:pt x="4298878" y="4210357"/>
                </a:lnTo>
                <a:lnTo>
                  <a:pt x="4270854" y="4200003"/>
                </a:lnTo>
                <a:lnTo>
                  <a:pt x="4269289" y="4199368"/>
                </a:lnTo>
                <a:lnTo>
                  <a:pt x="4266227" y="4197328"/>
                </a:lnTo>
                <a:close/>
                <a:moveTo>
                  <a:pt x="1570457" y="4189704"/>
                </a:moveTo>
                <a:lnTo>
                  <a:pt x="1563688" y="4203856"/>
                </a:lnTo>
                <a:lnTo>
                  <a:pt x="1564531" y="4209243"/>
                </a:lnTo>
                <a:lnTo>
                  <a:pt x="1564691" y="4211035"/>
                </a:lnTo>
                <a:lnTo>
                  <a:pt x="1562448" y="4217763"/>
                </a:lnTo>
                <a:lnTo>
                  <a:pt x="1562334" y="4218060"/>
                </a:lnTo>
                <a:lnTo>
                  <a:pt x="1565034" y="4217904"/>
                </a:lnTo>
                <a:lnTo>
                  <a:pt x="1564888" y="4227086"/>
                </a:lnTo>
                <a:lnTo>
                  <a:pt x="1556272" y="4248685"/>
                </a:lnTo>
                <a:lnTo>
                  <a:pt x="1551584" y="4261772"/>
                </a:lnTo>
                <a:lnTo>
                  <a:pt x="1551793" y="4259915"/>
                </a:lnTo>
                <a:lnTo>
                  <a:pt x="1547902" y="4269667"/>
                </a:lnTo>
                <a:lnTo>
                  <a:pt x="1551020" y="4263351"/>
                </a:lnTo>
                <a:lnTo>
                  <a:pt x="1551584" y="4261772"/>
                </a:lnTo>
                <a:lnTo>
                  <a:pt x="1551470" y="4262798"/>
                </a:lnTo>
                <a:cubicBezTo>
                  <a:pt x="1549859" y="4268309"/>
                  <a:pt x="1547754" y="4273807"/>
                  <a:pt x="1546638" y="4279329"/>
                </a:cubicBezTo>
                <a:lnTo>
                  <a:pt x="1544343" y="4278594"/>
                </a:lnTo>
                <a:lnTo>
                  <a:pt x="1537389" y="4296028"/>
                </a:lnTo>
                <a:lnTo>
                  <a:pt x="1537517" y="4307078"/>
                </a:lnTo>
                <a:lnTo>
                  <a:pt x="1539886" y="4298280"/>
                </a:lnTo>
                <a:cubicBezTo>
                  <a:pt x="1543378" y="4285267"/>
                  <a:pt x="1545838" y="4278310"/>
                  <a:pt x="1556949" y="4262544"/>
                </a:cubicBezTo>
                <a:lnTo>
                  <a:pt x="1561063" y="4257026"/>
                </a:lnTo>
                <a:lnTo>
                  <a:pt x="1560518" y="4258580"/>
                </a:lnTo>
                <a:cubicBezTo>
                  <a:pt x="1559785" y="4260657"/>
                  <a:pt x="1558769" y="4263534"/>
                  <a:pt x="1557630" y="4266724"/>
                </a:cubicBezTo>
                <a:lnTo>
                  <a:pt x="1556876" y="4268786"/>
                </a:lnTo>
                <a:lnTo>
                  <a:pt x="1556170" y="4270519"/>
                </a:lnTo>
                <a:lnTo>
                  <a:pt x="1537572" y="4311771"/>
                </a:lnTo>
                <a:lnTo>
                  <a:pt x="1537604" y="4314551"/>
                </a:lnTo>
                <a:lnTo>
                  <a:pt x="1543542" y="4301361"/>
                </a:lnTo>
                <a:lnTo>
                  <a:pt x="1549642" y="4288367"/>
                </a:lnTo>
                <a:lnTo>
                  <a:pt x="1537656" y="4318993"/>
                </a:lnTo>
                <a:lnTo>
                  <a:pt x="1537662" y="4319567"/>
                </a:lnTo>
                <a:cubicBezTo>
                  <a:pt x="1537103" y="4324513"/>
                  <a:pt x="1535383" y="4338211"/>
                  <a:pt x="1533106" y="4333785"/>
                </a:cubicBezTo>
                <a:lnTo>
                  <a:pt x="1532568" y="4331992"/>
                </a:lnTo>
                <a:lnTo>
                  <a:pt x="1514650" y="4377768"/>
                </a:lnTo>
                <a:lnTo>
                  <a:pt x="1521339" y="4357219"/>
                </a:lnTo>
                <a:lnTo>
                  <a:pt x="1528656" y="4336790"/>
                </a:lnTo>
                <a:lnTo>
                  <a:pt x="1529570" y="4333811"/>
                </a:lnTo>
                <a:lnTo>
                  <a:pt x="1531590" y="4328734"/>
                </a:lnTo>
                <a:lnTo>
                  <a:pt x="1531362" y="4327970"/>
                </a:lnTo>
                <a:lnTo>
                  <a:pt x="1529570" y="4333811"/>
                </a:lnTo>
                <a:lnTo>
                  <a:pt x="1528003" y="4337749"/>
                </a:lnTo>
                <a:cubicBezTo>
                  <a:pt x="1526031" y="4343128"/>
                  <a:pt x="1524088" y="4348850"/>
                  <a:pt x="1521755" y="4355941"/>
                </a:cubicBezTo>
                <a:lnTo>
                  <a:pt x="1521339" y="4357219"/>
                </a:lnTo>
                <a:lnTo>
                  <a:pt x="1516631" y="4370362"/>
                </a:lnTo>
                <a:lnTo>
                  <a:pt x="1504428" y="4399653"/>
                </a:lnTo>
                <a:lnTo>
                  <a:pt x="1503235" y="4407433"/>
                </a:lnTo>
                <a:lnTo>
                  <a:pt x="1505577" y="4400953"/>
                </a:lnTo>
                <a:lnTo>
                  <a:pt x="1514650" y="4377768"/>
                </a:lnTo>
                <a:lnTo>
                  <a:pt x="1513153" y="4382371"/>
                </a:lnTo>
                <a:lnTo>
                  <a:pt x="1501803" y="4416762"/>
                </a:lnTo>
                <a:lnTo>
                  <a:pt x="1501269" y="4420238"/>
                </a:lnTo>
                <a:lnTo>
                  <a:pt x="1502295" y="4417387"/>
                </a:lnTo>
                <a:lnTo>
                  <a:pt x="1508919" y="4402030"/>
                </a:lnTo>
                <a:lnTo>
                  <a:pt x="1501178" y="4420835"/>
                </a:lnTo>
                <a:lnTo>
                  <a:pt x="1501075" y="4421509"/>
                </a:lnTo>
                <a:lnTo>
                  <a:pt x="1500277" y="4423022"/>
                </a:lnTo>
                <a:lnTo>
                  <a:pt x="1500203" y="4423202"/>
                </a:lnTo>
                <a:lnTo>
                  <a:pt x="1500248" y="4423078"/>
                </a:lnTo>
                <a:lnTo>
                  <a:pt x="1498757" y="4425909"/>
                </a:lnTo>
                <a:lnTo>
                  <a:pt x="1497185" y="4430534"/>
                </a:lnTo>
                <a:lnTo>
                  <a:pt x="1496017" y="4433371"/>
                </a:lnTo>
                <a:lnTo>
                  <a:pt x="1488785" y="4451255"/>
                </a:lnTo>
                <a:lnTo>
                  <a:pt x="1489186" y="4453840"/>
                </a:lnTo>
                <a:lnTo>
                  <a:pt x="1490599" y="4449911"/>
                </a:lnTo>
                <a:lnTo>
                  <a:pt x="1489210" y="4453996"/>
                </a:lnTo>
                <a:lnTo>
                  <a:pt x="1489683" y="4457053"/>
                </a:lnTo>
                <a:cubicBezTo>
                  <a:pt x="1490071" y="4490442"/>
                  <a:pt x="1488379" y="4482690"/>
                  <a:pt x="1486884" y="4490956"/>
                </a:cubicBezTo>
                <a:lnTo>
                  <a:pt x="1486883" y="4490962"/>
                </a:lnTo>
                <a:lnTo>
                  <a:pt x="1515294" y="4409678"/>
                </a:lnTo>
                <a:lnTo>
                  <a:pt x="1522531" y="4392317"/>
                </a:lnTo>
                <a:lnTo>
                  <a:pt x="1503442" y="4445141"/>
                </a:lnTo>
                <a:lnTo>
                  <a:pt x="1486883" y="4490967"/>
                </a:lnTo>
                <a:lnTo>
                  <a:pt x="1485539" y="4506679"/>
                </a:lnTo>
                <a:lnTo>
                  <a:pt x="1485652" y="4516419"/>
                </a:lnTo>
                <a:lnTo>
                  <a:pt x="1557960" y="4331678"/>
                </a:lnTo>
                <a:lnTo>
                  <a:pt x="1556574" y="4321708"/>
                </a:lnTo>
                <a:lnTo>
                  <a:pt x="1556450" y="4311031"/>
                </a:lnTo>
                <a:lnTo>
                  <a:pt x="1548508" y="4330002"/>
                </a:lnTo>
                <a:lnTo>
                  <a:pt x="1522531" y="4392317"/>
                </a:lnTo>
                <a:lnTo>
                  <a:pt x="1536605" y="4353369"/>
                </a:lnTo>
                <a:lnTo>
                  <a:pt x="1555729" y="4305832"/>
                </a:lnTo>
                <a:lnTo>
                  <a:pt x="1554300" y="4305314"/>
                </a:lnTo>
                <a:lnTo>
                  <a:pt x="1553187" y="4307483"/>
                </a:lnTo>
                <a:cubicBezTo>
                  <a:pt x="1541238" y="4330940"/>
                  <a:pt x="1531294" y="4351404"/>
                  <a:pt x="1522947" y="4369510"/>
                </a:cubicBezTo>
                <a:lnTo>
                  <a:pt x="1508919" y="4402030"/>
                </a:lnTo>
                <a:lnTo>
                  <a:pt x="1512055" y="4394411"/>
                </a:lnTo>
                <a:cubicBezTo>
                  <a:pt x="1518424" y="4378963"/>
                  <a:pt x="1525928" y="4360760"/>
                  <a:pt x="1534908" y="4338923"/>
                </a:cubicBezTo>
                <a:lnTo>
                  <a:pt x="1554165" y="4292802"/>
                </a:lnTo>
                <a:lnTo>
                  <a:pt x="1554168" y="4292520"/>
                </a:lnTo>
                <a:cubicBezTo>
                  <a:pt x="1555591" y="4288078"/>
                  <a:pt x="1557703" y="4283528"/>
                  <a:pt x="1558440" y="4279192"/>
                </a:cubicBezTo>
                <a:lnTo>
                  <a:pt x="1559220" y="4278096"/>
                </a:lnTo>
                <a:lnTo>
                  <a:pt x="1558637" y="4282090"/>
                </a:lnTo>
                <a:lnTo>
                  <a:pt x="1561843" y="4274412"/>
                </a:lnTo>
                <a:lnTo>
                  <a:pt x="1559220" y="4278096"/>
                </a:lnTo>
                <a:lnTo>
                  <a:pt x="1561366" y="4263399"/>
                </a:lnTo>
                <a:lnTo>
                  <a:pt x="1557884" y="4270811"/>
                </a:lnTo>
                <a:lnTo>
                  <a:pt x="1549642" y="4288367"/>
                </a:lnTo>
                <a:lnTo>
                  <a:pt x="1550642" y="4285813"/>
                </a:lnTo>
                <a:lnTo>
                  <a:pt x="1556876" y="4268786"/>
                </a:lnTo>
                <a:lnTo>
                  <a:pt x="1562401" y="4255232"/>
                </a:lnTo>
                <a:lnTo>
                  <a:pt x="1562596" y="4254970"/>
                </a:lnTo>
                <a:lnTo>
                  <a:pt x="1562646" y="4254633"/>
                </a:lnTo>
                <a:lnTo>
                  <a:pt x="1562401" y="4255232"/>
                </a:lnTo>
                <a:lnTo>
                  <a:pt x="1561063" y="4257026"/>
                </a:lnTo>
                <a:lnTo>
                  <a:pt x="1561697" y="4255224"/>
                </a:lnTo>
                <a:lnTo>
                  <a:pt x="1564672" y="4233814"/>
                </a:lnTo>
                <a:lnTo>
                  <a:pt x="1564801" y="4232439"/>
                </a:lnTo>
                <a:lnTo>
                  <a:pt x="1564888" y="4227086"/>
                </a:lnTo>
                <a:lnTo>
                  <a:pt x="1565108" y="4226534"/>
                </a:lnTo>
                <a:lnTo>
                  <a:pt x="1565432" y="4219369"/>
                </a:lnTo>
                <a:lnTo>
                  <a:pt x="1564691" y="4211035"/>
                </a:lnTo>
                <a:lnTo>
                  <a:pt x="1565414" y="4208864"/>
                </a:lnTo>
                <a:cubicBezTo>
                  <a:pt x="1567163" y="4203210"/>
                  <a:pt x="1569119" y="4196257"/>
                  <a:pt x="1570411" y="4190277"/>
                </a:cubicBezTo>
                <a:close/>
                <a:moveTo>
                  <a:pt x="4231660" y="4184294"/>
                </a:moveTo>
                <a:lnTo>
                  <a:pt x="4239960" y="4187359"/>
                </a:lnTo>
                <a:lnTo>
                  <a:pt x="4241511" y="4187596"/>
                </a:lnTo>
                <a:lnTo>
                  <a:pt x="4255866" y="4193918"/>
                </a:lnTo>
                <a:lnTo>
                  <a:pt x="4269289" y="4199368"/>
                </a:lnTo>
                <a:lnTo>
                  <a:pt x="4269481" y="4199496"/>
                </a:lnTo>
                <a:lnTo>
                  <a:pt x="4261438" y="4196524"/>
                </a:lnTo>
                <a:close/>
                <a:moveTo>
                  <a:pt x="4246310" y="4183908"/>
                </a:moveTo>
                <a:cubicBezTo>
                  <a:pt x="4246948" y="4184264"/>
                  <a:pt x="4249262" y="4185869"/>
                  <a:pt x="4254950" y="4189727"/>
                </a:cubicBezTo>
                <a:lnTo>
                  <a:pt x="4255015" y="4189769"/>
                </a:lnTo>
                <a:lnTo>
                  <a:pt x="4248318" y="4187048"/>
                </a:lnTo>
                <a:lnTo>
                  <a:pt x="4247725" y="4185586"/>
                </a:lnTo>
                <a:cubicBezTo>
                  <a:pt x="4246709" y="4184445"/>
                  <a:pt x="4245671" y="4183552"/>
                  <a:pt x="4246310" y="4183908"/>
                </a:cubicBezTo>
                <a:close/>
                <a:moveTo>
                  <a:pt x="1356057" y="4182959"/>
                </a:moveTo>
                <a:lnTo>
                  <a:pt x="1354193" y="4187353"/>
                </a:lnTo>
                <a:lnTo>
                  <a:pt x="1352040" y="4191883"/>
                </a:lnTo>
                <a:lnTo>
                  <a:pt x="1352082" y="4195206"/>
                </a:lnTo>
                <a:lnTo>
                  <a:pt x="1356472" y="4185636"/>
                </a:lnTo>
                <a:close/>
                <a:moveTo>
                  <a:pt x="4219682" y="4179375"/>
                </a:moveTo>
                <a:lnTo>
                  <a:pt x="4231660" y="4184294"/>
                </a:lnTo>
                <a:lnTo>
                  <a:pt x="4228381" y="4183084"/>
                </a:lnTo>
                <a:close/>
                <a:moveTo>
                  <a:pt x="1790177" y="4178924"/>
                </a:moveTo>
                <a:cubicBezTo>
                  <a:pt x="1790220" y="4178538"/>
                  <a:pt x="1789560" y="4179595"/>
                  <a:pt x="1788366" y="4181767"/>
                </a:cubicBezTo>
                <a:lnTo>
                  <a:pt x="1788116" y="4182258"/>
                </a:lnTo>
                <a:lnTo>
                  <a:pt x="1788015" y="4184127"/>
                </a:lnTo>
                <a:close/>
                <a:moveTo>
                  <a:pt x="1358139" y="4178055"/>
                </a:moveTo>
                <a:lnTo>
                  <a:pt x="1356739" y="4181351"/>
                </a:lnTo>
                <a:lnTo>
                  <a:pt x="1357303" y="4183825"/>
                </a:lnTo>
                <a:lnTo>
                  <a:pt x="1359115" y="4179874"/>
                </a:lnTo>
                <a:lnTo>
                  <a:pt x="1358977" y="4179994"/>
                </a:lnTo>
                <a:close/>
                <a:moveTo>
                  <a:pt x="4215141" y="4177440"/>
                </a:moveTo>
                <a:lnTo>
                  <a:pt x="4219682" y="4179375"/>
                </a:lnTo>
                <a:lnTo>
                  <a:pt x="4216434" y="4178042"/>
                </a:lnTo>
                <a:close/>
                <a:moveTo>
                  <a:pt x="1355127" y="4176942"/>
                </a:moveTo>
                <a:lnTo>
                  <a:pt x="1353747" y="4180997"/>
                </a:lnTo>
                <a:lnTo>
                  <a:pt x="1351911" y="4184327"/>
                </a:lnTo>
                <a:lnTo>
                  <a:pt x="1351945" y="4184629"/>
                </a:lnTo>
                <a:lnTo>
                  <a:pt x="1352031" y="4191242"/>
                </a:lnTo>
                <a:lnTo>
                  <a:pt x="1355882" y="4181827"/>
                </a:lnTo>
                <a:close/>
                <a:moveTo>
                  <a:pt x="1363663" y="4176906"/>
                </a:moveTo>
                <a:lnTo>
                  <a:pt x="1357331" y="4198665"/>
                </a:lnTo>
                <a:lnTo>
                  <a:pt x="1354612" y="4210606"/>
                </a:lnTo>
                <a:lnTo>
                  <a:pt x="1354768" y="4224066"/>
                </a:lnTo>
                <a:lnTo>
                  <a:pt x="1363923" y="4199231"/>
                </a:lnTo>
                <a:close/>
                <a:moveTo>
                  <a:pt x="1356243" y="4173660"/>
                </a:moveTo>
                <a:lnTo>
                  <a:pt x="1355493" y="4175864"/>
                </a:lnTo>
                <a:lnTo>
                  <a:pt x="1356503" y="4180309"/>
                </a:lnTo>
                <a:lnTo>
                  <a:pt x="1357773" y="4177205"/>
                </a:lnTo>
                <a:close/>
                <a:moveTo>
                  <a:pt x="3746343" y="4173540"/>
                </a:moveTo>
                <a:lnTo>
                  <a:pt x="3746430" y="4173580"/>
                </a:lnTo>
                <a:lnTo>
                  <a:pt x="3752937" y="4177914"/>
                </a:lnTo>
                <a:cubicBezTo>
                  <a:pt x="3758676" y="4181930"/>
                  <a:pt x="3766201" y="4187395"/>
                  <a:pt x="3770153" y="4189962"/>
                </a:cubicBezTo>
                <a:cubicBezTo>
                  <a:pt x="3779955" y="4196330"/>
                  <a:pt x="3791921" y="4200112"/>
                  <a:pt x="3802514" y="4205568"/>
                </a:cubicBezTo>
                <a:lnTo>
                  <a:pt x="3825275" y="4217567"/>
                </a:lnTo>
                <a:lnTo>
                  <a:pt x="3842400" y="4228774"/>
                </a:lnTo>
                <a:cubicBezTo>
                  <a:pt x="3866197" y="4244236"/>
                  <a:pt x="3887098" y="4257242"/>
                  <a:pt x="3905724" y="4268295"/>
                </a:cubicBezTo>
                <a:lnTo>
                  <a:pt x="3939460" y="4287177"/>
                </a:lnTo>
                <a:lnTo>
                  <a:pt x="3931512" y="4282905"/>
                </a:lnTo>
                <a:cubicBezTo>
                  <a:pt x="3915399" y="4274232"/>
                  <a:pt x="3896414" y="4264013"/>
                  <a:pt x="3873633" y="4251777"/>
                </a:cubicBezTo>
                <a:lnTo>
                  <a:pt x="3763987" y="4192116"/>
                </a:lnTo>
                <a:lnTo>
                  <a:pt x="3746446" y="4174560"/>
                </a:lnTo>
                <a:close/>
                <a:moveTo>
                  <a:pt x="1555789" y="4169224"/>
                </a:moveTo>
                <a:lnTo>
                  <a:pt x="1554731" y="4170801"/>
                </a:lnTo>
                <a:lnTo>
                  <a:pt x="1554408" y="4184672"/>
                </a:lnTo>
                <a:lnTo>
                  <a:pt x="1554958" y="4197208"/>
                </a:lnTo>
                <a:lnTo>
                  <a:pt x="1557103" y="4186886"/>
                </a:lnTo>
                <a:lnTo>
                  <a:pt x="1557342" y="4184772"/>
                </a:lnTo>
                <a:cubicBezTo>
                  <a:pt x="1557489" y="4181992"/>
                  <a:pt x="1557008" y="4176487"/>
                  <a:pt x="1556411" y="4172367"/>
                </a:cubicBezTo>
                <a:close/>
                <a:moveTo>
                  <a:pt x="1687854" y="4167668"/>
                </a:moveTo>
                <a:lnTo>
                  <a:pt x="1681353" y="4182604"/>
                </a:lnTo>
                <a:lnTo>
                  <a:pt x="1680665" y="4189160"/>
                </a:lnTo>
                <a:lnTo>
                  <a:pt x="1679950" y="4191952"/>
                </a:lnTo>
                <a:lnTo>
                  <a:pt x="1687433" y="4177262"/>
                </a:lnTo>
                <a:close/>
                <a:moveTo>
                  <a:pt x="1353594" y="4167502"/>
                </a:moveTo>
                <a:lnTo>
                  <a:pt x="1350733" y="4173844"/>
                </a:lnTo>
                <a:lnTo>
                  <a:pt x="1351024" y="4176432"/>
                </a:lnTo>
                <a:lnTo>
                  <a:pt x="1353939" y="4169771"/>
                </a:lnTo>
                <a:lnTo>
                  <a:pt x="1354059" y="4169549"/>
                </a:lnTo>
                <a:close/>
                <a:moveTo>
                  <a:pt x="1344844" y="4166225"/>
                </a:moveTo>
                <a:lnTo>
                  <a:pt x="1340340" y="4178690"/>
                </a:lnTo>
                <a:cubicBezTo>
                  <a:pt x="1337961" y="4185978"/>
                  <a:pt x="1329249" y="4205414"/>
                  <a:pt x="1335660" y="4201209"/>
                </a:cubicBezTo>
                <a:lnTo>
                  <a:pt x="1341865" y="4192994"/>
                </a:lnTo>
                <a:lnTo>
                  <a:pt x="1342036" y="4193138"/>
                </a:lnTo>
                <a:cubicBezTo>
                  <a:pt x="1333796" y="4215939"/>
                  <a:pt x="1332578" y="4224256"/>
                  <a:pt x="1331583" y="4233072"/>
                </a:cubicBezTo>
                <a:lnTo>
                  <a:pt x="1329711" y="4246386"/>
                </a:lnTo>
                <a:lnTo>
                  <a:pt x="1327150" y="4253470"/>
                </a:lnTo>
                <a:cubicBezTo>
                  <a:pt x="1325439" y="4257493"/>
                  <a:pt x="1322718" y="4265505"/>
                  <a:pt x="1320297" y="4271426"/>
                </a:cubicBezTo>
                <a:lnTo>
                  <a:pt x="1319506" y="4273029"/>
                </a:lnTo>
                <a:lnTo>
                  <a:pt x="1319453" y="4276199"/>
                </a:lnTo>
                <a:lnTo>
                  <a:pt x="1317693" y="4287746"/>
                </a:lnTo>
                <a:lnTo>
                  <a:pt x="1322472" y="4275990"/>
                </a:lnTo>
                <a:cubicBezTo>
                  <a:pt x="1326144" y="4263594"/>
                  <a:pt x="1328173" y="4255069"/>
                  <a:pt x="1329408" y="4248540"/>
                </a:cubicBezTo>
                <a:lnTo>
                  <a:pt x="1329711" y="4246386"/>
                </a:lnTo>
                <a:lnTo>
                  <a:pt x="1338205" y="4222880"/>
                </a:lnTo>
                <a:cubicBezTo>
                  <a:pt x="1342200" y="4213167"/>
                  <a:pt x="1345269" y="4206261"/>
                  <a:pt x="1347805" y="4200796"/>
                </a:cubicBezTo>
                <a:lnTo>
                  <a:pt x="1348399" y="4199541"/>
                </a:lnTo>
                <a:lnTo>
                  <a:pt x="1347502" y="4199676"/>
                </a:lnTo>
                <a:cubicBezTo>
                  <a:pt x="1347089" y="4198998"/>
                  <a:pt x="1346661" y="4197383"/>
                  <a:pt x="1346261" y="4194222"/>
                </a:cubicBezTo>
                <a:lnTo>
                  <a:pt x="1346019" y="4190945"/>
                </a:lnTo>
                <a:lnTo>
                  <a:pt x="1342036" y="4193138"/>
                </a:lnTo>
                <a:lnTo>
                  <a:pt x="1342449" y="4192221"/>
                </a:lnTo>
                <a:lnTo>
                  <a:pt x="1345787" y="4187802"/>
                </a:lnTo>
                <a:lnTo>
                  <a:pt x="1345598" y="4185234"/>
                </a:lnTo>
                <a:lnTo>
                  <a:pt x="1342449" y="4192221"/>
                </a:lnTo>
                <a:lnTo>
                  <a:pt x="1341865" y="4192994"/>
                </a:lnTo>
                <a:lnTo>
                  <a:pt x="1338702" y="4190326"/>
                </a:lnTo>
                <a:lnTo>
                  <a:pt x="1345115" y="4177081"/>
                </a:lnTo>
                <a:close/>
                <a:moveTo>
                  <a:pt x="1363533" y="4165777"/>
                </a:moveTo>
                <a:cubicBezTo>
                  <a:pt x="1362965" y="4163355"/>
                  <a:pt x="1363011" y="4167288"/>
                  <a:pt x="1362607" y="4171638"/>
                </a:cubicBezTo>
                <a:lnTo>
                  <a:pt x="1362429" y="4172648"/>
                </a:lnTo>
                <a:lnTo>
                  <a:pt x="1363584" y="4170128"/>
                </a:lnTo>
                <a:close/>
                <a:moveTo>
                  <a:pt x="1356758" y="4160481"/>
                </a:moveTo>
                <a:lnTo>
                  <a:pt x="1354116" y="4166340"/>
                </a:lnTo>
                <a:lnTo>
                  <a:pt x="1354139" y="4169399"/>
                </a:lnTo>
                <a:lnTo>
                  <a:pt x="1356354" y="4165252"/>
                </a:lnTo>
                <a:lnTo>
                  <a:pt x="1356425" y="4163499"/>
                </a:lnTo>
                <a:close/>
                <a:moveTo>
                  <a:pt x="1866698" y="4152644"/>
                </a:moveTo>
                <a:lnTo>
                  <a:pt x="1846398" y="4185178"/>
                </a:lnTo>
                <a:cubicBezTo>
                  <a:pt x="1826202" y="4227369"/>
                  <a:pt x="1806014" y="4269589"/>
                  <a:pt x="1786409" y="4312068"/>
                </a:cubicBezTo>
                <a:lnTo>
                  <a:pt x="1772079" y="4344651"/>
                </a:lnTo>
                <a:lnTo>
                  <a:pt x="1771709" y="4347537"/>
                </a:lnTo>
                <a:lnTo>
                  <a:pt x="1768998" y="4376280"/>
                </a:lnTo>
                <a:lnTo>
                  <a:pt x="1785695" y="4340034"/>
                </a:lnTo>
                <a:lnTo>
                  <a:pt x="1772848" y="4369569"/>
                </a:lnTo>
                <a:lnTo>
                  <a:pt x="1768597" y="4380527"/>
                </a:lnTo>
                <a:lnTo>
                  <a:pt x="1767422" y="4392999"/>
                </a:lnTo>
                <a:lnTo>
                  <a:pt x="1781837" y="4360044"/>
                </a:lnTo>
                <a:cubicBezTo>
                  <a:pt x="1795051" y="4329838"/>
                  <a:pt x="1807953" y="4299540"/>
                  <a:pt x="1819609" y="4268878"/>
                </a:cubicBezTo>
                <a:cubicBezTo>
                  <a:pt x="1821254" y="4264554"/>
                  <a:pt x="1821981" y="4262352"/>
                  <a:pt x="1821966" y="4261875"/>
                </a:cubicBezTo>
                <a:lnTo>
                  <a:pt x="1820788" y="4263757"/>
                </a:lnTo>
                <a:lnTo>
                  <a:pt x="1830715" y="4242484"/>
                </a:lnTo>
                <a:cubicBezTo>
                  <a:pt x="1837582" y="4227824"/>
                  <a:pt x="1844857" y="4212326"/>
                  <a:pt x="1851578" y="4197854"/>
                </a:cubicBezTo>
                <a:lnTo>
                  <a:pt x="1865140" y="4168091"/>
                </a:lnTo>
                <a:close/>
                <a:moveTo>
                  <a:pt x="1349827" y="4152435"/>
                </a:moveTo>
                <a:lnTo>
                  <a:pt x="1348322" y="4156602"/>
                </a:lnTo>
                <a:lnTo>
                  <a:pt x="1349316" y="4161220"/>
                </a:lnTo>
                <a:lnTo>
                  <a:pt x="1350081" y="4168030"/>
                </a:lnTo>
                <a:lnTo>
                  <a:pt x="1352595" y="4163451"/>
                </a:lnTo>
                <a:close/>
                <a:moveTo>
                  <a:pt x="4160788" y="4152044"/>
                </a:moveTo>
                <a:lnTo>
                  <a:pt x="4161246" y="4152245"/>
                </a:lnTo>
                <a:lnTo>
                  <a:pt x="4166311" y="4154701"/>
                </a:lnTo>
                <a:lnTo>
                  <a:pt x="4215141" y="4177440"/>
                </a:lnTo>
                <a:lnTo>
                  <a:pt x="4210400" y="4175417"/>
                </a:lnTo>
                <a:cubicBezTo>
                  <a:pt x="4203197" y="4172212"/>
                  <a:pt x="4194716" y="4168318"/>
                  <a:pt x="4184741" y="4163607"/>
                </a:cubicBezTo>
                <a:close/>
                <a:moveTo>
                  <a:pt x="3783641" y="4151607"/>
                </a:moveTo>
                <a:lnTo>
                  <a:pt x="3796625" y="4157942"/>
                </a:lnTo>
                <a:lnTo>
                  <a:pt x="3812870" y="4167830"/>
                </a:lnTo>
                <a:lnTo>
                  <a:pt x="3859590" y="4189842"/>
                </a:lnTo>
                <a:lnTo>
                  <a:pt x="3904477" y="4212202"/>
                </a:lnTo>
                <a:lnTo>
                  <a:pt x="4009835" y="4269814"/>
                </a:lnTo>
                <a:cubicBezTo>
                  <a:pt x="4123548" y="4327949"/>
                  <a:pt x="4085165" y="4296509"/>
                  <a:pt x="4112320" y="4318094"/>
                </a:cubicBezTo>
                <a:lnTo>
                  <a:pt x="4118247" y="4322787"/>
                </a:lnTo>
                <a:lnTo>
                  <a:pt x="4052237" y="4300366"/>
                </a:lnTo>
                <a:cubicBezTo>
                  <a:pt x="4009397" y="4284922"/>
                  <a:pt x="3974714" y="4270478"/>
                  <a:pt x="3944335" y="4255807"/>
                </a:cubicBezTo>
                <a:lnTo>
                  <a:pt x="3925821" y="4246153"/>
                </a:lnTo>
                <a:lnTo>
                  <a:pt x="3899035" y="4230719"/>
                </a:lnTo>
                <a:cubicBezTo>
                  <a:pt x="3871181" y="4213131"/>
                  <a:pt x="3843573" y="4192870"/>
                  <a:pt x="3784439" y="4153179"/>
                </a:cubicBezTo>
                <a:cubicBezTo>
                  <a:pt x="3780810" y="4150743"/>
                  <a:pt x="3781024" y="4150490"/>
                  <a:pt x="3783641" y="4151607"/>
                </a:cubicBezTo>
                <a:close/>
                <a:moveTo>
                  <a:pt x="1348933" y="4148873"/>
                </a:moveTo>
                <a:lnTo>
                  <a:pt x="1348390" y="4151730"/>
                </a:lnTo>
                <a:lnTo>
                  <a:pt x="1347634" y="4153406"/>
                </a:lnTo>
                <a:lnTo>
                  <a:pt x="1347870" y="4154505"/>
                </a:lnTo>
                <a:lnTo>
                  <a:pt x="1348313" y="4152132"/>
                </a:lnTo>
                <a:lnTo>
                  <a:pt x="1348390" y="4151730"/>
                </a:lnTo>
                <a:lnTo>
                  <a:pt x="1349199" y="4149934"/>
                </a:lnTo>
                <a:close/>
                <a:moveTo>
                  <a:pt x="3689342" y="4148259"/>
                </a:moveTo>
                <a:cubicBezTo>
                  <a:pt x="3698703" y="4152545"/>
                  <a:pt x="3731253" y="4174265"/>
                  <a:pt x="3745319" y="4181958"/>
                </a:cubicBezTo>
                <a:lnTo>
                  <a:pt x="3763987" y="4192116"/>
                </a:lnTo>
                <a:lnTo>
                  <a:pt x="3773008" y="4201144"/>
                </a:lnTo>
                <a:lnTo>
                  <a:pt x="3774691" y="4202741"/>
                </a:lnTo>
                <a:lnTo>
                  <a:pt x="3752846" y="4189557"/>
                </a:lnTo>
                <a:cubicBezTo>
                  <a:pt x="3731575" y="4176771"/>
                  <a:pt x="3705992" y="4167846"/>
                  <a:pt x="3689253" y="4150949"/>
                </a:cubicBezTo>
                <a:cubicBezTo>
                  <a:pt x="3685677" y="4147338"/>
                  <a:pt x="3686221" y="4146830"/>
                  <a:pt x="3689342" y="4148259"/>
                </a:cubicBezTo>
                <a:close/>
                <a:moveTo>
                  <a:pt x="1837923" y="4147062"/>
                </a:moveTo>
                <a:cubicBezTo>
                  <a:pt x="1838024" y="4145808"/>
                  <a:pt x="1837154" y="4146503"/>
                  <a:pt x="1834934" y="4149909"/>
                </a:cubicBezTo>
                <a:lnTo>
                  <a:pt x="1816338" y="4183812"/>
                </a:lnTo>
                <a:lnTo>
                  <a:pt x="1810214" y="4202922"/>
                </a:lnTo>
                <a:lnTo>
                  <a:pt x="1810501" y="4202679"/>
                </a:lnTo>
                <a:lnTo>
                  <a:pt x="1818269" y="4197382"/>
                </a:lnTo>
                <a:lnTo>
                  <a:pt x="1812825" y="4211090"/>
                </a:lnTo>
                <a:lnTo>
                  <a:pt x="1786098" y="4274418"/>
                </a:lnTo>
                <a:lnTo>
                  <a:pt x="1786005" y="4274595"/>
                </a:lnTo>
                <a:lnTo>
                  <a:pt x="1779318" y="4288138"/>
                </a:lnTo>
                <a:lnTo>
                  <a:pt x="1778887" y="4291506"/>
                </a:lnTo>
                <a:lnTo>
                  <a:pt x="1786098" y="4274418"/>
                </a:lnTo>
                <a:lnTo>
                  <a:pt x="1810661" y="4227781"/>
                </a:lnTo>
                <a:cubicBezTo>
                  <a:pt x="1823715" y="4203278"/>
                  <a:pt x="1829509" y="4191986"/>
                  <a:pt x="1825111" y="4192717"/>
                </a:cubicBezTo>
                <a:lnTo>
                  <a:pt x="1818269" y="4197382"/>
                </a:lnTo>
                <a:lnTo>
                  <a:pt x="1821054" y="4190372"/>
                </a:lnTo>
                <a:cubicBezTo>
                  <a:pt x="1828577" y="4172123"/>
                  <a:pt x="1837620" y="4150824"/>
                  <a:pt x="1837923" y="4147062"/>
                </a:cubicBezTo>
                <a:close/>
                <a:moveTo>
                  <a:pt x="1875524" y="4139141"/>
                </a:moveTo>
                <a:lnTo>
                  <a:pt x="1871051" y="4145668"/>
                </a:lnTo>
                <a:lnTo>
                  <a:pt x="1869406" y="4148302"/>
                </a:lnTo>
                <a:lnTo>
                  <a:pt x="1868628" y="4155183"/>
                </a:lnTo>
                <a:lnTo>
                  <a:pt x="1868448" y="4160834"/>
                </a:lnTo>
                <a:lnTo>
                  <a:pt x="1869109" y="4159385"/>
                </a:lnTo>
                <a:cubicBezTo>
                  <a:pt x="1871431" y="4154107"/>
                  <a:pt x="1873375" y="4149554"/>
                  <a:pt x="1874818" y="4145955"/>
                </a:cubicBezTo>
                <a:lnTo>
                  <a:pt x="1875578" y="4143797"/>
                </a:lnTo>
                <a:close/>
                <a:moveTo>
                  <a:pt x="1343266" y="4138475"/>
                </a:moveTo>
                <a:lnTo>
                  <a:pt x="1344291" y="4139950"/>
                </a:lnTo>
                <a:lnTo>
                  <a:pt x="1344301" y="4140578"/>
                </a:lnTo>
                <a:close/>
                <a:moveTo>
                  <a:pt x="1876512" y="4137699"/>
                </a:moveTo>
                <a:lnTo>
                  <a:pt x="1875529" y="4139134"/>
                </a:lnTo>
                <a:lnTo>
                  <a:pt x="1875586" y="4143773"/>
                </a:lnTo>
                <a:lnTo>
                  <a:pt x="1877526" y="4138261"/>
                </a:lnTo>
                <a:cubicBezTo>
                  <a:pt x="1877849" y="4136806"/>
                  <a:pt x="1877551" y="4136542"/>
                  <a:pt x="1876512" y="4137699"/>
                </a:cubicBezTo>
                <a:close/>
                <a:moveTo>
                  <a:pt x="1702499" y="4135843"/>
                </a:moveTo>
                <a:cubicBezTo>
                  <a:pt x="1702565" y="4134615"/>
                  <a:pt x="1702289" y="4134527"/>
                  <a:pt x="1701516" y="4136282"/>
                </a:cubicBezTo>
                <a:lnTo>
                  <a:pt x="1698444" y="4143339"/>
                </a:lnTo>
                <a:lnTo>
                  <a:pt x="1698533" y="4152687"/>
                </a:lnTo>
                <a:lnTo>
                  <a:pt x="1701430" y="4142251"/>
                </a:lnTo>
                <a:cubicBezTo>
                  <a:pt x="1702025" y="4139440"/>
                  <a:pt x="1702433" y="4137071"/>
                  <a:pt x="1702499" y="4135843"/>
                </a:cubicBezTo>
                <a:close/>
                <a:moveTo>
                  <a:pt x="1344311" y="4134383"/>
                </a:moveTo>
                <a:lnTo>
                  <a:pt x="1346232" y="4140019"/>
                </a:lnTo>
                <a:lnTo>
                  <a:pt x="1344347" y="4140030"/>
                </a:lnTo>
                <a:lnTo>
                  <a:pt x="1344291" y="4139950"/>
                </a:lnTo>
                <a:lnTo>
                  <a:pt x="1344275" y="4138985"/>
                </a:lnTo>
                <a:close/>
                <a:moveTo>
                  <a:pt x="1208158" y="4133795"/>
                </a:moveTo>
                <a:lnTo>
                  <a:pt x="1209226" y="4140353"/>
                </a:lnTo>
                <a:cubicBezTo>
                  <a:pt x="1209595" y="4142584"/>
                  <a:pt x="1209826" y="4143956"/>
                  <a:pt x="1209826" y="4143956"/>
                </a:cubicBezTo>
                <a:lnTo>
                  <a:pt x="1212540" y="4143982"/>
                </a:lnTo>
                <a:lnTo>
                  <a:pt x="1212241" y="4148650"/>
                </a:lnTo>
                <a:cubicBezTo>
                  <a:pt x="1217199" y="4218967"/>
                  <a:pt x="1209685" y="4131889"/>
                  <a:pt x="1210375" y="4191166"/>
                </a:cubicBezTo>
                <a:cubicBezTo>
                  <a:pt x="1207997" y="4193905"/>
                  <a:pt x="1209111" y="4197393"/>
                  <a:pt x="1210884" y="4201101"/>
                </a:cubicBezTo>
                <a:lnTo>
                  <a:pt x="1212572" y="4205360"/>
                </a:lnTo>
                <a:lnTo>
                  <a:pt x="1212928" y="4207662"/>
                </a:lnTo>
                <a:cubicBezTo>
                  <a:pt x="1209954" y="4203671"/>
                  <a:pt x="1203448" y="4204624"/>
                  <a:pt x="1198709" y="4203105"/>
                </a:cubicBezTo>
                <a:cubicBezTo>
                  <a:pt x="1194216" y="4174070"/>
                  <a:pt x="1195531" y="4192138"/>
                  <a:pt x="1200439" y="4148787"/>
                </a:cubicBezTo>
                <a:cubicBezTo>
                  <a:pt x="1201981" y="4146014"/>
                  <a:pt x="1202708" y="4141874"/>
                  <a:pt x="1203843" y="4138418"/>
                </a:cubicBezTo>
                <a:close/>
                <a:moveTo>
                  <a:pt x="3978249" y="4131603"/>
                </a:moveTo>
                <a:lnTo>
                  <a:pt x="3994554" y="4139676"/>
                </a:lnTo>
                <a:cubicBezTo>
                  <a:pt x="4003637" y="4144316"/>
                  <a:pt x="4013659" y="4149530"/>
                  <a:pt x="4024065" y="4154961"/>
                </a:cubicBezTo>
                <a:lnTo>
                  <a:pt x="4035096" y="4160653"/>
                </a:lnTo>
                <a:lnTo>
                  <a:pt x="4074147" y="4189661"/>
                </a:lnTo>
                <a:cubicBezTo>
                  <a:pt x="4077561" y="4192305"/>
                  <a:pt x="4077215" y="4192691"/>
                  <a:pt x="4074530" y="4191651"/>
                </a:cubicBezTo>
                <a:cubicBezTo>
                  <a:pt x="4069162" y="4189570"/>
                  <a:pt x="4054438" y="4181786"/>
                  <a:pt x="4041730" y="4174955"/>
                </a:cubicBezTo>
                <a:lnTo>
                  <a:pt x="4040810" y="4174458"/>
                </a:lnTo>
                <a:lnTo>
                  <a:pt x="4049783" y="4176630"/>
                </a:lnTo>
                <a:cubicBezTo>
                  <a:pt x="4051752" y="4176754"/>
                  <a:pt x="4052269" y="4176104"/>
                  <a:pt x="4050440" y="4174257"/>
                </a:cubicBezTo>
                <a:cubicBezTo>
                  <a:pt x="4036137" y="4159816"/>
                  <a:pt x="4012297" y="4154458"/>
                  <a:pt x="3994372" y="4143250"/>
                </a:cubicBezTo>
                <a:close/>
                <a:moveTo>
                  <a:pt x="3758312" y="4131597"/>
                </a:moveTo>
                <a:lnTo>
                  <a:pt x="3760345" y="4132680"/>
                </a:lnTo>
                <a:cubicBezTo>
                  <a:pt x="3782103" y="4144714"/>
                  <a:pt x="3810825" y="4161081"/>
                  <a:pt x="3825452" y="4168987"/>
                </a:cubicBezTo>
                <a:lnTo>
                  <a:pt x="3888498" y="4203463"/>
                </a:lnTo>
                <a:lnTo>
                  <a:pt x="3859590" y="4189842"/>
                </a:lnTo>
                <a:lnTo>
                  <a:pt x="3832980" y="4176587"/>
                </a:lnTo>
                <a:cubicBezTo>
                  <a:pt x="3824948" y="4172608"/>
                  <a:pt x="3809183" y="4164320"/>
                  <a:pt x="3797241" y="4158245"/>
                </a:cubicBezTo>
                <a:lnTo>
                  <a:pt x="3796625" y="4157942"/>
                </a:lnTo>
                <a:lnTo>
                  <a:pt x="3772356" y="4143174"/>
                </a:lnTo>
                <a:close/>
                <a:moveTo>
                  <a:pt x="1335348" y="4125844"/>
                </a:moveTo>
                <a:lnTo>
                  <a:pt x="1337101" y="4125950"/>
                </a:lnTo>
                <a:lnTo>
                  <a:pt x="1343266" y="4138475"/>
                </a:lnTo>
                <a:lnTo>
                  <a:pt x="1336319" y="4128478"/>
                </a:lnTo>
                <a:close/>
                <a:moveTo>
                  <a:pt x="1113712" y="4123197"/>
                </a:moveTo>
                <a:lnTo>
                  <a:pt x="1117820" y="4149746"/>
                </a:lnTo>
                <a:cubicBezTo>
                  <a:pt x="1119025" y="4157523"/>
                  <a:pt x="1118004" y="4165484"/>
                  <a:pt x="1118095" y="4173352"/>
                </a:cubicBezTo>
                <a:cubicBezTo>
                  <a:pt x="1118142" y="4177285"/>
                  <a:pt x="1120033" y="4188653"/>
                  <a:pt x="1118233" y="4185154"/>
                </a:cubicBezTo>
                <a:cubicBezTo>
                  <a:pt x="1114512" y="4177926"/>
                  <a:pt x="1115695" y="4150120"/>
                  <a:pt x="1115405" y="4145053"/>
                </a:cubicBezTo>
                <a:cubicBezTo>
                  <a:pt x="1115045" y="4138747"/>
                  <a:pt x="1114711" y="4133925"/>
                  <a:pt x="1114407" y="4130211"/>
                </a:cubicBezTo>
                <a:close/>
                <a:moveTo>
                  <a:pt x="1112715" y="4116734"/>
                </a:moveTo>
                <a:lnTo>
                  <a:pt x="1113595" y="4122014"/>
                </a:lnTo>
                <a:lnTo>
                  <a:pt x="1113712" y="4123197"/>
                </a:lnTo>
                <a:lnTo>
                  <a:pt x="1112716" y="4116755"/>
                </a:lnTo>
                <a:close/>
                <a:moveTo>
                  <a:pt x="1112707" y="4116018"/>
                </a:moveTo>
                <a:lnTo>
                  <a:pt x="1112715" y="4116734"/>
                </a:lnTo>
                <a:lnTo>
                  <a:pt x="1112712" y="4116709"/>
                </a:lnTo>
                <a:lnTo>
                  <a:pt x="1112688" y="4116452"/>
                </a:lnTo>
                <a:close/>
                <a:moveTo>
                  <a:pt x="1098355" y="4100423"/>
                </a:moveTo>
                <a:cubicBezTo>
                  <a:pt x="1098572" y="4099391"/>
                  <a:pt x="1098093" y="4104482"/>
                  <a:pt x="1096356" y="4131111"/>
                </a:cubicBezTo>
                <a:cubicBezTo>
                  <a:pt x="1095845" y="4138963"/>
                  <a:pt x="1095633" y="4131094"/>
                  <a:pt x="1095587" y="4119295"/>
                </a:cubicBezTo>
                <a:lnTo>
                  <a:pt x="1095621" y="4102938"/>
                </a:lnTo>
                <a:lnTo>
                  <a:pt x="1096184" y="4106472"/>
                </a:lnTo>
                <a:cubicBezTo>
                  <a:pt x="1097227" y="4108610"/>
                  <a:pt x="1098137" y="4101455"/>
                  <a:pt x="1098355" y="4100423"/>
                </a:cubicBezTo>
                <a:close/>
                <a:moveTo>
                  <a:pt x="1327656" y="4099813"/>
                </a:moveTo>
                <a:cubicBezTo>
                  <a:pt x="1327829" y="4102313"/>
                  <a:pt x="1328786" y="4106917"/>
                  <a:pt x="1330305" y="4112177"/>
                </a:cubicBezTo>
                <a:lnTo>
                  <a:pt x="1335348" y="4125844"/>
                </a:lnTo>
                <a:lnTo>
                  <a:pt x="1335126" y="4125832"/>
                </a:lnTo>
                <a:cubicBezTo>
                  <a:pt x="1333485" y="4128118"/>
                  <a:pt x="1332787" y="4136443"/>
                  <a:pt x="1332546" y="4140168"/>
                </a:cubicBezTo>
                <a:cubicBezTo>
                  <a:pt x="1332183" y="4145721"/>
                  <a:pt x="1334247" y="4151165"/>
                  <a:pt x="1335098" y="4156664"/>
                </a:cubicBezTo>
                <a:cubicBezTo>
                  <a:pt x="1332865" y="4167708"/>
                  <a:pt x="1331006" y="4178833"/>
                  <a:pt x="1328400" y="4189794"/>
                </a:cubicBezTo>
                <a:cubicBezTo>
                  <a:pt x="1327250" y="4194637"/>
                  <a:pt x="1324678" y="4199105"/>
                  <a:pt x="1323843" y="4204012"/>
                </a:cubicBezTo>
                <a:cubicBezTo>
                  <a:pt x="1321718" y="4216521"/>
                  <a:pt x="1320388" y="4229173"/>
                  <a:pt x="1319563" y="4241835"/>
                </a:cubicBezTo>
                <a:cubicBezTo>
                  <a:pt x="1319529" y="4242344"/>
                  <a:pt x="1319733" y="4246966"/>
                  <a:pt x="1319831" y="4253445"/>
                </a:cubicBezTo>
                <a:lnTo>
                  <a:pt x="1319806" y="4254976"/>
                </a:lnTo>
                <a:lnTo>
                  <a:pt x="1325455" y="4239024"/>
                </a:lnTo>
                <a:cubicBezTo>
                  <a:pt x="1334390" y="4196022"/>
                  <a:pt x="1322193" y="4219337"/>
                  <a:pt x="1339491" y="4171468"/>
                </a:cubicBezTo>
                <a:lnTo>
                  <a:pt x="1344687" y="4159941"/>
                </a:lnTo>
                <a:lnTo>
                  <a:pt x="1344485" y="4151834"/>
                </a:lnTo>
                <a:lnTo>
                  <a:pt x="1344301" y="4140578"/>
                </a:lnTo>
                <a:lnTo>
                  <a:pt x="1345315" y="4142638"/>
                </a:lnTo>
                <a:lnTo>
                  <a:pt x="1347333" y="4152010"/>
                </a:lnTo>
                <a:lnTo>
                  <a:pt x="1348143" y="4145727"/>
                </a:lnTo>
                <a:lnTo>
                  <a:pt x="1348044" y="4145335"/>
                </a:lnTo>
                <a:lnTo>
                  <a:pt x="1346232" y="4140019"/>
                </a:lnTo>
                <a:lnTo>
                  <a:pt x="1348707" y="4140004"/>
                </a:lnTo>
                <a:lnTo>
                  <a:pt x="1348917" y="4139709"/>
                </a:lnTo>
                <a:lnTo>
                  <a:pt x="1349698" y="4133652"/>
                </a:lnTo>
                <a:lnTo>
                  <a:pt x="1352339" y="4125292"/>
                </a:lnTo>
                <a:lnTo>
                  <a:pt x="1348766" y="4114011"/>
                </a:lnTo>
                <a:cubicBezTo>
                  <a:pt x="1345864" y="4108370"/>
                  <a:pt x="1344756" y="4114654"/>
                  <a:pt x="1344393" y="4123933"/>
                </a:cubicBezTo>
                <a:lnTo>
                  <a:pt x="1344311" y="4134383"/>
                </a:lnTo>
                <a:lnTo>
                  <a:pt x="1340863" y="4124263"/>
                </a:lnTo>
                <a:cubicBezTo>
                  <a:pt x="1337928" y="4116907"/>
                  <a:pt x="1334332" y="4109033"/>
                  <a:pt x="1329718" y="4100067"/>
                </a:cubicBezTo>
                <a:cubicBezTo>
                  <a:pt x="1328096" y="4096913"/>
                  <a:pt x="1327482" y="4097311"/>
                  <a:pt x="1327656" y="4099813"/>
                </a:cubicBezTo>
                <a:close/>
                <a:moveTo>
                  <a:pt x="1200698" y="4085570"/>
                </a:moveTo>
                <a:lnTo>
                  <a:pt x="1202451" y="4087468"/>
                </a:lnTo>
                <a:lnTo>
                  <a:pt x="1202493" y="4087523"/>
                </a:lnTo>
                <a:lnTo>
                  <a:pt x="1204128" y="4104730"/>
                </a:lnTo>
                <a:lnTo>
                  <a:pt x="1203670" y="4105439"/>
                </a:lnTo>
                <a:lnTo>
                  <a:pt x="1202298" y="4106176"/>
                </a:lnTo>
                <a:close/>
                <a:moveTo>
                  <a:pt x="1199058" y="4084263"/>
                </a:moveTo>
                <a:lnTo>
                  <a:pt x="1199752" y="4089773"/>
                </a:lnTo>
                <a:cubicBezTo>
                  <a:pt x="1199826" y="4096116"/>
                  <a:pt x="1192493" y="4104938"/>
                  <a:pt x="1197612" y="4108685"/>
                </a:cubicBezTo>
                <a:lnTo>
                  <a:pt x="1202298" y="4106176"/>
                </a:lnTo>
                <a:lnTo>
                  <a:pt x="1202306" y="4106270"/>
                </a:lnTo>
                <a:cubicBezTo>
                  <a:pt x="1202594" y="4115063"/>
                  <a:pt x="1199359" y="4123617"/>
                  <a:pt x="1197886" y="4132290"/>
                </a:cubicBezTo>
                <a:cubicBezTo>
                  <a:pt x="1195251" y="4147806"/>
                  <a:pt x="1192534" y="4100067"/>
                  <a:pt x="1197338" y="4085080"/>
                </a:cubicBezTo>
                <a:close/>
                <a:moveTo>
                  <a:pt x="2919075" y="4077654"/>
                </a:moveTo>
                <a:lnTo>
                  <a:pt x="2908368" y="4098621"/>
                </a:lnTo>
                <a:cubicBezTo>
                  <a:pt x="2846669" y="4219350"/>
                  <a:pt x="2810240" y="4290280"/>
                  <a:pt x="2849523" y="4217673"/>
                </a:cubicBezTo>
                <a:cubicBezTo>
                  <a:pt x="2869381" y="4180972"/>
                  <a:pt x="2888109" y="4146335"/>
                  <a:pt x="2905758" y="4113678"/>
                </a:cubicBezTo>
                <a:lnTo>
                  <a:pt x="2923959" y="4079980"/>
                </a:lnTo>
                <a:close/>
                <a:moveTo>
                  <a:pt x="1378396" y="4075533"/>
                </a:moveTo>
                <a:cubicBezTo>
                  <a:pt x="1378885" y="4073615"/>
                  <a:pt x="1378491" y="4073403"/>
                  <a:pt x="1376655" y="4075913"/>
                </a:cubicBezTo>
                <a:lnTo>
                  <a:pt x="1372784" y="4084399"/>
                </a:lnTo>
                <a:lnTo>
                  <a:pt x="1372350" y="4086008"/>
                </a:lnTo>
                <a:lnTo>
                  <a:pt x="1370961" y="4088397"/>
                </a:lnTo>
                <a:lnTo>
                  <a:pt x="1366617" y="4097923"/>
                </a:lnTo>
                <a:lnTo>
                  <a:pt x="1365505" y="4101003"/>
                </a:lnTo>
                <a:lnTo>
                  <a:pt x="1363569" y="4108178"/>
                </a:lnTo>
                <a:lnTo>
                  <a:pt x="1363949" y="4105312"/>
                </a:lnTo>
                <a:lnTo>
                  <a:pt x="1358291" y="4120983"/>
                </a:lnTo>
                <a:lnTo>
                  <a:pt x="1353337" y="4132620"/>
                </a:lnTo>
                <a:lnTo>
                  <a:pt x="1353038" y="4128206"/>
                </a:lnTo>
                <a:lnTo>
                  <a:pt x="1351801" y="4133779"/>
                </a:lnTo>
                <a:lnTo>
                  <a:pt x="1351309" y="4136371"/>
                </a:lnTo>
                <a:lnTo>
                  <a:pt x="1352373" y="4134886"/>
                </a:lnTo>
                <a:lnTo>
                  <a:pt x="1353337" y="4132620"/>
                </a:lnTo>
                <a:lnTo>
                  <a:pt x="1353816" y="4139693"/>
                </a:lnTo>
                <a:lnTo>
                  <a:pt x="1356921" y="4132805"/>
                </a:lnTo>
                <a:lnTo>
                  <a:pt x="1363569" y="4108178"/>
                </a:lnTo>
                <a:lnTo>
                  <a:pt x="1362259" y="4118034"/>
                </a:lnTo>
                <a:lnTo>
                  <a:pt x="1353913" y="4141130"/>
                </a:lnTo>
                <a:lnTo>
                  <a:pt x="1353942" y="4141563"/>
                </a:lnTo>
                <a:lnTo>
                  <a:pt x="1354060" y="4158192"/>
                </a:lnTo>
                <a:lnTo>
                  <a:pt x="1361177" y="4126180"/>
                </a:lnTo>
                <a:lnTo>
                  <a:pt x="1362259" y="4118034"/>
                </a:lnTo>
                <a:lnTo>
                  <a:pt x="1367976" y="4102214"/>
                </a:lnTo>
                <a:lnTo>
                  <a:pt x="1372350" y="4086008"/>
                </a:lnTo>
                <a:lnTo>
                  <a:pt x="1378324" y="4075731"/>
                </a:lnTo>
                <a:close/>
                <a:moveTo>
                  <a:pt x="3859910" y="4072482"/>
                </a:moveTo>
                <a:cubicBezTo>
                  <a:pt x="3862045" y="4072571"/>
                  <a:pt x="3864788" y="4072942"/>
                  <a:pt x="3866057" y="4073431"/>
                </a:cubicBezTo>
                <a:cubicBezTo>
                  <a:pt x="3891060" y="4083068"/>
                  <a:pt x="3916484" y="4092358"/>
                  <a:pt x="3939431" y="4104844"/>
                </a:cubicBezTo>
                <a:cubicBezTo>
                  <a:pt x="3949453" y="4110297"/>
                  <a:pt x="3958406" y="4116909"/>
                  <a:pt x="3967244" y="4123653"/>
                </a:cubicBezTo>
                <a:lnTo>
                  <a:pt x="3978249" y="4131603"/>
                </a:lnTo>
                <a:lnTo>
                  <a:pt x="3970665" y="4127847"/>
                </a:lnTo>
                <a:cubicBezTo>
                  <a:pt x="3964762" y="4125074"/>
                  <a:pt x="3916177" y="4104071"/>
                  <a:pt x="3866549" y="4077859"/>
                </a:cubicBezTo>
                <a:lnTo>
                  <a:pt x="3858303" y="4072961"/>
                </a:lnTo>
                <a:close/>
                <a:moveTo>
                  <a:pt x="3986456" y="4059199"/>
                </a:moveTo>
                <a:lnTo>
                  <a:pt x="4191145" y="4162707"/>
                </a:lnTo>
                <a:cubicBezTo>
                  <a:pt x="4198237" y="4166062"/>
                  <a:pt x="4208988" y="4170839"/>
                  <a:pt x="4220739" y="4175838"/>
                </a:cubicBezTo>
                <a:lnTo>
                  <a:pt x="4248318" y="4187048"/>
                </a:lnTo>
                <a:lnTo>
                  <a:pt x="4249005" y="4188742"/>
                </a:lnTo>
                <a:lnTo>
                  <a:pt x="4241511" y="4187596"/>
                </a:lnTo>
                <a:lnTo>
                  <a:pt x="4161246" y="4152245"/>
                </a:lnTo>
                <a:lnTo>
                  <a:pt x="4148874" y="4146246"/>
                </a:lnTo>
                <a:lnTo>
                  <a:pt x="4033135" y="4086144"/>
                </a:lnTo>
                <a:close/>
                <a:moveTo>
                  <a:pt x="2872870" y="4055392"/>
                </a:moveTo>
                <a:lnTo>
                  <a:pt x="2768704" y="4280149"/>
                </a:lnTo>
                <a:lnTo>
                  <a:pt x="2779889" y="4261528"/>
                </a:lnTo>
                <a:cubicBezTo>
                  <a:pt x="2803157" y="4223535"/>
                  <a:pt x="2829917" y="4180688"/>
                  <a:pt x="2858357" y="4135335"/>
                </a:cubicBezTo>
                <a:lnTo>
                  <a:pt x="2900162" y="4068650"/>
                </a:lnTo>
                <a:lnTo>
                  <a:pt x="2894373" y="4065894"/>
                </a:lnTo>
                <a:close/>
                <a:moveTo>
                  <a:pt x="3867017" y="4054483"/>
                </a:moveTo>
                <a:lnTo>
                  <a:pt x="4046292" y="4144466"/>
                </a:lnTo>
                <a:lnTo>
                  <a:pt x="4107249" y="4171878"/>
                </a:lnTo>
                <a:lnTo>
                  <a:pt x="4133592" y="4198477"/>
                </a:lnTo>
                <a:cubicBezTo>
                  <a:pt x="4138456" y="4203388"/>
                  <a:pt x="4140390" y="4206358"/>
                  <a:pt x="4139946" y="4207748"/>
                </a:cubicBezTo>
                <a:cubicBezTo>
                  <a:pt x="4138619" y="4211917"/>
                  <a:pt x="4115895" y="4201857"/>
                  <a:pt x="4086693" y="4187275"/>
                </a:cubicBezTo>
                <a:lnTo>
                  <a:pt x="4035096" y="4160653"/>
                </a:lnTo>
                <a:lnTo>
                  <a:pt x="3998080" y="4133156"/>
                </a:lnTo>
                <a:cubicBezTo>
                  <a:pt x="3972043" y="4114976"/>
                  <a:pt x="3945146" y="4097693"/>
                  <a:pt x="3916851" y="4082044"/>
                </a:cubicBezTo>
                <a:close/>
                <a:moveTo>
                  <a:pt x="1114496" y="4045030"/>
                </a:moveTo>
                <a:lnTo>
                  <a:pt x="1114719" y="4086041"/>
                </a:lnTo>
                <a:cubicBezTo>
                  <a:pt x="1113854" y="4099316"/>
                  <a:pt x="1113283" y="4106487"/>
                  <a:pt x="1112961" y="4110568"/>
                </a:cubicBezTo>
                <a:lnTo>
                  <a:pt x="1112707" y="4116018"/>
                </a:lnTo>
                <a:lnTo>
                  <a:pt x="1112304" y="4081347"/>
                </a:lnTo>
                <a:cubicBezTo>
                  <a:pt x="1112640" y="4067411"/>
                  <a:pt x="1113525" y="4060247"/>
                  <a:pt x="1114099" y="4053359"/>
                </a:cubicBezTo>
                <a:close/>
                <a:moveTo>
                  <a:pt x="3886047" y="4044278"/>
                </a:moveTo>
                <a:lnTo>
                  <a:pt x="3894707" y="4048711"/>
                </a:lnTo>
                <a:lnTo>
                  <a:pt x="3902264" y="4053161"/>
                </a:lnTo>
                <a:cubicBezTo>
                  <a:pt x="3933697" y="4071769"/>
                  <a:pt x="3953234" y="4083562"/>
                  <a:pt x="3964943" y="4090792"/>
                </a:cubicBezTo>
                <a:lnTo>
                  <a:pt x="3969931" y="4093942"/>
                </a:lnTo>
                <a:lnTo>
                  <a:pt x="3968851" y="4093545"/>
                </a:lnTo>
                <a:cubicBezTo>
                  <a:pt x="3965439" y="4093186"/>
                  <a:pt x="3989395" y="4106577"/>
                  <a:pt x="3977147" y="4098497"/>
                </a:cubicBezTo>
                <a:lnTo>
                  <a:pt x="3969931" y="4093942"/>
                </a:lnTo>
                <a:lnTo>
                  <a:pt x="3974692" y="4095692"/>
                </a:lnTo>
                <a:cubicBezTo>
                  <a:pt x="3991594" y="4102960"/>
                  <a:pt x="4048579" y="4131021"/>
                  <a:pt x="4209218" y="4215097"/>
                </a:cubicBezTo>
                <a:cubicBezTo>
                  <a:pt x="4212393" y="4216758"/>
                  <a:pt x="4212249" y="4216961"/>
                  <a:pt x="4210042" y="4216242"/>
                </a:cubicBezTo>
                <a:cubicBezTo>
                  <a:pt x="4203417" y="4214086"/>
                  <a:pt x="4178207" y="4203624"/>
                  <a:pt x="4168206" y="4199288"/>
                </a:cubicBezTo>
                <a:lnTo>
                  <a:pt x="4107249" y="4171878"/>
                </a:lnTo>
                <a:lnTo>
                  <a:pt x="4103485" y="4168078"/>
                </a:lnTo>
                <a:cubicBezTo>
                  <a:pt x="4083883" y="4155341"/>
                  <a:pt x="4059498" y="4148333"/>
                  <a:pt x="4038765" y="4136866"/>
                </a:cubicBezTo>
                <a:cubicBezTo>
                  <a:pt x="3983411" y="4106252"/>
                  <a:pt x="3939396" y="4079178"/>
                  <a:pt x="3905561" y="4057266"/>
                </a:cubicBezTo>
                <a:close/>
                <a:moveTo>
                  <a:pt x="3843259" y="4041344"/>
                </a:moveTo>
                <a:lnTo>
                  <a:pt x="3867017" y="4054483"/>
                </a:lnTo>
                <a:lnTo>
                  <a:pt x="3844603" y="4043233"/>
                </a:lnTo>
                <a:close/>
                <a:moveTo>
                  <a:pt x="1114459" y="4038185"/>
                </a:moveTo>
                <a:lnTo>
                  <a:pt x="1114621" y="4042422"/>
                </a:lnTo>
                <a:lnTo>
                  <a:pt x="1114496" y="4045030"/>
                </a:lnTo>
                <a:close/>
                <a:moveTo>
                  <a:pt x="4262175" y="4038131"/>
                </a:moveTo>
                <a:lnTo>
                  <a:pt x="4318284" y="4069178"/>
                </a:lnTo>
                <a:cubicBezTo>
                  <a:pt x="4322853" y="4071896"/>
                  <a:pt x="4324999" y="4073441"/>
                  <a:pt x="4325175" y="4074033"/>
                </a:cubicBezTo>
                <a:cubicBezTo>
                  <a:pt x="4325704" y="4075805"/>
                  <a:pt x="4308506" y="4068998"/>
                  <a:pt x="4285853" y="4059549"/>
                </a:cubicBezTo>
                <a:lnTo>
                  <a:pt x="4252735" y="4045570"/>
                </a:lnTo>
                <a:lnTo>
                  <a:pt x="4262215" y="4038170"/>
                </a:lnTo>
                <a:close/>
                <a:moveTo>
                  <a:pt x="1175461" y="4031035"/>
                </a:moveTo>
                <a:lnTo>
                  <a:pt x="1177117" y="4034999"/>
                </a:lnTo>
                <a:lnTo>
                  <a:pt x="1163797" y="4042975"/>
                </a:lnTo>
                <a:cubicBezTo>
                  <a:pt x="1165741" y="4040985"/>
                  <a:pt x="1167333" y="4037575"/>
                  <a:pt x="1169101" y="4034876"/>
                </a:cubicBezTo>
                <a:cubicBezTo>
                  <a:pt x="1170868" y="4032177"/>
                  <a:pt x="1172813" y="4030187"/>
                  <a:pt x="1175461" y="4031035"/>
                </a:cubicBezTo>
                <a:close/>
                <a:moveTo>
                  <a:pt x="1194214" y="4024761"/>
                </a:moveTo>
                <a:lnTo>
                  <a:pt x="1194632" y="4028399"/>
                </a:lnTo>
                <a:cubicBezTo>
                  <a:pt x="1196062" y="4040649"/>
                  <a:pt x="1198327" y="4059841"/>
                  <a:pt x="1200038" y="4077069"/>
                </a:cubicBezTo>
                <a:lnTo>
                  <a:pt x="1200698" y="4085570"/>
                </a:lnTo>
                <a:lnTo>
                  <a:pt x="1199359" y="4084121"/>
                </a:lnTo>
                <a:lnTo>
                  <a:pt x="1199058" y="4084263"/>
                </a:lnTo>
                <a:lnTo>
                  <a:pt x="1198768" y="4081960"/>
                </a:lnTo>
                <a:cubicBezTo>
                  <a:pt x="1197006" y="4071284"/>
                  <a:pt x="1193393" y="4054345"/>
                  <a:pt x="1192232" y="4052089"/>
                </a:cubicBezTo>
                <a:cubicBezTo>
                  <a:pt x="1189686" y="4047141"/>
                  <a:pt x="1193934" y="4063085"/>
                  <a:pt x="1194785" y="4068584"/>
                </a:cubicBezTo>
                <a:cubicBezTo>
                  <a:pt x="1191701" y="4074127"/>
                  <a:pt x="1191879" y="4085144"/>
                  <a:pt x="1185535" y="4085217"/>
                </a:cubicBezTo>
                <a:cubicBezTo>
                  <a:pt x="1179972" y="4085282"/>
                  <a:pt x="1184070" y="4074177"/>
                  <a:pt x="1182982" y="4068721"/>
                </a:cubicBezTo>
                <a:cubicBezTo>
                  <a:pt x="1181563" y="4061606"/>
                  <a:pt x="1179434" y="4054647"/>
                  <a:pt x="1178014" y="4047531"/>
                </a:cubicBezTo>
                <a:cubicBezTo>
                  <a:pt x="1177469" y="4044803"/>
                  <a:pt x="1178155" y="4041104"/>
                  <a:pt x="1178317" y="4037874"/>
                </a:cubicBezTo>
                <a:lnTo>
                  <a:pt x="1177117" y="4034999"/>
                </a:lnTo>
                <a:close/>
                <a:moveTo>
                  <a:pt x="1092706" y="4020193"/>
                </a:moveTo>
                <a:cubicBezTo>
                  <a:pt x="1094111" y="4031233"/>
                  <a:pt x="1097271" y="4042071"/>
                  <a:pt x="1097812" y="4053185"/>
                </a:cubicBezTo>
                <a:cubicBezTo>
                  <a:pt x="1098310" y="4063433"/>
                  <a:pt x="1096000" y="4073641"/>
                  <a:pt x="1095808" y="4083900"/>
                </a:cubicBezTo>
                <a:cubicBezTo>
                  <a:pt x="1095735" y="4087834"/>
                  <a:pt x="1095667" y="4093732"/>
                  <a:pt x="1095626" y="4100122"/>
                </a:cubicBezTo>
                <a:lnTo>
                  <a:pt x="1095621" y="4102938"/>
                </a:lnTo>
                <a:lnTo>
                  <a:pt x="1094907" y="4098460"/>
                </a:lnTo>
                <a:cubicBezTo>
                  <a:pt x="1094062" y="4088829"/>
                  <a:pt x="1093278" y="4069306"/>
                  <a:pt x="1092844" y="4031996"/>
                </a:cubicBezTo>
                <a:close/>
                <a:moveTo>
                  <a:pt x="4190240" y="4019584"/>
                </a:moveTo>
                <a:lnTo>
                  <a:pt x="4195243" y="4021753"/>
                </a:lnTo>
                <a:cubicBezTo>
                  <a:pt x="4205496" y="4025705"/>
                  <a:pt x="4220598" y="4032004"/>
                  <a:pt x="4236912" y="4038891"/>
                </a:cubicBezTo>
                <a:lnTo>
                  <a:pt x="4252735" y="4045570"/>
                </a:lnTo>
                <a:lnTo>
                  <a:pt x="4251697" y="4046381"/>
                </a:lnTo>
                <a:cubicBezTo>
                  <a:pt x="4240034" y="4050651"/>
                  <a:pt x="4225195" y="4043926"/>
                  <a:pt x="4209512" y="4033627"/>
                </a:cubicBezTo>
                <a:close/>
                <a:moveTo>
                  <a:pt x="1193295" y="4015790"/>
                </a:moveTo>
                <a:cubicBezTo>
                  <a:pt x="1193396" y="4016111"/>
                  <a:pt x="1193692" y="4017862"/>
                  <a:pt x="1194236" y="4021373"/>
                </a:cubicBezTo>
                <a:lnTo>
                  <a:pt x="1194716" y="4024461"/>
                </a:lnTo>
                <a:lnTo>
                  <a:pt x="1194214" y="4024761"/>
                </a:lnTo>
                <a:lnTo>
                  <a:pt x="1193531" y="4018792"/>
                </a:lnTo>
                <a:cubicBezTo>
                  <a:pt x="1193290" y="4016581"/>
                  <a:pt x="1193195" y="4015472"/>
                  <a:pt x="1193295" y="4015790"/>
                </a:cubicBezTo>
                <a:close/>
                <a:moveTo>
                  <a:pt x="4402263" y="4015129"/>
                </a:moveTo>
                <a:lnTo>
                  <a:pt x="4406329" y="4018321"/>
                </a:lnTo>
                <a:cubicBezTo>
                  <a:pt x="4407714" y="4019805"/>
                  <a:pt x="4407297" y="4020320"/>
                  <a:pt x="4404049" y="4019222"/>
                </a:cubicBezTo>
                <a:lnTo>
                  <a:pt x="4400024" y="4017673"/>
                </a:lnTo>
                <a:close/>
                <a:moveTo>
                  <a:pt x="4368229" y="4005425"/>
                </a:moveTo>
                <a:lnTo>
                  <a:pt x="4400024" y="4017673"/>
                </a:lnTo>
                <a:lnTo>
                  <a:pt x="4398592" y="4019297"/>
                </a:lnTo>
                <a:cubicBezTo>
                  <a:pt x="4393242" y="4018462"/>
                  <a:pt x="4385274" y="4014841"/>
                  <a:pt x="4376294" y="4010050"/>
                </a:cubicBezTo>
                <a:close/>
                <a:moveTo>
                  <a:pt x="3816936" y="4003072"/>
                </a:moveTo>
                <a:lnTo>
                  <a:pt x="3845683" y="4019853"/>
                </a:lnTo>
                <a:lnTo>
                  <a:pt x="3877416" y="4038532"/>
                </a:lnTo>
                <a:lnTo>
                  <a:pt x="3886047" y="4044278"/>
                </a:lnTo>
                <a:lnTo>
                  <a:pt x="3855510" y="4028642"/>
                </a:lnTo>
                <a:cubicBezTo>
                  <a:pt x="3847721" y="4024754"/>
                  <a:pt x="3836513" y="4018353"/>
                  <a:pt x="3824544" y="4011209"/>
                </a:cubicBezTo>
                <a:lnTo>
                  <a:pt x="3820541" y="4008741"/>
                </a:lnTo>
                <a:close/>
                <a:moveTo>
                  <a:pt x="3948302" y="3999429"/>
                </a:moveTo>
                <a:lnTo>
                  <a:pt x="3978911" y="4016685"/>
                </a:lnTo>
                <a:cubicBezTo>
                  <a:pt x="4023621" y="4041199"/>
                  <a:pt x="4069482" y="4064332"/>
                  <a:pt x="4115878" y="4086707"/>
                </a:cubicBezTo>
                <a:lnTo>
                  <a:pt x="4126128" y="4091265"/>
                </a:lnTo>
                <a:lnTo>
                  <a:pt x="4160509" y="4108978"/>
                </a:lnTo>
                <a:lnTo>
                  <a:pt x="4211505" y="4129233"/>
                </a:lnTo>
                <a:lnTo>
                  <a:pt x="4221612" y="4133725"/>
                </a:lnTo>
                <a:cubicBezTo>
                  <a:pt x="4225128" y="4135421"/>
                  <a:pt x="4230379" y="4137340"/>
                  <a:pt x="4236029" y="4139359"/>
                </a:cubicBezTo>
                <a:lnTo>
                  <a:pt x="4250761" y="4144823"/>
                </a:lnTo>
                <a:lnTo>
                  <a:pt x="4253202" y="4145793"/>
                </a:lnTo>
                <a:lnTo>
                  <a:pt x="4264004" y="4151695"/>
                </a:lnTo>
                <a:cubicBezTo>
                  <a:pt x="4265893" y="4153626"/>
                  <a:pt x="4265504" y="4155412"/>
                  <a:pt x="4261498" y="4156932"/>
                </a:cubicBezTo>
                <a:cubicBezTo>
                  <a:pt x="4241494" y="4164520"/>
                  <a:pt x="4221452" y="4148166"/>
                  <a:pt x="4203179" y="4140718"/>
                </a:cubicBezTo>
                <a:lnTo>
                  <a:pt x="4167968" y="4124644"/>
                </a:lnTo>
                <a:lnTo>
                  <a:pt x="4164464" y="4122494"/>
                </a:lnTo>
                <a:cubicBezTo>
                  <a:pt x="4123762" y="4100150"/>
                  <a:pt x="4082294" y="4078611"/>
                  <a:pt x="4042504" y="4055294"/>
                </a:cubicBezTo>
                <a:close/>
                <a:moveTo>
                  <a:pt x="1111171" y="3979365"/>
                </a:moveTo>
                <a:lnTo>
                  <a:pt x="1114070" y="4013131"/>
                </a:lnTo>
                <a:lnTo>
                  <a:pt x="1113896" y="4015225"/>
                </a:lnTo>
                <a:lnTo>
                  <a:pt x="1114356" y="4019147"/>
                </a:lnTo>
                <a:lnTo>
                  <a:pt x="1114459" y="4038185"/>
                </a:lnTo>
                <a:lnTo>
                  <a:pt x="1114034" y="4027028"/>
                </a:lnTo>
                <a:cubicBezTo>
                  <a:pt x="1113642" y="4021477"/>
                  <a:pt x="1111546" y="4016095"/>
                  <a:pt x="1111482" y="4010531"/>
                </a:cubicBezTo>
                <a:cubicBezTo>
                  <a:pt x="1111421" y="4005402"/>
                  <a:pt x="1110748" y="3995443"/>
                  <a:pt x="1110678" y="3987907"/>
                </a:cubicBezTo>
                <a:close/>
                <a:moveTo>
                  <a:pt x="1141783" y="3977128"/>
                </a:moveTo>
                <a:cubicBezTo>
                  <a:pt x="1145323" y="3994871"/>
                  <a:pt x="1149058" y="4006406"/>
                  <a:pt x="1154134" y="4024201"/>
                </a:cubicBezTo>
                <a:cubicBezTo>
                  <a:pt x="1152996" y="4027756"/>
                  <a:pt x="1153262" y="4035629"/>
                  <a:pt x="1151771" y="4038104"/>
                </a:cubicBezTo>
                <a:lnTo>
                  <a:pt x="1149579" y="4038419"/>
                </a:lnTo>
                <a:lnTo>
                  <a:pt x="1147026" y="4021923"/>
                </a:lnTo>
                <a:cubicBezTo>
                  <a:pt x="1145985" y="4017485"/>
                  <a:pt x="1145163" y="4014041"/>
                  <a:pt x="1144509" y="4011332"/>
                </a:cubicBezTo>
                <a:lnTo>
                  <a:pt x="1143641" y="4007744"/>
                </a:lnTo>
                <a:lnTo>
                  <a:pt x="1143189" y="4003323"/>
                </a:lnTo>
                <a:cubicBezTo>
                  <a:pt x="1141299" y="3979436"/>
                  <a:pt x="1148319" y="4009883"/>
                  <a:pt x="1141783" y="3977128"/>
                </a:cubicBezTo>
                <a:close/>
                <a:moveTo>
                  <a:pt x="3804151" y="3968149"/>
                </a:moveTo>
                <a:lnTo>
                  <a:pt x="3861137" y="3997550"/>
                </a:lnTo>
                <a:cubicBezTo>
                  <a:pt x="3879452" y="4008386"/>
                  <a:pt x="3897394" y="4019725"/>
                  <a:pt x="3916084" y="4030061"/>
                </a:cubicBezTo>
                <a:cubicBezTo>
                  <a:pt x="3956518" y="4052423"/>
                  <a:pt x="3998222" y="4073196"/>
                  <a:pt x="4040244" y="4093573"/>
                </a:cubicBezTo>
                <a:lnTo>
                  <a:pt x="4148874" y="4146246"/>
                </a:lnTo>
                <a:lnTo>
                  <a:pt x="4150131" y="4146899"/>
                </a:lnTo>
                <a:lnTo>
                  <a:pt x="4160788" y="4152044"/>
                </a:lnTo>
                <a:lnTo>
                  <a:pt x="3971023" y="4068466"/>
                </a:lnTo>
                <a:cubicBezTo>
                  <a:pt x="3931918" y="4049999"/>
                  <a:pt x="3895248" y="4028304"/>
                  <a:pt x="3858889" y="4006450"/>
                </a:cubicBezTo>
                <a:cubicBezTo>
                  <a:pt x="3849190" y="4000621"/>
                  <a:pt x="3830072" y="3988797"/>
                  <a:pt x="3816069" y="3979542"/>
                </a:cubicBezTo>
                <a:lnTo>
                  <a:pt x="3807313" y="3973331"/>
                </a:lnTo>
                <a:close/>
                <a:moveTo>
                  <a:pt x="3943532" y="3963893"/>
                </a:moveTo>
                <a:lnTo>
                  <a:pt x="3989771" y="3985115"/>
                </a:lnTo>
                <a:lnTo>
                  <a:pt x="4008249" y="3995101"/>
                </a:lnTo>
                <a:cubicBezTo>
                  <a:pt x="4036105" y="4008886"/>
                  <a:pt x="4064947" y="4021350"/>
                  <a:pt x="4093711" y="4033913"/>
                </a:cubicBezTo>
                <a:lnTo>
                  <a:pt x="4126751" y="4049238"/>
                </a:lnTo>
                <a:lnTo>
                  <a:pt x="4193275" y="4086317"/>
                </a:lnTo>
                <a:lnTo>
                  <a:pt x="4256511" y="4118353"/>
                </a:lnTo>
                <a:lnTo>
                  <a:pt x="4249823" y="4119540"/>
                </a:lnTo>
                <a:cubicBezTo>
                  <a:pt x="4239499" y="4119298"/>
                  <a:pt x="4229887" y="4117280"/>
                  <a:pt x="4220737" y="4114127"/>
                </a:cubicBezTo>
                <a:lnTo>
                  <a:pt x="4195307" y="4102325"/>
                </a:lnTo>
                <a:lnTo>
                  <a:pt x="4192654" y="4100881"/>
                </a:lnTo>
                <a:lnTo>
                  <a:pt x="4144091" y="4072521"/>
                </a:lnTo>
                <a:lnTo>
                  <a:pt x="4083370" y="4043135"/>
                </a:lnTo>
                <a:lnTo>
                  <a:pt x="4075435" y="4039027"/>
                </a:lnTo>
                <a:cubicBezTo>
                  <a:pt x="4051598" y="4026662"/>
                  <a:pt x="4028537" y="4014504"/>
                  <a:pt x="4007122" y="4002499"/>
                </a:cubicBezTo>
                <a:close/>
                <a:moveTo>
                  <a:pt x="3943528" y="3963890"/>
                </a:moveTo>
                <a:lnTo>
                  <a:pt x="3943532" y="3963893"/>
                </a:lnTo>
                <a:lnTo>
                  <a:pt x="3943529" y="3963891"/>
                </a:lnTo>
                <a:close/>
                <a:moveTo>
                  <a:pt x="1092020" y="3961181"/>
                </a:moveTo>
                <a:lnTo>
                  <a:pt x="1092706" y="4020193"/>
                </a:lnTo>
                <a:lnTo>
                  <a:pt x="1090787" y="4004859"/>
                </a:lnTo>
                <a:lnTo>
                  <a:pt x="1090505" y="4002314"/>
                </a:lnTo>
                <a:lnTo>
                  <a:pt x="1090055" y="3992723"/>
                </a:lnTo>
                <a:lnTo>
                  <a:pt x="1090101" y="3991741"/>
                </a:lnTo>
                <a:cubicBezTo>
                  <a:pt x="1090845" y="3990461"/>
                  <a:pt x="1092341" y="3988827"/>
                  <a:pt x="1092020" y="3961181"/>
                </a:cubicBezTo>
                <a:close/>
                <a:moveTo>
                  <a:pt x="1160243" y="3958703"/>
                </a:moveTo>
                <a:lnTo>
                  <a:pt x="1158924" y="3981277"/>
                </a:lnTo>
                <a:cubicBezTo>
                  <a:pt x="1158253" y="3988491"/>
                  <a:pt x="1157391" y="3995438"/>
                  <a:pt x="1156276" y="4005290"/>
                </a:cubicBezTo>
                <a:cubicBezTo>
                  <a:pt x="1155024" y="4016347"/>
                  <a:pt x="1152224" y="3983376"/>
                  <a:pt x="1151170" y="3972298"/>
                </a:cubicBezTo>
                <a:lnTo>
                  <a:pt x="1151095" y="3965791"/>
                </a:lnTo>
                <a:close/>
                <a:moveTo>
                  <a:pt x="1151012" y="3958688"/>
                </a:moveTo>
                <a:lnTo>
                  <a:pt x="1151095" y="3965791"/>
                </a:lnTo>
                <a:lnTo>
                  <a:pt x="1148755" y="3967604"/>
                </a:lnTo>
                <a:cubicBezTo>
                  <a:pt x="1146542" y="3968743"/>
                  <a:pt x="1147473" y="3966415"/>
                  <a:pt x="1149061" y="3963189"/>
                </a:cubicBezTo>
                <a:close/>
                <a:moveTo>
                  <a:pt x="1137437" y="3958587"/>
                </a:moveTo>
                <a:lnTo>
                  <a:pt x="1139231" y="3960631"/>
                </a:lnTo>
                <a:cubicBezTo>
                  <a:pt x="1140082" y="3966130"/>
                  <a:pt x="1140694" y="3971671"/>
                  <a:pt x="1141783" y="3977128"/>
                </a:cubicBezTo>
                <a:close/>
                <a:moveTo>
                  <a:pt x="4116237" y="3958487"/>
                </a:moveTo>
                <a:lnTo>
                  <a:pt x="4136064" y="3966567"/>
                </a:lnTo>
                <a:lnTo>
                  <a:pt x="4152988" y="3973369"/>
                </a:lnTo>
                <a:lnTo>
                  <a:pt x="4189291" y="3993298"/>
                </a:lnTo>
                <a:cubicBezTo>
                  <a:pt x="4222379" y="4011815"/>
                  <a:pt x="4247715" y="4026647"/>
                  <a:pt x="4257671" y="4033768"/>
                </a:cubicBezTo>
                <a:lnTo>
                  <a:pt x="4262175" y="4038131"/>
                </a:lnTo>
                <a:lnTo>
                  <a:pt x="4136262" y="3968458"/>
                </a:lnTo>
                <a:close/>
                <a:moveTo>
                  <a:pt x="1136050" y="3955651"/>
                </a:moveTo>
                <a:cubicBezTo>
                  <a:pt x="1135980" y="3954769"/>
                  <a:pt x="1136179" y="3954702"/>
                  <a:pt x="1136816" y="3955938"/>
                </a:cubicBezTo>
                <a:lnTo>
                  <a:pt x="1137437" y="3958587"/>
                </a:lnTo>
                <a:lnTo>
                  <a:pt x="1136364" y="3957364"/>
                </a:lnTo>
                <a:close/>
                <a:moveTo>
                  <a:pt x="3869814" y="3952936"/>
                </a:moveTo>
                <a:lnTo>
                  <a:pt x="3876369" y="3956868"/>
                </a:lnTo>
                <a:cubicBezTo>
                  <a:pt x="3885082" y="3962065"/>
                  <a:pt x="3892859" y="3966657"/>
                  <a:pt x="3899136" y="3970274"/>
                </a:cubicBezTo>
                <a:lnTo>
                  <a:pt x="3948302" y="3999429"/>
                </a:lnTo>
                <a:lnTo>
                  <a:pt x="3942652" y="3996246"/>
                </a:lnTo>
                <a:cubicBezTo>
                  <a:pt x="3914237" y="3979973"/>
                  <a:pt x="3881698" y="3960908"/>
                  <a:pt x="3871253" y="3954074"/>
                </a:cubicBezTo>
                <a:close/>
                <a:moveTo>
                  <a:pt x="1193412" y="3950558"/>
                </a:moveTo>
                <a:lnTo>
                  <a:pt x="1203235" y="3955965"/>
                </a:lnTo>
                <a:lnTo>
                  <a:pt x="1202937" y="3957530"/>
                </a:lnTo>
                <a:cubicBezTo>
                  <a:pt x="1184193" y="3976714"/>
                  <a:pt x="1193659" y="3971913"/>
                  <a:pt x="1193412" y="3950558"/>
                </a:cubicBezTo>
                <a:close/>
                <a:moveTo>
                  <a:pt x="1172306" y="3947967"/>
                </a:moveTo>
                <a:lnTo>
                  <a:pt x="1173555" y="3952196"/>
                </a:lnTo>
                <a:cubicBezTo>
                  <a:pt x="1176695" y="3962605"/>
                  <a:pt x="1177879" y="3966650"/>
                  <a:pt x="1179606" y="3981410"/>
                </a:cubicBezTo>
                <a:cubicBezTo>
                  <a:pt x="1180708" y="3990820"/>
                  <a:pt x="1183666" y="4000332"/>
                  <a:pt x="1182296" y="4009709"/>
                </a:cubicBezTo>
                <a:cubicBezTo>
                  <a:pt x="1181379" y="4015986"/>
                  <a:pt x="1179391" y="4026268"/>
                  <a:pt x="1173046" y="4026342"/>
                </a:cubicBezTo>
                <a:cubicBezTo>
                  <a:pt x="1165792" y="4026426"/>
                  <a:pt x="1163476" y="4015436"/>
                  <a:pt x="1158691" y="4009983"/>
                </a:cubicBezTo>
                <a:cubicBezTo>
                  <a:pt x="1159405" y="4003679"/>
                  <a:pt x="1159574" y="3997290"/>
                  <a:pt x="1160832" y="3991071"/>
                </a:cubicBezTo>
                <a:cubicBezTo>
                  <a:pt x="1165567" y="3967649"/>
                  <a:pt x="1168849" y="3982522"/>
                  <a:pt x="1168011" y="3958862"/>
                </a:cubicBezTo>
                <a:lnTo>
                  <a:pt x="1167703" y="3952525"/>
                </a:lnTo>
                <a:close/>
                <a:moveTo>
                  <a:pt x="3791845" y="3945762"/>
                </a:moveTo>
                <a:lnTo>
                  <a:pt x="3806202" y="3953250"/>
                </a:lnTo>
                <a:lnTo>
                  <a:pt x="3872071" y="3989425"/>
                </a:lnTo>
                <a:lnTo>
                  <a:pt x="3872249" y="3989545"/>
                </a:lnTo>
                <a:cubicBezTo>
                  <a:pt x="3891503" y="4002182"/>
                  <a:pt x="3914349" y="4016782"/>
                  <a:pt x="3941069" y="4032998"/>
                </a:cubicBezTo>
                <a:lnTo>
                  <a:pt x="3986456" y="4059199"/>
                </a:lnTo>
                <a:lnTo>
                  <a:pt x="3852489" y="3991452"/>
                </a:lnTo>
                <a:lnTo>
                  <a:pt x="3800667" y="3962440"/>
                </a:lnTo>
                <a:lnTo>
                  <a:pt x="3795736" y="3954358"/>
                </a:lnTo>
                <a:close/>
                <a:moveTo>
                  <a:pt x="1181807" y="3937239"/>
                </a:moveTo>
                <a:lnTo>
                  <a:pt x="1181472" y="3938893"/>
                </a:lnTo>
                <a:lnTo>
                  <a:pt x="1172306" y="3947967"/>
                </a:lnTo>
                <a:lnTo>
                  <a:pt x="1169670" y="3939031"/>
                </a:lnTo>
                <a:close/>
                <a:moveTo>
                  <a:pt x="1191744" y="3933004"/>
                </a:moveTo>
                <a:lnTo>
                  <a:pt x="1193412" y="3950558"/>
                </a:lnTo>
                <a:cubicBezTo>
                  <a:pt x="1190329" y="3956104"/>
                  <a:pt x="1190204" y="3969128"/>
                  <a:pt x="1184163" y="3967192"/>
                </a:cubicBezTo>
                <a:cubicBezTo>
                  <a:pt x="1178121" y="3965256"/>
                  <a:pt x="1185386" y="3954558"/>
                  <a:pt x="1186303" y="3948280"/>
                </a:cubicBezTo>
                <a:lnTo>
                  <a:pt x="1188613" y="3934685"/>
                </a:lnTo>
                <a:close/>
                <a:moveTo>
                  <a:pt x="1111860" y="3929083"/>
                </a:moveTo>
                <a:lnTo>
                  <a:pt x="1112935" y="3932608"/>
                </a:lnTo>
                <a:cubicBezTo>
                  <a:pt x="1115482" y="3937555"/>
                  <a:pt x="1121068" y="3940216"/>
                  <a:pt x="1124876" y="3944273"/>
                </a:cubicBezTo>
                <a:lnTo>
                  <a:pt x="1136364" y="3957364"/>
                </a:lnTo>
                <a:lnTo>
                  <a:pt x="1136895" y="3960259"/>
                </a:lnTo>
                <a:cubicBezTo>
                  <a:pt x="1137771" y="3964310"/>
                  <a:pt x="1139044" y="3969671"/>
                  <a:pt x="1139368" y="3972434"/>
                </a:cubicBezTo>
                <a:cubicBezTo>
                  <a:pt x="1143069" y="4004060"/>
                  <a:pt x="1140844" y="3996113"/>
                  <a:pt x="1143011" y="4005142"/>
                </a:cubicBezTo>
                <a:lnTo>
                  <a:pt x="1143641" y="4007744"/>
                </a:lnTo>
                <a:lnTo>
                  <a:pt x="1144611" y="4017229"/>
                </a:lnTo>
                <a:cubicBezTo>
                  <a:pt x="1145453" y="4024434"/>
                  <a:pt x="1143725" y="4034134"/>
                  <a:pt x="1149579" y="4038419"/>
                </a:cubicBezTo>
                <a:lnTo>
                  <a:pt x="1152131" y="4054915"/>
                </a:lnTo>
                <a:cubicBezTo>
                  <a:pt x="1159231" y="4087481"/>
                  <a:pt x="1164787" y="4102942"/>
                  <a:pt x="1174282" y="4132565"/>
                </a:cubicBezTo>
                <a:lnTo>
                  <a:pt x="1176834" y="4149061"/>
                </a:lnTo>
                <a:cubicBezTo>
                  <a:pt x="1179053" y="4163400"/>
                  <a:pt x="1183759" y="4177247"/>
                  <a:pt x="1186770" y="4191440"/>
                </a:cubicBezTo>
                <a:cubicBezTo>
                  <a:pt x="1189511" y="4204363"/>
                  <a:pt x="1190692" y="4218425"/>
                  <a:pt x="1189598" y="4231542"/>
                </a:cubicBezTo>
                <a:cubicBezTo>
                  <a:pt x="1188746" y="4226042"/>
                  <a:pt x="1187407" y="4209494"/>
                  <a:pt x="1187044" y="4215046"/>
                </a:cubicBezTo>
                <a:cubicBezTo>
                  <a:pt x="1186531" y="4222898"/>
                  <a:pt x="1187111" y="4230790"/>
                  <a:pt x="1187598" y="4238676"/>
                </a:cubicBezTo>
                <a:lnTo>
                  <a:pt x="1187598" y="4243545"/>
                </a:lnTo>
                <a:lnTo>
                  <a:pt x="1186831" y="4247901"/>
                </a:lnTo>
                <a:lnTo>
                  <a:pt x="1182240" y="4229128"/>
                </a:lnTo>
                <a:cubicBezTo>
                  <a:pt x="1178816" y="4216644"/>
                  <a:pt x="1180121" y="4228758"/>
                  <a:pt x="1180347" y="4248175"/>
                </a:cubicBezTo>
                <a:cubicBezTo>
                  <a:pt x="1169690" y="4281433"/>
                  <a:pt x="1175099" y="4272289"/>
                  <a:pt x="1173238" y="4245897"/>
                </a:cubicBezTo>
                <a:cubicBezTo>
                  <a:pt x="1172847" y="4240346"/>
                  <a:pt x="1171076" y="4234951"/>
                  <a:pt x="1170686" y="4229400"/>
                </a:cubicBezTo>
                <a:cubicBezTo>
                  <a:pt x="1170132" y="4221552"/>
                  <a:pt x="1171326" y="4213612"/>
                  <a:pt x="1170411" y="4205797"/>
                </a:cubicBezTo>
                <a:cubicBezTo>
                  <a:pt x="1169567" y="4198590"/>
                  <a:pt x="1171894" y="4181286"/>
                  <a:pt x="1165443" y="4184605"/>
                </a:cubicBezTo>
                <a:cubicBezTo>
                  <a:pt x="1158445" y="4188207"/>
                  <a:pt x="1165626" y="4200342"/>
                  <a:pt x="1165717" y="4208212"/>
                </a:cubicBezTo>
                <a:cubicBezTo>
                  <a:pt x="1165802" y="4215465"/>
                  <a:pt x="1162591" y="4194038"/>
                  <a:pt x="1160750" y="4187021"/>
                </a:cubicBezTo>
                <a:cubicBezTo>
                  <a:pt x="1158472" y="4178342"/>
                  <a:pt x="1155827" y="4169766"/>
                  <a:pt x="1153366" y="4161137"/>
                </a:cubicBezTo>
                <a:cubicBezTo>
                  <a:pt x="1151847" y="4165877"/>
                  <a:pt x="1149134" y="4170390"/>
                  <a:pt x="1148809" y="4175357"/>
                </a:cubicBezTo>
                <a:cubicBezTo>
                  <a:pt x="1148447" y="4180909"/>
                  <a:pt x="1150971" y="4186302"/>
                  <a:pt x="1151363" y="4191852"/>
                </a:cubicBezTo>
                <a:cubicBezTo>
                  <a:pt x="1152478" y="4207672"/>
                  <a:pt x="1151403" y="4240649"/>
                  <a:pt x="1147354" y="4253281"/>
                </a:cubicBezTo>
                <a:cubicBezTo>
                  <a:pt x="1145657" y="4258580"/>
                  <a:pt x="1145654" y="4242283"/>
                  <a:pt x="1144802" y="4236784"/>
                </a:cubicBezTo>
                <a:cubicBezTo>
                  <a:pt x="1142582" y="4222445"/>
                  <a:pt x="1138178" y="4208531"/>
                  <a:pt x="1134867" y="4194404"/>
                </a:cubicBezTo>
                <a:cubicBezTo>
                  <a:pt x="1134504" y="4188071"/>
                  <a:pt x="1137279" y="4181832"/>
                  <a:pt x="1137006" y="4175492"/>
                </a:cubicBezTo>
                <a:cubicBezTo>
                  <a:pt x="1136451" y="4162502"/>
                  <a:pt x="1134141" y="4112246"/>
                  <a:pt x="1124244" y="4093012"/>
                </a:cubicBezTo>
                <a:cubicBezTo>
                  <a:pt x="1121697" y="4088065"/>
                  <a:pt x="1125946" y="4104009"/>
                  <a:pt x="1126796" y="4109509"/>
                </a:cubicBezTo>
                <a:cubicBezTo>
                  <a:pt x="1126083" y="4115813"/>
                  <a:pt x="1124581" y="4122076"/>
                  <a:pt x="1124655" y="4128419"/>
                </a:cubicBezTo>
                <a:cubicBezTo>
                  <a:pt x="1124766" y="4137896"/>
                  <a:pt x="1126449" y="4147287"/>
                  <a:pt x="1127346" y="4156719"/>
                </a:cubicBezTo>
                <a:cubicBezTo>
                  <a:pt x="1129208" y="4176303"/>
                  <a:pt x="1127803" y="4196060"/>
                  <a:pt x="1128032" y="4215732"/>
                </a:cubicBezTo>
                <a:cubicBezTo>
                  <a:pt x="1128161" y="4226858"/>
                  <a:pt x="1124960" y="4193681"/>
                  <a:pt x="1122927" y="4182739"/>
                </a:cubicBezTo>
                <a:cubicBezTo>
                  <a:pt x="1121601" y="4175606"/>
                  <a:pt x="1119615" y="4168613"/>
                  <a:pt x="1117959" y="4161550"/>
                </a:cubicBezTo>
                <a:cubicBezTo>
                  <a:pt x="1119432" y="4152876"/>
                  <a:pt x="1122098" y="4144323"/>
                  <a:pt x="1122377" y="4135529"/>
                </a:cubicBezTo>
                <a:cubicBezTo>
                  <a:pt x="1122679" y="4126058"/>
                  <a:pt x="1120584" y="4116664"/>
                  <a:pt x="1119688" y="4107231"/>
                </a:cubicBezTo>
                <a:cubicBezTo>
                  <a:pt x="1118198" y="4091563"/>
                  <a:pt x="1120127" y="4075726"/>
                  <a:pt x="1119139" y="4060020"/>
                </a:cubicBezTo>
                <a:lnTo>
                  <a:pt x="1114356" y="4019147"/>
                </a:lnTo>
                <a:lnTo>
                  <a:pt x="1114340" y="4016272"/>
                </a:lnTo>
                <a:lnTo>
                  <a:pt x="1114070" y="4013131"/>
                </a:lnTo>
                <a:lnTo>
                  <a:pt x="1115405" y="3997042"/>
                </a:lnTo>
                <a:cubicBezTo>
                  <a:pt x="1116081" y="3990974"/>
                  <a:pt x="1116185" y="3985065"/>
                  <a:pt x="1113485" y="3979817"/>
                </a:cubicBezTo>
                <a:cubicBezTo>
                  <a:pt x="1112311" y="3977537"/>
                  <a:pt x="1111591" y="3977675"/>
                  <a:pt x="1111174" y="3979326"/>
                </a:cubicBezTo>
                <a:lnTo>
                  <a:pt x="1111171" y="3979365"/>
                </a:lnTo>
                <a:lnTo>
                  <a:pt x="1110441" y="3970846"/>
                </a:lnTo>
                <a:lnTo>
                  <a:pt x="1110931" y="3963322"/>
                </a:lnTo>
                <a:cubicBezTo>
                  <a:pt x="1111182" y="3955456"/>
                  <a:pt x="1110312" y="3947578"/>
                  <a:pt x="1110657" y="3939716"/>
                </a:cubicBezTo>
                <a:close/>
                <a:moveTo>
                  <a:pt x="1191194" y="3927215"/>
                </a:moveTo>
                <a:lnTo>
                  <a:pt x="1192031" y="3928316"/>
                </a:lnTo>
                <a:cubicBezTo>
                  <a:pt x="1192879" y="3930033"/>
                  <a:pt x="1193037" y="3931408"/>
                  <a:pt x="1192639" y="3932524"/>
                </a:cubicBezTo>
                <a:lnTo>
                  <a:pt x="1191744" y="3933004"/>
                </a:lnTo>
                <a:close/>
                <a:moveTo>
                  <a:pt x="1190723" y="3922259"/>
                </a:moveTo>
                <a:lnTo>
                  <a:pt x="1191194" y="3927215"/>
                </a:lnTo>
                <a:lnTo>
                  <a:pt x="1190122" y="3925801"/>
                </a:lnTo>
                <a:close/>
                <a:moveTo>
                  <a:pt x="1185249" y="3920209"/>
                </a:moveTo>
                <a:lnTo>
                  <a:pt x="1187282" y="3922058"/>
                </a:lnTo>
                <a:lnTo>
                  <a:pt x="1190122" y="3925801"/>
                </a:lnTo>
                <a:lnTo>
                  <a:pt x="1188613" y="3934685"/>
                </a:lnTo>
                <a:lnTo>
                  <a:pt x="1184631" y="3936822"/>
                </a:lnTo>
                <a:lnTo>
                  <a:pt x="1181807" y="3937239"/>
                </a:lnTo>
                <a:close/>
                <a:moveTo>
                  <a:pt x="3858230" y="3915605"/>
                </a:moveTo>
                <a:cubicBezTo>
                  <a:pt x="3856987" y="3914519"/>
                  <a:pt x="3858480" y="3914936"/>
                  <a:pt x="3863755" y="3917480"/>
                </a:cubicBezTo>
                <a:lnTo>
                  <a:pt x="3891355" y="3932215"/>
                </a:lnTo>
                <a:lnTo>
                  <a:pt x="3943528" y="3963890"/>
                </a:lnTo>
                <a:lnTo>
                  <a:pt x="3915090" y="3949215"/>
                </a:lnTo>
                <a:cubicBezTo>
                  <a:pt x="3890313" y="3935663"/>
                  <a:pt x="3861959" y="3918865"/>
                  <a:pt x="3858230" y="3915605"/>
                </a:cubicBezTo>
                <a:close/>
                <a:moveTo>
                  <a:pt x="1093138" y="3912267"/>
                </a:moveTo>
                <a:lnTo>
                  <a:pt x="1094023" y="3930466"/>
                </a:lnTo>
                <a:cubicBezTo>
                  <a:pt x="1093697" y="3940721"/>
                  <a:pt x="1092688" y="3950943"/>
                  <a:pt x="1092020" y="3961181"/>
                </a:cubicBezTo>
                <a:cubicBezTo>
                  <a:pt x="1091959" y="3955884"/>
                  <a:pt x="1091550" y="3948439"/>
                  <a:pt x="1091012" y="3939902"/>
                </a:cubicBezTo>
                <a:lnTo>
                  <a:pt x="1090648" y="3934258"/>
                </a:lnTo>
                <a:close/>
                <a:moveTo>
                  <a:pt x="1158080" y="3911055"/>
                </a:moveTo>
                <a:lnTo>
                  <a:pt x="1162424" y="3924950"/>
                </a:lnTo>
                <a:cubicBezTo>
                  <a:pt x="1164414" y="3931926"/>
                  <a:pt x="1166978" y="3938896"/>
                  <a:pt x="1167392" y="3946139"/>
                </a:cubicBezTo>
                <a:lnTo>
                  <a:pt x="1167703" y="3952525"/>
                </a:lnTo>
                <a:lnTo>
                  <a:pt x="1165863" y="3954348"/>
                </a:lnTo>
                <a:lnTo>
                  <a:pt x="1160243" y="3958703"/>
                </a:lnTo>
                <a:lnTo>
                  <a:pt x="1160421" y="3955664"/>
                </a:lnTo>
                <a:cubicBezTo>
                  <a:pt x="1160671" y="3947799"/>
                  <a:pt x="1160891" y="3939892"/>
                  <a:pt x="1160147" y="3932059"/>
                </a:cubicBezTo>
                <a:lnTo>
                  <a:pt x="1157679" y="3914771"/>
                </a:lnTo>
                <a:close/>
                <a:moveTo>
                  <a:pt x="4342164" y="3906794"/>
                </a:moveTo>
                <a:lnTo>
                  <a:pt x="4363680" y="3916929"/>
                </a:lnTo>
                <a:lnTo>
                  <a:pt x="4371360" y="3918798"/>
                </a:lnTo>
                <a:lnTo>
                  <a:pt x="4382424" y="3925499"/>
                </a:lnTo>
                <a:cubicBezTo>
                  <a:pt x="4389239" y="3930308"/>
                  <a:pt x="4393878" y="3934558"/>
                  <a:pt x="4395359" y="3937874"/>
                </a:cubicBezTo>
                <a:cubicBezTo>
                  <a:pt x="4396843" y="3941189"/>
                  <a:pt x="4395168" y="3943570"/>
                  <a:pt x="4389354" y="3944641"/>
                </a:cubicBezTo>
                <a:lnTo>
                  <a:pt x="4386898" y="3944490"/>
                </a:lnTo>
                <a:lnTo>
                  <a:pt x="4376352" y="3937406"/>
                </a:lnTo>
                <a:lnTo>
                  <a:pt x="4363431" y="3930850"/>
                </a:lnTo>
                <a:lnTo>
                  <a:pt x="4362679" y="3928133"/>
                </a:lnTo>
                <a:cubicBezTo>
                  <a:pt x="4360202" y="3923993"/>
                  <a:pt x="4356251" y="3919027"/>
                  <a:pt x="4351242" y="3913786"/>
                </a:cubicBezTo>
                <a:close/>
                <a:moveTo>
                  <a:pt x="1092473" y="3898613"/>
                </a:moveTo>
                <a:lnTo>
                  <a:pt x="1093750" y="3906861"/>
                </a:lnTo>
                <a:lnTo>
                  <a:pt x="1093138" y="3912267"/>
                </a:lnTo>
                <a:close/>
                <a:moveTo>
                  <a:pt x="1108346" y="3886710"/>
                </a:moveTo>
                <a:cubicBezTo>
                  <a:pt x="1109615" y="3891821"/>
                  <a:pt x="1112323" y="3912472"/>
                  <a:pt x="1112798" y="3920805"/>
                </a:cubicBezTo>
                <a:lnTo>
                  <a:pt x="1111860" y="3929083"/>
                </a:lnTo>
                <a:lnTo>
                  <a:pt x="1109665" y="3921877"/>
                </a:lnTo>
                <a:lnTo>
                  <a:pt x="1107958" y="3910619"/>
                </a:lnTo>
                <a:lnTo>
                  <a:pt x="1107693" y="3887813"/>
                </a:lnTo>
                <a:cubicBezTo>
                  <a:pt x="1107660" y="3885031"/>
                  <a:pt x="1107923" y="3885007"/>
                  <a:pt x="1108346" y="3886710"/>
                </a:cubicBezTo>
                <a:close/>
                <a:moveTo>
                  <a:pt x="4272695" y="3886054"/>
                </a:moveTo>
                <a:lnTo>
                  <a:pt x="4301231" y="3899288"/>
                </a:lnTo>
                <a:lnTo>
                  <a:pt x="4363431" y="3930850"/>
                </a:lnTo>
                <a:lnTo>
                  <a:pt x="4365277" y="3937521"/>
                </a:lnTo>
                <a:cubicBezTo>
                  <a:pt x="4362624" y="3943331"/>
                  <a:pt x="4342964" y="3936746"/>
                  <a:pt x="4295063" y="3902902"/>
                </a:cubicBezTo>
                <a:close/>
                <a:moveTo>
                  <a:pt x="1095823" y="3882049"/>
                </a:moveTo>
                <a:lnTo>
                  <a:pt x="1097456" y="3887144"/>
                </a:lnTo>
                <a:lnTo>
                  <a:pt x="1100858" y="3909140"/>
                </a:lnTo>
                <a:cubicBezTo>
                  <a:pt x="1101709" y="3914637"/>
                  <a:pt x="1105110" y="3920337"/>
                  <a:pt x="1103412" y="3925636"/>
                </a:cubicBezTo>
                <a:lnTo>
                  <a:pt x="1098855" y="3939854"/>
                </a:lnTo>
                <a:lnTo>
                  <a:pt x="1100996" y="3920943"/>
                </a:lnTo>
                <a:cubicBezTo>
                  <a:pt x="1099294" y="3909945"/>
                  <a:pt x="1096020" y="3899077"/>
                  <a:pt x="1095891" y="3887950"/>
                </a:cubicBezTo>
                <a:close/>
                <a:moveTo>
                  <a:pt x="4263308" y="3866591"/>
                </a:moveTo>
                <a:lnTo>
                  <a:pt x="4288953" y="3877218"/>
                </a:lnTo>
                <a:cubicBezTo>
                  <a:pt x="4299961" y="3882014"/>
                  <a:pt x="4311747" y="3887374"/>
                  <a:pt x="4323324" y="3892924"/>
                </a:cubicBezTo>
                <a:lnTo>
                  <a:pt x="4325765" y="3894165"/>
                </a:lnTo>
                <a:lnTo>
                  <a:pt x="4342164" y="3906794"/>
                </a:lnTo>
                <a:lnTo>
                  <a:pt x="4332302" y="3902149"/>
                </a:lnTo>
                <a:cubicBezTo>
                  <a:pt x="4319172" y="3895622"/>
                  <a:pt x="4303708" y="3887691"/>
                  <a:pt x="4286908" y="3878961"/>
                </a:cubicBezTo>
                <a:close/>
                <a:moveTo>
                  <a:pt x="3901614" y="3847374"/>
                </a:moveTo>
                <a:lnTo>
                  <a:pt x="3901637" y="3847379"/>
                </a:lnTo>
                <a:cubicBezTo>
                  <a:pt x="3918411" y="3853804"/>
                  <a:pt x="3932213" y="3867118"/>
                  <a:pt x="3948394" y="3874922"/>
                </a:cubicBezTo>
                <a:lnTo>
                  <a:pt x="4116237" y="3958487"/>
                </a:lnTo>
                <a:lnTo>
                  <a:pt x="4088359" y="3947126"/>
                </a:lnTo>
                <a:cubicBezTo>
                  <a:pt x="4006203" y="3913111"/>
                  <a:pt x="3995379" y="3904455"/>
                  <a:pt x="3908507" y="3851715"/>
                </a:cubicBezTo>
                <a:close/>
                <a:moveTo>
                  <a:pt x="4181220" y="3742913"/>
                </a:moveTo>
                <a:lnTo>
                  <a:pt x="4202311" y="3747244"/>
                </a:lnTo>
                <a:lnTo>
                  <a:pt x="4210625" y="3745960"/>
                </a:lnTo>
                <a:lnTo>
                  <a:pt x="4250852" y="3770652"/>
                </a:lnTo>
                <a:cubicBezTo>
                  <a:pt x="4257612" y="3774803"/>
                  <a:pt x="4260820" y="3777095"/>
                  <a:pt x="4261140" y="3777878"/>
                </a:cubicBezTo>
                <a:cubicBezTo>
                  <a:pt x="4262099" y="3780229"/>
                  <a:pt x="4237066" y="3769001"/>
                  <a:pt x="4204022" y="3753614"/>
                </a:cubicBezTo>
                <a:close/>
                <a:moveTo>
                  <a:pt x="4176125" y="3723124"/>
                </a:moveTo>
                <a:lnTo>
                  <a:pt x="4179714" y="3724783"/>
                </a:lnTo>
                <a:cubicBezTo>
                  <a:pt x="4200086" y="3734454"/>
                  <a:pt x="4214994" y="3742544"/>
                  <a:pt x="4211887" y="3745765"/>
                </a:cubicBezTo>
                <a:lnTo>
                  <a:pt x="4210625" y="3745960"/>
                </a:lnTo>
                <a:lnTo>
                  <a:pt x="4176295" y="3724889"/>
                </a:lnTo>
                <a:lnTo>
                  <a:pt x="4176966" y="3724973"/>
                </a:lnTo>
                <a:close/>
                <a:moveTo>
                  <a:pt x="4130931" y="3719320"/>
                </a:moveTo>
                <a:lnTo>
                  <a:pt x="4132583" y="3720087"/>
                </a:lnTo>
                <a:lnTo>
                  <a:pt x="4181220" y="3742913"/>
                </a:lnTo>
                <a:lnTo>
                  <a:pt x="4168181" y="3740235"/>
                </a:lnTo>
                <a:cubicBezTo>
                  <a:pt x="4157573" y="3736125"/>
                  <a:pt x="4147627" y="3730514"/>
                  <a:pt x="4138005" y="3724230"/>
                </a:cubicBezTo>
                <a:close/>
                <a:moveTo>
                  <a:pt x="4164481" y="3717740"/>
                </a:moveTo>
                <a:lnTo>
                  <a:pt x="4165160" y="3718055"/>
                </a:lnTo>
                <a:lnTo>
                  <a:pt x="4176295" y="3724889"/>
                </a:lnTo>
                <a:lnTo>
                  <a:pt x="4171078" y="3724242"/>
                </a:lnTo>
                <a:lnTo>
                  <a:pt x="4156638" y="3718073"/>
                </a:lnTo>
                <a:close/>
                <a:moveTo>
                  <a:pt x="4169376" y="3717533"/>
                </a:moveTo>
                <a:lnTo>
                  <a:pt x="4175688" y="3722163"/>
                </a:lnTo>
                <a:lnTo>
                  <a:pt x="4176125" y="3723124"/>
                </a:lnTo>
                <a:lnTo>
                  <a:pt x="4165160" y="3718055"/>
                </a:lnTo>
                <a:lnTo>
                  <a:pt x="4164638" y="3717734"/>
                </a:lnTo>
                <a:close/>
                <a:moveTo>
                  <a:pt x="4166776" y="3715627"/>
                </a:moveTo>
                <a:lnTo>
                  <a:pt x="4175013" y="3717295"/>
                </a:lnTo>
                <a:lnTo>
                  <a:pt x="4169376" y="3717533"/>
                </a:lnTo>
                <a:close/>
                <a:moveTo>
                  <a:pt x="4228607" y="3715218"/>
                </a:moveTo>
                <a:lnTo>
                  <a:pt x="4232778" y="3718262"/>
                </a:lnTo>
                <a:cubicBezTo>
                  <a:pt x="4236980" y="3721534"/>
                  <a:pt x="4238812" y="3723479"/>
                  <a:pt x="4238728" y="3724335"/>
                </a:cubicBezTo>
                <a:cubicBezTo>
                  <a:pt x="4238646" y="3725190"/>
                  <a:pt x="4236644" y="3724957"/>
                  <a:pt x="4233181" y="3723871"/>
                </a:cubicBezTo>
                <a:lnTo>
                  <a:pt x="4230479" y="3722818"/>
                </a:lnTo>
                <a:lnTo>
                  <a:pt x="4232575" y="3722502"/>
                </a:lnTo>
                <a:close/>
                <a:moveTo>
                  <a:pt x="4154559" y="3713154"/>
                </a:moveTo>
                <a:lnTo>
                  <a:pt x="4158464" y="3713944"/>
                </a:lnTo>
                <a:lnTo>
                  <a:pt x="4164638" y="3717734"/>
                </a:lnTo>
                <a:lnTo>
                  <a:pt x="4164481" y="3717740"/>
                </a:lnTo>
                <a:close/>
                <a:moveTo>
                  <a:pt x="4220470" y="3709279"/>
                </a:moveTo>
                <a:lnTo>
                  <a:pt x="4227763" y="3713670"/>
                </a:lnTo>
                <a:lnTo>
                  <a:pt x="4228607" y="3715218"/>
                </a:lnTo>
                <a:close/>
                <a:moveTo>
                  <a:pt x="4197307" y="3709263"/>
                </a:moveTo>
                <a:lnTo>
                  <a:pt x="4208212" y="3714196"/>
                </a:lnTo>
                <a:lnTo>
                  <a:pt x="4218831" y="3718281"/>
                </a:lnTo>
                <a:lnTo>
                  <a:pt x="4218857" y="3718291"/>
                </a:lnTo>
                <a:lnTo>
                  <a:pt x="4230479" y="3722818"/>
                </a:lnTo>
                <a:lnTo>
                  <a:pt x="4214345" y="3725255"/>
                </a:lnTo>
                <a:lnTo>
                  <a:pt x="4175013" y="3717295"/>
                </a:lnTo>
                <a:lnTo>
                  <a:pt x="4180857" y="3717046"/>
                </a:lnTo>
                <a:cubicBezTo>
                  <a:pt x="4190179" y="3715329"/>
                  <a:pt x="4195451" y="3712840"/>
                  <a:pt x="4197438" y="3709725"/>
                </a:cubicBezTo>
                <a:close/>
                <a:moveTo>
                  <a:pt x="4131775" y="3702541"/>
                </a:moveTo>
                <a:lnTo>
                  <a:pt x="4135404" y="3704300"/>
                </a:lnTo>
                <a:lnTo>
                  <a:pt x="4154559" y="3713154"/>
                </a:lnTo>
                <a:lnTo>
                  <a:pt x="4150421" y="3712316"/>
                </a:lnTo>
                <a:close/>
                <a:moveTo>
                  <a:pt x="4189550" y="3695035"/>
                </a:moveTo>
                <a:lnTo>
                  <a:pt x="4224125" y="3718060"/>
                </a:lnTo>
                <a:cubicBezTo>
                  <a:pt x="4228225" y="3720847"/>
                  <a:pt x="4227789" y="3721391"/>
                  <a:pt x="4224558" y="3720484"/>
                </a:cubicBezTo>
                <a:lnTo>
                  <a:pt x="4218831" y="3718281"/>
                </a:lnTo>
                <a:lnTo>
                  <a:pt x="4198476" y="3709021"/>
                </a:lnTo>
                <a:lnTo>
                  <a:pt x="4197032" y="3708301"/>
                </a:lnTo>
                <a:lnTo>
                  <a:pt x="4194288" y="3698647"/>
                </a:lnTo>
                <a:close/>
                <a:moveTo>
                  <a:pt x="4400478" y="3693067"/>
                </a:moveTo>
                <a:lnTo>
                  <a:pt x="4429307" y="3712033"/>
                </a:lnTo>
                <a:cubicBezTo>
                  <a:pt x="4431273" y="3713327"/>
                  <a:pt x="4431265" y="3713335"/>
                  <a:pt x="4430026" y="3712537"/>
                </a:cubicBezTo>
                <a:cubicBezTo>
                  <a:pt x="4426307" y="3710147"/>
                  <a:pt x="4411496" y="3700513"/>
                  <a:pt x="4405600" y="3696631"/>
                </a:cubicBezTo>
                <a:close/>
                <a:moveTo>
                  <a:pt x="4157973" y="3688839"/>
                </a:moveTo>
                <a:lnTo>
                  <a:pt x="4197032" y="3708301"/>
                </a:lnTo>
                <a:lnTo>
                  <a:pt x="4197307" y="3709263"/>
                </a:lnTo>
                <a:lnTo>
                  <a:pt x="4185526" y="3703937"/>
                </a:lnTo>
                <a:cubicBezTo>
                  <a:pt x="4178065" y="3700383"/>
                  <a:pt x="4171287" y="3696957"/>
                  <a:pt x="4166931" y="3694449"/>
                </a:cubicBezTo>
                <a:close/>
                <a:moveTo>
                  <a:pt x="4174198" y="3685041"/>
                </a:moveTo>
                <a:lnTo>
                  <a:pt x="4180366" y="3688036"/>
                </a:lnTo>
                <a:lnTo>
                  <a:pt x="4189550" y="3695035"/>
                </a:lnTo>
                <a:lnTo>
                  <a:pt x="4188902" y="3694605"/>
                </a:lnTo>
                <a:close/>
                <a:moveTo>
                  <a:pt x="4098011" y="3684842"/>
                </a:moveTo>
                <a:lnTo>
                  <a:pt x="4131775" y="3702541"/>
                </a:lnTo>
                <a:lnTo>
                  <a:pt x="4114756" y="3694298"/>
                </a:lnTo>
                <a:cubicBezTo>
                  <a:pt x="4108505" y="3691113"/>
                  <a:pt x="4103042" y="3688115"/>
                  <a:pt x="4098831" y="3685430"/>
                </a:cubicBezTo>
                <a:close/>
                <a:moveTo>
                  <a:pt x="4144248" y="3665565"/>
                </a:moveTo>
                <a:lnTo>
                  <a:pt x="4177920" y="3683620"/>
                </a:lnTo>
                <a:lnTo>
                  <a:pt x="4200460" y="3694670"/>
                </a:lnTo>
                <a:lnTo>
                  <a:pt x="4220470" y="3709279"/>
                </a:lnTo>
                <a:lnTo>
                  <a:pt x="4205265" y="3700122"/>
                </a:lnTo>
                <a:lnTo>
                  <a:pt x="4180366" y="3688036"/>
                </a:lnTo>
                <a:lnTo>
                  <a:pt x="4175962" y="3684679"/>
                </a:lnTo>
                <a:lnTo>
                  <a:pt x="4160538" y="3676158"/>
                </a:lnTo>
                <a:close/>
                <a:moveTo>
                  <a:pt x="4029997" y="3656502"/>
                </a:moveTo>
                <a:lnTo>
                  <a:pt x="4057032" y="3668171"/>
                </a:lnTo>
                <a:lnTo>
                  <a:pt x="4047537" y="3660171"/>
                </a:lnTo>
                <a:lnTo>
                  <a:pt x="4050290" y="3662022"/>
                </a:lnTo>
                <a:lnTo>
                  <a:pt x="4068285" y="3673029"/>
                </a:lnTo>
                <a:lnTo>
                  <a:pt x="4070374" y="3673930"/>
                </a:lnTo>
                <a:lnTo>
                  <a:pt x="4075052" y="3675626"/>
                </a:lnTo>
                <a:lnTo>
                  <a:pt x="4077265" y="3677653"/>
                </a:lnTo>
                <a:lnTo>
                  <a:pt x="4075087" y="3677190"/>
                </a:lnTo>
                <a:lnTo>
                  <a:pt x="4107858" y="3697235"/>
                </a:lnTo>
                <a:lnTo>
                  <a:pt x="4156638" y="3718073"/>
                </a:lnTo>
                <a:lnTo>
                  <a:pt x="4151161" y="3718305"/>
                </a:lnTo>
                <a:cubicBezTo>
                  <a:pt x="4141683" y="3717335"/>
                  <a:pt x="4132599" y="3715072"/>
                  <a:pt x="4123820" y="3711810"/>
                </a:cubicBezTo>
                <a:lnTo>
                  <a:pt x="4099513" y="3697511"/>
                </a:lnTo>
                <a:lnTo>
                  <a:pt x="4081523" y="3685024"/>
                </a:lnTo>
                <a:lnTo>
                  <a:pt x="4071432" y="3680306"/>
                </a:lnTo>
                <a:lnTo>
                  <a:pt x="4062340" y="3672644"/>
                </a:lnTo>
                <a:lnTo>
                  <a:pt x="4040854" y="3662286"/>
                </a:lnTo>
                <a:close/>
                <a:moveTo>
                  <a:pt x="4069678" y="3655148"/>
                </a:moveTo>
                <a:lnTo>
                  <a:pt x="4108610" y="3678236"/>
                </a:lnTo>
                <a:cubicBezTo>
                  <a:pt x="4119653" y="3685266"/>
                  <a:pt x="4141947" y="3698623"/>
                  <a:pt x="4158141" y="3709295"/>
                </a:cubicBezTo>
                <a:lnTo>
                  <a:pt x="4166776" y="3715627"/>
                </a:lnTo>
                <a:lnTo>
                  <a:pt x="4158464" y="3713944"/>
                </a:lnTo>
                <a:lnTo>
                  <a:pt x="4099958" y="3678033"/>
                </a:lnTo>
                <a:cubicBezTo>
                  <a:pt x="4090201" y="3672473"/>
                  <a:pt x="4080693" y="3664696"/>
                  <a:pt x="4071188" y="3656436"/>
                </a:cubicBezTo>
                <a:close/>
                <a:moveTo>
                  <a:pt x="4081930" y="3643222"/>
                </a:moveTo>
                <a:lnTo>
                  <a:pt x="4085205" y="3644775"/>
                </a:lnTo>
                <a:lnTo>
                  <a:pt x="4093841" y="3648669"/>
                </a:lnTo>
                <a:lnTo>
                  <a:pt x="4157973" y="3688839"/>
                </a:lnTo>
                <a:lnTo>
                  <a:pt x="4150444" y="3685087"/>
                </a:lnTo>
                <a:cubicBezTo>
                  <a:pt x="4134632" y="3676859"/>
                  <a:pt x="4120228" y="3669011"/>
                  <a:pt x="4110864" y="3663441"/>
                </a:cubicBezTo>
                <a:close/>
                <a:moveTo>
                  <a:pt x="4166765" y="3642881"/>
                </a:moveTo>
                <a:lnTo>
                  <a:pt x="4180248" y="3652198"/>
                </a:lnTo>
                <a:cubicBezTo>
                  <a:pt x="4191254" y="3659934"/>
                  <a:pt x="4203768" y="3669024"/>
                  <a:pt x="4207409" y="3672629"/>
                </a:cubicBezTo>
                <a:cubicBezTo>
                  <a:pt x="4209231" y="3674431"/>
                  <a:pt x="4208834" y="3674862"/>
                  <a:pt x="4204924" y="3673069"/>
                </a:cubicBezTo>
                <a:lnTo>
                  <a:pt x="4199980" y="3670574"/>
                </a:lnTo>
                <a:lnTo>
                  <a:pt x="4196207" y="3667106"/>
                </a:lnTo>
                <a:close/>
                <a:moveTo>
                  <a:pt x="4051970" y="3622286"/>
                </a:moveTo>
                <a:lnTo>
                  <a:pt x="4075453" y="3634103"/>
                </a:lnTo>
                <a:cubicBezTo>
                  <a:pt x="4099306" y="3645631"/>
                  <a:pt x="4125183" y="3657544"/>
                  <a:pt x="4147012" y="3668686"/>
                </a:cubicBezTo>
                <a:lnTo>
                  <a:pt x="4160538" y="3676158"/>
                </a:lnTo>
                <a:lnTo>
                  <a:pt x="4174198" y="3685041"/>
                </a:lnTo>
                <a:lnTo>
                  <a:pt x="4170436" y="3683216"/>
                </a:lnTo>
                <a:lnTo>
                  <a:pt x="4093841" y="3648669"/>
                </a:lnTo>
                <a:lnTo>
                  <a:pt x="4067994" y="3632481"/>
                </a:lnTo>
                <a:lnTo>
                  <a:pt x="4055507" y="3624757"/>
                </a:lnTo>
                <a:close/>
                <a:moveTo>
                  <a:pt x="3998281" y="3612809"/>
                </a:moveTo>
                <a:lnTo>
                  <a:pt x="4012263" y="3614933"/>
                </a:lnTo>
                <a:cubicBezTo>
                  <a:pt x="4022726" y="3618198"/>
                  <a:pt x="4032706" y="3624444"/>
                  <a:pt x="4042446" y="3631939"/>
                </a:cubicBezTo>
                <a:lnTo>
                  <a:pt x="4069678" y="3655148"/>
                </a:lnTo>
                <a:close/>
                <a:moveTo>
                  <a:pt x="3988945" y="3607273"/>
                </a:moveTo>
                <a:lnTo>
                  <a:pt x="3998281" y="3612809"/>
                </a:lnTo>
                <a:lnTo>
                  <a:pt x="3996172" y="3612488"/>
                </a:lnTo>
                <a:lnTo>
                  <a:pt x="3994849" y="3612747"/>
                </a:lnTo>
                <a:lnTo>
                  <a:pt x="3988951" y="3608619"/>
                </a:lnTo>
                <a:close/>
                <a:moveTo>
                  <a:pt x="4016036" y="3601830"/>
                </a:moveTo>
                <a:cubicBezTo>
                  <a:pt x="4022904" y="3606631"/>
                  <a:pt x="4031796" y="3611817"/>
                  <a:pt x="4041950" y="3617244"/>
                </a:cubicBezTo>
                <a:lnTo>
                  <a:pt x="4049503" y="3621043"/>
                </a:lnTo>
                <a:lnTo>
                  <a:pt x="4055507" y="3624757"/>
                </a:lnTo>
                <a:lnTo>
                  <a:pt x="4081930" y="3643222"/>
                </a:lnTo>
                <a:lnTo>
                  <a:pt x="4045513" y="3625959"/>
                </a:lnTo>
                <a:cubicBezTo>
                  <a:pt x="4033499" y="3619958"/>
                  <a:pt x="4023001" y="3614307"/>
                  <a:pt x="4014910" y="3609227"/>
                </a:cubicBezTo>
                <a:lnTo>
                  <a:pt x="4006222" y="3603134"/>
                </a:lnTo>
                <a:close/>
                <a:moveTo>
                  <a:pt x="4098027" y="3601679"/>
                </a:moveTo>
                <a:cubicBezTo>
                  <a:pt x="4098339" y="3601753"/>
                  <a:pt x="4099766" y="3602433"/>
                  <a:pt x="4102570" y="3603858"/>
                </a:cubicBezTo>
                <a:lnTo>
                  <a:pt x="4153099" y="3631741"/>
                </a:lnTo>
                <a:lnTo>
                  <a:pt x="4154820" y="3633053"/>
                </a:lnTo>
                <a:lnTo>
                  <a:pt x="4166765" y="3642881"/>
                </a:lnTo>
                <a:lnTo>
                  <a:pt x="4166163" y="3642465"/>
                </a:lnTo>
                <a:cubicBezTo>
                  <a:pt x="4148351" y="3630421"/>
                  <a:pt x="4095848" y="3601168"/>
                  <a:pt x="4098027" y="3601679"/>
                </a:cubicBezTo>
                <a:close/>
                <a:moveTo>
                  <a:pt x="4028682" y="3581916"/>
                </a:moveTo>
                <a:lnTo>
                  <a:pt x="4099418" y="3619841"/>
                </a:lnTo>
                <a:lnTo>
                  <a:pt x="4199980" y="3670574"/>
                </a:lnTo>
                <a:lnTo>
                  <a:pt x="4227505" y="3695869"/>
                </a:lnTo>
                <a:cubicBezTo>
                  <a:pt x="4232662" y="3701076"/>
                  <a:pt x="4234708" y="3704229"/>
                  <a:pt x="4234234" y="3705699"/>
                </a:cubicBezTo>
                <a:cubicBezTo>
                  <a:pt x="4233285" y="3708640"/>
                  <a:pt x="4222256" y="3704853"/>
                  <a:pt x="4205887" y="3697330"/>
                </a:cubicBezTo>
                <a:lnTo>
                  <a:pt x="4200460" y="3694670"/>
                </a:lnTo>
                <a:lnTo>
                  <a:pt x="4194124" y="3690046"/>
                </a:lnTo>
                <a:cubicBezTo>
                  <a:pt x="4148729" y="3658270"/>
                  <a:pt x="4086306" y="3617775"/>
                  <a:pt x="4035594" y="3586149"/>
                </a:cubicBezTo>
                <a:close/>
                <a:moveTo>
                  <a:pt x="1066271" y="3573934"/>
                </a:moveTo>
                <a:lnTo>
                  <a:pt x="1066302" y="3576665"/>
                </a:lnTo>
                <a:cubicBezTo>
                  <a:pt x="1066394" y="3584533"/>
                  <a:pt x="1065373" y="3592493"/>
                  <a:pt x="1066576" y="3600270"/>
                </a:cubicBezTo>
                <a:cubicBezTo>
                  <a:pt x="1067405" y="3605624"/>
                  <a:pt x="1068085" y="3609001"/>
                  <a:pt x="1068541" y="3611359"/>
                </a:cubicBezTo>
                <a:lnTo>
                  <a:pt x="1068727" y="3612850"/>
                </a:lnTo>
                <a:lnTo>
                  <a:pt x="1063903" y="3618597"/>
                </a:lnTo>
                <a:cubicBezTo>
                  <a:pt x="1061402" y="3621578"/>
                  <a:pt x="1058676" y="3623970"/>
                  <a:pt x="1055049" y="3624011"/>
                </a:cubicBezTo>
                <a:cubicBezTo>
                  <a:pt x="1050072" y="3624070"/>
                  <a:pt x="1058618" y="3614672"/>
                  <a:pt x="1059605" y="3609794"/>
                </a:cubicBezTo>
                <a:cubicBezTo>
                  <a:pt x="1060861" y="3603576"/>
                  <a:pt x="1061033" y="3597186"/>
                  <a:pt x="1061746" y="3590883"/>
                </a:cubicBezTo>
                <a:close/>
                <a:moveTo>
                  <a:pt x="3988058" y="3568089"/>
                </a:moveTo>
                <a:lnTo>
                  <a:pt x="4008640" y="3580189"/>
                </a:lnTo>
                <a:cubicBezTo>
                  <a:pt x="4031725" y="3594174"/>
                  <a:pt x="4063172" y="3613832"/>
                  <a:pt x="4095657" y="3634467"/>
                </a:cubicBezTo>
                <a:lnTo>
                  <a:pt x="4144248" y="3665565"/>
                </a:lnTo>
                <a:lnTo>
                  <a:pt x="4112177" y="3648368"/>
                </a:lnTo>
                <a:cubicBezTo>
                  <a:pt x="4090452" y="3636374"/>
                  <a:pt x="4070496" y="3625133"/>
                  <a:pt x="4057050" y="3617638"/>
                </a:cubicBezTo>
                <a:cubicBezTo>
                  <a:pt x="4039707" y="3607972"/>
                  <a:pt x="4024091" y="3596470"/>
                  <a:pt x="4008905" y="3584510"/>
                </a:cubicBezTo>
                <a:close/>
                <a:moveTo>
                  <a:pt x="3993216" y="3560191"/>
                </a:moveTo>
                <a:lnTo>
                  <a:pt x="4028682" y="3581916"/>
                </a:lnTo>
                <a:lnTo>
                  <a:pt x="3995709" y="3564235"/>
                </a:lnTo>
                <a:close/>
                <a:moveTo>
                  <a:pt x="1131250" y="3526890"/>
                </a:moveTo>
                <a:lnTo>
                  <a:pt x="1131989" y="3534827"/>
                </a:lnTo>
                <a:lnTo>
                  <a:pt x="1131013" y="3530492"/>
                </a:lnTo>
                <a:close/>
                <a:moveTo>
                  <a:pt x="1066385" y="3525737"/>
                </a:moveTo>
                <a:lnTo>
                  <a:pt x="1068307" y="3545951"/>
                </a:lnTo>
                <a:cubicBezTo>
                  <a:pt x="1068383" y="3552547"/>
                  <a:pt x="1068412" y="3557989"/>
                  <a:pt x="1068412" y="3562525"/>
                </a:cubicBezTo>
                <a:lnTo>
                  <a:pt x="1068393" y="3565982"/>
                </a:lnTo>
                <a:lnTo>
                  <a:pt x="1066271" y="3573934"/>
                </a:lnTo>
                <a:lnTo>
                  <a:pt x="1065754" y="3529454"/>
                </a:lnTo>
                <a:close/>
                <a:moveTo>
                  <a:pt x="4460939" y="3515359"/>
                </a:moveTo>
                <a:lnTo>
                  <a:pt x="4487054" y="3531206"/>
                </a:lnTo>
                <a:cubicBezTo>
                  <a:pt x="4493596" y="3535374"/>
                  <a:pt x="4496741" y="3537609"/>
                  <a:pt x="4497120" y="3538273"/>
                </a:cubicBezTo>
                <a:cubicBezTo>
                  <a:pt x="4497501" y="3538936"/>
                  <a:pt x="4495120" y="3538028"/>
                  <a:pt x="4490614" y="3535911"/>
                </a:cubicBezTo>
                <a:lnTo>
                  <a:pt x="4480582" y="3530901"/>
                </a:lnTo>
                <a:lnTo>
                  <a:pt x="4477718" y="3528737"/>
                </a:lnTo>
                <a:close/>
                <a:moveTo>
                  <a:pt x="1120388" y="3501840"/>
                </a:moveTo>
                <a:lnTo>
                  <a:pt x="1121513" y="3509527"/>
                </a:lnTo>
                <a:cubicBezTo>
                  <a:pt x="1121601" y="3513704"/>
                  <a:pt x="1122063" y="3526224"/>
                  <a:pt x="1121777" y="3522058"/>
                </a:cubicBezTo>
                <a:close/>
                <a:moveTo>
                  <a:pt x="1070081" y="3495567"/>
                </a:moveTo>
                <a:lnTo>
                  <a:pt x="1070172" y="3503434"/>
                </a:lnTo>
                <a:lnTo>
                  <a:pt x="1066385" y="3525737"/>
                </a:lnTo>
                <a:lnTo>
                  <a:pt x="1065616" y="3517652"/>
                </a:lnTo>
                <a:close/>
                <a:moveTo>
                  <a:pt x="1119563" y="3489848"/>
                </a:moveTo>
                <a:lnTo>
                  <a:pt x="1120388" y="3501840"/>
                </a:lnTo>
                <a:lnTo>
                  <a:pt x="1119209" y="3493796"/>
                </a:lnTo>
                <a:lnTo>
                  <a:pt x="1119257" y="3493465"/>
                </a:lnTo>
                <a:close/>
                <a:moveTo>
                  <a:pt x="4911561" y="3480560"/>
                </a:moveTo>
                <a:lnTo>
                  <a:pt x="4914187" y="3482045"/>
                </a:lnTo>
                <a:cubicBezTo>
                  <a:pt x="4916820" y="3483484"/>
                  <a:pt x="4919087" y="3484620"/>
                  <a:pt x="4920439" y="3484999"/>
                </a:cubicBezTo>
                <a:lnTo>
                  <a:pt x="4920495" y="3484885"/>
                </a:lnTo>
                <a:lnTo>
                  <a:pt x="4926116" y="3488940"/>
                </a:lnTo>
                <a:lnTo>
                  <a:pt x="4941912" y="3501433"/>
                </a:lnTo>
                <a:lnTo>
                  <a:pt x="4967860" y="3530550"/>
                </a:lnTo>
                <a:cubicBezTo>
                  <a:pt x="4967349" y="3533412"/>
                  <a:pt x="4966291" y="3535190"/>
                  <a:pt x="4964785" y="3536085"/>
                </a:cubicBezTo>
                <a:lnTo>
                  <a:pt x="4962860" y="3536163"/>
                </a:lnTo>
                <a:lnTo>
                  <a:pt x="4943719" y="3517040"/>
                </a:lnTo>
                <a:cubicBezTo>
                  <a:pt x="4932591" y="3504911"/>
                  <a:pt x="4922848" y="3493627"/>
                  <a:pt x="4915043" y="3485151"/>
                </a:cubicBezTo>
                <a:close/>
                <a:moveTo>
                  <a:pt x="1122592" y="3478263"/>
                </a:moveTo>
                <a:lnTo>
                  <a:pt x="1124100" y="3495010"/>
                </a:lnTo>
                <a:cubicBezTo>
                  <a:pt x="1124816" y="3501208"/>
                  <a:pt x="1127158" y="3507115"/>
                  <a:pt x="1128341" y="3513241"/>
                </a:cubicBezTo>
                <a:cubicBezTo>
                  <a:pt x="1129323" y="3518328"/>
                  <a:pt x="1129418" y="3523574"/>
                  <a:pt x="1130591" y="3528621"/>
                </a:cubicBezTo>
                <a:lnTo>
                  <a:pt x="1131013" y="3530492"/>
                </a:lnTo>
                <a:lnTo>
                  <a:pt x="1129993" y="3545991"/>
                </a:lnTo>
                <a:cubicBezTo>
                  <a:pt x="1129849" y="3550165"/>
                  <a:pt x="1130169" y="3554343"/>
                  <a:pt x="1130256" y="3558518"/>
                </a:cubicBezTo>
                <a:lnTo>
                  <a:pt x="1128754" y="3561661"/>
                </a:lnTo>
                <a:lnTo>
                  <a:pt x="1128586" y="3561112"/>
                </a:lnTo>
                <a:cubicBezTo>
                  <a:pt x="1127255" y="3555829"/>
                  <a:pt x="1125818" y="3548730"/>
                  <a:pt x="1125153" y="3545127"/>
                </a:cubicBezTo>
                <a:cubicBezTo>
                  <a:pt x="1123929" y="3538484"/>
                  <a:pt x="1124226" y="3531647"/>
                  <a:pt x="1123764" y="3524907"/>
                </a:cubicBezTo>
                <a:lnTo>
                  <a:pt x="1121513" y="3509527"/>
                </a:lnTo>
                <a:close/>
                <a:moveTo>
                  <a:pt x="1128413" y="3470814"/>
                </a:moveTo>
                <a:lnTo>
                  <a:pt x="1129921" y="3487563"/>
                </a:lnTo>
                <a:lnTo>
                  <a:pt x="1131455" y="3523782"/>
                </a:lnTo>
                <a:lnTo>
                  <a:pt x="1131250" y="3526890"/>
                </a:lnTo>
                <a:lnTo>
                  <a:pt x="1129431" y="3507367"/>
                </a:lnTo>
                <a:cubicBezTo>
                  <a:pt x="1128115" y="3495162"/>
                  <a:pt x="1127198" y="3482974"/>
                  <a:pt x="1128413" y="3470814"/>
                </a:cubicBezTo>
                <a:close/>
                <a:moveTo>
                  <a:pt x="1121588" y="3458437"/>
                </a:moveTo>
                <a:lnTo>
                  <a:pt x="1122711" y="3474790"/>
                </a:lnTo>
                <a:lnTo>
                  <a:pt x="1122592" y="3478263"/>
                </a:lnTo>
                <a:lnTo>
                  <a:pt x="1121538" y="3466565"/>
                </a:lnTo>
                <a:lnTo>
                  <a:pt x="1121664" y="3465062"/>
                </a:lnTo>
                <a:close/>
                <a:moveTo>
                  <a:pt x="4880672" y="3450737"/>
                </a:moveTo>
                <a:lnTo>
                  <a:pt x="4886478" y="3454833"/>
                </a:lnTo>
                <a:cubicBezTo>
                  <a:pt x="4898595" y="3463870"/>
                  <a:pt x="4913443" y="3471302"/>
                  <a:pt x="4921210" y="3483406"/>
                </a:cubicBezTo>
                <a:lnTo>
                  <a:pt x="4920495" y="3484885"/>
                </a:lnTo>
                <a:lnTo>
                  <a:pt x="4914684" y="3480694"/>
                </a:lnTo>
                <a:cubicBezTo>
                  <a:pt x="4911915" y="3478908"/>
                  <a:pt x="4910312" y="3478185"/>
                  <a:pt x="4910249" y="3478827"/>
                </a:cubicBezTo>
                <a:lnTo>
                  <a:pt x="4911561" y="3480560"/>
                </a:lnTo>
                <a:lnTo>
                  <a:pt x="4905743" y="3477270"/>
                </a:lnTo>
                <a:cubicBezTo>
                  <a:pt x="4902928" y="3475678"/>
                  <a:pt x="4900297" y="3474238"/>
                  <a:pt x="4898395" y="3473405"/>
                </a:cubicBezTo>
                <a:cubicBezTo>
                  <a:pt x="4891888" y="3466103"/>
                  <a:pt x="4871091" y="3459164"/>
                  <a:pt x="4878874" y="3451499"/>
                </a:cubicBezTo>
                <a:close/>
                <a:moveTo>
                  <a:pt x="4886543" y="3448249"/>
                </a:moveTo>
                <a:cubicBezTo>
                  <a:pt x="4895320" y="3447637"/>
                  <a:pt x="4906682" y="3453922"/>
                  <a:pt x="4914024" y="3458010"/>
                </a:cubicBezTo>
                <a:cubicBezTo>
                  <a:pt x="4955009" y="3480830"/>
                  <a:pt x="4990756" y="3509443"/>
                  <a:pt x="5029121" y="3535158"/>
                </a:cubicBezTo>
                <a:cubicBezTo>
                  <a:pt x="5035320" y="3545292"/>
                  <a:pt x="5051645" y="3560253"/>
                  <a:pt x="5062906" y="3572800"/>
                </a:cubicBezTo>
                <a:cubicBezTo>
                  <a:pt x="5068536" y="3579074"/>
                  <a:pt x="5072902" y="3584743"/>
                  <a:pt x="5074102" y="3588904"/>
                </a:cubicBezTo>
                <a:cubicBezTo>
                  <a:pt x="5075301" y="3593065"/>
                  <a:pt x="5073338" y="3595717"/>
                  <a:pt x="5066310" y="3595952"/>
                </a:cubicBezTo>
                <a:cubicBezTo>
                  <a:pt x="5051860" y="3596437"/>
                  <a:pt x="5037131" y="3591873"/>
                  <a:pt x="5022678" y="3584225"/>
                </a:cubicBezTo>
                <a:lnTo>
                  <a:pt x="5012717" y="3577050"/>
                </a:lnTo>
                <a:lnTo>
                  <a:pt x="5012938" y="3575195"/>
                </a:lnTo>
                <a:cubicBezTo>
                  <a:pt x="5013513" y="3570395"/>
                  <a:pt x="5013343" y="3565870"/>
                  <a:pt x="5010200" y="3562457"/>
                </a:cubicBezTo>
                <a:cubicBezTo>
                  <a:pt x="4996663" y="3547758"/>
                  <a:pt x="4966107" y="3521082"/>
                  <a:pt x="4942318" y="3501756"/>
                </a:cubicBezTo>
                <a:lnTo>
                  <a:pt x="4941912" y="3501433"/>
                </a:lnTo>
                <a:lnTo>
                  <a:pt x="4909293" y="3464834"/>
                </a:lnTo>
                <a:lnTo>
                  <a:pt x="4884004" y="3449326"/>
                </a:lnTo>
                <a:close/>
                <a:moveTo>
                  <a:pt x="4852694" y="3430995"/>
                </a:moveTo>
                <a:lnTo>
                  <a:pt x="4861494" y="3435521"/>
                </a:lnTo>
                <a:lnTo>
                  <a:pt x="4884004" y="3449326"/>
                </a:lnTo>
                <a:lnTo>
                  <a:pt x="4880672" y="3450737"/>
                </a:lnTo>
                <a:close/>
                <a:moveTo>
                  <a:pt x="4819131" y="3427041"/>
                </a:moveTo>
                <a:lnTo>
                  <a:pt x="4821047" y="3428130"/>
                </a:lnTo>
                <a:cubicBezTo>
                  <a:pt x="4838670" y="3437640"/>
                  <a:pt x="4864487" y="3450575"/>
                  <a:pt x="4865864" y="3457703"/>
                </a:cubicBezTo>
                <a:cubicBezTo>
                  <a:pt x="4866208" y="3459485"/>
                  <a:pt x="4865026" y="3460903"/>
                  <a:pt x="4861805" y="3461815"/>
                </a:cubicBezTo>
                <a:lnTo>
                  <a:pt x="4853926" y="3461053"/>
                </a:lnTo>
                <a:lnTo>
                  <a:pt x="4820904" y="3434988"/>
                </a:lnTo>
                <a:close/>
                <a:moveTo>
                  <a:pt x="4808988" y="3416416"/>
                </a:moveTo>
                <a:lnTo>
                  <a:pt x="4818538" y="3418607"/>
                </a:lnTo>
                <a:lnTo>
                  <a:pt x="4818075" y="3422313"/>
                </a:lnTo>
                <a:lnTo>
                  <a:pt x="4819131" y="3427041"/>
                </a:lnTo>
                <a:lnTo>
                  <a:pt x="4809876" y="3421786"/>
                </a:lnTo>
                <a:cubicBezTo>
                  <a:pt x="4804133" y="3418178"/>
                  <a:pt x="4802476" y="3416003"/>
                  <a:pt x="4808988" y="3416416"/>
                </a:cubicBezTo>
                <a:close/>
                <a:moveTo>
                  <a:pt x="1128407" y="3409537"/>
                </a:moveTo>
                <a:lnTo>
                  <a:pt x="1129214" y="3420714"/>
                </a:lnTo>
                <a:lnTo>
                  <a:pt x="1129437" y="3422798"/>
                </a:lnTo>
                <a:lnTo>
                  <a:pt x="1129348" y="3423547"/>
                </a:lnTo>
                <a:lnTo>
                  <a:pt x="1131210" y="3444214"/>
                </a:lnTo>
                <a:lnTo>
                  <a:pt x="1131137" y="3445460"/>
                </a:lnTo>
                <a:cubicBezTo>
                  <a:pt x="1130649" y="3449793"/>
                  <a:pt x="1129776" y="3457184"/>
                  <a:pt x="1128413" y="3470814"/>
                </a:cubicBezTo>
                <a:cubicBezTo>
                  <a:pt x="1127182" y="3460524"/>
                  <a:pt x="1125410" y="3450307"/>
                  <a:pt x="1123910" y="3440053"/>
                </a:cubicBezTo>
                <a:lnTo>
                  <a:pt x="1123203" y="3418038"/>
                </a:lnTo>
                <a:lnTo>
                  <a:pt x="1125768" y="3415293"/>
                </a:lnTo>
                <a:close/>
                <a:moveTo>
                  <a:pt x="4819887" y="3407846"/>
                </a:moveTo>
                <a:lnTo>
                  <a:pt x="4852694" y="3430995"/>
                </a:lnTo>
                <a:lnTo>
                  <a:pt x="4836710" y="3422777"/>
                </a:lnTo>
                <a:lnTo>
                  <a:pt x="4818538" y="3418607"/>
                </a:lnTo>
                <a:close/>
                <a:moveTo>
                  <a:pt x="1117567" y="3403067"/>
                </a:moveTo>
                <a:lnTo>
                  <a:pt x="1119407" y="3409293"/>
                </a:lnTo>
                <a:cubicBezTo>
                  <a:pt x="1120012" y="3413426"/>
                  <a:pt x="1115664" y="3423006"/>
                  <a:pt x="1119670" y="3421823"/>
                </a:cubicBezTo>
                <a:lnTo>
                  <a:pt x="1120841" y="3420569"/>
                </a:lnTo>
                <a:lnTo>
                  <a:pt x="1119932" y="3434352"/>
                </a:lnTo>
                <a:lnTo>
                  <a:pt x="1120593" y="3443947"/>
                </a:lnTo>
                <a:lnTo>
                  <a:pt x="1119739" y="3446609"/>
                </a:lnTo>
                <a:lnTo>
                  <a:pt x="1117813" y="3425235"/>
                </a:lnTo>
                <a:lnTo>
                  <a:pt x="1117418" y="3406441"/>
                </a:lnTo>
                <a:close/>
                <a:moveTo>
                  <a:pt x="1116293" y="3398752"/>
                </a:moveTo>
                <a:lnTo>
                  <a:pt x="1116485" y="3399404"/>
                </a:lnTo>
                <a:lnTo>
                  <a:pt x="1116555" y="3411281"/>
                </a:lnTo>
                <a:lnTo>
                  <a:pt x="1117813" y="3425235"/>
                </a:lnTo>
                <a:lnTo>
                  <a:pt x="1118353" y="3450934"/>
                </a:lnTo>
                <a:lnTo>
                  <a:pt x="1116834" y="3455675"/>
                </a:lnTo>
                <a:cubicBezTo>
                  <a:pt x="1117053" y="3474469"/>
                  <a:pt x="1117329" y="3478331"/>
                  <a:pt x="1117168" y="3479125"/>
                </a:cubicBezTo>
                <a:lnTo>
                  <a:pt x="1117070" y="3479182"/>
                </a:lnTo>
                <a:lnTo>
                  <a:pt x="1117009" y="3478766"/>
                </a:lnTo>
                <a:cubicBezTo>
                  <a:pt x="1115799" y="3470500"/>
                  <a:pt x="1116657" y="3462062"/>
                  <a:pt x="1116483" y="3453708"/>
                </a:cubicBezTo>
                <a:cubicBezTo>
                  <a:pt x="1116131" y="3437003"/>
                  <a:pt x="1114854" y="3420291"/>
                  <a:pt x="1115429" y="3403591"/>
                </a:cubicBezTo>
                <a:close/>
                <a:moveTo>
                  <a:pt x="1139509" y="3396376"/>
                </a:moveTo>
                <a:lnTo>
                  <a:pt x="1142741" y="3418444"/>
                </a:lnTo>
                <a:cubicBezTo>
                  <a:pt x="1144327" y="3436059"/>
                  <a:pt x="1140770" y="3454452"/>
                  <a:pt x="1145781" y="3471413"/>
                </a:cubicBezTo>
                <a:cubicBezTo>
                  <a:pt x="1146300" y="3473170"/>
                  <a:pt x="1146163" y="3475825"/>
                  <a:pt x="1146354" y="3478030"/>
                </a:cubicBezTo>
                <a:lnTo>
                  <a:pt x="1146886" y="3478851"/>
                </a:lnTo>
                <a:lnTo>
                  <a:pt x="1146907" y="3479104"/>
                </a:lnTo>
                <a:cubicBezTo>
                  <a:pt x="1152061" y="3536296"/>
                  <a:pt x="1149059" y="3470570"/>
                  <a:pt x="1151673" y="3522393"/>
                </a:cubicBezTo>
                <a:lnTo>
                  <a:pt x="1152366" y="3525603"/>
                </a:lnTo>
                <a:lnTo>
                  <a:pt x="1151867" y="3525742"/>
                </a:lnTo>
                <a:cubicBezTo>
                  <a:pt x="1150087" y="3523200"/>
                  <a:pt x="1148344" y="3513062"/>
                  <a:pt x="1146571" y="3509001"/>
                </a:cubicBezTo>
                <a:cubicBezTo>
                  <a:pt x="1146571" y="3509001"/>
                  <a:pt x="1142521" y="3483407"/>
                  <a:pt x="1140942" y="3470551"/>
                </a:cubicBezTo>
                <a:cubicBezTo>
                  <a:pt x="1138042" y="3446923"/>
                  <a:pt x="1137779" y="3436821"/>
                  <a:pt x="1138762" y="3412743"/>
                </a:cubicBezTo>
                <a:close/>
                <a:moveTo>
                  <a:pt x="1122484" y="3395591"/>
                </a:moveTo>
                <a:lnTo>
                  <a:pt x="1123203" y="3418038"/>
                </a:lnTo>
                <a:lnTo>
                  <a:pt x="1120841" y="3420569"/>
                </a:lnTo>
                <a:close/>
                <a:moveTo>
                  <a:pt x="1118240" y="3387826"/>
                </a:moveTo>
                <a:lnTo>
                  <a:pt x="1117567" y="3403067"/>
                </a:lnTo>
                <a:lnTo>
                  <a:pt x="1116485" y="3399404"/>
                </a:lnTo>
                <a:lnTo>
                  <a:pt x="1116475" y="3397726"/>
                </a:lnTo>
                <a:close/>
                <a:moveTo>
                  <a:pt x="4083926" y="3380571"/>
                </a:moveTo>
                <a:lnTo>
                  <a:pt x="4084446" y="3380723"/>
                </a:lnTo>
                <a:lnTo>
                  <a:pt x="4193430" y="3449565"/>
                </a:lnTo>
                <a:lnTo>
                  <a:pt x="4200222" y="3454756"/>
                </a:lnTo>
                <a:lnTo>
                  <a:pt x="4179274" y="3442333"/>
                </a:lnTo>
                <a:cubicBezTo>
                  <a:pt x="4163151" y="3432408"/>
                  <a:pt x="4139398" y="3417062"/>
                  <a:pt x="4113796" y="3400295"/>
                </a:cubicBezTo>
                <a:close/>
                <a:moveTo>
                  <a:pt x="1121819" y="3374830"/>
                </a:moveTo>
                <a:lnTo>
                  <a:pt x="1122856" y="3389936"/>
                </a:lnTo>
                <a:lnTo>
                  <a:pt x="1122484" y="3395591"/>
                </a:lnTo>
                <a:close/>
                <a:moveTo>
                  <a:pt x="4717582" y="3374611"/>
                </a:moveTo>
                <a:lnTo>
                  <a:pt x="4725329" y="3379745"/>
                </a:lnTo>
                <a:lnTo>
                  <a:pt x="4780921" y="3425132"/>
                </a:lnTo>
                <a:lnTo>
                  <a:pt x="4780367" y="3425030"/>
                </a:lnTo>
                <a:cubicBezTo>
                  <a:pt x="4759662" y="3417411"/>
                  <a:pt x="4716901" y="3388613"/>
                  <a:pt x="4716847" y="3375371"/>
                </a:cubicBezTo>
                <a:close/>
                <a:moveTo>
                  <a:pt x="1068916" y="3373063"/>
                </a:moveTo>
                <a:cubicBezTo>
                  <a:pt x="1069425" y="3375632"/>
                  <a:pt x="1070578" y="3385978"/>
                  <a:pt x="1071215" y="3390102"/>
                </a:cubicBezTo>
                <a:lnTo>
                  <a:pt x="1076321" y="3423094"/>
                </a:lnTo>
                <a:cubicBezTo>
                  <a:pt x="1076321" y="3423094"/>
                  <a:pt x="1072865" y="3448255"/>
                  <a:pt x="1072039" y="3460917"/>
                </a:cubicBezTo>
                <a:cubicBezTo>
                  <a:pt x="1071527" y="3468769"/>
                  <a:pt x="1073198" y="3476704"/>
                  <a:pt x="1072313" y="3484522"/>
                </a:cubicBezTo>
                <a:lnTo>
                  <a:pt x="1070081" y="3495567"/>
                </a:lnTo>
                <a:lnTo>
                  <a:pt x="1069349" y="3432619"/>
                </a:lnTo>
                <a:cubicBezTo>
                  <a:pt x="1069443" y="3426274"/>
                  <a:pt x="1071564" y="3420051"/>
                  <a:pt x="1071490" y="3413707"/>
                </a:cubicBezTo>
                <a:cubicBezTo>
                  <a:pt x="1071426" y="3408144"/>
                  <a:pt x="1069328" y="3402761"/>
                  <a:pt x="1068937" y="3397211"/>
                </a:cubicBezTo>
                <a:cubicBezTo>
                  <a:pt x="1068384" y="3389362"/>
                  <a:pt x="1068755" y="3381474"/>
                  <a:pt x="1068663" y="3373606"/>
                </a:cubicBezTo>
                <a:cubicBezTo>
                  <a:pt x="1068648" y="3372216"/>
                  <a:pt x="1068745" y="3372207"/>
                  <a:pt x="1068916" y="3373063"/>
                </a:cubicBezTo>
                <a:close/>
                <a:moveTo>
                  <a:pt x="4747573" y="3372039"/>
                </a:moveTo>
                <a:lnTo>
                  <a:pt x="4756064" y="3377620"/>
                </a:lnTo>
                <a:lnTo>
                  <a:pt x="4757451" y="3378808"/>
                </a:lnTo>
                <a:lnTo>
                  <a:pt x="4758730" y="3379371"/>
                </a:lnTo>
                <a:lnTo>
                  <a:pt x="4765568" y="3383866"/>
                </a:lnTo>
                <a:cubicBezTo>
                  <a:pt x="4778207" y="3395060"/>
                  <a:pt x="4789868" y="3409589"/>
                  <a:pt x="4802819" y="3418161"/>
                </a:cubicBezTo>
                <a:cubicBezTo>
                  <a:pt x="4818263" y="3428382"/>
                  <a:pt x="4828642" y="3452094"/>
                  <a:pt x="4844176" y="3460111"/>
                </a:cubicBezTo>
                <a:lnTo>
                  <a:pt x="4853926" y="3461053"/>
                </a:lnTo>
                <a:lnTo>
                  <a:pt x="4860431" y="3466187"/>
                </a:lnTo>
                <a:cubicBezTo>
                  <a:pt x="4874771" y="3475600"/>
                  <a:pt x="4889810" y="3484401"/>
                  <a:pt x="4904144" y="3493721"/>
                </a:cubicBezTo>
                <a:cubicBezTo>
                  <a:pt x="4919416" y="3503653"/>
                  <a:pt x="4945324" y="3532284"/>
                  <a:pt x="4959047" y="3536318"/>
                </a:cubicBezTo>
                <a:lnTo>
                  <a:pt x="4962860" y="3536163"/>
                </a:lnTo>
                <a:lnTo>
                  <a:pt x="4980707" y="3553994"/>
                </a:lnTo>
                <a:lnTo>
                  <a:pt x="5012717" y="3577050"/>
                </a:lnTo>
                <a:lnTo>
                  <a:pt x="5011686" y="3585676"/>
                </a:lnTo>
                <a:lnTo>
                  <a:pt x="4944626" y="3542611"/>
                </a:lnTo>
                <a:cubicBezTo>
                  <a:pt x="4934006" y="3536471"/>
                  <a:pt x="4902913" y="3517243"/>
                  <a:pt x="4912767" y="3524196"/>
                </a:cubicBezTo>
                <a:cubicBezTo>
                  <a:pt x="4944794" y="3546795"/>
                  <a:pt x="5011218" y="3589597"/>
                  <a:pt x="5011218" y="3589597"/>
                </a:cubicBezTo>
                <a:lnTo>
                  <a:pt x="5011686" y="3585676"/>
                </a:lnTo>
                <a:lnTo>
                  <a:pt x="5011753" y="3585720"/>
                </a:lnTo>
                <a:cubicBezTo>
                  <a:pt x="5033491" y="3600783"/>
                  <a:pt x="5054811" y="3616292"/>
                  <a:pt x="5076371" y="3631506"/>
                </a:cubicBezTo>
                <a:cubicBezTo>
                  <a:pt x="5110958" y="3655910"/>
                  <a:pt x="5154107" y="3674380"/>
                  <a:pt x="5177696" y="3707066"/>
                </a:cubicBezTo>
                <a:cubicBezTo>
                  <a:pt x="5191056" y="3725579"/>
                  <a:pt x="5132064" y="3687064"/>
                  <a:pt x="5109247" y="3677062"/>
                </a:cubicBezTo>
                <a:cubicBezTo>
                  <a:pt x="4992808" y="3626020"/>
                  <a:pt x="4909683" y="3537571"/>
                  <a:pt x="4819440" y="3456582"/>
                </a:cubicBezTo>
                <a:lnTo>
                  <a:pt x="4780921" y="3425132"/>
                </a:lnTo>
                <a:lnTo>
                  <a:pt x="4789627" y="3426763"/>
                </a:lnTo>
                <a:cubicBezTo>
                  <a:pt x="4791485" y="3426299"/>
                  <a:pt x="4791945" y="3424693"/>
                  <a:pt x="4790483" y="3421653"/>
                </a:cubicBezTo>
                <a:cubicBezTo>
                  <a:pt x="4782094" y="3404175"/>
                  <a:pt x="4768009" y="3389893"/>
                  <a:pt x="4752532" y="3376388"/>
                </a:cubicBezTo>
                <a:close/>
                <a:moveTo>
                  <a:pt x="1144745" y="3371179"/>
                </a:moveTo>
                <a:lnTo>
                  <a:pt x="1145391" y="3384242"/>
                </a:lnTo>
                <a:cubicBezTo>
                  <a:pt x="1146228" y="3401126"/>
                  <a:pt x="1147385" y="3417976"/>
                  <a:pt x="1149831" y="3434687"/>
                </a:cubicBezTo>
                <a:cubicBezTo>
                  <a:pt x="1150581" y="3439814"/>
                  <a:pt x="1151033" y="3444994"/>
                  <a:pt x="1152083" y="3450069"/>
                </a:cubicBezTo>
                <a:cubicBezTo>
                  <a:pt x="1152454" y="3451862"/>
                  <a:pt x="1152599" y="3455158"/>
                  <a:pt x="1152968" y="3457675"/>
                </a:cubicBezTo>
                <a:lnTo>
                  <a:pt x="1154755" y="3460028"/>
                </a:lnTo>
                <a:lnTo>
                  <a:pt x="1154813" y="3476887"/>
                </a:lnTo>
                <a:lnTo>
                  <a:pt x="1154218" y="3477865"/>
                </a:lnTo>
                <a:cubicBezTo>
                  <a:pt x="1152853" y="3480102"/>
                  <a:pt x="1151284" y="3481904"/>
                  <a:pt x="1148896" y="3481954"/>
                </a:cubicBezTo>
                <a:lnTo>
                  <a:pt x="1146886" y="3478851"/>
                </a:lnTo>
                <a:lnTo>
                  <a:pt x="1145784" y="3465694"/>
                </a:lnTo>
                <a:cubicBezTo>
                  <a:pt x="1143873" y="3440091"/>
                  <a:pt x="1146587" y="3450267"/>
                  <a:pt x="1146454" y="3411617"/>
                </a:cubicBezTo>
                <a:cubicBezTo>
                  <a:pt x="1146411" y="3399085"/>
                  <a:pt x="1145418" y="3386529"/>
                  <a:pt x="1144735" y="3373987"/>
                </a:cubicBezTo>
                <a:close/>
                <a:moveTo>
                  <a:pt x="1154233" y="3368074"/>
                </a:moveTo>
                <a:lnTo>
                  <a:pt x="1158133" y="3370513"/>
                </a:lnTo>
                <a:lnTo>
                  <a:pt x="1160372" y="3431574"/>
                </a:lnTo>
                <a:lnTo>
                  <a:pt x="1159345" y="3451306"/>
                </a:lnTo>
                <a:lnTo>
                  <a:pt x="1155197" y="3460609"/>
                </a:lnTo>
                <a:lnTo>
                  <a:pt x="1154755" y="3460028"/>
                </a:lnTo>
                <a:lnTo>
                  <a:pt x="1154670" y="3435551"/>
                </a:lnTo>
                <a:cubicBezTo>
                  <a:pt x="1154472" y="3397720"/>
                  <a:pt x="1154205" y="3383265"/>
                  <a:pt x="1154179" y="3374371"/>
                </a:cubicBezTo>
                <a:close/>
                <a:moveTo>
                  <a:pt x="4643686" y="3367369"/>
                </a:moveTo>
                <a:lnTo>
                  <a:pt x="4667364" y="3381627"/>
                </a:lnTo>
                <a:cubicBezTo>
                  <a:pt x="4686686" y="3393263"/>
                  <a:pt x="4705630" y="3405274"/>
                  <a:pt x="4723053" y="3418789"/>
                </a:cubicBezTo>
                <a:cubicBezTo>
                  <a:pt x="4748802" y="3438760"/>
                  <a:pt x="4760520" y="3449643"/>
                  <a:pt x="4763660" y="3455112"/>
                </a:cubicBezTo>
                <a:cubicBezTo>
                  <a:pt x="4764969" y="3457390"/>
                  <a:pt x="4764788" y="3458729"/>
                  <a:pt x="4763513" y="3459393"/>
                </a:cubicBezTo>
                <a:cubicBezTo>
                  <a:pt x="4759686" y="3461386"/>
                  <a:pt x="4746003" y="3457311"/>
                  <a:pt x="4733114" y="3454344"/>
                </a:cubicBezTo>
                <a:cubicBezTo>
                  <a:pt x="4713135" y="3441921"/>
                  <a:pt x="4675198" y="3420597"/>
                  <a:pt x="4642367" y="3396434"/>
                </a:cubicBezTo>
                <a:lnTo>
                  <a:pt x="4632039" y="3387299"/>
                </a:lnTo>
                <a:lnTo>
                  <a:pt x="4650982" y="3399095"/>
                </a:lnTo>
                <a:cubicBezTo>
                  <a:pt x="4656094" y="3402273"/>
                  <a:pt x="4658917" y="3404022"/>
                  <a:pt x="4658917" y="3404022"/>
                </a:cubicBezTo>
                <a:cubicBezTo>
                  <a:pt x="4659536" y="3398361"/>
                  <a:pt x="4664693" y="3391260"/>
                  <a:pt x="4660774" y="3387040"/>
                </a:cubicBezTo>
                <a:cubicBezTo>
                  <a:pt x="4657930" y="3383977"/>
                  <a:pt x="4654581" y="3380143"/>
                  <a:pt x="4650895" y="3375844"/>
                </a:cubicBezTo>
                <a:close/>
                <a:moveTo>
                  <a:pt x="1121996" y="3358662"/>
                </a:moveTo>
                <a:lnTo>
                  <a:pt x="1121598" y="3367919"/>
                </a:lnTo>
                <a:lnTo>
                  <a:pt x="1121819" y="3374830"/>
                </a:lnTo>
                <a:lnTo>
                  <a:pt x="1121468" y="3369717"/>
                </a:lnTo>
                <a:lnTo>
                  <a:pt x="1121513" y="3360235"/>
                </a:lnTo>
                <a:close/>
                <a:moveTo>
                  <a:pt x="1141305" y="3356983"/>
                </a:moveTo>
                <a:lnTo>
                  <a:pt x="1139509" y="3396376"/>
                </a:lnTo>
                <a:lnTo>
                  <a:pt x="1138236" y="3387684"/>
                </a:lnTo>
                <a:close/>
                <a:moveTo>
                  <a:pt x="4045022" y="3350746"/>
                </a:moveTo>
                <a:lnTo>
                  <a:pt x="4054097" y="3356905"/>
                </a:lnTo>
                <a:cubicBezTo>
                  <a:pt x="4075349" y="3371023"/>
                  <a:pt x="4104893" y="3390212"/>
                  <a:pt x="4135694" y="3410046"/>
                </a:cubicBezTo>
                <a:lnTo>
                  <a:pt x="4158050" y="3424391"/>
                </a:lnTo>
                <a:lnTo>
                  <a:pt x="4098821" y="3382821"/>
                </a:lnTo>
                <a:lnTo>
                  <a:pt x="4061324" y="3356833"/>
                </a:lnTo>
                <a:lnTo>
                  <a:pt x="4066031" y="3358591"/>
                </a:lnTo>
                <a:lnTo>
                  <a:pt x="4053112" y="3351142"/>
                </a:lnTo>
                <a:lnTo>
                  <a:pt x="4061324" y="3356833"/>
                </a:lnTo>
                <a:close/>
                <a:moveTo>
                  <a:pt x="1115124" y="3350540"/>
                </a:moveTo>
                <a:lnTo>
                  <a:pt x="1116365" y="3356324"/>
                </a:lnTo>
                <a:lnTo>
                  <a:pt x="1116912" y="3362581"/>
                </a:lnTo>
                <a:lnTo>
                  <a:pt x="1116377" y="3381412"/>
                </a:lnTo>
                <a:lnTo>
                  <a:pt x="1116475" y="3397726"/>
                </a:lnTo>
                <a:lnTo>
                  <a:pt x="1116293" y="3398752"/>
                </a:lnTo>
                <a:lnTo>
                  <a:pt x="1114041" y="3383372"/>
                </a:lnTo>
                <a:cubicBezTo>
                  <a:pt x="1113202" y="3377639"/>
                  <a:pt x="1113611" y="3371850"/>
                  <a:pt x="1114174" y="3366045"/>
                </a:cubicBezTo>
                <a:close/>
                <a:moveTo>
                  <a:pt x="4039788" y="3350452"/>
                </a:moveTo>
                <a:lnTo>
                  <a:pt x="4039164" y="3351013"/>
                </a:lnTo>
                <a:lnTo>
                  <a:pt x="4083926" y="3380571"/>
                </a:lnTo>
                <a:lnTo>
                  <a:pt x="4073247" y="3377447"/>
                </a:lnTo>
                <a:cubicBezTo>
                  <a:pt x="4068886" y="3376082"/>
                  <a:pt x="4064211" y="3374582"/>
                  <a:pt x="4060164" y="3373354"/>
                </a:cubicBezTo>
                <a:lnTo>
                  <a:pt x="4056366" y="3372351"/>
                </a:lnTo>
                <a:lnTo>
                  <a:pt x="4056569" y="3372556"/>
                </a:lnTo>
                <a:lnTo>
                  <a:pt x="4072968" y="3387067"/>
                </a:lnTo>
                <a:lnTo>
                  <a:pt x="4077722" y="3390209"/>
                </a:lnTo>
                <a:cubicBezTo>
                  <a:pt x="4139626" y="3430827"/>
                  <a:pt x="4243678" y="3497312"/>
                  <a:pt x="4243604" y="3490635"/>
                </a:cubicBezTo>
                <a:cubicBezTo>
                  <a:pt x="4243592" y="3489521"/>
                  <a:pt x="4240688" y="3486376"/>
                  <a:pt x="4234215" y="3480739"/>
                </a:cubicBezTo>
                <a:lnTo>
                  <a:pt x="4200222" y="3454756"/>
                </a:lnTo>
                <a:lnTo>
                  <a:pt x="4207272" y="3458937"/>
                </a:lnTo>
                <a:lnTo>
                  <a:pt x="4198312" y="3452649"/>
                </a:lnTo>
                <a:lnTo>
                  <a:pt x="4193430" y="3449565"/>
                </a:lnTo>
                <a:lnTo>
                  <a:pt x="4187952" y="3445378"/>
                </a:lnTo>
                <a:lnTo>
                  <a:pt x="4165944" y="3429932"/>
                </a:lnTo>
                <a:lnTo>
                  <a:pt x="4114800" y="3397310"/>
                </a:lnTo>
                <a:close/>
                <a:moveTo>
                  <a:pt x="1128006" y="3348679"/>
                </a:moveTo>
                <a:lnTo>
                  <a:pt x="1129099" y="3350108"/>
                </a:lnTo>
                <a:lnTo>
                  <a:pt x="1128894" y="3356061"/>
                </a:lnTo>
                <a:cubicBezTo>
                  <a:pt x="1127518" y="3395976"/>
                  <a:pt x="1126017" y="3379335"/>
                  <a:pt x="1129947" y="3406178"/>
                </a:cubicBezTo>
                <a:lnTo>
                  <a:pt x="1128407" y="3409537"/>
                </a:lnTo>
                <a:lnTo>
                  <a:pt x="1127960" y="3403328"/>
                </a:lnTo>
                <a:cubicBezTo>
                  <a:pt x="1125922" y="3369669"/>
                  <a:pt x="1127129" y="3370168"/>
                  <a:pt x="1127890" y="3354256"/>
                </a:cubicBezTo>
                <a:close/>
                <a:moveTo>
                  <a:pt x="1127768" y="3348372"/>
                </a:moveTo>
                <a:lnTo>
                  <a:pt x="1126043" y="3358049"/>
                </a:lnTo>
                <a:cubicBezTo>
                  <a:pt x="1125756" y="3359662"/>
                  <a:pt x="1125645" y="3364460"/>
                  <a:pt x="1125181" y="3362889"/>
                </a:cubicBezTo>
                <a:lnTo>
                  <a:pt x="1124509" y="3353642"/>
                </a:lnTo>
                <a:close/>
                <a:moveTo>
                  <a:pt x="1128043" y="3346831"/>
                </a:moveTo>
                <a:lnTo>
                  <a:pt x="1128006" y="3348679"/>
                </a:lnTo>
                <a:lnTo>
                  <a:pt x="1127769" y="3348371"/>
                </a:lnTo>
                <a:lnTo>
                  <a:pt x="1127768" y="3348372"/>
                </a:lnTo>
                <a:close/>
                <a:moveTo>
                  <a:pt x="1128175" y="3340415"/>
                </a:moveTo>
                <a:lnTo>
                  <a:pt x="1128631" y="3343533"/>
                </a:lnTo>
                <a:lnTo>
                  <a:pt x="1128043" y="3346831"/>
                </a:lnTo>
                <a:close/>
                <a:moveTo>
                  <a:pt x="1123685" y="3326931"/>
                </a:moveTo>
                <a:lnTo>
                  <a:pt x="1123140" y="3334848"/>
                </a:lnTo>
                <a:lnTo>
                  <a:pt x="1124509" y="3353642"/>
                </a:lnTo>
                <a:lnTo>
                  <a:pt x="1122582" y="3356755"/>
                </a:lnTo>
                <a:lnTo>
                  <a:pt x="1121996" y="3358662"/>
                </a:lnTo>
                <a:lnTo>
                  <a:pt x="1123352" y="3327270"/>
                </a:lnTo>
                <a:close/>
                <a:moveTo>
                  <a:pt x="1127241" y="3323313"/>
                </a:moveTo>
                <a:lnTo>
                  <a:pt x="1128360" y="3325790"/>
                </a:lnTo>
                <a:lnTo>
                  <a:pt x="1128368" y="3331003"/>
                </a:lnTo>
                <a:lnTo>
                  <a:pt x="1128175" y="3340415"/>
                </a:lnTo>
                <a:lnTo>
                  <a:pt x="1126379" y="3328151"/>
                </a:lnTo>
                <a:close/>
                <a:moveTo>
                  <a:pt x="1143008" y="3318541"/>
                </a:moveTo>
                <a:lnTo>
                  <a:pt x="1142435" y="3323624"/>
                </a:lnTo>
                <a:cubicBezTo>
                  <a:pt x="1141949" y="3327587"/>
                  <a:pt x="1142189" y="3324668"/>
                  <a:pt x="1142554" y="3321619"/>
                </a:cubicBezTo>
                <a:close/>
                <a:moveTo>
                  <a:pt x="1143092" y="3317807"/>
                </a:moveTo>
                <a:lnTo>
                  <a:pt x="1143080" y="3318058"/>
                </a:lnTo>
                <a:lnTo>
                  <a:pt x="1143008" y="3318541"/>
                </a:lnTo>
                <a:close/>
                <a:moveTo>
                  <a:pt x="1143119" y="3317793"/>
                </a:moveTo>
                <a:cubicBezTo>
                  <a:pt x="1143627" y="3315559"/>
                  <a:pt x="1143738" y="3320630"/>
                  <a:pt x="1141424" y="3355798"/>
                </a:cubicBezTo>
                <a:lnTo>
                  <a:pt x="1141305" y="3356983"/>
                </a:lnTo>
                <a:lnTo>
                  <a:pt x="1143080" y="3318058"/>
                </a:lnTo>
                <a:close/>
                <a:moveTo>
                  <a:pt x="4587792" y="3313273"/>
                </a:moveTo>
                <a:cubicBezTo>
                  <a:pt x="4597922" y="3314247"/>
                  <a:pt x="4620145" y="3339687"/>
                  <a:pt x="4638996" y="3361855"/>
                </a:cubicBezTo>
                <a:lnTo>
                  <a:pt x="4643686" y="3367369"/>
                </a:lnTo>
                <a:lnTo>
                  <a:pt x="4609393" y="3346720"/>
                </a:lnTo>
                <a:cubicBezTo>
                  <a:pt x="4608776" y="3352381"/>
                  <a:pt x="4614030" y="3364452"/>
                  <a:pt x="4607537" y="3363703"/>
                </a:cubicBezTo>
                <a:cubicBezTo>
                  <a:pt x="4599072" y="3362726"/>
                  <a:pt x="4600603" y="3350722"/>
                  <a:pt x="4595620" y="3345132"/>
                </a:cubicBezTo>
                <a:lnTo>
                  <a:pt x="4585660" y="3335066"/>
                </a:lnTo>
                <a:lnTo>
                  <a:pt x="4582266" y="3321481"/>
                </a:lnTo>
                <a:cubicBezTo>
                  <a:pt x="4582382" y="3315342"/>
                  <a:pt x="4584415" y="3312948"/>
                  <a:pt x="4587792" y="3313273"/>
                </a:cubicBezTo>
                <a:close/>
                <a:moveTo>
                  <a:pt x="3985144" y="3288866"/>
                </a:moveTo>
                <a:cubicBezTo>
                  <a:pt x="3984232" y="3288537"/>
                  <a:pt x="3984164" y="3288618"/>
                  <a:pt x="3985471" y="3289320"/>
                </a:cubicBezTo>
                <a:lnTo>
                  <a:pt x="4006413" y="3301127"/>
                </a:lnTo>
                <a:lnTo>
                  <a:pt x="4058203" y="3344678"/>
                </a:lnTo>
                <a:lnTo>
                  <a:pt x="4104889" y="3379267"/>
                </a:lnTo>
                <a:lnTo>
                  <a:pt x="4113733" y="3383983"/>
                </a:lnTo>
                <a:lnTo>
                  <a:pt x="4162050" y="3412263"/>
                </a:lnTo>
                <a:lnTo>
                  <a:pt x="4268783" y="3468712"/>
                </a:lnTo>
                <a:lnTo>
                  <a:pt x="4226000" y="3441331"/>
                </a:lnTo>
                <a:lnTo>
                  <a:pt x="4216638" y="3435287"/>
                </a:lnTo>
                <a:lnTo>
                  <a:pt x="4211578" y="3432534"/>
                </a:lnTo>
                <a:cubicBezTo>
                  <a:pt x="4185078" y="3417473"/>
                  <a:pt x="4163849" y="3403900"/>
                  <a:pt x="4151277" y="3393111"/>
                </a:cubicBezTo>
                <a:lnTo>
                  <a:pt x="4151249" y="3393078"/>
                </a:lnTo>
                <a:lnTo>
                  <a:pt x="4110981" y="3367083"/>
                </a:lnTo>
                <a:lnTo>
                  <a:pt x="4027163" y="3312826"/>
                </a:lnTo>
                <a:lnTo>
                  <a:pt x="4006413" y="3301127"/>
                </a:lnTo>
                <a:lnTo>
                  <a:pt x="4001652" y="3297123"/>
                </a:lnTo>
                <a:cubicBezTo>
                  <a:pt x="3998191" y="3294521"/>
                  <a:pt x="3987877" y="3289852"/>
                  <a:pt x="3985144" y="3288866"/>
                </a:cubicBezTo>
                <a:close/>
                <a:moveTo>
                  <a:pt x="4694677" y="3286337"/>
                </a:moveTo>
                <a:lnTo>
                  <a:pt x="4706726" y="3297395"/>
                </a:lnTo>
                <a:cubicBezTo>
                  <a:pt x="4723175" y="3312611"/>
                  <a:pt x="4733260" y="3322383"/>
                  <a:pt x="4737679" y="3327610"/>
                </a:cubicBezTo>
                <a:lnTo>
                  <a:pt x="4738165" y="3329139"/>
                </a:lnTo>
                <a:lnTo>
                  <a:pt x="4708154" y="3305248"/>
                </a:lnTo>
                <a:lnTo>
                  <a:pt x="4691146" y="3291793"/>
                </a:lnTo>
                <a:lnTo>
                  <a:pt x="4693291" y="3290065"/>
                </a:lnTo>
                <a:close/>
                <a:moveTo>
                  <a:pt x="4778645" y="3277874"/>
                </a:moveTo>
                <a:lnTo>
                  <a:pt x="4801639" y="3286146"/>
                </a:lnTo>
                <a:cubicBezTo>
                  <a:pt x="4827181" y="3295965"/>
                  <a:pt x="4858832" y="3310081"/>
                  <a:pt x="4898035" y="3330873"/>
                </a:cubicBezTo>
                <a:cubicBezTo>
                  <a:pt x="4928376" y="3346967"/>
                  <a:pt x="5004694" y="3408679"/>
                  <a:pt x="4986004" y="3382783"/>
                </a:cubicBezTo>
                <a:cubicBezTo>
                  <a:pt x="4980437" y="3375070"/>
                  <a:pt x="4965473" y="3361725"/>
                  <a:pt x="4945517" y="3345691"/>
                </a:cubicBezTo>
                <a:lnTo>
                  <a:pt x="4915870" y="3322690"/>
                </a:lnTo>
                <a:lnTo>
                  <a:pt x="4932721" y="3333007"/>
                </a:lnTo>
                <a:cubicBezTo>
                  <a:pt x="4991129" y="3370827"/>
                  <a:pt x="5065482" y="3426667"/>
                  <a:pt x="5264706" y="3567241"/>
                </a:cubicBezTo>
                <a:cubicBezTo>
                  <a:pt x="5278654" y="3577083"/>
                  <a:pt x="5311895" y="3594726"/>
                  <a:pt x="5317163" y="3605898"/>
                </a:cubicBezTo>
                <a:cubicBezTo>
                  <a:pt x="5318919" y="3609622"/>
                  <a:pt x="5317566" y="3612627"/>
                  <a:pt x="5311356" y="3614385"/>
                </a:cubicBezTo>
                <a:cubicBezTo>
                  <a:pt x="5284549" y="3621970"/>
                  <a:pt x="5273064" y="3584255"/>
                  <a:pt x="5252370" y="3570732"/>
                </a:cubicBezTo>
                <a:lnTo>
                  <a:pt x="4959895" y="3384685"/>
                </a:lnTo>
                <a:cubicBezTo>
                  <a:pt x="4901469" y="3347518"/>
                  <a:pt x="4847178" y="3315696"/>
                  <a:pt x="4798834" y="3288858"/>
                </a:cubicBezTo>
                <a:close/>
                <a:moveTo>
                  <a:pt x="4769267" y="3272772"/>
                </a:moveTo>
                <a:lnTo>
                  <a:pt x="4778645" y="3277874"/>
                </a:lnTo>
                <a:lnTo>
                  <a:pt x="4778079" y="3277671"/>
                </a:lnTo>
                <a:lnTo>
                  <a:pt x="4775125" y="3276815"/>
                </a:lnTo>
                <a:close/>
                <a:moveTo>
                  <a:pt x="4740702" y="3266928"/>
                </a:moveTo>
                <a:lnTo>
                  <a:pt x="4741897" y="3267198"/>
                </a:lnTo>
                <a:lnTo>
                  <a:pt x="4775125" y="3276815"/>
                </a:lnTo>
                <a:lnTo>
                  <a:pt x="4917139" y="3374841"/>
                </a:lnTo>
                <a:cubicBezTo>
                  <a:pt x="4925667" y="3380728"/>
                  <a:pt x="4929650" y="3383991"/>
                  <a:pt x="4929952" y="3385108"/>
                </a:cubicBezTo>
                <a:cubicBezTo>
                  <a:pt x="4931158" y="3389582"/>
                  <a:pt x="4873445" y="3359737"/>
                  <a:pt x="4812019" y="3326278"/>
                </a:cubicBezTo>
                <a:lnTo>
                  <a:pt x="4775719" y="3306277"/>
                </a:lnTo>
                <a:lnTo>
                  <a:pt x="4775755" y="3303609"/>
                </a:lnTo>
                <a:cubicBezTo>
                  <a:pt x="4773274" y="3298487"/>
                  <a:pt x="4761597" y="3287952"/>
                  <a:pt x="4751760" y="3278498"/>
                </a:cubicBezTo>
                <a:close/>
                <a:moveTo>
                  <a:pt x="4639131" y="3262758"/>
                </a:moveTo>
                <a:lnTo>
                  <a:pt x="4653827" y="3268316"/>
                </a:lnTo>
                <a:cubicBezTo>
                  <a:pt x="4657073" y="3268691"/>
                  <a:pt x="4659071" y="3268410"/>
                  <a:pt x="4660055" y="3267595"/>
                </a:cubicBezTo>
                <a:lnTo>
                  <a:pt x="4660066" y="3267327"/>
                </a:lnTo>
                <a:lnTo>
                  <a:pt x="4675739" y="3279607"/>
                </a:lnTo>
                <a:lnTo>
                  <a:pt x="4691146" y="3291793"/>
                </a:lnTo>
                <a:lnTo>
                  <a:pt x="4685386" y="3296438"/>
                </a:lnTo>
                <a:lnTo>
                  <a:pt x="4671950" y="3293620"/>
                </a:lnTo>
                <a:lnTo>
                  <a:pt x="4670171" y="3292543"/>
                </a:lnTo>
                <a:lnTo>
                  <a:pt x="4655419" y="3280321"/>
                </a:lnTo>
                <a:close/>
                <a:moveTo>
                  <a:pt x="1127516" y="3259109"/>
                </a:moveTo>
                <a:lnTo>
                  <a:pt x="1127914" y="3263517"/>
                </a:lnTo>
                <a:cubicBezTo>
                  <a:pt x="1126480" y="3305076"/>
                  <a:pt x="1128026" y="3253114"/>
                  <a:pt x="1128327" y="3302877"/>
                </a:cubicBezTo>
                <a:lnTo>
                  <a:pt x="1128347" y="3317108"/>
                </a:lnTo>
                <a:lnTo>
                  <a:pt x="1127241" y="3323313"/>
                </a:lnTo>
                <a:lnTo>
                  <a:pt x="1123685" y="3326931"/>
                </a:lnTo>
                <a:lnTo>
                  <a:pt x="1124991" y="3307932"/>
                </a:lnTo>
                <a:cubicBezTo>
                  <a:pt x="1125046" y="3302986"/>
                  <a:pt x="1125013" y="3299259"/>
                  <a:pt x="1124926" y="3296448"/>
                </a:cubicBezTo>
                <a:lnTo>
                  <a:pt x="1124798" y="3294481"/>
                </a:lnTo>
                <a:lnTo>
                  <a:pt x="1126629" y="3270657"/>
                </a:lnTo>
                <a:lnTo>
                  <a:pt x="1127051" y="3268355"/>
                </a:lnTo>
                <a:lnTo>
                  <a:pt x="1127288" y="3262095"/>
                </a:lnTo>
                <a:close/>
                <a:moveTo>
                  <a:pt x="1124801" y="3252976"/>
                </a:moveTo>
                <a:cubicBezTo>
                  <a:pt x="1126556" y="3252457"/>
                  <a:pt x="1127076" y="3254214"/>
                  <a:pt x="1127285" y="3256538"/>
                </a:cubicBezTo>
                <a:lnTo>
                  <a:pt x="1127435" y="3258196"/>
                </a:lnTo>
                <a:lnTo>
                  <a:pt x="1127288" y="3262095"/>
                </a:lnTo>
                <a:lnTo>
                  <a:pt x="1126629" y="3270657"/>
                </a:lnTo>
                <a:lnTo>
                  <a:pt x="1125014" y="3279469"/>
                </a:lnTo>
                <a:cubicBezTo>
                  <a:pt x="1122448" y="3292994"/>
                  <a:pt x="1123734" y="3284055"/>
                  <a:pt x="1124538" y="3290461"/>
                </a:cubicBezTo>
                <a:lnTo>
                  <a:pt x="1124798" y="3294481"/>
                </a:lnTo>
                <a:lnTo>
                  <a:pt x="1124726" y="3295402"/>
                </a:lnTo>
                <a:lnTo>
                  <a:pt x="1123352" y="3327270"/>
                </a:lnTo>
                <a:lnTo>
                  <a:pt x="1122544" y="3328092"/>
                </a:lnTo>
                <a:cubicBezTo>
                  <a:pt x="1121634" y="3331051"/>
                  <a:pt x="1121053" y="3334692"/>
                  <a:pt x="1119815" y="3336967"/>
                </a:cubicBezTo>
                <a:cubicBezTo>
                  <a:pt x="1123114" y="3359499"/>
                  <a:pt x="1122009" y="3348356"/>
                  <a:pt x="1121540" y="3355101"/>
                </a:cubicBezTo>
                <a:lnTo>
                  <a:pt x="1121513" y="3360235"/>
                </a:lnTo>
                <a:lnTo>
                  <a:pt x="1119480" y="3366865"/>
                </a:lnTo>
                <a:cubicBezTo>
                  <a:pt x="1119279" y="3372656"/>
                  <a:pt x="1119514" y="3378477"/>
                  <a:pt x="1118879" y="3384234"/>
                </a:cubicBezTo>
                <a:lnTo>
                  <a:pt x="1118240" y="3387826"/>
                </a:lnTo>
                <a:lnTo>
                  <a:pt x="1118535" y="3381128"/>
                </a:lnTo>
                <a:lnTo>
                  <a:pt x="1116912" y="3362581"/>
                </a:lnTo>
                <a:lnTo>
                  <a:pt x="1117227" y="3351485"/>
                </a:lnTo>
                <a:cubicBezTo>
                  <a:pt x="1117031" y="3342146"/>
                  <a:pt x="1115550" y="3332879"/>
                  <a:pt x="1114713" y="3323576"/>
                </a:cubicBezTo>
                <a:cubicBezTo>
                  <a:pt x="1114047" y="3316187"/>
                  <a:pt x="1114605" y="3308788"/>
                  <a:pt x="1115415" y="3301384"/>
                </a:cubicBezTo>
                <a:lnTo>
                  <a:pt x="1116044" y="3295099"/>
                </a:lnTo>
                <a:lnTo>
                  <a:pt x="1120223" y="3264642"/>
                </a:lnTo>
                <a:lnTo>
                  <a:pt x="1120770" y="3256332"/>
                </a:lnTo>
                <a:close/>
                <a:moveTo>
                  <a:pt x="4677885" y="3252167"/>
                </a:moveTo>
                <a:lnTo>
                  <a:pt x="4683230" y="3254510"/>
                </a:lnTo>
                <a:cubicBezTo>
                  <a:pt x="4684872" y="3256860"/>
                  <a:pt x="4685415" y="3258264"/>
                  <a:pt x="4685071" y="3258896"/>
                </a:cubicBezTo>
                <a:lnTo>
                  <a:pt x="4684499" y="3258854"/>
                </a:lnTo>
                <a:close/>
                <a:moveTo>
                  <a:pt x="4677763" y="3248965"/>
                </a:moveTo>
                <a:lnTo>
                  <a:pt x="4690835" y="3257844"/>
                </a:lnTo>
                <a:cubicBezTo>
                  <a:pt x="4708806" y="3268651"/>
                  <a:pt x="4736199" y="3284310"/>
                  <a:pt x="4766115" y="3300983"/>
                </a:cubicBezTo>
                <a:lnTo>
                  <a:pt x="4775719" y="3306277"/>
                </a:lnTo>
                <a:lnTo>
                  <a:pt x="4775719" y="3306334"/>
                </a:lnTo>
                <a:cubicBezTo>
                  <a:pt x="4775017" y="3306837"/>
                  <a:pt x="4773569" y="3306898"/>
                  <a:pt x="4771199" y="3306419"/>
                </a:cubicBezTo>
                <a:cubicBezTo>
                  <a:pt x="4735637" y="3299227"/>
                  <a:pt x="4713218" y="3271036"/>
                  <a:pt x="4683230" y="3254510"/>
                </a:cubicBezTo>
                <a:close/>
                <a:moveTo>
                  <a:pt x="1153572" y="3245621"/>
                </a:moveTo>
                <a:lnTo>
                  <a:pt x="1144874" y="3336441"/>
                </a:lnTo>
                <a:lnTo>
                  <a:pt x="1144745" y="3371179"/>
                </a:lnTo>
                <a:lnTo>
                  <a:pt x="1142886" y="3333590"/>
                </a:lnTo>
                <a:lnTo>
                  <a:pt x="1144592" y="3304023"/>
                </a:lnTo>
                <a:lnTo>
                  <a:pt x="1145164" y="3298616"/>
                </a:lnTo>
                <a:lnTo>
                  <a:pt x="1149259" y="3269817"/>
                </a:lnTo>
                <a:close/>
                <a:moveTo>
                  <a:pt x="4118648" y="3242331"/>
                </a:moveTo>
                <a:lnTo>
                  <a:pt x="4125772" y="3246804"/>
                </a:lnTo>
                <a:lnTo>
                  <a:pt x="4134147" y="3248246"/>
                </a:lnTo>
                <a:lnTo>
                  <a:pt x="4152063" y="3253766"/>
                </a:lnTo>
                <a:lnTo>
                  <a:pt x="4146552" y="3250382"/>
                </a:lnTo>
                <a:lnTo>
                  <a:pt x="4134147" y="3248246"/>
                </a:lnTo>
                <a:lnTo>
                  <a:pt x="4132560" y="3247758"/>
                </a:lnTo>
                <a:close/>
                <a:moveTo>
                  <a:pt x="4616809" y="3241293"/>
                </a:moveTo>
                <a:lnTo>
                  <a:pt x="4633075" y="3256230"/>
                </a:lnTo>
                <a:lnTo>
                  <a:pt x="4639131" y="3262758"/>
                </a:lnTo>
                <a:lnTo>
                  <a:pt x="4634836" y="3261133"/>
                </a:lnTo>
                <a:cubicBezTo>
                  <a:pt x="4629411" y="3257393"/>
                  <a:pt x="4624777" y="3252507"/>
                  <a:pt x="4620593" y="3247075"/>
                </a:cubicBezTo>
                <a:close/>
                <a:moveTo>
                  <a:pt x="4180646" y="3239096"/>
                </a:moveTo>
                <a:lnTo>
                  <a:pt x="4203680" y="3246668"/>
                </a:lnTo>
                <a:cubicBezTo>
                  <a:pt x="4235129" y="3257132"/>
                  <a:pt x="4264054" y="3266974"/>
                  <a:pt x="4283063" y="3274022"/>
                </a:cubicBezTo>
                <a:cubicBezTo>
                  <a:pt x="4284343" y="3274495"/>
                  <a:pt x="4284220" y="3274825"/>
                  <a:pt x="4283238" y="3275022"/>
                </a:cubicBezTo>
                <a:cubicBezTo>
                  <a:pt x="4280291" y="3275616"/>
                  <a:pt x="4269600" y="3275027"/>
                  <a:pt x="4265757" y="3273616"/>
                </a:cubicBezTo>
                <a:lnTo>
                  <a:pt x="4217478" y="3254034"/>
                </a:lnTo>
                <a:lnTo>
                  <a:pt x="4217638" y="3253980"/>
                </a:lnTo>
                <a:cubicBezTo>
                  <a:pt x="4218423" y="3251315"/>
                  <a:pt x="4208180" y="3247849"/>
                  <a:pt x="4192941" y="3243372"/>
                </a:cubicBezTo>
                <a:lnTo>
                  <a:pt x="4186788" y="3241587"/>
                </a:lnTo>
                <a:close/>
                <a:moveTo>
                  <a:pt x="4696079" y="3234882"/>
                </a:moveTo>
                <a:lnTo>
                  <a:pt x="4739760" y="3265943"/>
                </a:lnTo>
                <a:lnTo>
                  <a:pt x="4740702" y="3266928"/>
                </a:lnTo>
                <a:lnTo>
                  <a:pt x="4718159" y="3261837"/>
                </a:lnTo>
                <a:cubicBezTo>
                  <a:pt x="4705915" y="3259026"/>
                  <a:pt x="4700256" y="3256805"/>
                  <a:pt x="4697770" y="3249527"/>
                </a:cubicBezTo>
                <a:close/>
                <a:moveTo>
                  <a:pt x="1139339" y="3234761"/>
                </a:moveTo>
                <a:lnTo>
                  <a:pt x="1139465" y="3235514"/>
                </a:lnTo>
                <a:cubicBezTo>
                  <a:pt x="1139854" y="3237945"/>
                  <a:pt x="1140371" y="3241301"/>
                  <a:pt x="1141043" y="3245884"/>
                </a:cubicBezTo>
                <a:cubicBezTo>
                  <a:pt x="1139682" y="3250011"/>
                  <a:pt x="1140511" y="3257804"/>
                  <a:pt x="1138605" y="3261014"/>
                </a:cubicBezTo>
                <a:lnTo>
                  <a:pt x="1138469" y="3261076"/>
                </a:lnTo>
                <a:lnTo>
                  <a:pt x="1138455" y="3260403"/>
                </a:lnTo>
                <a:close/>
                <a:moveTo>
                  <a:pt x="4692802" y="3232733"/>
                </a:moveTo>
                <a:lnTo>
                  <a:pt x="4696018" y="3234358"/>
                </a:lnTo>
                <a:lnTo>
                  <a:pt x="4696079" y="3234882"/>
                </a:lnTo>
                <a:lnTo>
                  <a:pt x="4694597" y="3233827"/>
                </a:lnTo>
                <a:close/>
                <a:moveTo>
                  <a:pt x="1139491" y="3230368"/>
                </a:moveTo>
                <a:lnTo>
                  <a:pt x="1139339" y="3234761"/>
                </a:lnTo>
                <a:lnTo>
                  <a:pt x="1138659" y="3230692"/>
                </a:lnTo>
                <a:cubicBezTo>
                  <a:pt x="1138344" y="3228921"/>
                  <a:pt x="1138440" y="3229630"/>
                  <a:pt x="1138742" y="3230385"/>
                </a:cubicBezTo>
                <a:close/>
                <a:moveTo>
                  <a:pt x="4636773" y="3229861"/>
                </a:moveTo>
                <a:lnTo>
                  <a:pt x="4648586" y="3235161"/>
                </a:lnTo>
                <a:cubicBezTo>
                  <a:pt x="4658430" y="3239881"/>
                  <a:pt x="4668340" y="3245157"/>
                  <a:pt x="4676625" y="3250894"/>
                </a:cubicBezTo>
                <a:lnTo>
                  <a:pt x="4677885" y="3252167"/>
                </a:lnTo>
                <a:lnTo>
                  <a:pt x="4653776" y="3241599"/>
                </a:lnTo>
                <a:lnTo>
                  <a:pt x="4642666" y="3234018"/>
                </a:lnTo>
                <a:close/>
                <a:moveTo>
                  <a:pt x="4631281" y="3227395"/>
                </a:moveTo>
                <a:lnTo>
                  <a:pt x="4636541" y="3229756"/>
                </a:lnTo>
                <a:lnTo>
                  <a:pt x="4639630" y="3231946"/>
                </a:lnTo>
                <a:lnTo>
                  <a:pt x="4642666" y="3234018"/>
                </a:lnTo>
                <a:lnTo>
                  <a:pt x="4652808" y="3241174"/>
                </a:lnTo>
                <a:lnTo>
                  <a:pt x="4653776" y="3241599"/>
                </a:lnTo>
                <a:lnTo>
                  <a:pt x="4663687" y="3248361"/>
                </a:lnTo>
                <a:cubicBezTo>
                  <a:pt x="4671240" y="3253271"/>
                  <a:pt x="4677768" y="3257158"/>
                  <a:pt x="4681587" y="3258642"/>
                </a:cubicBezTo>
                <a:lnTo>
                  <a:pt x="4684499" y="3258854"/>
                </a:lnTo>
                <a:lnTo>
                  <a:pt x="4694912" y="3269385"/>
                </a:lnTo>
                <a:cubicBezTo>
                  <a:pt x="4696583" y="3272666"/>
                  <a:pt x="4697424" y="3276037"/>
                  <a:pt x="4697224" y="3279487"/>
                </a:cubicBezTo>
                <a:lnTo>
                  <a:pt x="4694677" y="3286337"/>
                </a:lnTo>
                <a:lnTo>
                  <a:pt x="4688131" y="3280329"/>
                </a:lnTo>
                <a:cubicBezTo>
                  <a:pt x="4674287" y="3267698"/>
                  <a:pt x="4657510" y="3252513"/>
                  <a:pt x="4637598" y="3234507"/>
                </a:cubicBezTo>
                <a:close/>
                <a:moveTo>
                  <a:pt x="4607389" y="3226900"/>
                </a:moveTo>
                <a:lnTo>
                  <a:pt x="4608426" y="3227652"/>
                </a:lnTo>
                <a:lnTo>
                  <a:pt x="4622137" y="3237990"/>
                </a:lnTo>
                <a:lnTo>
                  <a:pt x="4608446" y="3228516"/>
                </a:lnTo>
                <a:close/>
                <a:moveTo>
                  <a:pt x="4603285" y="3224945"/>
                </a:moveTo>
                <a:lnTo>
                  <a:pt x="4608446" y="3228516"/>
                </a:lnTo>
                <a:lnTo>
                  <a:pt x="4616809" y="3241293"/>
                </a:lnTo>
                <a:lnTo>
                  <a:pt x="4611489" y="3236409"/>
                </a:lnTo>
                <a:cubicBezTo>
                  <a:pt x="4610136" y="3233591"/>
                  <a:pt x="4607512" y="3230139"/>
                  <a:pt x="4604572" y="3226526"/>
                </a:cubicBezTo>
                <a:close/>
                <a:moveTo>
                  <a:pt x="4696169" y="3222316"/>
                </a:moveTo>
                <a:lnTo>
                  <a:pt x="4769267" y="3272772"/>
                </a:lnTo>
                <a:lnTo>
                  <a:pt x="4752538" y="3263670"/>
                </a:lnTo>
                <a:cubicBezTo>
                  <a:pt x="4737812" y="3255820"/>
                  <a:pt x="4723812" y="3248510"/>
                  <a:pt x="4710607" y="3241728"/>
                </a:cubicBezTo>
                <a:lnTo>
                  <a:pt x="4696018" y="3234358"/>
                </a:lnTo>
                <a:lnTo>
                  <a:pt x="4695990" y="3234117"/>
                </a:lnTo>
                <a:close/>
                <a:moveTo>
                  <a:pt x="4147196" y="3219962"/>
                </a:moveTo>
                <a:lnTo>
                  <a:pt x="4150676" y="3220306"/>
                </a:lnTo>
                <a:cubicBezTo>
                  <a:pt x="4166479" y="3222295"/>
                  <a:pt x="4177337" y="3224363"/>
                  <a:pt x="4170531" y="3223610"/>
                </a:cubicBezTo>
                <a:cubicBezTo>
                  <a:pt x="4168829" y="3223421"/>
                  <a:pt x="4166024" y="3223056"/>
                  <a:pt x="4161915" y="3222470"/>
                </a:cubicBezTo>
                <a:lnTo>
                  <a:pt x="4149692" y="3220633"/>
                </a:lnTo>
                <a:close/>
                <a:moveTo>
                  <a:pt x="4174755" y="3218761"/>
                </a:moveTo>
                <a:lnTo>
                  <a:pt x="4236629" y="3237482"/>
                </a:lnTo>
                <a:lnTo>
                  <a:pt x="4265342" y="3246487"/>
                </a:lnTo>
                <a:lnTo>
                  <a:pt x="4271991" y="3250443"/>
                </a:lnTo>
                <a:lnTo>
                  <a:pt x="4293275" y="3259242"/>
                </a:lnTo>
                <a:lnTo>
                  <a:pt x="4201343" y="3234521"/>
                </a:lnTo>
                <a:close/>
                <a:moveTo>
                  <a:pt x="1135776" y="3216680"/>
                </a:moveTo>
                <a:lnTo>
                  <a:pt x="1135940" y="3232492"/>
                </a:lnTo>
                <a:cubicBezTo>
                  <a:pt x="1136028" y="3236670"/>
                  <a:pt x="1136251" y="3240846"/>
                  <a:pt x="1136203" y="3245022"/>
                </a:cubicBezTo>
                <a:cubicBezTo>
                  <a:pt x="1136138" y="3250815"/>
                  <a:pt x="1129900" y="3261375"/>
                  <a:pt x="1135603" y="3262390"/>
                </a:cubicBezTo>
                <a:lnTo>
                  <a:pt x="1138469" y="3261076"/>
                </a:lnTo>
                <a:lnTo>
                  <a:pt x="1138981" y="3285462"/>
                </a:lnTo>
                <a:cubicBezTo>
                  <a:pt x="1138483" y="3296132"/>
                  <a:pt x="1136496" y="3306689"/>
                  <a:pt x="1135794" y="3317348"/>
                </a:cubicBezTo>
                <a:cubicBezTo>
                  <a:pt x="1132976" y="3360153"/>
                  <a:pt x="1135636" y="3345322"/>
                  <a:pt x="1135386" y="3389672"/>
                </a:cubicBezTo>
                <a:cubicBezTo>
                  <a:pt x="1135320" y="3401259"/>
                  <a:pt x="1134110" y="3412823"/>
                  <a:pt x="1134187" y="3424410"/>
                </a:cubicBezTo>
                <a:cubicBezTo>
                  <a:pt x="1134260" y="3435340"/>
                  <a:pt x="1135610" y="3446231"/>
                  <a:pt x="1135840" y="3457158"/>
                </a:cubicBezTo>
                <a:cubicBezTo>
                  <a:pt x="1136835" y="3504517"/>
                  <a:pt x="1132954" y="3469640"/>
                  <a:pt x="1138881" y="3510126"/>
                </a:cubicBezTo>
                <a:cubicBezTo>
                  <a:pt x="1139839" y="3516662"/>
                  <a:pt x="1139495" y="3523258"/>
                  <a:pt x="1138826" y="3529869"/>
                </a:cubicBezTo>
                <a:lnTo>
                  <a:pt x="1138537" y="3532729"/>
                </a:lnTo>
                <a:lnTo>
                  <a:pt x="1137418" y="3532335"/>
                </a:lnTo>
                <a:cubicBezTo>
                  <a:pt x="1136669" y="3527208"/>
                  <a:pt x="1136150" y="3522042"/>
                  <a:pt x="1135167" y="3516954"/>
                </a:cubicBezTo>
                <a:cubicBezTo>
                  <a:pt x="1133984" y="3510828"/>
                  <a:pt x="1131831" y="3504896"/>
                  <a:pt x="1130928" y="3498723"/>
                </a:cubicBezTo>
                <a:lnTo>
                  <a:pt x="1129921" y="3487563"/>
                </a:lnTo>
                <a:lnTo>
                  <a:pt x="1129538" y="3478503"/>
                </a:lnTo>
                <a:cubicBezTo>
                  <a:pt x="1129590" y="3469455"/>
                  <a:pt x="1131895" y="3460506"/>
                  <a:pt x="1131864" y="3451457"/>
                </a:cubicBezTo>
                <a:lnTo>
                  <a:pt x="1131210" y="3444214"/>
                </a:lnTo>
                <a:lnTo>
                  <a:pt x="1131552" y="3438468"/>
                </a:lnTo>
                <a:cubicBezTo>
                  <a:pt x="1131375" y="3437081"/>
                  <a:pt x="1130918" y="3435576"/>
                  <a:pt x="1130284" y="3430777"/>
                </a:cubicBezTo>
                <a:lnTo>
                  <a:pt x="1129437" y="3422798"/>
                </a:lnTo>
                <a:lnTo>
                  <a:pt x="1132237" y="3398855"/>
                </a:lnTo>
                <a:cubicBezTo>
                  <a:pt x="1133448" y="3390637"/>
                  <a:pt x="1134327" y="3382438"/>
                  <a:pt x="1133135" y="3374292"/>
                </a:cubicBezTo>
                <a:cubicBezTo>
                  <a:pt x="1132384" y="3369166"/>
                  <a:pt x="1131933" y="3363986"/>
                  <a:pt x="1130883" y="3358912"/>
                </a:cubicBezTo>
                <a:cubicBezTo>
                  <a:pt x="1130512" y="3357118"/>
                  <a:pt x="1130484" y="3353960"/>
                  <a:pt x="1130174" y="3351510"/>
                </a:cubicBezTo>
                <a:lnTo>
                  <a:pt x="1129099" y="3350108"/>
                </a:lnTo>
                <a:lnTo>
                  <a:pt x="1129494" y="3338693"/>
                </a:lnTo>
                <a:cubicBezTo>
                  <a:pt x="1129118" y="3336129"/>
                  <a:pt x="1129830" y="3332512"/>
                  <a:pt x="1129999" y="3329420"/>
                </a:cubicBezTo>
                <a:lnTo>
                  <a:pt x="1128360" y="3325790"/>
                </a:lnTo>
                <a:lnTo>
                  <a:pt x="1128347" y="3317108"/>
                </a:lnTo>
                <a:lnTo>
                  <a:pt x="1129829" y="3308795"/>
                </a:lnTo>
                <a:cubicBezTo>
                  <a:pt x="1130181" y="3302048"/>
                  <a:pt x="1128364" y="3295330"/>
                  <a:pt x="1128440" y="3288575"/>
                </a:cubicBezTo>
                <a:cubicBezTo>
                  <a:pt x="1128589" y="3275367"/>
                  <a:pt x="1130047" y="3262201"/>
                  <a:pt x="1130501" y="3248999"/>
                </a:cubicBezTo>
                <a:lnTo>
                  <a:pt x="1130671" y="3233948"/>
                </a:lnTo>
                <a:lnTo>
                  <a:pt x="1131476" y="3229919"/>
                </a:lnTo>
                <a:cubicBezTo>
                  <a:pt x="1132251" y="3226441"/>
                  <a:pt x="1133115" y="3223023"/>
                  <a:pt x="1133986" y="3220334"/>
                </a:cubicBezTo>
                <a:close/>
                <a:moveTo>
                  <a:pt x="4600318" y="3216096"/>
                </a:moveTo>
                <a:lnTo>
                  <a:pt x="4607389" y="3226900"/>
                </a:lnTo>
                <a:lnTo>
                  <a:pt x="4601265" y="3222465"/>
                </a:lnTo>
                <a:lnTo>
                  <a:pt x="4596143" y="3216172"/>
                </a:lnTo>
                <a:lnTo>
                  <a:pt x="4596538" y="3216369"/>
                </a:lnTo>
                <a:cubicBezTo>
                  <a:pt x="4598454" y="3217312"/>
                  <a:pt x="4599553" y="3217839"/>
                  <a:pt x="4599571" y="3217838"/>
                </a:cubicBezTo>
                <a:close/>
                <a:moveTo>
                  <a:pt x="4289173" y="3215952"/>
                </a:moveTo>
                <a:lnTo>
                  <a:pt x="4289253" y="3216012"/>
                </a:lnTo>
                <a:lnTo>
                  <a:pt x="4289348" y="3216033"/>
                </a:lnTo>
                <a:close/>
                <a:moveTo>
                  <a:pt x="1153907" y="3215724"/>
                </a:moveTo>
                <a:lnTo>
                  <a:pt x="1153963" y="3215923"/>
                </a:lnTo>
                <a:lnTo>
                  <a:pt x="1153045" y="3220563"/>
                </a:lnTo>
                <a:cubicBezTo>
                  <a:pt x="1150539" y="3241779"/>
                  <a:pt x="1148876" y="3263085"/>
                  <a:pt x="1146671" y="3284335"/>
                </a:cubicBezTo>
                <a:lnTo>
                  <a:pt x="1145164" y="3298616"/>
                </a:lnTo>
                <a:lnTo>
                  <a:pt x="1144728" y="3301683"/>
                </a:lnTo>
                <a:lnTo>
                  <a:pt x="1144592" y="3304023"/>
                </a:lnTo>
                <a:lnTo>
                  <a:pt x="1143783" y="3311673"/>
                </a:lnTo>
                <a:lnTo>
                  <a:pt x="1143092" y="3317807"/>
                </a:lnTo>
                <a:lnTo>
                  <a:pt x="1147343" y="3224540"/>
                </a:lnTo>
                <a:cubicBezTo>
                  <a:pt x="1148438" y="3223070"/>
                  <a:pt x="1149275" y="3220429"/>
                  <a:pt x="1150239" y="3218373"/>
                </a:cubicBezTo>
                <a:cubicBezTo>
                  <a:pt x="1151204" y="3216318"/>
                  <a:pt x="1152299" y="3214848"/>
                  <a:pt x="1153907" y="3215724"/>
                </a:cubicBezTo>
                <a:close/>
                <a:moveTo>
                  <a:pt x="4656924" y="3214855"/>
                </a:moveTo>
                <a:lnTo>
                  <a:pt x="4671031" y="3219455"/>
                </a:lnTo>
                <a:lnTo>
                  <a:pt x="4692802" y="3232733"/>
                </a:lnTo>
                <a:lnTo>
                  <a:pt x="4673441" y="3222952"/>
                </a:lnTo>
                <a:close/>
                <a:moveTo>
                  <a:pt x="4603154" y="3213319"/>
                </a:moveTo>
                <a:lnTo>
                  <a:pt x="4605019" y="3214196"/>
                </a:lnTo>
                <a:cubicBezTo>
                  <a:pt x="4607675" y="3215623"/>
                  <a:pt x="4610707" y="3217347"/>
                  <a:pt x="4613550" y="3218923"/>
                </a:cubicBezTo>
                <a:lnTo>
                  <a:pt x="4619312" y="3221912"/>
                </a:lnTo>
                <a:lnTo>
                  <a:pt x="4628005" y="3230790"/>
                </a:lnTo>
                <a:cubicBezTo>
                  <a:pt x="4641232" y="3243064"/>
                  <a:pt x="4656957" y="3256650"/>
                  <a:pt x="4660198" y="3263677"/>
                </a:cubicBezTo>
                <a:lnTo>
                  <a:pt x="4660066" y="3267327"/>
                </a:lnTo>
                <a:lnTo>
                  <a:pt x="4648533" y="3258293"/>
                </a:lnTo>
                <a:cubicBezTo>
                  <a:pt x="4640296" y="3251882"/>
                  <a:pt x="4632871" y="3246151"/>
                  <a:pt x="4626206" y="3241058"/>
                </a:cubicBezTo>
                <a:lnTo>
                  <a:pt x="4622137" y="3237990"/>
                </a:lnTo>
                <a:lnTo>
                  <a:pt x="4634304" y="3246411"/>
                </a:lnTo>
                <a:cubicBezTo>
                  <a:pt x="4646011" y="3254090"/>
                  <a:pt x="4627066" y="3234913"/>
                  <a:pt x="4610814" y="3220009"/>
                </a:cubicBezTo>
                <a:close/>
                <a:moveTo>
                  <a:pt x="4587601" y="3212950"/>
                </a:moveTo>
                <a:lnTo>
                  <a:pt x="4594866" y="3217827"/>
                </a:lnTo>
                <a:lnTo>
                  <a:pt x="4601265" y="3222465"/>
                </a:lnTo>
                <a:lnTo>
                  <a:pt x="4603285" y="3224945"/>
                </a:lnTo>
                <a:lnTo>
                  <a:pt x="4591200" y="3216581"/>
                </a:lnTo>
                <a:close/>
                <a:moveTo>
                  <a:pt x="4638364" y="3211619"/>
                </a:moveTo>
                <a:lnTo>
                  <a:pt x="4645175" y="3215913"/>
                </a:lnTo>
                <a:lnTo>
                  <a:pt x="4677763" y="3248965"/>
                </a:lnTo>
                <a:lnTo>
                  <a:pt x="4671768" y="3244893"/>
                </a:lnTo>
                <a:cubicBezTo>
                  <a:pt x="4657349" y="3234307"/>
                  <a:pt x="4641748" y="3221290"/>
                  <a:pt x="4638382" y="3214687"/>
                </a:cubicBezTo>
                <a:close/>
                <a:moveTo>
                  <a:pt x="4598629" y="3211546"/>
                </a:moveTo>
                <a:lnTo>
                  <a:pt x="4601281" y="3213848"/>
                </a:lnTo>
                <a:lnTo>
                  <a:pt x="4600318" y="3216096"/>
                </a:lnTo>
                <a:lnTo>
                  <a:pt x="4598134" y="3212759"/>
                </a:lnTo>
                <a:close/>
                <a:moveTo>
                  <a:pt x="4309577" y="3208687"/>
                </a:moveTo>
                <a:lnTo>
                  <a:pt x="4319125" y="3213651"/>
                </a:lnTo>
                <a:lnTo>
                  <a:pt x="4340685" y="3224348"/>
                </a:lnTo>
                <a:lnTo>
                  <a:pt x="4347539" y="3226543"/>
                </a:lnTo>
                <a:cubicBezTo>
                  <a:pt x="4349332" y="3226883"/>
                  <a:pt x="4348164" y="3226009"/>
                  <a:pt x="4342870" y="3223456"/>
                </a:cubicBezTo>
                <a:cubicBezTo>
                  <a:pt x="4335307" y="3219810"/>
                  <a:pt x="4325677" y="3215516"/>
                  <a:pt x="4314741" y="3210834"/>
                </a:cubicBezTo>
                <a:close/>
                <a:moveTo>
                  <a:pt x="1130574" y="3206572"/>
                </a:moveTo>
                <a:cubicBezTo>
                  <a:pt x="1131757" y="3202565"/>
                  <a:pt x="1130845" y="3214924"/>
                  <a:pt x="1130838" y="3219101"/>
                </a:cubicBezTo>
                <a:lnTo>
                  <a:pt x="1130671" y="3233948"/>
                </a:lnTo>
                <a:lnTo>
                  <a:pt x="1129490" y="3239862"/>
                </a:lnTo>
                <a:cubicBezTo>
                  <a:pt x="1128969" y="3242790"/>
                  <a:pt x="1128617" y="3245108"/>
                  <a:pt x="1128513" y="3246148"/>
                </a:cubicBezTo>
                <a:lnTo>
                  <a:pt x="1127516" y="3259109"/>
                </a:lnTo>
                <a:lnTo>
                  <a:pt x="1127435" y="3258196"/>
                </a:lnTo>
                <a:lnTo>
                  <a:pt x="1128084" y="3240984"/>
                </a:lnTo>
                <a:lnTo>
                  <a:pt x="1127072" y="3218195"/>
                </a:lnTo>
                <a:close/>
                <a:moveTo>
                  <a:pt x="4592651" y="3204998"/>
                </a:moveTo>
                <a:lnTo>
                  <a:pt x="4596697" y="3207679"/>
                </a:lnTo>
                <a:lnTo>
                  <a:pt x="4603154" y="3213319"/>
                </a:lnTo>
                <a:lnTo>
                  <a:pt x="4598751" y="3211249"/>
                </a:lnTo>
                <a:lnTo>
                  <a:pt x="4598629" y="3211546"/>
                </a:lnTo>
                <a:lnTo>
                  <a:pt x="4591892" y="3205696"/>
                </a:lnTo>
                <a:close/>
                <a:moveTo>
                  <a:pt x="4859796" y="3204468"/>
                </a:moveTo>
                <a:lnTo>
                  <a:pt x="4870744" y="3209883"/>
                </a:lnTo>
                <a:lnTo>
                  <a:pt x="4871148" y="3210922"/>
                </a:lnTo>
                <a:cubicBezTo>
                  <a:pt x="4869671" y="3210570"/>
                  <a:pt x="4866440" y="3208783"/>
                  <a:pt x="4862067" y="3206010"/>
                </a:cubicBezTo>
                <a:close/>
                <a:moveTo>
                  <a:pt x="4600602" y="3203707"/>
                </a:moveTo>
                <a:lnTo>
                  <a:pt x="4603358" y="3204277"/>
                </a:lnTo>
                <a:lnTo>
                  <a:pt x="4602978" y="3205555"/>
                </a:lnTo>
                <a:lnTo>
                  <a:pt x="4601024" y="3204119"/>
                </a:lnTo>
                <a:close/>
                <a:moveTo>
                  <a:pt x="4594736" y="3202809"/>
                </a:moveTo>
                <a:lnTo>
                  <a:pt x="4594906" y="3202925"/>
                </a:lnTo>
                <a:lnTo>
                  <a:pt x="4592651" y="3204998"/>
                </a:lnTo>
                <a:lnTo>
                  <a:pt x="4591368" y="3204148"/>
                </a:lnTo>
                <a:close/>
                <a:moveTo>
                  <a:pt x="4595259" y="3202601"/>
                </a:moveTo>
                <a:lnTo>
                  <a:pt x="4600401" y="3203665"/>
                </a:lnTo>
                <a:lnTo>
                  <a:pt x="4601024" y="3204119"/>
                </a:lnTo>
                <a:lnTo>
                  <a:pt x="4602865" y="3205934"/>
                </a:lnTo>
                <a:lnTo>
                  <a:pt x="4602978" y="3205555"/>
                </a:lnTo>
                <a:lnTo>
                  <a:pt x="4619512" y="3217681"/>
                </a:lnTo>
                <a:lnTo>
                  <a:pt x="4627993" y="3223695"/>
                </a:lnTo>
                <a:lnTo>
                  <a:pt x="4631281" y="3227395"/>
                </a:lnTo>
                <a:lnTo>
                  <a:pt x="4620950" y="3222761"/>
                </a:lnTo>
                <a:lnTo>
                  <a:pt x="4619312" y="3221912"/>
                </a:lnTo>
                <a:lnTo>
                  <a:pt x="4611908" y="3214347"/>
                </a:lnTo>
                <a:lnTo>
                  <a:pt x="4594906" y="3202925"/>
                </a:lnTo>
                <a:close/>
                <a:moveTo>
                  <a:pt x="4257148" y="3201778"/>
                </a:moveTo>
                <a:lnTo>
                  <a:pt x="4269575" y="3209866"/>
                </a:lnTo>
                <a:lnTo>
                  <a:pt x="4283423" y="3214640"/>
                </a:lnTo>
                <a:lnTo>
                  <a:pt x="4287567" y="3215615"/>
                </a:lnTo>
                <a:lnTo>
                  <a:pt x="4285732" y="3214351"/>
                </a:lnTo>
                <a:lnTo>
                  <a:pt x="4275711" y="3209689"/>
                </a:lnTo>
                <a:close/>
                <a:moveTo>
                  <a:pt x="4604919" y="3199019"/>
                </a:moveTo>
                <a:lnTo>
                  <a:pt x="4621592" y="3215332"/>
                </a:lnTo>
                <a:cubicBezTo>
                  <a:pt x="4627338" y="3220855"/>
                  <a:pt x="4632670" y="3225946"/>
                  <a:pt x="4636160" y="3229428"/>
                </a:cubicBezTo>
                <a:lnTo>
                  <a:pt x="4636773" y="3229861"/>
                </a:lnTo>
                <a:lnTo>
                  <a:pt x="4636541" y="3229756"/>
                </a:lnTo>
                <a:lnTo>
                  <a:pt x="4627993" y="3223695"/>
                </a:lnTo>
                <a:lnTo>
                  <a:pt x="4619055" y="3213631"/>
                </a:lnTo>
                <a:cubicBezTo>
                  <a:pt x="4615814" y="3210282"/>
                  <a:pt x="4612355" y="3207343"/>
                  <a:pt x="4608460" y="3205333"/>
                </a:cubicBezTo>
                <a:lnTo>
                  <a:pt x="4603358" y="3204277"/>
                </a:lnTo>
                <a:close/>
                <a:moveTo>
                  <a:pt x="4445149" y="3198308"/>
                </a:moveTo>
                <a:lnTo>
                  <a:pt x="4481360" y="3223859"/>
                </a:lnTo>
                <a:cubicBezTo>
                  <a:pt x="4486979" y="3227823"/>
                  <a:pt x="4489692" y="3229907"/>
                  <a:pt x="4490045" y="3230462"/>
                </a:cubicBezTo>
                <a:cubicBezTo>
                  <a:pt x="4491103" y="3232131"/>
                  <a:pt x="4470914" y="3220044"/>
                  <a:pt x="4444187" y="3203726"/>
                </a:cubicBezTo>
                <a:lnTo>
                  <a:pt x="4440095" y="3201217"/>
                </a:lnTo>
                <a:lnTo>
                  <a:pt x="4444288" y="3200069"/>
                </a:lnTo>
                <a:close/>
                <a:moveTo>
                  <a:pt x="4593698" y="3197403"/>
                </a:moveTo>
                <a:lnTo>
                  <a:pt x="4593939" y="3197572"/>
                </a:lnTo>
                <a:cubicBezTo>
                  <a:pt x="4596498" y="3199806"/>
                  <a:pt x="4598729" y="3201897"/>
                  <a:pt x="4600321" y="3203428"/>
                </a:cubicBezTo>
                <a:lnTo>
                  <a:pt x="4600602" y="3203707"/>
                </a:lnTo>
                <a:lnTo>
                  <a:pt x="4600401" y="3203665"/>
                </a:lnTo>
                <a:lnTo>
                  <a:pt x="4594218" y="3199128"/>
                </a:lnTo>
                <a:close/>
                <a:moveTo>
                  <a:pt x="1158656" y="3195441"/>
                </a:moveTo>
                <a:lnTo>
                  <a:pt x="1157621" y="3208896"/>
                </a:lnTo>
                <a:cubicBezTo>
                  <a:pt x="1156899" y="3217916"/>
                  <a:pt x="1156139" y="3226934"/>
                  <a:pt x="1155297" y="3235943"/>
                </a:cubicBezTo>
                <a:lnTo>
                  <a:pt x="1155296" y="3235948"/>
                </a:lnTo>
                <a:lnTo>
                  <a:pt x="1153572" y="3245621"/>
                </a:lnTo>
                <a:cubicBezTo>
                  <a:pt x="1153772" y="3239832"/>
                  <a:pt x="1154107" y="3234046"/>
                  <a:pt x="1154171" y="3228252"/>
                </a:cubicBezTo>
                <a:cubicBezTo>
                  <a:pt x="1154195" y="3226164"/>
                  <a:pt x="1155046" y="3223531"/>
                  <a:pt x="1155432" y="3221171"/>
                </a:cubicBezTo>
                <a:lnTo>
                  <a:pt x="1153963" y="3215923"/>
                </a:lnTo>
                <a:lnTo>
                  <a:pt x="1157600" y="3197539"/>
                </a:lnTo>
                <a:close/>
                <a:moveTo>
                  <a:pt x="4364694" y="3193008"/>
                </a:moveTo>
                <a:lnTo>
                  <a:pt x="4366011" y="3194775"/>
                </a:lnTo>
                <a:lnTo>
                  <a:pt x="4366886" y="3195104"/>
                </a:lnTo>
                <a:lnTo>
                  <a:pt x="4366924" y="3193857"/>
                </a:lnTo>
                <a:close/>
                <a:moveTo>
                  <a:pt x="4436774" y="3192398"/>
                </a:moveTo>
                <a:lnTo>
                  <a:pt x="4445386" y="3197825"/>
                </a:lnTo>
                <a:lnTo>
                  <a:pt x="4445149" y="3198308"/>
                </a:lnTo>
                <a:close/>
                <a:moveTo>
                  <a:pt x="4036608" y="3190614"/>
                </a:moveTo>
                <a:lnTo>
                  <a:pt x="4040661" y="3191425"/>
                </a:lnTo>
                <a:cubicBezTo>
                  <a:pt x="4043302" y="3192061"/>
                  <a:pt x="4047054" y="3193033"/>
                  <a:pt x="4052036" y="3194372"/>
                </a:cubicBezTo>
                <a:lnTo>
                  <a:pt x="4054852" y="3195130"/>
                </a:lnTo>
                <a:lnTo>
                  <a:pt x="4065660" y="3201227"/>
                </a:lnTo>
                <a:lnTo>
                  <a:pt x="4043816" y="3193811"/>
                </a:lnTo>
                <a:lnTo>
                  <a:pt x="4036543" y="3190730"/>
                </a:lnTo>
                <a:close/>
                <a:moveTo>
                  <a:pt x="4604804" y="3189719"/>
                </a:moveTo>
                <a:lnTo>
                  <a:pt x="4615011" y="3194583"/>
                </a:lnTo>
                <a:cubicBezTo>
                  <a:pt x="4622850" y="3198318"/>
                  <a:pt x="4631681" y="3202540"/>
                  <a:pt x="4641442" y="3207263"/>
                </a:cubicBezTo>
                <a:lnTo>
                  <a:pt x="4656924" y="3214855"/>
                </a:lnTo>
                <a:lnTo>
                  <a:pt x="4644185" y="3210700"/>
                </a:lnTo>
                <a:cubicBezTo>
                  <a:pt x="4641130" y="3210194"/>
                  <a:pt x="4639259" y="3210365"/>
                  <a:pt x="4638361" y="3211076"/>
                </a:cubicBezTo>
                <a:lnTo>
                  <a:pt x="4638364" y="3211619"/>
                </a:lnTo>
                <a:lnTo>
                  <a:pt x="4604889" y="3190517"/>
                </a:lnTo>
                <a:close/>
                <a:moveTo>
                  <a:pt x="4577877" y="3186216"/>
                </a:moveTo>
                <a:lnTo>
                  <a:pt x="4585081" y="3190172"/>
                </a:lnTo>
                <a:cubicBezTo>
                  <a:pt x="4588154" y="3192046"/>
                  <a:pt x="4591322" y="3194253"/>
                  <a:pt x="4593410" y="3196444"/>
                </a:cubicBezTo>
                <a:lnTo>
                  <a:pt x="4593698" y="3197403"/>
                </a:lnTo>
                <a:lnTo>
                  <a:pt x="4578119" y="3186439"/>
                </a:lnTo>
                <a:close/>
                <a:moveTo>
                  <a:pt x="4592958" y="3184125"/>
                </a:moveTo>
                <a:lnTo>
                  <a:pt x="4593506" y="3184322"/>
                </a:lnTo>
                <a:lnTo>
                  <a:pt x="4594551" y="3184834"/>
                </a:lnTo>
                <a:lnTo>
                  <a:pt x="4599959" y="3187411"/>
                </a:lnTo>
                <a:lnTo>
                  <a:pt x="4604889" y="3190517"/>
                </a:lnTo>
                <a:lnTo>
                  <a:pt x="4605562" y="3196853"/>
                </a:lnTo>
                <a:lnTo>
                  <a:pt x="4604919" y="3199019"/>
                </a:lnTo>
                <a:lnTo>
                  <a:pt x="4604528" y="3198636"/>
                </a:lnTo>
                <a:lnTo>
                  <a:pt x="4602180" y="3196023"/>
                </a:lnTo>
                <a:lnTo>
                  <a:pt x="4602875" y="3196101"/>
                </a:lnTo>
                <a:cubicBezTo>
                  <a:pt x="4602503" y="3195345"/>
                  <a:pt x="4600926" y="3193818"/>
                  <a:pt x="4598528" y="3191793"/>
                </a:cubicBezTo>
                <a:lnTo>
                  <a:pt x="4598020" y="3191393"/>
                </a:lnTo>
                <a:lnTo>
                  <a:pt x="4593521" y="3186384"/>
                </a:lnTo>
                <a:cubicBezTo>
                  <a:pt x="4592665" y="3185104"/>
                  <a:pt x="4592419" y="3184301"/>
                  <a:pt x="4592958" y="3184125"/>
                </a:cubicBezTo>
                <a:close/>
                <a:moveTo>
                  <a:pt x="4558368" y="3183450"/>
                </a:moveTo>
                <a:lnTo>
                  <a:pt x="4573048" y="3192003"/>
                </a:lnTo>
                <a:lnTo>
                  <a:pt x="4591368" y="3204148"/>
                </a:lnTo>
                <a:lnTo>
                  <a:pt x="4590768" y="3204386"/>
                </a:lnTo>
                <a:lnTo>
                  <a:pt x="4588310" y="3203133"/>
                </a:lnTo>
                <a:lnTo>
                  <a:pt x="4578665" y="3196527"/>
                </a:lnTo>
                <a:cubicBezTo>
                  <a:pt x="4575020" y="3194170"/>
                  <a:pt x="4572443" y="3192599"/>
                  <a:pt x="4572443" y="3192599"/>
                </a:cubicBezTo>
                <a:cubicBezTo>
                  <a:pt x="4576245" y="3194267"/>
                  <a:pt x="4580768" y="3198473"/>
                  <a:pt x="4584929" y="3201409"/>
                </a:cubicBezTo>
                <a:lnTo>
                  <a:pt x="4588310" y="3203133"/>
                </a:lnTo>
                <a:lnTo>
                  <a:pt x="4591295" y="3205177"/>
                </a:lnTo>
                <a:lnTo>
                  <a:pt x="4591892" y="3205696"/>
                </a:lnTo>
                <a:lnTo>
                  <a:pt x="4590739" y="3206758"/>
                </a:lnTo>
                <a:cubicBezTo>
                  <a:pt x="4591137" y="3209097"/>
                  <a:pt x="4593125" y="3212233"/>
                  <a:pt x="4595748" y="3215687"/>
                </a:cubicBezTo>
                <a:lnTo>
                  <a:pt x="4596143" y="3216172"/>
                </a:lnTo>
                <a:lnTo>
                  <a:pt x="4588603" y="3212398"/>
                </a:lnTo>
                <a:lnTo>
                  <a:pt x="4585341" y="3210670"/>
                </a:lnTo>
                <a:close/>
                <a:moveTo>
                  <a:pt x="4224987" y="3180847"/>
                </a:moveTo>
                <a:lnTo>
                  <a:pt x="4234229" y="3186862"/>
                </a:lnTo>
                <a:lnTo>
                  <a:pt x="4248030" y="3189988"/>
                </a:lnTo>
                <a:lnTo>
                  <a:pt x="4252189" y="3191638"/>
                </a:lnTo>
                <a:lnTo>
                  <a:pt x="4254021" y="3192332"/>
                </a:lnTo>
                <a:lnTo>
                  <a:pt x="4251927" y="3190871"/>
                </a:lnTo>
                <a:lnTo>
                  <a:pt x="4248030" y="3189988"/>
                </a:lnTo>
                <a:close/>
                <a:moveTo>
                  <a:pt x="4331271" y="3180772"/>
                </a:moveTo>
                <a:lnTo>
                  <a:pt x="4332467" y="3182019"/>
                </a:lnTo>
                <a:lnTo>
                  <a:pt x="4354349" y="3190342"/>
                </a:lnTo>
                <a:lnTo>
                  <a:pt x="4345988" y="3185891"/>
                </a:lnTo>
                <a:close/>
                <a:moveTo>
                  <a:pt x="4329554" y="3178983"/>
                </a:moveTo>
                <a:lnTo>
                  <a:pt x="4329835" y="3179276"/>
                </a:lnTo>
                <a:lnTo>
                  <a:pt x="4343346" y="3184483"/>
                </a:lnTo>
                <a:lnTo>
                  <a:pt x="4336621" y="3180902"/>
                </a:lnTo>
                <a:cubicBezTo>
                  <a:pt x="4332095" y="3178768"/>
                  <a:pt x="4329541" y="3177993"/>
                  <a:pt x="4329554" y="3178983"/>
                </a:cubicBezTo>
                <a:close/>
                <a:moveTo>
                  <a:pt x="1168349" y="3178759"/>
                </a:moveTo>
                <a:lnTo>
                  <a:pt x="1166773" y="3185562"/>
                </a:lnTo>
                <a:cubicBezTo>
                  <a:pt x="1166277" y="3191334"/>
                  <a:pt x="1166854" y="3197178"/>
                  <a:pt x="1166174" y="3202931"/>
                </a:cubicBezTo>
                <a:cubicBezTo>
                  <a:pt x="1165212" y="3211067"/>
                  <a:pt x="1162946" y="3219007"/>
                  <a:pt x="1161861" y="3227127"/>
                </a:cubicBezTo>
                <a:cubicBezTo>
                  <a:pt x="1160445" y="3237714"/>
                  <a:pt x="1159736" y="3248385"/>
                  <a:pt x="1158674" y="3259014"/>
                </a:cubicBezTo>
                <a:cubicBezTo>
                  <a:pt x="1157522" y="3270542"/>
                  <a:pt x="1157949" y="3282174"/>
                  <a:pt x="1157476" y="3293750"/>
                </a:cubicBezTo>
                <a:cubicBezTo>
                  <a:pt x="1155304" y="3346885"/>
                  <a:pt x="1154469" y="3357114"/>
                  <a:pt x="1154245" y="3366670"/>
                </a:cubicBezTo>
                <a:lnTo>
                  <a:pt x="1154233" y="3368074"/>
                </a:lnTo>
                <a:lnTo>
                  <a:pt x="1154217" y="3368064"/>
                </a:lnTo>
                <a:lnTo>
                  <a:pt x="1149786" y="3294877"/>
                </a:lnTo>
                <a:cubicBezTo>
                  <a:pt x="1149636" y="3292401"/>
                  <a:pt x="1152795" y="3260655"/>
                  <a:pt x="1154396" y="3244812"/>
                </a:cubicBezTo>
                <a:lnTo>
                  <a:pt x="1155296" y="3235948"/>
                </a:lnTo>
                <a:lnTo>
                  <a:pt x="1158747" y="3216586"/>
                </a:lnTo>
                <a:cubicBezTo>
                  <a:pt x="1159813" y="3209244"/>
                  <a:pt x="1159721" y="3201781"/>
                  <a:pt x="1160209" y="3194378"/>
                </a:cubicBezTo>
                <a:cubicBezTo>
                  <a:pt x="1162065" y="3190964"/>
                  <a:pt x="1163574" y="3187308"/>
                  <a:pt x="1165257" y="3183774"/>
                </a:cubicBezTo>
                <a:close/>
                <a:moveTo>
                  <a:pt x="1140589" y="3178400"/>
                </a:moveTo>
                <a:lnTo>
                  <a:pt x="1139989" y="3195767"/>
                </a:lnTo>
                <a:cubicBezTo>
                  <a:pt x="1140012" y="3202522"/>
                  <a:pt x="1141611" y="3209235"/>
                  <a:pt x="1141378" y="3215987"/>
                </a:cubicBezTo>
                <a:cubicBezTo>
                  <a:pt x="1141075" y="3224789"/>
                  <a:pt x="1140566" y="3228766"/>
                  <a:pt x="1140059" y="3230354"/>
                </a:cubicBezTo>
                <a:lnTo>
                  <a:pt x="1139491" y="3230368"/>
                </a:lnTo>
                <a:lnTo>
                  <a:pt x="1139653" y="3225665"/>
                </a:lnTo>
                <a:cubicBezTo>
                  <a:pt x="1138615" y="3222152"/>
                  <a:pt x="1139545" y="3213028"/>
                  <a:pt x="1136539" y="3215124"/>
                </a:cubicBezTo>
                <a:lnTo>
                  <a:pt x="1135776" y="3216680"/>
                </a:lnTo>
                <a:lnTo>
                  <a:pt x="1135722" y="3211429"/>
                </a:lnTo>
                <a:cubicBezTo>
                  <a:pt x="1135858" y="3202230"/>
                  <a:pt x="1136575" y="3200606"/>
                  <a:pt x="1137971" y="3193885"/>
                </a:cubicBezTo>
                <a:close/>
                <a:moveTo>
                  <a:pt x="1140589" y="3178394"/>
                </a:moveTo>
                <a:lnTo>
                  <a:pt x="1140589" y="3178400"/>
                </a:lnTo>
                <a:lnTo>
                  <a:pt x="1140588" y="3178400"/>
                </a:lnTo>
                <a:close/>
                <a:moveTo>
                  <a:pt x="4191868" y="3175047"/>
                </a:moveTo>
                <a:lnTo>
                  <a:pt x="4201306" y="3178823"/>
                </a:lnTo>
                <a:lnTo>
                  <a:pt x="4198195" y="3177986"/>
                </a:lnTo>
                <a:close/>
                <a:moveTo>
                  <a:pt x="4573004" y="3172370"/>
                </a:moveTo>
                <a:cubicBezTo>
                  <a:pt x="4574198" y="3172331"/>
                  <a:pt x="4576653" y="3172728"/>
                  <a:pt x="4580438" y="3173547"/>
                </a:cubicBezTo>
                <a:lnTo>
                  <a:pt x="4583346" y="3174248"/>
                </a:lnTo>
                <a:lnTo>
                  <a:pt x="4590175" y="3178871"/>
                </a:lnTo>
                <a:cubicBezTo>
                  <a:pt x="4598931" y="3184861"/>
                  <a:pt x="4604651" y="3188881"/>
                  <a:pt x="4604722" y="3188951"/>
                </a:cubicBezTo>
                <a:lnTo>
                  <a:pt x="4604804" y="3189719"/>
                </a:lnTo>
                <a:lnTo>
                  <a:pt x="4599959" y="3187411"/>
                </a:lnTo>
                <a:lnTo>
                  <a:pt x="4597116" y="3185617"/>
                </a:lnTo>
                <a:lnTo>
                  <a:pt x="4593506" y="3184322"/>
                </a:lnTo>
                <a:lnTo>
                  <a:pt x="4580463" y="3177934"/>
                </a:lnTo>
                <a:lnTo>
                  <a:pt x="4579553" y="3177420"/>
                </a:lnTo>
                <a:lnTo>
                  <a:pt x="4577389" y="3175843"/>
                </a:lnTo>
                <a:lnTo>
                  <a:pt x="4573053" y="3172865"/>
                </a:lnTo>
                <a:close/>
                <a:moveTo>
                  <a:pt x="4011957" y="3171098"/>
                </a:moveTo>
                <a:cubicBezTo>
                  <a:pt x="4012788" y="3171599"/>
                  <a:pt x="4017640" y="3174301"/>
                  <a:pt x="4025524" y="3178696"/>
                </a:cubicBezTo>
                <a:lnTo>
                  <a:pt x="4039052" y="3186249"/>
                </a:lnTo>
                <a:lnTo>
                  <a:pt x="4036608" y="3190614"/>
                </a:lnTo>
                <a:lnTo>
                  <a:pt x="4036186" y="3190530"/>
                </a:lnTo>
                <a:lnTo>
                  <a:pt x="4036432" y="3190684"/>
                </a:lnTo>
                <a:lnTo>
                  <a:pt x="4036543" y="3190730"/>
                </a:lnTo>
                <a:lnTo>
                  <a:pt x="4036533" y="3190747"/>
                </a:lnTo>
                <a:lnTo>
                  <a:pt x="4069696" y="3211596"/>
                </a:lnTo>
                <a:lnTo>
                  <a:pt x="4089917" y="3224293"/>
                </a:lnTo>
                <a:lnTo>
                  <a:pt x="4089138" y="3221704"/>
                </a:lnTo>
                <a:lnTo>
                  <a:pt x="4095810" y="3219365"/>
                </a:lnTo>
                <a:lnTo>
                  <a:pt x="4071675" y="3204622"/>
                </a:lnTo>
                <a:lnTo>
                  <a:pt x="4065660" y="3201227"/>
                </a:lnTo>
                <a:lnTo>
                  <a:pt x="4066694" y="3201579"/>
                </a:lnTo>
                <a:lnTo>
                  <a:pt x="4065161" y="3200642"/>
                </a:lnTo>
                <a:lnTo>
                  <a:pt x="4057097" y="3195733"/>
                </a:lnTo>
                <a:lnTo>
                  <a:pt x="4054852" y="3195130"/>
                </a:lnTo>
                <a:lnTo>
                  <a:pt x="4045042" y="3189595"/>
                </a:lnTo>
                <a:lnTo>
                  <a:pt x="4039052" y="3186249"/>
                </a:lnTo>
                <a:lnTo>
                  <a:pt x="4039332" y="3185749"/>
                </a:lnTo>
                <a:lnTo>
                  <a:pt x="4045897" y="3189280"/>
                </a:lnTo>
                <a:lnTo>
                  <a:pt x="4051031" y="3192041"/>
                </a:lnTo>
                <a:lnTo>
                  <a:pt x="4039678" y="3185130"/>
                </a:lnTo>
                <a:lnTo>
                  <a:pt x="4039332" y="3185749"/>
                </a:lnTo>
                <a:lnTo>
                  <a:pt x="4022517" y="3176705"/>
                </a:lnTo>
                <a:cubicBezTo>
                  <a:pt x="4014315" y="3172297"/>
                  <a:pt x="4011126" y="3170597"/>
                  <a:pt x="4011957" y="3171098"/>
                </a:cubicBezTo>
                <a:close/>
                <a:moveTo>
                  <a:pt x="1140848" y="3170863"/>
                </a:moveTo>
                <a:lnTo>
                  <a:pt x="1141517" y="3170938"/>
                </a:lnTo>
                <a:lnTo>
                  <a:pt x="1140589" y="3178394"/>
                </a:lnTo>
                <a:close/>
                <a:moveTo>
                  <a:pt x="4223767" y="3170686"/>
                </a:moveTo>
                <a:lnTo>
                  <a:pt x="4235715" y="3178780"/>
                </a:lnTo>
                <a:lnTo>
                  <a:pt x="4278779" y="3195887"/>
                </a:lnTo>
                <a:lnTo>
                  <a:pt x="4284416" y="3198230"/>
                </a:lnTo>
                <a:lnTo>
                  <a:pt x="4254384" y="3191427"/>
                </a:lnTo>
                <a:lnTo>
                  <a:pt x="4257881" y="3193797"/>
                </a:lnTo>
                <a:lnTo>
                  <a:pt x="4282908" y="3203287"/>
                </a:lnTo>
                <a:lnTo>
                  <a:pt x="4309502" y="3213264"/>
                </a:lnTo>
                <a:lnTo>
                  <a:pt x="4287155" y="3199368"/>
                </a:lnTo>
                <a:lnTo>
                  <a:pt x="4284416" y="3198230"/>
                </a:lnTo>
                <a:lnTo>
                  <a:pt x="4285844" y="3198553"/>
                </a:lnTo>
                <a:lnTo>
                  <a:pt x="4274720" y="3191636"/>
                </a:lnTo>
                <a:lnTo>
                  <a:pt x="4245490" y="3179384"/>
                </a:lnTo>
                <a:close/>
                <a:moveTo>
                  <a:pt x="4151074" y="3166987"/>
                </a:moveTo>
                <a:cubicBezTo>
                  <a:pt x="4151878" y="3167450"/>
                  <a:pt x="4153537" y="3168302"/>
                  <a:pt x="4155553" y="3169288"/>
                </a:cubicBezTo>
                <a:lnTo>
                  <a:pt x="4158874" y="3170773"/>
                </a:lnTo>
                <a:lnTo>
                  <a:pt x="4206830" y="3196012"/>
                </a:lnTo>
                <a:cubicBezTo>
                  <a:pt x="4215986" y="3200888"/>
                  <a:pt x="4225316" y="3205315"/>
                  <a:pt x="4235102" y="3208588"/>
                </a:cubicBezTo>
                <a:lnTo>
                  <a:pt x="4260458" y="3213205"/>
                </a:lnTo>
                <a:lnTo>
                  <a:pt x="4237838" y="3199151"/>
                </a:lnTo>
                <a:lnTo>
                  <a:pt x="4237028" y="3198645"/>
                </a:lnTo>
                <a:lnTo>
                  <a:pt x="4167909" y="3174815"/>
                </a:lnTo>
                <a:lnTo>
                  <a:pt x="4158874" y="3170773"/>
                </a:lnTo>
                <a:lnTo>
                  <a:pt x="4151729" y="3167014"/>
                </a:lnTo>
                <a:cubicBezTo>
                  <a:pt x="4150321" y="3166449"/>
                  <a:pt x="4150270" y="3166524"/>
                  <a:pt x="4151074" y="3166987"/>
                </a:cubicBezTo>
                <a:close/>
                <a:moveTo>
                  <a:pt x="4778403" y="3164758"/>
                </a:moveTo>
                <a:lnTo>
                  <a:pt x="4779077" y="3165106"/>
                </a:lnTo>
                <a:cubicBezTo>
                  <a:pt x="4784705" y="3167268"/>
                  <a:pt x="4791417" y="3169204"/>
                  <a:pt x="4799403" y="3170907"/>
                </a:cubicBezTo>
                <a:lnTo>
                  <a:pt x="4817660" y="3173789"/>
                </a:lnTo>
                <a:lnTo>
                  <a:pt x="4827058" y="3181153"/>
                </a:lnTo>
                <a:cubicBezTo>
                  <a:pt x="4833539" y="3186069"/>
                  <a:pt x="4840105" y="3190898"/>
                  <a:pt x="4846144" y="3195190"/>
                </a:cubicBezTo>
                <a:lnTo>
                  <a:pt x="4859796" y="3204468"/>
                </a:lnTo>
                <a:lnTo>
                  <a:pt x="4831681" y="3190559"/>
                </a:lnTo>
                <a:cubicBezTo>
                  <a:pt x="4827875" y="3188531"/>
                  <a:pt x="4814253" y="3186768"/>
                  <a:pt x="4817909" y="3188970"/>
                </a:cubicBezTo>
                <a:cubicBezTo>
                  <a:pt x="4854049" y="3210746"/>
                  <a:pt x="4889837" y="3232923"/>
                  <a:pt x="4925801" y="3254899"/>
                </a:cubicBezTo>
                <a:lnTo>
                  <a:pt x="4958027" y="3274042"/>
                </a:lnTo>
                <a:lnTo>
                  <a:pt x="4957259" y="3281200"/>
                </a:lnTo>
                <a:cubicBezTo>
                  <a:pt x="4872366" y="3226880"/>
                  <a:pt x="4831818" y="3202987"/>
                  <a:pt x="4792869" y="3175453"/>
                </a:cubicBezTo>
                <a:close/>
                <a:moveTo>
                  <a:pt x="4364189" y="3164625"/>
                </a:moveTo>
                <a:lnTo>
                  <a:pt x="4379010" y="3173195"/>
                </a:lnTo>
                <a:lnTo>
                  <a:pt x="4378908" y="3173680"/>
                </a:lnTo>
                <a:lnTo>
                  <a:pt x="4370646" y="3173054"/>
                </a:lnTo>
                <a:lnTo>
                  <a:pt x="4365620" y="3169969"/>
                </a:lnTo>
                <a:close/>
                <a:moveTo>
                  <a:pt x="4827540" y="3163009"/>
                </a:moveTo>
                <a:lnTo>
                  <a:pt x="4863882" y="3179940"/>
                </a:lnTo>
                <a:cubicBezTo>
                  <a:pt x="4935891" y="3218455"/>
                  <a:pt x="5007637" y="3271373"/>
                  <a:pt x="5056128" y="3324539"/>
                </a:cubicBezTo>
                <a:cubicBezTo>
                  <a:pt x="5060548" y="3329385"/>
                  <a:pt x="5040760" y="3323038"/>
                  <a:pt x="5034750" y="3319616"/>
                </a:cubicBezTo>
                <a:lnTo>
                  <a:pt x="4958027" y="3274042"/>
                </a:lnTo>
                <a:lnTo>
                  <a:pt x="4959281" y="3262379"/>
                </a:lnTo>
                <a:cubicBezTo>
                  <a:pt x="4961771" y="3232844"/>
                  <a:pt x="4951936" y="3246837"/>
                  <a:pt x="4875627" y="3212298"/>
                </a:cubicBezTo>
                <a:lnTo>
                  <a:pt x="4870744" y="3209883"/>
                </a:lnTo>
                <a:lnTo>
                  <a:pt x="4869709" y="3207228"/>
                </a:lnTo>
                <a:cubicBezTo>
                  <a:pt x="4861196" y="3197677"/>
                  <a:pt x="4849683" y="3186382"/>
                  <a:pt x="4837200" y="3174814"/>
                </a:cubicBezTo>
                <a:lnTo>
                  <a:pt x="4833434" y="3171466"/>
                </a:lnTo>
                <a:lnTo>
                  <a:pt x="4833493" y="3170922"/>
                </a:lnTo>
                <a:close/>
                <a:moveTo>
                  <a:pt x="4551464" y="3159069"/>
                </a:moveTo>
                <a:cubicBezTo>
                  <a:pt x="4554426" y="3160534"/>
                  <a:pt x="4559444" y="3163646"/>
                  <a:pt x="4565217" y="3167482"/>
                </a:cubicBezTo>
                <a:lnTo>
                  <a:pt x="4573053" y="3172865"/>
                </a:lnTo>
                <a:lnTo>
                  <a:pt x="4573147" y="3173805"/>
                </a:lnTo>
                <a:lnTo>
                  <a:pt x="4579553" y="3177420"/>
                </a:lnTo>
                <a:lnTo>
                  <a:pt x="4589262" y="3184494"/>
                </a:lnTo>
                <a:lnTo>
                  <a:pt x="4598020" y="3191393"/>
                </a:lnTo>
                <a:lnTo>
                  <a:pt x="4602180" y="3196023"/>
                </a:lnTo>
                <a:lnTo>
                  <a:pt x="4599991" y="3195776"/>
                </a:lnTo>
                <a:lnTo>
                  <a:pt x="4570605" y="3179506"/>
                </a:lnTo>
                <a:lnTo>
                  <a:pt x="4550047" y="3160536"/>
                </a:lnTo>
                <a:cubicBezTo>
                  <a:pt x="4547597" y="3157785"/>
                  <a:pt x="4548502" y="3157604"/>
                  <a:pt x="4551464" y="3159069"/>
                </a:cubicBezTo>
                <a:close/>
                <a:moveTo>
                  <a:pt x="4343027" y="3158772"/>
                </a:moveTo>
                <a:cubicBezTo>
                  <a:pt x="4341672" y="3153983"/>
                  <a:pt x="4353169" y="3163217"/>
                  <a:pt x="4358238" y="3165439"/>
                </a:cubicBezTo>
                <a:lnTo>
                  <a:pt x="4365620" y="3169969"/>
                </a:lnTo>
                <a:lnTo>
                  <a:pt x="4366329" y="3172619"/>
                </a:lnTo>
                <a:lnTo>
                  <a:pt x="4351296" y="3169494"/>
                </a:lnTo>
                <a:lnTo>
                  <a:pt x="4348382" y="3168620"/>
                </a:lnTo>
                <a:close/>
                <a:moveTo>
                  <a:pt x="4190387" y="3157531"/>
                </a:moveTo>
                <a:lnTo>
                  <a:pt x="4196343" y="3162205"/>
                </a:lnTo>
                <a:lnTo>
                  <a:pt x="4200064" y="3164627"/>
                </a:lnTo>
                <a:lnTo>
                  <a:pt x="4201686" y="3165263"/>
                </a:lnTo>
                <a:lnTo>
                  <a:pt x="4233147" y="3177761"/>
                </a:lnTo>
                <a:lnTo>
                  <a:pt x="4222081" y="3170012"/>
                </a:lnTo>
                <a:lnTo>
                  <a:pt x="4195621" y="3159417"/>
                </a:lnTo>
                <a:close/>
                <a:moveTo>
                  <a:pt x="4381473" y="3153378"/>
                </a:moveTo>
                <a:lnTo>
                  <a:pt x="4436774" y="3192398"/>
                </a:lnTo>
                <a:lnTo>
                  <a:pt x="4382910" y="3158457"/>
                </a:lnTo>
                <a:cubicBezTo>
                  <a:pt x="4381317" y="3157427"/>
                  <a:pt x="4379896" y="3152330"/>
                  <a:pt x="4381473" y="3153378"/>
                </a:cubicBezTo>
                <a:close/>
                <a:moveTo>
                  <a:pt x="1140925" y="3148501"/>
                </a:moveTo>
                <a:cubicBezTo>
                  <a:pt x="1144931" y="3147317"/>
                  <a:pt x="1141101" y="3156853"/>
                  <a:pt x="1141187" y="3161030"/>
                </a:cubicBezTo>
                <a:lnTo>
                  <a:pt x="1140848" y="3170863"/>
                </a:lnTo>
                <a:lnTo>
                  <a:pt x="1139463" y="3170709"/>
                </a:lnTo>
                <a:cubicBezTo>
                  <a:pt x="1139374" y="3166532"/>
                  <a:pt x="1138926" y="3162348"/>
                  <a:pt x="1139200" y="3158179"/>
                </a:cubicBezTo>
                <a:cubicBezTo>
                  <a:pt x="1139415" y="3154909"/>
                  <a:pt x="1140540" y="3151754"/>
                  <a:pt x="1140925" y="3148501"/>
                </a:cubicBezTo>
                <a:close/>
                <a:moveTo>
                  <a:pt x="4756412" y="3148076"/>
                </a:moveTo>
                <a:lnTo>
                  <a:pt x="4763289" y="3153585"/>
                </a:lnTo>
                <a:lnTo>
                  <a:pt x="4778403" y="3164758"/>
                </a:lnTo>
                <a:lnTo>
                  <a:pt x="4765249" y="3157949"/>
                </a:lnTo>
                <a:cubicBezTo>
                  <a:pt x="4761596" y="3155341"/>
                  <a:pt x="4758835" y="3152512"/>
                  <a:pt x="4756777" y="3149469"/>
                </a:cubicBezTo>
                <a:close/>
                <a:moveTo>
                  <a:pt x="4787629" y="3145898"/>
                </a:moveTo>
                <a:cubicBezTo>
                  <a:pt x="4788044" y="3145346"/>
                  <a:pt x="4789626" y="3145566"/>
                  <a:pt x="4792637" y="3146749"/>
                </a:cubicBezTo>
                <a:lnTo>
                  <a:pt x="4819929" y="3159463"/>
                </a:lnTo>
                <a:lnTo>
                  <a:pt x="4833434" y="3171466"/>
                </a:lnTo>
                <a:lnTo>
                  <a:pt x="4833086" y="3174613"/>
                </a:lnTo>
                <a:cubicBezTo>
                  <a:pt x="4832133" y="3175385"/>
                  <a:pt x="4830297" y="3175658"/>
                  <a:pt x="4827369" y="3175321"/>
                </a:cubicBezTo>
                <a:lnTo>
                  <a:pt x="4817660" y="3173789"/>
                </a:lnTo>
                <a:lnTo>
                  <a:pt x="4808485" y="3166597"/>
                </a:lnTo>
                <a:cubicBezTo>
                  <a:pt x="4795668" y="3156157"/>
                  <a:pt x="4786388" y="3147552"/>
                  <a:pt x="4787629" y="3145898"/>
                </a:cubicBezTo>
                <a:close/>
                <a:moveTo>
                  <a:pt x="4229303" y="3143223"/>
                </a:moveTo>
                <a:lnTo>
                  <a:pt x="4234018" y="3150004"/>
                </a:lnTo>
                <a:cubicBezTo>
                  <a:pt x="4236742" y="3153253"/>
                  <a:pt x="4240125" y="3156874"/>
                  <a:pt x="4243427" y="3160117"/>
                </a:cubicBezTo>
                <a:lnTo>
                  <a:pt x="4250925" y="3166706"/>
                </a:lnTo>
                <a:lnTo>
                  <a:pt x="4281562" y="3180258"/>
                </a:lnTo>
                <a:lnTo>
                  <a:pt x="4257964" y="3160076"/>
                </a:lnTo>
                <a:lnTo>
                  <a:pt x="4241665" y="3148359"/>
                </a:lnTo>
                <a:close/>
                <a:moveTo>
                  <a:pt x="4228688" y="3142337"/>
                </a:moveTo>
                <a:lnTo>
                  <a:pt x="4228878" y="3142612"/>
                </a:lnTo>
                <a:lnTo>
                  <a:pt x="4239052" y="3146482"/>
                </a:lnTo>
                <a:lnTo>
                  <a:pt x="4238821" y="3146316"/>
                </a:lnTo>
                <a:close/>
                <a:moveTo>
                  <a:pt x="4231404" y="3140984"/>
                </a:moveTo>
                <a:lnTo>
                  <a:pt x="4230955" y="3141163"/>
                </a:lnTo>
                <a:lnTo>
                  <a:pt x="4232461" y="3141743"/>
                </a:lnTo>
                <a:close/>
                <a:moveTo>
                  <a:pt x="4141847" y="3140927"/>
                </a:moveTo>
                <a:cubicBezTo>
                  <a:pt x="4140957" y="3140891"/>
                  <a:pt x="4143343" y="3142027"/>
                  <a:pt x="4148243" y="3144077"/>
                </a:cubicBezTo>
                <a:lnTo>
                  <a:pt x="4151984" y="3145581"/>
                </a:lnTo>
                <a:lnTo>
                  <a:pt x="4146911" y="3142414"/>
                </a:lnTo>
                <a:close/>
                <a:moveTo>
                  <a:pt x="4101534" y="3132226"/>
                </a:moveTo>
                <a:cubicBezTo>
                  <a:pt x="4099182" y="3131977"/>
                  <a:pt x="4122120" y="3142700"/>
                  <a:pt x="4152765" y="3156896"/>
                </a:cubicBezTo>
                <a:lnTo>
                  <a:pt x="4191868" y="3175047"/>
                </a:lnTo>
                <a:lnTo>
                  <a:pt x="4181909" y="3171065"/>
                </a:lnTo>
                <a:cubicBezTo>
                  <a:pt x="4150319" y="3158659"/>
                  <a:pt x="4128076" y="3150750"/>
                  <a:pt x="4144202" y="3159413"/>
                </a:cubicBezTo>
                <a:cubicBezTo>
                  <a:pt x="4152575" y="3163911"/>
                  <a:pt x="4163190" y="3167995"/>
                  <a:pt x="4175227" y="3171793"/>
                </a:cubicBezTo>
                <a:lnTo>
                  <a:pt x="4198195" y="3177986"/>
                </a:lnTo>
                <a:lnTo>
                  <a:pt x="4219122" y="3187700"/>
                </a:lnTo>
                <a:lnTo>
                  <a:pt x="4220617" y="3188406"/>
                </a:lnTo>
                <a:lnTo>
                  <a:pt x="4212323" y="3183232"/>
                </a:lnTo>
                <a:lnTo>
                  <a:pt x="4201306" y="3178823"/>
                </a:lnTo>
                <a:lnTo>
                  <a:pt x="4208265" y="3180700"/>
                </a:lnTo>
                <a:lnTo>
                  <a:pt x="4179717" y="3162890"/>
                </a:lnTo>
                <a:lnTo>
                  <a:pt x="4112968" y="3136410"/>
                </a:lnTo>
                <a:cubicBezTo>
                  <a:pt x="4105913" y="3133611"/>
                  <a:pt x="4102318" y="3132309"/>
                  <a:pt x="4101534" y="3132226"/>
                </a:cubicBezTo>
                <a:close/>
                <a:moveTo>
                  <a:pt x="1183188" y="3128517"/>
                </a:moveTo>
                <a:lnTo>
                  <a:pt x="1183011" y="3135346"/>
                </a:lnTo>
                <a:lnTo>
                  <a:pt x="1181036" y="3136215"/>
                </a:lnTo>
                <a:lnTo>
                  <a:pt x="1180228" y="3136352"/>
                </a:lnTo>
                <a:lnTo>
                  <a:pt x="1179372" y="3131746"/>
                </a:lnTo>
                <a:lnTo>
                  <a:pt x="1181267" y="3129161"/>
                </a:lnTo>
                <a:cubicBezTo>
                  <a:pt x="1182463" y="3127662"/>
                  <a:pt x="1183002" y="3127391"/>
                  <a:pt x="1183188" y="3128517"/>
                </a:cubicBezTo>
                <a:close/>
                <a:moveTo>
                  <a:pt x="1175997" y="3119801"/>
                </a:moveTo>
                <a:cubicBezTo>
                  <a:pt x="1179003" y="3117705"/>
                  <a:pt x="1178368" y="3126754"/>
                  <a:pt x="1179111" y="3130342"/>
                </a:cubicBezTo>
                <a:lnTo>
                  <a:pt x="1179372" y="3131746"/>
                </a:lnTo>
                <a:lnTo>
                  <a:pt x="1175399" y="3137170"/>
                </a:lnTo>
                <a:lnTo>
                  <a:pt x="1180228" y="3136352"/>
                </a:lnTo>
                <a:lnTo>
                  <a:pt x="1181038" y="3140716"/>
                </a:lnTo>
                <a:cubicBezTo>
                  <a:pt x="1182077" y="3148364"/>
                  <a:pt x="1180601" y="3150001"/>
                  <a:pt x="1177914" y="3165080"/>
                </a:cubicBezTo>
                <a:cubicBezTo>
                  <a:pt x="1174451" y="3184504"/>
                  <a:pt x="1173811" y="3204333"/>
                  <a:pt x="1172403" y="3224013"/>
                </a:cubicBezTo>
                <a:cubicBezTo>
                  <a:pt x="1165792" y="3316291"/>
                  <a:pt x="1177776" y="3199152"/>
                  <a:pt x="1167155" y="3295475"/>
                </a:cubicBezTo>
                <a:cubicBezTo>
                  <a:pt x="1165885" y="3306991"/>
                  <a:pt x="1166162" y="3318628"/>
                  <a:pt x="1165956" y="3330213"/>
                </a:cubicBezTo>
                <a:lnTo>
                  <a:pt x="1165480" y="3372582"/>
                </a:lnTo>
                <a:lnTo>
                  <a:pt x="1160223" y="3371820"/>
                </a:lnTo>
                <a:lnTo>
                  <a:pt x="1158133" y="3370513"/>
                </a:lnTo>
                <a:lnTo>
                  <a:pt x="1157710" y="3358968"/>
                </a:lnTo>
                <a:cubicBezTo>
                  <a:pt x="1156822" y="3334766"/>
                  <a:pt x="1156959" y="3310657"/>
                  <a:pt x="1161189" y="3286924"/>
                </a:cubicBezTo>
                <a:cubicBezTo>
                  <a:pt x="1170348" y="3235534"/>
                  <a:pt x="1165904" y="3271209"/>
                  <a:pt x="1167563" y="3223150"/>
                </a:cubicBezTo>
                <a:cubicBezTo>
                  <a:pt x="1168019" y="3209949"/>
                  <a:pt x="1167306" y="3196579"/>
                  <a:pt x="1169623" y="3183575"/>
                </a:cubicBezTo>
                <a:cubicBezTo>
                  <a:pt x="1170199" y="3180347"/>
                  <a:pt x="1173502" y="3171425"/>
                  <a:pt x="1171349" y="3173895"/>
                </a:cubicBezTo>
                <a:lnTo>
                  <a:pt x="1168349" y="3178759"/>
                </a:lnTo>
                <a:lnTo>
                  <a:pt x="1168416" y="3178471"/>
                </a:lnTo>
                <a:cubicBezTo>
                  <a:pt x="1169036" y="3176118"/>
                  <a:pt x="1169398" y="3174515"/>
                  <a:pt x="1168498" y="3175883"/>
                </a:cubicBezTo>
                <a:lnTo>
                  <a:pt x="1158656" y="3195441"/>
                </a:lnTo>
                <a:lnTo>
                  <a:pt x="1161408" y="3159641"/>
                </a:lnTo>
                <a:cubicBezTo>
                  <a:pt x="1161887" y="3156280"/>
                  <a:pt x="1171716" y="3122787"/>
                  <a:pt x="1175997" y="3119801"/>
                </a:cubicBezTo>
                <a:close/>
                <a:moveTo>
                  <a:pt x="4289430" y="3118565"/>
                </a:moveTo>
                <a:lnTo>
                  <a:pt x="4297328" y="3122686"/>
                </a:lnTo>
                <a:lnTo>
                  <a:pt x="4298790" y="3124555"/>
                </a:lnTo>
                <a:close/>
                <a:moveTo>
                  <a:pt x="1156641" y="3116352"/>
                </a:moveTo>
                <a:cubicBezTo>
                  <a:pt x="1159330" y="3114476"/>
                  <a:pt x="1155130" y="3122759"/>
                  <a:pt x="1154916" y="3126030"/>
                </a:cubicBezTo>
                <a:cubicBezTo>
                  <a:pt x="1154641" y="3130199"/>
                  <a:pt x="1155323" y="3134384"/>
                  <a:pt x="1155179" y="3138559"/>
                </a:cubicBezTo>
                <a:cubicBezTo>
                  <a:pt x="1154923" y="3145973"/>
                  <a:pt x="1154455" y="3153385"/>
                  <a:pt x="1153717" y="3160767"/>
                </a:cubicBezTo>
                <a:cubicBezTo>
                  <a:pt x="1153391" y="3164028"/>
                  <a:pt x="1154681" y="3168570"/>
                  <a:pt x="1151993" y="3170445"/>
                </a:cubicBezTo>
                <a:cubicBezTo>
                  <a:pt x="1150279" y="3171640"/>
                  <a:pt x="1148192" y="3171684"/>
                  <a:pt x="1146010" y="3171441"/>
                </a:cubicBezTo>
                <a:lnTo>
                  <a:pt x="1141517" y="3170938"/>
                </a:lnTo>
                <a:lnTo>
                  <a:pt x="1146363" y="3131995"/>
                </a:lnTo>
                <a:cubicBezTo>
                  <a:pt x="1149789" y="3126781"/>
                  <a:pt x="1151523" y="3119921"/>
                  <a:pt x="1156641" y="3116352"/>
                </a:cubicBezTo>
                <a:close/>
                <a:moveTo>
                  <a:pt x="4709038" y="3112801"/>
                </a:moveTo>
                <a:lnTo>
                  <a:pt x="4718522" y="3119009"/>
                </a:lnTo>
                <a:lnTo>
                  <a:pt x="4724743" y="3122456"/>
                </a:lnTo>
                <a:lnTo>
                  <a:pt x="4730302" y="3127159"/>
                </a:lnTo>
                <a:lnTo>
                  <a:pt x="4732789" y="3129151"/>
                </a:lnTo>
                <a:lnTo>
                  <a:pt x="4730346" y="3129365"/>
                </a:lnTo>
                <a:cubicBezTo>
                  <a:pt x="4727067" y="3128535"/>
                  <a:pt x="4721858" y="3125847"/>
                  <a:pt x="4715878" y="3122414"/>
                </a:cubicBezTo>
                <a:lnTo>
                  <a:pt x="4709160" y="3118401"/>
                </a:lnTo>
                <a:close/>
                <a:moveTo>
                  <a:pt x="4128357" y="3104371"/>
                </a:moveTo>
                <a:lnTo>
                  <a:pt x="4160043" y="3126566"/>
                </a:lnTo>
                <a:lnTo>
                  <a:pt x="4190624" y="3140031"/>
                </a:lnTo>
                <a:lnTo>
                  <a:pt x="4194442" y="3141720"/>
                </a:lnTo>
                <a:lnTo>
                  <a:pt x="4143864" y="3110270"/>
                </a:lnTo>
                <a:close/>
                <a:moveTo>
                  <a:pt x="4119617" y="3098249"/>
                </a:moveTo>
                <a:lnTo>
                  <a:pt x="4123506" y="3100974"/>
                </a:lnTo>
                <a:lnTo>
                  <a:pt x="4138305" y="3106813"/>
                </a:lnTo>
                <a:lnTo>
                  <a:pt x="4132547" y="3103234"/>
                </a:lnTo>
                <a:close/>
                <a:moveTo>
                  <a:pt x="4690007" y="3093070"/>
                </a:moveTo>
                <a:lnTo>
                  <a:pt x="4698811" y="3100519"/>
                </a:lnTo>
                <a:lnTo>
                  <a:pt x="4708978" y="3110076"/>
                </a:lnTo>
                <a:lnTo>
                  <a:pt x="4709038" y="3112801"/>
                </a:lnTo>
                <a:lnTo>
                  <a:pt x="4708871" y="3112690"/>
                </a:lnTo>
                <a:cubicBezTo>
                  <a:pt x="4705752" y="3110494"/>
                  <a:pt x="4702994" y="3108360"/>
                  <a:pt x="4701373" y="3106743"/>
                </a:cubicBezTo>
                <a:close/>
                <a:moveTo>
                  <a:pt x="4249251" y="3091373"/>
                </a:moveTo>
                <a:cubicBezTo>
                  <a:pt x="4254180" y="3095333"/>
                  <a:pt x="4275230" y="3109756"/>
                  <a:pt x="4284042" y="3115117"/>
                </a:cubicBezTo>
                <a:lnTo>
                  <a:pt x="4289430" y="3118565"/>
                </a:lnTo>
                <a:lnTo>
                  <a:pt x="4276437" y="3111784"/>
                </a:lnTo>
                <a:cubicBezTo>
                  <a:pt x="4273918" y="3111205"/>
                  <a:pt x="4273213" y="3111900"/>
                  <a:pt x="4273646" y="3113392"/>
                </a:cubicBezTo>
                <a:lnTo>
                  <a:pt x="4275790" y="3116802"/>
                </a:lnTo>
                <a:lnTo>
                  <a:pt x="4300724" y="3127021"/>
                </a:lnTo>
                <a:lnTo>
                  <a:pt x="4298790" y="3124555"/>
                </a:lnTo>
                <a:lnTo>
                  <a:pt x="4306074" y="3129214"/>
                </a:lnTo>
                <a:lnTo>
                  <a:pt x="4323268" y="3136261"/>
                </a:lnTo>
                <a:lnTo>
                  <a:pt x="4339173" y="3143159"/>
                </a:lnTo>
                <a:lnTo>
                  <a:pt x="4317570" y="3128628"/>
                </a:lnTo>
                <a:cubicBezTo>
                  <a:pt x="4295503" y="3116060"/>
                  <a:pt x="4272639" y="3104278"/>
                  <a:pt x="4250746" y="3091624"/>
                </a:cubicBezTo>
                <a:cubicBezTo>
                  <a:pt x="4247757" y="3089895"/>
                  <a:pt x="4247608" y="3090053"/>
                  <a:pt x="4249251" y="3091373"/>
                </a:cubicBezTo>
                <a:close/>
                <a:moveTo>
                  <a:pt x="4686755" y="3089158"/>
                </a:moveTo>
                <a:lnTo>
                  <a:pt x="4725627" y="3121823"/>
                </a:lnTo>
                <a:cubicBezTo>
                  <a:pt x="4727354" y="3123358"/>
                  <a:pt x="4727105" y="3123586"/>
                  <a:pt x="4725663" y="3122965"/>
                </a:cubicBezTo>
                <a:lnTo>
                  <a:pt x="4724743" y="3122456"/>
                </a:lnTo>
                <a:lnTo>
                  <a:pt x="4698811" y="3100519"/>
                </a:lnTo>
                <a:lnTo>
                  <a:pt x="4686851" y="3089273"/>
                </a:lnTo>
                <a:close/>
                <a:moveTo>
                  <a:pt x="1149310" y="3085158"/>
                </a:moveTo>
                <a:lnTo>
                  <a:pt x="1149339" y="3086909"/>
                </a:lnTo>
                <a:lnTo>
                  <a:pt x="1149079" y="3088748"/>
                </a:lnTo>
                <a:lnTo>
                  <a:pt x="1144111" y="3116614"/>
                </a:lnTo>
                <a:cubicBezTo>
                  <a:pt x="1143050" y="3127243"/>
                  <a:pt x="1142179" y="3137893"/>
                  <a:pt x="1140925" y="3148501"/>
                </a:cubicBezTo>
                <a:cubicBezTo>
                  <a:pt x="1134941" y="3150269"/>
                  <a:pt x="1134073" y="3158930"/>
                  <a:pt x="1130646" y="3164144"/>
                </a:cubicBezTo>
                <a:cubicBezTo>
                  <a:pt x="1126444" y="3187725"/>
                  <a:pt x="1127244" y="3179271"/>
                  <a:pt x="1126860" y="3213399"/>
                </a:cubicBezTo>
                <a:lnTo>
                  <a:pt x="1127072" y="3218195"/>
                </a:lnTo>
                <a:lnTo>
                  <a:pt x="1125156" y="3224561"/>
                </a:lnTo>
                <a:cubicBezTo>
                  <a:pt x="1123638" y="3230058"/>
                  <a:pt x="1122446" y="3235535"/>
                  <a:pt x="1121685" y="3242435"/>
                </a:cubicBezTo>
                <a:lnTo>
                  <a:pt x="1120770" y="3256332"/>
                </a:lnTo>
                <a:lnTo>
                  <a:pt x="1119399" y="3257475"/>
                </a:lnTo>
                <a:cubicBezTo>
                  <a:pt x="1116012" y="3263815"/>
                  <a:pt x="1117853" y="3274524"/>
                  <a:pt x="1117636" y="3279160"/>
                </a:cubicBezTo>
                <a:lnTo>
                  <a:pt x="1116044" y="3295099"/>
                </a:lnTo>
                <a:lnTo>
                  <a:pt x="1111862" y="3325564"/>
                </a:lnTo>
                <a:cubicBezTo>
                  <a:pt x="1111402" y="3333323"/>
                  <a:pt x="1114947" y="3340868"/>
                  <a:pt x="1115239" y="3348635"/>
                </a:cubicBezTo>
                <a:lnTo>
                  <a:pt x="1115124" y="3350540"/>
                </a:lnTo>
                <a:lnTo>
                  <a:pt x="1114660" y="3348383"/>
                </a:lnTo>
                <a:cubicBezTo>
                  <a:pt x="1114091" y="3345736"/>
                  <a:pt x="1113572" y="3343980"/>
                  <a:pt x="1113250" y="3345784"/>
                </a:cubicBezTo>
                <a:cubicBezTo>
                  <a:pt x="1100788" y="3415704"/>
                  <a:pt x="1110063" y="3378427"/>
                  <a:pt x="1109990" y="3420097"/>
                </a:cubicBezTo>
                <a:lnTo>
                  <a:pt x="1109316" y="3433096"/>
                </a:lnTo>
                <a:lnTo>
                  <a:pt x="1107035" y="3425098"/>
                </a:lnTo>
                <a:cubicBezTo>
                  <a:pt x="1101552" y="3457381"/>
                  <a:pt x="1103606" y="3442371"/>
                  <a:pt x="1100475" y="3470030"/>
                </a:cubicBezTo>
                <a:cubicBezTo>
                  <a:pt x="1097621" y="3495245"/>
                  <a:pt x="1094023" y="3520389"/>
                  <a:pt x="1091911" y="3545676"/>
                </a:cubicBezTo>
                <a:cubicBezTo>
                  <a:pt x="1091256" y="3553518"/>
                  <a:pt x="1093322" y="3561494"/>
                  <a:pt x="1092186" y="3569281"/>
                </a:cubicBezTo>
                <a:cubicBezTo>
                  <a:pt x="1091078" y="3576872"/>
                  <a:pt x="1090132" y="3582256"/>
                  <a:pt x="1089327" y="3585992"/>
                </a:cubicBezTo>
                <a:lnTo>
                  <a:pt x="1088583" y="3588520"/>
                </a:lnTo>
                <a:lnTo>
                  <a:pt x="1085382" y="3590589"/>
                </a:lnTo>
                <a:lnTo>
                  <a:pt x="1085300" y="3590258"/>
                </a:lnTo>
                <a:cubicBezTo>
                  <a:pt x="1084986" y="3588035"/>
                  <a:pt x="1084973" y="3585937"/>
                  <a:pt x="1085087" y="3588438"/>
                </a:cubicBezTo>
                <a:lnTo>
                  <a:pt x="1085188" y="3591702"/>
                </a:lnTo>
                <a:lnTo>
                  <a:pt x="1080299" y="3624496"/>
                </a:lnTo>
                <a:lnTo>
                  <a:pt x="1080187" y="3627671"/>
                </a:lnTo>
                <a:lnTo>
                  <a:pt x="1080098" y="3627882"/>
                </a:lnTo>
                <a:cubicBezTo>
                  <a:pt x="1076712" y="3635210"/>
                  <a:pt x="1072088" y="3643527"/>
                  <a:pt x="1067126" y="3647480"/>
                </a:cubicBezTo>
                <a:cubicBezTo>
                  <a:pt x="1062774" y="3650947"/>
                  <a:pt x="1065424" y="3636483"/>
                  <a:pt x="1064572" y="3630984"/>
                </a:cubicBezTo>
                <a:cubicBezTo>
                  <a:pt x="1067700" y="3621225"/>
                  <a:pt x="1069030" y="3618902"/>
                  <a:pt x="1069164" y="3616338"/>
                </a:cubicBezTo>
                <a:lnTo>
                  <a:pt x="1068727" y="3612850"/>
                </a:lnTo>
                <a:lnTo>
                  <a:pt x="1071407" y="3609657"/>
                </a:lnTo>
                <a:cubicBezTo>
                  <a:pt x="1067689" y="3585620"/>
                  <a:pt x="1068148" y="3591489"/>
                  <a:pt x="1068352" y="3573661"/>
                </a:cubicBezTo>
                <a:lnTo>
                  <a:pt x="1068393" y="3565982"/>
                </a:lnTo>
                <a:lnTo>
                  <a:pt x="1068460" y="3565731"/>
                </a:lnTo>
                <a:cubicBezTo>
                  <a:pt x="1071538" y="3557528"/>
                  <a:pt x="1075036" y="3549414"/>
                  <a:pt x="1077694" y="3541120"/>
                </a:cubicBezTo>
                <a:cubicBezTo>
                  <a:pt x="1091555" y="3497867"/>
                  <a:pt x="1083458" y="3495616"/>
                  <a:pt x="1088536" y="3458365"/>
                </a:cubicBezTo>
                <a:cubicBezTo>
                  <a:pt x="1090056" y="3447201"/>
                  <a:pt x="1093509" y="3436370"/>
                  <a:pt x="1095233" y="3425235"/>
                </a:cubicBezTo>
                <a:cubicBezTo>
                  <a:pt x="1097173" y="3412697"/>
                  <a:pt x="1097390" y="3399922"/>
                  <a:pt x="1099514" y="3387413"/>
                </a:cubicBezTo>
                <a:cubicBezTo>
                  <a:pt x="1101815" y="3373864"/>
                  <a:pt x="1106705" y="3360800"/>
                  <a:pt x="1108491" y="3347174"/>
                </a:cubicBezTo>
                <a:cubicBezTo>
                  <a:pt x="1110333" y="3333108"/>
                  <a:pt x="1109734" y="3318829"/>
                  <a:pt x="1110356" y="3304657"/>
                </a:cubicBezTo>
                <a:cubicBezTo>
                  <a:pt x="1112306" y="3260245"/>
                  <a:pt x="1119402" y="3214692"/>
                  <a:pt x="1128858" y="3169305"/>
                </a:cubicBezTo>
                <a:close/>
                <a:moveTo>
                  <a:pt x="4671348" y="3076906"/>
                </a:moveTo>
                <a:lnTo>
                  <a:pt x="4674528" y="3078883"/>
                </a:lnTo>
                <a:lnTo>
                  <a:pt x="4686504" y="3088946"/>
                </a:lnTo>
                <a:lnTo>
                  <a:pt x="4686851" y="3089273"/>
                </a:lnTo>
                <a:lnTo>
                  <a:pt x="4690007" y="3093070"/>
                </a:lnTo>
                <a:lnTo>
                  <a:pt x="4689900" y="3092979"/>
                </a:lnTo>
                <a:close/>
                <a:moveTo>
                  <a:pt x="4669634" y="3075421"/>
                </a:moveTo>
                <a:lnTo>
                  <a:pt x="4671348" y="3076906"/>
                </a:lnTo>
                <a:lnTo>
                  <a:pt x="4669630" y="3075838"/>
                </a:lnTo>
                <a:close/>
                <a:moveTo>
                  <a:pt x="4672183" y="3067711"/>
                </a:moveTo>
                <a:cubicBezTo>
                  <a:pt x="4673852" y="3070471"/>
                  <a:pt x="4676626" y="3075716"/>
                  <a:pt x="4681244" y="3082528"/>
                </a:cubicBezTo>
                <a:lnTo>
                  <a:pt x="4686755" y="3089158"/>
                </a:lnTo>
                <a:lnTo>
                  <a:pt x="4686504" y="3088946"/>
                </a:lnTo>
                <a:lnTo>
                  <a:pt x="4678281" y="3081216"/>
                </a:lnTo>
                <a:lnTo>
                  <a:pt x="4674528" y="3078883"/>
                </a:lnTo>
                <a:lnTo>
                  <a:pt x="4669643" y="3074777"/>
                </a:lnTo>
                <a:lnTo>
                  <a:pt x="4669753" y="3067805"/>
                </a:lnTo>
                <a:cubicBezTo>
                  <a:pt x="4669950" y="3064676"/>
                  <a:pt x="4670514" y="3064950"/>
                  <a:pt x="4672183" y="3067711"/>
                </a:cubicBezTo>
                <a:close/>
                <a:moveTo>
                  <a:pt x="4656467" y="3063937"/>
                </a:moveTo>
                <a:lnTo>
                  <a:pt x="4669314" y="3074501"/>
                </a:lnTo>
                <a:lnTo>
                  <a:pt x="4669643" y="3074777"/>
                </a:lnTo>
                <a:lnTo>
                  <a:pt x="4669637" y="3075168"/>
                </a:lnTo>
                <a:lnTo>
                  <a:pt x="4669634" y="3075421"/>
                </a:lnTo>
                <a:lnTo>
                  <a:pt x="4665666" y="3071983"/>
                </a:lnTo>
                <a:close/>
                <a:moveTo>
                  <a:pt x="4640950" y="3058010"/>
                </a:moveTo>
                <a:lnTo>
                  <a:pt x="4669630" y="3075838"/>
                </a:lnTo>
                <a:lnTo>
                  <a:pt x="4669514" y="3088328"/>
                </a:lnTo>
                <a:cubicBezTo>
                  <a:pt x="4659993" y="3078223"/>
                  <a:pt x="4628123" y="3050941"/>
                  <a:pt x="4640950" y="3058010"/>
                </a:cubicBezTo>
                <a:close/>
                <a:moveTo>
                  <a:pt x="4754654" y="3045273"/>
                </a:moveTo>
                <a:lnTo>
                  <a:pt x="4785271" y="3050087"/>
                </a:lnTo>
                <a:lnTo>
                  <a:pt x="4791470" y="3048484"/>
                </a:lnTo>
                <a:lnTo>
                  <a:pt x="4797190" y="3054172"/>
                </a:lnTo>
                <a:cubicBezTo>
                  <a:pt x="4798394" y="3056617"/>
                  <a:pt x="4798568" y="3058818"/>
                  <a:pt x="4797402" y="3060701"/>
                </a:cubicBezTo>
                <a:cubicBezTo>
                  <a:pt x="4796238" y="3062584"/>
                  <a:pt x="4793734" y="3064150"/>
                  <a:pt x="4789583" y="3065325"/>
                </a:cubicBezTo>
                <a:cubicBezTo>
                  <a:pt x="4786488" y="3066200"/>
                  <a:pt x="4776618" y="3060777"/>
                  <a:pt x="4763559" y="3051801"/>
                </a:cubicBezTo>
                <a:close/>
                <a:moveTo>
                  <a:pt x="1195157" y="3042762"/>
                </a:moveTo>
                <a:cubicBezTo>
                  <a:pt x="1194520" y="3043968"/>
                  <a:pt x="1193243" y="3046321"/>
                  <a:pt x="1191817" y="3049152"/>
                </a:cubicBezTo>
                <a:lnTo>
                  <a:pt x="1191256" y="3050385"/>
                </a:lnTo>
                <a:lnTo>
                  <a:pt x="1190924" y="3050063"/>
                </a:lnTo>
                <a:lnTo>
                  <a:pt x="1190945" y="3051069"/>
                </a:lnTo>
                <a:lnTo>
                  <a:pt x="1187601" y="3058418"/>
                </a:lnTo>
                <a:cubicBezTo>
                  <a:pt x="1186379" y="3061542"/>
                  <a:pt x="1185508" y="3064481"/>
                  <a:pt x="1185486" y="3066569"/>
                </a:cubicBezTo>
                <a:lnTo>
                  <a:pt x="1188075" y="3069104"/>
                </a:lnTo>
                <a:lnTo>
                  <a:pt x="1187398" y="3070519"/>
                </a:lnTo>
                <a:cubicBezTo>
                  <a:pt x="1185788" y="3072949"/>
                  <a:pt x="1183870" y="3074538"/>
                  <a:pt x="1181772" y="3073398"/>
                </a:cubicBezTo>
                <a:cubicBezTo>
                  <a:pt x="1177454" y="3071049"/>
                  <a:pt x="1183498" y="3063720"/>
                  <a:pt x="1184359" y="3058880"/>
                </a:cubicBezTo>
                <a:lnTo>
                  <a:pt x="1194637" y="3043236"/>
                </a:lnTo>
                <a:cubicBezTo>
                  <a:pt x="1195784" y="3041490"/>
                  <a:pt x="1195791" y="3041553"/>
                  <a:pt x="1195157" y="3042762"/>
                </a:cubicBezTo>
                <a:close/>
                <a:moveTo>
                  <a:pt x="1163139" y="3042331"/>
                </a:moveTo>
                <a:lnTo>
                  <a:pt x="1163077" y="3047466"/>
                </a:lnTo>
                <a:lnTo>
                  <a:pt x="1162768" y="3047916"/>
                </a:lnTo>
                <a:close/>
                <a:moveTo>
                  <a:pt x="1163271" y="3040359"/>
                </a:moveTo>
                <a:lnTo>
                  <a:pt x="1163139" y="3042331"/>
                </a:lnTo>
                <a:lnTo>
                  <a:pt x="1163151" y="3041349"/>
                </a:lnTo>
                <a:close/>
                <a:moveTo>
                  <a:pt x="1164476" y="3030374"/>
                </a:moveTo>
                <a:lnTo>
                  <a:pt x="1163271" y="3040359"/>
                </a:lnTo>
                <a:lnTo>
                  <a:pt x="1163613" y="3035211"/>
                </a:lnTo>
                <a:close/>
                <a:moveTo>
                  <a:pt x="1164477" y="3030370"/>
                </a:moveTo>
                <a:lnTo>
                  <a:pt x="1164476" y="3030374"/>
                </a:lnTo>
                <a:lnTo>
                  <a:pt x="1164475" y="3030371"/>
                </a:lnTo>
                <a:close/>
                <a:moveTo>
                  <a:pt x="4707421" y="3022468"/>
                </a:moveTo>
                <a:lnTo>
                  <a:pt x="4712080" y="3025638"/>
                </a:lnTo>
                <a:lnTo>
                  <a:pt x="4712091" y="3026907"/>
                </a:lnTo>
                <a:lnTo>
                  <a:pt x="4707454" y="3024198"/>
                </a:lnTo>
                <a:close/>
                <a:moveTo>
                  <a:pt x="1185500" y="3021382"/>
                </a:moveTo>
                <a:lnTo>
                  <a:pt x="1185558" y="3024142"/>
                </a:lnTo>
                <a:lnTo>
                  <a:pt x="1185400" y="3028098"/>
                </a:lnTo>
                <a:lnTo>
                  <a:pt x="1193372" y="3031720"/>
                </a:lnTo>
                <a:lnTo>
                  <a:pt x="1192952" y="3030079"/>
                </a:lnTo>
                <a:lnTo>
                  <a:pt x="1190716" y="3023778"/>
                </a:lnTo>
                <a:close/>
                <a:moveTo>
                  <a:pt x="1173892" y="3019566"/>
                </a:moveTo>
                <a:lnTo>
                  <a:pt x="1170677" y="3021408"/>
                </a:lnTo>
                <a:lnTo>
                  <a:pt x="1175173" y="3023450"/>
                </a:lnTo>
                <a:close/>
                <a:moveTo>
                  <a:pt x="1180427" y="3019051"/>
                </a:moveTo>
                <a:lnTo>
                  <a:pt x="1176620" y="3024108"/>
                </a:lnTo>
                <a:lnTo>
                  <a:pt x="1179778" y="3025543"/>
                </a:lnTo>
                <a:lnTo>
                  <a:pt x="1180879" y="3020286"/>
                </a:lnTo>
                <a:lnTo>
                  <a:pt x="1181182" y="3019397"/>
                </a:lnTo>
                <a:close/>
                <a:moveTo>
                  <a:pt x="4691504" y="3014878"/>
                </a:moveTo>
                <a:lnTo>
                  <a:pt x="4707454" y="3024198"/>
                </a:lnTo>
                <a:lnTo>
                  <a:pt x="4707607" y="3031978"/>
                </a:lnTo>
                <a:cubicBezTo>
                  <a:pt x="4707577" y="3035362"/>
                  <a:pt x="4707350" y="3038258"/>
                  <a:pt x="4706620" y="3039933"/>
                </a:cubicBezTo>
                <a:lnTo>
                  <a:pt x="4705996" y="3040030"/>
                </a:lnTo>
                <a:lnTo>
                  <a:pt x="4702430" y="3033943"/>
                </a:lnTo>
                <a:cubicBezTo>
                  <a:pt x="4700815" y="3031134"/>
                  <a:pt x="4698897" y="3027757"/>
                  <a:pt x="4696424" y="3023435"/>
                </a:cubicBezTo>
                <a:close/>
                <a:moveTo>
                  <a:pt x="4711959" y="3011296"/>
                </a:moveTo>
                <a:lnTo>
                  <a:pt x="4718402" y="3016965"/>
                </a:lnTo>
                <a:cubicBezTo>
                  <a:pt x="4726325" y="3023632"/>
                  <a:pt x="4734350" y="3030096"/>
                  <a:pt x="4742026" y="3036017"/>
                </a:cubicBezTo>
                <a:lnTo>
                  <a:pt x="4754654" y="3045273"/>
                </a:lnTo>
                <a:lnTo>
                  <a:pt x="4750456" y="3044613"/>
                </a:lnTo>
                <a:cubicBezTo>
                  <a:pt x="4739462" y="3041095"/>
                  <a:pt x="4729023" y="3036107"/>
                  <a:pt x="4718979" y="3030332"/>
                </a:cubicBezTo>
                <a:lnTo>
                  <a:pt x="4712080" y="3025638"/>
                </a:lnTo>
                <a:close/>
                <a:moveTo>
                  <a:pt x="4742832" y="3009352"/>
                </a:moveTo>
                <a:lnTo>
                  <a:pt x="4761169" y="3010719"/>
                </a:lnTo>
                <a:lnTo>
                  <a:pt x="4779734" y="3027860"/>
                </a:lnTo>
                <a:cubicBezTo>
                  <a:pt x="4786037" y="3033996"/>
                  <a:pt x="4790994" y="3039526"/>
                  <a:pt x="4792590" y="3043534"/>
                </a:cubicBezTo>
                <a:cubicBezTo>
                  <a:pt x="4793388" y="3045539"/>
                  <a:pt x="4793345" y="3047162"/>
                  <a:pt x="4792209" y="3048293"/>
                </a:cubicBezTo>
                <a:lnTo>
                  <a:pt x="4791470" y="3048484"/>
                </a:lnTo>
                <a:lnTo>
                  <a:pt x="4780074" y="3037157"/>
                </a:lnTo>
                <a:cubicBezTo>
                  <a:pt x="4771899" y="3030899"/>
                  <a:pt x="4762074" y="3024250"/>
                  <a:pt x="4753074" y="3017797"/>
                </a:cubicBezTo>
                <a:close/>
                <a:moveTo>
                  <a:pt x="4662572" y="2991955"/>
                </a:moveTo>
                <a:lnTo>
                  <a:pt x="4688447" y="3009559"/>
                </a:lnTo>
                <a:lnTo>
                  <a:pt x="4691504" y="3014878"/>
                </a:lnTo>
                <a:lnTo>
                  <a:pt x="4669177" y="3001831"/>
                </a:lnTo>
                <a:lnTo>
                  <a:pt x="4667581" y="3000656"/>
                </a:lnTo>
                <a:close/>
                <a:moveTo>
                  <a:pt x="4704763" y="2982149"/>
                </a:moveTo>
                <a:lnTo>
                  <a:pt x="4731016" y="2999609"/>
                </a:lnTo>
                <a:lnTo>
                  <a:pt x="4742832" y="3009352"/>
                </a:lnTo>
                <a:lnTo>
                  <a:pt x="4740612" y="3009187"/>
                </a:lnTo>
                <a:cubicBezTo>
                  <a:pt x="4732212" y="3006368"/>
                  <a:pt x="4724336" y="3001726"/>
                  <a:pt x="4716774" y="2996241"/>
                </a:cubicBezTo>
                <a:lnTo>
                  <a:pt x="4707881" y="2988951"/>
                </a:lnTo>
                <a:lnTo>
                  <a:pt x="4706761" y="2984529"/>
                </a:lnTo>
                <a:close/>
                <a:moveTo>
                  <a:pt x="4756161" y="2967973"/>
                </a:moveTo>
                <a:lnTo>
                  <a:pt x="4794985" y="2999405"/>
                </a:lnTo>
                <a:cubicBezTo>
                  <a:pt x="4810266" y="3011777"/>
                  <a:pt x="4825718" y="3023983"/>
                  <a:pt x="4841591" y="3035769"/>
                </a:cubicBezTo>
                <a:lnTo>
                  <a:pt x="4852046" y="3042971"/>
                </a:lnTo>
                <a:lnTo>
                  <a:pt x="4896071" y="3079429"/>
                </a:lnTo>
                <a:cubicBezTo>
                  <a:pt x="4929550" y="3106383"/>
                  <a:pt x="4963232" y="3133163"/>
                  <a:pt x="4996363" y="3160416"/>
                </a:cubicBezTo>
                <a:cubicBezTo>
                  <a:pt x="4998771" y="3162397"/>
                  <a:pt x="5004634" y="3167460"/>
                  <a:pt x="5005930" y="3168877"/>
                </a:cubicBezTo>
                <a:cubicBezTo>
                  <a:pt x="5006362" y="3169350"/>
                  <a:pt x="5006285" y="3169417"/>
                  <a:pt x="5005405" y="3168830"/>
                </a:cubicBezTo>
                <a:cubicBezTo>
                  <a:pt x="4953405" y="3134172"/>
                  <a:pt x="4899065" y="3101821"/>
                  <a:pt x="4849406" y="3064854"/>
                </a:cubicBezTo>
                <a:cubicBezTo>
                  <a:pt x="4830561" y="3050824"/>
                  <a:pt x="4813354" y="3035345"/>
                  <a:pt x="4796255" y="3019763"/>
                </a:cubicBezTo>
                <a:lnTo>
                  <a:pt x="4773880" y="3000277"/>
                </a:lnTo>
                <a:lnTo>
                  <a:pt x="4764147" y="2986444"/>
                </a:lnTo>
                <a:lnTo>
                  <a:pt x="4759451" y="2981758"/>
                </a:lnTo>
                <a:close/>
                <a:moveTo>
                  <a:pt x="4799141" y="2961760"/>
                </a:moveTo>
                <a:lnTo>
                  <a:pt x="4802157" y="2968506"/>
                </a:lnTo>
                <a:lnTo>
                  <a:pt x="4801961" y="2969449"/>
                </a:lnTo>
                <a:lnTo>
                  <a:pt x="4796150" y="2964147"/>
                </a:lnTo>
                <a:close/>
                <a:moveTo>
                  <a:pt x="1188927" y="2961311"/>
                </a:moveTo>
                <a:lnTo>
                  <a:pt x="1190207" y="2970048"/>
                </a:lnTo>
                <a:cubicBezTo>
                  <a:pt x="1190275" y="2973325"/>
                  <a:pt x="1188697" y="2976457"/>
                  <a:pt x="1188482" y="2979728"/>
                </a:cubicBezTo>
                <a:cubicBezTo>
                  <a:pt x="1188208" y="2983896"/>
                  <a:pt x="1189160" y="2988100"/>
                  <a:pt x="1188745" y="2992256"/>
                </a:cubicBezTo>
                <a:lnTo>
                  <a:pt x="1186403" y="3005394"/>
                </a:lnTo>
                <a:lnTo>
                  <a:pt x="1196652" y="3010755"/>
                </a:lnTo>
                <a:lnTo>
                  <a:pt x="1195835" y="3008499"/>
                </a:lnTo>
                <a:cubicBezTo>
                  <a:pt x="1194235" y="2999821"/>
                  <a:pt x="1192259" y="2991217"/>
                  <a:pt x="1190470" y="2982578"/>
                </a:cubicBezTo>
                <a:cubicBezTo>
                  <a:pt x="1193409" y="2984766"/>
                  <a:pt x="1197787" y="2992486"/>
                  <a:pt x="1199286" y="2989142"/>
                </a:cubicBezTo>
                <a:cubicBezTo>
                  <a:pt x="1201848" y="2983424"/>
                  <a:pt x="1200271" y="2972187"/>
                  <a:pt x="1199322" y="2966926"/>
                </a:cubicBezTo>
                <a:lnTo>
                  <a:pt x="1199147" y="2966043"/>
                </a:lnTo>
                <a:close/>
                <a:moveTo>
                  <a:pt x="4745454" y="2952688"/>
                </a:moveTo>
                <a:lnTo>
                  <a:pt x="4760684" y="2961027"/>
                </a:lnTo>
                <a:lnTo>
                  <a:pt x="4761120" y="2961231"/>
                </a:lnTo>
                <a:lnTo>
                  <a:pt x="4776048" y="2970409"/>
                </a:lnTo>
                <a:lnTo>
                  <a:pt x="4781042" y="2970472"/>
                </a:lnTo>
                <a:lnTo>
                  <a:pt x="4796671" y="2974597"/>
                </a:lnTo>
                <a:cubicBezTo>
                  <a:pt x="4798669" y="2974593"/>
                  <a:pt x="4800222" y="2974157"/>
                  <a:pt x="4801185" y="2973179"/>
                </a:cubicBezTo>
                <a:lnTo>
                  <a:pt x="4801961" y="2969449"/>
                </a:lnTo>
                <a:lnTo>
                  <a:pt x="4865455" y="3027398"/>
                </a:lnTo>
                <a:cubicBezTo>
                  <a:pt x="4871482" y="3033323"/>
                  <a:pt x="4881507" y="3046215"/>
                  <a:pt x="4888173" y="3056459"/>
                </a:cubicBezTo>
                <a:cubicBezTo>
                  <a:pt x="4891505" y="3061581"/>
                  <a:pt x="4893998" y="3066039"/>
                  <a:pt x="4894729" y="3068634"/>
                </a:cubicBezTo>
                <a:cubicBezTo>
                  <a:pt x="4895463" y="3071228"/>
                  <a:pt x="4894434" y="3071957"/>
                  <a:pt x="4890727" y="3069620"/>
                </a:cubicBezTo>
                <a:lnTo>
                  <a:pt x="4852046" y="3042971"/>
                </a:lnTo>
                <a:lnTo>
                  <a:pt x="4797008" y="2997393"/>
                </a:lnTo>
                <a:close/>
                <a:moveTo>
                  <a:pt x="1211792" y="2952313"/>
                </a:moveTo>
                <a:lnTo>
                  <a:pt x="1215002" y="2956992"/>
                </a:lnTo>
                <a:lnTo>
                  <a:pt x="1213972" y="2953503"/>
                </a:lnTo>
                <a:close/>
                <a:moveTo>
                  <a:pt x="4744700" y="2952033"/>
                </a:moveTo>
                <a:lnTo>
                  <a:pt x="4745454" y="2952688"/>
                </a:lnTo>
                <a:lnTo>
                  <a:pt x="4745113" y="2952500"/>
                </a:lnTo>
                <a:close/>
                <a:moveTo>
                  <a:pt x="4657166" y="2950079"/>
                </a:moveTo>
                <a:lnTo>
                  <a:pt x="4666444" y="2955581"/>
                </a:lnTo>
                <a:lnTo>
                  <a:pt x="4673466" y="2961035"/>
                </a:lnTo>
                <a:cubicBezTo>
                  <a:pt x="4680622" y="2965981"/>
                  <a:pt x="4687668" y="2972040"/>
                  <a:pt x="4694816" y="2978234"/>
                </a:cubicBezTo>
                <a:lnTo>
                  <a:pt x="4707881" y="2988951"/>
                </a:lnTo>
                <a:lnTo>
                  <a:pt x="4711904" y="3004834"/>
                </a:lnTo>
                <a:lnTo>
                  <a:pt x="4711959" y="3011296"/>
                </a:lnTo>
                <a:lnTo>
                  <a:pt x="4695377" y="2996706"/>
                </a:lnTo>
                <a:cubicBezTo>
                  <a:pt x="4680826" y="2983255"/>
                  <a:pt x="4668468" y="2970374"/>
                  <a:pt x="4661894" y="2960808"/>
                </a:cubicBezTo>
                <a:close/>
                <a:moveTo>
                  <a:pt x="4636877" y="2949446"/>
                </a:moveTo>
                <a:cubicBezTo>
                  <a:pt x="4666415" y="2964089"/>
                  <a:pt x="4684146" y="2990929"/>
                  <a:pt x="4707780" y="3011670"/>
                </a:cubicBezTo>
                <a:cubicBezTo>
                  <a:pt x="4707351" y="3014076"/>
                  <a:pt x="4707321" y="3017462"/>
                  <a:pt x="4707394" y="3021091"/>
                </a:cubicBezTo>
                <a:lnTo>
                  <a:pt x="4707421" y="3022468"/>
                </a:lnTo>
                <a:lnTo>
                  <a:pt x="4688447" y="3009559"/>
                </a:lnTo>
                <a:lnTo>
                  <a:pt x="4687118" y="3007246"/>
                </a:lnTo>
                <a:cubicBezTo>
                  <a:pt x="4683302" y="3000650"/>
                  <a:pt x="4678694" y="2992727"/>
                  <a:pt x="4673047" y="2983097"/>
                </a:cubicBezTo>
                <a:cubicBezTo>
                  <a:pt x="4664963" y="2978070"/>
                  <a:pt x="4644741" y="2960145"/>
                  <a:pt x="4648794" y="2968017"/>
                </a:cubicBezTo>
                <a:lnTo>
                  <a:pt x="4662572" y="2991955"/>
                </a:lnTo>
                <a:lnTo>
                  <a:pt x="4662149" y="2991667"/>
                </a:lnTo>
                <a:cubicBezTo>
                  <a:pt x="4657210" y="2988304"/>
                  <a:pt x="4650498" y="2983063"/>
                  <a:pt x="4643613" y="2977138"/>
                </a:cubicBezTo>
                <a:lnTo>
                  <a:pt x="4628155" y="2962428"/>
                </a:lnTo>
                <a:lnTo>
                  <a:pt x="4628535" y="2957706"/>
                </a:lnTo>
                <a:cubicBezTo>
                  <a:pt x="4629922" y="2952005"/>
                  <a:pt x="4632992" y="2947518"/>
                  <a:pt x="4636877" y="2949446"/>
                </a:cubicBezTo>
                <a:close/>
                <a:moveTo>
                  <a:pt x="1023632" y="2948642"/>
                </a:moveTo>
                <a:lnTo>
                  <a:pt x="1045640" y="2959889"/>
                </a:lnTo>
                <a:cubicBezTo>
                  <a:pt x="1060488" y="2967533"/>
                  <a:pt x="1074731" y="2974926"/>
                  <a:pt x="1087486" y="2981663"/>
                </a:cubicBezTo>
                <a:lnTo>
                  <a:pt x="1089757" y="2982892"/>
                </a:lnTo>
                <a:lnTo>
                  <a:pt x="1032909" y="2954491"/>
                </a:lnTo>
                <a:close/>
                <a:moveTo>
                  <a:pt x="4738288" y="2947892"/>
                </a:moveTo>
                <a:lnTo>
                  <a:pt x="4744189" y="2951994"/>
                </a:lnTo>
                <a:lnTo>
                  <a:pt x="4745113" y="2952500"/>
                </a:lnTo>
                <a:lnTo>
                  <a:pt x="4755185" y="2963890"/>
                </a:lnTo>
                <a:lnTo>
                  <a:pt x="4756161" y="2967973"/>
                </a:lnTo>
                <a:lnTo>
                  <a:pt x="4733024" y="2949241"/>
                </a:lnTo>
                <a:close/>
                <a:moveTo>
                  <a:pt x="4740531" y="2947318"/>
                </a:moveTo>
                <a:lnTo>
                  <a:pt x="4744700" y="2952033"/>
                </a:lnTo>
                <a:lnTo>
                  <a:pt x="4739552" y="2947568"/>
                </a:lnTo>
                <a:close/>
                <a:moveTo>
                  <a:pt x="4658608" y="2944616"/>
                </a:moveTo>
                <a:cubicBezTo>
                  <a:pt x="4664135" y="2940834"/>
                  <a:pt x="4681314" y="2955768"/>
                  <a:pt x="4694264" y="2969647"/>
                </a:cubicBezTo>
                <a:lnTo>
                  <a:pt x="4704763" y="2982149"/>
                </a:lnTo>
                <a:lnTo>
                  <a:pt x="4704485" y="2981963"/>
                </a:lnTo>
                <a:cubicBezTo>
                  <a:pt x="4695900" y="2975599"/>
                  <a:pt x="4687445" y="2968994"/>
                  <a:pt x="4678730" y="2962871"/>
                </a:cubicBezTo>
                <a:lnTo>
                  <a:pt x="4666444" y="2955581"/>
                </a:lnTo>
                <a:lnTo>
                  <a:pt x="4657166" y="2948378"/>
                </a:lnTo>
                <a:close/>
                <a:moveTo>
                  <a:pt x="1187082" y="2938814"/>
                </a:moveTo>
                <a:lnTo>
                  <a:pt x="1187692" y="2942139"/>
                </a:lnTo>
                <a:lnTo>
                  <a:pt x="1189470" y="2946168"/>
                </a:lnTo>
                <a:lnTo>
                  <a:pt x="1188286" y="2952810"/>
                </a:lnTo>
                <a:lnTo>
                  <a:pt x="1193868" y="2955503"/>
                </a:lnTo>
                <a:lnTo>
                  <a:pt x="1192633" y="2953337"/>
                </a:lnTo>
                <a:lnTo>
                  <a:pt x="1189470" y="2946168"/>
                </a:lnTo>
                <a:lnTo>
                  <a:pt x="1190453" y="2940655"/>
                </a:lnTo>
                <a:close/>
                <a:moveTo>
                  <a:pt x="4743849" y="2902809"/>
                </a:moveTo>
                <a:lnTo>
                  <a:pt x="4761161" y="2904036"/>
                </a:lnTo>
                <a:lnTo>
                  <a:pt x="4765324" y="2903919"/>
                </a:lnTo>
                <a:lnTo>
                  <a:pt x="4773274" y="2910418"/>
                </a:lnTo>
                <a:cubicBezTo>
                  <a:pt x="4787633" y="2922956"/>
                  <a:pt x="4801758" y="2935704"/>
                  <a:pt x="4816349" y="2948033"/>
                </a:cubicBezTo>
                <a:lnTo>
                  <a:pt x="4799141" y="2961760"/>
                </a:lnTo>
                <a:lnTo>
                  <a:pt x="4792506" y="2946912"/>
                </a:lnTo>
                <a:cubicBezTo>
                  <a:pt x="4782848" y="2933877"/>
                  <a:pt x="4767821" y="2923111"/>
                  <a:pt x="4753867" y="2911890"/>
                </a:cubicBezTo>
                <a:close/>
                <a:moveTo>
                  <a:pt x="4681571" y="2899056"/>
                </a:moveTo>
                <a:lnTo>
                  <a:pt x="4688305" y="2903334"/>
                </a:lnTo>
                <a:cubicBezTo>
                  <a:pt x="4692464" y="2905974"/>
                  <a:pt x="4696322" y="2908395"/>
                  <a:pt x="4698977" y="2909930"/>
                </a:cubicBezTo>
                <a:lnTo>
                  <a:pt x="4713274" y="2923656"/>
                </a:lnTo>
                <a:lnTo>
                  <a:pt x="4721829" y="2932199"/>
                </a:lnTo>
                <a:lnTo>
                  <a:pt x="4739552" y="2947568"/>
                </a:lnTo>
                <a:lnTo>
                  <a:pt x="4738288" y="2947892"/>
                </a:lnTo>
                <a:lnTo>
                  <a:pt x="4703568" y="2923751"/>
                </a:lnTo>
                <a:lnTo>
                  <a:pt x="4699118" y="2919816"/>
                </a:lnTo>
                <a:lnTo>
                  <a:pt x="4690832" y="2909184"/>
                </a:lnTo>
                <a:close/>
                <a:moveTo>
                  <a:pt x="4732598" y="2894085"/>
                </a:moveTo>
                <a:lnTo>
                  <a:pt x="4734548" y="2894378"/>
                </a:lnTo>
                <a:lnTo>
                  <a:pt x="4743849" y="2902809"/>
                </a:lnTo>
                <a:lnTo>
                  <a:pt x="4743590" y="2902791"/>
                </a:lnTo>
                <a:close/>
                <a:moveTo>
                  <a:pt x="4701706" y="2891267"/>
                </a:moveTo>
                <a:lnTo>
                  <a:pt x="4707861" y="2898793"/>
                </a:lnTo>
                <a:cubicBezTo>
                  <a:pt x="4717693" y="2911274"/>
                  <a:pt x="4727179" y="2924115"/>
                  <a:pt x="4733825" y="2933431"/>
                </a:cubicBezTo>
                <a:cubicBezTo>
                  <a:pt x="4737148" y="2938087"/>
                  <a:pt x="4739762" y="2941864"/>
                  <a:pt x="4741354" y="2944274"/>
                </a:cubicBezTo>
                <a:lnTo>
                  <a:pt x="4742673" y="2946769"/>
                </a:lnTo>
                <a:lnTo>
                  <a:pt x="4742626" y="2946782"/>
                </a:lnTo>
                <a:lnTo>
                  <a:pt x="4726544" y="2929577"/>
                </a:lnTo>
                <a:lnTo>
                  <a:pt x="4700833" y="2892946"/>
                </a:lnTo>
                <a:close/>
                <a:moveTo>
                  <a:pt x="4708309" y="2890049"/>
                </a:moveTo>
                <a:lnTo>
                  <a:pt x="4711760" y="2890339"/>
                </a:lnTo>
                <a:lnTo>
                  <a:pt x="4712523" y="2890492"/>
                </a:lnTo>
                <a:lnTo>
                  <a:pt x="4773175" y="2943177"/>
                </a:lnTo>
                <a:lnTo>
                  <a:pt x="4796150" y="2964147"/>
                </a:lnTo>
                <a:lnTo>
                  <a:pt x="4795954" y="2964304"/>
                </a:lnTo>
                <a:cubicBezTo>
                  <a:pt x="4792555" y="2967015"/>
                  <a:pt x="4789176" y="2969303"/>
                  <a:pt x="4785848" y="2970533"/>
                </a:cubicBezTo>
                <a:lnTo>
                  <a:pt x="4781042" y="2970472"/>
                </a:lnTo>
                <a:lnTo>
                  <a:pt x="4780512" y="2970332"/>
                </a:lnTo>
                <a:lnTo>
                  <a:pt x="4761120" y="2961231"/>
                </a:lnTo>
                <a:lnTo>
                  <a:pt x="4752058" y="2955660"/>
                </a:lnTo>
                <a:lnTo>
                  <a:pt x="4742449" y="2946827"/>
                </a:lnTo>
                <a:lnTo>
                  <a:pt x="4742626" y="2946782"/>
                </a:lnTo>
                <a:lnTo>
                  <a:pt x="4742752" y="2946916"/>
                </a:lnTo>
                <a:lnTo>
                  <a:pt x="4742673" y="2946769"/>
                </a:lnTo>
                <a:lnTo>
                  <a:pt x="4748920" y="2945170"/>
                </a:lnTo>
                <a:cubicBezTo>
                  <a:pt x="4768952" y="2932181"/>
                  <a:pt x="4726044" y="2911413"/>
                  <a:pt x="4714606" y="2894534"/>
                </a:cubicBezTo>
                <a:close/>
                <a:moveTo>
                  <a:pt x="887858" y="2877250"/>
                </a:moveTo>
                <a:cubicBezTo>
                  <a:pt x="889024" y="2877266"/>
                  <a:pt x="893998" y="2879066"/>
                  <a:pt x="903663" y="2883056"/>
                </a:cubicBezTo>
                <a:lnTo>
                  <a:pt x="962987" y="2910408"/>
                </a:lnTo>
                <a:lnTo>
                  <a:pt x="1023632" y="2948642"/>
                </a:lnTo>
                <a:lnTo>
                  <a:pt x="956350" y="2914263"/>
                </a:lnTo>
                <a:cubicBezTo>
                  <a:pt x="915134" y="2893200"/>
                  <a:pt x="884360" y="2877200"/>
                  <a:pt x="887858" y="2877250"/>
                </a:cubicBezTo>
                <a:close/>
                <a:moveTo>
                  <a:pt x="4689172" y="2876483"/>
                </a:moveTo>
                <a:lnTo>
                  <a:pt x="4697941" y="2882661"/>
                </a:lnTo>
                <a:lnTo>
                  <a:pt x="4708309" y="2890049"/>
                </a:lnTo>
                <a:lnTo>
                  <a:pt x="4702589" y="2889566"/>
                </a:lnTo>
                <a:lnTo>
                  <a:pt x="4701706" y="2891267"/>
                </a:lnTo>
                <a:lnTo>
                  <a:pt x="4693166" y="2880825"/>
                </a:lnTo>
                <a:close/>
                <a:moveTo>
                  <a:pt x="4664725" y="2860183"/>
                </a:moveTo>
                <a:lnTo>
                  <a:pt x="4672712" y="2860590"/>
                </a:lnTo>
                <a:lnTo>
                  <a:pt x="4679820" y="2866312"/>
                </a:lnTo>
                <a:lnTo>
                  <a:pt x="4689172" y="2876483"/>
                </a:lnTo>
                <a:lnTo>
                  <a:pt x="4684415" y="2873130"/>
                </a:lnTo>
                <a:cubicBezTo>
                  <a:pt x="4665216" y="2860007"/>
                  <a:pt x="4664572" y="2862729"/>
                  <a:pt x="4709853" y="2911723"/>
                </a:cubicBezTo>
                <a:lnTo>
                  <a:pt x="4726544" y="2929577"/>
                </a:lnTo>
                <a:lnTo>
                  <a:pt x="4731748" y="2936993"/>
                </a:lnTo>
                <a:lnTo>
                  <a:pt x="4742449" y="2946827"/>
                </a:lnTo>
                <a:lnTo>
                  <a:pt x="4740531" y="2947318"/>
                </a:lnTo>
                <a:lnTo>
                  <a:pt x="4738700" y="2945249"/>
                </a:lnTo>
                <a:cubicBezTo>
                  <a:pt x="4732079" y="2939363"/>
                  <a:pt x="4724708" y="2933695"/>
                  <a:pt x="4717713" y="2927917"/>
                </a:cubicBezTo>
                <a:lnTo>
                  <a:pt x="4713274" y="2923656"/>
                </a:lnTo>
                <a:lnTo>
                  <a:pt x="4665857" y="2876298"/>
                </a:lnTo>
                <a:close/>
                <a:moveTo>
                  <a:pt x="4666961" y="2795793"/>
                </a:moveTo>
                <a:cubicBezTo>
                  <a:pt x="4669752" y="2795870"/>
                  <a:pt x="4680915" y="2802580"/>
                  <a:pt x="4689752" y="2808941"/>
                </a:cubicBezTo>
                <a:lnTo>
                  <a:pt x="4698663" y="2816155"/>
                </a:lnTo>
                <a:lnTo>
                  <a:pt x="4699316" y="2817289"/>
                </a:lnTo>
                <a:cubicBezTo>
                  <a:pt x="4699907" y="2818280"/>
                  <a:pt x="4699969" y="2818259"/>
                  <a:pt x="4699215" y="2816602"/>
                </a:cubicBezTo>
                <a:lnTo>
                  <a:pt x="4704043" y="2821570"/>
                </a:lnTo>
                <a:lnTo>
                  <a:pt x="4702089" y="2826760"/>
                </a:lnTo>
                <a:lnTo>
                  <a:pt x="4699639" y="2827574"/>
                </a:lnTo>
                <a:lnTo>
                  <a:pt x="4692353" y="2821894"/>
                </a:lnTo>
                <a:cubicBezTo>
                  <a:pt x="4683081" y="2814664"/>
                  <a:pt x="4674278" y="2807098"/>
                  <a:pt x="4667357" y="2798187"/>
                </a:cubicBezTo>
                <a:cubicBezTo>
                  <a:pt x="4666031" y="2796480"/>
                  <a:pt x="4666030" y="2795768"/>
                  <a:pt x="4666961" y="2795793"/>
                </a:cubicBezTo>
                <a:close/>
                <a:moveTo>
                  <a:pt x="4681222" y="2777740"/>
                </a:moveTo>
                <a:lnTo>
                  <a:pt x="4690193" y="2787632"/>
                </a:lnTo>
                <a:lnTo>
                  <a:pt x="4689339" y="2790863"/>
                </a:lnTo>
                <a:lnTo>
                  <a:pt x="4685670" y="2787208"/>
                </a:lnTo>
                <a:close/>
                <a:moveTo>
                  <a:pt x="4667940" y="2763949"/>
                </a:moveTo>
                <a:lnTo>
                  <a:pt x="4672305" y="2770131"/>
                </a:lnTo>
                <a:cubicBezTo>
                  <a:pt x="4676236" y="2775679"/>
                  <a:pt x="4679794" y="2780602"/>
                  <a:pt x="4682720" y="2784268"/>
                </a:cubicBezTo>
                <a:lnTo>
                  <a:pt x="4685670" y="2787208"/>
                </a:lnTo>
                <a:lnTo>
                  <a:pt x="4690025" y="2796476"/>
                </a:lnTo>
                <a:cubicBezTo>
                  <a:pt x="4693670" y="2804388"/>
                  <a:pt x="4696994" y="2811712"/>
                  <a:pt x="4699215" y="2816602"/>
                </a:cubicBezTo>
                <a:lnTo>
                  <a:pt x="4698663" y="2816155"/>
                </a:lnTo>
                <a:lnTo>
                  <a:pt x="4696228" y="2811915"/>
                </a:lnTo>
                <a:cubicBezTo>
                  <a:pt x="4693487" y="2807148"/>
                  <a:pt x="4689754" y="2800849"/>
                  <a:pt x="4687298" y="2798030"/>
                </a:cubicBezTo>
                <a:cubicBezTo>
                  <a:pt x="4681545" y="2791430"/>
                  <a:pt x="4673758" y="2785322"/>
                  <a:pt x="4665467" y="2779336"/>
                </a:cubicBezTo>
                <a:lnTo>
                  <a:pt x="4655277" y="2771981"/>
                </a:lnTo>
                <a:lnTo>
                  <a:pt x="4658734" y="2767712"/>
                </a:lnTo>
                <a:close/>
                <a:moveTo>
                  <a:pt x="4673334" y="2761745"/>
                </a:moveTo>
                <a:lnTo>
                  <a:pt x="4674088" y="2763114"/>
                </a:lnTo>
                <a:cubicBezTo>
                  <a:pt x="4675514" y="2765879"/>
                  <a:pt x="4677151" y="2769190"/>
                  <a:pt x="4678906" y="2772813"/>
                </a:cubicBezTo>
                <a:lnTo>
                  <a:pt x="4681222" y="2777740"/>
                </a:lnTo>
                <a:lnTo>
                  <a:pt x="4680793" y="2777268"/>
                </a:lnTo>
                <a:lnTo>
                  <a:pt x="4671657" y="2762430"/>
                </a:lnTo>
                <a:close/>
                <a:moveTo>
                  <a:pt x="4680815" y="2759202"/>
                </a:moveTo>
                <a:lnTo>
                  <a:pt x="4695372" y="2760716"/>
                </a:lnTo>
                <a:cubicBezTo>
                  <a:pt x="4699732" y="2762681"/>
                  <a:pt x="4703316" y="2765927"/>
                  <a:pt x="4706262" y="2770038"/>
                </a:cubicBezTo>
                <a:cubicBezTo>
                  <a:pt x="4718043" y="2786476"/>
                  <a:pt x="4719617" y="2816704"/>
                  <a:pt x="4719984" y="2833722"/>
                </a:cubicBezTo>
                <a:lnTo>
                  <a:pt x="4720069" y="2838064"/>
                </a:lnTo>
                <a:lnTo>
                  <a:pt x="4704043" y="2821570"/>
                </a:lnTo>
                <a:lnTo>
                  <a:pt x="4707663" y="2811940"/>
                </a:lnTo>
                <a:cubicBezTo>
                  <a:pt x="4706227" y="2806625"/>
                  <a:pt x="4702089" y="2800982"/>
                  <a:pt x="4697018" y="2795154"/>
                </a:cubicBezTo>
                <a:lnTo>
                  <a:pt x="4690193" y="2787632"/>
                </a:lnTo>
                <a:lnTo>
                  <a:pt x="4690592" y="2786127"/>
                </a:lnTo>
                <a:close/>
                <a:moveTo>
                  <a:pt x="4722270" y="2733275"/>
                </a:moveTo>
                <a:lnTo>
                  <a:pt x="4722759" y="2733634"/>
                </a:lnTo>
                <a:lnTo>
                  <a:pt x="4716734" y="2737467"/>
                </a:lnTo>
                <a:cubicBezTo>
                  <a:pt x="4709971" y="2741438"/>
                  <a:pt x="4709713" y="2740864"/>
                  <a:pt x="4722270" y="2733275"/>
                </a:cubicBezTo>
                <a:close/>
                <a:moveTo>
                  <a:pt x="4760253" y="2688580"/>
                </a:moveTo>
                <a:lnTo>
                  <a:pt x="4768079" y="2695045"/>
                </a:lnTo>
                <a:cubicBezTo>
                  <a:pt x="4771700" y="2698037"/>
                  <a:pt x="4775080" y="2701147"/>
                  <a:pt x="4777847" y="2704550"/>
                </a:cubicBezTo>
                <a:cubicBezTo>
                  <a:pt x="4780614" y="2707955"/>
                  <a:pt x="4782771" y="2711654"/>
                  <a:pt x="4783951" y="2715822"/>
                </a:cubicBezTo>
                <a:cubicBezTo>
                  <a:pt x="4784674" y="2718382"/>
                  <a:pt x="4784498" y="2719002"/>
                  <a:pt x="4783621" y="2718315"/>
                </a:cubicBezTo>
                <a:cubicBezTo>
                  <a:pt x="4780992" y="2716256"/>
                  <a:pt x="4772066" y="2702437"/>
                  <a:pt x="4762286" y="2693935"/>
                </a:cubicBezTo>
                <a:lnTo>
                  <a:pt x="4761922" y="2693749"/>
                </a:lnTo>
                <a:close/>
                <a:moveTo>
                  <a:pt x="4749218" y="2687249"/>
                </a:moveTo>
                <a:lnTo>
                  <a:pt x="4761922" y="2693749"/>
                </a:lnTo>
                <a:lnTo>
                  <a:pt x="4765406" y="2704525"/>
                </a:lnTo>
                <a:cubicBezTo>
                  <a:pt x="4771310" y="2723207"/>
                  <a:pt x="4777608" y="2743319"/>
                  <a:pt x="4784549" y="2765025"/>
                </a:cubicBezTo>
                <a:cubicBezTo>
                  <a:pt x="4787809" y="2775221"/>
                  <a:pt x="4797085" y="2777936"/>
                  <a:pt x="4797903" y="2788676"/>
                </a:cubicBezTo>
                <a:lnTo>
                  <a:pt x="4722759" y="2733634"/>
                </a:lnTo>
                <a:lnTo>
                  <a:pt x="4730971" y="2728411"/>
                </a:lnTo>
                <a:cubicBezTo>
                  <a:pt x="4736817" y="2724463"/>
                  <a:pt x="4743502" y="2719685"/>
                  <a:pt x="4750236" y="2714391"/>
                </a:cubicBezTo>
                <a:cubicBezTo>
                  <a:pt x="4749897" y="2705343"/>
                  <a:pt x="4738577" y="2686797"/>
                  <a:pt x="4749218" y="2687249"/>
                </a:cubicBezTo>
                <a:close/>
                <a:moveTo>
                  <a:pt x="4747381" y="2668131"/>
                </a:moveTo>
                <a:lnTo>
                  <a:pt x="4758831" y="2685215"/>
                </a:lnTo>
                <a:lnTo>
                  <a:pt x="4759319" y="2685694"/>
                </a:lnTo>
                <a:lnTo>
                  <a:pt x="4760253" y="2688580"/>
                </a:lnTo>
                <a:lnTo>
                  <a:pt x="4746344" y="2677091"/>
                </a:lnTo>
                <a:close/>
                <a:moveTo>
                  <a:pt x="4756223" y="2641380"/>
                </a:moveTo>
                <a:cubicBezTo>
                  <a:pt x="4767575" y="2647430"/>
                  <a:pt x="4783730" y="2660687"/>
                  <a:pt x="4793618" y="2673403"/>
                </a:cubicBezTo>
                <a:cubicBezTo>
                  <a:pt x="4798563" y="2679761"/>
                  <a:pt x="4801938" y="2685984"/>
                  <a:pt x="4802365" y="2691101"/>
                </a:cubicBezTo>
                <a:cubicBezTo>
                  <a:pt x="4802792" y="2696219"/>
                  <a:pt x="4800269" y="2700233"/>
                  <a:pt x="4793411" y="2702174"/>
                </a:cubicBezTo>
                <a:cubicBezTo>
                  <a:pt x="4785822" y="2704321"/>
                  <a:pt x="4779450" y="2703152"/>
                  <a:pt x="4773838" y="2699911"/>
                </a:cubicBezTo>
                <a:lnTo>
                  <a:pt x="4759319" y="2685694"/>
                </a:lnTo>
                <a:lnTo>
                  <a:pt x="4748622" y="2652596"/>
                </a:lnTo>
                <a:lnTo>
                  <a:pt x="4748367" y="2651883"/>
                </a:lnTo>
                <a:lnTo>
                  <a:pt x="4750326" y="2642719"/>
                </a:lnTo>
                <a:cubicBezTo>
                  <a:pt x="4751530" y="2640587"/>
                  <a:pt x="4753371" y="2639859"/>
                  <a:pt x="4756223" y="2641380"/>
                </a:cubicBezTo>
                <a:close/>
                <a:moveTo>
                  <a:pt x="375713" y="2511787"/>
                </a:moveTo>
                <a:cubicBezTo>
                  <a:pt x="399287" y="2517392"/>
                  <a:pt x="515982" y="2577110"/>
                  <a:pt x="663645" y="2655552"/>
                </a:cubicBezTo>
                <a:lnTo>
                  <a:pt x="830561" y="2745022"/>
                </a:lnTo>
                <a:lnTo>
                  <a:pt x="844935" y="2755478"/>
                </a:lnTo>
                <a:cubicBezTo>
                  <a:pt x="877669" y="2779904"/>
                  <a:pt x="910371" y="2804553"/>
                  <a:pt x="944130" y="2828073"/>
                </a:cubicBezTo>
                <a:lnTo>
                  <a:pt x="1016227" y="2873053"/>
                </a:lnTo>
                <a:lnTo>
                  <a:pt x="993576" y="2862891"/>
                </a:lnTo>
                <a:cubicBezTo>
                  <a:pt x="553071" y="2647790"/>
                  <a:pt x="687718" y="2728551"/>
                  <a:pt x="424252" y="2552607"/>
                </a:cubicBezTo>
                <a:cubicBezTo>
                  <a:pt x="389572" y="2529447"/>
                  <a:pt x="373130" y="2516830"/>
                  <a:pt x="371492" y="2512801"/>
                </a:cubicBezTo>
                <a:cubicBezTo>
                  <a:pt x="370878" y="2511290"/>
                  <a:pt x="372345" y="2510986"/>
                  <a:pt x="375713" y="2511787"/>
                </a:cubicBezTo>
                <a:close/>
                <a:moveTo>
                  <a:pt x="4452655" y="2364203"/>
                </a:moveTo>
                <a:lnTo>
                  <a:pt x="4467516" y="2381096"/>
                </a:lnTo>
                <a:lnTo>
                  <a:pt x="4448887" y="2364301"/>
                </a:lnTo>
                <a:close/>
                <a:moveTo>
                  <a:pt x="4348795" y="2334076"/>
                </a:moveTo>
                <a:lnTo>
                  <a:pt x="4368486" y="2354281"/>
                </a:lnTo>
                <a:lnTo>
                  <a:pt x="4369012" y="2355966"/>
                </a:lnTo>
                <a:cubicBezTo>
                  <a:pt x="4370193" y="2364253"/>
                  <a:pt x="4355173" y="2351090"/>
                  <a:pt x="4349569" y="2339371"/>
                </a:cubicBezTo>
                <a:close/>
                <a:moveTo>
                  <a:pt x="4360078" y="2327382"/>
                </a:moveTo>
                <a:lnTo>
                  <a:pt x="4361241" y="2327648"/>
                </a:lnTo>
                <a:cubicBezTo>
                  <a:pt x="4367127" y="2330056"/>
                  <a:pt x="4373445" y="2334285"/>
                  <a:pt x="4377035" y="2337238"/>
                </a:cubicBezTo>
                <a:cubicBezTo>
                  <a:pt x="4405322" y="2360507"/>
                  <a:pt x="4427178" y="2388880"/>
                  <a:pt x="4452251" y="2414699"/>
                </a:cubicBezTo>
                <a:cubicBezTo>
                  <a:pt x="4470306" y="2446676"/>
                  <a:pt x="4459443" y="2431436"/>
                  <a:pt x="4485127" y="2460256"/>
                </a:cubicBezTo>
                <a:cubicBezTo>
                  <a:pt x="4486552" y="2461855"/>
                  <a:pt x="4487155" y="2462743"/>
                  <a:pt x="4487097" y="2463047"/>
                </a:cubicBezTo>
                <a:cubicBezTo>
                  <a:pt x="4486681" y="2465186"/>
                  <a:pt x="4453784" y="2438805"/>
                  <a:pt x="4442789" y="2428349"/>
                </a:cubicBezTo>
                <a:cubicBezTo>
                  <a:pt x="4418646" y="2405392"/>
                  <a:pt x="4395322" y="2381821"/>
                  <a:pt x="4372201" y="2358093"/>
                </a:cubicBezTo>
                <a:lnTo>
                  <a:pt x="4368486" y="2354281"/>
                </a:lnTo>
                <a:close/>
                <a:moveTo>
                  <a:pt x="593067" y="2323507"/>
                </a:moveTo>
                <a:lnTo>
                  <a:pt x="596858" y="2325707"/>
                </a:lnTo>
                <a:lnTo>
                  <a:pt x="604796" y="2328767"/>
                </a:lnTo>
                <a:lnTo>
                  <a:pt x="602482" y="2327261"/>
                </a:lnTo>
                <a:close/>
                <a:moveTo>
                  <a:pt x="4410200" y="2299062"/>
                </a:moveTo>
                <a:cubicBezTo>
                  <a:pt x="4413863" y="2300665"/>
                  <a:pt x="4419768" y="2304403"/>
                  <a:pt x="4426997" y="2309560"/>
                </a:cubicBezTo>
                <a:lnTo>
                  <a:pt x="4436259" y="2316674"/>
                </a:lnTo>
                <a:lnTo>
                  <a:pt x="4451248" y="2336184"/>
                </a:lnTo>
                <a:cubicBezTo>
                  <a:pt x="4454880" y="2343161"/>
                  <a:pt x="4456851" y="2350614"/>
                  <a:pt x="4456382" y="2358672"/>
                </a:cubicBezTo>
                <a:cubicBezTo>
                  <a:pt x="4456215" y="2361534"/>
                  <a:pt x="4455425" y="2363296"/>
                  <a:pt x="4454132" y="2364166"/>
                </a:cubicBezTo>
                <a:lnTo>
                  <a:pt x="4452655" y="2364203"/>
                </a:lnTo>
                <a:lnTo>
                  <a:pt x="4450050" y="2361245"/>
                </a:lnTo>
                <a:cubicBezTo>
                  <a:pt x="4433487" y="2342420"/>
                  <a:pt x="4418007" y="2323028"/>
                  <a:pt x="4406858" y="2301370"/>
                </a:cubicBezTo>
                <a:cubicBezTo>
                  <a:pt x="4405116" y="2297988"/>
                  <a:pt x="4406537" y="2297457"/>
                  <a:pt x="4410200" y="2299062"/>
                </a:cubicBezTo>
                <a:close/>
                <a:moveTo>
                  <a:pt x="539299" y="2292310"/>
                </a:moveTo>
                <a:lnTo>
                  <a:pt x="581731" y="2316930"/>
                </a:lnTo>
                <a:lnTo>
                  <a:pt x="593473" y="2321396"/>
                </a:lnTo>
                <a:lnTo>
                  <a:pt x="568973" y="2305450"/>
                </a:lnTo>
                <a:lnTo>
                  <a:pt x="542954" y="2293918"/>
                </a:lnTo>
                <a:close/>
                <a:moveTo>
                  <a:pt x="519608" y="2261075"/>
                </a:moveTo>
                <a:lnTo>
                  <a:pt x="524680" y="2264242"/>
                </a:lnTo>
                <a:lnTo>
                  <a:pt x="529745" y="2265729"/>
                </a:lnTo>
                <a:cubicBezTo>
                  <a:pt x="530635" y="2265766"/>
                  <a:pt x="528248" y="2264629"/>
                  <a:pt x="523349" y="2262578"/>
                </a:cubicBezTo>
                <a:close/>
                <a:moveTo>
                  <a:pt x="378139" y="2239038"/>
                </a:moveTo>
                <a:lnTo>
                  <a:pt x="411532" y="2250652"/>
                </a:lnTo>
                <a:lnTo>
                  <a:pt x="455077" y="2268749"/>
                </a:lnTo>
                <a:lnTo>
                  <a:pt x="426253" y="2257783"/>
                </a:lnTo>
                <a:close/>
                <a:moveTo>
                  <a:pt x="438444" y="2228896"/>
                </a:moveTo>
                <a:lnTo>
                  <a:pt x="449511" y="2236645"/>
                </a:lnTo>
                <a:lnTo>
                  <a:pt x="475971" y="2247240"/>
                </a:lnTo>
                <a:lnTo>
                  <a:pt x="483947" y="2250114"/>
                </a:lnTo>
                <a:lnTo>
                  <a:pt x="471526" y="2242031"/>
                </a:lnTo>
                <a:lnTo>
                  <a:pt x="469907" y="2241393"/>
                </a:lnTo>
                <a:close/>
                <a:moveTo>
                  <a:pt x="470287" y="2227833"/>
                </a:moveTo>
                <a:lnTo>
                  <a:pt x="473397" y="2228671"/>
                </a:lnTo>
                <a:lnTo>
                  <a:pt x="479725" y="2231609"/>
                </a:lnTo>
                <a:close/>
                <a:moveTo>
                  <a:pt x="450975" y="2218250"/>
                </a:moveTo>
                <a:lnTo>
                  <a:pt x="459270" y="2223425"/>
                </a:lnTo>
                <a:lnTo>
                  <a:pt x="470287" y="2227833"/>
                </a:lnTo>
                <a:lnTo>
                  <a:pt x="463326" y="2225956"/>
                </a:lnTo>
                <a:lnTo>
                  <a:pt x="491874" y="2243766"/>
                </a:lnTo>
                <a:lnTo>
                  <a:pt x="558624" y="2270246"/>
                </a:lnTo>
                <a:cubicBezTo>
                  <a:pt x="565679" y="2273046"/>
                  <a:pt x="569273" y="2274348"/>
                  <a:pt x="570057" y="2274430"/>
                </a:cubicBezTo>
                <a:cubicBezTo>
                  <a:pt x="572410" y="2274679"/>
                  <a:pt x="549471" y="2263956"/>
                  <a:pt x="518827" y="2249760"/>
                </a:cubicBezTo>
                <a:lnTo>
                  <a:pt x="479725" y="2231609"/>
                </a:lnTo>
                <a:lnTo>
                  <a:pt x="489683" y="2235593"/>
                </a:lnTo>
                <a:cubicBezTo>
                  <a:pt x="521274" y="2247997"/>
                  <a:pt x="543516" y="2255906"/>
                  <a:pt x="527391" y="2247244"/>
                </a:cubicBezTo>
                <a:cubicBezTo>
                  <a:pt x="519018" y="2242746"/>
                  <a:pt x="508403" y="2238662"/>
                  <a:pt x="496365" y="2234863"/>
                </a:cubicBezTo>
                <a:lnTo>
                  <a:pt x="473397" y="2228671"/>
                </a:lnTo>
                <a:lnTo>
                  <a:pt x="452470" y="2218957"/>
                </a:lnTo>
                <a:close/>
                <a:moveTo>
                  <a:pt x="417571" y="2214324"/>
                </a:moveTo>
                <a:lnTo>
                  <a:pt x="419666" y="2215786"/>
                </a:lnTo>
                <a:lnTo>
                  <a:pt x="423562" y="2216669"/>
                </a:lnTo>
                <a:lnTo>
                  <a:pt x="446605" y="2225809"/>
                </a:lnTo>
                <a:lnTo>
                  <a:pt x="437364" y="2219794"/>
                </a:lnTo>
                <a:lnTo>
                  <a:pt x="423562" y="2216669"/>
                </a:lnTo>
                <a:lnTo>
                  <a:pt x="419403" y="2215019"/>
                </a:lnTo>
                <a:close/>
                <a:moveTo>
                  <a:pt x="605933" y="2205429"/>
                </a:moveTo>
                <a:lnTo>
                  <a:pt x="627776" y="2212846"/>
                </a:lnTo>
                <a:lnTo>
                  <a:pt x="635050" y="2215926"/>
                </a:lnTo>
                <a:lnTo>
                  <a:pt x="634985" y="2216043"/>
                </a:lnTo>
                <a:lnTo>
                  <a:pt x="630931" y="2215232"/>
                </a:lnTo>
                <a:cubicBezTo>
                  <a:pt x="628291" y="2214596"/>
                  <a:pt x="624538" y="2213624"/>
                  <a:pt x="619556" y="2212285"/>
                </a:cubicBezTo>
                <a:lnTo>
                  <a:pt x="616739" y="2211528"/>
                </a:lnTo>
                <a:close/>
                <a:moveTo>
                  <a:pt x="411135" y="2193452"/>
                </a:moveTo>
                <a:lnTo>
                  <a:pt x="433754" y="2207506"/>
                </a:lnTo>
                <a:lnTo>
                  <a:pt x="434565" y="2208011"/>
                </a:lnTo>
                <a:lnTo>
                  <a:pt x="503683" y="2231841"/>
                </a:lnTo>
                <a:lnTo>
                  <a:pt x="512720" y="2235883"/>
                </a:lnTo>
                <a:lnTo>
                  <a:pt x="519864" y="2239643"/>
                </a:lnTo>
                <a:cubicBezTo>
                  <a:pt x="521271" y="2240208"/>
                  <a:pt x="521322" y="2240133"/>
                  <a:pt x="520518" y="2239670"/>
                </a:cubicBezTo>
                <a:cubicBezTo>
                  <a:pt x="519714" y="2239206"/>
                  <a:pt x="518054" y="2238356"/>
                  <a:pt x="516039" y="2237369"/>
                </a:cubicBezTo>
                <a:lnTo>
                  <a:pt x="512720" y="2235883"/>
                </a:lnTo>
                <a:lnTo>
                  <a:pt x="464763" y="2210645"/>
                </a:lnTo>
                <a:cubicBezTo>
                  <a:pt x="455608" y="2205769"/>
                  <a:pt x="446277" y="2201341"/>
                  <a:pt x="436490" y="2198069"/>
                </a:cubicBezTo>
                <a:close/>
                <a:moveTo>
                  <a:pt x="384025" y="2191042"/>
                </a:moveTo>
                <a:lnTo>
                  <a:pt x="385861" y="2192306"/>
                </a:lnTo>
                <a:lnTo>
                  <a:pt x="395881" y="2196969"/>
                </a:lnTo>
                <a:lnTo>
                  <a:pt x="414444" y="2204878"/>
                </a:lnTo>
                <a:lnTo>
                  <a:pt x="402018" y="2196790"/>
                </a:lnTo>
                <a:lnTo>
                  <a:pt x="388171" y="2192015"/>
                </a:lnTo>
                <a:close/>
                <a:moveTo>
                  <a:pt x="382245" y="2190623"/>
                </a:moveTo>
                <a:lnTo>
                  <a:pt x="382419" y="2190705"/>
                </a:lnTo>
                <a:lnTo>
                  <a:pt x="382337" y="2190646"/>
                </a:lnTo>
                <a:close/>
                <a:moveTo>
                  <a:pt x="499989" y="2182938"/>
                </a:moveTo>
                <a:cubicBezTo>
                  <a:pt x="501441" y="2183066"/>
                  <a:pt x="504542" y="2183453"/>
                  <a:pt x="509678" y="2184186"/>
                </a:cubicBezTo>
                <a:lnTo>
                  <a:pt x="521901" y="2186024"/>
                </a:lnTo>
                <a:lnTo>
                  <a:pt x="524397" y="2186695"/>
                </a:lnTo>
                <a:lnTo>
                  <a:pt x="520917" y="2186351"/>
                </a:lnTo>
                <a:cubicBezTo>
                  <a:pt x="506102" y="2184486"/>
                  <a:pt x="495632" y="2182551"/>
                  <a:pt x="499989" y="2182938"/>
                </a:cubicBezTo>
                <a:close/>
                <a:moveTo>
                  <a:pt x="581676" y="2182364"/>
                </a:moveTo>
                <a:lnTo>
                  <a:pt x="582453" y="2184952"/>
                </a:lnTo>
                <a:lnTo>
                  <a:pt x="575782" y="2187291"/>
                </a:lnTo>
                <a:lnTo>
                  <a:pt x="599917" y="2202036"/>
                </a:lnTo>
                <a:lnTo>
                  <a:pt x="605933" y="2205429"/>
                </a:lnTo>
                <a:lnTo>
                  <a:pt x="604899" y="2205078"/>
                </a:lnTo>
                <a:lnTo>
                  <a:pt x="606432" y="2206015"/>
                </a:lnTo>
                <a:lnTo>
                  <a:pt x="614497" y="2210923"/>
                </a:lnTo>
                <a:lnTo>
                  <a:pt x="616739" y="2211528"/>
                </a:lnTo>
                <a:lnTo>
                  <a:pt x="626550" y="2217063"/>
                </a:lnTo>
                <a:lnTo>
                  <a:pt x="632540" y="2220407"/>
                </a:lnTo>
                <a:lnTo>
                  <a:pt x="632260" y="2220908"/>
                </a:lnTo>
                <a:lnTo>
                  <a:pt x="625696" y="2217376"/>
                </a:lnTo>
                <a:lnTo>
                  <a:pt x="620562" y="2214616"/>
                </a:lnTo>
                <a:lnTo>
                  <a:pt x="631913" y="2221526"/>
                </a:lnTo>
                <a:lnTo>
                  <a:pt x="632260" y="2220908"/>
                </a:lnTo>
                <a:lnTo>
                  <a:pt x="649075" y="2229952"/>
                </a:lnTo>
                <a:cubicBezTo>
                  <a:pt x="654542" y="2232891"/>
                  <a:pt x="657782" y="2234625"/>
                  <a:pt x="659089" y="2235307"/>
                </a:cubicBezTo>
                <a:cubicBezTo>
                  <a:pt x="661702" y="2236670"/>
                  <a:pt x="656580" y="2233821"/>
                  <a:pt x="646068" y="2227961"/>
                </a:cubicBezTo>
                <a:lnTo>
                  <a:pt x="632540" y="2220407"/>
                </a:lnTo>
                <a:lnTo>
                  <a:pt x="634985" y="2216043"/>
                </a:lnTo>
                <a:lnTo>
                  <a:pt x="635405" y="2216128"/>
                </a:lnTo>
                <a:lnTo>
                  <a:pt x="635160" y="2215972"/>
                </a:lnTo>
                <a:lnTo>
                  <a:pt x="635050" y="2215926"/>
                </a:lnTo>
                <a:lnTo>
                  <a:pt x="635060" y="2215909"/>
                </a:lnTo>
                <a:lnTo>
                  <a:pt x="601897" y="2195061"/>
                </a:lnTo>
                <a:close/>
                <a:moveTo>
                  <a:pt x="226782" y="2182114"/>
                </a:moveTo>
                <a:cubicBezTo>
                  <a:pt x="216086" y="2176619"/>
                  <a:pt x="267938" y="2196252"/>
                  <a:pt x="337555" y="2223226"/>
                </a:cubicBezTo>
                <a:lnTo>
                  <a:pt x="378139" y="2239038"/>
                </a:lnTo>
                <a:lnTo>
                  <a:pt x="364583" y="2234324"/>
                </a:lnTo>
                <a:lnTo>
                  <a:pt x="306911" y="2212383"/>
                </a:lnTo>
                <a:cubicBezTo>
                  <a:pt x="298038" y="2209029"/>
                  <a:pt x="284717" y="2204015"/>
                  <a:pt x="270280" y="2198596"/>
                </a:cubicBezTo>
                <a:lnTo>
                  <a:pt x="229361" y="2183281"/>
                </a:lnTo>
                <a:close/>
                <a:moveTo>
                  <a:pt x="193059" y="2169959"/>
                </a:moveTo>
                <a:cubicBezTo>
                  <a:pt x="191889" y="2169362"/>
                  <a:pt x="206930" y="2174912"/>
                  <a:pt x="226944" y="2182376"/>
                </a:cubicBezTo>
                <a:lnTo>
                  <a:pt x="229361" y="2183281"/>
                </a:lnTo>
                <a:lnTo>
                  <a:pt x="241063" y="2188569"/>
                </a:lnTo>
                <a:cubicBezTo>
                  <a:pt x="268217" y="2200342"/>
                  <a:pt x="296629" y="2210688"/>
                  <a:pt x="325354" y="2220679"/>
                </a:cubicBezTo>
                <a:lnTo>
                  <a:pt x="364583" y="2234324"/>
                </a:lnTo>
                <a:lnTo>
                  <a:pt x="426253" y="2257783"/>
                </a:lnTo>
                <a:lnTo>
                  <a:pt x="426757" y="2257980"/>
                </a:lnTo>
                <a:lnTo>
                  <a:pt x="470386" y="2275110"/>
                </a:lnTo>
                <a:lnTo>
                  <a:pt x="493940" y="2284899"/>
                </a:lnTo>
                <a:lnTo>
                  <a:pt x="498888" y="2287945"/>
                </a:lnTo>
                <a:lnTo>
                  <a:pt x="200049" y="2172762"/>
                </a:lnTo>
                <a:cubicBezTo>
                  <a:pt x="195641" y="2171040"/>
                  <a:pt x="193450" y="2170157"/>
                  <a:pt x="193059" y="2169959"/>
                </a:cubicBezTo>
                <a:close/>
                <a:moveTo>
                  <a:pt x="519529" y="2152891"/>
                </a:moveTo>
                <a:lnTo>
                  <a:pt x="525039" y="2156274"/>
                </a:lnTo>
                <a:lnTo>
                  <a:pt x="537446" y="2158410"/>
                </a:lnTo>
                <a:lnTo>
                  <a:pt x="539031" y="2158898"/>
                </a:lnTo>
                <a:lnTo>
                  <a:pt x="552946" y="2164325"/>
                </a:lnTo>
                <a:lnTo>
                  <a:pt x="545821" y="2159852"/>
                </a:lnTo>
                <a:lnTo>
                  <a:pt x="537446" y="2158410"/>
                </a:lnTo>
                <a:close/>
                <a:moveTo>
                  <a:pt x="378317" y="2147414"/>
                </a:moveTo>
                <a:lnTo>
                  <a:pt x="470250" y="2172135"/>
                </a:lnTo>
                <a:lnTo>
                  <a:pt x="496839" y="2187896"/>
                </a:lnTo>
                <a:lnTo>
                  <a:pt x="434963" y="2169175"/>
                </a:lnTo>
                <a:lnTo>
                  <a:pt x="406251" y="2160170"/>
                </a:lnTo>
                <a:lnTo>
                  <a:pt x="399601" y="2156215"/>
                </a:lnTo>
                <a:close/>
                <a:moveTo>
                  <a:pt x="393343" y="2131421"/>
                </a:moveTo>
                <a:cubicBezTo>
                  <a:pt x="397668" y="2131525"/>
                  <a:pt x="403273" y="2132100"/>
                  <a:pt x="405835" y="2133041"/>
                </a:cubicBezTo>
                <a:lnTo>
                  <a:pt x="454114" y="2152623"/>
                </a:lnTo>
                <a:lnTo>
                  <a:pt x="453955" y="2152676"/>
                </a:lnTo>
                <a:cubicBezTo>
                  <a:pt x="453169" y="2155341"/>
                  <a:pt x="463413" y="2158807"/>
                  <a:pt x="478652" y="2163286"/>
                </a:cubicBezTo>
                <a:lnTo>
                  <a:pt x="484804" y="2165071"/>
                </a:lnTo>
                <a:lnTo>
                  <a:pt x="490946" y="2167562"/>
                </a:lnTo>
                <a:lnTo>
                  <a:pt x="467912" y="2159988"/>
                </a:lnTo>
                <a:cubicBezTo>
                  <a:pt x="436463" y="2149525"/>
                  <a:pt x="407537" y="2139684"/>
                  <a:pt x="388529" y="2132635"/>
                </a:cubicBezTo>
                <a:cubicBezTo>
                  <a:pt x="385971" y="2131687"/>
                  <a:pt x="389018" y="2131318"/>
                  <a:pt x="393343" y="2131421"/>
                </a:cubicBezTo>
                <a:close/>
                <a:moveTo>
                  <a:pt x="513544" y="1982266"/>
                </a:moveTo>
                <a:lnTo>
                  <a:pt x="572771" y="2023836"/>
                </a:lnTo>
                <a:lnTo>
                  <a:pt x="610269" y="2049823"/>
                </a:lnTo>
                <a:lnTo>
                  <a:pt x="605561" y="2048065"/>
                </a:lnTo>
                <a:lnTo>
                  <a:pt x="618480" y="2055514"/>
                </a:lnTo>
                <a:lnTo>
                  <a:pt x="610269" y="2049823"/>
                </a:lnTo>
                <a:lnTo>
                  <a:pt x="626569" y="2055910"/>
                </a:lnTo>
                <a:lnTo>
                  <a:pt x="617495" y="2049751"/>
                </a:lnTo>
                <a:cubicBezTo>
                  <a:pt x="596242" y="2035633"/>
                  <a:pt x="566699" y="2016446"/>
                  <a:pt x="535899" y="1996610"/>
                </a:cubicBezTo>
                <a:close/>
                <a:moveTo>
                  <a:pt x="471371" y="1951900"/>
                </a:moveTo>
                <a:lnTo>
                  <a:pt x="492319" y="1964323"/>
                </a:lnTo>
                <a:cubicBezTo>
                  <a:pt x="508443" y="1974248"/>
                  <a:pt x="532196" y="1989596"/>
                  <a:pt x="557796" y="2006363"/>
                </a:cubicBezTo>
                <a:lnTo>
                  <a:pt x="587665" y="2026086"/>
                </a:lnTo>
                <a:lnTo>
                  <a:pt x="587147" y="2025934"/>
                </a:lnTo>
                <a:lnTo>
                  <a:pt x="478162" y="1957091"/>
                </a:lnTo>
                <a:close/>
                <a:moveTo>
                  <a:pt x="402809" y="1937944"/>
                </a:moveTo>
                <a:lnTo>
                  <a:pt x="445592" y="1965327"/>
                </a:lnTo>
                <a:lnTo>
                  <a:pt x="454953" y="1971369"/>
                </a:lnTo>
                <a:lnTo>
                  <a:pt x="460015" y="1974122"/>
                </a:lnTo>
                <a:cubicBezTo>
                  <a:pt x="486515" y="1989183"/>
                  <a:pt x="507743" y="2002757"/>
                  <a:pt x="520315" y="2013546"/>
                </a:cubicBezTo>
                <a:lnTo>
                  <a:pt x="520343" y="2013578"/>
                </a:lnTo>
                <a:lnTo>
                  <a:pt x="560611" y="2039573"/>
                </a:lnTo>
                <a:lnTo>
                  <a:pt x="644429" y="2093830"/>
                </a:lnTo>
                <a:lnTo>
                  <a:pt x="665180" y="2105530"/>
                </a:lnTo>
                <a:lnTo>
                  <a:pt x="669940" y="2109533"/>
                </a:lnTo>
                <a:cubicBezTo>
                  <a:pt x="673402" y="2112135"/>
                  <a:pt x="683714" y="2116805"/>
                  <a:pt x="686448" y="2117790"/>
                </a:cubicBezTo>
                <a:cubicBezTo>
                  <a:pt x="687361" y="2118119"/>
                  <a:pt x="687429" y="2118038"/>
                  <a:pt x="686121" y="2117336"/>
                </a:cubicBezTo>
                <a:lnTo>
                  <a:pt x="665180" y="2105530"/>
                </a:lnTo>
                <a:lnTo>
                  <a:pt x="613389" y="2061979"/>
                </a:lnTo>
                <a:lnTo>
                  <a:pt x="566704" y="2027389"/>
                </a:lnTo>
                <a:lnTo>
                  <a:pt x="557859" y="2022674"/>
                </a:lnTo>
                <a:lnTo>
                  <a:pt x="509544" y="1994393"/>
                </a:lnTo>
                <a:close/>
                <a:moveTo>
                  <a:pt x="431348" y="1916265"/>
                </a:moveTo>
                <a:cubicBezTo>
                  <a:pt x="428733" y="1915268"/>
                  <a:pt x="427559" y="1915289"/>
                  <a:pt x="428130" y="1916536"/>
                </a:cubicBezTo>
                <a:cubicBezTo>
                  <a:pt x="428781" y="1917960"/>
                  <a:pt x="431714" y="1920985"/>
                  <a:pt x="437379" y="1925917"/>
                </a:cubicBezTo>
                <a:lnTo>
                  <a:pt x="471371" y="1951900"/>
                </a:lnTo>
                <a:lnTo>
                  <a:pt x="464320" y="1947720"/>
                </a:lnTo>
                <a:lnTo>
                  <a:pt x="473280" y="1954008"/>
                </a:lnTo>
                <a:lnTo>
                  <a:pt x="478162" y="1957091"/>
                </a:lnTo>
                <a:lnTo>
                  <a:pt x="483640" y="1961279"/>
                </a:lnTo>
                <a:lnTo>
                  <a:pt x="505649" y="1976725"/>
                </a:lnTo>
                <a:lnTo>
                  <a:pt x="556791" y="2009347"/>
                </a:lnTo>
                <a:lnTo>
                  <a:pt x="631803" y="2056205"/>
                </a:lnTo>
                <a:lnTo>
                  <a:pt x="632428" y="2055644"/>
                </a:lnTo>
                <a:lnTo>
                  <a:pt x="587665" y="2026086"/>
                </a:lnTo>
                <a:lnTo>
                  <a:pt x="598345" y="2029211"/>
                </a:lnTo>
                <a:cubicBezTo>
                  <a:pt x="602706" y="2030575"/>
                  <a:pt x="607382" y="2032075"/>
                  <a:pt x="611428" y="2033303"/>
                </a:cubicBezTo>
                <a:lnTo>
                  <a:pt x="615226" y="2034305"/>
                </a:lnTo>
                <a:lnTo>
                  <a:pt x="615025" y="2034101"/>
                </a:lnTo>
                <a:lnTo>
                  <a:pt x="598624" y="2019590"/>
                </a:lnTo>
                <a:lnTo>
                  <a:pt x="593870" y="2016447"/>
                </a:lnTo>
                <a:cubicBezTo>
                  <a:pt x="538576" y="1980166"/>
                  <a:pt x="449654" y="1923247"/>
                  <a:pt x="431348" y="1916265"/>
                </a:cubicBezTo>
                <a:close/>
                <a:moveTo>
                  <a:pt x="174471" y="1868384"/>
                </a:moveTo>
                <a:cubicBezTo>
                  <a:pt x="174090" y="1867721"/>
                  <a:pt x="176471" y="1868629"/>
                  <a:pt x="180978" y="1870746"/>
                </a:cubicBezTo>
                <a:lnTo>
                  <a:pt x="191010" y="1875756"/>
                </a:lnTo>
                <a:lnTo>
                  <a:pt x="193875" y="1877919"/>
                </a:lnTo>
                <a:lnTo>
                  <a:pt x="210653" y="1891298"/>
                </a:lnTo>
                <a:lnTo>
                  <a:pt x="184537" y="1875452"/>
                </a:lnTo>
                <a:cubicBezTo>
                  <a:pt x="177995" y="1871282"/>
                  <a:pt x="174853" y="1869048"/>
                  <a:pt x="174471" y="1868384"/>
                </a:cubicBezTo>
                <a:close/>
                <a:moveTo>
                  <a:pt x="642912" y="1824742"/>
                </a:moveTo>
                <a:lnTo>
                  <a:pt x="675884" y="1842421"/>
                </a:lnTo>
                <a:lnTo>
                  <a:pt x="678376" y="1846467"/>
                </a:lnTo>
                <a:close/>
                <a:moveTo>
                  <a:pt x="673312" y="1793848"/>
                </a:moveTo>
                <a:lnTo>
                  <a:pt x="675421" y="1794169"/>
                </a:lnTo>
                <a:lnTo>
                  <a:pt x="676744" y="1793910"/>
                </a:lnTo>
                <a:lnTo>
                  <a:pt x="682643" y="1798037"/>
                </a:lnTo>
                <a:lnTo>
                  <a:pt x="682648" y="1799385"/>
                </a:lnTo>
                <a:close/>
                <a:moveTo>
                  <a:pt x="504829" y="1763775"/>
                </a:moveTo>
                <a:lnTo>
                  <a:pt x="505429" y="1764191"/>
                </a:lnTo>
                <a:cubicBezTo>
                  <a:pt x="523241" y="1776236"/>
                  <a:pt x="575744" y="1805488"/>
                  <a:pt x="573565" y="1804978"/>
                </a:cubicBezTo>
                <a:cubicBezTo>
                  <a:pt x="573254" y="1804904"/>
                  <a:pt x="571826" y="1804225"/>
                  <a:pt x="569022" y="1802799"/>
                </a:cubicBezTo>
                <a:lnTo>
                  <a:pt x="518493" y="1774916"/>
                </a:lnTo>
                <a:lnTo>
                  <a:pt x="516773" y="1773605"/>
                </a:lnTo>
                <a:close/>
                <a:moveTo>
                  <a:pt x="589662" y="1763436"/>
                </a:moveTo>
                <a:lnTo>
                  <a:pt x="626080" y="1780698"/>
                </a:lnTo>
                <a:cubicBezTo>
                  <a:pt x="638092" y="1786698"/>
                  <a:pt x="648592" y="1792350"/>
                  <a:pt x="656683" y="1797428"/>
                </a:cubicBezTo>
                <a:lnTo>
                  <a:pt x="665371" y="1803523"/>
                </a:lnTo>
                <a:lnTo>
                  <a:pt x="655557" y="1804827"/>
                </a:lnTo>
                <a:cubicBezTo>
                  <a:pt x="648688" y="1800027"/>
                  <a:pt x="639798" y="1794839"/>
                  <a:pt x="629642" y="1789412"/>
                </a:cubicBezTo>
                <a:lnTo>
                  <a:pt x="622090" y="1785612"/>
                </a:lnTo>
                <a:lnTo>
                  <a:pt x="616085" y="1781900"/>
                </a:lnTo>
                <a:close/>
                <a:moveTo>
                  <a:pt x="601914" y="1751509"/>
                </a:moveTo>
                <a:lnTo>
                  <a:pt x="673312" y="1793848"/>
                </a:lnTo>
                <a:lnTo>
                  <a:pt x="659330" y="1791723"/>
                </a:lnTo>
                <a:cubicBezTo>
                  <a:pt x="648866" y="1788459"/>
                  <a:pt x="638886" y="1782213"/>
                  <a:pt x="629147" y="1774719"/>
                </a:cubicBezTo>
                <a:close/>
                <a:moveTo>
                  <a:pt x="527344" y="1741092"/>
                </a:moveTo>
                <a:lnTo>
                  <a:pt x="559417" y="1758288"/>
                </a:lnTo>
                <a:cubicBezTo>
                  <a:pt x="581140" y="1770283"/>
                  <a:pt x="601096" y="1781525"/>
                  <a:pt x="614543" y="1789019"/>
                </a:cubicBezTo>
                <a:cubicBezTo>
                  <a:pt x="631885" y="1798686"/>
                  <a:pt x="647501" y="1810187"/>
                  <a:pt x="662687" y="1822147"/>
                </a:cubicBezTo>
                <a:lnTo>
                  <a:pt x="683535" y="1838566"/>
                </a:lnTo>
                <a:lnTo>
                  <a:pt x="662953" y="1826466"/>
                </a:lnTo>
                <a:cubicBezTo>
                  <a:pt x="628325" y="1805491"/>
                  <a:pt x="574882" y="1771748"/>
                  <a:pt x="527344" y="1741092"/>
                </a:cubicBezTo>
                <a:close/>
                <a:moveTo>
                  <a:pt x="463253" y="1732946"/>
                </a:moveTo>
                <a:cubicBezTo>
                  <a:pt x="462779" y="1732149"/>
                  <a:pt x="463735" y="1732243"/>
                  <a:pt x="466668" y="1733589"/>
                </a:cubicBezTo>
                <a:lnTo>
                  <a:pt x="471612" y="1736083"/>
                </a:lnTo>
                <a:lnTo>
                  <a:pt x="475385" y="1739551"/>
                </a:lnTo>
                <a:lnTo>
                  <a:pt x="504829" y="1763775"/>
                </a:lnTo>
                <a:lnTo>
                  <a:pt x="491344" y="1754460"/>
                </a:lnTo>
                <a:cubicBezTo>
                  <a:pt x="478962" y="1745757"/>
                  <a:pt x="464674" y="1735339"/>
                  <a:pt x="463253" y="1732946"/>
                </a:cubicBezTo>
                <a:close/>
                <a:moveTo>
                  <a:pt x="497394" y="1721616"/>
                </a:moveTo>
                <a:lnTo>
                  <a:pt x="501156" y="1723441"/>
                </a:lnTo>
                <a:lnTo>
                  <a:pt x="577750" y="1757987"/>
                </a:lnTo>
                <a:lnTo>
                  <a:pt x="603598" y="1774176"/>
                </a:lnTo>
                <a:lnTo>
                  <a:pt x="616085" y="1781900"/>
                </a:lnTo>
                <a:lnTo>
                  <a:pt x="619623" y="1784372"/>
                </a:lnTo>
                <a:lnTo>
                  <a:pt x="596138" y="1772555"/>
                </a:lnTo>
                <a:cubicBezTo>
                  <a:pt x="572287" y="1761026"/>
                  <a:pt x="546410" y="1749113"/>
                  <a:pt x="524580" y="1737971"/>
                </a:cubicBezTo>
                <a:lnTo>
                  <a:pt x="511055" y="1730498"/>
                </a:lnTo>
                <a:close/>
                <a:moveTo>
                  <a:pt x="513619" y="1717819"/>
                </a:moveTo>
                <a:lnTo>
                  <a:pt x="521148" y="1721569"/>
                </a:lnTo>
                <a:cubicBezTo>
                  <a:pt x="536961" y="1729798"/>
                  <a:pt x="551364" y="1737645"/>
                  <a:pt x="560730" y="1743216"/>
                </a:cubicBezTo>
                <a:lnTo>
                  <a:pt x="589662" y="1763436"/>
                </a:lnTo>
                <a:lnTo>
                  <a:pt x="586387" y="1761883"/>
                </a:lnTo>
                <a:lnTo>
                  <a:pt x="577750" y="1757987"/>
                </a:lnTo>
                <a:close/>
                <a:moveTo>
                  <a:pt x="482043" y="1711623"/>
                </a:moveTo>
                <a:lnTo>
                  <a:pt x="482690" y="1712053"/>
                </a:lnTo>
                <a:lnTo>
                  <a:pt x="497394" y="1721616"/>
                </a:lnTo>
                <a:lnTo>
                  <a:pt x="491226" y="1718622"/>
                </a:lnTo>
                <a:close/>
                <a:moveTo>
                  <a:pt x="539817" y="1704115"/>
                </a:moveTo>
                <a:lnTo>
                  <a:pt x="556838" y="1712359"/>
                </a:lnTo>
                <a:cubicBezTo>
                  <a:pt x="563088" y="1715544"/>
                  <a:pt x="568550" y="1718541"/>
                  <a:pt x="572761" y="1721227"/>
                </a:cubicBezTo>
                <a:lnTo>
                  <a:pt x="573582" y="1721815"/>
                </a:lnTo>
                <a:close/>
                <a:moveTo>
                  <a:pt x="439887" y="1699967"/>
                </a:moveTo>
                <a:cubicBezTo>
                  <a:pt x="444156" y="1700143"/>
                  <a:pt x="453428" y="1703684"/>
                  <a:pt x="465705" y="1709326"/>
                </a:cubicBezTo>
                <a:lnTo>
                  <a:pt x="471134" y="1711988"/>
                </a:lnTo>
                <a:lnTo>
                  <a:pt x="477468" y="1716612"/>
                </a:lnTo>
                <a:cubicBezTo>
                  <a:pt x="522862" y="1748387"/>
                  <a:pt x="585286" y="1788881"/>
                  <a:pt x="635998" y="1820508"/>
                </a:cubicBezTo>
                <a:lnTo>
                  <a:pt x="642912" y="1824742"/>
                </a:lnTo>
                <a:lnTo>
                  <a:pt x="572175" y="1786815"/>
                </a:lnTo>
                <a:lnTo>
                  <a:pt x="471612" y="1736083"/>
                </a:lnTo>
                <a:lnTo>
                  <a:pt x="444087" y="1710789"/>
                </a:lnTo>
                <a:cubicBezTo>
                  <a:pt x="436350" y="1702976"/>
                  <a:pt x="435616" y="1699790"/>
                  <a:pt x="439887" y="1699967"/>
                </a:cubicBezTo>
                <a:close/>
                <a:moveTo>
                  <a:pt x="474286" y="1697394"/>
                </a:moveTo>
                <a:lnTo>
                  <a:pt x="486065" y="1702719"/>
                </a:lnTo>
                <a:cubicBezTo>
                  <a:pt x="493526" y="1706275"/>
                  <a:pt x="500305" y="1709701"/>
                  <a:pt x="504662" y="1712207"/>
                </a:cubicBezTo>
                <a:lnTo>
                  <a:pt x="513619" y="1717819"/>
                </a:lnTo>
                <a:lnTo>
                  <a:pt x="474558" y="1698356"/>
                </a:lnTo>
                <a:close/>
                <a:moveTo>
                  <a:pt x="451122" y="1697379"/>
                </a:moveTo>
                <a:lnTo>
                  <a:pt x="466327" y="1706535"/>
                </a:lnTo>
                <a:lnTo>
                  <a:pt x="491226" y="1718622"/>
                </a:lnTo>
                <a:lnTo>
                  <a:pt x="495631" y="1721978"/>
                </a:lnTo>
                <a:lnTo>
                  <a:pt x="511055" y="1730498"/>
                </a:lnTo>
                <a:lnTo>
                  <a:pt x="527344" y="1741092"/>
                </a:lnTo>
                <a:lnTo>
                  <a:pt x="493671" y="1723036"/>
                </a:lnTo>
                <a:lnTo>
                  <a:pt x="471134" y="1711988"/>
                </a:lnTo>
                <a:close/>
                <a:moveTo>
                  <a:pt x="241566" y="1694119"/>
                </a:moveTo>
                <a:cubicBezTo>
                  <a:pt x="245285" y="1696510"/>
                  <a:pt x="260095" y="1706143"/>
                  <a:pt x="265993" y="1710026"/>
                </a:cubicBezTo>
                <a:lnTo>
                  <a:pt x="271115" y="1713591"/>
                </a:lnTo>
                <a:lnTo>
                  <a:pt x="242286" y="1694623"/>
                </a:lnTo>
                <a:cubicBezTo>
                  <a:pt x="240320" y="1693330"/>
                  <a:pt x="240326" y="1693321"/>
                  <a:pt x="241566" y="1694119"/>
                </a:cubicBezTo>
                <a:close/>
                <a:moveTo>
                  <a:pt x="517032" y="1693503"/>
                </a:moveTo>
                <a:lnTo>
                  <a:pt x="521171" y="1694340"/>
                </a:lnTo>
                <a:lnTo>
                  <a:pt x="539817" y="1704115"/>
                </a:lnTo>
                <a:lnTo>
                  <a:pt x="536188" y="1702358"/>
                </a:lnTo>
                <a:close/>
                <a:moveTo>
                  <a:pt x="442986" y="1691440"/>
                </a:moveTo>
                <a:lnTo>
                  <a:pt x="451122" y="1697379"/>
                </a:lnTo>
                <a:lnTo>
                  <a:pt x="443830" y="1692986"/>
                </a:lnTo>
                <a:close/>
                <a:moveTo>
                  <a:pt x="504816" y="1691030"/>
                </a:moveTo>
                <a:lnTo>
                  <a:pt x="513128" y="1692712"/>
                </a:lnTo>
                <a:lnTo>
                  <a:pt x="571635" y="1728624"/>
                </a:lnTo>
                <a:cubicBezTo>
                  <a:pt x="581391" y="1734185"/>
                  <a:pt x="590900" y="1741961"/>
                  <a:pt x="600403" y="1750221"/>
                </a:cubicBezTo>
                <a:lnTo>
                  <a:pt x="601914" y="1751509"/>
                </a:lnTo>
                <a:lnTo>
                  <a:pt x="562982" y="1728421"/>
                </a:lnTo>
                <a:cubicBezTo>
                  <a:pt x="551938" y="1721392"/>
                  <a:pt x="529646" y="1708034"/>
                  <a:pt x="513453" y="1697361"/>
                </a:cubicBezTo>
                <a:close/>
                <a:moveTo>
                  <a:pt x="502217" y="1689123"/>
                </a:moveTo>
                <a:lnTo>
                  <a:pt x="504816" y="1691030"/>
                </a:lnTo>
                <a:lnTo>
                  <a:pt x="496579" y="1689362"/>
                </a:lnTo>
                <a:close/>
                <a:moveTo>
                  <a:pt x="507111" y="1688917"/>
                </a:moveTo>
                <a:lnTo>
                  <a:pt x="517032" y="1693503"/>
                </a:lnTo>
                <a:lnTo>
                  <a:pt x="513128" y="1692712"/>
                </a:lnTo>
                <a:lnTo>
                  <a:pt x="506955" y="1688923"/>
                </a:lnTo>
                <a:close/>
                <a:moveTo>
                  <a:pt x="520431" y="1688352"/>
                </a:moveTo>
                <a:cubicBezTo>
                  <a:pt x="529908" y="1689322"/>
                  <a:pt x="538993" y="1691586"/>
                  <a:pt x="547772" y="1694847"/>
                </a:cubicBezTo>
                <a:lnTo>
                  <a:pt x="572078" y="1709145"/>
                </a:lnTo>
                <a:lnTo>
                  <a:pt x="590069" y="1721632"/>
                </a:lnTo>
                <a:lnTo>
                  <a:pt x="600161" y="1726352"/>
                </a:lnTo>
                <a:lnTo>
                  <a:pt x="609252" y="1734013"/>
                </a:lnTo>
                <a:lnTo>
                  <a:pt x="630737" y="1744371"/>
                </a:lnTo>
                <a:lnTo>
                  <a:pt x="641597" y="1750155"/>
                </a:lnTo>
                <a:lnTo>
                  <a:pt x="614560" y="1738486"/>
                </a:lnTo>
                <a:lnTo>
                  <a:pt x="624056" y="1746486"/>
                </a:lnTo>
                <a:lnTo>
                  <a:pt x="621302" y="1744635"/>
                </a:lnTo>
                <a:lnTo>
                  <a:pt x="603306" y="1733628"/>
                </a:lnTo>
                <a:lnTo>
                  <a:pt x="601219" y="1732726"/>
                </a:lnTo>
                <a:lnTo>
                  <a:pt x="596540" y="1731031"/>
                </a:lnTo>
                <a:lnTo>
                  <a:pt x="594326" y="1729004"/>
                </a:lnTo>
                <a:lnTo>
                  <a:pt x="596504" y="1729468"/>
                </a:lnTo>
                <a:lnTo>
                  <a:pt x="563733" y="1709422"/>
                </a:lnTo>
                <a:lnTo>
                  <a:pt x="514954" y="1688584"/>
                </a:lnTo>
                <a:close/>
                <a:moveTo>
                  <a:pt x="444501" y="1686000"/>
                </a:moveTo>
                <a:cubicBezTo>
                  <a:pt x="444502" y="1685629"/>
                  <a:pt x="445418" y="1685720"/>
                  <a:pt x="447035" y="1686174"/>
                </a:cubicBezTo>
                <a:lnTo>
                  <a:pt x="452762" y="1688377"/>
                </a:lnTo>
                <a:lnTo>
                  <a:pt x="473115" y="1697636"/>
                </a:lnTo>
                <a:lnTo>
                  <a:pt x="474558" y="1698356"/>
                </a:lnTo>
                <a:lnTo>
                  <a:pt x="477306" y="1708010"/>
                </a:lnTo>
                <a:lnTo>
                  <a:pt x="482043" y="1711623"/>
                </a:lnTo>
                <a:lnTo>
                  <a:pt x="447468" y="1688597"/>
                </a:lnTo>
                <a:cubicBezTo>
                  <a:pt x="445418" y="1687204"/>
                  <a:pt x="444501" y="1686371"/>
                  <a:pt x="444501" y="1686000"/>
                </a:cubicBezTo>
                <a:close/>
                <a:moveTo>
                  <a:pt x="495468" y="1683533"/>
                </a:moveTo>
                <a:lnTo>
                  <a:pt x="506432" y="1688602"/>
                </a:lnTo>
                <a:lnTo>
                  <a:pt x="506955" y="1688923"/>
                </a:lnTo>
                <a:lnTo>
                  <a:pt x="502217" y="1689123"/>
                </a:lnTo>
                <a:lnTo>
                  <a:pt x="495904" y="1684494"/>
                </a:lnTo>
                <a:close/>
                <a:moveTo>
                  <a:pt x="432864" y="1682322"/>
                </a:moveTo>
                <a:cubicBezTo>
                  <a:pt x="432947" y="1681466"/>
                  <a:pt x="434948" y="1681700"/>
                  <a:pt x="438411" y="1682787"/>
                </a:cubicBezTo>
                <a:lnTo>
                  <a:pt x="441113" y="1683839"/>
                </a:lnTo>
                <a:lnTo>
                  <a:pt x="439017" y="1684156"/>
                </a:lnTo>
                <a:lnTo>
                  <a:pt x="442986" y="1691440"/>
                </a:lnTo>
                <a:lnTo>
                  <a:pt x="438815" y="1688394"/>
                </a:lnTo>
                <a:cubicBezTo>
                  <a:pt x="434612" y="1685123"/>
                  <a:pt x="432780" y="1683178"/>
                  <a:pt x="432864" y="1682322"/>
                </a:cubicBezTo>
                <a:close/>
                <a:moveTo>
                  <a:pt x="495297" y="1681767"/>
                </a:moveTo>
                <a:lnTo>
                  <a:pt x="500514" y="1682415"/>
                </a:lnTo>
                <a:lnTo>
                  <a:pt x="514954" y="1688584"/>
                </a:lnTo>
                <a:lnTo>
                  <a:pt x="507111" y="1688917"/>
                </a:lnTo>
                <a:lnTo>
                  <a:pt x="506432" y="1688602"/>
                </a:lnTo>
                <a:close/>
                <a:moveTo>
                  <a:pt x="457249" y="1681402"/>
                </a:moveTo>
                <a:lnTo>
                  <a:pt x="496579" y="1689362"/>
                </a:lnTo>
                <a:lnTo>
                  <a:pt x="490735" y="1689610"/>
                </a:lnTo>
                <a:cubicBezTo>
                  <a:pt x="481415" y="1691328"/>
                  <a:pt x="476141" y="1693817"/>
                  <a:pt x="474155" y="1696932"/>
                </a:cubicBezTo>
                <a:lnTo>
                  <a:pt x="474286" y="1697394"/>
                </a:lnTo>
                <a:lnTo>
                  <a:pt x="463380" y="1692461"/>
                </a:lnTo>
                <a:lnTo>
                  <a:pt x="452762" y="1688377"/>
                </a:lnTo>
                <a:lnTo>
                  <a:pt x="452737" y="1688364"/>
                </a:lnTo>
                <a:lnTo>
                  <a:pt x="441113" y="1683839"/>
                </a:lnTo>
                <a:close/>
                <a:moveTo>
                  <a:pt x="490373" y="1663744"/>
                </a:moveTo>
                <a:lnTo>
                  <a:pt x="503413" y="1666422"/>
                </a:lnTo>
                <a:cubicBezTo>
                  <a:pt x="514019" y="1670532"/>
                  <a:pt x="523966" y="1676143"/>
                  <a:pt x="533587" y="1682428"/>
                </a:cubicBezTo>
                <a:lnTo>
                  <a:pt x="540660" y="1687337"/>
                </a:lnTo>
                <a:lnTo>
                  <a:pt x="539009" y="1686569"/>
                </a:lnTo>
                <a:close/>
                <a:moveTo>
                  <a:pt x="460969" y="1660696"/>
                </a:moveTo>
                <a:lnTo>
                  <a:pt x="495297" y="1681767"/>
                </a:lnTo>
                <a:lnTo>
                  <a:pt x="494625" y="1681684"/>
                </a:lnTo>
                <a:lnTo>
                  <a:pt x="495468" y="1683533"/>
                </a:lnTo>
                <a:lnTo>
                  <a:pt x="491878" y="1681875"/>
                </a:lnTo>
                <a:cubicBezTo>
                  <a:pt x="471506" y="1672203"/>
                  <a:pt x="456597" y="1664114"/>
                  <a:pt x="459705" y="1660891"/>
                </a:cubicBezTo>
                <a:close/>
                <a:moveTo>
                  <a:pt x="410452" y="1628779"/>
                </a:moveTo>
                <a:cubicBezTo>
                  <a:pt x="409494" y="1626428"/>
                  <a:pt x="434527" y="1637656"/>
                  <a:pt x="467570" y="1653042"/>
                </a:cubicBezTo>
                <a:lnTo>
                  <a:pt x="490373" y="1663744"/>
                </a:lnTo>
                <a:lnTo>
                  <a:pt x="469281" y="1659413"/>
                </a:lnTo>
                <a:lnTo>
                  <a:pt x="460969" y="1660696"/>
                </a:lnTo>
                <a:lnTo>
                  <a:pt x="420741" y="1636005"/>
                </a:lnTo>
                <a:cubicBezTo>
                  <a:pt x="413980" y="1631855"/>
                  <a:pt x="410772" y="1629563"/>
                  <a:pt x="410452" y="1628779"/>
                </a:cubicBezTo>
                <a:close/>
                <a:moveTo>
                  <a:pt x="925356" y="1526448"/>
                </a:moveTo>
                <a:lnTo>
                  <a:pt x="931202" y="1529208"/>
                </a:lnTo>
                <a:cubicBezTo>
                  <a:pt x="932799" y="1529745"/>
                  <a:pt x="933195" y="1529484"/>
                  <a:pt x="932153" y="1528268"/>
                </a:cubicBezTo>
                <a:lnTo>
                  <a:pt x="930770" y="1527069"/>
                </a:lnTo>
                <a:close/>
                <a:moveTo>
                  <a:pt x="907592" y="1516765"/>
                </a:moveTo>
                <a:lnTo>
                  <a:pt x="909085" y="1517642"/>
                </a:lnTo>
                <a:cubicBezTo>
                  <a:pt x="914546" y="1520752"/>
                  <a:pt x="919276" y="1523375"/>
                  <a:pt x="923041" y="1525355"/>
                </a:cubicBezTo>
                <a:lnTo>
                  <a:pt x="925331" y="1526436"/>
                </a:lnTo>
                <a:lnTo>
                  <a:pt x="930764" y="1527062"/>
                </a:lnTo>
                <a:lnTo>
                  <a:pt x="924477" y="1521604"/>
                </a:lnTo>
                <a:lnTo>
                  <a:pt x="921893" y="1519563"/>
                </a:lnTo>
                <a:lnTo>
                  <a:pt x="914115" y="1517772"/>
                </a:lnTo>
                <a:close/>
                <a:moveTo>
                  <a:pt x="808838" y="1515723"/>
                </a:moveTo>
                <a:lnTo>
                  <a:pt x="828657" y="1525900"/>
                </a:lnTo>
                <a:cubicBezTo>
                  <a:pt x="846892" y="1534951"/>
                  <a:pt x="855439" y="1538352"/>
                  <a:pt x="849549" y="1533402"/>
                </a:cubicBezTo>
                <a:cubicBezTo>
                  <a:pt x="846604" y="1530926"/>
                  <a:pt x="840049" y="1526364"/>
                  <a:pt x="829292" y="1519374"/>
                </a:cubicBezTo>
                <a:lnTo>
                  <a:pt x="825974" y="1517212"/>
                </a:lnTo>
                <a:lnTo>
                  <a:pt x="820575" y="1516812"/>
                </a:lnTo>
                <a:close/>
                <a:moveTo>
                  <a:pt x="763021" y="1511393"/>
                </a:moveTo>
                <a:lnTo>
                  <a:pt x="782281" y="1522322"/>
                </a:lnTo>
                <a:cubicBezTo>
                  <a:pt x="802979" y="1534110"/>
                  <a:pt x="827745" y="1547960"/>
                  <a:pt x="828536" y="1545295"/>
                </a:cubicBezTo>
                <a:cubicBezTo>
                  <a:pt x="828696" y="1544762"/>
                  <a:pt x="827895" y="1543569"/>
                  <a:pt x="825912" y="1541566"/>
                </a:cubicBezTo>
                <a:lnTo>
                  <a:pt x="789878" y="1513971"/>
                </a:lnTo>
                <a:lnTo>
                  <a:pt x="768693" y="1512028"/>
                </a:lnTo>
                <a:close/>
                <a:moveTo>
                  <a:pt x="329429" y="1499863"/>
                </a:moveTo>
                <a:lnTo>
                  <a:pt x="339291" y="1504507"/>
                </a:lnTo>
                <a:cubicBezTo>
                  <a:pt x="352419" y="1511035"/>
                  <a:pt x="367885" y="1518965"/>
                  <a:pt x="384684" y="1527695"/>
                </a:cubicBezTo>
                <a:lnTo>
                  <a:pt x="408284" y="1540067"/>
                </a:lnTo>
                <a:lnTo>
                  <a:pt x="382640" y="1529438"/>
                </a:lnTo>
                <a:cubicBezTo>
                  <a:pt x="371630" y="1524642"/>
                  <a:pt x="359845" y="1519282"/>
                  <a:pt x="348269" y="1513733"/>
                </a:cubicBezTo>
                <a:lnTo>
                  <a:pt x="345827" y="1512491"/>
                </a:lnTo>
                <a:close/>
                <a:moveTo>
                  <a:pt x="755549" y="1493368"/>
                </a:moveTo>
                <a:lnTo>
                  <a:pt x="754455" y="1493370"/>
                </a:lnTo>
                <a:lnTo>
                  <a:pt x="734895" y="1494646"/>
                </a:lnTo>
                <a:lnTo>
                  <a:pt x="759475" y="1509329"/>
                </a:lnTo>
                <a:lnTo>
                  <a:pt x="785856" y="1510890"/>
                </a:lnTo>
                <a:lnTo>
                  <a:pt x="781689" y="1507700"/>
                </a:lnTo>
                <a:close/>
                <a:moveTo>
                  <a:pt x="787280" y="1493318"/>
                </a:moveTo>
                <a:lnTo>
                  <a:pt x="766272" y="1493351"/>
                </a:lnTo>
                <a:lnTo>
                  <a:pt x="794633" y="1508427"/>
                </a:lnTo>
                <a:lnTo>
                  <a:pt x="801897" y="1512158"/>
                </a:lnTo>
                <a:lnTo>
                  <a:pt x="821769" y="1514472"/>
                </a:lnTo>
                <a:lnTo>
                  <a:pt x="790239" y="1493924"/>
                </a:lnTo>
                <a:close/>
                <a:moveTo>
                  <a:pt x="691687" y="1488718"/>
                </a:moveTo>
                <a:lnTo>
                  <a:pt x="807478" y="1548558"/>
                </a:lnTo>
                <a:cubicBezTo>
                  <a:pt x="810994" y="1550254"/>
                  <a:pt x="811091" y="1550134"/>
                  <a:pt x="809049" y="1548881"/>
                </a:cubicBezTo>
                <a:cubicBezTo>
                  <a:pt x="802924" y="1545121"/>
                  <a:pt x="777563" y="1531154"/>
                  <a:pt x="767591" y="1525353"/>
                </a:cubicBezTo>
                <a:lnTo>
                  <a:pt x="701010" y="1490865"/>
                </a:lnTo>
                <a:close/>
                <a:moveTo>
                  <a:pt x="311669" y="1467335"/>
                </a:moveTo>
                <a:cubicBezTo>
                  <a:pt x="320563" y="1468322"/>
                  <a:pt x="340603" y="1478371"/>
                  <a:pt x="376528" y="1503755"/>
                </a:cubicBezTo>
                <a:lnTo>
                  <a:pt x="398898" y="1520603"/>
                </a:lnTo>
                <a:lnTo>
                  <a:pt x="370361" y="1507368"/>
                </a:lnTo>
                <a:lnTo>
                  <a:pt x="308161" y="1475807"/>
                </a:lnTo>
                <a:lnTo>
                  <a:pt x="306314" y="1469135"/>
                </a:lnTo>
                <a:cubicBezTo>
                  <a:pt x="306978" y="1467683"/>
                  <a:pt x="308704" y="1467005"/>
                  <a:pt x="311669" y="1467335"/>
                </a:cubicBezTo>
                <a:close/>
                <a:moveTo>
                  <a:pt x="578359" y="1465741"/>
                </a:moveTo>
                <a:lnTo>
                  <a:pt x="647899" y="1502808"/>
                </a:lnTo>
                <a:cubicBezTo>
                  <a:pt x="737306" y="1549798"/>
                  <a:pt x="811231" y="1586586"/>
                  <a:pt x="782762" y="1567335"/>
                </a:cubicBezTo>
                <a:lnTo>
                  <a:pt x="769978" y="1559283"/>
                </a:lnTo>
                <a:lnTo>
                  <a:pt x="787919" y="1562947"/>
                </a:lnTo>
                <a:cubicBezTo>
                  <a:pt x="792536" y="1563055"/>
                  <a:pt x="793347" y="1561713"/>
                  <a:pt x="791736" y="1559508"/>
                </a:cubicBezTo>
                <a:cubicBezTo>
                  <a:pt x="786903" y="1552896"/>
                  <a:pt x="760263" y="1538534"/>
                  <a:pt x="749159" y="1532344"/>
                </a:cubicBezTo>
                <a:lnTo>
                  <a:pt x="633627" y="1472560"/>
                </a:lnTo>
                <a:lnTo>
                  <a:pt x="598198" y="1465998"/>
                </a:lnTo>
                <a:lnTo>
                  <a:pt x="633778" y="1481373"/>
                </a:lnTo>
                <a:cubicBezTo>
                  <a:pt x="675554" y="1500629"/>
                  <a:pt x="697932" y="1515387"/>
                  <a:pt x="763085" y="1554941"/>
                </a:cubicBezTo>
                <a:lnTo>
                  <a:pt x="769978" y="1559283"/>
                </a:lnTo>
                <a:lnTo>
                  <a:pt x="769955" y="1559278"/>
                </a:lnTo>
                <a:cubicBezTo>
                  <a:pt x="753181" y="1552854"/>
                  <a:pt x="739379" y="1539539"/>
                  <a:pt x="723199" y="1531735"/>
                </a:cubicBezTo>
                <a:lnTo>
                  <a:pt x="591151" y="1465991"/>
                </a:lnTo>
                <a:lnTo>
                  <a:pt x="579194" y="1465929"/>
                </a:lnTo>
                <a:close/>
                <a:moveTo>
                  <a:pt x="282237" y="1462016"/>
                </a:moveTo>
                <a:lnTo>
                  <a:pt x="284693" y="1462166"/>
                </a:lnTo>
                <a:lnTo>
                  <a:pt x="295241" y="1469252"/>
                </a:lnTo>
                <a:lnTo>
                  <a:pt x="308161" y="1475807"/>
                </a:lnTo>
                <a:lnTo>
                  <a:pt x="308913" y="1478524"/>
                </a:lnTo>
                <a:cubicBezTo>
                  <a:pt x="311391" y="1482664"/>
                  <a:pt x="315342" y="1487630"/>
                  <a:pt x="320350" y="1492871"/>
                </a:cubicBezTo>
                <a:lnTo>
                  <a:pt x="329429" y="1499863"/>
                </a:lnTo>
                <a:lnTo>
                  <a:pt x="307912" y="1489728"/>
                </a:lnTo>
                <a:lnTo>
                  <a:pt x="300232" y="1487859"/>
                </a:lnTo>
                <a:lnTo>
                  <a:pt x="289167" y="1481158"/>
                </a:lnTo>
                <a:cubicBezTo>
                  <a:pt x="275542" y="1471539"/>
                  <a:pt x="270610" y="1464159"/>
                  <a:pt x="282237" y="1462016"/>
                </a:cubicBezTo>
                <a:close/>
                <a:moveTo>
                  <a:pt x="571555" y="1460855"/>
                </a:moveTo>
                <a:cubicBezTo>
                  <a:pt x="570442" y="1460769"/>
                  <a:pt x="570279" y="1460827"/>
                  <a:pt x="571639" y="1461079"/>
                </a:cubicBezTo>
                <a:lnTo>
                  <a:pt x="586998" y="1463923"/>
                </a:lnTo>
                <a:lnTo>
                  <a:pt x="584973" y="1462916"/>
                </a:lnTo>
                <a:lnTo>
                  <a:pt x="577172" y="1461493"/>
                </a:lnTo>
                <a:cubicBezTo>
                  <a:pt x="574731" y="1461170"/>
                  <a:pt x="572668" y="1460941"/>
                  <a:pt x="571555" y="1460855"/>
                </a:cubicBezTo>
                <a:close/>
                <a:moveTo>
                  <a:pt x="464666" y="1446037"/>
                </a:moveTo>
                <a:lnTo>
                  <a:pt x="473846" y="1447046"/>
                </a:lnTo>
                <a:cubicBezTo>
                  <a:pt x="476834" y="1447391"/>
                  <a:pt x="478303" y="1447593"/>
                  <a:pt x="479540" y="1447823"/>
                </a:cubicBezTo>
                <a:lnTo>
                  <a:pt x="481226" y="1448194"/>
                </a:lnTo>
                <a:lnTo>
                  <a:pt x="467620" y="1446626"/>
                </a:lnTo>
                <a:close/>
                <a:moveTo>
                  <a:pt x="728064" y="1442767"/>
                </a:moveTo>
                <a:lnTo>
                  <a:pt x="752411" y="1455215"/>
                </a:lnTo>
                <a:cubicBezTo>
                  <a:pt x="780752" y="1470545"/>
                  <a:pt x="816095" y="1491562"/>
                  <a:pt x="813654" y="1491614"/>
                </a:cubicBezTo>
                <a:cubicBezTo>
                  <a:pt x="813190" y="1491623"/>
                  <a:pt x="811354" y="1490872"/>
                  <a:pt x="807837" y="1489176"/>
                </a:cubicBezTo>
                <a:lnTo>
                  <a:pt x="780237" y="1474442"/>
                </a:lnTo>
                <a:close/>
                <a:moveTo>
                  <a:pt x="728060" y="1442764"/>
                </a:moveTo>
                <a:lnTo>
                  <a:pt x="728064" y="1442767"/>
                </a:lnTo>
                <a:lnTo>
                  <a:pt x="728063" y="1442766"/>
                </a:lnTo>
                <a:close/>
                <a:moveTo>
                  <a:pt x="397557" y="1438527"/>
                </a:moveTo>
                <a:lnTo>
                  <a:pt x="413335" y="1445120"/>
                </a:lnTo>
                <a:lnTo>
                  <a:pt x="493294" y="1488549"/>
                </a:lnTo>
                <a:cubicBezTo>
                  <a:pt x="560852" y="1522920"/>
                  <a:pt x="629231" y="1556302"/>
                  <a:pt x="696879" y="1590509"/>
                </a:cubicBezTo>
                <a:cubicBezTo>
                  <a:pt x="706736" y="1595493"/>
                  <a:pt x="711792" y="1597814"/>
                  <a:pt x="712933" y="1597993"/>
                </a:cubicBezTo>
                <a:cubicBezTo>
                  <a:pt x="720908" y="1599246"/>
                  <a:pt x="536935" y="1495566"/>
                  <a:pt x="463957" y="1466273"/>
                </a:cubicBezTo>
                <a:lnTo>
                  <a:pt x="413335" y="1445120"/>
                </a:lnTo>
                <a:lnTo>
                  <a:pt x="402171" y="1439056"/>
                </a:lnTo>
                <a:close/>
                <a:moveTo>
                  <a:pt x="904022" y="1432372"/>
                </a:moveTo>
                <a:lnTo>
                  <a:pt x="909444" y="1435309"/>
                </a:lnTo>
                <a:cubicBezTo>
                  <a:pt x="909881" y="1435409"/>
                  <a:pt x="908843" y="1434589"/>
                  <a:pt x="906665" y="1433070"/>
                </a:cubicBezTo>
                <a:lnTo>
                  <a:pt x="906168" y="1432747"/>
                </a:lnTo>
                <a:close/>
                <a:moveTo>
                  <a:pt x="821033" y="1416284"/>
                </a:moveTo>
                <a:lnTo>
                  <a:pt x="870925" y="1444216"/>
                </a:lnTo>
                <a:lnTo>
                  <a:pt x="874166" y="1449528"/>
                </a:lnTo>
                <a:lnTo>
                  <a:pt x="874338" y="1449519"/>
                </a:lnTo>
                <a:lnTo>
                  <a:pt x="881926" y="1451063"/>
                </a:lnTo>
                <a:lnTo>
                  <a:pt x="876893" y="1447558"/>
                </a:lnTo>
                <a:lnTo>
                  <a:pt x="870925" y="1444216"/>
                </a:lnTo>
                <a:lnTo>
                  <a:pt x="867441" y="1438508"/>
                </a:lnTo>
                <a:lnTo>
                  <a:pt x="867644" y="1438613"/>
                </a:lnTo>
                <a:cubicBezTo>
                  <a:pt x="873028" y="1440835"/>
                  <a:pt x="873498" y="1440275"/>
                  <a:pt x="870871" y="1438001"/>
                </a:cubicBezTo>
                <a:lnTo>
                  <a:pt x="864279" y="1433325"/>
                </a:lnTo>
                <a:lnTo>
                  <a:pt x="858871" y="1424465"/>
                </a:lnTo>
                <a:lnTo>
                  <a:pt x="847564" y="1422020"/>
                </a:lnTo>
                <a:lnTo>
                  <a:pt x="855523" y="1427116"/>
                </a:lnTo>
                <a:lnTo>
                  <a:pt x="864279" y="1433325"/>
                </a:lnTo>
                <a:lnTo>
                  <a:pt x="867441" y="1438508"/>
                </a:lnTo>
                <a:lnTo>
                  <a:pt x="826770" y="1417525"/>
                </a:lnTo>
                <a:close/>
                <a:moveTo>
                  <a:pt x="867556" y="1411114"/>
                </a:moveTo>
                <a:lnTo>
                  <a:pt x="874003" y="1414877"/>
                </a:lnTo>
                <a:lnTo>
                  <a:pt x="879621" y="1415526"/>
                </a:lnTo>
                <a:lnTo>
                  <a:pt x="876681" y="1413713"/>
                </a:lnTo>
                <a:close/>
                <a:moveTo>
                  <a:pt x="781749" y="1407471"/>
                </a:moveTo>
                <a:lnTo>
                  <a:pt x="799521" y="1417232"/>
                </a:lnTo>
                <a:lnTo>
                  <a:pt x="846601" y="1448787"/>
                </a:lnTo>
                <a:cubicBezTo>
                  <a:pt x="871294" y="1465514"/>
                  <a:pt x="882737" y="1473000"/>
                  <a:pt x="883174" y="1468466"/>
                </a:cubicBezTo>
                <a:lnTo>
                  <a:pt x="879747" y="1460894"/>
                </a:lnTo>
                <a:lnTo>
                  <a:pt x="887088" y="1464723"/>
                </a:lnTo>
                <a:cubicBezTo>
                  <a:pt x="906122" y="1474968"/>
                  <a:pt x="928260" y="1487188"/>
                  <a:pt x="932547" y="1488045"/>
                </a:cubicBezTo>
                <a:cubicBezTo>
                  <a:pt x="933977" y="1488330"/>
                  <a:pt x="933423" y="1487352"/>
                  <a:pt x="930110" y="1484619"/>
                </a:cubicBezTo>
                <a:lnTo>
                  <a:pt x="896102" y="1460934"/>
                </a:lnTo>
                <a:lnTo>
                  <a:pt x="875658" y="1451973"/>
                </a:lnTo>
                <a:lnTo>
                  <a:pt x="875856" y="1452298"/>
                </a:lnTo>
                <a:lnTo>
                  <a:pt x="879747" y="1460894"/>
                </a:lnTo>
                <a:lnTo>
                  <a:pt x="865390" y="1453407"/>
                </a:lnTo>
                <a:lnTo>
                  <a:pt x="799521" y="1417232"/>
                </a:lnTo>
                <a:lnTo>
                  <a:pt x="799343" y="1417113"/>
                </a:lnTo>
                <a:lnTo>
                  <a:pt x="785543" y="1408398"/>
                </a:lnTo>
                <a:close/>
                <a:moveTo>
                  <a:pt x="723291" y="1407227"/>
                </a:moveTo>
                <a:lnTo>
                  <a:pt x="728938" y="1410411"/>
                </a:lnTo>
                <a:cubicBezTo>
                  <a:pt x="757355" y="1426683"/>
                  <a:pt x="789895" y="1445749"/>
                  <a:pt x="800339" y="1452583"/>
                </a:cubicBezTo>
                <a:lnTo>
                  <a:pt x="801778" y="1453721"/>
                </a:lnTo>
                <a:lnTo>
                  <a:pt x="795223" y="1449789"/>
                </a:lnTo>
                <a:cubicBezTo>
                  <a:pt x="786508" y="1444592"/>
                  <a:pt x="778733" y="1440000"/>
                  <a:pt x="772456" y="1436382"/>
                </a:cubicBezTo>
                <a:close/>
                <a:moveTo>
                  <a:pt x="852311" y="1406771"/>
                </a:moveTo>
                <a:lnTo>
                  <a:pt x="855306" y="1408360"/>
                </a:lnTo>
                <a:lnTo>
                  <a:pt x="855541" y="1407692"/>
                </a:lnTo>
                <a:close/>
                <a:moveTo>
                  <a:pt x="4261685" y="1400884"/>
                </a:moveTo>
                <a:cubicBezTo>
                  <a:pt x="4257223" y="1416524"/>
                  <a:pt x="4250632" y="1431475"/>
                  <a:pt x="4245104" y="1446770"/>
                </a:cubicBezTo>
                <a:cubicBezTo>
                  <a:pt x="4240407" y="1459769"/>
                  <a:pt x="4233449" y="1471718"/>
                  <a:pt x="4225777" y="1483312"/>
                </a:cubicBezTo>
                <a:lnTo>
                  <a:pt x="4224098" y="1485759"/>
                </a:lnTo>
                <a:lnTo>
                  <a:pt x="4226826" y="1478210"/>
                </a:lnTo>
                <a:cubicBezTo>
                  <a:pt x="4237719" y="1452119"/>
                  <a:pt x="4252076" y="1427475"/>
                  <a:pt x="4261685" y="1400884"/>
                </a:cubicBezTo>
                <a:close/>
                <a:moveTo>
                  <a:pt x="267544" y="1387435"/>
                </a:moveTo>
                <a:lnTo>
                  <a:pt x="271569" y="1388984"/>
                </a:lnTo>
                <a:lnTo>
                  <a:pt x="269327" y="1391527"/>
                </a:lnTo>
                <a:lnTo>
                  <a:pt x="265263" y="1388337"/>
                </a:lnTo>
                <a:cubicBezTo>
                  <a:pt x="263877" y="1386851"/>
                  <a:pt x="264295" y="1386338"/>
                  <a:pt x="267544" y="1387435"/>
                </a:cubicBezTo>
                <a:close/>
                <a:moveTo>
                  <a:pt x="273000" y="1387360"/>
                </a:moveTo>
                <a:cubicBezTo>
                  <a:pt x="278350" y="1388194"/>
                  <a:pt x="286319" y="1391816"/>
                  <a:pt x="295298" y="1396607"/>
                </a:cubicBezTo>
                <a:lnTo>
                  <a:pt x="303363" y="1401232"/>
                </a:lnTo>
                <a:lnTo>
                  <a:pt x="271569" y="1388984"/>
                </a:lnTo>
                <a:close/>
                <a:moveTo>
                  <a:pt x="759248" y="1384936"/>
                </a:moveTo>
                <a:lnTo>
                  <a:pt x="786675" y="1398806"/>
                </a:lnTo>
                <a:lnTo>
                  <a:pt x="796647" y="1400938"/>
                </a:lnTo>
                <a:lnTo>
                  <a:pt x="773627" y="1387316"/>
                </a:lnTo>
                <a:close/>
                <a:moveTo>
                  <a:pt x="667009" y="1381080"/>
                </a:moveTo>
                <a:lnTo>
                  <a:pt x="701136" y="1400416"/>
                </a:lnTo>
                <a:cubicBezTo>
                  <a:pt x="732418" y="1418140"/>
                  <a:pt x="763897" y="1435563"/>
                  <a:pt x="796163" y="1451785"/>
                </a:cubicBezTo>
                <a:cubicBezTo>
                  <a:pt x="800714" y="1454073"/>
                  <a:pt x="803063" y="1455127"/>
                  <a:pt x="803623" y="1455182"/>
                </a:cubicBezTo>
                <a:lnTo>
                  <a:pt x="801778" y="1453721"/>
                </a:lnTo>
                <a:lnTo>
                  <a:pt x="823625" y="1466827"/>
                </a:lnTo>
                <a:cubicBezTo>
                  <a:pt x="838675" y="1475887"/>
                  <a:pt x="854580" y="1485479"/>
                  <a:pt x="869452" y="1494362"/>
                </a:cubicBezTo>
                <a:lnTo>
                  <a:pt x="900116" y="1512373"/>
                </a:lnTo>
                <a:lnTo>
                  <a:pt x="917634" y="1516201"/>
                </a:lnTo>
                <a:lnTo>
                  <a:pt x="885717" y="1491002"/>
                </a:lnTo>
                <a:cubicBezTo>
                  <a:pt x="842534" y="1464495"/>
                  <a:pt x="799314" y="1437991"/>
                  <a:pt x="755622" y="1412037"/>
                </a:cubicBezTo>
                <a:lnTo>
                  <a:pt x="721902" y="1392842"/>
                </a:lnTo>
                <a:lnTo>
                  <a:pt x="718653" y="1392048"/>
                </a:lnTo>
                <a:lnTo>
                  <a:pt x="686000" y="1385113"/>
                </a:lnTo>
                <a:lnTo>
                  <a:pt x="723291" y="1407227"/>
                </a:lnTo>
                <a:lnTo>
                  <a:pt x="692683" y="1389972"/>
                </a:lnTo>
                <a:lnTo>
                  <a:pt x="681176" y="1384089"/>
                </a:lnTo>
                <a:close/>
                <a:moveTo>
                  <a:pt x="727407" y="1377539"/>
                </a:moveTo>
                <a:lnTo>
                  <a:pt x="732730" y="1380549"/>
                </a:lnTo>
                <a:lnTo>
                  <a:pt x="752776" y="1391559"/>
                </a:lnTo>
                <a:lnTo>
                  <a:pt x="761994" y="1393529"/>
                </a:lnTo>
                <a:lnTo>
                  <a:pt x="743569" y="1381897"/>
                </a:lnTo>
                <a:lnTo>
                  <a:pt x="732241" y="1379171"/>
                </a:lnTo>
                <a:close/>
                <a:moveTo>
                  <a:pt x="658533" y="1368824"/>
                </a:moveTo>
                <a:lnTo>
                  <a:pt x="660652" y="1370081"/>
                </a:lnTo>
                <a:lnTo>
                  <a:pt x="668980" y="1371403"/>
                </a:lnTo>
                <a:lnTo>
                  <a:pt x="695929" y="1378058"/>
                </a:lnTo>
                <a:lnTo>
                  <a:pt x="686364" y="1372612"/>
                </a:lnTo>
                <a:lnTo>
                  <a:pt x="673021" y="1372045"/>
                </a:lnTo>
                <a:lnTo>
                  <a:pt x="668980" y="1371403"/>
                </a:lnTo>
                <a:close/>
                <a:moveTo>
                  <a:pt x="409418" y="1368526"/>
                </a:moveTo>
                <a:lnTo>
                  <a:pt x="535330" y="1438199"/>
                </a:lnTo>
                <a:lnTo>
                  <a:pt x="555354" y="1448169"/>
                </a:lnTo>
                <a:lnTo>
                  <a:pt x="535530" y="1440089"/>
                </a:lnTo>
                <a:lnTo>
                  <a:pt x="518606" y="1433286"/>
                </a:lnTo>
                <a:lnTo>
                  <a:pt x="482301" y="1413360"/>
                </a:lnTo>
                <a:cubicBezTo>
                  <a:pt x="449213" y="1394843"/>
                  <a:pt x="423877" y="1380011"/>
                  <a:pt x="413921" y="1372889"/>
                </a:cubicBezTo>
                <a:close/>
                <a:moveTo>
                  <a:pt x="636032" y="1363529"/>
                </a:moveTo>
                <a:lnTo>
                  <a:pt x="641672" y="1366724"/>
                </a:lnTo>
                <a:lnTo>
                  <a:pt x="648532" y="1368157"/>
                </a:lnTo>
                <a:lnTo>
                  <a:pt x="650679" y="1368498"/>
                </a:lnTo>
                <a:lnTo>
                  <a:pt x="644995" y="1365592"/>
                </a:lnTo>
                <a:close/>
                <a:moveTo>
                  <a:pt x="785544" y="1362379"/>
                </a:moveTo>
                <a:lnTo>
                  <a:pt x="816082" y="1378014"/>
                </a:lnTo>
                <a:cubicBezTo>
                  <a:pt x="823871" y="1381904"/>
                  <a:pt x="835080" y="1388304"/>
                  <a:pt x="847048" y="1395447"/>
                </a:cubicBezTo>
                <a:lnTo>
                  <a:pt x="851052" y="1397916"/>
                </a:lnTo>
                <a:lnTo>
                  <a:pt x="854655" y="1403584"/>
                </a:lnTo>
                <a:lnTo>
                  <a:pt x="825908" y="1386803"/>
                </a:lnTo>
                <a:lnTo>
                  <a:pt x="794176" y="1368124"/>
                </a:lnTo>
                <a:close/>
                <a:moveTo>
                  <a:pt x="419894" y="1360277"/>
                </a:moveTo>
                <a:cubicBezTo>
                  <a:pt x="431558" y="1356006"/>
                  <a:pt x="446397" y="1362730"/>
                  <a:pt x="462079" y="1373030"/>
                </a:cubicBezTo>
                <a:lnTo>
                  <a:pt x="481353" y="1387074"/>
                </a:lnTo>
                <a:lnTo>
                  <a:pt x="476350" y="1384903"/>
                </a:lnTo>
                <a:cubicBezTo>
                  <a:pt x="466098" y="1380951"/>
                  <a:pt x="450994" y="1374652"/>
                  <a:pt x="434681" y="1367766"/>
                </a:cubicBezTo>
                <a:lnTo>
                  <a:pt x="418857" y="1361087"/>
                </a:lnTo>
                <a:close/>
                <a:moveTo>
                  <a:pt x="538566" y="1353922"/>
                </a:moveTo>
                <a:lnTo>
                  <a:pt x="537815" y="1354161"/>
                </a:lnTo>
                <a:lnTo>
                  <a:pt x="544840" y="1357419"/>
                </a:lnTo>
                <a:lnTo>
                  <a:pt x="557609" y="1364537"/>
                </a:lnTo>
                <a:lnTo>
                  <a:pt x="681819" y="1421542"/>
                </a:lnTo>
                <a:lnTo>
                  <a:pt x="735460" y="1450536"/>
                </a:lnTo>
                <a:lnTo>
                  <a:pt x="780237" y="1474442"/>
                </a:lnTo>
                <a:lnTo>
                  <a:pt x="791657" y="1481374"/>
                </a:lnTo>
                <a:cubicBezTo>
                  <a:pt x="796755" y="1484341"/>
                  <a:pt x="807247" y="1489885"/>
                  <a:pt x="815264" y="1493866"/>
                </a:cubicBezTo>
                <a:lnTo>
                  <a:pt x="820126" y="1496134"/>
                </a:lnTo>
                <a:lnTo>
                  <a:pt x="823847" y="1496867"/>
                </a:lnTo>
                <a:lnTo>
                  <a:pt x="768645" y="1460631"/>
                </a:lnTo>
                <a:cubicBezTo>
                  <a:pt x="715892" y="1427581"/>
                  <a:pt x="669150" y="1403076"/>
                  <a:pt x="611771" y="1374917"/>
                </a:cubicBezTo>
                <a:lnTo>
                  <a:pt x="591266" y="1364994"/>
                </a:lnTo>
                <a:lnTo>
                  <a:pt x="590929" y="1364922"/>
                </a:lnTo>
                <a:lnTo>
                  <a:pt x="596157" y="1367630"/>
                </a:lnTo>
                <a:cubicBezTo>
                  <a:pt x="619993" y="1379996"/>
                  <a:pt x="643054" y="1392152"/>
                  <a:pt x="664471" y="1404158"/>
                </a:cubicBezTo>
                <a:lnTo>
                  <a:pt x="728060" y="1442764"/>
                </a:lnTo>
                <a:lnTo>
                  <a:pt x="681819" y="1421542"/>
                </a:lnTo>
                <a:lnTo>
                  <a:pt x="663343" y="1411556"/>
                </a:lnTo>
                <a:cubicBezTo>
                  <a:pt x="635486" y="1397771"/>
                  <a:pt x="606644" y="1385308"/>
                  <a:pt x="577881" y="1372743"/>
                </a:cubicBezTo>
                <a:lnTo>
                  <a:pt x="544840" y="1357419"/>
                </a:lnTo>
                <a:close/>
                <a:moveTo>
                  <a:pt x="804574" y="1352173"/>
                </a:moveTo>
                <a:lnTo>
                  <a:pt x="826989" y="1363423"/>
                </a:lnTo>
                <a:lnTo>
                  <a:pt x="828334" y="1365313"/>
                </a:lnTo>
                <a:close/>
                <a:moveTo>
                  <a:pt x="4282240" y="1351197"/>
                </a:moveTo>
                <a:lnTo>
                  <a:pt x="4281254" y="1358801"/>
                </a:lnTo>
                <a:cubicBezTo>
                  <a:pt x="4280708" y="1363289"/>
                  <a:pt x="4280271" y="1367062"/>
                  <a:pt x="4279964" y="1369445"/>
                </a:cubicBezTo>
                <a:cubicBezTo>
                  <a:pt x="4274153" y="1382333"/>
                  <a:pt x="4271295" y="1397015"/>
                  <a:pt x="4262533" y="1408109"/>
                </a:cubicBezTo>
                <a:cubicBezTo>
                  <a:pt x="4260158" y="1411117"/>
                  <a:pt x="4260782" y="1407325"/>
                  <a:pt x="4262274" y="1401861"/>
                </a:cubicBezTo>
                <a:lnTo>
                  <a:pt x="4267211" y="1385592"/>
                </a:lnTo>
                <a:lnTo>
                  <a:pt x="4267213" y="1385590"/>
                </a:lnTo>
                <a:lnTo>
                  <a:pt x="4269339" y="1379707"/>
                </a:lnTo>
                <a:lnTo>
                  <a:pt x="4272740" y="1370294"/>
                </a:lnTo>
                <a:lnTo>
                  <a:pt x="4272740" y="1370292"/>
                </a:lnTo>
                <a:close/>
                <a:moveTo>
                  <a:pt x="558157" y="1348971"/>
                </a:moveTo>
                <a:lnTo>
                  <a:pt x="565716" y="1352629"/>
                </a:lnTo>
                <a:lnTo>
                  <a:pt x="567300" y="1352687"/>
                </a:lnTo>
                <a:lnTo>
                  <a:pt x="560687" y="1349264"/>
                </a:lnTo>
                <a:close/>
                <a:moveTo>
                  <a:pt x="966786" y="1346875"/>
                </a:moveTo>
                <a:lnTo>
                  <a:pt x="978082" y="1351317"/>
                </a:lnTo>
                <a:cubicBezTo>
                  <a:pt x="981178" y="1352328"/>
                  <a:pt x="983815" y="1353085"/>
                  <a:pt x="985224" y="1353332"/>
                </a:cubicBezTo>
                <a:cubicBezTo>
                  <a:pt x="986635" y="1353577"/>
                  <a:pt x="986816" y="1353313"/>
                  <a:pt x="985001" y="1352278"/>
                </a:cubicBezTo>
                <a:lnTo>
                  <a:pt x="977688" y="1348152"/>
                </a:lnTo>
                <a:close/>
                <a:moveTo>
                  <a:pt x="478516" y="1344946"/>
                </a:moveTo>
                <a:lnTo>
                  <a:pt x="502986" y="1355648"/>
                </a:lnTo>
                <a:cubicBezTo>
                  <a:pt x="519341" y="1362755"/>
                  <a:pt x="534314" y="1369219"/>
                  <a:pt x="548058" y="1375121"/>
                </a:cubicBezTo>
                <a:lnTo>
                  <a:pt x="555058" y="1378113"/>
                </a:lnTo>
                <a:lnTo>
                  <a:pt x="584456" y="1394362"/>
                </a:lnTo>
                <a:cubicBezTo>
                  <a:pt x="621447" y="1414756"/>
                  <a:pt x="660624" y="1436262"/>
                  <a:pt x="697237" y="1456174"/>
                </a:cubicBezTo>
                <a:lnTo>
                  <a:pt x="747381" y="1483289"/>
                </a:lnTo>
                <a:lnTo>
                  <a:pt x="772071" y="1486650"/>
                </a:lnTo>
                <a:lnTo>
                  <a:pt x="782058" y="1488621"/>
                </a:lnTo>
                <a:lnTo>
                  <a:pt x="758546" y="1473405"/>
                </a:lnTo>
                <a:cubicBezTo>
                  <a:pt x="707058" y="1440571"/>
                  <a:pt x="697368" y="1438650"/>
                  <a:pt x="585768" y="1391231"/>
                </a:cubicBezTo>
                <a:lnTo>
                  <a:pt x="555058" y="1378113"/>
                </a:lnTo>
                <a:lnTo>
                  <a:pt x="514794" y="1355855"/>
                </a:lnTo>
                <a:lnTo>
                  <a:pt x="507643" y="1351887"/>
                </a:lnTo>
                <a:lnTo>
                  <a:pt x="492993" y="1348368"/>
                </a:lnTo>
                <a:close/>
                <a:moveTo>
                  <a:pt x="346417" y="1332625"/>
                </a:moveTo>
                <a:cubicBezTo>
                  <a:pt x="345888" y="1330851"/>
                  <a:pt x="363087" y="1337659"/>
                  <a:pt x="385740" y="1347108"/>
                </a:cubicBezTo>
                <a:lnTo>
                  <a:pt x="418857" y="1361087"/>
                </a:lnTo>
                <a:lnTo>
                  <a:pt x="409377" y="1368487"/>
                </a:lnTo>
                <a:lnTo>
                  <a:pt x="409418" y="1368526"/>
                </a:lnTo>
                <a:lnTo>
                  <a:pt x="353310" y="1337479"/>
                </a:lnTo>
                <a:cubicBezTo>
                  <a:pt x="348739" y="1334760"/>
                  <a:pt x="346593" y="1333216"/>
                  <a:pt x="346417" y="1332625"/>
                </a:cubicBezTo>
                <a:close/>
                <a:moveTo>
                  <a:pt x="385582" y="1323186"/>
                </a:moveTo>
                <a:lnTo>
                  <a:pt x="399050" y="1328308"/>
                </a:lnTo>
                <a:cubicBezTo>
                  <a:pt x="441618" y="1345759"/>
                  <a:pt x="507700" y="1375595"/>
                  <a:pt x="569746" y="1404214"/>
                </a:cubicBezTo>
                <a:lnTo>
                  <a:pt x="595425" y="1416137"/>
                </a:lnTo>
                <a:lnTo>
                  <a:pt x="657711" y="1448541"/>
                </a:lnTo>
                <a:lnTo>
                  <a:pt x="706577" y="1477731"/>
                </a:lnTo>
                <a:lnTo>
                  <a:pt x="733787" y="1481437"/>
                </a:lnTo>
                <a:lnTo>
                  <a:pt x="731084" y="1479956"/>
                </a:lnTo>
                <a:cubicBezTo>
                  <a:pt x="728788" y="1478766"/>
                  <a:pt x="685717" y="1458220"/>
                  <a:pt x="629424" y="1431923"/>
                </a:cubicBezTo>
                <a:lnTo>
                  <a:pt x="595425" y="1416137"/>
                </a:lnTo>
                <a:lnTo>
                  <a:pt x="521480" y="1377666"/>
                </a:lnTo>
                <a:lnTo>
                  <a:pt x="436871" y="1335168"/>
                </a:lnTo>
                <a:lnTo>
                  <a:pt x="393243" y="1325039"/>
                </a:lnTo>
                <a:close/>
                <a:moveTo>
                  <a:pt x="926535" y="1322419"/>
                </a:moveTo>
                <a:lnTo>
                  <a:pt x="941438" y="1332102"/>
                </a:lnTo>
                <a:lnTo>
                  <a:pt x="952478" y="1333931"/>
                </a:lnTo>
                <a:lnTo>
                  <a:pt x="937002" y="1325200"/>
                </a:lnTo>
                <a:lnTo>
                  <a:pt x="929574" y="1323547"/>
                </a:lnTo>
                <a:close/>
                <a:moveTo>
                  <a:pt x="4288472" y="1317185"/>
                </a:moveTo>
                <a:cubicBezTo>
                  <a:pt x="4284036" y="1329464"/>
                  <a:pt x="4282142" y="1342531"/>
                  <a:pt x="4278267" y="1354999"/>
                </a:cubicBezTo>
                <a:lnTo>
                  <a:pt x="4272740" y="1370292"/>
                </a:lnTo>
                <a:lnTo>
                  <a:pt x="4269339" y="1379707"/>
                </a:lnTo>
                <a:lnTo>
                  <a:pt x="4267211" y="1385592"/>
                </a:lnTo>
                <a:lnTo>
                  <a:pt x="4261685" y="1400884"/>
                </a:lnTo>
                <a:cubicBezTo>
                  <a:pt x="4265892" y="1386140"/>
                  <a:pt x="4266369" y="1370450"/>
                  <a:pt x="4271043" y="1355847"/>
                </a:cubicBezTo>
                <a:cubicBezTo>
                  <a:pt x="4275352" y="1342384"/>
                  <a:pt x="4283668" y="1330480"/>
                  <a:pt x="4288472" y="1317185"/>
                </a:cubicBezTo>
                <a:close/>
                <a:moveTo>
                  <a:pt x="896391" y="1304037"/>
                </a:moveTo>
                <a:lnTo>
                  <a:pt x="912754" y="1313466"/>
                </a:lnTo>
                <a:lnTo>
                  <a:pt x="918818" y="1317406"/>
                </a:lnTo>
                <a:lnTo>
                  <a:pt x="923028" y="1317373"/>
                </a:lnTo>
                <a:lnTo>
                  <a:pt x="899412" y="1304499"/>
                </a:lnTo>
                <a:close/>
                <a:moveTo>
                  <a:pt x="4279547" y="1303603"/>
                </a:moveTo>
                <a:lnTo>
                  <a:pt x="4269687" y="1332540"/>
                </a:lnTo>
                <a:lnTo>
                  <a:pt x="4264401" y="1351110"/>
                </a:lnTo>
                <a:lnTo>
                  <a:pt x="4257445" y="1364767"/>
                </a:lnTo>
                <a:cubicBezTo>
                  <a:pt x="4254839" y="1371977"/>
                  <a:pt x="4248013" y="1393302"/>
                  <a:pt x="4252765" y="1387286"/>
                </a:cubicBezTo>
                <a:lnTo>
                  <a:pt x="4260683" y="1370392"/>
                </a:lnTo>
                <a:lnTo>
                  <a:pt x="4259679" y="1375765"/>
                </a:lnTo>
                <a:cubicBezTo>
                  <a:pt x="4257831" y="1388204"/>
                  <a:pt x="4255521" y="1399382"/>
                  <a:pt x="4237032" y="1440395"/>
                </a:cubicBezTo>
                <a:cubicBezTo>
                  <a:pt x="4233880" y="1447384"/>
                  <a:pt x="4239875" y="1425318"/>
                  <a:pt x="4241711" y="1417876"/>
                </a:cubicBezTo>
                <a:cubicBezTo>
                  <a:pt x="4251213" y="1379363"/>
                  <a:pt x="4250411" y="1384229"/>
                  <a:pt x="4262971" y="1349471"/>
                </a:cubicBezTo>
                <a:close/>
                <a:moveTo>
                  <a:pt x="4279552" y="1303585"/>
                </a:moveTo>
                <a:lnTo>
                  <a:pt x="4279553" y="1303589"/>
                </a:lnTo>
                <a:lnTo>
                  <a:pt x="4279547" y="1303603"/>
                </a:lnTo>
                <a:close/>
                <a:moveTo>
                  <a:pt x="4300218" y="1294128"/>
                </a:moveTo>
                <a:lnTo>
                  <a:pt x="4299697" y="1297762"/>
                </a:lnTo>
                <a:cubicBezTo>
                  <a:pt x="4299240" y="1301817"/>
                  <a:pt x="4298359" y="1309474"/>
                  <a:pt x="4296545" y="1323560"/>
                </a:cubicBezTo>
                <a:cubicBezTo>
                  <a:pt x="4296545" y="1323560"/>
                  <a:pt x="4292390" y="1331258"/>
                  <a:pt x="4287337" y="1340951"/>
                </a:cubicBezTo>
                <a:lnTo>
                  <a:pt x="4282240" y="1351197"/>
                </a:lnTo>
                <a:lnTo>
                  <a:pt x="4283191" y="1343856"/>
                </a:lnTo>
                <a:cubicBezTo>
                  <a:pt x="4284670" y="1333354"/>
                  <a:pt x="4286490" y="1322672"/>
                  <a:pt x="4288472" y="1317185"/>
                </a:cubicBezTo>
                <a:close/>
                <a:moveTo>
                  <a:pt x="4300298" y="1293569"/>
                </a:moveTo>
                <a:lnTo>
                  <a:pt x="4300402" y="1293611"/>
                </a:lnTo>
                <a:lnTo>
                  <a:pt x="4300375" y="1293818"/>
                </a:lnTo>
                <a:lnTo>
                  <a:pt x="4300218" y="1294128"/>
                </a:lnTo>
                <a:close/>
                <a:moveTo>
                  <a:pt x="860949" y="1284287"/>
                </a:moveTo>
                <a:lnTo>
                  <a:pt x="869778" y="1288811"/>
                </a:lnTo>
                <a:lnTo>
                  <a:pt x="869868" y="1288756"/>
                </a:lnTo>
                <a:lnTo>
                  <a:pt x="864118" y="1285442"/>
                </a:lnTo>
                <a:close/>
                <a:moveTo>
                  <a:pt x="693342" y="1275055"/>
                </a:moveTo>
                <a:lnTo>
                  <a:pt x="700927" y="1278810"/>
                </a:lnTo>
                <a:cubicBezTo>
                  <a:pt x="706831" y="1281583"/>
                  <a:pt x="755415" y="1302586"/>
                  <a:pt x="805043" y="1328798"/>
                </a:cubicBezTo>
                <a:lnTo>
                  <a:pt x="813289" y="1333696"/>
                </a:lnTo>
                <a:lnTo>
                  <a:pt x="811682" y="1334175"/>
                </a:lnTo>
                <a:cubicBezTo>
                  <a:pt x="809547" y="1334086"/>
                  <a:pt x="806805" y="1333715"/>
                  <a:pt x="805535" y="1333226"/>
                </a:cubicBezTo>
                <a:cubicBezTo>
                  <a:pt x="780532" y="1323589"/>
                  <a:pt x="755109" y="1314299"/>
                  <a:pt x="732162" y="1301813"/>
                </a:cubicBezTo>
                <a:cubicBezTo>
                  <a:pt x="722139" y="1296360"/>
                  <a:pt x="713186" y="1289749"/>
                  <a:pt x="704348" y="1283005"/>
                </a:cubicBezTo>
                <a:close/>
                <a:moveTo>
                  <a:pt x="4303087" y="1273407"/>
                </a:moveTo>
                <a:lnTo>
                  <a:pt x="4301090" y="1288441"/>
                </a:lnTo>
                <a:lnTo>
                  <a:pt x="4296368" y="1298129"/>
                </a:lnTo>
                <a:cubicBezTo>
                  <a:pt x="4293763" y="1303721"/>
                  <a:pt x="4291112" y="1309885"/>
                  <a:pt x="4288472" y="1317185"/>
                </a:cubicBezTo>
                <a:lnTo>
                  <a:pt x="4294305" y="1295577"/>
                </a:lnTo>
                <a:lnTo>
                  <a:pt x="4299527" y="1286595"/>
                </a:lnTo>
                <a:close/>
                <a:moveTo>
                  <a:pt x="4309330" y="1270558"/>
                </a:moveTo>
                <a:lnTo>
                  <a:pt x="4306023" y="1282103"/>
                </a:lnTo>
                <a:cubicBezTo>
                  <a:pt x="4303550" y="1290015"/>
                  <a:pt x="4302176" y="1293039"/>
                  <a:pt x="4301391" y="1294007"/>
                </a:cubicBezTo>
                <a:lnTo>
                  <a:pt x="4300402" y="1293611"/>
                </a:lnTo>
                <a:lnTo>
                  <a:pt x="4301090" y="1288441"/>
                </a:lnTo>
                <a:lnTo>
                  <a:pt x="4303985" y="1282501"/>
                </a:lnTo>
                <a:close/>
                <a:moveTo>
                  <a:pt x="797502" y="1255136"/>
                </a:moveTo>
                <a:lnTo>
                  <a:pt x="822250" y="1265931"/>
                </a:lnTo>
                <a:lnTo>
                  <a:pt x="844354" y="1276210"/>
                </a:lnTo>
                <a:lnTo>
                  <a:pt x="845846" y="1276511"/>
                </a:lnTo>
                <a:lnTo>
                  <a:pt x="850120" y="1277376"/>
                </a:lnTo>
                <a:lnTo>
                  <a:pt x="829802" y="1265667"/>
                </a:lnTo>
                <a:lnTo>
                  <a:pt x="819761" y="1260341"/>
                </a:lnTo>
                <a:close/>
                <a:moveTo>
                  <a:pt x="857464" y="1251071"/>
                </a:moveTo>
                <a:lnTo>
                  <a:pt x="884243" y="1263986"/>
                </a:lnTo>
                <a:lnTo>
                  <a:pt x="886487" y="1264501"/>
                </a:lnTo>
                <a:lnTo>
                  <a:pt x="888899" y="1266230"/>
                </a:lnTo>
                <a:lnTo>
                  <a:pt x="890279" y="1266895"/>
                </a:lnTo>
                <a:lnTo>
                  <a:pt x="900743" y="1268102"/>
                </a:lnTo>
                <a:lnTo>
                  <a:pt x="899776" y="1267561"/>
                </a:lnTo>
                <a:lnTo>
                  <a:pt x="886487" y="1264501"/>
                </a:lnTo>
                <a:lnTo>
                  <a:pt x="881122" y="1260655"/>
                </a:lnTo>
                <a:cubicBezTo>
                  <a:pt x="869763" y="1252376"/>
                  <a:pt x="875705" y="1256170"/>
                  <a:pt x="863574" y="1253011"/>
                </a:cubicBezTo>
                <a:close/>
                <a:moveTo>
                  <a:pt x="4309733" y="1248783"/>
                </a:moveTo>
                <a:lnTo>
                  <a:pt x="4303087" y="1273407"/>
                </a:lnTo>
                <a:lnTo>
                  <a:pt x="4304397" y="1263551"/>
                </a:lnTo>
                <a:close/>
                <a:moveTo>
                  <a:pt x="4309735" y="1248778"/>
                </a:moveTo>
                <a:lnTo>
                  <a:pt x="4309733" y="1248783"/>
                </a:lnTo>
                <a:lnTo>
                  <a:pt x="4309734" y="1248780"/>
                </a:lnTo>
                <a:close/>
                <a:moveTo>
                  <a:pt x="838445" y="1229986"/>
                </a:moveTo>
                <a:lnTo>
                  <a:pt x="838613" y="1230069"/>
                </a:lnTo>
                <a:lnTo>
                  <a:pt x="847556" y="1234642"/>
                </a:lnTo>
                <a:lnTo>
                  <a:pt x="848018" y="1233784"/>
                </a:lnTo>
                <a:lnTo>
                  <a:pt x="840917" y="1230438"/>
                </a:lnTo>
                <a:lnTo>
                  <a:pt x="840557" y="1230335"/>
                </a:lnTo>
                <a:close/>
                <a:moveTo>
                  <a:pt x="456450" y="1229218"/>
                </a:moveTo>
                <a:lnTo>
                  <a:pt x="461193" y="1231240"/>
                </a:lnTo>
                <a:cubicBezTo>
                  <a:pt x="468395" y="1234444"/>
                  <a:pt x="476878" y="1238339"/>
                  <a:pt x="486852" y="1243050"/>
                </a:cubicBezTo>
                <a:lnTo>
                  <a:pt x="510804" y="1254613"/>
                </a:lnTo>
                <a:lnTo>
                  <a:pt x="510346" y="1254412"/>
                </a:lnTo>
                <a:lnTo>
                  <a:pt x="505280" y="1251955"/>
                </a:lnTo>
                <a:close/>
                <a:moveTo>
                  <a:pt x="451913" y="1227283"/>
                </a:moveTo>
                <a:lnTo>
                  <a:pt x="455158" y="1228617"/>
                </a:lnTo>
                <a:lnTo>
                  <a:pt x="456450" y="1229218"/>
                </a:lnTo>
                <a:close/>
                <a:moveTo>
                  <a:pt x="4319693" y="1226688"/>
                </a:moveTo>
                <a:lnTo>
                  <a:pt x="4316957" y="1247932"/>
                </a:lnTo>
                <a:cubicBezTo>
                  <a:pt x="4315166" y="1255195"/>
                  <a:pt x="4313148" y="1261329"/>
                  <a:pt x="4310967" y="1266901"/>
                </a:cubicBezTo>
                <a:lnTo>
                  <a:pt x="4309330" y="1270558"/>
                </a:lnTo>
                <a:lnTo>
                  <a:pt x="4311430" y="1263228"/>
                </a:lnTo>
                <a:cubicBezTo>
                  <a:pt x="4312429" y="1259527"/>
                  <a:pt x="4313636" y="1253911"/>
                  <a:pt x="4314853" y="1247806"/>
                </a:cubicBezTo>
                <a:lnTo>
                  <a:pt x="4318267" y="1229855"/>
                </a:lnTo>
                <a:close/>
                <a:moveTo>
                  <a:pt x="818417" y="1226671"/>
                </a:moveTo>
                <a:lnTo>
                  <a:pt x="807254" y="1226759"/>
                </a:lnTo>
                <a:lnTo>
                  <a:pt x="812654" y="1229461"/>
                </a:lnTo>
                <a:lnTo>
                  <a:pt x="820022" y="1233015"/>
                </a:lnTo>
                <a:lnTo>
                  <a:pt x="826786" y="1234400"/>
                </a:lnTo>
                <a:lnTo>
                  <a:pt x="840816" y="1234758"/>
                </a:lnTo>
                <a:lnTo>
                  <a:pt x="829328" y="1228477"/>
                </a:lnTo>
                <a:close/>
                <a:moveTo>
                  <a:pt x="439933" y="1222362"/>
                </a:moveTo>
                <a:lnTo>
                  <a:pt x="443211" y="1223573"/>
                </a:lnTo>
                <a:lnTo>
                  <a:pt x="451913" y="1227283"/>
                </a:lnTo>
                <a:close/>
                <a:moveTo>
                  <a:pt x="4320073" y="1220169"/>
                </a:moveTo>
                <a:lnTo>
                  <a:pt x="4318342" y="1229455"/>
                </a:lnTo>
                <a:lnTo>
                  <a:pt x="4318267" y="1229855"/>
                </a:lnTo>
                <a:lnTo>
                  <a:pt x="4309735" y="1248778"/>
                </a:lnTo>
                <a:close/>
                <a:moveTo>
                  <a:pt x="4124857" y="1218338"/>
                </a:moveTo>
                <a:lnTo>
                  <a:pt x="4121003" y="1224038"/>
                </a:lnTo>
                <a:lnTo>
                  <a:pt x="4117462" y="1227852"/>
                </a:lnTo>
                <a:lnTo>
                  <a:pt x="4116832" y="1227492"/>
                </a:lnTo>
                <a:lnTo>
                  <a:pt x="4121116" y="1220792"/>
                </a:lnTo>
                <a:close/>
                <a:moveTo>
                  <a:pt x="422587" y="1217915"/>
                </a:moveTo>
                <a:lnTo>
                  <a:pt x="430082" y="1219060"/>
                </a:lnTo>
                <a:lnTo>
                  <a:pt x="510346" y="1254412"/>
                </a:lnTo>
                <a:lnTo>
                  <a:pt x="522720" y="1260411"/>
                </a:lnTo>
                <a:lnTo>
                  <a:pt x="638457" y="1320513"/>
                </a:lnTo>
                <a:lnTo>
                  <a:pt x="685136" y="1347458"/>
                </a:lnTo>
                <a:lnTo>
                  <a:pt x="480448" y="1243950"/>
                </a:lnTo>
                <a:cubicBezTo>
                  <a:pt x="473354" y="1240594"/>
                  <a:pt x="462603" y="1235819"/>
                  <a:pt x="450852" y="1230819"/>
                </a:cubicBezTo>
                <a:lnTo>
                  <a:pt x="423274" y="1219609"/>
                </a:lnTo>
                <a:close/>
                <a:moveTo>
                  <a:pt x="416579" y="1216887"/>
                </a:moveTo>
                <a:lnTo>
                  <a:pt x="423274" y="1219609"/>
                </a:lnTo>
                <a:lnTo>
                  <a:pt x="423868" y="1221072"/>
                </a:lnTo>
                <a:cubicBezTo>
                  <a:pt x="424883" y="1222211"/>
                  <a:pt x="425922" y="1223104"/>
                  <a:pt x="425283" y="1222749"/>
                </a:cubicBezTo>
                <a:cubicBezTo>
                  <a:pt x="424645" y="1222393"/>
                  <a:pt x="422330" y="1220788"/>
                  <a:pt x="416642" y="1216930"/>
                </a:cubicBezTo>
                <a:close/>
                <a:moveTo>
                  <a:pt x="4320713" y="1216729"/>
                </a:moveTo>
                <a:lnTo>
                  <a:pt x="4320788" y="1218189"/>
                </a:lnTo>
                <a:lnTo>
                  <a:pt x="4320788" y="1218190"/>
                </a:lnTo>
                <a:lnTo>
                  <a:pt x="4320073" y="1220169"/>
                </a:lnTo>
                <a:close/>
                <a:moveTo>
                  <a:pt x="595509" y="1214506"/>
                </a:moveTo>
                <a:cubicBezTo>
                  <a:pt x="598719" y="1215125"/>
                  <a:pt x="615566" y="1224018"/>
                  <a:pt x="629862" y="1231704"/>
                </a:cubicBezTo>
                <a:lnTo>
                  <a:pt x="630782" y="1232200"/>
                </a:lnTo>
                <a:lnTo>
                  <a:pt x="621809" y="1230027"/>
                </a:lnTo>
                <a:cubicBezTo>
                  <a:pt x="619841" y="1229903"/>
                  <a:pt x="619325" y="1230553"/>
                  <a:pt x="621154" y="1232399"/>
                </a:cubicBezTo>
                <a:cubicBezTo>
                  <a:pt x="635457" y="1246841"/>
                  <a:pt x="659296" y="1252198"/>
                  <a:pt x="677221" y="1263407"/>
                </a:cubicBezTo>
                <a:lnTo>
                  <a:pt x="693342" y="1275055"/>
                </a:lnTo>
                <a:lnTo>
                  <a:pt x="677039" y="1266981"/>
                </a:lnTo>
                <a:cubicBezTo>
                  <a:pt x="667954" y="1262343"/>
                  <a:pt x="657933" y="1257128"/>
                  <a:pt x="647527" y="1251696"/>
                </a:cubicBezTo>
                <a:lnTo>
                  <a:pt x="636496" y="1246004"/>
                </a:lnTo>
                <a:lnTo>
                  <a:pt x="597446" y="1216996"/>
                </a:lnTo>
                <a:cubicBezTo>
                  <a:pt x="594885" y="1215013"/>
                  <a:pt x="594440" y="1214300"/>
                  <a:pt x="595509" y="1214506"/>
                </a:cubicBezTo>
                <a:close/>
                <a:moveTo>
                  <a:pt x="828423" y="1213493"/>
                </a:moveTo>
                <a:lnTo>
                  <a:pt x="837773" y="1219916"/>
                </a:lnTo>
                <a:lnTo>
                  <a:pt x="843090" y="1219689"/>
                </a:lnTo>
                <a:lnTo>
                  <a:pt x="843170" y="1219534"/>
                </a:lnTo>
                <a:lnTo>
                  <a:pt x="835179" y="1214466"/>
                </a:lnTo>
                <a:close/>
                <a:moveTo>
                  <a:pt x="799240" y="1210802"/>
                </a:moveTo>
                <a:lnTo>
                  <a:pt x="811811" y="1216725"/>
                </a:lnTo>
                <a:lnTo>
                  <a:pt x="811829" y="1216729"/>
                </a:lnTo>
                <a:lnTo>
                  <a:pt x="799995" y="1210834"/>
                </a:lnTo>
                <a:close/>
                <a:moveTo>
                  <a:pt x="4140417" y="1210078"/>
                </a:moveTo>
                <a:lnTo>
                  <a:pt x="4137655" y="1217723"/>
                </a:lnTo>
                <a:lnTo>
                  <a:pt x="4134724" y="1219872"/>
                </a:lnTo>
                <a:close/>
                <a:moveTo>
                  <a:pt x="402111" y="1207160"/>
                </a:moveTo>
                <a:lnTo>
                  <a:pt x="410155" y="1210133"/>
                </a:lnTo>
                <a:lnTo>
                  <a:pt x="439933" y="1222362"/>
                </a:lnTo>
                <a:lnTo>
                  <a:pt x="431632" y="1219298"/>
                </a:lnTo>
                <a:lnTo>
                  <a:pt x="430082" y="1219060"/>
                </a:lnTo>
                <a:lnTo>
                  <a:pt x="415726" y="1212739"/>
                </a:lnTo>
                <a:lnTo>
                  <a:pt x="402303" y="1207290"/>
                </a:lnTo>
                <a:close/>
                <a:moveTo>
                  <a:pt x="870491" y="1204840"/>
                </a:moveTo>
                <a:lnTo>
                  <a:pt x="872468" y="1206128"/>
                </a:lnTo>
                <a:lnTo>
                  <a:pt x="884336" y="1212989"/>
                </a:lnTo>
                <a:lnTo>
                  <a:pt x="884691" y="1211319"/>
                </a:lnTo>
                <a:lnTo>
                  <a:pt x="883032" y="1209245"/>
                </a:lnTo>
                <a:lnTo>
                  <a:pt x="884599" y="1209621"/>
                </a:lnTo>
                <a:lnTo>
                  <a:pt x="885192" y="1208859"/>
                </a:lnTo>
                <a:lnTo>
                  <a:pt x="881172" y="1206920"/>
                </a:lnTo>
                <a:lnTo>
                  <a:pt x="883032" y="1209245"/>
                </a:lnTo>
                <a:lnTo>
                  <a:pt x="878744" y="1208215"/>
                </a:lnTo>
                <a:close/>
                <a:moveTo>
                  <a:pt x="813129" y="1203078"/>
                </a:moveTo>
                <a:lnTo>
                  <a:pt x="818125" y="1206419"/>
                </a:lnTo>
                <a:lnTo>
                  <a:pt x="823273" y="1209956"/>
                </a:lnTo>
                <a:lnTo>
                  <a:pt x="830490" y="1211492"/>
                </a:lnTo>
                <a:lnTo>
                  <a:pt x="819366" y="1204437"/>
                </a:lnTo>
                <a:lnTo>
                  <a:pt x="819006" y="1204349"/>
                </a:lnTo>
                <a:close/>
                <a:moveTo>
                  <a:pt x="4164077" y="1201406"/>
                </a:moveTo>
                <a:lnTo>
                  <a:pt x="4162382" y="1206123"/>
                </a:lnTo>
                <a:cubicBezTo>
                  <a:pt x="4158043" y="1218398"/>
                  <a:pt x="4153456" y="1231420"/>
                  <a:pt x="4148271" y="1245769"/>
                </a:cubicBezTo>
                <a:cubicBezTo>
                  <a:pt x="4141862" y="1249975"/>
                  <a:pt x="4150345" y="1230461"/>
                  <a:pt x="4152950" y="1223251"/>
                </a:cubicBezTo>
                <a:close/>
                <a:moveTo>
                  <a:pt x="536420" y="1198299"/>
                </a:moveTo>
                <a:cubicBezTo>
                  <a:pt x="544740" y="1200053"/>
                  <a:pt x="562997" y="1208446"/>
                  <a:pt x="584899" y="1219381"/>
                </a:cubicBezTo>
                <a:lnTo>
                  <a:pt x="636496" y="1246004"/>
                </a:lnTo>
                <a:lnTo>
                  <a:pt x="673513" y="1273501"/>
                </a:lnTo>
                <a:cubicBezTo>
                  <a:pt x="699549" y="1291682"/>
                  <a:pt x="726446" y="1308964"/>
                  <a:pt x="754741" y="1324613"/>
                </a:cubicBezTo>
                <a:lnTo>
                  <a:pt x="804574" y="1352173"/>
                </a:lnTo>
                <a:lnTo>
                  <a:pt x="625301" y="1262190"/>
                </a:lnTo>
                <a:lnTo>
                  <a:pt x="564343" y="1234780"/>
                </a:lnTo>
                <a:lnTo>
                  <a:pt x="538000" y="1208180"/>
                </a:lnTo>
                <a:cubicBezTo>
                  <a:pt x="533136" y="1203269"/>
                  <a:pt x="531202" y="1200299"/>
                  <a:pt x="531645" y="1198910"/>
                </a:cubicBezTo>
                <a:cubicBezTo>
                  <a:pt x="531977" y="1197867"/>
                  <a:pt x="533647" y="1197714"/>
                  <a:pt x="536420" y="1198299"/>
                </a:cubicBezTo>
                <a:close/>
                <a:moveTo>
                  <a:pt x="956989" y="1195799"/>
                </a:moveTo>
                <a:lnTo>
                  <a:pt x="968371" y="1199469"/>
                </a:lnTo>
                <a:lnTo>
                  <a:pt x="970762" y="1200019"/>
                </a:lnTo>
                <a:cubicBezTo>
                  <a:pt x="973953" y="1200573"/>
                  <a:pt x="980500" y="1200894"/>
                  <a:pt x="985470" y="1200896"/>
                </a:cubicBezTo>
                <a:lnTo>
                  <a:pt x="989309" y="1200729"/>
                </a:lnTo>
                <a:lnTo>
                  <a:pt x="987783" y="1199434"/>
                </a:lnTo>
                <a:lnTo>
                  <a:pt x="971737" y="1197079"/>
                </a:lnTo>
                <a:close/>
                <a:moveTo>
                  <a:pt x="4166314" y="1195185"/>
                </a:moveTo>
                <a:lnTo>
                  <a:pt x="4164852" y="1199884"/>
                </a:lnTo>
                <a:lnTo>
                  <a:pt x="4164077" y="1201406"/>
                </a:lnTo>
                <a:close/>
                <a:moveTo>
                  <a:pt x="853073" y="1193498"/>
                </a:moveTo>
                <a:lnTo>
                  <a:pt x="857485" y="1196371"/>
                </a:lnTo>
                <a:lnTo>
                  <a:pt x="861551" y="1197120"/>
                </a:lnTo>
                <a:lnTo>
                  <a:pt x="855926" y="1194155"/>
                </a:lnTo>
                <a:lnTo>
                  <a:pt x="855845" y="1194137"/>
                </a:lnTo>
                <a:close/>
                <a:moveTo>
                  <a:pt x="868058" y="1193023"/>
                </a:moveTo>
                <a:lnTo>
                  <a:pt x="895565" y="1207991"/>
                </a:lnTo>
                <a:lnTo>
                  <a:pt x="900040" y="1209059"/>
                </a:lnTo>
                <a:lnTo>
                  <a:pt x="900906" y="1207837"/>
                </a:lnTo>
                <a:lnTo>
                  <a:pt x="898585" y="1205514"/>
                </a:lnTo>
                <a:lnTo>
                  <a:pt x="896899" y="1203915"/>
                </a:lnTo>
                <a:lnTo>
                  <a:pt x="901574" y="1206737"/>
                </a:lnTo>
                <a:lnTo>
                  <a:pt x="898549" y="1203310"/>
                </a:lnTo>
                <a:lnTo>
                  <a:pt x="890914" y="1196734"/>
                </a:lnTo>
                <a:lnTo>
                  <a:pt x="888489" y="1195440"/>
                </a:lnTo>
                <a:lnTo>
                  <a:pt x="887891" y="1195370"/>
                </a:lnTo>
                <a:lnTo>
                  <a:pt x="896899" y="1203915"/>
                </a:lnTo>
                <a:lnTo>
                  <a:pt x="881483" y="1194612"/>
                </a:lnTo>
                <a:close/>
                <a:moveTo>
                  <a:pt x="839214" y="1190417"/>
                </a:moveTo>
                <a:lnTo>
                  <a:pt x="846379" y="1193048"/>
                </a:lnTo>
                <a:lnTo>
                  <a:pt x="849373" y="1194584"/>
                </a:lnTo>
                <a:lnTo>
                  <a:pt x="842072" y="1192548"/>
                </a:lnTo>
                <a:close/>
                <a:moveTo>
                  <a:pt x="461551" y="1190414"/>
                </a:moveTo>
                <a:cubicBezTo>
                  <a:pt x="468175" y="1192571"/>
                  <a:pt x="493386" y="1203033"/>
                  <a:pt x="503386" y="1207369"/>
                </a:cubicBezTo>
                <a:lnTo>
                  <a:pt x="564343" y="1234780"/>
                </a:lnTo>
                <a:lnTo>
                  <a:pt x="568107" y="1238579"/>
                </a:lnTo>
                <a:cubicBezTo>
                  <a:pt x="587710" y="1251315"/>
                  <a:pt x="612094" y="1258324"/>
                  <a:pt x="632828" y="1269791"/>
                </a:cubicBezTo>
                <a:cubicBezTo>
                  <a:pt x="688183" y="1300404"/>
                  <a:pt x="732196" y="1327479"/>
                  <a:pt x="766032" y="1349391"/>
                </a:cubicBezTo>
                <a:lnTo>
                  <a:pt x="785544" y="1362379"/>
                </a:lnTo>
                <a:lnTo>
                  <a:pt x="776885" y="1357945"/>
                </a:lnTo>
                <a:lnTo>
                  <a:pt x="769329" y="1353497"/>
                </a:lnTo>
                <a:cubicBezTo>
                  <a:pt x="737897" y="1334888"/>
                  <a:pt x="718358" y="1323095"/>
                  <a:pt x="706649" y="1315864"/>
                </a:cubicBezTo>
                <a:lnTo>
                  <a:pt x="701660" y="1312715"/>
                </a:lnTo>
                <a:lnTo>
                  <a:pt x="702741" y="1313112"/>
                </a:lnTo>
                <a:cubicBezTo>
                  <a:pt x="706153" y="1313471"/>
                  <a:pt x="682197" y="1300081"/>
                  <a:pt x="694446" y="1308160"/>
                </a:cubicBezTo>
                <a:lnTo>
                  <a:pt x="701660" y="1312715"/>
                </a:lnTo>
                <a:lnTo>
                  <a:pt x="696900" y="1310965"/>
                </a:lnTo>
                <a:cubicBezTo>
                  <a:pt x="679998" y="1303697"/>
                  <a:pt x="623013" y="1275636"/>
                  <a:pt x="462374" y="1191560"/>
                </a:cubicBezTo>
                <a:cubicBezTo>
                  <a:pt x="459200" y="1189899"/>
                  <a:pt x="459343" y="1189695"/>
                  <a:pt x="461551" y="1190414"/>
                </a:cubicBezTo>
                <a:close/>
                <a:moveTo>
                  <a:pt x="838416" y="1190123"/>
                </a:moveTo>
                <a:lnTo>
                  <a:pt x="839003" y="1190258"/>
                </a:lnTo>
                <a:lnTo>
                  <a:pt x="839214" y="1190417"/>
                </a:lnTo>
                <a:close/>
                <a:moveTo>
                  <a:pt x="4150673" y="1189920"/>
                </a:moveTo>
                <a:lnTo>
                  <a:pt x="4150644" y="1190110"/>
                </a:lnTo>
                <a:lnTo>
                  <a:pt x="4149323" y="1194761"/>
                </a:lnTo>
                <a:lnTo>
                  <a:pt x="4140417" y="1210078"/>
                </a:lnTo>
                <a:lnTo>
                  <a:pt x="4144267" y="1199428"/>
                </a:lnTo>
                <a:close/>
                <a:moveTo>
                  <a:pt x="922842" y="1188986"/>
                </a:moveTo>
                <a:lnTo>
                  <a:pt x="923647" y="1189480"/>
                </a:lnTo>
                <a:lnTo>
                  <a:pt x="929040" y="1193738"/>
                </a:lnTo>
                <a:lnTo>
                  <a:pt x="930774" y="1193851"/>
                </a:lnTo>
                <a:lnTo>
                  <a:pt x="923647" y="1189480"/>
                </a:lnTo>
                <a:lnTo>
                  <a:pt x="923097" y="1189045"/>
                </a:lnTo>
                <a:close/>
                <a:moveTo>
                  <a:pt x="831431" y="1188515"/>
                </a:moveTo>
                <a:lnTo>
                  <a:pt x="835416" y="1189021"/>
                </a:lnTo>
                <a:lnTo>
                  <a:pt x="838416" y="1190123"/>
                </a:lnTo>
                <a:close/>
                <a:moveTo>
                  <a:pt x="4324619" y="1188448"/>
                </a:moveTo>
                <a:lnTo>
                  <a:pt x="4324206" y="1189364"/>
                </a:lnTo>
                <a:lnTo>
                  <a:pt x="4320246" y="1194606"/>
                </a:lnTo>
                <a:cubicBezTo>
                  <a:pt x="4317675" y="1200308"/>
                  <a:pt x="4315640" y="1206505"/>
                  <a:pt x="4312715" y="1211815"/>
                </a:cubicBezTo>
                <a:cubicBezTo>
                  <a:pt x="4293852" y="1246067"/>
                  <a:pt x="4304637" y="1227856"/>
                  <a:pt x="4290607" y="1272995"/>
                </a:cubicBezTo>
                <a:lnTo>
                  <a:pt x="4297584" y="1244721"/>
                </a:lnTo>
                <a:lnTo>
                  <a:pt x="4306340" y="1219886"/>
                </a:lnTo>
                <a:cubicBezTo>
                  <a:pt x="4311523" y="1208927"/>
                  <a:pt x="4312580" y="1189861"/>
                  <a:pt x="4324619" y="1188448"/>
                </a:cubicBezTo>
                <a:close/>
                <a:moveTo>
                  <a:pt x="348112" y="1187883"/>
                </a:moveTo>
                <a:lnTo>
                  <a:pt x="372714" y="1196301"/>
                </a:lnTo>
                <a:lnTo>
                  <a:pt x="400738" y="1206654"/>
                </a:lnTo>
                <a:lnTo>
                  <a:pt x="402303" y="1207290"/>
                </a:lnTo>
                <a:lnTo>
                  <a:pt x="405364" y="1209329"/>
                </a:lnTo>
                <a:lnTo>
                  <a:pt x="416579" y="1216887"/>
                </a:lnTo>
                <a:lnTo>
                  <a:pt x="415251" y="1216349"/>
                </a:lnTo>
                <a:lnTo>
                  <a:pt x="392467" y="1208695"/>
                </a:lnTo>
                <a:lnTo>
                  <a:pt x="349880" y="1188925"/>
                </a:lnTo>
                <a:close/>
                <a:moveTo>
                  <a:pt x="4316391" y="1185968"/>
                </a:moveTo>
                <a:lnTo>
                  <a:pt x="4314656" y="1190268"/>
                </a:lnTo>
                <a:cubicBezTo>
                  <a:pt x="4311423" y="1197676"/>
                  <a:pt x="4306980" y="1207450"/>
                  <a:pt x="4305493" y="1212662"/>
                </a:cubicBezTo>
                <a:lnTo>
                  <a:pt x="4297584" y="1244721"/>
                </a:lnTo>
                <a:lnTo>
                  <a:pt x="4294533" y="1253373"/>
                </a:lnTo>
                <a:cubicBezTo>
                  <a:pt x="4291865" y="1263808"/>
                  <a:pt x="4289588" y="1274483"/>
                  <a:pt x="4285080" y="1288290"/>
                </a:cubicBezTo>
                <a:lnTo>
                  <a:pt x="4280734" y="1300316"/>
                </a:lnTo>
                <a:lnTo>
                  <a:pt x="4288496" y="1288668"/>
                </a:lnTo>
                <a:cubicBezTo>
                  <a:pt x="4298832" y="1268723"/>
                  <a:pt x="4296936" y="1255484"/>
                  <a:pt x="4307189" y="1227109"/>
                </a:cubicBezTo>
                <a:lnTo>
                  <a:pt x="4324206" y="1189364"/>
                </a:lnTo>
                <a:lnTo>
                  <a:pt x="4324790" y="1188590"/>
                </a:lnTo>
                <a:lnTo>
                  <a:pt x="4327953" y="1191259"/>
                </a:lnTo>
                <a:cubicBezTo>
                  <a:pt x="4327222" y="1197295"/>
                  <a:pt x="4316328" y="1211390"/>
                  <a:pt x="4313565" y="1219038"/>
                </a:cubicBezTo>
                <a:cubicBezTo>
                  <a:pt x="4310200" y="1228346"/>
                  <a:pt x="4307591" y="1241705"/>
                  <a:pt x="4305478" y="1255405"/>
                </a:cubicBezTo>
                <a:lnTo>
                  <a:pt x="4304397" y="1263551"/>
                </a:lnTo>
                <a:lnTo>
                  <a:pt x="4298679" y="1279370"/>
                </a:lnTo>
                <a:lnTo>
                  <a:pt x="4294305" y="1295577"/>
                </a:lnTo>
                <a:lnTo>
                  <a:pt x="4281249" y="1318034"/>
                </a:lnTo>
                <a:cubicBezTo>
                  <a:pt x="4276638" y="1327785"/>
                  <a:pt x="4272825" y="1340908"/>
                  <a:pt x="4268511" y="1353690"/>
                </a:cubicBezTo>
                <a:lnTo>
                  <a:pt x="4260683" y="1370392"/>
                </a:lnTo>
                <a:lnTo>
                  <a:pt x="4264069" y="1352278"/>
                </a:lnTo>
                <a:lnTo>
                  <a:pt x="4264401" y="1351110"/>
                </a:lnTo>
                <a:lnTo>
                  <a:pt x="4269347" y="1341400"/>
                </a:lnTo>
                <a:lnTo>
                  <a:pt x="4279553" y="1303589"/>
                </a:lnTo>
                <a:lnTo>
                  <a:pt x="4280734" y="1300319"/>
                </a:lnTo>
                <a:lnTo>
                  <a:pt x="4273178" y="1311658"/>
                </a:lnTo>
                <a:cubicBezTo>
                  <a:pt x="4268425" y="1317674"/>
                  <a:pt x="4276297" y="1296645"/>
                  <a:pt x="4277857" y="1289139"/>
                </a:cubicBezTo>
                <a:cubicBezTo>
                  <a:pt x="4298933" y="1247760"/>
                  <a:pt x="4282630" y="1283737"/>
                  <a:pt x="4299965" y="1227958"/>
                </a:cubicBezTo>
                <a:cubicBezTo>
                  <a:pt x="4305630" y="1209733"/>
                  <a:pt x="4308756" y="1202132"/>
                  <a:pt x="4312463" y="1194232"/>
                </a:cubicBezTo>
                <a:close/>
                <a:moveTo>
                  <a:pt x="786081" y="1184983"/>
                </a:moveTo>
                <a:lnTo>
                  <a:pt x="808138" y="1199739"/>
                </a:lnTo>
                <a:lnTo>
                  <a:pt x="813534" y="1200738"/>
                </a:lnTo>
                <a:lnTo>
                  <a:pt x="789814" y="1185696"/>
                </a:lnTo>
                <a:close/>
                <a:moveTo>
                  <a:pt x="812772" y="1183946"/>
                </a:moveTo>
                <a:cubicBezTo>
                  <a:pt x="812042" y="1183896"/>
                  <a:pt x="812009" y="1183984"/>
                  <a:pt x="813089" y="1184291"/>
                </a:cubicBezTo>
                <a:lnTo>
                  <a:pt x="831431" y="1188515"/>
                </a:lnTo>
                <a:lnTo>
                  <a:pt x="829743" y="1188300"/>
                </a:lnTo>
                <a:lnTo>
                  <a:pt x="820358" y="1186938"/>
                </a:lnTo>
                <a:lnTo>
                  <a:pt x="819236" y="1186676"/>
                </a:lnTo>
                <a:cubicBezTo>
                  <a:pt x="818657" y="1186600"/>
                  <a:pt x="818534" y="1186636"/>
                  <a:pt x="819930" y="1186875"/>
                </a:cubicBezTo>
                <a:lnTo>
                  <a:pt x="820358" y="1186938"/>
                </a:lnTo>
                <a:lnTo>
                  <a:pt x="821270" y="1187151"/>
                </a:lnTo>
                <a:cubicBezTo>
                  <a:pt x="821693" y="1187359"/>
                  <a:pt x="821507" y="1187589"/>
                  <a:pt x="819646" y="1187748"/>
                </a:cubicBezTo>
                <a:lnTo>
                  <a:pt x="815653" y="1187871"/>
                </a:lnTo>
                <a:lnTo>
                  <a:pt x="838010" y="1201553"/>
                </a:lnTo>
                <a:lnTo>
                  <a:pt x="865302" y="1215126"/>
                </a:lnTo>
                <a:lnTo>
                  <a:pt x="871094" y="1217135"/>
                </a:lnTo>
                <a:lnTo>
                  <a:pt x="870931" y="1217192"/>
                </a:lnTo>
                <a:lnTo>
                  <a:pt x="877546" y="1219299"/>
                </a:lnTo>
                <a:lnTo>
                  <a:pt x="882974" y="1219375"/>
                </a:lnTo>
                <a:lnTo>
                  <a:pt x="884152" y="1213848"/>
                </a:lnTo>
                <a:lnTo>
                  <a:pt x="874518" y="1208331"/>
                </a:lnTo>
                <a:lnTo>
                  <a:pt x="852767" y="1196325"/>
                </a:lnTo>
                <a:lnTo>
                  <a:pt x="849373" y="1194584"/>
                </a:lnTo>
                <a:lnTo>
                  <a:pt x="849852" y="1194718"/>
                </a:lnTo>
                <a:lnTo>
                  <a:pt x="845343" y="1192229"/>
                </a:lnTo>
                <a:lnTo>
                  <a:pt x="843723" y="1191345"/>
                </a:lnTo>
                <a:lnTo>
                  <a:pt x="839003" y="1190258"/>
                </a:lnTo>
                <a:lnTo>
                  <a:pt x="837741" y="1189317"/>
                </a:lnTo>
                <a:lnTo>
                  <a:pt x="840693" y="1189692"/>
                </a:lnTo>
                <a:lnTo>
                  <a:pt x="832236" y="1185081"/>
                </a:lnTo>
                <a:lnTo>
                  <a:pt x="832428" y="1185355"/>
                </a:lnTo>
                <a:lnTo>
                  <a:pt x="837741" y="1189317"/>
                </a:lnTo>
                <a:lnTo>
                  <a:pt x="835416" y="1189021"/>
                </a:lnTo>
                <a:lnTo>
                  <a:pt x="826861" y="1185880"/>
                </a:lnTo>
                <a:cubicBezTo>
                  <a:pt x="823418" y="1185483"/>
                  <a:pt x="814962" y="1184096"/>
                  <a:pt x="812772" y="1183946"/>
                </a:cubicBezTo>
                <a:close/>
                <a:moveTo>
                  <a:pt x="832041" y="1181564"/>
                </a:moveTo>
                <a:lnTo>
                  <a:pt x="846317" y="1189091"/>
                </a:lnTo>
                <a:lnTo>
                  <a:pt x="848817" y="1190726"/>
                </a:lnTo>
                <a:lnTo>
                  <a:pt x="849612" y="1190827"/>
                </a:lnTo>
                <a:lnTo>
                  <a:pt x="846317" y="1189091"/>
                </a:lnTo>
                <a:lnTo>
                  <a:pt x="835411" y="1181953"/>
                </a:lnTo>
                <a:close/>
                <a:moveTo>
                  <a:pt x="328241" y="1180724"/>
                </a:moveTo>
                <a:cubicBezTo>
                  <a:pt x="328146" y="1180175"/>
                  <a:pt x="334095" y="1181100"/>
                  <a:pt x="347463" y="1183385"/>
                </a:cubicBezTo>
                <a:lnTo>
                  <a:pt x="372771" y="1187726"/>
                </a:lnTo>
                <a:lnTo>
                  <a:pt x="387752" y="1197595"/>
                </a:lnTo>
                <a:lnTo>
                  <a:pt x="402111" y="1207160"/>
                </a:lnTo>
                <a:lnTo>
                  <a:pt x="400738" y="1206654"/>
                </a:lnTo>
                <a:lnTo>
                  <a:pt x="393611" y="1203760"/>
                </a:lnTo>
                <a:cubicBezTo>
                  <a:pt x="371711" y="1195116"/>
                  <a:pt x="345335" y="1185234"/>
                  <a:pt x="345992" y="1186632"/>
                </a:cubicBezTo>
                <a:lnTo>
                  <a:pt x="348112" y="1187883"/>
                </a:lnTo>
                <a:lnTo>
                  <a:pt x="345282" y="1186915"/>
                </a:lnTo>
                <a:cubicBezTo>
                  <a:pt x="334475" y="1183299"/>
                  <a:pt x="328336" y="1181274"/>
                  <a:pt x="328241" y="1180724"/>
                </a:cubicBezTo>
                <a:close/>
                <a:moveTo>
                  <a:pt x="4272580" y="1179326"/>
                </a:moveTo>
                <a:lnTo>
                  <a:pt x="4272357" y="1179938"/>
                </a:lnTo>
                <a:lnTo>
                  <a:pt x="4268131" y="1183826"/>
                </a:lnTo>
                <a:lnTo>
                  <a:pt x="4269271" y="1181607"/>
                </a:lnTo>
                <a:close/>
                <a:moveTo>
                  <a:pt x="876813" y="1172770"/>
                </a:moveTo>
                <a:lnTo>
                  <a:pt x="879466" y="1173710"/>
                </a:lnTo>
                <a:lnTo>
                  <a:pt x="893265" y="1180018"/>
                </a:lnTo>
                <a:lnTo>
                  <a:pt x="895004" y="1180700"/>
                </a:lnTo>
                <a:lnTo>
                  <a:pt x="899891" y="1183079"/>
                </a:lnTo>
                <a:cubicBezTo>
                  <a:pt x="901676" y="1184213"/>
                  <a:pt x="902815" y="1185185"/>
                  <a:pt x="903010" y="1185877"/>
                </a:cubicBezTo>
                <a:lnTo>
                  <a:pt x="902749" y="1185992"/>
                </a:lnTo>
                <a:close/>
                <a:moveTo>
                  <a:pt x="867497" y="1167981"/>
                </a:moveTo>
                <a:lnTo>
                  <a:pt x="868637" y="1168530"/>
                </a:lnTo>
                <a:lnTo>
                  <a:pt x="868600" y="1168583"/>
                </a:lnTo>
                <a:cubicBezTo>
                  <a:pt x="865552" y="1167030"/>
                  <a:pt x="865559" y="1167035"/>
                  <a:pt x="867497" y="1167981"/>
                </a:cubicBezTo>
                <a:close/>
                <a:moveTo>
                  <a:pt x="4155234" y="1167426"/>
                </a:moveTo>
                <a:lnTo>
                  <a:pt x="4148709" y="1187133"/>
                </a:lnTo>
                <a:lnTo>
                  <a:pt x="4144267" y="1199428"/>
                </a:lnTo>
                <a:lnTo>
                  <a:pt x="4136807" y="1210500"/>
                </a:lnTo>
                <a:lnTo>
                  <a:pt x="4124857" y="1218338"/>
                </a:lnTo>
                <a:lnTo>
                  <a:pt x="4129583" y="1211347"/>
                </a:lnTo>
                <a:lnTo>
                  <a:pt x="4130196" y="1206588"/>
                </a:lnTo>
                <a:close/>
                <a:moveTo>
                  <a:pt x="896996" y="1163625"/>
                </a:moveTo>
                <a:lnTo>
                  <a:pt x="900506" y="1165510"/>
                </a:lnTo>
                <a:lnTo>
                  <a:pt x="901229" y="1165667"/>
                </a:lnTo>
                <a:cubicBezTo>
                  <a:pt x="902394" y="1165827"/>
                  <a:pt x="902493" y="1165644"/>
                  <a:pt x="900879" y="1164935"/>
                </a:cubicBezTo>
                <a:close/>
                <a:moveTo>
                  <a:pt x="4201724" y="1162841"/>
                </a:moveTo>
                <a:lnTo>
                  <a:pt x="4198426" y="1173972"/>
                </a:lnTo>
                <a:cubicBezTo>
                  <a:pt x="4193937" y="1189127"/>
                  <a:pt x="4187215" y="1203434"/>
                  <a:pt x="4179822" y="1217473"/>
                </a:cubicBezTo>
                <a:lnTo>
                  <a:pt x="4165702" y="1243614"/>
                </a:lnTo>
                <a:lnTo>
                  <a:pt x="4171090" y="1229072"/>
                </a:lnTo>
                <a:cubicBezTo>
                  <a:pt x="4179820" y="1208011"/>
                  <a:pt x="4190012" y="1186567"/>
                  <a:pt x="4192051" y="1182043"/>
                </a:cubicBezTo>
                <a:lnTo>
                  <a:pt x="4192215" y="1181603"/>
                </a:lnTo>
                <a:close/>
                <a:moveTo>
                  <a:pt x="856755" y="1153864"/>
                </a:moveTo>
                <a:lnTo>
                  <a:pt x="854777" y="1155548"/>
                </a:lnTo>
                <a:lnTo>
                  <a:pt x="852481" y="1158013"/>
                </a:lnTo>
                <a:lnTo>
                  <a:pt x="861338" y="1164477"/>
                </a:lnTo>
                <a:lnTo>
                  <a:pt x="868021" y="1169419"/>
                </a:lnTo>
                <a:lnTo>
                  <a:pt x="868600" y="1168583"/>
                </a:lnTo>
                <a:lnTo>
                  <a:pt x="876813" y="1172770"/>
                </a:lnTo>
                <a:lnTo>
                  <a:pt x="868627" y="1169867"/>
                </a:lnTo>
                <a:lnTo>
                  <a:pt x="881113" y="1179100"/>
                </a:lnTo>
                <a:cubicBezTo>
                  <a:pt x="885251" y="1180434"/>
                  <a:pt x="891222" y="1182732"/>
                  <a:pt x="897652" y="1185271"/>
                </a:cubicBezTo>
                <a:lnTo>
                  <a:pt x="901202" y="1186672"/>
                </a:lnTo>
                <a:lnTo>
                  <a:pt x="902749" y="1185992"/>
                </a:lnTo>
                <a:lnTo>
                  <a:pt x="913969" y="1191712"/>
                </a:lnTo>
                <a:lnTo>
                  <a:pt x="916940" y="1192885"/>
                </a:lnTo>
                <a:lnTo>
                  <a:pt x="917234" y="1192986"/>
                </a:lnTo>
                <a:lnTo>
                  <a:pt x="920391" y="1193172"/>
                </a:lnTo>
                <a:lnTo>
                  <a:pt x="922781" y="1193329"/>
                </a:lnTo>
                <a:lnTo>
                  <a:pt x="912463" y="1186597"/>
                </a:lnTo>
                <a:lnTo>
                  <a:pt x="906626" y="1185253"/>
                </a:lnTo>
                <a:lnTo>
                  <a:pt x="895004" y="1180700"/>
                </a:lnTo>
                <a:lnTo>
                  <a:pt x="883810" y="1175251"/>
                </a:lnTo>
                <a:lnTo>
                  <a:pt x="879466" y="1173710"/>
                </a:lnTo>
                <a:lnTo>
                  <a:pt x="877971" y="1173027"/>
                </a:lnTo>
                <a:lnTo>
                  <a:pt x="868637" y="1168530"/>
                </a:lnTo>
                <a:lnTo>
                  <a:pt x="872558" y="1162874"/>
                </a:lnTo>
                <a:close/>
                <a:moveTo>
                  <a:pt x="4164984" y="1152177"/>
                </a:moveTo>
                <a:lnTo>
                  <a:pt x="4158841" y="1171877"/>
                </a:lnTo>
                <a:lnTo>
                  <a:pt x="4152526" y="1187171"/>
                </a:lnTo>
                <a:lnTo>
                  <a:pt x="4150673" y="1189920"/>
                </a:lnTo>
                <a:lnTo>
                  <a:pt x="4151258" y="1185936"/>
                </a:lnTo>
                <a:cubicBezTo>
                  <a:pt x="4151704" y="1183790"/>
                  <a:pt x="4152476" y="1180700"/>
                  <a:pt x="4153824" y="1176102"/>
                </a:cubicBezTo>
                <a:lnTo>
                  <a:pt x="4157944" y="1163190"/>
                </a:lnTo>
                <a:close/>
                <a:moveTo>
                  <a:pt x="875858" y="1143600"/>
                </a:moveTo>
                <a:lnTo>
                  <a:pt x="865298" y="1146590"/>
                </a:lnTo>
                <a:lnTo>
                  <a:pt x="864310" y="1147431"/>
                </a:lnTo>
                <a:lnTo>
                  <a:pt x="871663" y="1151964"/>
                </a:lnTo>
                <a:lnTo>
                  <a:pt x="862937" y="1148600"/>
                </a:lnTo>
                <a:lnTo>
                  <a:pt x="860754" y="1150459"/>
                </a:lnTo>
                <a:lnTo>
                  <a:pt x="862905" y="1151790"/>
                </a:lnTo>
                <a:lnTo>
                  <a:pt x="864034" y="1152494"/>
                </a:lnTo>
                <a:lnTo>
                  <a:pt x="881231" y="1158301"/>
                </a:lnTo>
                <a:lnTo>
                  <a:pt x="878410" y="1159536"/>
                </a:lnTo>
                <a:lnTo>
                  <a:pt x="868044" y="1154992"/>
                </a:lnTo>
                <a:lnTo>
                  <a:pt x="876608" y="1160325"/>
                </a:lnTo>
                <a:lnTo>
                  <a:pt x="878410" y="1159536"/>
                </a:lnTo>
                <a:lnTo>
                  <a:pt x="879500" y="1160014"/>
                </a:lnTo>
                <a:lnTo>
                  <a:pt x="888982" y="1162636"/>
                </a:lnTo>
                <a:lnTo>
                  <a:pt x="882816" y="1158837"/>
                </a:lnTo>
                <a:lnTo>
                  <a:pt x="881231" y="1158301"/>
                </a:lnTo>
                <a:lnTo>
                  <a:pt x="881649" y="1158118"/>
                </a:lnTo>
                <a:lnTo>
                  <a:pt x="871663" y="1151964"/>
                </a:lnTo>
                <a:lnTo>
                  <a:pt x="884451" y="1156892"/>
                </a:lnTo>
                <a:lnTo>
                  <a:pt x="884974" y="1156663"/>
                </a:lnTo>
                <a:cubicBezTo>
                  <a:pt x="889077" y="1155188"/>
                  <a:pt x="892145" y="1153692"/>
                  <a:pt x="890398" y="1151444"/>
                </a:cubicBezTo>
                <a:lnTo>
                  <a:pt x="889105" y="1150602"/>
                </a:lnTo>
                <a:close/>
                <a:moveTo>
                  <a:pt x="3102010" y="1136557"/>
                </a:moveTo>
                <a:lnTo>
                  <a:pt x="3097535" y="1156456"/>
                </a:lnTo>
                <a:lnTo>
                  <a:pt x="3095460" y="1163228"/>
                </a:lnTo>
                <a:lnTo>
                  <a:pt x="3095340" y="1163203"/>
                </a:lnTo>
                <a:lnTo>
                  <a:pt x="3095628" y="1159647"/>
                </a:lnTo>
                <a:cubicBezTo>
                  <a:pt x="3095921" y="1157304"/>
                  <a:pt x="3096400" y="1153958"/>
                  <a:pt x="3097082" y="1149505"/>
                </a:cubicBezTo>
                <a:lnTo>
                  <a:pt x="3097469" y="1146988"/>
                </a:lnTo>
                <a:close/>
                <a:moveTo>
                  <a:pt x="4096680" y="1136512"/>
                </a:moveTo>
                <a:lnTo>
                  <a:pt x="4086679" y="1157801"/>
                </a:lnTo>
                <a:cubicBezTo>
                  <a:pt x="4076992" y="1178518"/>
                  <a:pt x="4071522" y="1201880"/>
                  <a:pt x="4057347" y="1219830"/>
                </a:cubicBezTo>
                <a:cubicBezTo>
                  <a:pt x="4045233" y="1235169"/>
                  <a:pt x="4072737" y="1183894"/>
                  <a:pt x="4080305" y="1165873"/>
                </a:cubicBezTo>
                <a:lnTo>
                  <a:pt x="4087790" y="1147947"/>
                </a:lnTo>
                <a:lnTo>
                  <a:pt x="4095353" y="1138293"/>
                </a:lnTo>
                <a:close/>
                <a:moveTo>
                  <a:pt x="845027" y="1135547"/>
                </a:moveTo>
                <a:lnTo>
                  <a:pt x="850076" y="1138659"/>
                </a:lnTo>
                <a:lnTo>
                  <a:pt x="859977" y="1138108"/>
                </a:lnTo>
                <a:cubicBezTo>
                  <a:pt x="862276" y="1137457"/>
                  <a:pt x="862278" y="1137000"/>
                  <a:pt x="860843" y="1136663"/>
                </a:cubicBezTo>
                <a:cubicBezTo>
                  <a:pt x="859409" y="1136326"/>
                  <a:pt x="856539" y="1136110"/>
                  <a:pt x="853094" y="1135942"/>
                </a:cubicBezTo>
                <a:close/>
                <a:moveTo>
                  <a:pt x="829227" y="1134284"/>
                </a:moveTo>
                <a:lnTo>
                  <a:pt x="837547" y="1138263"/>
                </a:lnTo>
                <a:lnTo>
                  <a:pt x="842077" y="1138900"/>
                </a:lnTo>
                <a:lnTo>
                  <a:pt x="835944" y="1135103"/>
                </a:lnTo>
                <a:lnTo>
                  <a:pt x="832429" y="1134932"/>
                </a:lnTo>
                <a:close/>
                <a:moveTo>
                  <a:pt x="4239506" y="1131411"/>
                </a:moveTo>
                <a:lnTo>
                  <a:pt x="4231999" y="1148060"/>
                </a:lnTo>
                <a:lnTo>
                  <a:pt x="4225136" y="1162332"/>
                </a:lnTo>
                <a:lnTo>
                  <a:pt x="4223743" y="1161264"/>
                </a:lnTo>
                <a:cubicBezTo>
                  <a:pt x="4223575" y="1156805"/>
                  <a:pt x="4229830" y="1146432"/>
                  <a:pt x="4231150" y="1140837"/>
                </a:cubicBezTo>
                <a:lnTo>
                  <a:pt x="4232418" y="1135388"/>
                </a:lnTo>
                <a:lnTo>
                  <a:pt x="4237451" y="1132748"/>
                </a:lnTo>
                <a:close/>
                <a:moveTo>
                  <a:pt x="4249773" y="1124726"/>
                </a:moveTo>
                <a:lnTo>
                  <a:pt x="4244750" y="1131917"/>
                </a:lnTo>
                <a:cubicBezTo>
                  <a:pt x="4243449" y="1133325"/>
                  <a:pt x="4242957" y="1133081"/>
                  <a:pt x="4242981" y="1131808"/>
                </a:cubicBezTo>
                <a:lnTo>
                  <a:pt x="4243642" y="1128717"/>
                </a:lnTo>
                <a:close/>
                <a:moveTo>
                  <a:pt x="4185276" y="1124224"/>
                </a:moveTo>
                <a:lnTo>
                  <a:pt x="4185265" y="1124255"/>
                </a:lnTo>
                <a:lnTo>
                  <a:pt x="4179191" y="1150636"/>
                </a:lnTo>
                <a:lnTo>
                  <a:pt x="4175059" y="1162069"/>
                </a:lnTo>
                <a:cubicBezTo>
                  <a:pt x="4168950" y="1177820"/>
                  <a:pt x="4145675" y="1229440"/>
                  <a:pt x="4132976" y="1240242"/>
                </a:cubicBezTo>
                <a:cubicBezTo>
                  <a:pt x="4127136" y="1245210"/>
                  <a:pt x="4136095" y="1225230"/>
                  <a:pt x="4137655" y="1217723"/>
                </a:cubicBezTo>
                <a:cubicBezTo>
                  <a:pt x="4144562" y="1204163"/>
                  <a:pt x="4147762" y="1198083"/>
                  <a:pt x="4149260" y="1194981"/>
                </a:cubicBezTo>
                <a:lnTo>
                  <a:pt x="4149323" y="1194761"/>
                </a:lnTo>
                <a:lnTo>
                  <a:pt x="4149558" y="1194357"/>
                </a:lnTo>
                <a:lnTo>
                  <a:pt x="4152526" y="1187171"/>
                </a:lnTo>
                <a:lnTo>
                  <a:pt x="4160115" y="1175905"/>
                </a:lnTo>
                <a:cubicBezTo>
                  <a:pt x="4167886" y="1164374"/>
                  <a:pt x="4175041" y="1152550"/>
                  <a:pt x="4179737" y="1139550"/>
                </a:cubicBezTo>
                <a:close/>
                <a:moveTo>
                  <a:pt x="776710" y="1123663"/>
                </a:moveTo>
                <a:lnTo>
                  <a:pt x="794855" y="1131683"/>
                </a:lnTo>
                <a:cubicBezTo>
                  <a:pt x="819806" y="1142285"/>
                  <a:pt x="828685" y="1144754"/>
                  <a:pt x="835196" y="1147437"/>
                </a:cubicBezTo>
                <a:lnTo>
                  <a:pt x="840231" y="1150374"/>
                </a:lnTo>
                <a:lnTo>
                  <a:pt x="850249" y="1150153"/>
                </a:lnTo>
                <a:lnTo>
                  <a:pt x="847421" y="1148540"/>
                </a:lnTo>
                <a:lnTo>
                  <a:pt x="835304" y="1145090"/>
                </a:lnTo>
                <a:cubicBezTo>
                  <a:pt x="824767" y="1141260"/>
                  <a:pt x="812508" y="1138850"/>
                  <a:pt x="804883" y="1131754"/>
                </a:cubicBezTo>
                <a:cubicBezTo>
                  <a:pt x="800024" y="1127233"/>
                  <a:pt x="818861" y="1135823"/>
                  <a:pt x="826263" y="1136677"/>
                </a:cubicBezTo>
                <a:lnTo>
                  <a:pt x="826730" y="1136743"/>
                </a:lnTo>
                <a:lnTo>
                  <a:pt x="818675" y="1132150"/>
                </a:lnTo>
                <a:close/>
                <a:moveTo>
                  <a:pt x="4251790" y="1121838"/>
                </a:moveTo>
                <a:lnTo>
                  <a:pt x="4251055" y="1123890"/>
                </a:lnTo>
                <a:lnTo>
                  <a:pt x="4249773" y="1124726"/>
                </a:lnTo>
                <a:close/>
                <a:moveTo>
                  <a:pt x="757194" y="1119891"/>
                </a:moveTo>
                <a:lnTo>
                  <a:pt x="813563" y="1152685"/>
                </a:lnTo>
                <a:lnTo>
                  <a:pt x="823766" y="1151417"/>
                </a:lnTo>
                <a:lnTo>
                  <a:pt x="767231" y="1121826"/>
                </a:lnTo>
                <a:close/>
                <a:moveTo>
                  <a:pt x="4254978" y="1117276"/>
                </a:moveTo>
                <a:lnTo>
                  <a:pt x="4253717" y="1119426"/>
                </a:lnTo>
                <a:lnTo>
                  <a:pt x="4253869" y="1118863"/>
                </a:lnTo>
                <a:close/>
                <a:moveTo>
                  <a:pt x="4236721" y="1116892"/>
                </a:moveTo>
                <a:lnTo>
                  <a:pt x="4232418" y="1135388"/>
                </a:lnTo>
                <a:lnTo>
                  <a:pt x="4231837" y="1135692"/>
                </a:lnTo>
                <a:cubicBezTo>
                  <a:pt x="4230510" y="1136004"/>
                  <a:pt x="4229863" y="1135479"/>
                  <a:pt x="4230303" y="1133613"/>
                </a:cubicBezTo>
                <a:close/>
                <a:moveTo>
                  <a:pt x="4249429" y="1109400"/>
                </a:moveTo>
                <a:lnTo>
                  <a:pt x="4244323" y="1125527"/>
                </a:lnTo>
                <a:lnTo>
                  <a:pt x="4243642" y="1128717"/>
                </a:lnTo>
                <a:lnTo>
                  <a:pt x="4239506" y="1131411"/>
                </a:lnTo>
                <a:close/>
                <a:moveTo>
                  <a:pt x="4249430" y="1109397"/>
                </a:moveTo>
                <a:lnTo>
                  <a:pt x="4249429" y="1109399"/>
                </a:lnTo>
                <a:lnTo>
                  <a:pt x="4249429" y="1109400"/>
                </a:lnTo>
                <a:close/>
                <a:moveTo>
                  <a:pt x="4256500" y="1109116"/>
                </a:moveTo>
                <a:lnTo>
                  <a:pt x="4253869" y="1118863"/>
                </a:lnTo>
                <a:lnTo>
                  <a:pt x="4251790" y="1121838"/>
                </a:lnTo>
                <a:lnTo>
                  <a:pt x="4252815" y="1118975"/>
                </a:lnTo>
                <a:close/>
                <a:moveTo>
                  <a:pt x="3115758" y="1107188"/>
                </a:moveTo>
                <a:lnTo>
                  <a:pt x="3104538" y="1130751"/>
                </a:lnTo>
                <a:lnTo>
                  <a:pt x="3102010" y="1136557"/>
                </a:lnTo>
                <a:lnTo>
                  <a:pt x="3102222" y="1135615"/>
                </a:lnTo>
                <a:lnTo>
                  <a:pt x="3101508" y="1137112"/>
                </a:lnTo>
                <a:lnTo>
                  <a:pt x="3097776" y="1144981"/>
                </a:lnTo>
                <a:lnTo>
                  <a:pt x="3097469" y="1146988"/>
                </a:lnTo>
                <a:lnTo>
                  <a:pt x="3093348" y="1156455"/>
                </a:lnTo>
                <a:lnTo>
                  <a:pt x="3090864" y="1162228"/>
                </a:lnTo>
                <a:lnTo>
                  <a:pt x="3090350" y="1162116"/>
                </a:lnTo>
                <a:lnTo>
                  <a:pt x="3092943" y="1155822"/>
                </a:lnTo>
                <a:lnTo>
                  <a:pt x="3094969" y="1150899"/>
                </a:lnTo>
                <a:lnTo>
                  <a:pt x="3089716" y="1161978"/>
                </a:lnTo>
                <a:lnTo>
                  <a:pt x="3090350" y="1162116"/>
                </a:lnTo>
                <a:lnTo>
                  <a:pt x="3083710" y="1178236"/>
                </a:lnTo>
                <a:cubicBezTo>
                  <a:pt x="3077240" y="1193960"/>
                  <a:pt x="3078733" y="1190455"/>
                  <a:pt x="3085256" y="1175263"/>
                </a:cubicBezTo>
                <a:lnTo>
                  <a:pt x="3090864" y="1162228"/>
                </a:lnTo>
                <a:lnTo>
                  <a:pt x="3095340" y="1163203"/>
                </a:lnTo>
                <a:lnTo>
                  <a:pt x="3095311" y="1163573"/>
                </a:lnTo>
                <a:lnTo>
                  <a:pt x="3095428" y="1163331"/>
                </a:lnTo>
                <a:lnTo>
                  <a:pt x="3095460" y="1163228"/>
                </a:lnTo>
                <a:lnTo>
                  <a:pt x="3095477" y="1163233"/>
                </a:lnTo>
                <a:lnTo>
                  <a:pt x="3111458" y="1130713"/>
                </a:lnTo>
                <a:lnTo>
                  <a:pt x="3121189" y="1110888"/>
                </a:lnTo>
                <a:lnTo>
                  <a:pt x="3118802" y="1112157"/>
                </a:lnTo>
                <a:close/>
                <a:moveTo>
                  <a:pt x="4349598" y="1103604"/>
                </a:moveTo>
                <a:cubicBezTo>
                  <a:pt x="4350494" y="1102449"/>
                  <a:pt x="4351152" y="1102577"/>
                  <a:pt x="4351406" y="1104748"/>
                </a:cubicBezTo>
                <a:cubicBezTo>
                  <a:pt x="4352928" y="1117714"/>
                  <a:pt x="4343857" y="1129779"/>
                  <a:pt x="4341200" y="1142561"/>
                </a:cubicBezTo>
                <a:cubicBezTo>
                  <a:pt x="4332266" y="1185563"/>
                  <a:pt x="4344462" y="1162247"/>
                  <a:pt x="4327164" y="1210118"/>
                </a:cubicBezTo>
                <a:lnTo>
                  <a:pt x="4319693" y="1226688"/>
                </a:lnTo>
                <a:lnTo>
                  <a:pt x="4320788" y="1218190"/>
                </a:lnTo>
                <a:lnTo>
                  <a:pt x="4320788" y="1218189"/>
                </a:lnTo>
                <a:lnTo>
                  <a:pt x="4320788" y="1218189"/>
                </a:lnTo>
                <a:lnTo>
                  <a:pt x="4326315" y="1202894"/>
                </a:lnTo>
                <a:cubicBezTo>
                  <a:pt x="4328695" y="1195607"/>
                  <a:pt x="4337404" y="1176172"/>
                  <a:pt x="4330994" y="1180375"/>
                </a:cubicBezTo>
                <a:lnTo>
                  <a:pt x="4324790" y="1188590"/>
                </a:lnTo>
                <a:lnTo>
                  <a:pt x="4324619" y="1188448"/>
                </a:lnTo>
                <a:cubicBezTo>
                  <a:pt x="4332858" y="1165647"/>
                  <a:pt x="4334078" y="1157328"/>
                  <a:pt x="4335072" y="1148514"/>
                </a:cubicBezTo>
                <a:lnTo>
                  <a:pt x="4336944" y="1135200"/>
                </a:lnTo>
                <a:lnTo>
                  <a:pt x="4339504" y="1128114"/>
                </a:lnTo>
                <a:cubicBezTo>
                  <a:pt x="4342071" y="1122082"/>
                  <a:pt x="4346909" y="1107070"/>
                  <a:pt x="4349598" y="1103604"/>
                </a:cubicBezTo>
                <a:close/>
                <a:moveTo>
                  <a:pt x="3002794" y="1099072"/>
                </a:moveTo>
                <a:lnTo>
                  <a:pt x="3000058" y="1104709"/>
                </a:lnTo>
                <a:lnTo>
                  <a:pt x="2996840" y="1116630"/>
                </a:lnTo>
                <a:lnTo>
                  <a:pt x="2998981" y="1112750"/>
                </a:lnTo>
                <a:close/>
                <a:moveTo>
                  <a:pt x="3943503" y="1095682"/>
                </a:moveTo>
                <a:lnTo>
                  <a:pt x="3935424" y="1116976"/>
                </a:lnTo>
                <a:lnTo>
                  <a:pt x="3933775" y="1118545"/>
                </a:lnTo>
                <a:close/>
                <a:moveTo>
                  <a:pt x="681779" y="1094029"/>
                </a:moveTo>
                <a:lnTo>
                  <a:pt x="702400" y="1103496"/>
                </a:lnTo>
                <a:lnTo>
                  <a:pt x="710047" y="1107607"/>
                </a:lnTo>
                <a:close/>
                <a:moveTo>
                  <a:pt x="712726" y="1093916"/>
                </a:moveTo>
                <a:lnTo>
                  <a:pt x="709823" y="1094252"/>
                </a:lnTo>
                <a:lnTo>
                  <a:pt x="713705" y="1096332"/>
                </a:lnTo>
                <a:lnTo>
                  <a:pt x="727052" y="1100687"/>
                </a:lnTo>
                <a:lnTo>
                  <a:pt x="727141" y="1100698"/>
                </a:lnTo>
                <a:close/>
                <a:moveTo>
                  <a:pt x="3504491" y="1093261"/>
                </a:moveTo>
                <a:lnTo>
                  <a:pt x="3504438" y="1095087"/>
                </a:lnTo>
                <a:lnTo>
                  <a:pt x="3504846" y="1096121"/>
                </a:lnTo>
                <a:lnTo>
                  <a:pt x="3501601" y="1102006"/>
                </a:lnTo>
                <a:lnTo>
                  <a:pt x="3500311" y="1102335"/>
                </a:lnTo>
                <a:close/>
                <a:moveTo>
                  <a:pt x="4117012" y="1093219"/>
                </a:moveTo>
                <a:lnTo>
                  <a:pt x="4116012" y="1095771"/>
                </a:lnTo>
                <a:lnTo>
                  <a:pt x="4109779" y="1112799"/>
                </a:lnTo>
                <a:lnTo>
                  <a:pt x="4104254" y="1126353"/>
                </a:lnTo>
                <a:lnTo>
                  <a:pt x="4096680" y="1136512"/>
                </a:lnTo>
                <a:lnTo>
                  <a:pt x="4108770" y="1110775"/>
                </a:lnTo>
                <a:close/>
                <a:moveTo>
                  <a:pt x="720798" y="1092981"/>
                </a:moveTo>
                <a:lnTo>
                  <a:pt x="717258" y="1093391"/>
                </a:lnTo>
                <a:lnTo>
                  <a:pt x="727188" y="1100704"/>
                </a:lnTo>
                <a:lnTo>
                  <a:pt x="738516" y="1102056"/>
                </a:lnTo>
                <a:cubicBezTo>
                  <a:pt x="743223" y="1102246"/>
                  <a:pt x="748999" y="1102131"/>
                  <a:pt x="756377" y="1101593"/>
                </a:cubicBezTo>
                <a:cubicBezTo>
                  <a:pt x="762347" y="1101158"/>
                  <a:pt x="741167" y="1094926"/>
                  <a:pt x="741167" y="1094926"/>
                </a:cubicBezTo>
                <a:cubicBezTo>
                  <a:pt x="734519" y="1094978"/>
                  <a:pt x="727587" y="1093629"/>
                  <a:pt x="720798" y="1092981"/>
                </a:cubicBezTo>
                <a:close/>
                <a:moveTo>
                  <a:pt x="693679" y="1091905"/>
                </a:moveTo>
                <a:lnTo>
                  <a:pt x="684097" y="1091981"/>
                </a:lnTo>
                <a:lnTo>
                  <a:pt x="685825" y="1092864"/>
                </a:lnTo>
                <a:lnTo>
                  <a:pt x="701874" y="1100604"/>
                </a:lnTo>
                <a:lnTo>
                  <a:pt x="701297" y="1095361"/>
                </a:lnTo>
                <a:lnTo>
                  <a:pt x="696211" y="1092413"/>
                </a:lnTo>
                <a:close/>
                <a:moveTo>
                  <a:pt x="752694" y="1089405"/>
                </a:moveTo>
                <a:lnTo>
                  <a:pt x="756795" y="1092197"/>
                </a:lnTo>
                <a:lnTo>
                  <a:pt x="760119" y="1092459"/>
                </a:lnTo>
                <a:lnTo>
                  <a:pt x="754548" y="1089761"/>
                </a:lnTo>
                <a:close/>
                <a:moveTo>
                  <a:pt x="4197983" y="1089061"/>
                </a:moveTo>
                <a:lnTo>
                  <a:pt x="4185276" y="1124224"/>
                </a:lnTo>
                <a:lnTo>
                  <a:pt x="4195554" y="1094656"/>
                </a:lnTo>
                <a:close/>
                <a:moveTo>
                  <a:pt x="4305469" y="1088417"/>
                </a:moveTo>
                <a:lnTo>
                  <a:pt x="4300842" y="1110685"/>
                </a:lnTo>
                <a:cubicBezTo>
                  <a:pt x="4289884" y="1149096"/>
                  <a:pt x="4286484" y="1151256"/>
                  <a:pt x="4277779" y="1169579"/>
                </a:cubicBezTo>
                <a:lnTo>
                  <a:pt x="4274534" y="1177183"/>
                </a:lnTo>
                <a:lnTo>
                  <a:pt x="4273154" y="1178929"/>
                </a:lnTo>
                <a:lnTo>
                  <a:pt x="4272580" y="1179326"/>
                </a:lnTo>
                <a:lnTo>
                  <a:pt x="4277705" y="1165194"/>
                </a:lnTo>
                <a:lnTo>
                  <a:pt x="4277980" y="1164658"/>
                </a:lnTo>
                <a:lnTo>
                  <a:pt x="4277879" y="1164712"/>
                </a:lnTo>
                <a:lnTo>
                  <a:pt x="4281366" y="1155100"/>
                </a:lnTo>
                <a:cubicBezTo>
                  <a:pt x="4293208" y="1122616"/>
                  <a:pt x="4271760" y="1182523"/>
                  <a:pt x="4284240" y="1141406"/>
                </a:cubicBezTo>
                <a:lnTo>
                  <a:pt x="4292227" y="1115965"/>
                </a:lnTo>
                <a:lnTo>
                  <a:pt x="4295444" y="1107516"/>
                </a:lnTo>
                <a:cubicBezTo>
                  <a:pt x="4297454" y="1102602"/>
                  <a:pt x="4299066" y="1099053"/>
                  <a:pt x="4300404" y="1096394"/>
                </a:cubicBezTo>
                <a:close/>
                <a:moveTo>
                  <a:pt x="3931432" y="1082362"/>
                </a:moveTo>
                <a:lnTo>
                  <a:pt x="3920128" y="1111449"/>
                </a:lnTo>
                <a:cubicBezTo>
                  <a:pt x="3917342" y="1118843"/>
                  <a:pt x="3912558" y="1129679"/>
                  <a:pt x="3907155" y="1141324"/>
                </a:cubicBezTo>
                <a:lnTo>
                  <a:pt x="3905273" y="1145237"/>
                </a:lnTo>
                <a:lnTo>
                  <a:pt x="3900276" y="1149592"/>
                </a:lnTo>
                <a:lnTo>
                  <a:pt x="3912891" y="1121714"/>
                </a:lnTo>
                <a:lnTo>
                  <a:pt x="3926966" y="1090903"/>
                </a:lnTo>
                <a:close/>
                <a:moveTo>
                  <a:pt x="777688" y="1082098"/>
                </a:moveTo>
                <a:lnTo>
                  <a:pt x="783659" y="1085976"/>
                </a:lnTo>
                <a:lnTo>
                  <a:pt x="789994" y="1086026"/>
                </a:lnTo>
                <a:lnTo>
                  <a:pt x="780966" y="1082547"/>
                </a:lnTo>
                <a:close/>
                <a:moveTo>
                  <a:pt x="700865" y="1081317"/>
                </a:moveTo>
                <a:lnTo>
                  <a:pt x="710239" y="1088222"/>
                </a:lnTo>
                <a:lnTo>
                  <a:pt x="730326" y="1090109"/>
                </a:lnTo>
                <a:lnTo>
                  <a:pt x="747296" y="1091447"/>
                </a:lnTo>
                <a:lnTo>
                  <a:pt x="739821" y="1087186"/>
                </a:lnTo>
                <a:close/>
                <a:moveTo>
                  <a:pt x="605840" y="1079319"/>
                </a:moveTo>
                <a:lnTo>
                  <a:pt x="799644" y="1179150"/>
                </a:lnTo>
                <a:lnTo>
                  <a:pt x="811651" y="1179213"/>
                </a:lnTo>
                <a:lnTo>
                  <a:pt x="824110" y="1180650"/>
                </a:lnTo>
                <a:lnTo>
                  <a:pt x="804360" y="1169878"/>
                </a:lnTo>
                <a:lnTo>
                  <a:pt x="739452" y="1134607"/>
                </a:lnTo>
                <a:lnTo>
                  <a:pt x="780653" y="1154475"/>
                </a:lnTo>
                <a:lnTo>
                  <a:pt x="830372" y="1180684"/>
                </a:lnTo>
                <a:lnTo>
                  <a:pt x="831391" y="1179323"/>
                </a:lnTo>
                <a:lnTo>
                  <a:pt x="829193" y="1177883"/>
                </a:lnTo>
                <a:cubicBezTo>
                  <a:pt x="805396" y="1162421"/>
                  <a:pt x="784494" y="1149415"/>
                  <a:pt x="765869" y="1138362"/>
                </a:cubicBezTo>
                <a:lnTo>
                  <a:pt x="732132" y="1119481"/>
                </a:lnTo>
                <a:lnTo>
                  <a:pt x="740080" y="1123752"/>
                </a:lnTo>
                <a:cubicBezTo>
                  <a:pt x="756193" y="1132425"/>
                  <a:pt x="775177" y="1142643"/>
                  <a:pt x="797959" y="1154880"/>
                </a:cubicBezTo>
                <a:lnTo>
                  <a:pt x="845991" y="1181016"/>
                </a:lnTo>
                <a:lnTo>
                  <a:pt x="846317" y="1181060"/>
                </a:lnTo>
                <a:cubicBezTo>
                  <a:pt x="851069" y="1183144"/>
                  <a:pt x="855746" y="1185935"/>
                  <a:pt x="860576" y="1187311"/>
                </a:cubicBezTo>
                <a:lnTo>
                  <a:pt x="861623" y="1188257"/>
                </a:lnTo>
                <a:lnTo>
                  <a:pt x="857145" y="1187085"/>
                </a:lnTo>
                <a:lnTo>
                  <a:pt x="865142" y="1191437"/>
                </a:lnTo>
                <a:lnTo>
                  <a:pt x="861623" y="1188257"/>
                </a:lnTo>
                <a:lnTo>
                  <a:pt x="878096" y="1192568"/>
                </a:lnTo>
                <a:lnTo>
                  <a:pt x="870491" y="1187978"/>
                </a:lnTo>
                <a:lnTo>
                  <a:pt x="852474" y="1177111"/>
                </a:lnTo>
                <a:lnTo>
                  <a:pt x="855153" y="1178491"/>
                </a:lnTo>
                <a:lnTo>
                  <a:pt x="873142" y="1187259"/>
                </a:lnTo>
                <a:lnTo>
                  <a:pt x="887296" y="1194805"/>
                </a:lnTo>
                <a:lnTo>
                  <a:pt x="887543" y="1195040"/>
                </a:lnTo>
                <a:lnTo>
                  <a:pt x="887922" y="1195138"/>
                </a:lnTo>
                <a:lnTo>
                  <a:pt x="887296" y="1194805"/>
                </a:lnTo>
                <a:lnTo>
                  <a:pt x="885601" y="1193195"/>
                </a:lnTo>
                <a:lnTo>
                  <a:pt x="887512" y="1194097"/>
                </a:lnTo>
                <a:lnTo>
                  <a:pt x="911553" y="1200225"/>
                </a:lnTo>
                <a:lnTo>
                  <a:pt x="913116" y="1200556"/>
                </a:lnTo>
                <a:lnTo>
                  <a:pt x="919318" y="1201426"/>
                </a:lnTo>
                <a:lnTo>
                  <a:pt x="919897" y="1201729"/>
                </a:lnTo>
                <a:lnTo>
                  <a:pt x="928139" y="1203103"/>
                </a:lnTo>
                <a:lnTo>
                  <a:pt x="938053" y="1203576"/>
                </a:lnTo>
                <a:lnTo>
                  <a:pt x="940368" y="1204622"/>
                </a:lnTo>
                <a:cubicBezTo>
                  <a:pt x="946435" y="1207210"/>
                  <a:pt x="953953" y="1210197"/>
                  <a:pt x="960533" y="1212372"/>
                </a:cubicBezTo>
                <a:lnTo>
                  <a:pt x="961186" y="1212503"/>
                </a:lnTo>
                <a:lnTo>
                  <a:pt x="946699" y="1203617"/>
                </a:lnTo>
                <a:lnTo>
                  <a:pt x="940185" y="1203677"/>
                </a:lnTo>
                <a:lnTo>
                  <a:pt x="938053" y="1203576"/>
                </a:lnTo>
                <a:lnTo>
                  <a:pt x="930880" y="1200333"/>
                </a:lnTo>
                <a:lnTo>
                  <a:pt x="930569" y="1200175"/>
                </a:lnTo>
                <a:lnTo>
                  <a:pt x="929960" y="1202917"/>
                </a:lnTo>
                <a:lnTo>
                  <a:pt x="919318" y="1201426"/>
                </a:lnTo>
                <a:lnTo>
                  <a:pt x="896708" y="1189592"/>
                </a:lnTo>
                <a:lnTo>
                  <a:pt x="882851" y="1182957"/>
                </a:lnTo>
                <a:lnTo>
                  <a:pt x="884952" y="1183439"/>
                </a:lnTo>
                <a:lnTo>
                  <a:pt x="874741" y="1178095"/>
                </a:lnTo>
                <a:lnTo>
                  <a:pt x="881179" y="1182158"/>
                </a:lnTo>
                <a:lnTo>
                  <a:pt x="882851" y="1182957"/>
                </a:lnTo>
                <a:lnTo>
                  <a:pt x="881691" y="1182691"/>
                </a:lnTo>
                <a:cubicBezTo>
                  <a:pt x="875750" y="1180263"/>
                  <a:pt x="869967" y="1177340"/>
                  <a:pt x="863869" y="1175408"/>
                </a:cubicBezTo>
                <a:lnTo>
                  <a:pt x="865397" y="1173204"/>
                </a:lnTo>
                <a:lnTo>
                  <a:pt x="847145" y="1163653"/>
                </a:lnTo>
                <a:lnTo>
                  <a:pt x="834251" y="1162165"/>
                </a:lnTo>
                <a:lnTo>
                  <a:pt x="843793" y="1165837"/>
                </a:lnTo>
                <a:cubicBezTo>
                  <a:pt x="857914" y="1171257"/>
                  <a:pt x="865289" y="1174752"/>
                  <a:pt x="880382" y="1188246"/>
                </a:cubicBezTo>
                <a:lnTo>
                  <a:pt x="885601" y="1193195"/>
                </a:lnTo>
                <a:lnTo>
                  <a:pt x="883952" y="1192419"/>
                </a:lnTo>
                <a:cubicBezTo>
                  <a:pt x="881749" y="1191377"/>
                  <a:pt x="878699" y="1189934"/>
                  <a:pt x="875320" y="1188321"/>
                </a:cubicBezTo>
                <a:lnTo>
                  <a:pt x="873142" y="1187259"/>
                </a:lnTo>
                <a:lnTo>
                  <a:pt x="871332" y="1186295"/>
                </a:lnTo>
                <a:lnTo>
                  <a:pt x="828772" y="1161534"/>
                </a:lnTo>
                <a:lnTo>
                  <a:pt x="825529" y="1161160"/>
                </a:lnTo>
                <a:lnTo>
                  <a:pt x="839138" y="1169068"/>
                </a:lnTo>
                <a:lnTo>
                  <a:pt x="852474" y="1177111"/>
                </a:lnTo>
                <a:lnTo>
                  <a:pt x="820346" y="1160561"/>
                </a:lnTo>
                <a:lnTo>
                  <a:pt x="819675" y="1160484"/>
                </a:lnTo>
                <a:cubicBezTo>
                  <a:pt x="814084" y="1159198"/>
                  <a:pt x="798649" y="1155462"/>
                  <a:pt x="804465" y="1153816"/>
                </a:cubicBezTo>
                <a:lnTo>
                  <a:pt x="806708" y="1153538"/>
                </a:lnTo>
                <a:lnTo>
                  <a:pt x="758686" y="1128800"/>
                </a:lnTo>
                <a:lnTo>
                  <a:pt x="780641" y="1138541"/>
                </a:lnTo>
                <a:lnTo>
                  <a:pt x="802271" y="1148896"/>
                </a:lnTo>
                <a:lnTo>
                  <a:pt x="805469" y="1150253"/>
                </a:lnTo>
                <a:lnTo>
                  <a:pt x="810786" y="1153030"/>
                </a:lnTo>
                <a:lnTo>
                  <a:pt x="811740" y="1152912"/>
                </a:lnTo>
                <a:lnTo>
                  <a:pt x="805469" y="1150253"/>
                </a:lnTo>
                <a:lnTo>
                  <a:pt x="801345" y="1148099"/>
                </a:lnTo>
                <a:cubicBezTo>
                  <a:pt x="795664" y="1145327"/>
                  <a:pt x="789574" y="1142534"/>
                  <a:pt x="782005" y="1139146"/>
                </a:cubicBezTo>
                <a:lnTo>
                  <a:pt x="780641" y="1138541"/>
                </a:lnTo>
                <a:lnTo>
                  <a:pt x="766724" y="1131877"/>
                </a:lnTo>
                <a:lnTo>
                  <a:pt x="736213" y="1115307"/>
                </a:lnTo>
                <a:lnTo>
                  <a:pt x="727510" y="1112966"/>
                </a:lnTo>
                <a:lnTo>
                  <a:pt x="734364" y="1116273"/>
                </a:lnTo>
                <a:lnTo>
                  <a:pt x="758686" y="1128800"/>
                </a:lnTo>
                <a:lnTo>
                  <a:pt x="753768" y="1126619"/>
                </a:lnTo>
                <a:lnTo>
                  <a:pt x="717073" y="1110160"/>
                </a:lnTo>
                <a:lnTo>
                  <a:pt x="713185" y="1109114"/>
                </a:lnTo>
                <a:lnTo>
                  <a:pt x="716202" y="1110563"/>
                </a:lnTo>
                <a:lnTo>
                  <a:pt x="732132" y="1119481"/>
                </a:lnTo>
                <a:lnTo>
                  <a:pt x="712517" y="1108935"/>
                </a:lnTo>
                <a:lnTo>
                  <a:pt x="711763" y="1108732"/>
                </a:lnTo>
                <a:lnTo>
                  <a:pt x="710235" y="1107708"/>
                </a:lnTo>
                <a:lnTo>
                  <a:pt x="710047" y="1107607"/>
                </a:lnTo>
                <a:lnTo>
                  <a:pt x="710179" y="1107670"/>
                </a:lnTo>
                <a:lnTo>
                  <a:pt x="707320" y="1105755"/>
                </a:lnTo>
                <a:lnTo>
                  <a:pt x="702400" y="1103496"/>
                </a:lnTo>
                <a:lnTo>
                  <a:pt x="699440" y="1101905"/>
                </a:lnTo>
                <a:lnTo>
                  <a:pt x="680746" y="1092007"/>
                </a:lnTo>
                <a:lnTo>
                  <a:pt x="677621" y="1092033"/>
                </a:lnTo>
                <a:lnTo>
                  <a:pt x="681779" y="1094029"/>
                </a:lnTo>
                <a:lnTo>
                  <a:pt x="677433" y="1092033"/>
                </a:lnTo>
                <a:lnTo>
                  <a:pt x="673737" y="1092063"/>
                </a:lnTo>
                <a:cubicBezTo>
                  <a:pt x="634772" y="1087569"/>
                  <a:pt x="644288" y="1086998"/>
                  <a:pt x="635107" y="1084284"/>
                </a:cubicBezTo>
                <a:lnTo>
                  <a:pt x="635100" y="1084283"/>
                </a:lnTo>
                <a:lnTo>
                  <a:pt x="721368" y="1124780"/>
                </a:lnTo>
                <a:lnTo>
                  <a:pt x="739452" y="1134607"/>
                </a:lnTo>
                <a:lnTo>
                  <a:pt x="683572" y="1107658"/>
                </a:lnTo>
                <a:lnTo>
                  <a:pt x="635096" y="1084281"/>
                </a:lnTo>
                <a:lnTo>
                  <a:pt x="617206" y="1080630"/>
                </a:lnTo>
                <a:close/>
                <a:moveTo>
                  <a:pt x="3038293" y="1078391"/>
                </a:moveTo>
                <a:lnTo>
                  <a:pt x="3035870" y="1083360"/>
                </a:lnTo>
                <a:lnTo>
                  <a:pt x="3035054" y="1087917"/>
                </a:lnTo>
                <a:cubicBezTo>
                  <a:pt x="3035127" y="1088663"/>
                  <a:pt x="3035928" y="1086411"/>
                  <a:pt x="3037302" y="1081854"/>
                </a:cubicBezTo>
                <a:close/>
                <a:moveTo>
                  <a:pt x="679338" y="1078075"/>
                </a:moveTo>
                <a:lnTo>
                  <a:pt x="694622" y="1086155"/>
                </a:lnTo>
                <a:lnTo>
                  <a:pt x="695368" y="1086326"/>
                </a:lnTo>
                <a:lnTo>
                  <a:pt x="699204" y="1086840"/>
                </a:lnTo>
                <a:lnTo>
                  <a:pt x="683870" y="1078757"/>
                </a:lnTo>
                <a:close/>
                <a:moveTo>
                  <a:pt x="4233359" y="1075737"/>
                </a:moveTo>
                <a:lnTo>
                  <a:pt x="4231588" y="1082200"/>
                </a:lnTo>
                <a:lnTo>
                  <a:pt x="4227596" y="1094093"/>
                </a:lnTo>
                <a:lnTo>
                  <a:pt x="4226062" y="1097496"/>
                </a:lnTo>
                <a:cubicBezTo>
                  <a:pt x="4221937" y="1107524"/>
                  <a:pt x="4218692" y="1117890"/>
                  <a:pt x="4215006" y="1128087"/>
                </a:cubicBezTo>
                <a:lnTo>
                  <a:pt x="4213041" y="1137444"/>
                </a:lnTo>
                <a:lnTo>
                  <a:pt x="4209992" y="1146526"/>
                </a:lnTo>
                <a:lnTo>
                  <a:pt x="4201724" y="1162841"/>
                </a:lnTo>
                <a:lnTo>
                  <a:pt x="4212634" y="1126012"/>
                </a:lnTo>
                <a:lnTo>
                  <a:pt x="4215821" y="1116956"/>
                </a:lnTo>
                <a:close/>
                <a:moveTo>
                  <a:pt x="3471228" y="1075497"/>
                </a:moveTo>
                <a:lnTo>
                  <a:pt x="3458260" y="1107096"/>
                </a:lnTo>
                <a:lnTo>
                  <a:pt x="3454685" y="1110137"/>
                </a:lnTo>
                <a:close/>
                <a:moveTo>
                  <a:pt x="647520" y="1073282"/>
                </a:moveTo>
                <a:lnTo>
                  <a:pt x="653418" y="1076297"/>
                </a:lnTo>
                <a:lnTo>
                  <a:pt x="657003" y="1076897"/>
                </a:lnTo>
                <a:cubicBezTo>
                  <a:pt x="664363" y="1078265"/>
                  <a:pt x="669696" y="1079407"/>
                  <a:pt x="673743" y="1080384"/>
                </a:cubicBezTo>
                <a:lnTo>
                  <a:pt x="676009" y="1081011"/>
                </a:lnTo>
                <a:lnTo>
                  <a:pt x="667343" y="1076268"/>
                </a:lnTo>
                <a:close/>
                <a:moveTo>
                  <a:pt x="717575" y="1072357"/>
                </a:moveTo>
                <a:lnTo>
                  <a:pt x="727281" y="1076721"/>
                </a:lnTo>
                <a:lnTo>
                  <a:pt x="736241" y="1078204"/>
                </a:lnTo>
                <a:lnTo>
                  <a:pt x="735482" y="1077685"/>
                </a:lnTo>
                <a:lnTo>
                  <a:pt x="736641" y="1078270"/>
                </a:lnTo>
                <a:lnTo>
                  <a:pt x="764401" y="1082865"/>
                </a:lnTo>
                <a:cubicBezTo>
                  <a:pt x="768950" y="1083536"/>
                  <a:pt x="773538" y="1084981"/>
                  <a:pt x="778139" y="1085932"/>
                </a:cubicBezTo>
                <a:lnTo>
                  <a:pt x="778484" y="1085935"/>
                </a:lnTo>
                <a:lnTo>
                  <a:pt x="767207" y="1080496"/>
                </a:lnTo>
                <a:lnTo>
                  <a:pt x="735417" y="1074608"/>
                </a:lnTo>
                <a:lnTo>
                  <a:pt x="729948" y="1073919"/>
                </a:lnTo>
                <a:lnTo>
                  <a:pt x="735482" y="1077685"/>
                </a:lnTo>
                <a:lnTo>
                  <a:pt x="727337" y="1073589"/>
                </a:lnTo>
                <a:close/>
                <a:moveTo>
                  <a:pt x="632198" y="1070974"/>
                </a:moveTo>
                <a:lnTo>
                  <a:pt x="637821" y="1073686"/>
                </a:lnTo>
                <a:lnTo>
                  <a:pt x="649296" y="1075607"/>
                </a:lnTo>
                <a:lnTo>
                  <a:pt x="643454" y="1072670"/>
                </a:lnTo>
                <a:close/>
                <a:moveTo>
                  <a:pt x="4237115" y="1066905"/>
                </a:moveTo>
                <a:lnTo>
                  <a:pt x="4233359" y="1075737"/>
                </a:lnTo>
                <a:lnTo>
                  <a:pt x="4234220" y="1072592"/>
                </a:lnTo>
                <a:close/>
                <a:moveTo>
                  <a:pt x="670147" y="1065217"/>
                </a:moveTo>
                <a:lnTo>
                  <a:pt x="672038" y="1066074"/>
                </a:lnTo>
                <a:lnTo>
                  <a:pt x="686263" y="1069053"/>
                </a:lnTo>
                <a:lnTo>
                  <a:pt x="691729" y="1069764"/>
                </a:lnTo>
                <a:lnTo>
                  <a:pt x="715476" y="1074766"/>
                </a:lnTo>
                <a:lnTo>
                  <a:pt x="717570" y="1075113"/>
                </a:lnTo>
                <a:lnTo>
                  <a:pt x="710952" y="1071678"/>
                </a:lnTo>
                <a:lnTo>
                  <a:pt x="700983" y="1070966"/>
                </a:lnTo>
                <a:lnTo>
                  <a:pt x="691729" y="1069764"/>
                </a:lnTo>
                <a:close/>
                <a:moveTo>
                  <a:pt x="712082" y="1061755"/>
                </a:moveTo>
                <a:lnTo>
                  <a:pt x="716108" y="1064495"/>
                </a:lnTo>
                <a:lnTo>
                  <a:pt x="726376" y="1066196"/>
                </a:lnTo>
                <a:cubicBezTo>
                  <a:pt x="733621" y="1067537"/>
                  <a:pt x="740352" y="1070263"/>
                  <a:pt x="747755" y="1071118"/>
                </a:cubicBezTo>
                <a:lnTo>
                  <a:pt x="747747" y="1071112"/>
                </a:lnTo>
                <a:lnTo>
                  <a:pt x="742554" y="1068608"/>
                </a:lnTo>
                <a:lnTo>
                  <a:pt x="740148" y="1067785"/>
                </a:lnTo>
                <a:cubicBezTo>
                  <a:pt x="733022" y="1066143"/>
                  <a:pt x="726015" y="1064203"/>
                  <a:pt x="718770" y="1062862"/>
                </a:cubicBezTo>
                <a:close/>
                <a:moveTo>
                  <a:pt x="4132964" y="1061205"/>
                </a:moveTo>
                <a:lnTo>
                  <a:pt x="4130965" y="1067721"/>
                </a:lnTo>
                <a:cubicBezTo>
                  <a:pt x="4123957" y="1092660"/>
                  <a:pt x="4124520" y="1098019"/>
                  <a:pt x="4109705" y="1119040"/>
                </a:cubicBezTo>
                <a:lnTo>
                  <a:pt x="4105591" y="1124559"/>
                </a:lnTo>
                <a:lnTo>
                  <a:pt x="4106137" y="1123005"/>
                </a:lnTo>
                <a:cubicBezTo>
                  <a:pt x="4106869" y="1120927"/>
                  <a:pt x="4107886" y="1118053"/>
                  <a:pt x="4109024" y="1114860"/>
                </a:cubicBezTo>
                <a:lnTo>
                  <a:pt x="4109779" y="1112799"/>
                </a:lnTo>
                <a:lnTo>
                  <a:pt x="4110485" y="1111067"/>
                </a:lnTo>
                <a:close/>
                <a:moveTo>
                  <a:pt x="4294904" y="1060120"/>
                </a:moveTo>
                <a:lnTo>
                  <a:pt x="4290769" y="1074138"/>
                </a:lnTo>
                <a:lnTo>
                  <a:pt x="4283850" y="1090710"/>
                </a:lnTo>
                <a:cubicBezTo>
                  <a:pt x="4281245" y="1097921"/>
                  <a:pt x="4279904" y="1105479"/>
                  <a:pt x="4278715" y="1113085"/>
                </a:cubicBezTo>
                <a:lnTo>
                  <a:pt x="4278424" y="1114651"/>
                </a:lnTo>
                <a:lnTo>
                  <a:pt x="4267268" y="1136596"/>
                </a:lnTo>
                <a:cubicBezTo>
                  <a:pt x="4263590" y="1143430"/>
                  <a:pt x="4260939" y="1151660"/>
                  <a:pt x="4257453" y="1159004"/>
                </a:cubicBezTo>
                <a:lnTo>
                  <a:pt x="4254470" y="1162443"/>
                </a:lnTo>
                <a:lnTo>
                  <a:pt x="4260892" y="1144668"/>
                </a:lnTo>
                <a:cubicBezTo>
                  <a:pt x="4264768" y="1132201"/>
                  <a:pt x="4267697" y="1119458"/>
                  <a:pt x="4271100" y="1106854"/>
                </a:cubicBezTo>
                <a:lnTo>
                  <a:pt x="4280575" y="1080632"/>
                </a:lnTo>
                <a:close/>
                <a:moveTo>
                  <a:pt x="643460" y="1059471"/>
                </a:moveTo>
                <a:lnTo>
                  <a:pt x="643871" y="1059681"/>
                </a:lnTo>
                <a:lnTo>
                  <a:pt x="646647" y="1060266"/>
                </a:lnTo>
                <a:lnTo>
                  <a:pt x="650715" y="1061280"/>
                </a:lnTo>
                <a:lnTo>
                  <a:pt x="650217" y="1061019"/>
                </a:lnTo>
                <a:lnTo>
                  <a:pt x="646647" y="1060266"/>
                </a:lnTo>
                <a:close/>
                <a:moveTo>
                  <a:pt x="683236" y="1056980"/>
                </a:moveTo>
                <a:lnTo>
                  <a:pt x="686628" y="1058446"/>
                </a:lnTo>
                <a:lnTo>
                  <a:pt x="690745" y="1060297"/>
                </a:lnTo>
                <a:lnTo>
                  <a:pt x="706040" y="1062830"/>
                </a:lnTo>
                <a:lnTo>
                  <a:pt x="700395" y="1059820"/>
                </a:lnTo>
                <a:close/>
                <a:moveTo>
                  <a:pt x="577993" y="1056744"/>
                </a:moveTo>
                <a:lnTo>
                  <a:pt x="599706" y="1067215"/>
                </a:lnTo>
                <a:lnTo>
                  <a:pt x="604952" y="1068104"/>
                </a:lnTo>
                <a:lnTo>
                  <a:pt x="622504" y="1071102"/>
                </a:lnTo>
                <a:lnTo>
                  <a:pt x="614218" y="1068266"/>
                </a:lnTo>
                <a:lnTo>
                  <a:pt x="606727" y="1067137"/>
                </a:lnTo>
                <a:cubicBezTo>
                  <a:pt x="602472" y="1066325"/>
                  <a:pt x="598901" y="1064219"/>
                  <a:pt x="595326" y="1062119"/>
                </a:cubicBezTo>
                <a:lnTo>
                  <a:pt x="591914" y="1060630"/>
                </a:lnTo>
                <a:lnTo>
                  <a:pt x="581181" y="1056955"/>
                </a:lnTo>
                <a:close/>
                <a:moveTo>
                  <a:pt x="4206224" y="1056687"/>
                </a:moveTo>
                <a:lnTo>
                  <a:pt x="4191042" y="1098723"/>
                </a:lnTo>
                <a:cubicBezTo>
                  <a:pt x="4185847" y="1113099"/>
                  <a:pt x="4180144" y="1127275"/>
                  <a:pt x="4172514" y="1140399"/>
                </a:cubicBezTo>
                <a:lnTo>
                  <a:pt x="4164984" y="1152177"/>
                </a:lnTo>
                <a:lnTo>
                  <a:pt x="4166139" y="1148471"/>
                </a:lnTo>
                <a:lnTo>
                  <a:pt x="4187930" y="1088168"/>
                </a:lnTo>
                <a:lnTo>
                  <a:pt x="4190198" y="1083809"/>
                </a:lnTo>
                <a:close/>
                <a:moveTo>
                  <a:pt x="557408" y="1055395"/>
                </a:moveTo>
                <a:lnTo>
                  <a:pt x="569183" y="1060437"/>
                </a:lnTo>
                <a:lnTo>
                  <a:pt x="574312" y="1063078"/>
                </a:lnTo>
                <a:lnTo>
                  <a:pt x="577645" y="1063479"/>
                </a:lnTo>
                <a:lnTo>
                  <a:pt x="586648" y="1065004"/>
                </a:lnTo>
                <a:lnTo>
                  <a:pt x="563186" y="1055763"/>
                </a:lnTo>
                <a:lnTo>
                  <a:pt x="560189" y="1055565"/>
                </a:lnTo>
                <a:close/>
                <a:moveTo>
                  <a:pt x="3847483" y="1054072"/>
                </a:moveTo>
                <a:lnTo>
                  <a:pt x="3836847" y="1081186"/>
                </a:lnTo>
                <a:cubicBezTo>
                  <a:pt x="3823513" y="1112930"/>
                  <a:pt x="3805417" y="1151338"/>
                  <a:pt x="3812623" y="1131396"/>
                </a:cubicBezTo>
                <a:lnTo>
                  <a:pt x="3823418" y="1104961"/>
                </a:lnTo>
                <a:close/>
                <a:moveTo>
                  <a:pt x="3847484" y="1054068"/>
                </a:moveTo>
                <a:lnTo>
                  <a:pt x="3847483" y="1054071"/>
                </a:lnTo>
                <a:lnTo>
                  <a:pt x="3847483" y="1054072"/>
                </a:lnTo>
                <a:close/>
                <a:moveTo>
                  <a:pt x="3141941" y="1052260"/>
                </a:moveTo>
                <a:lnTo>
                  <a:pt x="3139364" y="1057644"/>
                </a:lnTo>
                <a:lnTo>
                  <a:pt x="3138811" y="1068445"/>
                </a:lnTo>
                <a:lnTo>
                  <a:pt x="3138535" y="1069878"/>
                </a:lnTo>
                <a:lnTo>
                  <a:pt x="3135012" y="1082721"/>
                </a:lnTo>
                <a:lnTo>
                  <a:pt x="3138439" y="1075736"/>
                </a:lnTo>
                <a:lnTo>
                  <a:pt x="3138811" y="1068445"/>
                </a:lnTo>
                <a:close/>
                <a:moveTo>
                  <a:pt x="602797" y="1050418"/>
                </a:moveTo>
                <a:lnTo>
                  <a:pt x="605616" y="1051860"/>
                </a:lnTo>
                <a:lnTo>
                  <a:pt x="608870" y="1051818"/>
                </a:lnTo>
                <a:lnTo>
                  <a:pt x="632716" y="1057314"/>
                </a:lnTo>
                <a:lnTo>
                  <a:pt x="623240" y="1052127"/>
                </a:lnTo>
                <a:lnTo>
                  <a:pt x="622012" y="1051715"/>
                </a:lnTo>
                <a:cubicBezTo>
                  <a:pt x="620745" y="1051629"/>
                  <a:pt x="618561" y="1051677"/>
                  <a:pt x="614246" y="1051750"/>
                </a:cubicBezTo>
                <a:lnTo>
                  <a:pt x="608870" y="1051818"/>
                </a:lnTo>
                <a:close/>
                <a:moveTo>
                  <a:pt x="636559" y="1048404"/>
                </a:moveTo>
                <a:lnTo>
                  <a:pt x="639435" y="1049980"/>
                </a:lnTo>
                <a:lnTo>
                  <a:pt x="677083" y="1058036"/>
                </a:lnTo>
                <a:lnTo>
                  <a:pt x="688220" y="1059879"/>
                </a:lnTo>
                <a:lnTo>
                  <a:pt x="682352" y="1056834"/>
                </a:lnTo>
                <a:lnTo>
                  <a:pt x="669844" y="1054763"/>
                </a:lnTo>
                <a:cubicBezTo>
                  <a:pt x="662598" y="1053422"/>
                  <a:pt x="655869" y="1050694"/>
                  <a:pt x="648466" y="1049840"/>
                </a:cubicBezTo>
                <a:close/>
                <a:moveTo>
                  <a:pt x="712767" y="1047552"/>
                </a:moveTo>
                <a:lnTo>
                  <a:pt x="725795" y="1052966"/>
                </a:lnTo>
                <a:lnTo>
                  <a:pt x="726288" y="1053195"/>
                </a:lnTo>
                <a:lnTo>
                  <a:pt x="726293" y="1053200"/>
                </a:lnTo>
                <a:lnTo>
                  <a:pt x="729201" y="1054918"/>
                </a:lnTo>
                <a:lnTo>
                  <a:pt x="729401" y="1054650"/>
                </a:lnTo>
                <a:lnTo>
                  <a:pt x="726288" y="1053195"/>
                </a:lnTo>
                <a:lnTo>
                  <a:pt x="722830" y="1050769"/>
                </a:lnTo>
                <a:lnTo>
                  <a:pt x="717815" y="1048185"/>
                </a:lnTo>
                <a:close/>
                <a:moveTo>
                  <a:pt x="3110823" y="1044213"/>
                </a:moveTo>
                <a:cubicBezTo>
                  <a:pt x="3110847" y="1045669"/>
                  <a:pt x="3110835" y="1048084"/>
                  <a:pt x="3110768" y="1051631"/>
                </a:cubicBezTo>
                <a:lnTo>
                  <a:pt x="3110481" y="1062209"/>
                </a:lnTo>
                <a:lnTo>
                  <a:pt x="3110138" y="1064440"/>
                </a:lnTo>
                <a:lnTo>
                  <a:pt x="3110049" y="1061471"/>
                </a:lnTo>
                <a:cubicBezTo>
                  <a:pt x="3110051" y="1047891"/>
                  <a:pt x="3110725" y="1038388"/>
                  <a:pt x="3110823" y="1044213"/>
                </a:cubicBezTo>
                <a:close/>
                <a:moveTo>
                  <a:pt x="3029477" y="1044118"/>
                </a:moveTo>
                <a:lnTo>
                  <a:pt x="3005437" y="1093631"/>
                </a:lnTo>
                <a:lnTo>
                  <a:pt x="3001653" y="1107910"/>
                </a:lnTo>
                <a:lnTo>
                  <a:pt x="3019102" y="1076290"/>
                </a:lnTo>
                <a:lnTo>
                  <a:pt x="3028319" y="1047691"/>
                </a:lnTo>
                <a:close/>
                <a:moveTo>
                  <a:pt x="4083663" y="1041978"/>
                </a:moveTo>
                <a:lnTo>
                  <a:pt x="4074094" y="1069228"/>
                </a:lnTo>
                <a:lnTo>
                  <a:pt x="4064599" y="1094484"/>
                </a:lnTo>
                <a:cubicBezTo>
                  <a:pt x="4061754" y="1102103"/>
                  <a:pt x="4055711" y="1117171"/>
                  <a:pt x="4051330" y="1128535"/>
                </a:cubicBezTo>
                <a:lnTo>
                  <a:pt x="4051114" y="1129120"/>
                </a:lnTo>
                <a:lnTo>
                  <a:pt x="4039887" y="1152800"/>
                </a:lnTo>
                <a:lnTo>
                  <a:pt x="4030486" y="1167233"/>
                </a:lnTo>
                <a:lnTo>
                  <a:pt x="4031279" y="1165287"/>
                </a:lnTo>
                <a:cubicBezTo>
                  <a:pt x="4040189" y="1144347"/>
                  <a:pt x="4052410" y="1116590"/>
                  <a:pt x="4058224" y="1102558"/>
                </a:cubicBezTo>
                <a:close/>
                <a:moveTo>
                  <a:pt x="3880960" y="1041552"/>
                </a:moveTo>
                <a:lnTo>
                  <a:pt x="3878590" y="1047001"/>
                </a:lnTo>
                <a:cubicBezTo>
                  <a:pt x="3866420" y="1074483"/>
                  <a:pt x="3852074" y="1106055"/>
                  <a:pt x="3846783" y="1116362"/>
                </a:cubicBezTo>
                <a:lnTo>
                  <a:pt x="3845866" y="1117829"/>
                </a:lnTo>
                <a:lnTo>
                  <a:pt x="3848845" y="1111447"/>
                </a:lnTo>
                <a:cubicBezTo>
                  <a:pt x="3852775" y="1102969"/>
                  <a:pt x="3856237" y="1095416"/>
                  <a:pt x="3858947" y="1089340"/>
                </a:cubicBezTo>
                <a:close/>
                <a:moveTo>
                  <a:pt x="688611" y="1040744"/>
                </a:moveTo>
                <a:lnTo>
                  <a:pt x="692585" y="1048481"/>
                </a:lnTo>
                <a:lnTo>
                  <a:pt x="695870" y="1050717"/>
                </a:lnTo>
                <a:lnTo>
                  <a:pt x="702122" y="1051115"/>
                </a:lnTo>
                <a:lnTo>
                  <a:pt x="713876" y="1054186"/>
                </a:lnTo>
                <a:lnTo>
                  <a:pt x="701489" y="1046137"/>
                </a:lnTo>
                <a:lnTo>
                  <a:pt x="700685" y="1046036"/>
                </a:lnTo>
                <a:close/>
                <a:moveTo>
                  <a:pt x="4323398" y="1036045"/>
                </a:moveTo>
                <a:lnTo>
                  <a:pt x="4322102" y="1042280"/>
                </a:lnTo>
                <a:cubicBezTo>
                  <a:pt x="4311779" y="1078462"/>
                  <a:pt x="4309144" y="1083363"/>
                  <a:pt x="4306156" y="1087336"/>
                </a:cubicBezTo>
                <a:lnTo>
                  <a:pt x="4305469" y="1088417"/>
                </a:lnTo>
                <a:lnTo>
                  <a:pt x="4310200" y="1065647"/>
                </a:lnTo>
                <a:cubicBezTo>
                  <a:pt x="4310722" y="1064015"/>
                  <a:pt x="4316564" y="1050796"/>
                  <a:pt x="4323021" y="1036839"/>
                </a:cubicBezTo>
                <a:close/>
                <a:moveTo>
                  <a:pt x="4342048" y="1034939"/>
                </a:moveTo>
                <a:lnTo>
                  <a:pt x="4331871" y="1063103"/>
                </a:lnTo>
                <a:cubicBezTo>
                  <a:pt x="4327995" y="1075570"/>
                  <a:pt x="4325644" y="1088482"/>
                  <a:pt x="4321664" y="1100917"/>
                </a:cubicBezTo>
                <a:cubicBezTo>
                  <a:pt x="4316706" y="1116406"/>
                  <a:pt x="4310040" y="1131312"/>
                  <a:pt x="4305082" y="1146802"/>
                </a:cubicBezTo>
                <a:cubicBezTo>
                  <a:pt x="4300049" y="1162533"/>
                  <a:pt x="4297613" y="1171262"/>
                  <a:pt x="4296354" y="1176599"/>
                </a:cubicBezTo>
                <a:lnTo>
                  <a:pt x="4294968" y="1184415"/>
                </a:lnTo>
                <a:lnTo>
                  <a:pt x="4294876" y="1184617"/>
                </a:lnTo>
                <a:cubicBezTo>
                  <a:pt x="4288807" y="1199704"/>
                  <a:pt x="4284979" y="1215676"/>
                  <a:pt x="4278295" y="1230503"/>
                </a:cubicBezTo>
                <a:cubicBezTo>
                  <a:pt x="4255670" y="1280688"/>
                  <a:pt x="4256944" y="1272378"/>
                  <a:pt x="4259569" y="1263432"/>
                </a:cubicBezTo>
                <a:lnTo>
                  <a:pt x="4261391" y="1257664"/>
                </a:lnTo>
                <a:lnTo>
                  <a:pt x="4261706" y="1256765"/>
                </a:lnTo>
                <a:cubicBezTo>
                  <a:pt x="4262119" y="1255545"/>
                  <a:pt x="4261914" y="1256094"/>
                  <a:pt x="4261442" y="1257507"/>
                </a:cubicBezTo>
                <a:lnTo>
                  <a:pt x="4261391" y="1257664"/>
                </a:lnTo>
                <a:lnTo>
                  <a:pt x="4258251" y="1266632"/>
                </a:lnTo>
                <a:cubicBezTo>
                  <a:pt x="4256244" y="1272292"/>
                  <a:pt x="4253267" y="1280624"/>
                  <a:pt x="4248963" y="1292531"/>
                </a:cubicBezTo>
                <a:lnTo>
                  <a:pt x="4242588" y="1300604"/>
                </a:lnTo>
                <a:lnTo>
                  <a:pt x="4248114" y="1285308"/>
                </a:lnTo>
                <a:cubicBezTo>
                  <a:pt x="4253492" y="1272235"/>
                  <a:pt x="4260740" y="1259941"/>
                  <a:pt x="4265544" y="1246645"/>
                </a:cubicBezTo>
                <a:cubicBezTo>
                  <a:pt x="4284745" y="1193513"/>
                  <a:pt x="4283136" y="1192848"/>
                  <a:pt x="4281570" y="1193425"/>
                </a:cubicBezTo>
                <a:lnTo>
                  <a:pt x="4281325" y="1193386"/>
                </a:lnTo>
                <a:lnTo>
                  <a:pt x="4287079" y="1174944"/>
                </a:lnTo>
                <a:lnTo>
                  <a:pt x="4287155" y="1174610"/>
                </a:lnTo>
                <a:lnTo>
                  <a:pt x="4297859" y="1147650"/>
                </a:lnTo>
                <a:lnTo>
                  <a:pt x="4312624" y="1114901"/>
                </a:lnTo>
                <a:lnTo>
                  <a:pt x="4313345" y="1114603"/>
                </a:lnTo>
                <a:cubicBezTo>
                  <a:pt x="4315911" y="1112946"/>
                  <a:pt x="4319122" y="1106770"/>
                  <a:pt x="4329317" y="1071358"/>
                </a:cubicBezTo>
                <a:lnTo>
                  <a:pt x="4337703" y="1041080"/>
                </a:lnTo>
                <a:lnTo>
                  <a:pt x="4337972" y="1040570"/>
                </a:lnTo>
                <a:close/>
                <a:moveTo>
                  <a:pt x="3064203" y="1029488"/>
                </a:moveTo>
                <a:lnTo>
                  <a:pt x="3063775" y="1032269"/>
                </a:lnTo>
                <a:lnTo>
                  <a:pt x="3061722" y="1038223"/>
                </a:lnTo>
                <a:close/>
                <a:moveTo>
                  <a:pt x="4221617" y="1028446"/>
                </a:moveTo>
                <a:lnTo>
                  <a:pt x="4219277" y="1039703"/>
                </a:lnTo>
                <a:lnTo>
                  <a:pt x="4219275" y="1039709"/>
                </a:lnTo>
                <a:lnTo>
                  <a:pt x="4208222" y="1070298"/>
                </a:lnTo>
                <a:lnTo>
                  <a:pt x="4202618" y="1085804"/>
                </a:lnTo>
                <a:lnTo>
                  <a:pt x="4202563" y="1082206"/>
                </a:lnTo>
                <a:cubicBezTo>
                  <a:pt x="4202342" y="1081116"/>
                  <a:pt x="4201834" y="1080932"/>
                  <a:pt x="4200760" y="1082668"/>
                </a:cubicBezTo>
                <a:lnTo>
                  <a:pt x="4197983" y="1089061"/>
                </a:lnTo>
                <a:lnTo>
                  <a:pt x="4212901" y="1047779"/>
                </a:lnTo>
                <a:close/>
                <a:moveTo>
                  <a:pt x="611220" y="1025904"/>
                </a:moveTo>
                <a:lnTo>
                  <a:pt x="617445" y="1028570"/>
                </a:lnTo>
                <a:lnTo>
                  <a:pt x="616958" y="1031862"/>
                </a:lnTo>
                <a:lnTo>
                  <a:pt x="628040" y="1042348"/>
                </a:lnTo>
                <a:lnTo>
                  <a:pt x="635305" y="1044139"/>
                </a:lnTo>
                <a:cubicBezTo>
                  <a:pt x="642829" y="1045914"/>
                  <a:pt x="649824" y="1047427"/>
                  <a:pt x="654634" y="1048095"/>
                </a:cubicBezTo>
                <a:lnTo>
                  <a:pt x="664075" y="1048696"/>
                </a:lnTo>
                <a:lnTo>
                  <a:pt x="625610" y="1032065"/>
                </a:lnTo>
                <a:lnTo>
                  <a:pt x="617445" y="1028570"/>
                </a:lnTo>
                <a:lnTo>
                  <a:pt x="617560" y="1027795"/>
                </a:lnTo>
                <a:lnTo>
                  <a:pt x="618913" y="1026902"/>
                </a:lnTo>
                <a:lnTo>
                  <a:pt x="654989" y="1042632"/>
                </a:lnTo>
                <a:lnTo>
                  <a:pt x="667034" y="1048884"/>
                </a:lnTo>
                <a:lnTo>
                  <a:pt x="681615" y="1049811"/>
                </a:lnTo>
                <a:lnTo>
                  <a:pt x="672757" y="1045088"/>
                </a:lnTo>
                <a:cubicBezTo>
                  <a:pt x="664597" y="1040578"/>
                  <a:pt x="659392" y="1037513"/>
                  <a:pt x="655586" y="1035180"/>
                </a:cubicBezTo>
                <a:lnTo>
                  <a:pt x="648470" y="1030701"/>
                </a:lnTo>
                <a:lnTo>
                  <a:pt x="644607" y="1029796"/>
                </a:lnTo>
                <a:lnTo>
                  <a:pt x="619042" y="1026816"/>
                </a:lnTo>
                <a:lnTo>
                  <a:pt x="618913" y="1026902"/>
                </a:lnTo>
                <a:lnTo>
                  <a:pt x="618596" y="1026764"/>
                </a:lnTo>
                <a:close/>
                <a:moveTo>
                  <a:pt x="3536459" y="1023863"/>
                </a:moveTo>
                <a:lnTo>
                  <a:pt x="3504491" y="1093261"/>
                </a:lnTo>
                <a:lnTo>
                  <a:pt x="3504842" y="1081156"/>
                </a:lnTo>
                <a:cubicBezTo>
                  <a:pt x="3506711" y="1071693"/>
                  <a:pt x="3511493" y="1061914"/>
                  <a:pt x="3517500" y="1052033"/>
                </a:cubicBezTo>
                <a:close/>
                <a:moveTo>
                  <a:pt x="553245" y="1020036"/>
                </a:moveTo>
                <a:lnTo>
                  <a:pt x="582093" y="1031642"/>
                </a:lnTo>
                <a:lnTo>
                  <a:pt x="579500" y="1031537"/>
                </a:lnTo>
                <a:cubicBezTo>
                  <a:pt x="577648" y="1031781"/>
                  <a:pt x="575046" y="1031342"/>
                  <a:pt x="566474" y="1027100"/>
                </a:cubicBezTo>
                <a:close/>
                <a:moveTo>
                  <a:pt x="4223030" y="1018666"/>
                </a:moveTo>
                <a:lnTo>
                  <a:pt x="4208747" y="1052417"/>
                </a:lnTo>
                <a:lnTo>
                  <a:pt x="4206224" y="1056687"/>
                </a:lnTo>
                <a:lnTo>
                  <a:pt x="4206525" y="1055851"/>
                </a:lnTo>
                <a:cubicBezTo>
                  <a:pt x="4211864" y="1042579"/>
                  <a:pt x="4215816" y="1032918"/>
                  <a:pt x="4218708" y="1026002"/>
                </a:cubicBezTo>
                <a:lnTo>
                  <a:pt x="4219334" y="1024559"/>
                </a:lnTo>
                <a:close/>
                <a:moveTo>
                  <a:pt x="4344118" y="1017726"/>
                </a:moveTo>
                <a:lnTo>
                  <a:pt x="4342076" y="1025288"/>
                </a:lnTo>
                <a:lnTo>
                  <a:pt x="4337703" y="1041080"/>
                </a:lnTo>
                <a:lnTo>
                  <a:pt x="4327728" y="1059975"/>
                </a:lnTo>
                <a:cubicBezTo>
                  <a:pt x="4324715" y="1069991"/>
                  <a:pt x="4326410" y="1078215"/>
                  <a:pt x="4315289" y="1108988"/>
                </a:cubicBezTo>
                <a:lnTo>
                  <a:pt x="4312624" y="1114901"/>
                </a:lnTo>
                <a:lnTo>
                  <a:pt x="4310760" y="1115671"/>
                </a:lnTo>
                <a:cubicBezTo>
                  <a:pt x="4307918" y="1117062"/>
                  <a:pt x="4303607" y="1122174"/>
                  <a:pt x="4291484" y="1155723"/>
                </a:cubicBezTo>
                <a:lnTo>
                  <a:pt x="4287155" y="1174610"/>
                </a:lnTo>
                <a:lnTo>
                  <a:pt x="4286919" y="1175205"/>
                </a:lnTo>
                <a:cubicBezTo>
                  <a:pt x="4281804" y="1188394"/>
                  <a:pt x="4280609" y="1192288"/>
                  <a:pt x="4280730" y="1193289"/>
                </a:cubicBezTo>
                <a:lnTo>
                  <a:pt x="4281325" y="1193386"/>
                </a:lnTo>
                <a:lnTo>
                  <a:pt x="4281278" y="1193537"/>
                </a:lnTo>
                <a:cubicBezTo>
                  <a:pt x="4277061" y="1201194"/>
                  <a:pt x="4269525" y="1213499"/>
                  <a:pt x="4261304" y="1210528"/>
                </a:cubicBezTo>
                <a:lnTo>
                  <a:pt x="4260838" y="1209872"/>
                </a:lnTo>
                <a:lnTo>
                  <a:pt x="4266830" y="1195232"/>
                </a:lnTo>
                <a:lnTo>
                  <a:pt x="4274534" y="1177183"/>
                </a:lnTo>
                <a:lnTo>
                  <a:pt x="4285108" y="1163794"/>
                </a:lnTo>
                <a:cubicBezTo>
                  <a:pt x="4316942" y="1075702"/>
                  <a:pt x="4270878" y="1200724"/>
                  <a:pt x="4313593" y="1094542"/>
                </a:cubicBezTo>
                <a:cubicBezTo>
                  <a:pt x="4319662" y="1079454"/>
                  <a:pt x="4324105" y="1063743"/>
                  <a:pt x="4330175" y="1048656"/>
                </a:cubicBezTo>
                <a:close/>
                <a:moveTo>
                  <a:pt x="4223957" y="1017184"/>
                </a:moveTo>
                <a:lnTo>
                  <a:pt x="4223874" y="1017586"/>
                </a:lnTo>
                <a:lnTo>
                  <a:pt x="4223136" y="1019651"/>
                </a:lnTo>
                <a:cubicBezTo>
                  <a:pt x="4222723" y="1020814"/>
                  <a:pt x="4222877" y="1020383"/>
                  <a:pt x="4223271" y="1019225"/>
                </a:cubicBezTo>
                <a:lnTo>
                  <a:pt x="4223926" y="1017235"/>
                </a:lnTo>
                <a:lnTo>
                  <a:pt x="4223955" y="1017189"/>
                </a:lnTo>
                <a:close/>
                <a:moveTo>
                  <a:pt x="4224019" y="1016955"/>
                </a:moveTo>
                <a:lnTo>
                  <a:pt x="4223957" y="1017184"/>
                </a:lnTo>
                <a:lnTo>
                  <a:pt x="4223980" y="1017075"/>
                </a:lnTo>
                <a:close/>
                <a:moveTo>
                  <a:pt x="3523555" y="1016578"/>
                </a:moveTo>
                <a:lnTo>
                  <a:pt x="3511401" y="1050931"/>
                </a:lnTo>
                <a:cubicBezTo>
                  <a:pt x="3507100" y="1062338"/>
                  <a:pt x="3502949" y="1072403"/>
                  <a:pt x="3499056" y="1080336"/>
                </a:cubicBezTo>
                <a:lnTo>
                  <a:pt x="3494265" y="1089007"/>
                </a:lnTo>
                <a:lnTo>
                  <a:pt x="3491833" y="1081184"/>
                </a:lnTo>
                <a:cubicBezTo>
                  <a:pt x="3495605" y="1074334"/>
                  <a:pt x="3499503" y="1065712"/>
                  <a:pt x="3503480" y="1055985"/>
                </a:cubicBezTo>
                <a:lnTo>
                  <a:pt x="3506211" y="1048807"/>
                </a:lnTo>
                <a:lnTo>
                  <a:pt x="3509046" y="1042934"/>
                </a:lnTo>
                <a:close/>
                <a:moveTo>
                  <a:pt x="4224247" y="1015790"/>
                </a:moveTo>
                <a:lnTo>
                  <a:pt x="4223980" y="1017075"/>
                </a:lnTo>
                <a:lnTo>
                  <a:pt x="4223926" y="1017235"/>
                </a:lnTo>
                <a:lnTo>
                  <a:pt x="4223030" y="1018666"/>
                </a:lnTo>
                <a:close/>
                <a:moveTo>
                  <a:pt x="4224903" y="1014239"/>
                </a:moveTo>
                <a:lnTo>
                  <a:pt x="4224848" y="1014441"/>
                </a:lnTo>
                <a:lnTo>
                  <a:pt x="4224019" y="1016955"/>
                </a:lnTo>
                <a:lnTo>
                  <a:pt x="4224498" y="1015196"/>
                </a:lnTo>
                <a:close/>
                <a:moveTo>
                  <a:pt x="890388" y="1012851"/>
                </a:moveTo>
                <a:lnTo>
                  <a:pt x="890191" y="1014280"/>
                </a:lnTo>
                <a:cubicBezTo>
                  <a:pt x="890230" y="1015191"/>
                  <a:pt x="890593" y="1015263"/>
                  <a:pt x="891475" y="1013991"/>
                </a:cubicBezTo>
                <a:lnTo>
                  <a:pt x="891574" y="1013423"/>
                </a:lnTo>
                <a:close/>
                <a:moveTo>
                  <a:pt x="4345479" y="1012682"/>
                </a:moveTo>
                <a:lnTo>
                  <a:pt x="4345114" y="1015516"/>
                </a:lnTo>
                <a:lnTo>
                  <a:pt x="4344118" y="1017726"/>
                </a:lnTo>
                <a:close/>
                <a:moveTo>
                  <a:pt x="3024920" y="1012590"/>
                </a:moveTo>
                <a:lnTo>
                  <a:pt x="3024320" y="1013649"/>
                </a:lnTo>
                <a:lnTo>
                  <a:pt x="3024545" y="1013978"/>
                </a:lnTo>
                <a:close/>
                <a:moveTo>
                  <a:pt x="3071059" y="1011167"/>
                </a:moveTo>
                <a:lnTo>
                  <a:pt x="3067099" y="1019291"/>
                </a:lnTo>
                <a:lnTo>
                  <a:pt x="3064203" y="1029488"/>
                </a:lnTo>
                <a:lnTo>
                  <a:pt x="3065162" y="1023265"/>
                </a:lnTo>
                <a:lnTo>
                  <a:pt x="3051536" y="1051225"/>
                </a:lnTo>
                <a:lnTo>
                  <a:pt x="3034205" y="1112949"/>
                </a:lnTo>
                <a:cubicBezTo>
                  <a:pt x="3026878" y="1139046"/>
                  <a:pt x="3035826" y="1113455"/>
                  <a:pt x="3049040" y="1075017"/>
                </a:cubicBezTo>
                <a:lnTo>
                  <a:pt x="3061722" y="1038223"/>
                </a:lnTo>
                <a:lnTo>
                  <a:pt x="3059105" y="1047439"/>
                </a:lnTo>
                <a:cubicBezTo>
                  <a:pt x="3051024" y="1076620"/>
                  <a:pt x="3046125" y="1096968"/>
                  <a:pt x="3052484" y="1081510"/>
                </a:cubicBezTo>
                <a:cubicBezTo>
                  <a:pt x="3055784" y="1073484"/>
                  <a:pt x="3058420" y="1063700"/>
                  <a:pt x="3060607" y="1052804"/>
                </a:cubicBezTo>
                <a:lnTo>
                  <a:pt x="3063775" y="1032269"/>
                </a:lnTo>
                <a:lnTo>
                  <a:pt x="3070562" y="1012577"/>
                </a:lnTo>
                <a:close/>
                <a:moveTo>
                  <a:pt x="4225676" y="1010867"/>
                </a:moveTo>
                <a:lnTo>
                  <a:pt x="4224498" y="1015196"/>
                </a:lnTo>
                <a:lnTo>
                  <a:pt x="4224247" y="1015790"/>
                </a:lnTo>
                <a:lnTo>
                  <a:pt x="4225081" y="1011769"/>
                </a:lnTo>
                <a:close/>
                <a:moveTo>
                  <a:pt x="608915" y="1010760"/>
                </a:moveTo>
                <a:lnTo>
                  <a:pt x="622483" y="1017063"/>
                </a:lnTo>
                <a:lnTo>
                  <a:pt x="629983" y="1020731"/>
                </a:lnTo>
                <a:lnTo>
                  <a:pt x="626205" y="1022615"/>
                </a:lnTo>
                <a:lnTo>
                  <a:pt x="627505" y="1022856"/>
                </a:lnTo>
                <a:lnTo>
                  <a:pt x="642098" y="1027014"/>
                </a:lnTo>
                <a:lnTo>
                  <a:pt x="637136" y="1024229"/>
                </a:lnTo>
                <a:lnTo>
                  <a:pt x="629983" y="1020731"/>
                </a:lnTo>
                <a:lnTo>
                  <a:pt x="636517" y="1017473"/>
                </a:lnTo>
                <a:lnTo>
                  <a:pt x="683810" y="1035843"/>
                </a:lnTo>
                <a:lnTo>
                  <a:pt x="680657" y="1029164"/>
                </a:lnTo>
                <a:cubicBezTo>
                  <a:pt x="679052" y="1025762"/>
                  <a:pt x="677066" y="1022667"/>
                  <a:pt x="673557" y="1020797"/>
                </a:cubicBezTo>
                <a:cubicBezTo>
                  <a:pt x="666172" y="1016862"/>
                  <a:pt x="622189" y="1012416"/>
                  <a:pt x="610859" y="1011110"/>
                </a:cubicBezTo>
                <a:close/>
                <a:moveTo>
                  <a:pt x="526322" y="1008468"/>
                </a:moveTo>
                <a:lnTo>
                  <a:pt x="527342" y="1008876"/>
                </a:lnTo>
                <a:lnTo>
                  <a:pt x="547429" y="1016890"/>
                </a:lnTo>
                <a:lnTo>
                  <a:pt x="548483" y="1017493"/>
                </a:lnTo>
                <a:lnTo>
                  <a:pt x="553245" y="1020036"/>
                </a:lnTo>
                <a:lnTo>
                  <a:pt x="541330" y="1015243"/>
                </a:lnTo>
                <a:close/>
                <a:moveTo>
                  <a:pt x="3304709" y="1006187"/>
                </a:moveTo>
                <a:lnTo>
                  <a:pt x="3272013" y="1065311"/>
                </a:lnTo>
                <a:lnTo>
                  <a:pt x="3251629" y="1102662"/>
                </a:lnTo>
                <a:lnTo>
                  <a:pt x="3252746" y="1098336"/>
                </a:lnTo>
                <a:lnTo>
                  <a:pt x="3247165" y="1110842"/>
                </a:lnTo>
                <a:lnTo>
                  <a:pt x="3251629" y="1102662"/>
                </a:lnTo>
                <a:lnTo>
                  <a:pt x="3247760" y="1117645"/>
                </a:lnTo>
                <a:lnTo>
                  <a:pt x="3252569" y="1108637"/>
                </a:lnTo>
                <a:cubicBezTo>
                  <a:pt x="3263536" y="1087614"/>
                  <a:pt x="3278364" y="1058496"/>
                  <a:pt x="3293658" y="1028180"/>
                </a:cubicBezTo>
                <a:close/>
                <a:moveTo>
                  <a:pt x="3028667" y="1005983"/>
                </a:moveTo>
                <a:lnTo>
                  <a:pt x="3028536" y="1006215"/>
                </a:lnTo>
                <a:lnTo>
                  <a:pt x="3025944" y="1015575"/>
                </a:lnTo>
                <a:lnTo>
                  <a:pt x="3026184" y="1015351"/>
                </a:lnTo>
                <a:close/>
                <a:moveTo>
                  <a:pt x="4259222" y="1005731"/>
                </a:moveTo>
                <a:lnTo>
                  <a:pt x="4246640" y="1048208"/>
                </a:lnTo>
                <a:lnTo>
                  <a:pt x="4237115" y="1066905"/>
                </a:lnTo>
                <a:close/>
                <a:moveTo>
                  <a:pt x="4259234" y="1005699"/>
                </a:moveTo>
                <a:lnTo>
                  <a:pt x="4259225" y="1005724"/>
                </a:lnTo>
                <a:lnTo>
                  <a:pt x="4259222" y="1005731"/>
                </a:lnTo>
                <a:close/>
                <a:moveTo>
                  <a:pt x="1041897" y="1005539"/>
                </a:moveTo>
                <a:lnTo>
                  <a:pt x="1044491" y="1007072"/>
                </a:lnTo>
                <a:lnTo>
                  <a:pt x="1049570" y="1007657"/>
                </a:lnTo>
                <a:cubicBezTo>
                  <a:pt x="1052554" y="1007439"/>
                  <a:pt x="1047964" y="1006910"/>
                  <a:pt x="1043020" y="1005867"/>
                </a:cubicBezTo>
                <a:close/>
                <a:moveTo>
                  <a:pt x="516638" y="1004098"/>
                </a:moveTo>
                <a:lnTo>
                  <a:pt x="526322" y="1008468"/>
                </a:lnTo>
                <a:lnTo>
                  <a:pt x="519404" y="1005708"/>
                </a:lnTo>
                <a:close/>
                <a:moveTo>
                  <a:pt x="891976" y="1003841"/>
                </a:moveTo>
                <a:lnTo>
                  <a:pt x="891719" y="1005141"/>
                </a:lnTo>
                <a:lnTo>
                  <a:pt x="892909" y="1005788"/>
                </a:lnTo>
                <a:lnTo>
                  <a:pt x="893164" y="1004329"/>
                </a:lnTo>
                <a:close/>
                <a:moveTo>
                  <a:pt x="4152004" y="1003817"/>
                </a:moveTo>
                <a:lnTo>
                  <a:pt x="4145316" y="1024367"/>
                </a:lnTo>
                <a:lnTo>
                  <a:pt x="4137999" y="1044795"/>
                </a:lnTo>
                <a:lnTo>
                  <a:pt x="4137084" y="1047774"/>
                </a:lnTo>
                <a:lnTo>
                  <a:pt x="4132231" y="1059970"/>
                </a:lnTo>
                <a:cubicBezTo>
                  <a:pt x="4129781" y="1065691"/>
                  <a:pt x="4126883" y="1072100"/>
                  <a:pt x="4123112" y="1080224"/>
                </a:cubicBezTo>
                <a:lnTo>
                  <a:pt x="4117012" y="1093219"/>
                </a:lnTo>
                <a:close/>
                <a:moveTo>
                  <a:pt x="3059349" y="1003342"/>
                </a:moveTo>
                <a:lnTo>
                  <a:pt x="3053257" y="1014385"/>
                </a:lnTo>
                <a:lnTo>
                  <a:pt x="3046293" y="1038876"/>
                </a:lnTo>
                <a:lnTo>
                  <a:pt x="3045117" y="1043670"/>
                </a:lnTo>
                <a:lnTo>
                  <a:pt x="3048877" y="1037606"/>
                </a:lnTo>
                <a:lnTo>
                  <a:pt x="3050749" y="1033937"/>
                </a:lnTo>
                <a:lnTo>
                  <a:pt x="3051163" y="1032440"/>
                </a:lnTo>
                <a:close/>
                <a:moveTo>
                  <a:pt x="4227743" y="1003277"/>
                </a:moveTo>
                <a:lnTo>
                  <a:pt x="4225125" y="1013712"/>
                </a:lnTo>
                <a:lnTo>
                  <a:pt x="4224903" y="1014239"/>
                </a:lnTo>
                <a:lnTo>
                  <a:pt x="4225915" y="1010504"/>
                </a:lnTo>
                <a:lnTo>
                  <a:pt x="4225676" y="1010867"/>
                </a:lnTo>
                <a:close/>
                <a:moveTo>
                  <a:pt x="752560" y="1002155"/>
                </a:moveTo>
                <a:lnTo>
                  <a:pt x="762644" y="1007327"/>
                </a:lnTo>
                <a:lnTo>
                  <a:pt x="754892" y="1003873"/>
                </a:lnTo>
                <a:close/>
                <a:moveTo>
                  <a:pt x="559956" y="1001987"/>
                </a:moveTo>
                <a:lnTo>
                  <a:pt x="573662" y="1008694"/>
                </a:lnTo>
                <a:cubicBezTo>
                  <a:pt x="580203" y="1011742"/>
                  <a:pt x="587314" y="1014820"/>
                  <a:pt x="592354" y="1016346"/>
                </a:cubicBezTo>
                <a:lnTo>
                  <a:pt x="596437" y="1017102"/>
                </a:lnTo>
                <a:lnTo>
                  <a:pt x="577070" y="1008657"/>
                </a:lnTo>
                <a:cubicBezTo>
                  <a:pt x="575411" y="1008017"/>
                  <a:pt x="569199" y="1005567"/>
                  <a:pt x="560741" y="1002286"/>
                </a:cubicBezTo>
                <a:close/>
                <a:moveTo>
                  <a:pt x="552022" y="1000561"/>
                </a:moveTo>
                <a:lnTo>
                  <a:pt x="552237" y="1000650"/>
                </a:lnTo>
                <a:lnTo>
                  <a:pt x="576005" y="1010827"/>
                </a:lnTo>
                <a:lnTo>
                  <a:pt x="562350" y="1003409"/>
                </a:lnTo>
                <a:lnTo>
                  <a:pt x="559578" y="1001916"/>
                </a:lnTo>
                <a:lnTo>
                  <a:pt x="559940" y="1001981"/>
                </a:lnTo>
                <a:lnTo>
                  <a:pt x="559119" y="1001669"/>
                </a:lnTo>
                <a:lnTo>
                  <a:pt x="559578" y="1001916"/>
                </a:lnTo>
                <a:close/>
                <a:moveTo>
                  <a:pt x="4349106" y="999246"/>
                </a:moveTo>
                <a:lnTo>
                  <a:pt x="4345479" y="1012682"/>
                </a:lnTo>
                <a:lnTo>
                  <a:pt x="4346756" y="1002770"/>
                </a:lnTo>
                <a:close/>
                <a:moveTo>
                  <a:pt x="1061166" y="999228"/>
                </a:moveTo>
                <a:lnTo>
                  <a:pt x="1096332" y="1011077"/>
                </a:lnTo>
                <a:lnTo>
                  <a:pt x="1105494" y="1013358"/>
                </a:lnTo>
                <a:lnTo>
                  <a:pt x="1122229" y="1021429"/>
                </a:lnTo>
                <a:lnTo>
                  <a:pt x="1139806" y="1028203"/>
                </a:lnTo>
                <a:lnTo>
                  <a:pt x="1150016" y="1035723"/>
                </a:lnTo>
                <a:lnTo>
                  <a:pt x="1150227" y="1035823"/>
                </a:lnTo>
                <a:cubicBezTo>
                  <a:pt x="1152315" y="1036597"/>
                  <a:pt x="1152677" y="1036231"/>
                  <a:pt x="1150294" y="1034014"/>
                </a:cubicBezTo>
                <a:lnTo>
                  <a:pt x="1141552" y="1028876"/>
                </a:lnTo>
                <a:lnTo>
                  <a:pt x="1139806" y="1028203"/>
                </a:lnTo>
                <a:lnTo>
                  <a:pt x="1137433" y="1026456"/>
                </a:lnTo>
                <a:lnTo>
                  <a:pt x="1127619" y="1020688"/>
                </a:lnTo>
                <a:lnTo>
                  <a:pt x="1124362" y="1019118"/>
                </a:lnTo>
                <a:lnTo>
                  <a:pt x="1116579" y="1016119"/>
                </a:lnTo>
                <a:lnTo>
                  <a:pt x="1119803" y="1016921"/>
                </a:lnTo>
                <a:lnTo>
                  <a:pt x="1103225" y="1008931"/>
                </a:lnTo>
                <a:lnTo>
                  <a:pt x="1091133" y="1002242"/>
                </a:lnTo>
                <a:lnTo>
                  <a:pt x="1096357" y="1002585"/>
                </a:lnTo>
                <a:lnTo>
                  <a:pt x="1090235" y="1000525"/>
                </a:lnTo>
                <a:lnTo>
                  <a:pt x="1087362" y="999650"/>
                </a:lnTo>
                <a:lnTo>
                  <a:pt x="1088780" y="1000939"/>
                </a:lnTo>
                <a:lnTo>
                  <a:pt x="1091133" y="1002242"/>
                </a:lnTo>
                <a:lnTo>
                  <a:pt x="1082763" y="1001688"/>
                </a:lnTo>
                <a:lnTo>
                  <a:pt x="1089870" y="1005823"/>
                </a:lnTo>
                <a:lnTo>
                  <a:pt x="1116579" y="1016119"/>
                </a:lnTo>
                <a:lnTo>
                  <a:pt x="1105494" y="1013358"/>
                </a:lnTo>
                <a:lnTo>
                  <a:pt x="1081062" y="1001576"/>
                </a:lnTo>
                <a:lnTo>
                  <a:pt x="1080550" y="1001542"/>
                </a:lnTo>
                <a:close/>
                <a:moveTo>
                  <a:pt x="1033435" y="998538"/>
                </a:moveTo>
                <a:lnTo>
                  <a:pt x="1030393" y="998743"/>
                </a:lnTo>
                <a:lnTo>
                  <a:pt x="1034459" y="1001145"/>
                </a:lnTo>
                <a:lnTo>
                  <a:pt x="1034359" y="1000990"/>
                </a:lnTo>
                <a:lnTo>
                  <a:pt x="1036861" y="1000430"/>
                </a:lnTo>
                <a:close/>
                <a:moveTo>
                  <a:pt x="1040184" y="998085"/>
                </a:moveTo>
                <a:lnTo>
                  <a:pt x="1034715" y="998453"/>
                </a:lnTo>
                <a:lnTo>
                  <a:pt x="1037957" y="1000185"/>
                </a:lnTo>
                <a:lnTo>
                  <a:pt x="1042530" y="999163"/>
                </a:lnTo>
                <a:close/>
                <a:moveTo>
                  <a:pt x="1048103" y="997667"/>
                </a:moveTo>
                <a:lnTo>
                  <a:pt x="1052280" y="1000505"/>
                </a:lnTo>
                <a:lnTo>
                  <a:pt x="1054300" y="1000832"/>
                </a:lnTo>
                <a:lnTo>
                  <a:pt x="1057713" y="1001610"/>
                </a:lnTo>
                <a:lnTo>
                  <a:pt x="1051669" y="998092"/>
                </a:lnTo>
                <a:close/>
                <a:moveTo>
                  <a:pt x="737617" y="996129"/>
                </a:moveTo>
                <a:lnTo>
                  <a:pt x="740068" y="997231"/>
                </a:lnTo>
                <a:lnTo>
                  <a:pt x="739969" y="996518"/>
                </a:lnTo>
                <a:close/>
                <a:moveTo>
                  <a:pt x="941885" y="995572"/>
                </a:moveTo>
                <a:lnTo>
                  <a:pt x="933214" y="996695"/>
                </a:lnTo>
                <a:lnTo>
                  <a:pt x="931220" y="996539"/>
                </a:lnTo>
                <a:lnTo>
                  <a:pt x="935862" y="998507"/>
                </a:lnTo>
                <a:lnTo>
                  <a:pt x="946749" y="998288"/>
                </a:lnTo>
                <a:lnTo>
                  <a:pt x="942697" y="996005"/>
                </a:lnTo>
                <a:close/>
                <a:moveTo>
                  <a:pt x="3933633" y="995516"/>
                </a:moveTo>
                <a:lnTo>
                  <a:pt x="3884858" y="1122914"/>
                </a:lnTo>
                <a:lnTo>
                  <a:pt x="3863304" y="1172871"/>
                </a:lnTo>
                <a:lnTo>
                  <a:pt x="3856153" y="1178906"/>
                </a:lnTo>
                <a:lnTo>
                  <a:pt x="3848385" y="1184203"/>
                </a:lnTo>
                <a:lnTo>
                  <a:pt x="3853831" y="1170495"/>
                </a:lnTo>
                <a:lnTo>
                  <a:pt x="3880558" y="1107166"/>
                </a:lnTo>
                <a:lnTo>
                  <a:pt x="3880651" y="1106989"/>
                </a:lnTo>
                <a:cubicBezTo>
                  <a:pt x="3890440" y="1087981"/>
                  <a:pt x="3901677" y="1065521"/>
                  <a:pt x="3913995" y="1039460"/>
                </a:cubicBezTo>
                <a:close/>
                <a:moveTo>
                  <a:pt x="4296698" y="994939"/>
                </a:moveTo>
                <a:lnTo>
                  <a:pt x="4294228" y="1002614"/>
                </a:lnTo>
                <a:cubicBezTo>
                  <a:pt x="4285104" y="1025322"/>
                  <a:pt x="4275149" y="1047793"/>
                  <a:pt x="4266859" y="1070736"/>
                </a:cubicBezTo>
                <a:lnTo>
                  <a:pt x="4249430" y="1109397"/>
                </a:lnTo>
                <a:lnTo>
                  <a:pt x="4260484" y="1078808"/>
                </a:lnTo>
                <a:cubicBezTo>
                  <a:pt x="4268608" y="1056323"/>
                  <a:pt x="4278434" y="1034525"/>
                  <a:pt x="4288544" y="1012835"/>
                </a:cubicBezTo>
                <a:close/>
                <a:moveTo>
                  <a:pt x="910137" y="994583"/>
                </a:moveTo>
                <a:lnTo>
                  <a:pt x="918734" y="998729"/>
                </a:lnTo>
                <a:lnTo>
                  <a:pt x="920055" y="998818"/>
                </a:lnTo>
                <a:lnTo>
                  <a:pt x="913731" y="995175"/>
                </a:lnTo>
                <a:lnTo>
                  <a:pt x="913644" y="995168"/>
                </a:lnTo>
                <a:close/>
                <a:moveTo>
                  <a:pt x="953416" y="994079"/>
                </a:moveTo>
                <a:lnTo>
                  <a:pt x="946639" y="994957"/>
                </a:lnTo>
                <a:lnTo>
                  <a:pt x="950053" y="996957"/>
                </a:lnTo>
                <a:lnTo>
                  <a:pt x="954819" y="994897"/>
                </a:lnTo>
                <a:close/>
                <a:moveTo>
                  <a:pt x="1064696" y="993683"/>
                </a:moveTo>
                <a:lnTo>
                  <a:pt x="1059030" y="994009"/>
                </a:lnTo>
                <a:lnTo>
                  <a:pt x="1050883" y="993782"/>
                </a:lnTo>
                <a:lnTo>
                  <a:pt x="1055476" y="996983"/>
                </a:lnTo>
                <a:lnTo>
                  <a:pt x="1069103" y="995809"/>
                </a:lnTo>
                <a:close/>
                <a:moveTo>
                  <a:pt x="1040831" y="993503"/>
                </a:moveTo>
                <a:lnTo>
                  <a:pt x="1047729" y="997412"/>
                </a:lnTo>
                <a:lnTo>
                  <a:pt x="1047953" y="997564"/>
                </a:lnTo>
                <a:lnTo>
                  <a:pt x="1050470" y="997396"/>
                </a:lnTo>
                <a:lnTo>
                  <a:pt x="1043927" y="993589"/>
                </a:lnTo>
                <a:close/>
                <a:moveTo>
                  <a:pt x="1068615" y="993458"/>
                </a:moveTo>
                <a:lnTo>
                  <a:pt x="1067268" y="993535"/>
                </a:lnTo>
                <a:lnTo>
                  <a:pt x="1069900" y="994328"/>
                </a:lnTo>
                <a:lnTo>
                  <a:pt x="1070345" y="994464"/>
                </a:lnTo>
                <a:lnTo>
                  <a:pt x="1072198" y="995542"/>
                </a:lnTo>
                <a:lnTo>
                  <a:pt x="1073510" y="995428"/>
                </a:lnTo>
                <a:lnTo>
                  <a:pt x="1070345" y="994464"/>
                </a:lnTo>
                <a:close/>
                <a:moveTo>
                  <a:pt x="449092" y="993037"/>
                </a:moveTo>
                <a:cubicBezTo>
                  <a:pt x="448854" y="992412"/>
                  <a:pt x="450861" y="992874"/>
                  <a:pt x="454591" y="994172"/>
                </a:cubicBezTo>
                <a:lnTo>
                  <a:pt x="455848" y="994660"/>
                </a:lnTo>
                <a:lnTo>
                  <a:pt x="454532" y="996717"/>
                </a:lnTo>
                <a:close/>
                <a:moveTo>
                  <a:pt x="4350869" y="992710"/>
                </a:moveTo>
                <a:lnTo>
                  <a:pt x="4349845" y="998137"/>
                </a:lnTo>
                <a:lnTo>
                  <a:pt x="4349106" y="999246"/>
                </a:lnTo>
                <a:close/>
                <a:moveTo>
                  <a:pt x="1023305" y="992350"/>
                </a:moveTo>
                <a:lnTo>
                  <a:pt x="1033132" y="997605"/>
                </a:lnTo>
                <a:lnTo>
                  <a:pt x="1039037" y="997559"/>
                </a:lnTo>
                <a:lnTo>
                  <a:pt x="1034722" y="995576"/>
                </a:lnTo>
                <a:lnTo>
                  <a:pt x="1031384" y="993241"/>
                </a:lnTo>
                <a:lnTo>
                  <a:pt x="1031023" y="993231"/>
                </a:lnTo>
                <a:close/>
                <a:moveTo>
                  <a:pt x="1085251" y="992061"/>
                </a:moveTo>
                <a:lnTo>
                  <a:pt x="1086379" y="992186"/>
                </a:lnTo>
                <a:lnTo>
                  <a:pt x="1091722" y="992895"/>
                </a:lnTo>
                <a:lnTo>
                  <a:pt x="1084603" y="994005"/>
                </a:lnTo>
                <a:lnTo>
                  <a:pt x="1085141" y="992105"/>
                </a:lnTo>
                <a:close/>
                <a:moveTo>
                  <a:pt x="1018676" y="991822"/>
                </a:moveTo>
                <a:lnTo>
                  <a:pt x="1028527" y="997642"/>
                </a:lnTo>
                <a:lnTo>
                  <a:pt x="1031764" y="997616"/>
                </a:lnTo>
                <a:lnTo>
                  <a:pt x="1027196" y="995095"/>
                </a:lnTo>
                <a:lnTo>
                  <a:pt x="1022555" y="992265"/>
                </a:lnTo>
                <a:close/>
                <a:moveTo>
                  <a:pt x="1087267" y="991244"/>
                </a:moveTo>
                <a:lnTo>
                  <a:pt x="1085251" y="992061"/>
                </a:lnTo>
                <a:lnTo>
                  <a:pt x="1084516" y="991979"/>
                </a:lnTo>
                <a:close/>
                <a:moveTo>
                  <a:pt x="984309" y="990304"/>
                </a:moveTo>
                <a:lnTo>
                  <a:pt x="1010529" y="1003155"/>
                </a:lnTo>
                <a:lnTo>
                  <a:pt x="1036581" y="1006159"/>
                </a:lnTo>
                <a:lnTo>
                  <a:pt x="1013116" y="996601"/>
                </a:lnTo>
                <a:lnTo>
                  <a:pt x="1000018" y="992115"/>
                </a:lnTo>
                <a:close/>
                <a:moveTo>
                  <a:pt x="479681" y="989915"/>
                </a:moveTo>
                <a:lnTo>
                  <a:pt x="494675" y="994875"/>
                </a:lnTo>
                <a:lnTo>
                  <a:pt x="496913" y="996732"/>
                </a:lnTo>
                <a:lnTo>
                  <a:pt x="484137" y="991632"/>
                </a:lnTo>
                <a:cubicBezTo>
                  <a:pt x="479621" y="992763"/>
                  <a:pt x="471312" y="993151"/>
                  <a:pt x="464900" y="993911"/>
                </a:cubicBezTo>
                <a:lnTo>
                  <a:pt x="457752" y="995399"/>
                </a:lnTo>
                <a:lnTo>
                  <a:pt x="455848" y="994660"/>
                </a:lnTo>
                <a:lnTo>
                  <a:pt x="458176" y="991023"/>
                </a:lnTo>
                <a:cubicBezTo>
                  <a:pt x="465531" y="988797"/>
                  <a:pt x="472672" y="988693"/>
                  <a:pt x="479681" y="989915"/>
                </a:cubicBezTo>
                <a:close/>
                <a:moveTo>
                  <a:pt x="733026" y="988520"/>
                </a:moveTo>
                <a:lnTo>
                  <a:pt x="735743" y="990871"/>
                </a:lnTo>
                <a:lnTo>
                  <a:pt x="736167" y="991194"/>
                </a:lnTo>
                <a:lnTo>
                  <a:pt x="739850" y="993378"/>
                </a:lnTo>
                <a:lnTo>
                  <a:pt x="738887" y="993258"/>
                </a:lnTo>
                <a:lnTo>
                  <a:pt x="746533" y="999062"/>
                </a:lnTo>
                <a:lnTo>
                  <a:pt x="751825" y="1001614"/>
                </a:lnTo>
                <a:lnTo>
                  <a:pt x="752560" y="1002155"/>
                </a:lnTo>
                <a:lnTo>
                  <a:pt x="746545" y="999071"/>
                </a:lnTo>
                <a:lnTo>
                  <a:pt x="747574" y="999852"/>
                </a:lnTo>
                <a:lnTo>
                  <a:pt x="752645" y="1002872"/>
                </a:lnTo>
                <a:lnTo>
                  <a:pt x="754892" y="1003873"/>
                </a:lnTo>
                <a:lnTo>
                  <a:pt x="757281" y="1005632"/>
                </a:lnTo>
                <a:lnTo>
                  <a:pt x="762596" y="1008798"/>
                </a:lnTo>
                <a:cubicBezTo>
                  <a:pt x="765100" y="1010288"/>
                  <a:pt x="767303" y="1011450"/>
                  <a:pt x="768751" y="1011791"/>
                </a:cubicBezTo>
                <a:lnTo>
                  <a:pt x="769722" y="1010644"/>
                </a:lnTo>
                <a:lnTo>
                  <a:pt x="763280" y="1007652"/>
                </a:lnTo>
                <a:lnTo>
                  <a:pt x="762644" y="1007327"/>
                </a:lnTo>
                <a:lnTo>
                  <a:pt x="769823" y="1010525"/>
                </a:lnTo>
                <a:lnTo>
                  <a:pt x="769962" y="1010360"/>
                </a:lnTo>
                <a:lnTo>
                  <a:pt x="751825" y="1001614"/>
                </a:lnTo>
                <a:lnTo>
                  <a:pt x="736209" y="990114"/>
                </a:lnTo>
                <a:close/>
                <a:moveTo>
                  <a:pt x="970038" y="987699"/>
                </a:moveTo>
                <a:lnTo>
                  <a:pt x="961972" y="991790"/>
                </a:lnTo>
                <a:lnTo>
                  <a:pt x="963219" y="992391"/>
                </a:lnTo>
                <a:lnTo>
                  <a:pt x="974080" y="989997"/>
                </a:lnTo>
                <a:lnTo>
                  <a:pt x="970976" y="988190"/>
                </a:lnTo>
                <a:close/>
                <a:moveTo>
                  <a:pt x="1014368" y="987626"/>
                </a:moveTo>
                <a:lnTo>
                  <a:pt x="1014299" y="988501"/>
                </a:lnTo>
                <a:lnTo>
                  <a:pt x="1017361" y="989209"/>
                </a:lnTo>
                <a:close/>
                <a:moveTo>
                  <a:pt x="4232163" y="986842"/>
                </a:moveTo>
                <a:lnTo>
                  <a:pt x="4229097" y="998299"/>
                </a:lnTo>
                <a:lnTo>
                  <a:pt x="4227743" y="1003277"/>
                </a:lnTo>
                <a:lnTo>
                  <a:pt x="4231488" y="988340"/>
                </a:lnTo>
                <a:close/>
                <a:moveTo>
                  <a:pt x="802173" y="986192"/>
                </a:moveTo>
                <a:lnTo>
                  <a:pt x="800459" y="986246"/>
                </a:lnTo>
                <a:lnTo>
                  <a:pt x="832977" y="1003369"/>
                </a:lnTo>
                <a:lnTo>
                  <a:pt x="833482" y="1003372"/>
                </a:lnTo>
                <a:cubicBezTo>
                  <a:pt x="835208" y="1003173"/>
                  <a:pt x="835406" y="1002681"/>
                  <a:pt x="834184" y="1001666"/>
                </a:cubicBezTo>
                <a:lnTo>
                  <a:pt x="833917" y="1001500"/>
                </a:lnTo>
                <a:close/>
                <a:moveTo>
                  <a:pt x="1104280" y="985120"/>
                </a:moveTo>
                <a:lnTo>
                  <a:pt x="1103644" y="986869"/>
                </a:lnTo>
                <a:lnTo>
                  <a:pt x="1087267" y="991244"/>
                </a:lnTo>
                <a:lnTo>
                  <a:pt x="1100932" y="985712"/>
                </a:lnTo>
                <a:close/>
                <a:moveTo>
                  <a:pt x="4003996" y="984877"/>
                </a:moveTo>
                <a:lnTo>
                  <a:pt x="4001311" y="992070"/>
                </a:lnTo>
                <a:cubicBezTo>
                  <a:pt x="3999366" y="997631"/>
                  <a:pt x="3985094" y="1042975"/>
                  <a:pt x="3965957" y="1090438"/>
                </a:cubicBezTo>
                <a:lnTo>
                  <a:pt x="3962257" y="1098455"/>
                </a:lnTo>
                <a:lnTo>
                  <a:pt x="3961605" y="1097238"/>
                </a:lnTo>
                <a:cubicBezTo>
                  <a:pt x="3961433" y="1095446"/>
                  <a:pt x="3961458" y="1093083"/>
                  <a:pt x="3961774" y="1091913"/>
                </a:cubicBezTo>
                <a:cubicBezTo>
                  <a:pt x="3967996" y="1068861"/>
                  <a:pt x="3973834" y="1045542"/>
                  <a:pt x="3983033" y="1023508"/>
                </a:cubicBezTo>
                <a:cubicBezTo>
                  <a:pt x="3987051" y="1013885"/>
                  <a:pt x="3992308" y="1004868"/>
                  <a:pt x="3997705" y="995916"/>
                </a:cubicBezTo>
                <a:close/>
                <a:moveTo>
                  <a:pt x="973352" y="982984"/>
                </a:moveTo>
                <a:lnTo>
                  <a:pt x="976609" y="984461"/>
                </a:lnTo>
                <a:lnTo>
                  <a:pt x="976390" y="984478"/>
                </a:lnTo>
                <a:lnTo>
                  <a:pt x="974439" y="985466"/>
                </a:lnTo>
                <a:lnTo>
                  <a:pt x="980703" y="988536"/>
                </a:lnTo>
                <a:lnTo>
                  <a:pt x="983996" y="987811"/>
                </a:lnTo>
                <a:lnTo>
                  <a:pt x="976609" y="984461"/>
                </a:lnTo>
                <a:lnTo>
                  <a:pt x="977474" y="984396"/>
                </a:lnTo>
                <a:close/>
                <a:moveTo>
                  <a:pt x="3070796" y="982525"/>
                </a:moveTo>
                <a:lnTo>
                  <a:pt x="3069648" y="984614"/>
                </a:lnTo>
                <a:lnTo>
                  <a:pt x="3069272" y="988057"/>
                </a:lnTo>
                <a:lnTo>
                  <a:pt x="3063289" y="1009365"/>
                </a:lnTo>
                <a:lnTo>
                  <a:pt x="3067939" y="1000253"/>
                </a:lnTo>
                <a:lnTo>
                  <a:pt x="3069272" y="988057"/>
                </a:lnTo>
                <a:lnTo>
                  <a:pt x="3070352" y="984211"/>
                </a:lnTo>
                <a:close/>
                <a:moveTo>
                  <a:pt x="4355446" y="982057"/>
                </a:moveTo>
                <a:lnTo>
                  <a:pt x="4352282" y="987474"/>
                </a:lnTo>
                <a:lnTo>
                  <a:pt x="4350869" y="992710"/>
                </a:lnTo>
                <a:lnTo>
                  <a:pt x="4352409" y="984568"/>
                </a:lnTo>
                <a:close/>
                <a:moveTo>
                  <a:pt x="659874" y="981228"/>
                </a:moveTo>
                <a:lnTo>
                  <a:pt x="658298" y="982441"/>
                </a:lnTo>
                <a:lnTo>
                  <a:pt x="688049" y="989020"/>
                </a:lnTo>
                <a:cubicBezTo>
                  <a:pt x="698598" y="991855"/>
                  <a:pt x="709117" y="994779"/>
                  <a:pt x="720027" y="996675"/>
                </a:cubicBezTo>
                <a:lnTo>
                  <a:pt x="727662" y="997344"/>
                </a:lnTo>
                <a:lnTo>
                  <a:pt x="722596" y="994025"/>
                </a:lnTo>
                <a:lnTo>
                  <a:pt x="712421" y="993342"/>
                </a:lnTo>
                <a:cubicBezTo>
                  <a:pt x="702434" y="991322"/>
                  <a:pt x="693100" y="987838"/>
                  <a:pt x="683438" y="985087"/>
                </a:cubicBezTo>
                <a:close/>
                <a:moveTo>
                  <a:pt x="4157735" y="979555"/>
                </a:moveTo>
                <a:lnTo>
                  <a:pt x="4154600" y="987175"/>
                </a:lnTo>
                <a:cubicBezTo>
                  <a:pt x="4148231" y="1002623"/>
                  <a:pt x="4140726" y="1020826"/>
                  <a:pt x="4131746" y="1042662"/>
                </a:cubicBezTo>
                <a:lnTo>
                  <a:pt x="4087790" y="1147947"/>
                </a:lnTo>
                <a:lnTo>
                  <a:pt x="4073081" y="1166720"/>
                </a:lnTo>
                <a:lnTo>
                  <a:pt x="4072116" y="1167052"/>
                </a:lnTo>
                <a:lnTo>
                  <a:pt x="4072144" y="1166971"/>
                </a:lnTo>
                <a:lnTo>
                  <a:pt x="4075512" y="1160531"/>
                </a:lnTo>
                <a:cubicBezTo>
                  <a:pt x="4078670" y="1154805"/>
                  <a:pt x="4083000" y="1147248"/>
                  <a:pt x="4084983" y="1143354"/>
                </a:cubicBezTo>
                <a:cubicBezTo>
                  <a:pt x="4089904" y="1133692"/>
                  <a:pt x="4092086" y="1122860"/>
                  <a:pt x="4096038" y="1112763"/>
                </a:cubicBezTo>
                <a:lnTo>
                  <a:pt x="4104793" y="1091000"/>
                </a:lnTo>
                <a:lnTo>
                  <a:pt x="4113467" y="1074101"/>
                </a:lnTo>
                <a:cubicBezTo>
                  <a:pt x="4125416" y="1050645"/>
                  <a:pt x="4135362" y="1030181"/>
                  <a:pt x="4143708" y="1012076"/>
                </a:cubicBezTo>
                <a:close/>
                <a:moveTo>
                  <a:pt x="4268874" y="977831"/>
                </a:moveTo>
                <a:lnTo>
                  <a:pt x="4264752" y="990430"/>
                </a:lnTo>
                <a:lnTo>
                  <a:pt x="4259234" y="1005699"/>
                </a:lnTo>
                <a:lnTo>
                  <a:pt x="4268638" y="978437"/>
                </a:lnTo>
                <a:close/>
                <a:moveTo>
                  <a:pt x="486390" y="976837"/>
                </a:moveTo>
                <a:lnTo>
                  <a:pt x="485849" y="977878"/>
                </a:lnTo>
                <a:lnTo>
                  <a:pt x="500345" y="982140"/>
                </a:lnTo>
                <a:lnTo>
                  <a:pt x="502967" y="983012"/>
                </a:lnTo>
                <a:lnTo>
                  <a:pt x="503339" y="981491"/>
                </a:lnTo>
                <a:cubicBezTo>
                  <a:pt x="506214" y="981979"/>
                  <a:pt x="511268" y="983753"/>
                  <a:pt x="517174" y="986077"/>
                </a:cubicBezTo>
                <a:lnTo>
                  <a:pt x="527643" y="990423"/>
                </a:lnTo>
                <a:lnTo>
                  <a:pt x="531542" y="991162"/>
                </a:lnTo>
                <a:lnTo>
                  <a:pt x="530942" y="990934"/>
                </a:lnTo>
                <a:cubicBezTo>
                  <a:pt x="509667" y="983014"/>
                  <a:pt x="488654" y="975699"/>
                  <a:pt x="486390" y="976837"/>
                </a:cubicBezTo>
                <a:close/>
                <a:moveTo>
                  <a:pt x="781748" y="976343"/>
                </a:moveTo>
                <a:lnTo>
                  <a:pt x="782881" y="977229"/>
                </a:lnTo>
                <a:lnTo>
                  <a:pt x="790689" y="981815"/>
                </a:lnTo>
                <a:lnTo>
                  <a:pt x="784224" y="978971"/>
                </a:lnTo>
                <a:lnTo>
                  <a:pt x="786540" y="982047"/>
                </a:lnTo>
                <a:lnTo>
                  <a:pt x="767421" y="978268"/>
                </a:lnTo>
                <a:lnTo>
                  <a:pt x="759211" y="977385"/>
                </a:lnTo>
                <a:lnTo>
                  <a:pt x="780635" y="987716"/>
                </a:lnTo>
                <a:lnTo>
                  <a:pt x="790007" y="986649"/>
                </a:lnTo>
                <a:lnTo>
                  <a:pt x="790750" y="987635"/>
                </a:lnTo>
                <a:lnTo>
                  <a:pt x="791343" y="992879"/>
                </a:lnTo>
                <a:lnTo>
                  <a:pt x="799503" y="996816"/>
                </a:lnTo>
                <a:lnTo>
                  <a:pt x="801683" y="997683"/>
                </a:lnTo>
                <a:lnTo>
                  <a:pt x="801661" y="997856"/>
                </a:lnTo>
                <a:lnTo>
                  <a:pt x="812629" y="1003145"/>
                </a:lnTo>
                <a:lnTo>
                  <a:pt x="823611" y="1003316"/>
                </a:lnTo>
                <a:lnTo>
                  <a:pt x="828482" y="1003343"/>
                </a:lnTo>
                <a:lnTo>
                  <a:pt x="809129" y="992643"/>
                </a:lnTo>
                <a:lnTo>
                  <a:pt x="798348" y="986313"/>
                </a:lnTo>
                <a:lnTo>
                  <a:pt x="790924" y="986545"/>
                </a:lnTo>
                <a:lnTo>
                  <a:pt x="790007" y="986649"/>
                </a:lnTo>
                <a:lnTo>
                  <a:pt x="786540" y="982047"/>
                </a:lnTo>
                <a:lnTo>
                  <a:pt x="790934" y="982914"/>
                </a:lnTo>
                <a:lnTo>
                  <a:pt x="793618" y="983534"/>
                </a:lnTo>
                <a:lnTo>
                  <a:pt x="790689" y="981815"/>
                </a:lnTo>
                <a:lnTo>
                  <a:pt x="795689" y="984012"/>
                </a:lnTo>
                <a:lnTo>
                  <a:pt x="799460" y="984884"/>
                </a:lnTo>
                <a:close/>
                <a:moveTo>
                  <a:pt x="742259" y="976170"/>
                </a:moveTo>
                <a:lnTo>
                  <a:pt x="748103" y="981524"/>
                </a:lnTo>
                <a:lnTo>
                  <a:pt x="743099" y="979940"/>
                </a:lnTo>
                <a:lnTo>
                  <a:pt x="742772" y="979481"/>
                </a:lnTo>
                <a:lnTo>
                  <a:pt x="740709" y="976366"/>
                </a:lnTo>
                <a:close/>
                <a:moveTo>
                  <a:pt x="2306627" y="973499"/>
                </a:moveTo>
                <a:lnTo>
                  <a:pt x="2309081" y="975785"/>
                </a:lnTo>
                <a:cubicBezTo>
                  <a:pt x="2310475" y="977209"/>
                  <a:pt x="2310633" y="977791"/>
                  <a:pt x="2309268" y="977813"/>
                </a:cubicBezTo>
                <a:lnTo>
                  <a:pt x="2301374" y="976636"/>
                </a:lnTo>
                <a:lnTo>
                  <a:pt x="2300941" y="974520"/>
                </a:lnTo>
                <a:lnTo>
                  <a:pt x="2301017" y="973687"/>
                </a:lnTo>
                <a:close/>
                <a:moveTo>
                  <a:pt x="4236762" y="972991"/>
                </a:moveTo>
                <a:lnTo>
                  <a:pt x="4236105" y="978101"/>
                </a:lnTo>
                <a:lnTo>
                  <a:pt x="4232163" y="986842"/>
                </a:lnTo>
                <a:lnTo>
                  <a:pt x="4234162" y="979374"/>
                </a:lnTo>
                <a:close/>
                <a:moveTo>
                  <a:pt x="4198185" y="972262"/>
                </a:moveTo>
                <a:lnTo>
                  <a:pt x="4196957" y="975489"/>
                </a:lnTo>
                <a:cubicBezTo>
                  <a:pt x="4181389" y="1019103"/>
                  <a:pt x="4202397" y="979809"/>
                  <a:pt x="4160503" y="1067544"/>
                </a:cubicBezTo>
                <a:lnTo>
                  <a:pt x="4143419" y="1103070"/>
                </a:lnTo>
                <a:lnTo>
                  <a:pt x="4149013" y="1082347"/>
                </a:lnTo>
                <a:lnTo>
                  <a:pt x="4159292" y="1061069"/>
                </a:lnTo>
                <a:cubicBezTo>
                  <a:pt x="4169150" y="1040294"/>
                  <a:pt x="4176770" y="1023129"/>
                  <a:pt x="4184547" y="1002996"/>
                </a:cubicBezTo>
                <a:lnTo>
                  <a:pt x="4190500" y="986611"/>
                </a:lnTo>
                <a:close/>
                <a:moveTo>
                  <a:pt x="3090020" y="972160"/>
                </a:moveTo>
                <a:lnTo>
                  <a:pt x="3079278" y="994300"/>
                </a:lnTo>
                <a:lnTo>
                  <a:pt x="3078892" y="995094"/>
                </a:lnTo>
                <a:lnTo>
                  <a:pt x="3064385" y="1058144"/>
                </a:lnTo>
                <a:lnTo>
                  <a:pt x="3061601" y="1066609"/>
                </a:lnTo>
                <a:lnTo>
                  <a:pt x="3058858" y="1073438"/>
                </a:lnTo>
                <a:cubicBezTo>
                  <a:pt x="3058116" y="1076045"/>
                  <a:pt x="3059173" y="1073537"/>
                  <a:pt x="3060578" y="1069720"/>
                </a:cubicBezTo>
                <a:lnTo>
                  <a:pt x="3061601" y="1066609"/>
                </a:lnTo>
                <a:lnTo>
                  <a:pt x="3080006" y="1020766"/>
                </a:lnTo>
                <a:cubicBezTo>
                  <a:pt x="3083575" y="1012000"/>
                  <a:pt x="3086694" y="1003197"/>
                  <a:pt x="3088651" y="994294"/>
                </a:cubicBezTo>
                <a:close/>
                <a:moveTo>
                  <a:pt x="517242" y="971511"/>
                </a:moveTo>
                <a:lnTo>
                  <a:pt x="519187" y="972248"/>
                </a:lnTo>
                <a:lnTo>
                  <a:pt x="522166" y="972765"/>
                </a:lnTo>
                <a:lnTo>
                  <a:pt x="534372" y="975870"/>
                </a:lnTo>
                <a:lnTo>
                  <a:pt x="536789" y="978501"/>
                </a:lnTo>
                <a:lnTo>
                  <a:pt x="535364" y="978151"/>
                </a:lnTo>
                <a:lnTo>
                  <a:pt x="533719" y="977753"/>
                </a:lnTo>
                <a:lnTo>
                  <a:pt x="537374" y="979137"/>
                </a:lnTo>
                <a:lnTo>
                  <a:pt x="536789" y="978501"/>
                </a:lnTo>
                <a:lnTo>
                  <a:pt x="561237" y="984526"/>
                </a:lnTo>
                <a:cubicBezTo>
                  <a:pt x="573190" y="987444"/>
                  <a:pt x="582191" y="989558"/>
                  <a:pt x="581599" y="989056"/>
                </a:cubicBezTo>
                <a:cubicBezTo>
                  <a:pt x="581401" y="988889"/>
                  <a:pt x="580139" y="988431"/>
                  <a:pt x="577562" y="987616"/>
                </a:cubicBezTo>
                <a:cubicBezTo>
                  <a:pt x="565367" y="983752"/>
                  <a:pt x="553518" y="979191"/>
                  <a:pt x="540974" y="976026"/>
                </a:cubicBezTo>
                <a:lnTo>
                  <a:pt x="522166" y="972765"/>
                </a:lnTo>
                <a:close/>
                <a:moveTo>
                  <a:pt x="4175094" y="970995"/>
                </a:moveTo>
                <a:lnTo>
                  <a:pt x="4162939" y="1005664"/>
                </a:lnTo>
                <a:cubicBezTo>
                  <a:pt x="4131574" y="1098787"/>
                  <a:pt x="4156899" y="1051491"/>
                  <a:pt x="4118557" y="1117443"/>
                </a:cubicBezTo>
                <a:cubicBezTo>
                  <a:pt x="4116997" y="1124949"/>
                  <a:pt x="4112629" y="1139460"/>
                  <a:pt x="4109664" y="1150469"/>
                </a:cubicBezTo>
                <a:lnTo>
                  <a:pt x="4107835" y="1158491"/>
                </a:lnTo>
                <a:lnTo>
                  <a:pt x="4104325" y="1163525"/>
                </a:lnTo>
                <a:cubicBezTo>
                  <a:pt x="4102993" y="1164761"/>
                  <a:pt x="4102131" y="1164704"/>
                  <a:pt x="4101622" y="1163681"/>
                </a:cubicBezTo>
                <a:lnTo>
                  <a:pt x="4101768" y="1154499"/>
                </a:lnTo>
                <a:lnTo>
                  <a:pt x="4174677" y="971713"/>
                </a:lnTo>
                <a:close/>
                <a:moveTo>
                  <a:pt x="4328060" y="968367"/>
                </a:moveTo>
                <a:lnTo>
                  <a:pt x="4323060" y="990274"/>
                </a:lnTo>
                <a:lnTo>
                  <a:pt x="4313926" y="1018672"/>
                </a:lnTo>
                <a:lnTo>
                  <a:pt x="4313821" y="1018924"/>
                </a:lnTo>
                <a:lnTo>
                  <a:pt x="4294904" y="1060120"/>
                </a:lnTo>
                <a:close/>
                <a:moveTo>
                  <a:pt x="4272612" y="968224"/>
                </a:moveTo>
                <a:lnTo>
                  <a:pt x="4268874" y="977831"/>
                </a:lnTo>
                <a:lnTo>
                  <a:pt x="4271248" y="970572"/>
                </a:lnTo>
                <a:close/>
                <a:moveTo>
                  <a:pt x="687669" y="966705"/>
                </a:moveTo>
                <a:lnTo>
                  <a:pt x="699586" y="972510"/>
                </a:lnTo>
                <a:lnTo>
                  <a:pt x="700129" y="973446"/>
                </a:lnTo>
                <a:lnTo>
                  <a:pt x="699201" y="973139"/>
                </a:lnTo>
                <a:close/>
                <a:moveTo>
                  <a:pt x="679016" y="966503"/>
                </a:moveTo>
                <a:lnTo>
                  <a:pt x="699201" y="973139"/>
                </a:lnTo>
                <a:lnTo>
                  <a:pt x="700315" y="973761"/>
                </a:lnTo>
                <a:lnTo>
                  <a:pt x="704143" y="980335"/>
                </a:lnTo>
                <a:lnTo>
                  <a:pt x="677890" y="973900"/>
                </a:lnTo>
                <a:lnTo>
                  <a:pt x="672069" y="971846"/>
                </a:lnTo>
                <a:close/>
                <a:moveTo>
                  <a:pt x="2263673" y="966181"/>
                </a:moveTo>
                <a:lnTo>
                  <a:pt x="2260777" y="969803"/>
                </a:lnTo>
                <a:lnTo>
                  <a:pt x="2280205" y="973413"/>
                </a:lnTo>
                <a:lnTo>
                  <a:pt x="2281144" y="971176"/>
                </a:lnTo>
                <a:lnTo>
                  <a:pt x="2268268" y="967153"/>
                </a:lnTo>
                <a:close/>
                <a:moveTo>
                  <a:pt x="2392773" y="965457"/>
                </a:moveTo>
                <a:cubicBezTo>
                  <a:pt x="2390980" y="964931"/>
                  <a:pt x="2392745" y="965519"/>
                  <a:pt x="2395421" y="966338"/>
                </a:cubicBezTo>
                <a:lnTo>
                  <a:pt x="2396643" y="966680"/>
                </a:lnTo>
                <a:lnTo>
                  <a:pt x="2396697" y="966619"/>
                </a:lnTo>
                <a:close/>
                <a:moveTo>
                  <a:pt x="3328723" y="963905"/>
                </a:moveTo>
                <a:lnTo>
                  <a:pt x="3319344" y="984267"/>
                </a:lnTo>
                <a:cubicBezTo>
                  <a:pt x="3311775" y="1000027"/>
                  <a:pt x="3299934" y="1023418"/>
                  <a:pt x="3286952" y="1048685"/>
                </a:cubicBezTo>
                <a:lnTo>
                  <a:pt x="3271651" y="1078203"/>
                </a:lnTo>
                <a:lnTo>
                  <a:pt x="3271734" y="1077735"/>
                </a:lnTo>
                <a:lnTo>
                  <a:pt x="3324567" y="970788"/>
                </a:lnTo>
                <a:close/>
                <a:moveTo>
                  <a:pt x="4235868" y="962689"/>
                </a:moveTo>
                <a:lnTo>
                  <a:pt x="4232081" y="985973"/>
                </a:lnTo>
                <a:lnTo>
                  <a:pt x="4231488" y="988340"/>
                </a:lnTo>
                <a:lnTo>
                  <a:pt x="4228634" y="994670"/>
                </a:lnTo>
                <a:lnTo>
                  <a:pt x="4225081" y="1011769"/>
                </a:lnTo>
                <a:lnTo>
                  <a:pt x="4224520" y="1012622"/>
                </a:lnTo>
                <a:lnTo>
                  <a:pt x="4219334" y="1024559"/>
                </a:lnTo>
                <a:lnTo>
                  <a:pt x="4211584" y="1036924"/>
                </a:lnTo>
                <a:cubicBezTo>
                  <a:pt x="4206998" y="1043256"/>
                  <a:pt x="4202430" y="1049596"/>
                  <a:pt x="4199303" y="1056699"/>
                </a:cubicBezTo>
                <a:lnTo>
                  <a:pt x="4187930" y="1088168"/>
                </a:lnTo>
                <a:lnTo>
                  <a:pt x="4180527" y="1102407"/>
                </a:lnTo>
                <a:cubicBezTo>
                  <a:pt x="4177289" y="1109305"/>
                  <a:pt x="4174043" y="1117029"/>
                  <a:pt x="4170817" y="1125952"/>
                </a:cubicBezTo>
                <a:cubicBezTo>
                  <a:pt x="4166167" y="1138822"/>
                  <a:pt x="4162592" y="1149062"/>
                  <a:pt x="4159843" y="1157233"/>
                </a:cubicBezTo>
                <a:lnTo>
                  <a:pt x="4157944" y="1163190"/>
                </a:lnTo>
                <a:lnTo>
                  <a:pt x="4155234" y="1167426"/>
                </a:lnTo>
                <a:lnTo>
                  <a:pt x="4186551" y="1072842"/>
                </a:lnTo>
                <a:cubicBezTo>
                  <a:pt x="4191783" y="1057444"/>
                  <a:pt x="4196449" y="1041783"/>
                  <a:pt x="4203133" y="1026957"/>
                </a:cubicBezTo>
                <a:close/>
                <a:moveTo>
                  <a:pt x="3055908" y="962599"/>
                </a:moveTo>
                <a:lnTo>
                  <a:pt x="3039414" y="987027"/>
                </a:lnTo>
                <a:lnTo>
                  <a:pt x="3030151" y="1003364"/>
                </a:lnTo>
                <a:lnTo>
                  <a:pt x="3026719" y="1014852"/>
                </a:lnTo>
                <a:lnTo>
                  <a:pt x="3032647" y="1009309"/>
                </a:lnTo>
                <a:cubicBezTo>
                  <a:pt x="3035433" y="1006267"/>
                  <a:pt x="3038495" y="1002590"/>
                  <a:pt x="3041204" y="999070"/>
                </a:cubicBezTo>
                <a:lnTo>
                  <a:pt x="3046614" y="991266"/>
                </a:lnTo>
                <a:close/>
                <a:moveTo>
                  <a:pt x="4274883" y="962392"/>
                </a:moveTo>
                <a:lnTo>
                  <a:pt x="4273044" y="967485"/>
                </a:lnTo>
                <a:lnTo>
                  <a:pt x="4272612" y="968224"/>
                </a:lnTo>
                <a:close/>
                <a:moveTo>
                  <a:pt x="3000461" y="961735"/>
                </a:moveTo>
                <a:lnTo>
                  <a:pt x="2995848" y="970939"/>
                </a:lnTo>
                <a:lnTo>
                  <a:pt x="2998847" y="963399"/>
                </a:lnTo>
                <a:close/>
                <a:moveTo>
                  <a:pt x="3574389" y="960958"/>
                </a:moveTo>
                <a:lnTo>
                  <a:pt x="3568540" y="977055"/>
                </a:lnTo>
                <a:cubicBezTo>
                  <a:pt x="3566242" y="983005"/>
                  <a:pt x="3564028" y="988257"/>
                  <a:pt x="3561962" y="992395"/>
                </a:cubicBezTo>
                <a:lnTo>
                  <a:pt x="3561497" y="993217"/>
                </a:lnTo>
                <a:close/>
                <a:moveTo>
                  <a:pt x="846332" y="960944"/>
                </a:moveTo>
                <a:lnTo>
                  <a:pt x="853209" y="963160"/>
                </a:lnTo>
                <a:cubicBezTo>
                  <a:pt x="892290" y="978846"/>
                  <a:pt x="897220" y="982216"/>
                  <a:pt x="900969" y="985806"/>
                </a:cubicBezTo>
                <a:lnTo>
                  <a:pt x="902027" y="986658"/>
                </a:lnTo>
                <a:lnTo>
                  <a:pt x="876916" y="978563"/>
                </a:lnTo>
                <a:cubicBezTo>
                  <a:pt x="875170" y="977798"/>
                  <a:pt x="861495" y="969982"/>
                  <a:pt x="847148" y="961440"/>
                </a:cubicBezTo>
                <a:close/>
                <a:moveTo>
                  <a:pt x="3537457" y="959524"/>
                </a:moveTo>
                <a:lnTo>
                  <a:pt x="3524843" y="990259"/>
                </a:lnTo>
                <a:cubicBezTo>
                  <a:pt x="3515967" y="1011162"/>
                  <a:pt x="3507601" y="1030416"/>
                  <a:pt x="3502039" y="1043370"/>
                </a:cubicBezTo>
                <a:cubicBezTo>
                  <a:pt x="3494866" y="1060079"/>
                  <a:pt x="3485728" y="1075798"/>
                  <a:pt x="3476096" y="1091270"/>
                </a:cubicBezTo>
                <a:lnTo>
                  <a:pt x="3462874" y="1112510"/>
                </a:lnTo>
                <a:lnTo>
                  <a:pt x="3471989" y="1092530"/>
                </a:lnTo>
                <a:cubicBezTo>
                  <a:pt x="3482607" y="1070021"/>
                  <a:pt x="3497655" y="1039211"/>
                  <a:pt x="3513513" y="1007305"/>
                </a:cubicBezTo>
                <a:close/>
                <a:moveTo>
                  <a:pt x="4166451" y="958383"/>
                </a:moveTo>
                <a:lnTo>
                  <a:pt x="4164360" y="964199"/>
                </a:lnTo>
                <a:lnTo>
                  <a:pt x="4157735" y="979555"/>
                </a:lnTo>
                <a:close/>
                <a:moveTo>
                  <a:pt x="4246051" y="956037"/>
                </a:moveTo>
                <a:lnTo>
                  <a:pt x="4245125" y="958617"/>
                </a:lnTo>
                <a:cubicBezTo>
                  <a:pt x="4242781" y="965005"/>
                  <a:pt x="4241006" y="969791"/>
                  <a:pt x="4240537" y="971303"/>
                </a:cubicBezTo>
                <a:cubicBezTo>
                  <a:pt x="4236661" y="983770"/>
                  <a:pt x="4234769" y="996839"/>
                  <a:pt x="4230331" y="1009117"/>
                </a:cubicBezTo>
                <a:lnTo>
                  <a:pt x="4221617" y="1028446"/>
                </a:lnTo>
                <a:lnTo>
                  <a:pt x="4223874" y="1017586"/>
                </a:lnTo>
                <a:lnTo>
                  <a:pt x="4226398" y="1010511"/>
                </a:lnTo>
                <a:cubicBezTo>
                  <a:pt x="4228269" y="1005291"/>
                  <a:pt x="4231031" y="997610"/>
                  <a:pt x="4235010" y="986599"/>
                </a:cubicBezTo>
                <a:lnTo>
                  <a:pt x="4236105" y="978101"/>
                </a:lnTo>
                <a:close/>
                <a:moveTo>
                  <a:pt x="4370560" y="956036"/>
                </a:moveTo>
                <a:lnTo>
                  <a:pt x="4347069" y="1028002"/>
                </a:lnTo>
                <a:lnTo>
                  <a:pt x="4342048" y="1034939"/>
                </a:lnTo>
                <a:lnTo>
                  <a:pt x="4342925" y="1032512"/>
                </a:lnTo>
                <a:lnTo>
                  <a:pt x="4345114" y="1015516"/>
                </a:lnTo>
                <a:lnTo>
                  <a:pt x="4347603" y="1009992"/>
                </a:lnTo>
                <a:lnTo>
                  <a:pt x="4349845" y="998137"/>
                </a:lnTo>
                <a:lnTo>
                  <a:pt x="4356894" y="987562"/>
                </a:lnTo>
                <a:cubicBezTo>
                  <a:pt x="4360644" y="982639"/>
                  <a:pt x="4362999" y="978893"/>
                  <a:pt x="4358658" y="979404"/>
                </a:cubicBezTo>
                <a:lnTo>
                  <a:pt x="4355446" y="982057"/>
                </a:lnTo>
                <a:lnTo>
                  <a:pt x="4361454" y="971768"/>
                </a:lnTo>
                <a:cubicBezTo>
                  <a:pt x="4364881" y="966716"/>
                  <a:pt x="4368299" y="961659"/>
                  <a:pt x="4370560" y="956036"/>
                </a:cubicBezTo>
                <a:close/>
                <a:moveTo>
                  <a:pt x="4246072" y="955977"/>
                </a:moveTo>
                <a:lnTo>
                  <a:pt x="4246064" y="956008"/>
                </a:lnTo>
                <a:lnTo>
                  <a:pt x="4246051" y="956037"/>
                </a:lnTo>
                <a:close/>
                <a:moveTo>
                  <a:pt x="4359069" y="951884"/>
                </a:moveTo>
                <a:lnTo>
                  <a:pt x="4356162" y="964699"/>
                </a:lnTo>
                <a:lnTo>
                  <a:pt x="4352409" y="984568"/>
                </a:lnTo>
                <a:lnTo>
                  <a:pt x="4347371" y="988729"/>
                </a:lnTo>
                <a:cubicBezTo>
                  <a:pt x="4344568" y="993557"/>
                  <a:pt x="4342342" y="999310"/>
                  <a:pt x="4339531" y="1003618"/>
                </a:cubicBezTo>
                <a:cubicBezTo>
                  <a:pt x="4338040" y="1005906"/>
                  <a:pt x="4335526" y="1010721"/>
                  <a:pt x="4332579" y="1016711"/>
                </a:cubicBezTo>
                <a:lnTo>
                  <a:pt x="4323398" y="1036045"/>
                </a:lnTo>
                <a:lnTo>
                  <a:pt x="4330880" y="1000033"/>
                </a:lnTo>
                <a:lnTo>
                  <a:pt x="4333182" y="994217"/>
                </a:lnTo>
                <a:lnTo>
                  <a:pt x="4339392" y="983301"/>
                </a:lnTo>
                <a:cubicBezTo>
                  <a:pt x="4342869" y="977236"/>
                  <a:pt x="4347011" y="970151"/>
                  <a:pt x="4351324" y="963243"/>
                </a:cubicBezTo>
                <a:close/>
                <a:moveTo>
                  <a:pt x="2281554" y="951425"/>
                </a:moveTo>
                <a:lnTo>
                  <a:pt x="2280720" y="951817"/>
                </a:lnTo>
                <a:lnTo>
                  <a:pt x="2282172" y="952361"/>
                </a:lnTo>
                <a:close/>
                <a:moveTo>
                  <a:pt x="958573" y="950580"/>
                </a:moveTo>
                <a:lnTo>
                  <a:pt x="975481" y="958601"/>
                </a:lnTo>
                <a:cubicBezTo>
                  <a:pt x="1022903" y="973888"/>
                  <a:pt x="999342" y="958197"/>
                  <a:pt x="1049981" y="982617"/>
                </a:cubicBezTo>
                <a:lnTo>
                  <a:pt x="1061874" y="989535"/>
                </a:lnTo>
                <a:lnTo>
                  <a:pt x="1071366" y="990517"/>
                </a:lnTo>
                <a:lnTo>
                  <a:pt x="1084516" y="991979"/>
                </a:lnTo>
                <a:lnTo>
                  <a:pt x="1081823" y="992699"/>
                </a:lnTo>
                <a:lnTo>
                  <a:pt x="1070328" y="993360"/>
                </a:lnTo>
                <a:lnTo>
                  <a:pt x="1077401" y="995093"/>
                </a:lnTo>
                <a:lnTo>
                  <a:pt x="1077886" y="995052"/>
                </a:lnTo>
                <a:lnTo>
                  <a:pt x="1084603" y="994005"/>
                </a:lnTo>
                <a:lnTo>
                  <a:pt x="1083896" y="996499"/>
                </a:lnTo>
                <a:lnTo>
                  <a:pt x="1084177" y="996754"/>
                </a:lnTo>
                <a:lnTo>
                  <a:pt x="1090996" y="998426"/>
                </a:lnTo>
                <a:lnTo>
                  <a:pt x="1099951" y="1002307"/>
                </a:lnTo>
                <a:lnTo>
                  <a:pt x="1114123" y="1000361"/>
                </a:lnTo>
                <a:cubicBezTo>
                  <a:pt x="1121536" y="998264"/>
                  <a:pt x="1114549" y="996230"/>
                  <a:pt x="1103857" y="994506"/>
                </a:cubicBezTo>
                <a:lnTo>
                  <a:pt x="1091722" y="992895"/>
                </a:lnTo>
                <a:lnTo>
                  <a:pt x="1104507" y="990903"/>
                </a:lnTo>
                <a:cubicBezTo>
                  <a:pt x="1113925" y="989024"/>
                  <a:pt x="1124139" y="986556"/>
                  <a:pt x="1135922" y="983222"/>
                </a:cubicBezTo>
                <a:cubicBezTo>
                  <a:pt x="1140065" y="982049"/>
                  <a:pt x="1139782" y="981374"/>
                  <a:pt x="1136821" y="981182"/>
                </a:cubicBezTo>
                <a:cubicBezTo>
                  <a:pt x="1133862" y="980991"/>
                  <a:pt x="1128223" y="981282"/>
                  <a:pt x="1121659" y="982041"/>
                </a:cubicBezTo>
                <a:lnTo>
                  <a:pt x="1104280" y="985120"/>
                </a:lnTo>
                <a:lnTo>
                  <a:pt x="1104360" y="984898"/>
                </a:lnTo>
                <a:cubicBezTo>
                  <a:pt x="1102179" y="982911"/>
                  <a:pt x="1092696" y="980991"/>
                  <a:pt x="1088433" y="980202"/>
                </a:cubicBezTo>
                <a:cubicBezTo>
                  <a:pt x="1082079" y="979025"/>
                  <a:pt x="1075139" y="980306"/>
                  <a:pt x="1068493" y="980359"/>
                </a:cubicBezTo>
                <a:cubicBezTo>
                  <a:pt x="1056295" y="976495"/>
                  <a:pt x="1043894" y="972996"/>
                  <a:pt x="1031903" y="968768"/>
                </a:cubicBezTo>
                <a:cubicBezTo>
                  <a:pt x="1026605" y="966902"/>
                  <a:pt x="1022157" y="963658"/>
                  <a:pt x="1016692" y="962100"/>
                </a:cubicBezTo>
                <a:cubicBezTo>
                  <a:pt x="1002759" y="958131"/>
                  <a:pt x="988426" y="954941"/>
                  <a:pt x="973935" y="952257"/>
                </a:cubicBezTo>
                <a:cubicBezTo>
                  <a:pt x="973353" y="952149"/>
                  <a:pt x="967915" y="951679"/>
                  <a:pt x="960347" y="950829"/>
                </a:cubicBezTo>
                <a:close/>
                <a:moveTo>
                  <a:pt x="3089064" y="949102"/>
                </a:moveTo>
                <a:lnTo>
                  <a:pt x="3088074" y="950928"/>
                </a:lnTo>
                <a:lnTo>
                  <a:pt x="3084814" y="960360"/>
                </a:lnTo>
                <a:lnTo>
                  <a:pt x="3079470" y="977657"/>
                </a:lnTo>
                <a:lnTo>
                  <a:pt x="3085722" y="965405"/>
                </a:lnTo>
                <a:lnTo>
                  <a:pt x="3088629" y="952773"/>
                </a:lnTo>
                <a:close/>
                <a:moveTo>
                  <a:pt x="3089250" y="947524"/>
                </a:moveTo>
                <a:lnTo>
                  <a:pt x="3089194" y="947689"/>
                </a:lnTo>
                <a:lnTo>
                  <a:pt x="3089240" y="947608"/>
                </a:lnTo>
                <a:close/>
                <a:moveTo>
                  <a:pt x="3513009" y="946320"/>
                </a:moveTo>
                <a:lnTo>
                  <a:pt x="3512682" y="946920"/>
                </a:lnTo>
                <a:cubicBezTo>
                  <a:pt x="3501947" y="967115"/>
                  <a:pt x="3475132" y="1030292"/>
                  <a:pt x="3483351" y="1008948"/>
                </a:cubicBezTo>
                <a:lnTo>
                  <a:pt x="3503981" y="960335"/>
                </a:lnTo>
                <a:lnTo>
                  <a:pt x="3505031" y="958593"/>
                </a:lnTo>
                <a:close/>
                <a:moveTo>
                  <a:pt x="4281479" y="944141"/>
                </a:moveTo>
                <a:lnTo>
                  <a:pt x="4280198" y="949312"/>
                </a:lnTo>
                <a:lnTo>
                  <a:pt x="4277437" y="955832"/>
                </a:lnTo>
                <a:lnTo>
                  <a:pt x="4274883" y="962392"/>
                </a:lnTo>
                <a:close/>
                <a:moveTo>
                  <a:pt x="921060" y="943658"/>
                </a:moveTo>
                <a:lnTo>
                  <a:pt x="933342" y="950190"/>
                </a:lnTo>
                <a:cubicBezTo>
                  <a:pt x="946690" y="955701"/>
                  <a:pt x="956017" y="958991"/>
                  <a:pt x="963251" y="961189"/>
                </a:cubicBezTo>
                <a:lnTo>
                  <a:pt x="965670" y="961809"/>
                </a:lnTo>
                <a:lnTo>
                  <a:pt x="990536" y="973801"/>
                </a:lnTo>
                <a:cubicBezTo>
                  <a:pt x="1000669" y="979244"/>
                  <a:pt x="1007806" y="983345"/>
                  <a:pt x="1013424" y="986697"/>
                </a:cubicBezTo>
                <a:lnTo>
                  <a:pt x="1014710" y="987480"/>
                </a:lnTo>
                <a:lnTo>
                  <a:pt x="1014815" y="986556"/>
                </a:lnTo>
                <a:cubicBezTo>
                  <a:pt x="1015726" y="986240"/>
                  <a:pt x="1017729" y="986046"/>
                  <a:pt x="1021525" y="986104"/>
                </a:cubicBezTo>
                <a:lnTo>
                  <a:pt x="1025408" y="986340"/>
                </a:lnTo>
                <a:lnTo>
                  <a:pt x="1024022" y="982009"/>
                </a:lnTo>
                <a:lnTo>
                  <a:pt x="1024968" y="982559"/>
                </a:lnTo>
                <a:lnTo>
                  <a:pt x="1029134" y="986567"/>
                </a:lnTo>
                <a:lnTo>
                  <a:pt x="1032176" y="986752"/>
                </a:lnTo>
                <a:lnTo>
                  <a:pt x="1024968" y="982559"/>
                </a:lnTo>
                <a:lnTo>
                  <a:pt x="1024238" y="981858"/>
                </a:lnTo>
                <a:lnTo>
                  <a:pt x="1028270" y="979063"/>
                </a:lnTo>
                <a:lnTo>
                  <a:pt x="1041804" y="987458"/>
                </a:lnTo>
                <a:lnTo>
                  <a:pt x="1054516" y="988773"/>
                </a:lnTo>
                <a:lnTo>
                  <a:pt x="1041330" y="982414"/>
                </a:lnTo>
                <a:cubicBezTo>
                  <a:pt x="1033545" y="978953"/>
                  <a:pt x="1013479" y="967339"/>
                  <a:pt x="1016495" y="974409"/>
                </a:cubicBezTo>
                <a:lnTo>
                  <a:pt x="1024238" y="981858"/>
                </a:lnTo>
                <a:lnTo>
                  <a:pt x="1024022" y="982009"/>
                </a:lnTo>
                <a:cubicBezTo>
                  <a:pt x="999902" y="970377"/>
                  <a:pt x="990580" y="967933"/>
                  <a:pt x="980615" y="965641"/>
                </a:cubicBezTo>
                <a:lnTo>
                  <a:pt x="965670" y="961809"/>
                </a:lnTo>
                <a:lnTo>
                  <a:pt x="958175" y="958195"/>
                </a:lnTo>
                <a:cubicBezTo>
                  <a:pt x="953996" y="955883"/>
                  <a:pt x="945470" y="951972"/>
                  <a:pt x="939287" y="948669"/>
                </a:cubicBezTo>
                <a:lnTo>
                  <a:pt x="937654" y="947637"/>
                </a:lnTo>
                <a:lnTo>
                  <a:pt x="933982" y="947120"/>
                </a:lnTo>
                <a:close/>
                <a:moveTo>
                  <a:pt x="3558104" y="942538"/>
                </a:moveTo>
                <a:lnTo>
                  <a:pt x="3555416" y="949684"/>
                </a:lnTo>
                <a:cubicBezTo>
                  <a:pt x="3549437" y="964777"/>
                  <a:pt x="3543652" y="978610"/>
                  <a:pt x="3539443" y="987716"/>
                </a:cubicBezTo>
                <a:lnTo>
                  <a:pt x="3523555" y="1016578"/>
                </a:lnTo>
                <a:lnTo>
                  <a:pt x="3524648" y="1013488"/>
                </a:lnTo>
                <a:lnTo>
                  <a:pt x="3527339" y="1005389"/>
                </a:lnTo>
                <a:close/>
                <a:moveTo>
                  <a:pt x="635895" y="941738"/>
                </a:moveTo>
                <a:lnTo>
                  <a:pt x="687669" y="966705"/>
                </a:lnTo>
                <a:cubicBezTo>
                  <a:pt x="674679" y="960442"/>
                  <a:pt x="660326" y="956167"/>
                  <a:pt x="646656" y="950897"/>
                </a:cubicBezTo>
                <a:close/>
                <a:moveTo>
                  <a:pt x="3581813" y="939510"/>
                </a:moveTo>
                <a:lnTo>
                  <a:pt x="3581509" y="943143"/>
                </a:lnTo>
                <a:lnTo>
                  <a:pt x="3574389" y="960958"/>
                </a:lnTo>
                <a:lnTo>
                  <a:pt x="3575637" y="957525"/>
                </a:lnTo>
                <a:close/>
                <a:moveTo>
                  <a:pt x="3146507" y="938379"/>
                </a:moveTo>
                <a:cubicBezTo>
                  <a:pt x="3147431" y="940679"/>
                  <a:pt x="3148155" y="949684"/>
                  <a:pt x="3147265" y="953211"/>
                </a:cubicBezTo>
                <a:lnTo>
                  <a:pt x="3134319" y="997959"/>
                </a:lnTo>
                <a:lnTo>
                  <a:pt x="3134248" y="997839"/>
                </a:lnTo>
                <a:cubicBezTo>
                  <a:pt x="3131600" y="997830"/>
                  <a:pt x="3129512" y="1007158"/>
                  <a:pt x="3127058" y="1020872"/>
                </a:cubicBezTo>
                <a:lnTo>
                  <a:pt x="3126090" y="1026403"/>
                </a:lnTo>
                <a:lnTo>
                  <a:pt x="3124443" y="1032095"/>
                </a:lnTo>
                <a:lnTo>
                  <a:pt x="3128922" y="1011174"/>
                </a:lnTo>
                <a:cubicBezTo>
                  <a:pt x="3135160" y="982577"/>
                  <a:pt x="3141107" y="956223"/>
                  <a:pt x="3145570" y="938763"/>
                </a:cubicBezTo>
                <a:cubicBezTo>
                  <a:pt x="3145869" y="937589"/>
                  <a:pt x="3146200" y="937611"/>
                  <a:pt x="3146507" y="938379"/>
                </a:cubicBezTo>
                <a:close/>
                <a:moveTo>
                  <a:pt x="3586276" y="936601"/>
                </a:moveTo>
                <a:lnTo>
                  <a:pt x="3587158" y="941085"/>
                </a:lnTo>
                <a:cubicBezTo>
                  <a:pt x="3587370" y="949178"/>
                  <a:pt x="3586296" y="957255"/>
                  <a:pt x="3584228" y="965320"/>
                </a:cubicBezTo>
                <a:lnTo>
                  <a:pt x="3573456" y="988919"/>
                </a:lnTo>
                <a:lnTo>
                  <a:pt x="3563658" y="1006843"/>
                </a:lnTo>
                <a:lnTo>
                  <a:pt x="3560353" y="1016347"/>
                </a:lnTo>
                <a:lnTo>
                  <a:pt x="3554107" y="1025732"/>
                </a:lnTo>
                <a:lnTo>
                  <a:pt x="3546770" y="1046042"/>
                </a:lnTo>
                <a:lnTo>
                  <a:pt x="3542536" y="1056437"/>
                </a:lnTo>
                <a:lnTo>
                  <a:pt x="3550460" y="1031210"/>
                </a:lnTo>
                <a:lnTo>
                  <a:pt x="3543939" y="1041011"/>
                </a:lnTo>
                <a:lnTo>
                  <a:pt x="3545381" y="1038281"/>
                </a:lnTo>
                <a:lnTo>
                  <a:pt x="3553760" y="1020709"/>
                </a:lnTo>
                <a:lnTo>
                  <a:pt x="3554371" y="1018761"/>
                </a:lnTo>
                <a:lnTo>
                  <a:pt x="3555432" y="1014474"/>
                </a:lnTo>
                <a:lnTo>
                  <a:pt x="3557108" y="1012149"/>
                </a:lnTo>
                <a:lnTo>
                  <a:pt x="3556927" y="1014067"/>
                </a:lnTo>
                <a:lnTo>
                  <a:pt x="3572186" y="982066"/>
                </a:lnTo>
                <a:close/>
                <a:moveTo>
                  <a:pt x="825608" y="935292"/>
                </a:moveTo>
                <a:lnTo>
                  <a:pt x="828800" y="936075"/>
                </a:lnTo>
                <a:lnTo>
                  <a:pt x="831080" y="937402"/>
                </a:lnTo>
                <a:close/>
                <a:moveTo>
                  <a:pt x="669301" y="935089"/>
                </a:moveTo>
                <a:lnTo>
                  <a:pt x="669325" y="935095"/>
                </a:lnTo>
                <a:lnTo>
                  <a:pt x="669328" y="935097"/>
                </a:lnTo>
                <a:close/>
                <a:moveTo>
                  <a:pt x="4377000" y="934298"/>
                </a:moveTo>
                <a:lnTo>
                  <a:pt x="4377751" y="934632"/>
                </a:lnTo>
                <a:cubicBezTo>
                  <a:pt x="4377934" y="938788"/>
                  <a:pt x="4372235" y="950536"/>
                  <a:pt x="4370560" y="956036"/>
                </a:cubicBezTo>
                <a:close/>
                <a:moveTo>
                  <a:pt x="3130179" y="933858"/>
                </a:moveTo>
                <a:lnTo>
                  <a:pt x="3117566" y="1016038"/>
                </a:lnTo>
                <a:lnTo>
                  <a:pt x="3105668" y="1041880"/>
                </a:lnTo>
                <a:lnTo>
                  <a:pt x="3116152" y="986067"/>
                </a:lnTo>
                <a:lnTo>
                  <a:pt x="3121321" y="960091"/>
                </a:lnTo>
                <a:lnTo>
                  <a:pt x="3124311" y="953625"/>
                </a:lnTo>
                <a:close/>
                <a:moveTo>
                  <a:pt x="4176057" y="931673"/>
                </a:moveTo>
                <a:lnTo>
                  <a:pt x="4169470" y="951051"/>
                </a:lnTo>
                <a:lnTo>
                  <a:pt x="4166451" y="958383"/>
                </a:lnTo>
                <a:close/>
                <a:moveTo>
                  <a:pt x="658025" y="931652"/>
                </a:moveTo>
                <a:cubicBezTo>
                  <a:pt x="656274" y="931078"/>
                  <a:pt x="656218" y="931015"/>
                  <a:pt x="659210" y="931924"/>
                </a:cubicBezTo>
                <a:lnTo>
                  <a:pt x="669301" y="935089"/>
                </a:lnTo>
                <a:lnTo>
                  <a:pt x="667016" y="934447"/>
                </a:lnTo>
                <a:cubicBezTo>
                  <a:pt x="663224" y="933311"/>
                  <a:pt x="659777" y="932225"/>
                  <a:pt x="658025" y="931652"/>
                </a:cubicBezTo>
                <a:close/>
                <a:moveTo>
                  <a:pt x="3084168" y="931482"/>
                </a:moveTo>
                <a:lnTo>
                  <a:pt x="3073546" y="953358"/>
                </a:lnTo>
                <a:lnTo>
                  <a:pt x="3072785" y="955903"/>
                </a:lnTo>
                <a:lnTo>
                  <a:pt x="3072923" y="954641"/>
                </a:lnTo>
                <a:lnTo>
                  <a:pt x="3067635" y="965531"/>
                </a:lnTo>
                <a:lnTo>
                  <a:pt x="3059417" y="992718"/>
                </a:lnTo>
                <a:lnTo>
                  <a:pt x="3053700" y="1012825"/>
                </a:lnTo>
                <a:lnTo>
                  <a:pt x="3060016" y="1000969"/>
                </a:lnTo>
                <a:lnTo>
                  <a:pt x="3071219" y="961141"/>
                </a:lnTo>
                <a:lnTo>
                  <a:pt x="3072785" y="955903"/>
                </a:lnTo>
                <a:lnTo>
                  <a:pt x="3069885" y="982442"/>
                </a:lnTo>
                <a:lnTo>
                  <a:pt x="3071734" y="978972"/>
                </a:lnTo>
                <a:lnTo>
                  <a:pt x="3077813" y="955935"/>
                </a:lnTo>
                <a:close/>
                <a:moveTo>
                  <a:pt x="2181673" y="930862"/>
                </a:moveTo>
                <a:cubicBezTo>
                  <a:pt x="2188351" y="931911"/>
                  <a:pt x="2194986" y="933094"/>
                  <a:pt x="2201708" y="934006"/>
                </a:cubicBezTo>
                <a:cubicBezTo>
                  <a:pt x="2204131" y="934336"/>
                  <a:pt x="2206946" y="935578"/>
                  <a:pt x="2209578" y="936313"/>
                </a:cubicBezTo>
                <a:lnTo>
                  <a:pt x="2216116" y="935601"/>
                </a:lnTo>
                <a:lnTo>
                  <a:pt x="2236443" y="941952"/>
                </a:lnTo>
                <a:lnTo>
                  <a:pt x="2238573" y="943323"/>
                </a:lnTo>
                <a:lnTo>
                  <a:pt x="2223221" y="940312"/>
                </a:lnTo>
                <a:lnTo>
                  <a:pt x="2192431" y="934015"/>
                </a:lnTo>
                <a:lnTo>
                  <a:pt x="2192424" y="934013"/>
                </a:lnTo>
                <a:close/>
                <a:moveTo>
                  <a:pt x="3584987" y="930050"/>
                </a:moveTo>
                <a:lnTo>
                  <a:pt x="3585012" y="930178"/>
                </a:lnTo>
                <a:lnTo>
                  <a:pt x="3581813" y="939510"/>
                </a:lnTo>
                <a:lnTo>
                  <a:pt x="3582100" y="936082"/>
                </a:lnTo>
                <a:close/>
                <a:moveTo>
                  <a:pt x="3552511" y="930000"/>
                </a:moveTo>
                <a:lnTo>
                  <a:pt x="3551214" y="933559"/>
                </a:lnTo>
                <a:lnTo>
                  <a:pt x="3527339" y="1005389"/>
                </a:lnTo>
                <a:lnTo>
                  <a:pt x="3514942" y="1030719"/>
                </a:lnTo>
                <a:lnTo>
                  <a:pt x="3509046" y="1042934"/>
                </a:lnTo>
                <a:lnTo>
                  <a:pt x="3507104" y="1046463"/>
                </a:lnTo>
                <a:lnTo>
                  <a:pt x="3515598" y="1024144"/>
                </a:lnTo>
                <a:cubicBezTo>
                  <a:pt x="3523771" y="1001590"/>
                  <a:pt x="3532068" y="977265"/>
                  <a:pt x="3540115" y="956481"/>
                </a:cubicBezTo>
                <a:lnTo>
                  <a:pt x="3545644" y="943466"/>
                </a:lnTo>
                <a:close/>
                <a:moveTo>
                  <a:pt x="811034" y="929676"/>
                </a:moveTo>
                <a:lnTo>
                  <a:pt x="825608" y="935292"/>
                </a:lnTo>
                <a:lnTo>
                  <a:pt x="814449" y="932557"/>
                </a:lnTo>
                <a:close/>
                <a:moveTo>
                  <a:pt x="3582711" y="928785"/>
                </a:moveTo>
                <a:lnTo>
                  <a:pt x="3582100" y="936082"/>
                </a:lnTo>
                <a:lnTo>
                  <a:pt x="3554738" y="993243"/>
                </a:lnTo>
                <a:cubicBezTo>
                  <a:pt x="3550586" y="1002673"/>
                  <a:pt x="3544281" y="1012429"/>
                  <a:pt x="3537510" y="1022300"/>
                </a:cubicBezTo>
                <a:lnTo>
                  <a:pt x="3536459" y="1023863"/>
                </a:lnTo>
                <a:lnTo>
                  <a:pt x="3553891" y="986020"/>
                </a:lnTo>
                <a:cubicBezTo>
                  <a:pt x="3559297" y="975170"/>
                  <a:pt x="3569409" y="953468"/>
                  <a:pt x="3577684" y="937469"/>
                </a:cubicBezTo>
                <a:close/>
                <a:moveTo>
                  <a:pt x="4229780" y="927671"/>
                </a:moveTo>
                <a:lnTo>
                  <a:pt x="4229027" y="930427"/>
                </a:lnTo>
                <a:cubicBezTo>
                  <a:pt x="4226292" y="940033"/>
                  <a:pt x="4223489" y="949504"/>
                  <a:pt x="4220705" y="958275"/>
                </a:cubicBezTo>
                <a:lnTo>
                  <a:pt x="4220544" y="958738"/>
                </a:lnTo>
                <a:lnTo>
                  <a:pt x="4220540" y="958745"/>
                </a:lnTo>
                <a:cubicBezTo>
                  <a:pt x="4216432" y="966977"/>
                  <a:pt x="4210203" y="981005"/>
                  <a:pt x="4200588" y="1005286"/>
                </a:cubicBezTo>
                <a:lnTo>
                  <a:pt x="4200588" y="1005288"/>
                </a:lnTo>
                <a:lnTo>
                  <a:pt x="4188685" y="1028653"/>
                </a:lnTo>
                <a:cubicBezTo>
                  <a:pt x="4182185" y="1043560"/>
                  <a:pt x="4178604" y="1059631"/>
                  <a:pt x="4172104" y="1074539"/>
                </a:cubicBezTo>
                <a:cubicBezTo>
                  <a:pt x="4149133" y="1127220"/>
                  <a:pt x="4146361" y="1129475"/>
                  <a:pt x="4148042" y="1122308"/>
                </a:cubicBezTo>
                <a:lnTo>
                  <a:pt x="4150188" y="1115004"/>
                </a:lnTo>
                <a:lnTo>
                  <a:pt x="4150702" y="1113532"/>
                </a:lnTo>
                <a:cubicBezTo>
                  <a:pt x="4154141" y="1103543"/>
                  <a:pt x="4152560" y="1107588"/>
                  <a:pt x="4150625" y="1113517"/>
                </a:cubicBezTo>
                <a:lnTo>
                  <a:pt x="4150188" y="1115004"/>
                </a:lnTo>
                <a:lnTo>
                  <a:pt x="4147109" y="1123845"/>
                </a:lnTo>
                <a:cubicBezTo>
                  <a:pt x="4143989" y="1132728"/>
                  <a:pt x="4139322" y="1145878"/>
                  <a:pt x="4132527" y="1164815"/>
                </a:cubicBezTo>
                <a:lnTo>
                  <a:pt x="4131823" y="1166768"/>
                </a:lnTo>
                <a:lnTo>
                  <a:pt x="4141924" y="1129344"/>
                </a:lnTo>
                <a:cubicBezTo>
                  <a:pt x="4152974" y="1088400"/>
                  <a:pt x="4176784" y="1052020"/>
                  <a:pt x="4194213" y="1013358"/>
                </a:cubicBezTo>
                <a:cubicBezTo>
                  <a:pt x="4203124" y="993590"/>
                  <a:pt x="4208229" y="972294"/>
                  <a:pt x="4216321" y="952177"/>
                </a:cubicBezTo>
                <a:cubicBezTo>
                  <a:pt x="4219584" y="944067"/>
                  <a:pt x="4224257" y="936599"/>
                  <a:pt x="4228224" y="928810"/>
                </a:cubicBezTo>
                <a:close/>
                <a:moveTo>
                  <a:pt x="803947" y="926944"/>
                </a:moveTo>
                <a:lnTo>
                  <a:pt x="809962" y="928770"/>
                </a:lnTo>
                <a:lnTo>
                  <a:pt x="811034" y="929676"/>
                </a:lnTo>
                <a:close/>
                <a:moveTo>
                  <a:pt x="4178349" y="924929"/>
                </a:moveTo>
                <a:lnTo>
                  <a:pt x="4177857" y="926664"/>
                </a:lnTo>
                <a:lnTo>
                  <a:pt x="4176057" y="931673"/>
                </a:lnTo>
                <a:close/>
                <a:moveTo>
                  <a:pt x="3013422" y="923771"/>
                </a:moveTo>
                <a:lnTo>
                  <a:pt x="3002101" y="945184"/>
                </a:lnTo>
                <a:cubicBezTo>
                  <a:pt x="2992717" y="966508"/>
                  <a:pt x="2984183" y="988303"/>
                  <a:pt x="2974694" y="1009504"/>
                </a:cubicBezTo>
                <a:cubicBezTo>
                  <a:pt x="2969512" y="1021086"/>
                  <a:pt x="2987760" y="987703"/>
                  <a:pt x="2993194" y="976237"/>
                </a:cubicBezTo>
                <a:lnTo>
                  <a:pt x="2995848" y="970939"/>
                </a:lnTo>
                <a:lnTo>
                  <a:pt x="2990917" y="983346"/>
                </a:lnTo>
                <a:cubicBezTo>
                  <a:pt x="2990665" y="985574"/>
                  <a:pt x="2991416" y="985990"/>
                  <a:pt x="2992793" y="985273"/>
                </a:cubicBezTo>
                <a:lnTo>
                  <a:pt x="2995803" y="982673"/>
                </a:lnTo>
                <a:lnTo>
                  <a:pt x="3002591" y="959538"/>
                </a:lnTo>
                <a:lnTo>
                  <a:pt x="3000461" y="961735"/>
                </a:lnTo>
                <a:lnTo>
                  <a:pt x="3004047" y="954574"/>
                </a:lnTo>
                <a:lnTo>
                  <a:pt x="3008728" y="938621"/>
                </a:lnTo>
                <a:close/>
                <a:moveTo>
                  <a:pt x="4287688" y="922823"/>
                </a:moveTo>
                <a:lnTo>
                  <a:pt x="4286861" y="929248"/>
                </a:lnTo>
                <a:lnTo>
                  <a:pt x="4281479" y="944141"/>
                </a:lnTo>
                <a:lnTo>
                  <a:pt x="4282207" y="941198"/>
                </a:lnTo>
                <a:cubicBezTo>
                  <a:pt x="4285886" y="927261"/>
                  <a:pt x="4289448" y="915099"/>
                  <a:pt x="4273057" y="965046"/>
                </a:cubicBezTo>
                <a:lnTo>
                  <a:pt x="4271248" y="970572"/>
                </a:lnTo>
                <a:lnTo>
                  <a:pt x="4263904" y="983205"/>
                </a:lnTo>
                <a:cubicBezTo>
                  <a:pt x="4255181" y="998211"/>
                  <a:pt x="4249919" y="1014751"/>
                  <a:pt x="4245430" y="1031645"/>
                </a:cubicBezTo>
                <a:lnTo>
                  <a:pt x="4234220" y="1072592"/>
                </a:lnTo>
                <a:lnTo>
                  <a:pt x="4225214" y="1090272"/>
                </a:lnTo>
                <a:lnTo>
                  <a:pt x="4215821" y="1116956"/>
                </a:lnTo>
                <a:lnTo>
                  <a:pt x="4214159" y="1120863"/>
                </a:lnTo>
                <a:lnTo>
                  <a:pt x="4212634" y="1126012"/>
                </a:lnTo>
                <a:lnTo>
                  <a:pt x="4209005" y="1136319"/>
                </a:lnTo>
                <a:lnTo>
                  <a:pt x="4192215" y="1181603"/>
                </a:lnTo>
                <a:lnTo>
                  <a:pt x="4180148" y="1205410"/>
                </a:lnTo>
                <a:cubicBezTo>
                  <a:pt x="4175239" y="1212438"/>
                  <a:pt x="4170853" y="1220177"/>
                  <a:pt x="4165903" y="1227334"/>
                </a:cubicBezTo>
                <a:lnTo>
                  <a:pt x="4155182" y="1238544"/>
                </a:lnTo>
                <a:lnTo>
                  <a:pt x="4162354" y="1221451"/>
                </a:lnTo>
                <a:cubicBezTo>
                  <a:pt x="4167720" y="1211289"/>
                  <a:pt x="4173563" y="1201302"/>
                  <a:pt x="4178452" y="1190964"/>
                </a:cubicBezTo>
                <a:cubicBezTo>
                  <a:pt x="4185404" y="1176262"/>
                  <a:pt x="4189505" y="1160373"/>
                  <a:pt x="4195033" y="1145078"/>
                </a:cubicBezTo>
                <a:lnTo>
                  <a:pt x="4228196" y="1053306"/>
                </a:lnTo>
                <a:cubicBezTo>
                  <a:pt x="4237806" y="1026716"/>
                  <a:pt x="4251986" y="1001998"/>
                  <a:pt x="4263056" y="975982"/>
                </a:cubicBezTo>
                <a:cubicBezTo>
                  <a:pt x="4269361" y="961163"/>
                  <a:pt x="4273848" y="939267"/>
                  <a:pt x="4285390" y="924698"/>
                </a:cubicBezTo>
                <a:close/>
                <a:moveTo>
                  <a:pt x="3583316" y="921553"/>
                </a:moveTo>
                <a:lnTo>
                  <a:pt x="3584223" y="926170"/>
                </a:lnTo>
                <a:lnTo>
                  <a:pt x="3582711" y="928785"/>
                </a:lnTo>
                <a:close/>
                <a:moveTo>
                  <a:pt x="792891" y="920778"/>
                </a:moveTo>
                <a:lnTo>
                  <a:pt x="798268" y="924755"/>
                </a:lnTo>
                <a:lnTo>
                  <a:pt x="803947" y="926944"/>
                </a:lnTo>
                <a:lnTo>
                  <a:pt x="794923" y="924204"/>
                </a:lnTo>
                <a:close/>
                <a:moveTo>
                  <a:pt x="4359093" y="920777"/>
                </a:moveTo>
                <a:lnTo>
                  <a:pt x="4343934" y="967037"/>
                </a:lnTo>
                <a:lnTo>
                  <a:pt x="4333182" y="994217"/>
                </a:lnTo>
                <a:lnTo>
                  <a:pt x="4331460" y="997242"/>
                </a:lnTo>
                <a:lnTo>
                  <a:pt x="4330880" y="1000033"/>
                </a:lnTo>
                <a:lnTo>
                  <a:pt x="4325933" y="1012537"/>
                </a:lnTo>
                <a:cubicBezTo>
                  <a:pt x="4320029" y="1030032"/>
                  <a:pt x="4315930" y="1048095"/>
                  <a:pt x="4310200" y="1065647"/>
                </a:cubicBezTo>
                <a:cubicBezTo>
                  <a:pt x="4305152" y="1081108"/>
                  <a:pt x="4298576" y="1096043"/>
                  <a:pt x="4293618" y="1111532"/>
                </a:cubicBezTo>
                <a:lnTo>
                  <a:pt x="4292227" y="1115965"/>
                </a:lnTo>
                <a:lnTo>
                  <a:pt x="4288091" y="1126828"/>
                </a:lnTo>
                <a:cubicBezTo>
                  <a:pt x="4276261" y="1159567"/>
                  <a:pt x="4275828" y="1165009"/>
                  <a:pt x="4276776" y="1165305"/>
                </a:cubicBezTo>
                <a:lnTo>
                  <a:pt x="4277879" y="1164712"/>
                </a:lnTo>
                <a:lnTo>
                  <a:pt x="4277705" y="1165194"/>
                </a:lnTo>
                <a:lnTo>
                  <a:pt x="4273741" y="1172907"/>
                </a:lnTo>
                <a:lnTo>
                  <a:pt x="4269271" y="1181607"/>
                </a:lnTo>
                <a:lnTo>
                  <a:pt x="4258759" y="1188857"/>
                </a:lnTo>
                <a:cubicBezTo>
                  <a:pt x="4251144" y="1189751"/>
                  <a:pt x="4261260" y="1173689"/>
                  <a:pt x="4263437" y="1166338"/>
                </a:cubicBezTo>
                <a:cubicBezTo>
                  <a:pt x="4266518" y="1155944"/>
                  <a:pt x="4271666" y="1146216"/>
                  <a:pt x="4274492" y="1135748"/>
                </a:cubicBezTo>
                <a:lnTo>
                  <a:pt x="4278424" y="1114651"/>
                </a:lnTo>
                <a:lnTo>
                  <a:pt x="4279914" y="1111721"/>
                </a:lnTo>
                <a:cubicBezTo>
                  <a:pt x="4284947" y="1100480"/>
                  <a:pt x="4284603" y="1097214"/>
                  <a:pt x="4287367" y="1085673"/>
                </a:cubicBezTo>
                <a:lnTo>
                  <a:pt x="4290769" y="1074138"/>
                </a:lnTo>
                <a:lnTo>
                  <a:pt x="4313821" y="1018924"/>
                </a:lnTo>
                <a:lnTo>
                  <a:pt x="4313902" y="1018750"/>
                </a:lnTo>
                <a:lnTo>
                  <a:pt x="4313926" y="1018672"/>
                </a:lnTo>
                <a:lnTo>
                  <a:pt x="4335291" y="967500"/>
                </a:lnTo>
                <a:cubicBezTo>
                  <a:pt x="4340273" y="956449"/>
                  <a:pt x="4348387" y="947020"/>
                  <a:pt x="4353569" y="936062"/>
                </a:cubicBezTo>
                <a:close/>
                <a:moveTo>
                  <a:pt x="4359097" y="920765"/>
                </a:moveTo>
                <a:lnTo>
                  <a:pt x="4359093" y="920777"/>
                </a:lnTo>
                <a:lnTo>
                  <a:pt x="4359096" y="920766"/>
                </a:lnTo>
                <a:close/>
                <a:moveTo>
                  <a:pt x="4212789" y="920593"/>
                </a:moveTo>
                <a:lnTo>
                  <a:pt x="4210734" y="927120"/>
                </a:lnTo>
                <a:cubicBezTo>
                  <a:pt x="4205494" y="943443"/>
                  <a:pt x="4200892" y="957378"/>
                  <a:pt x="4196628" y="969750"/>
                </a:cubicBezTo>
                <a:lnTo>
                  <a:pt x="4190500" y="986611"/>
                </a:lnTo>
                <a:lnTo>
                  <a:pt x="4182219" y="1002074"/>
                </a:lnTo>
                <a:cubicBezTo>
                  <a:pt x="4169293" y="1026212"/>
                  <a:pt x="4157532" y="1050783"/>
                  <a:pt x="4150433" y="1077083"/>
                </a:cubicBezTo>
                <a:lnTo>
                  <a:pt x="4149013" y="1082347"/>
                </a:lnTo>
                <a:lnTo>
                  <a:pt x="4142529" y="1095766"/>
                </a:lnTo>
                <a:cubicBezTo>
                  <a:pt x="4136184" y="1108782"/>
                  <a:pt x="4128981" y="1123524"/>
                  <a:pt x="4120621" y="1140811"/>
                </a:cubicBezTo>
                <a:lnTo>
                  <a:pt x="4113735" y="1155211"/>
                </a:lnTo>
                <a:lnTo>
                  <a:pt x="4109198" y="1162480"/>
                </a:lnTo>
                <a:cubicBezTo>
                  <a:pt x="4107170" y="1165732"/>
                  <a:pt x="4106545" y="1165482"/>
                  <a:pt x="4106798" y="1163042"/>
                </a:cubicBezTo>
                <a:lnTo>
                  <a:pt x="4107835" y="1158491"/>
                </a:lnTo>
                <a:lnTo>
                  <a:pt x="4109849" y="1155604"/>
                </a:lnTo>
                <a:cubicBezTo>
                  <a:pt x="4114626" y="1147293"/>
                  <a:pt x="4121750" y="1132481"/>
                  <a:pt x="4132156" y="1108522"/>
                </a:cubicBezTo>
                <a:cubicBezTo>
                  <a:pt x="4152467" y="1061759"/>
                  <a:pt x="4174094" y="1015311"/>
                  <a:pt x="4193968" y="968248"/>
                </a:cubicBezTo>
                <a:close/>
                <a:moveTo>
                  <a:pt x="4240961" y="919615"/>
                </a:moveTo>
                <a:lnTo>
                  <a:pt x="4241823" y="919890"/>
                </a:lnTo>
                <a:cubicBezTo>
                  <a:pt x="4235261" y="931176"/>
                  <a:pt x="4236583" y="945630"/>
                  <a:pt x="4231617" y="957703"/>
                </a:cubicBezTo>
                <a:cubicBezTo>
                  <a:pt x="4227007" y="968914"/>
                  <a:pt x="4218321" y="978091"/>
                  <a:pt x="4213339" y="989143"/>
                </a:cubicBezTo>
                <a:cubicBezTo>
                  <a:pt x="4195048" y="1029715"/>
                  <a:pt x="4177811" y="1070789"/>
                  <a:pt x="4161898" y="1112353"/>
                </a:cubicBezTo>
                <a:cubicBezTo>
                  <a:pt x="4132157" y="1190036"/>
                  <a:pt x="4173457" y="1112729"/>
                  <a:pt x="4133414" y="1181606"/>
                </a:cubicBezTo>
                <a:lnTo>
                  <a:pt x="4130196" y="1206588"/>
                </a:lnTo>
                <a:lnTo>
                  <a:pt x="4121116" y="1220792"/>
                </a:lnTo>
                <a:lnTo>
                  <a:pt x="4116983" y="1223503"/>
                </a:lnTo>
                <a:lnTo>
                  <a:pt x="4117465" y="1210745"/>
                </a:lnTo>
                <a:lnTo>
                  <a:pt x="4117763" y="1210077"/>
                </a:lnTo>
                <a:lnTo>
                  <a:pt x="4121511" y="1204972"/>
                </a:lnTo>
                <a:lnTo>
                  <a:pt x="4123752" y="1196673"/>
                </a:lnTo>
                <a:lnTo>
                  <a:pt x="4126222" y="1191143"/>
                </a:lnTo>
                <a:cubicBezTo>
                  <a:pt x="4133503" y="1177950"/>
                  <a:pt x="4142401" y="1165330"/>
                  <a:pt x="4145316" y="1158239"/>
                </a:cubicBezTo>
                <a:cubicBezTo>
                  <a:pt x="4150283" y="1146164"/>
                  <a:pt x="4152121" y="1133029"/>
                  <a:pt x="4155523" y="1120425"/>
                </a:cubicBezTo>
                <a:cubicBezTo>
                  <a:pt x="4162890" y="1093129"/>
                  <a:pt x="4180077" y="1069428"/>
                  <a:pt x="4190382" y="1043100"/>
                </a:cubicBezTo>
                <a:lnTo>
                  <a:pt x="4200588" y="1005288"/>
                </a:lnTo>
                <a:lnTo>
                  <a:pt x="4212491" y="981918"/>
                </a:lnTo>
                <a:lnTo>
                  <a:pt x="4220544" y="958738"/>
                </a:lnTo>
                <a:lnTo>
                  <a:pt x="4225274" y="950184"/>
                </a:lnTo>
                <a:cubicBezTo>
                  <a:pt x="4229890" y="943080"/>
                  <a:pt x="4228572" y="950238"/>
                  <a:pt x="4231473" y="935992"/>
                </a:cubicBezTo>
                <a:lnTo>
                  <a:pt x="4233780" y="924737"/>
                </a:lnTo>
                <a:lnTo>
                  <a:pt x="4240222" y="920016"/>
                </a:lnTo>
                <a:close/>
                <a:moveTo>
                  <a:pt x="3357874" y="919292"/>
                </a:moveTo>
                <a:cubicBezTo>
                  <a:pt x="3356809" y="919570"/>
                  <a:pt x="3354146" y="922736"/>
                  <a:pt x="3349524" y="929462"/>
                </a:cubicBezTo>
                <a:lnTo>
                  <a:pt x="3328723" y="963905"/>
                </a:lnTo>
                <a:lnTo>
                  <a:pt x="3331880" y="957053"/>
                </a:lnTo>
                <a:lnTo>
                  <a:pt x="3326934" y="965997"/>
                </a:lnTo>
                <a:lnTo>
                  <a:pt x="3324567" y="970788"/>
                </a:lnTo>
                <a:lnTo>
                  <a:pt x="3321215" y="976339"/>
                </a:lnTo>
                <a:lnTo>
                  <a:pt x="3309066" y="998307"/>
                </a:lnTo>
                <a:lnTo>
                  <a:pt x="3283970" y="1048571"/>
                </a:lnTo>
                <a:lnTo>
                  <a:pt x="3248109" y="1122056"/>
                </a:lnTo>
                <a:lnTo>
                  <a:pt x="3248722" y="1122438"/>
                </a:lnTo>
                <a:lnTo>
                  <a:pt x="3271651" y="1078203"/>
                </a:lnTo>
                <a:lnTo>
                  <a:pt x="3269944" y="1087810"/>
                </a:lnTo>
                <a:cubicBezTo>
                  <a:pt x="3269162" y="1091755"/>
                  <a:pt x="3268288" y="1095993"/>
                  <a:pt x="3267598" y="1099644"/>
                </a:cubicBezTo>
                <a:lnTo>
                  <a:pt x="3267095" y="1103034"/>
                </a:lnTo>
                <a:lnTo>
                  <a:pt x="3267266" y="1102817"/>
                </a:lnTo>
                <a:lnTo>
                  <a:pt x="3279195" y="1085724"/>
                </a:lnTo>
                <a:lnTo>
                  <a:pt x="3281633" y="1081025"/>
                </a:lnTo>
                <a:cubicBezTo>
                  <a:pt x="3313095" y="1019913"/>
                  <a:pt x="3364264" y="917623"/>
                  <a:pt x="3357874" y="919292"/>
                </a:cubicBezTo>
                <a:close/>
                <a:moveTo>
                  <a:pt x="3588768" y="919226"/>
                </a:moveTo>
                <a:lnTo>
                  <a:pt x="3585231" y="929540"/>
                </a:lnTo>
                <a:lnTo>
                  <a:pt x="3584987" y="930050"/>
                </a:lnTo>
                <a:lnTo>
                  <a:pt x="3584223" y="926170"/>
                </a:lnTo>
                <a:lnTo>
                  <a:pt x="3587899" y="919820"/>
                </a:lnTo>
                <a:close/>
                <a:moveTo>
                  <a:pt x="4236154" y="919196"/>
                </a:moveTo>
                <a:lnTo>
                  <a:pt x="4234599" y="920739"/>
                </a:lnTo>
                <a:lnTo>
                  <a:pt x="4233780" y="924737"/>
                </a:lnTo>
                <a:lnTo>
                  <a:pt x="4229780" y="927671"/>
                </a:lnTo>
                <a:lnTo>
                  <a:pt x="4231335" y="921972"/>
                </a:lnTo>
                <a:lnTo>
                  <a:pt x="4232152" y="921364"/>
                </a:lnTo>
                <a:close/>
                <a:moveTo>
                  <a:pt x="3590439" y="918661"/>
                </a:moveTo>
                <a:lnTo>
                  <a:pt x="3590446" y="923142"/>
                </a:lnTo>
                <a:lnTo>
                  <a:pt x="3586276" y="936601"/>
                </a:lnTo>
                <a:lnTo>
                  <a:pt x="3585012" y="930178"/>
                </a:lnTo>
                <a:lnTo>
                  <a:pt x="3585231" y="929540"/>
                </a:lnTo>
                <a:close/>
                <a:moveTo>
                  <a:pt x="2203408" y="918031"/>
                </a:moveTo>
                <a:cubicBezTo>
                  <a:pt x="2205561" y="917973"/>
                  <a:pt x="2204708" y="917965"/>
                  <a:pt x="2203741" y="918159"/>
                </a:cubicBezTo>
                <a:lnTo>
                  <a:pt x="2203542" y="918917"/>
                </a:lnTo>
                <a:lnTo>
                  <a:pt x="2198473" y="918121"/>
                </a:lnTo>
                <a:close/>
                <a:moveTo>
                  <a:pt x="4293806" y="917836"/>
                </a:moveTo>
                <a:lnTo>
                  <a:pt x="4292983" y="921680"/>
                </a:lnTo>
                <a:lnTo>
                  <a:pt x="4290670" y="928002"/>
                </a:lnTo>
                <a:cubicBezTo>
                  <a:pt x="4279289" y="958605"/>
                  <a:pt x="4277973" y="959331"/>
                  <a:pt x="4279490" y="952171"/>
                </a:cubicBezTo>
                <a:lnTo>
                  <a:pt x="4280198" y="949312"/>
                </a:lnTo>
                <a:lnTo>
                  <a:pt x="4287015" y="933211"/>
                </a:lnTo>
                <a:lnTo>
                  <a:pt x="4293526" y="918065"/>
                </a:lnTo>
                <a:close/>
                <a:moveTo>
                  <a:pt x="4245625" y="917085"/>
                </a:moveTo>
                <a:cubicBezTo>
                  <a:pt x="4247162" y="916760"/>
                  <a:pt x="4248368" y="917250"/>
                  <a:pt x="4249047" y="919042"/>
                </a:cubicBezTo>
                <a:lnTo>
                  <a:pt x="4248979" y="919570"/>
                </a:lnTo>
                <a:lnTo>
                  <a:pt x="4248538" y="920737"/>
                </a:lnTo>
                <a:cubicBezTo>
                  <a:pt x="4244017" y="935994"/>
                  <a:pt x="4241013" y="951749"/>
                  <a:pt x="4238840" y="956855"/>
                </a:cubicBezTo>
                <a:lnTo>
                  <a:pt x="4235868" y="962689"/>
                </a:lnTo>
                <a:lnTo>
                  <a:pt x="4237993" y="949632"/>
                </a:lnTo>
                <a:cubicBezTo>
                  <a:pt x="4239269" y="939718"/>
                  <a:pt x="4248301" y="927503"/>
                  <a:pt x="4241823" y="919890"/>
                </a:cubicBezTo>
                <a:lnTo>
                  <a:pt x="4242550" y="918752"/>
                </a:lnTo>
                <a:close/>
                <a:moveTo>
                  <a:pt x="3560236" y="914864"/>
                </a:moveTo>
                <a:lnTo>
                  <a:pt x="3559903" y="915504"/>
                </a:lnTo>
                <a:lnTo>
                  <a:pt x="3552511" y="930000"/>
                </a:lnTo>
                <a:lnTo>
                  <a:pt x="3554637" y="924164"/>
                </a:lnTo>
                <a:close/>
                <a:moveTo>
                  <a:pt x="2168108" y="913395"/>
                </a:moveTo>
                <a:lnTo>
                  <a:pt x="2168897" y="913479"/>
                </a:lnTo>
                <a:lnTo>
                  <a:pt x="2198473" y="918121"/>
                </a:lnTo>
                <a:lnTo>
                  <a:pt x="2197561" y="918138"/>
                </a:lnTo>
                <a:cubicBezTo>
                  <a:pt x="2194619" y="918173"/>
                  <a:pt x="2190563" y="918203"/>
                  <a:pt x="2185033" y="918208"/>
                </a:cubicBezTo>
                <a:cubicBezTo>
                  <a:pt x="2180629" y="916235"/>
                  <a:pt x="2171319" y="915930"/>
                  <a:pt x="2168141" y="913540"/>
                </a:cubicBezTo>
                <a:close/>
                <a:moveTo>
                  <a:pt x="4299611" y="913105"/>
                </a:moveTo>
                <a:cubicBezTo>
                  <a:pt x="4306552" y="909849"/>
                  <a:pt x="4296492" y="928117"/>
                  <a:pt x="4294933" y="935623"/>
                </a:cubicBezTo>
                <a:cubicBezTo>
                  <a:pt x="4290521" y="956854"/>
                  <a:pt x="4280808" y="976643"/>
                  <a:pt x="4272824" y="996805"/>
                </a:cubicBezTo>
                <a:cubicBezTo>
                  <a:pt x="4254443" y="1043219"/>
                  <a:pt x="4234844" y="1089141"/>
                  <a:pt x="4215856" y="1135310"/>
                </a:cubicBezTo>
                <a:lnTo>
                  <a:pt x="4210205" y="1150945"/>
                </a:lnTo>
                <a:lnTo>
                  <a:pt x="4213041" y="1137444"/>
                </a:lnTo>
                <a:lnTo>
                  <a:pt x="4227596" y="1094093"/>
                </a:lnTo>
                <a:lnTo>
                  <a:pt x="4243492" y="1058834"/>
                </a:lnTo>
                <a:lnTo>
                  <a:pt x="4246640" y="1048208"/>
                </a:lnTo>
                <a:lnTo>
                  <a:pt x="4249019" y="1043538"/>
                </a:lnTo>
                <a:lnTo>
                  <a:pt x="4264752" y="990430"/>
                </a:lnTo>
                <a:lnTo>
                  <a:pt x="4273044" y="967485"/>
                </a:lnTo>
                <a:lnTo>
                  <a:pt x="4282181" y="951766"/>
                </a:lnTo>
                <a:cubicBezTo>
                  <a:pt x="4287361" y="940815"/>
                  <a:pt x="4290157" y="933010"/>
                  <a:pt x="4292226" y="925209"/>
                </a:cubicBezTo>
                <a:lnTo>
                  <a:pt x="4292983" y="921680"/>
                </a:lnTo>
                <a:lnTo>
                  <a:pt x="4294637" y="917160"/>
                </a:lnTo>
                <a:close/>
                <a:moveTo>
                  <a:pt x="758841" y="912716"/>
                </a:moveTo>
                <a:lnTo>
                  <a:pt x="772900" y="917517"/>
                </a:lnTo>
                <a:lnTo>
                  <a:pt x="794923" y="924204"/>
                </a:lnTo>
                <a:lnTo>
                  <a:pt x="798292" y="929884"/>
                </a:lnTo>
                <a:cubicBezTo>
                  <a:pt x="803089" y="933411"/>
                  <a:pt x="809132" y="936496"/>
                  <a:pt x="813323" y="939954"/>
                </a:cubicBezTo>
                <a:cubicBezTo>
                  <a:pt x="815547" y="941791"/>
                  <a:pt x="820416" y="945026"/>
                  <a:pt x="826523" y="948870"/>
                </a:cubicBezTo>
                <a:lnTo>
                  <a:pt x="846332" y="960944"/>
                </a:lnTo>
                <a:lnTo>
                  <a:pt x="806620" y="948142"/>
                </a:lnTo>
                <a:lnTo>
                  <a:pt x="800526" y="944974"/>
                </a:lnTo>
                <a:lnTo>
                  <a:pt x="789641" y="937124"/>
                </a:lnTo>
                <a:cubicBezTo>
                  <a:pt x="783599" y="932736"/>
                  <a:pt x="776568" y="927527"/>
                  <a:pt x="769793" y="922175"/>
                </a:cubicBezTo>
                <a:close/>
                <a:moveTo>
                  <a:pt x="3821500" y="912175"/>
                </a:moveTo>
                <a:lnTo>
                  <a:pt x="3813971" y="938027"/>
                </a:lnTo>
                <a:cubicBezTo>
                  <a:pt x="3791277" y="1014340"/>
                  <a:pt x="3784287" y="1025401"/>
                  <a:pt x="3744219" y="1110134"/>
                </a:cubicBezTo>
                <a:lnTo>
                  <a:pt x="3740890" y="1116895"/>
                </a:lnTo>
                <a:lnTo>
                  <a:pt x="3740891" y="1116875"/>
                </a:lnTo>
                <a:cubicBezTo>
                  <a:pt x="3745027" y="1101420"/>
                  <a:pt x="3756122" y="1086768"/>
                  <a:pt x="3761650" y="1071472"/>
                </a:cubicBezTo>
                <a:close/>
                <a:moveTo>
                  <a:pt x="3052515" y="910354"/>
                </a:moveTo>
                <a:lnTo>
                  <a:pt x="3049893" y="916793"/>
                </a:lnTo>
                <a:cubicBezTo>
                  <a:pt x="3048394" y="921060"/>
                  <a:pt x="3047958" y="923364"/>
                  <a:pt x="3048906" y="923116"/>
                </a:cubicBezTo>
                <a:lnTo>
                  <a:pt x="3049153" y="922812"/>
                </a:lnTo>
                <a:close/>
                <a:moveTo>
                  <a:pt x="3607116" y="910235"/>
                </a:moveTo>
                <a:lnTo>
                  <a:pt x="3606120" y="921692"/>
                </a:lnTo>
                <a:cubicBezTo>
                  <a:pt x="3603460" y="931477"/>
                  <a:pt x="3599282" y="941075"/>
                  <a:pt x="3594419" y="950567"/>
                </a:cubicBezTo>
                <a:lnTo>
                  <a:pt x="3590567" y="957615"/>
                </a:lnTo>
                <a:lnTo>
                  <a:pt x="3591103" y="956061"/>
                </a:lnTo>
                <a:close/>
                <a:moveTo>
                  <a:pt x="2100745" y="909750"/>
                </a:moveTo>
                <a:lnTo>
                  <a:pt x="2208026" y="927675"/>
                </a:lnTo>
                <a:cubicBezTo>
                  <a:pt x="2209415" y="928992"/>
                  <a:pt x="2212243" y="930221"/>
                  <a:pt x="2214353" y="931493"/>
                </a:cubicBezTo>
                <a:cubicBezTo>
                  <a:pt x="2216462" y="932765"/>
                  <a:pt x="2217853" y="934082"/>
                  <a:pt x="2216363" y="935574"/>
                </a:cubicBezTo>
                <a:lnTo>
                  <a:pt x="2216116" y="935601"/>
                </a:lnTo>
                <a:lnTo>
                  <a:pt x="2210985" y="933998"/>
                </a:lnTo>
                <a:cubicBezTo>
                  <a:pt x="2187031" y="928370"/>
                  <a:pt x="2162726" y="923580"/>
                  <a:pt x="2138646" y="918251"/>
                </a:cubicBezTo>
                <a:lnTo>
                  <a:pt x="2122470" y="914643"/>
                </a:lnTo>
                <a:lnTo>
                  <a:pt x="2119028" y="913756"/>
                </a:lnTo>
                <a:lnTo>
                  <a:pt x="2116345" y="913276"/>
                </a:lnTo>
                <a:lnTo>
                  <a:pt x="2107680" y="911344"/>
                </a:lnTo>
                <a:close/>
                <a:moveTo>
                  <a:pt x="2099916" y="909559"/>
                </a:moveTo>
                <a:lnTo>
                  <a:pt x="2100745" y="909750"/>
                </a:lnTo>
                <a:lnTo>
                  <a:pt x="2100457" y="909702"/>
                </a:lnTo>
                <a:close/>
                <a:moveTo>
                  <a:pt x="722639" y="908134"/>
                </a:moveTo>
                <a:lnTo>
                  <a:pt x="722646" y="908138"/>
                </a:lnTo>
                <a:lnTo>
                  <a:pt x="722640" y="908135"/>
                </a:lnTo>
                <a:close/>
                <a:moveTo>
                  <a:pt x="2092352" y="907738"/>
                </a:moveTo>
                <a:cubicBezTo>
                  <a:pt x="2093056" y="907874"/>
                  <a:pt x="2094747" y="908244"/>
                  <a:pt x="2096467" y="908651"/>
                </a:cubicBezTo>
                <a:lnTo>
                  <a:pt x="2099916" y="909559"/>
                </a:lnTo>
                <a:lnTo>
                  <a:pt x="2094169" y="908238"/>
                </a:lnTo>
                <a:cubicBezTo>
                  <a:pt x="2091935" y="907703"/>
                  <a:pt x="2091649" y="907603"/>
                  <a:pt x="2092352" y="907738"/>
                </a:cubicBezTo>
                <a:close/>
                <a:moveTo>
                  <a:pt x="4261302" y="906364"/>
                </a:moveTo>
                <a:lnTo>
                  <a:pt x="4260157" y="914400"/>
                </a:lnTo>
                <a:cubicBezTo>
                  <a:pt x="4258468" y="920527"/>
                  <a:pt x="4255882" y="928386"/>
                  <a:pt x="4253131" y="936312"/>
                </a:cubicBezTo>
                <a:lnTo>
                  <a:pt x="4246072" y="955977"/>
                </a:lnTo>
                <a:lnTo>
                  <a:pt x="4252109" y="933614"/>
                </a:lnTo>
                <a:lnTo>
                  <a:pt x="4257383" y="918325"/>
                </a:lnTo>
                <a:lnTo>
                  <a:pt x="4260368" y="908561"/>
                </a:lnTo>
                <a:close/>
                <a:moveTo>
                  <a:pt x="4298763" y="905880"/>
                </a:moveTo>
                <a:lnTo>
                  <a:pt x="4294637" y="917160"/>
                </a:lnTo>
                <a:lnTo>
                  <a:pt x="4293806" y="917836"/>
                </a:lnTo>
                <a:lnTo>
                  <a:pt x="4293986" y="916992"/>
                </a:lnTo>
                <a:close/>
                <a:moveTo>
                  <a:pt x="3536617" y="905455"/>
                </a:moveTo>
                <a:cubicBezTo>
                  <a:pt x="3538124" y="903509"/>
                  <a:pt x="3538585" y="903734"/>
                  <a:pt x="3537337" y="907409"/>
                </a:cubicBezTo>
                <a:lnTo>
                  <a:pt x="3535543" y="912109"/>
                </a:lnTo>
                <a:lnTo>
                  <a:pt x="3532674" y="916073"/>
                </a:lnTo>
                <a:lnTo>
                  <a:pt x="3513009" y="946320"/>
                </a:lnTo>
                <a:lnTo>
                  <a:pt x="3520312" y="932896"/>
                </a:lnTo>
                <a:cubicBezTo>
                  <a:pt x="3526399" y="921907"/>
                  <a:pt x="3533600" y="909343"/>
                  <a:pt x="3536617" y="905455"/>
                </a:cubicBezTo>
                <a:close/>
                <a:moveTo>
                  <a:pt x="3572936" y="905004"/>
                </a:moveTo>
                <a:lnTo>
                  <a:pt x="3569251" y="916056"/>
                </a:lnTo>
                <a:cubicBezTo>
                  <a:pt x="3566744" y="923097"/>
                  <a:pt x="3564278" y="929542"/>
                  <a:pt x="3562400" y="933758"/>
                </a:cubicBezTo>
                <a:lnTo>
                  <a:pt x="3558104" y="942538"/>
                </a:lnTo>
                <a:lnTo>
                  <a:pt x="3572046" y="905464"/>
                </a:lnTo>
                <a:close/>
                <a:moveTo>
                  <a:pt x="4251697" y="904459"/>
                </a:moveTo>
                <a:lnTo>
                  <a:pt x="4242550" y="918752"/>
                </a:lnTo>
                <a:lnTo>
                  <a:pt x="4240961" y="919615"/>
                </a:lnTo>
                <a:lnTo>
                  <a:pt x="4237450" y="918495"/>
                </a:lnTo>
                <a:lnTo>
                  <a:pt x="4236154" y="919196"/>
                </a:lnTo>
                <a:lnTo>
                  <a:pt x="4248964" y="906491"/>
                </a:lnTo>
                <a:close/>
                <a:moveTo>
                  <a:pt x="3333837" y="903698"/>
                </a:moveTo>
                <a:lnTo>
                  <a:pt x="3312755" y="945766"/>
                </a:lnTo>
                <a:lnTo>
                  <a:pt x="3308091" y="954985"/>
                </a:lnTo>
                <a:lnTo>
                  <a:pt x="3306063" y="959845"/>
                </a:lnTo>
                <a:cubicBezTo>
                  <a:pt x="3294824" y="985445"/>
                  <a:pt x="3284376" y="1006317"/>
                  <a:pt x="3275553" y="1019339"/>
                </a:cubicBezTo>
                <a:lnTo>
                  <a:pt x="3275524" y="1019370"/>
                </a:lnTo>
                <a:lnTo>
                  <a:pt x="3255468" y="1059021"/>
                </a:lnTo>
                <a:lnTo>
                  <a:pt x="3213577" y="1141589"/>
                </a:lnTo>
                <a:lnTo>
                  <a:pt x="3204868" y="1161612"/>
                </a:lnTo>
                <a:lnTo>
                  <a:pt x="3201605" y="1166524"/>
                </a:lnTo>
                <a:cubicBezTo>
                  <a:pt x="3198837" y="1171185"/>
                  <a:pt x="3194016" y="1186833"/>
                  <a:pt x="3196077" y="1181820"/>
                </a:cubicBezTo>
                <a:lnTo>
                  <a:pt x="3204868" y="1161612"/>
                </a:lnTo>
                <a:lnTo>
                  <a:pt x="3240359" y="1108179"/>
                </a:lnTo>
                <a:lnTo>
                  <a:pt x="3267876" y="1061136"/>
                </a:lnTo>
                <a:lnTo>
                  <a:pt x="3271329" y="1052667"/>
                </a:lnTo>
                <a:lnTo>
                  <a:pt x="3292606" y="1005794"/>
                </a:lnTo>
                <a:close/>
                <a:moveTo>
                  <a:pt x="2038159" y="903607"/>
                </a:moveTo>
                <a:lnTo>
                  <a:pt x="2082441" y="907234"/>
                </a:lnTo>
                <a:lnTo>
                  <a:pt x="2116345" y="913276"/>
                </a:lnTo>
                <a:lnTo>
                  <a:pt x="2122470" y="914643"/>
                </a:lnTo>
                <a:lnTo>
                  <a:pt x="2154781" y="922980"/>
                </a:lnTo>
                <a:lnTo>
                  <a:pt x="2181673" y="930862"/>
                </a:lnTo>
                <a:lnTo>
                  <a:pt x="2078542" y="908818"/>
                </a:lnTo>
                <a:close/>
                <a:moveTo>
                  <a:pt x="595198" y="902977"/>
                </a:moveTo>
                <a:lnTo>
                  <a:pt x="607040" y="906852"/>
                </a:lnTo>
                <a:cubicBezTo>
                  <a:pt x="618986" y="911390"/>
                  <a:pt x="634480" y="918012"/>
                  <a:pt x="642508" y="921106"/>
                </a:cubicBezTo>
                <a:lnTo>
                  <a:pt x="660713" y="928232"/>
                </a:lnTo>
                <a:lnTo>
                  <a:pt x="667591" y="932194"/>
                </a:lnTo>
                <a:lnTo>
                  <a:pt x="677470" y="937383"/>
                </a:lnTo>
                <a:lnTo>
                  <a:pt x="669325" y="935095"/>
                </a:lnTo>
                <a:lnTo>
                  <a:pt x="658689" y="928908"/>
                </a:lnTo>
                <a:cubicBezTo>
                  <a:pt x="645413" y="922507"/>
                  <a:pt x="620093" y="914898"/>
                  <a:pt x="601278" y="906348"/>
                </a:cubicBezTo>
                <a:close/>
                <a:moveTo>
                  <a:pt x="2173602" y="902655"/>
                </a:moveTo>
                <a:lnTo>
                  <a:pt x="2174689" y="902706"/>
                </a:lnTo>
                <a:lnTo>
                  <a:pt x="2194527" y="905878"/>
                </a:lnTo>
                <a:lnTo>
                  <a:pt x="2221339" y="908194"/>
                </a:lnTo>
                <a:lnTo>
                  <a:pt x="2233839" y="913419"/>
                </a:lnTo>
                <a:cubicBezTo>
                  <a:pt x="2238156" y="915196"/>
                  <a:pt x="2224042" y="912469"/>
                  <a:pt x="2219183" y="911852"/>
                </a:cubicBezTo>
                <a:lnTo>
                  <a:pt x="2201957" y="909512"/>
                </a:lnTo>
                <a:lnTo>
                  <a:pt x="2195422" y="907457"/>
                </a:lnTo>
                <a:cubicBezTo>
                  <a:pt x="2192166" y="906505"/>
                  <a:pt x="2189572" y="905811"/>
                  <a:pt x="2188392" y="905554"/>
                </a:cubicBezTo>
                <a:close/>
                <a:moveTo>
                  <a:pt x="2055684" y="902220"/>
                </a:moveTo>
                <a:lnTo>
                  <a:pt x="2100457" y="909702"/>
                </a:lnTo>
                <a:lnTo>
                  <a:pt x="2100754" y="909779"/>
                </a:lnTo>
                <a:cubicBezTo>
                  <a:pt x="2103204" y="910618"/>
                  <a:pt x="2097271" y="909989"/>
                  <a:pt x="2057027" y="902513"/>
                </a:cubicBezTo>
                <a:close/>
                <a:moveTo>
                  <a:pt x="851516" y="902199"/>
                </a:moveTo>
                <a:cubicBezTo>
                  <a:pt x="855465" y="902091"/>
                  <a:pt x="858561" y="902025"/>
                  <a:pt x="859855" y="902249"/>
                </a:cubicBezTo>
                <a:lnTo>
                  <a:pt x="895725" y="910508"/>
                </a:lnTo>
                <a:lnTo>
                  <a:pt x="893463" y="910536"/>
                </a:lnTo>
                <a:cubicBezTo>
                  <a:pt x="881308" y="910602"/>
                  <a:pt x="875987" y="909831"/>
                  <a:pt x="853688" y="903995"/>
                </a:cubicBezTo>
                <a:lnTo>
                  <a:pt x="849652" y="902225"/>
                </a:lnTo>
                <a:close/>
                <a:moveTo>
                  <a:pt x="767035" y="901752"/>
                </a:moveTo>
                <a:lnTo>
                  <a:pt x="843898" y="935933"/>
                </a:lnTo>
                <a:lnTo>
                  <a:pt x="850502" y="942004"/>
                </a:lnTo>
                <a:lnTo>
                  <a:pt x="847935" y="940765"/>
                </a:lnTo>
                <a:lnTo>
                  <a:pt x="828800" y="936075"/>
                </a:lnTo>
                <a:lnTo>
                  <a:pt x="823102" y="932759"/>
                </a:lnTo>
                <a:lnTo>
                  <a:pt x="809962" y="928770"/>
                </a:lnTo>
                <a:lnTo>
                  <a:pt x="799719" y="920125"/>
                </a:lnTo>
                <a:cubicBezTo>
                  <a:pt x="795089" y="915628"/>
                  <a:pt x="791419" y="912709"/>
                  <a:pt x="790742" y="917154"/>
                </a:cubicBezTo>
                <a:lnTo>
                  <a:pt x="792891" y="920778"/>
                </a:lnTo>
                <a:lnTo>
                  <a:pt x="782677" y="913223"/>
                </a:lnTo>
                <a:cubicBezTo>
                  <a:pt x="777801" y="909032"/>
                  <a:pt x="772915" y="904853"/>
                  <a:pt x="767035" y="901752"/>
                </a:cubicBezTo>
                <a:close/>
                <a:moveTo>
                  <a:pt x="4255876" y="901371"/>
                </a:moveTo>
                <a:lnTo>
                  <a:pt x="4261798" y="902899"/>
                </a:lnTo>
                <a:lnTo>
                  <a:pt x="4261534" y="904748"/>
                </a:lnTo>
                <a:lnTo>
                  <a:pt x="4260368" y="908561"/>
                </a:lnTo>
                <a:lnTo>
                  <a:pt x="4256270" y="918194"/>
                </a:lnTo>
                <a:lnTo>
                  <a:pt x="4252109" y="933614"/>
                </a:lnTo>
                <a:lnTo>
                  <a:pt x="4248255" y="944781"/>
                </a:lnTo>
                <a:lnTo>
                  <a:pt x="4236762" y="972991"/>
                </a:lnTo>
                <a:lnTo>
                  <a:pt x="4238840" y="956855"/>
                </a:lnTo>
                <a:cubicBezTo>
                  <a:pt x="4240168" y="950464"/>
                  <a:pt x="4243875" y="944063"/>
                  <a:pt x="4246673" y="937734"/>
                </a:cubicBezTo>
                <a:lnTo>
                  <a:pt x="4248979" y="919570"/>
                </a:lnTo>
                <a:close/>
                <a:moveTo>
                  <a:pt x="1931848" y="900688"/>
                </a:moveTo>
                <a:lnTo>
                  <a:pt x="1960354" y="904183"/>
                </a:lnTo>
                <a:cubicBezTo>
                  <a:pt x="2004432" y="909517"/>
                  <a:pt x="2021328" y="911364"/>
                  <a:pt x="2031685" y="912639"/>
                </a:cubicBezTo>
                <a:lnTo>
                  <a:pt x="2038996" y="913614"/>
                </a:lnTo>
                <a:lnTo>
                  <a:pt x="2035017" y="917185"/>
                </a:lnTo>
                <a:lnTo>
                  <a:pt x="1963314" y="910506"/>
                </a:lnTo>
                <a:lnTo>
                  <a:pt x="1940653" y="906585"/>
                </a:lnTo>
                <a:lnTo>
                  <a:pt x="1931043" y="901048"/>
                </a:lnTo>
                <a:close/>
                <a:moveTo>
                  <a:pt x="3056804" y="899820"/>
                </a:moveTo>
                <a:lnTo>
                  <a:pt x="3053545" y="907824"/>
                </a:lnTo>
                <a:lnTo>
                  <a:pt x="3050413" y="921261"/>
                </a:lnTo>
                <a:lnTo>
                  <a:pt x="3051464" y="919968"/>
                </a:lnTo>
                <a:close/>
                <a:moveTo>
                  <a:pt x="3092310" y="896744"/>
                </a:moveTo>
                <a:cubicBezTo>
                  <a:pt x="3092420" y="895176"/>
                  <a:pt x="3091723" y="896356"/>
                  <a:pt x="3089914" y="901360"/>
                </a:cubicBezTo>
                <a:cubicBezTo>
                  <a:pt x="3087332" y="908508"/>
                  <a:pt x="3084377" y="917528"/>
                  <a:pt x="3081209" y="927722"/>
                </a:cubicBezTo>
                <a:lnTo>
                  <a:pt x="3079774" y="932522"/>
                </a:lnTo>
                <a:lnTo>
                  <a:pt x="3083380" y="923409"/>
                </a:lnTo>
                <a:lnTo>
                  <a:pt x="3091032" y="902957"/>
                </a:lnTo>
                <a:close/>
                <a:moveTo>
                  <a:pt x="825446" y="895417"/>
                </a:moveTo>
                <a:cubicBezTo>
                  <a:pt x="829790" y="896054"/>
                  <a:pt x="835154" y="897353"/>
                  <a:pt x="838478" y="897326"/>
                </a:cubicBezTo>
                <a:lnTo>
                  <a:pt x="849652" y="902225"/>
                </a:lnTo>
                <a:lnTo>
                  <a:pt x="838062" y="902393"/>
                </a:lnTo>
                <a:cubicBezTo>
                  <a:pt x="828650" y="902268"/>
                  <a:pt x="819615" y="901302"/>
                  <a:pt x="818535" y="897484"/>
                </a:cubicBezTo>
                <a:cubicBezTo>
                  <a:pt x="817778" y="894807"/>
                  <a:pt x="821102" y="894781"/>
                  <a:pt x="825446" y="895417"/>
                </a:cubicBezTo>
                <a:close/>
                <a:moveTo>
                  <a:pt x="2020859" y="894639"/>
                </a:moveTo>
                <a:lnTo>
                  <a:pt x="2055684" y="902220"/>
                </a:lnTo>
                <a:lnTo>
                  <a:pt x="2010372" y="894649"/>
                </a:lnTo>
                <a:close/>
                <a:moveTo>
                  <a:pt x="877976" y="894620"/>
                </a:moveTo>
                <a:lnTo>
                  <a:pt x="884527" y="895268"/>
                </a:lnTo>
                <a:lnTo>
                  <a:pt x="892799" y="900411"/>
                </a:lnTo>
                <a:lnTo>
                  <a:pt x="885964" y="900347"/>
                </a:lnTo>
                <a:close/>
                <a:moveTo>
                  <a:pt x="4291957" y="894186"/>
                </a:moveTo>
                <a:lnTo>
                  <a:pt x="4297914" y="898658"/>
                </a:lnTo>
                <a:lnTo>
                  <a:pt x="4293986" y="916992"/>
                </a:lnTo>
                <a:lnTo>
                  <a:pt x="4293526" y="918065"/>
                </a:lnTo>
                <a:lnTo>
                  <a:pt x="4287688" y="922823"/>
                </a:lnTo>
                <a:lnTo>
                  <a:pt x="4290692" y="899505"/>
                </a:lnTo>
                <a:close/>
                <a:moveTo>
                  <a:pt x="3038378" y="894157"/>
                </a:moveTo>
                <a:lnTo>
                  <a:pt x="3037195" y="907374"/>
                </a:lnTo>
                <a:lnTo>
                  <a:pt x="3036708" y="910002"/>
                </a:lnTo>
                <a:lnTo>
                  <a:pt x="3027917" y="916813"/>
                </a:lnTo>
                <a:cubicBezTo>
                  <a:pt x="3023492" y="919091"/>
                  <a:pt x="3030954" y="907334"/>
                  <a:pt x="3032473" y="902595"/>
                </a:cubicBezTo>
                <a:lnTo>
                  <a:pt x="3035924" y="895384"/>
                </a:lnTo>
                <a:close/>
                <a:moveTo>
                  <a:pt x="4265038" y="893879"/>
                </a:moveTo>
                <a:lnTo>
                  <a:pt x="4266436" y="894301"/>
                </a:lnTo>
                <a:lnTo>
                  <a:pt x="4261302" y="906364"/>
                </a:lnTo>
                <a:lnTo>
                  <a:pt x="4261534" y="904748"/>
                </a:lnTo>
                <a:lnTo>
                  <a:pt x="4263157" y="899438"/>
                </a:lnTo>
                <a:close/>
                <a:moveTo>
                  <a:pt x="658551" y="893109"/>
                </a:moveTo>
                <a:lnTo>
                  <a:pt x="671848" y="899522"/>
                </a:lnTo>
                <a:lnTo>
                  <a:pt x="720388" y="922930"/>
                </a:lnTo>
                <a:lnTo>
                  <a:pt x="768948" y="946348"/>
                </a:lnTo>
                <a:lnTo>
                  <a:pt x="764516" y="944829"/>
                </a:lnTo>
                <a:cubicBezTo>
                  <a:pt x="754235" y="941272"/>
                  <a:pt x="742598" y="936960"/>
                  <a:pt x="727916" y="930530"/>
                </a:cubicBezTo>
                <a:lnTo>
                  <a:pt x="727381" y="930290"/>
                </a:lnTo>
                <a:lnTo>
                  <a:pt x="722452" y="927871"/>
                </a:lnTo>
                <a:cubicBezTo>
                  <a:pt x="718152" y="925790"/>
                  <a:pt x="711911" y="922787"/>
                  <a:pt x="702458" y="918236"/>
                </a:cubicBezTo>
                <a:lnTo>
                  <a:pt x="679059" y="906962"/>
                </a:lnTo>
                <a:lnTo>
                  <a:pt x="679045" y="906955"/>
                </a:lnTo>
                <a:lnTo>
                  <a:pt x="679029" y="906949"/>
                </a:lnTo>
                <a:lnTo>
                  <a:pt x="663195" y="899319"/>
                </a:lnTo>
                <a:close/>
                <a:moveTo>
                  <a:pt x="4262108" y="892992"/>
                </a:moveTo>
                <a:lnTo>
                  <a:pt x="4262406" y="893083"/>
                </a:lnTo>
                <a:lnTo>
                  <a:pt x="4256540" y="899617"/>
                </a:lnTo>
                <a:lnTo>
                  <a:pt x="4255876" y="901371"/>
                </a:lnTo>
                <a:lnTo>
                  <a:pt x="4255858" y="901365"/>
                </a:lnTo>
                <a:lnTo>
                  <a:pt x="4251697" y="904459"/>
                </a:lnTo>
                <a:lnTo>
                  <a:pt x="4254789" y="899627"/>
                </a:lnTo>
                <a:cubicBezTo>
                  <a:pt x="4257287" y="896516"/>
                  <a:pt x="4259801" y="894048"/>
                  <a:pt x="4262108" y="892992"/>
                </a:cubicBezTo>
                <a:close/>
                <a:moveTo>
                  <a:pt x="2093599" y="891410"/>
                </a:moveTo>
                <a:lnTo>
                  <a:pt x="2098976" y="892985"/>
                </a:lnTo>
                <a:lnTo>
                  <a:pt x="2095767" y="893750"/>
                </a:lnTo>
                <a:lnTo>
                  <a:pt x="2089699" y="892995"/>
                </a:lnTo>
                <a:lnTo>
                  <a:pt x="2078804" y="891424"/>
                </a:lnTo>
                <a:close/>
                <a:moveTo>
                  <a:pt x="744232" y="891381"/>
                </a:moveTo>
                <a:cubicBezTo>
                  <a:pt x="749122" y="891804"/>
                  <a:pt x="761124" y="899261"/>
                  <a:pt x="767035" y="901752"/>
                </a:cubicBezTo>
                <a:lnTo>
                  <a:pt x="743625" y="892088"/>
                </a:lnTo>
                <a:close/>
                <a:moveTo>
                  <a:pt x="4049934" y="890580"/>
                </a:moveTo>
                <a:cubicBezTo>
                  <a:pt x="4048588" y="895532"/>
                  <a:pt x="4042903" y="909616"/>
                  <a:pt x="4037888" y="921797"/>
                </a:cubicBezTo>
                <a:lnTo>
                  <a:pt x="4037522" y="922680"/>
                </a:lnTo>
                <a:lnTo>
                  <a:pt x="4038523" y="914717"/>
                </a:lnTo>
                <a:cubicBezTo>
                  <a:pt x="4038404" y="913054"/>
                  <a:pt x="4037720" y="912783"/>
                  <a:pt x="4036170" y="914744"/>
                </a:cubicBezTo>
                <a:cubicBezTo>
                  <a:pt x="4024056" y="930082"/>
                  <a:pt x="4021794" y="951140"/>
                  <a:pt x="4013214" y="968702"/>
                </a:cubicBezTo>
                <a:lnTo>
                  <a:pt x="4003996" y="984877"/>
                </a:lnTo>
                <a:lnTo>
                  <a:pt x="4009768" y="969412"/>
                </a:lnTo>
                <a:cubicBezTo>
                  <a:pt x="4013119" y="960763"/>
                  <a:pt x="4016908" y="951198"/>
                  <a:pt x="4020859" y="941262"/>
                </a:cubicBezTo>
                <a:lnTo>
                  <a:pt x="4024984" y="930745"/>
                </a:lnTo>
                <a:lnTo>
                  <a:pt x="4048074" y="891377"/>
                </a:lnTo>
                <a:cubicBezTo>
                  <a:pt x="4050195" y="887909"/>
                  <a:pt x="4050607" y="888103"/>
                  <a:pt x="4049934" y="890580"/>
                </a:cubicBezTo>
                <a:close/>
                <a:moveTo>
                  <a:pt x="4179795" y="890558"/>
                </a:moveTo>
                <a:cubicBezTo>
                  <a:pt x="4171910" y="918193"/>
                  <a:pt x="4162034" y="945189"/>
                  <a:pt x="4151361" y="971907"/>
                </a:cubicBezTo>
                <a:lnTo>
                  <a:pt x="4144124" y="989268"/>
                </a:lnTo>
                <a:lnTo>
                  <a:pt x="4163213" y="936444"/>
                </a:lnTo>
                <a:close/>
                <a:moveTo>
                  <a:pt x="2071378" y="890352"/>
                </a:moveTo>
                <a:lnTo>
                  <a:pt x="2078804" y="891424"/>
                </a:lnTo>
                <a:lnTo>
                  <a:pt x="2075043" y="891427"/>
                </a:lnTo>
                <a:close/>
                <a:moveTo>
                  <a:pt x="1912247" y="890011"/>
                </a:moveTo>
                <a:lnTo>
                  <a:pt x="1927879" y="890826"/>
                </a:lnTo>
                <a:cubicBezTo>
                  <a:pt x="1958230" y="892648"/>
                  <a:pt x="1945596" y="893892"/>
                  <a:pt x="1990606" y="899412"/>
                </a:cubicBezTo>
                <a:cubicBezTo>
                  <a:pt x="2005201" y="901201"/>
                  <a:pt x="2020101" y="902039"/>
                  <a:pt x="2034895" y="903186"/>
                </a:cubicBezTo>
                <a:lnTo>
                  <a:pt x="2038159" y="903607"/>
                </a:lnTo>
                <a:lnTo>
                  <a:pt x="2022770" y="902346"/>
                </a:lnTo>
                <a:cubicBezTo>
                  <a:pt x="2002880" y="900718"/>
                  <a:pt x="1982936" y="899419"/>
                  <a:pt x="1962774" y="899437"/>
                </a:cubicBezTo>
                <a:cubicBezTo>
                  <a:pt x="1956589" y="899443"/>
                  <a:pt x="1950430" y="899139"/>
                  <a:pt x="1944218" y="899454"/>
                </a:cubicBezTo>
                <a:cubicBezTo>
                  <a:pt x="1942023" y="899566"/>
                  <a:pt x="1938146" y="899229"/>
                  <a:pt x="1935108" y="899233"/>
                </a:cubicBezTo>
                <a:lnTo>
                  <a:pt x="1931848" y="900688"/>
                </a:lnTo>
                <a:lnTo>
                  <a:pt x="1912214" y="898281"/>
                </a:lnTo>
                <a:lnTo>
                  <a:pt x="1911250" y="897537"/>
                </a:lnTo>
                <a:cubicBezTo>
                  <a:pt x="1909046" y="895836"/>
                  <a:pt x="1907409" y="893993"/>
                  <a:pt x="1908050" y="891581"/>
                </a:cubicBezTo>
                <a:close/>
                <a:moveTo>
                  <a:pt x="2069664" y="889850"/>
                </a:moveTo>
                <a:lnTo>
                  <a:pt x="2071378" y="890352"/>
                </a:lnTo>
                <a:lnTo>
                  <a:pt x="2069238" y="890044"/>
                </a:lnTo>
                <a:lnTo>
                  <a:pt x="2069665" y="889850"/>
                </a:lnTo>
                <a:close/>
                <a:moveTo>
                  <a:pt x="2095807" y="888875"/>
                </a:moveTo>
                <a:lnTo>
                  <a:pt x="2117531" y="892969"/>
                </a:lnTo>
                <a:cubicBezTo>
                  <a:pt x="2123271" y="893748"/>
                  <a:pt x="2127616" y="894261"/>
                  <a:pt x="2130914" y="894584"/>
                </a:cubicBezTo>
                <a:lnTo>
                  <a:pt x="2133239" y="894742"/>
                </a:lnTo>
                <a:lnTo>
                  <a:pt x="2160425" y="900072"/>
                </a:lnTo>
                <a:lnTo>
                  <a:pt x="2162979" y="900834"/>
                </a:lnTo>
                <a:lnTo>
                  <a:pt x="2170194" y="901988"/>
                </a:lnTo>
                <a:lnTo>
                  <a:pt x="2173602" y="902655"/>
                </a:lnTo>
                <a:lnTo>
                  <a:pt x="2168357" y="902410"/>
                </a:lnTo>
                <a:cubicBezTo>
                  <a:pt x="2120419" y="894887"/>
                  <a:pt x="2180429" y="904045"/>
                  <a:pt x="2122437" y="897068"/>
                </a:cubicBezTo>
                <a:lnTo>
                  <a:pt x="2105873" y="895007"/>
                </a:lnTo>
                <a:lnTo>
                  <a:pt x="2098976" y="892985"/>
                </a:lnTo>
                <a:close/>
                <a:moveTo>
                  <a:pt x="3059855" y="888278"/>
                </a:moveTo>
                <a:lnTo>
                  <a:pt x="3058656" y="888547"/>
                </a:lnTo>
                <a:lnTo>
                  <a:pt x="3058111" y="890600"/>
                </a:lnTo>
                <a:lnTo>
                  <a:pt x="3059645" y="889083"/>
                </a:lnTo>
                <a:close/>
                <a:moveTo>
                  <a:pt x="4269078" y="888087"/>
                </a:moveTo>
                <a:lnTo>
                  <a:pt x="4271418" y="888736"/>
                </a:lnTo>
                <a:cubicBezTo>
                  <a:pt x="4274411" y="892583"/>
                  <a:pt x="4274650" y="903219"/>
                  <a:pt x="4277092" y="908425"/>
                </a:cubicBezTo>
                <a:cubicBezTo>
                  <a:pt x="4264593" y="968590"/>
                  <a:pt x="4269359" y="950980"/>
                  <a:pt x="4228196" y="1053306"/>
                </a:cubicBezTo>
                <a:cubicBezTo>
                  <a:pt x="4221671" y="1069526"/>
                  <a:pt x="4211755" y="1084185"/>
                  <a:pt x="4204392" y="1100040"/>
                </a:cubicBezTo>
                <a:cubicBezTo>
                  <a:pt x="4192274" y="1126133"/>
                  <a:pt x="4183429" y="1148216"/>
                  <a:pt x="4175022" y="1170951"/>
                </a:cubicBezTo>
                <a:lnTo>
                  <a:pt x="4166314" y="1195185"/>
                </a:lnTo>
                <a:lnTo>
                  <a:pt x="4176426" y="1162640"/>
                </a:lnTo>
                <a:lnTo>
                  <a:pt x="4179191" y="1150636"/>
                </a:lnTo>
                <a:lnTo>
                  <a:pt x="4202618" y="1085804"/>
                </a:lnTo>
                <a:lnTo>
                  <a:pt x="4202640" y="1087183"/>
                </a:lnTo>
                <a:cubicBezTo>
                  <a:pt x="4202415" y="1092848"/>
                  <a:pt x="4202121" y="1097538"/>
                  <a:pt x="4209311" y="1073858"/>
                </a:cubicBezTo>
                <a:lnTo>
                  <a:pt x="4219275" y="1039709"/>
                </a:lnTo>
                <a:lnTo>
                  <a:pt x="4219276" y="1039708"/>
                </a:lnTo>
                <a:lnTo>
                  <a:pt x="4219277" y="1039703"/>
                </a:lnTo>
                <a:lnTo>
                  <a:pt x="4224803" y="1024412"/>
                </a:lnTo>
                <a:lnTo>
                  <a:pt x="4259662" y="947088"/>
                </a:lnTo>
                <a:cubicBezTo>
                  <a:pt x="4262500" y="929667"/>
                  <a:pt x="4277853" y="909585"/>
                  <a:pt x="4268173" y="894827"/>
                </a:cubicBezTo>
                <a:lnTo>
                  <a:pt x="4266436" y="894301"/>
                </a:lnTo>
                <a:close/>
                <a:moveTo>
                  <a:pt x="4267065" y="887893"/>
                </a:moveTo>
                <a:lnTo>
                  <a:pt x="4265038" y="893879"/>
                </a:lnTo>
                <a:lnTo>
                  <a:pt x="4262406" y="893083"/>
                </a:lnTo>
                <a:close/>
                <a:moveTo>
                  <a:pt x="867065" y="887801"/>
                </a:moveTo>
                <a:lnTo>
                  <a:pt x="871992" y="890329"/>
                </a:lnTo>
                <a:lnTo>
                  <a:pt x="877976" y="894620"/>
                </a:lnTo>
                <a:lnTo>
                  <a:pt x="872062" y="894034"/>
                </a:lnTo>
                <a:cubicBezTo>
                  <a:pt x="867742" y="893920"/>
                  <a:pt x="864013" y="893398"/>
                  <a:pt x="863148" y="890346"/>
                </a:cubicBezTo>
                <a:cubicBezTo>
                  <a:pt x="862770" y="889007"/>
                  <a:pt x="863435" y="888239"/>
                  <a:pt x="864746" y="887860"/>
                </a:cubicBezTo>
                <a:close/>
                <a:moveTo>
                  <a:pt x="4269951" y="886038"/>
                </a:moveTo>
                <a:lnTo>
                  <a:pt x="4269078" y="888087"/>
                </a:lnTo>
                <a:lnTo>
                  <a:pt x="4267325" y="887602"/>
                </a:lnTo>
                <a:lnTo>
                  <a:pt x="4267065" y="887893"/>
                </a:lnTo>
                <a:lnTo>
                  <a:pt x="4267180" y="887551"/>
                </a:lnTo>
                <a:close/>
                <a:moveTo>
                  <a:pt x="3570159" y="885794"/>
                </a:moveTo>
                <a:lnTo>
                  <a:pt x="3563217" y="900607"/>
                </a:lnTo>
                <a:lnTo>
                  <a:pt x="3554637" y="924164"/>
                </a:lnTo>
                <a:lnTo>
                  <a:pt x="3551950" y="928624"/>
                </a:lnTo>
                <a:lnTo>
                  <a:pt x="3545644" y="943466"/>
                </a:lnTo>
                <a:lnTo>
                  <a:pt x="3537457" y="959524"/>
                </a:lnTo>
                <a:lnTo>
                  <a:pt x="3550700" y="927257"/>
                </a:lnTo>
                <a:lnTo>
                  <a:pt x="3558573" y="905906"/>
                </a:lnTo>
                <a:close/>
                <a:moveTo>
                  <a:pt x="604500" y="885572"/>
                </a:moveTo>
                <a:lnTo>
                  <a:pt x="608638" y="886906"/>
                </a:lnTo>
                <a:lnTo>
                  <a:pt x="612400" y="890704"/>
                </a:lnTo>
                <a:close/>
                <a:moveTo>
                  <a:pt x="1894669" y="885152"/>
                </a:moveTo>
                <a:cubicBezTo>
                  <a:pt x="1904338" y="885105"/>
                  <a:pt x="1915934" y="885095"/>
                  <a:pt x="1923644" y="885241"/>
                </a:cubicBezTo>
                <a:cubicBezTo>
                  <a:pt x="1951987" y="885778"/>
                  <a:pt x="1963818" y="886990"/>
                  <a:pt x="1991547" y="891503"/>
                </a:cubicBezTo>
                <a:lnTo>
                  <a:pt x="2010372" y="894649"/>
                </a:lnTo>
                <a:lnTo>
                  <a:pt x="1983748" y="894674"/>
                </a:lnTo>
                <a:cubicBezTo>
                  <a:pt x="1962789" y="893695"/>
                  <a:pt x="1942427" y="887423"/>
                  <a:pt x="1921226" y="889987"/>
                </a:cubicBezTo>
                <a:cubicBezTo>
                  <a:pt x="1919029" y="890252"/>
                  <a:pt x="1915982" y="889726"/>
                  <a:pt x="1913359" y="889596"/>
                </a:cubicBezTo>
                <a:lnTo>
                  <a:pt x="1912247" y="890011"/>
                </a:lnTo>
                <a:lnTo>
                  <a:pt x="1911948" y="889996"/>
                </a:lnTo>
                <a:cubicBezTo>
                  <a:pt x="1843893" y="886818"/>
                  <a:pt x="1921247" y="893411"/>
                  <a:pt x="1860182" y="888462"/>
                </a:cubicBezTo>
                <a:lnTo>
                  <a:pt x="1856245" y="888690"/>
                </a:lnTo>
                <a:lnTo>
                  <a:pt x="1856230" y="888167"/>
                </a:lnTo>
                <a:cubicBezTo>
                  <a:pt x="1859707" y="886746"/>
                  <a:pt x="1872014" y="886475"/>
                  <a:pt x="1877259" y="885283"/>
                </a:cubicBezTo>
                <a:cubicBezTo>
                  <a:pt x="1877259" y="885283"/>
                  <a:pt x="1884999" y="885200"/>
                  <a:pt x="1894669" y="885152"/>
                </a:cubicBezTo>
                <a:close/>
                <a:moveTo>
                  <a:pt x="2053530" y="885122"/>
                </a:moveTo>
                <a:lnTo>
                  <a:pt x="2064487" y="885797"/>
                </a:lnTo>
                <a:lnTo>
                  <a:pt x="2069664" y="889850"/>
                </a:lnTo>
                <a:lnTo>
                  <a:pt x="2058908" y="886698"/>
                </a:lnTo>
                <a:cubicBezTo>
                  <a:pt x="2057115" y="886172"/>
                  <a:pt x="2051565" y="885359"/>
                  <a:pt x="2053530" y="885122"/>
                </a:cubicBezTo>
                <a:close/>
                <a:moveTo>
                  <a:pt x="4378918" y="884846"/>
                </a:moveTo>
                <a:lnTo>
                  <a:pt x="4383045" y="889577"/>
                </a:lnTo>
                <a:cubicBezTo>
                  <a:pt x="4384128" y="894027"/>
                  <a:pt x="4384665" y="899456"/>
                  <a:pt x="4386294" y="902926"/>
                </a:cubicBezTo>
                <a:lnTo>
                  <a:pt x="4377000" y="934298"/>
                </a:lnTo>
                <a:lnTo>
                  <a:pt x="4375240" y="933518"/>
                </a:lnTo>
                <a:cubicBezTo>
                  <a:pt x="4372244" y="934922"/>
                  <a:pt x="4368422" y="938900"/>
                  <a:pt x="4364268" y="944253"/>
                </a:cubicBezTo>
                <a:lnTo>
                  <a:pt x="4359069" y="951884"/>
                </a:lnTo>
                <a:lnTo>
                  <a:pt x="4366319" y="919917"/>
                </a:lnTo>
                <a:cubicBezTo>
                  <a:pt x="4367368" y="917019"/>
                  <a:pt x="4373458" y="900828"/>
                  <a:pt x="4378899" y="884907"/>
                </a:cubicBezTo>
                <a:close/>
                <a:moveTo>
                  <a:pt x="3606154" y="884120"/>
                </a:moveTo>
                <a:lnTo>
                  <a:pt x="3606492" y="885120"/>
                </a:lnTo>
                <a:lnTo>
                  <a:pt x="3590439" y="918661"/>
                </a:lnTo>
                <a:lnTo>
                  <a:pt x="3590438" y="918084"/>
                </a:lnTo>
                <a:lnTo>
                  <a:pt x="3588768" y="919226"/>
                </a:lnTo>
                <a:lnTo>
                  <a:pt x="3589926" y="915852"/>
                </a:lnTo>
                <a:cubicBezTo>
                  <a:pt x="3596737" y="896630"/>
                  <a:pt x="3602693" y="882321"/>
                  <a:pt x="3606154" y="884120"/>
                </a:cubicBezTo>
                <a:close/>
                <a:moveTo>
                  <a:pt x="639488" y="883916"/>
                </a:moveTo>
                <a:lnTo>
                  <a:pt x="654412" y="887573"/>
                </a:lnTo>
                <a:lnTo>
                  <a:pt x="658551" y="893109"/>
                </a:lnTo>
                <a:close/>
                <a:moveTo>
                  <a:pt x="3037879" y="883472"/>
                </a:moveTo>
                <a:lnTo>
                  <a:pt x="3038275" y="890473"/>
                </a:lnTo>
                <a:lnTo>
                  <a:pt x="3035924" y="895384"/>
                </a:lnTo>
                <a:lnTo>
                  <a:pt x="3030976" y="897857"/>
                </a:lnTo>
                <a:lnTo>
                  <a:pt x="3037402" y="883504"/>
                </a:lnTo>
                <a:close/>
                <a:moveTo>
                  <a:pt x="4326840" y="883059"/>
                </a:moveTo>
                <a:lnTo>
                  <a:pt x="4326838" y="883071"/>
                </a:lnTo>
                <a:lnTo>
                  <a:pt x="4325158" y="891515"/>
                </a:lnTo>
                <a:lnTo>
                  <a:pt x="4325148" y="891567"/>
                </a:lnTo>
                <a:lnTo>
                  <a:pt x="4320433" y="903336"/>
                </a:lnTo>
                <a:cubicBezTo>
                  <a:pt x="4308671" y="933662"/>
                  <a:pt x="4298325" y="964517"/>
                  <a:pt x="4287270" y="995107"/>
                </a:cubicBezTo>
                <a:cubicBezTo>
                  <a:pt x="4281743" y="1010402"/>
                  <a:pt x="4277189" y="1026086"/>
                  <a:pt x="4270689" y="1040993"/>
                </a:cubicBezTo>
                <a:cubicBezTo>
                  <a:pt x="4263958" y="1056431"/>
                  <a:pt x="4255797" y="1071391"/>
                  <a:pt x="4248350" y="1086589"/>
                </a:cubicBezTo>
                <a:lnTo>
                  <a:pt x="4236721" y="1116892"/>
                </a:lnTo>
                <a:lnTo>
                  <a:pt x="4237737" y="1112519"/>
                </a:lnTo>
                <a:cubicBezTo>
                  <a:pt x="4249455" y="1061244"/>
                  <a:pt x="4238424" y="1104091"/>
                  <a:pt x="4263466" y="1041842"/>
                </a:cubicBezTo>
                <a:cubicBezTo>
                  <a:pt x="4269536" y="1026754"/>
                  <a:pt x="4273977" y="1011044"/>
                  <a:pt x="4280048" y="995956"/>
                </a:cubicBezTo>
                <a:cubicBezTo>
                  <a:pt x="4285323" y="982841"/>
                  <a:pt x="4292201" y="970409"/>
                  <a:pt x="4297477" y="957294"/>
                </a:cubicBezTo>
                <a:cubicBezTo>
                  <a:pt x="4303547" y="942206"/>
                  <a:pt x="4307989" y="926496"/>
                  <a:pt x="4314058" y="911408"/>
                </a:cubicBezTo>
                <a:close/>
                <a:moveTo>
                  <a:pt x="4326840" y="883057"/>
                </a:moveTo>
                <a:lnTo>
                  <a:pt x="4326840" y="883058"/>
                </a:lnTo>
                <a:lnTo>
                  <a:pt x="4326840" y="883059"/>
                </a:lnTo>
                <a:close/>
                <a:moveTo>
                  <a:pt x="4326841" y="883053"/>
                </a:moveTo>
                <a:lnTo>
                  <a:pt x="4326841" y="883055"/>
                </a:lnTo>
                <a:lnTo>
                  <a:pt x="4326840" y="883057"/>
                </a:lnTo>
                <a:close/>
                <a:moveTo>
                  <a:pt x="4326844" y="883034"/>
                </a:moveTo>
                <a:lnTo>
                  <a:pt x="4326841" y="883052"/>
                </a:lnTo>
                <a:lnTo>
                  <a:pt x="4326841" y="883053"/>
                </a:lnTo>
                <a:close/>
                <a:moveTo>
                  <a:pt x="2059379" y="882533"/>
                </a:moveTo>
                <a:lnTo>
                  <a:pt x="2095511" y="888490"/>
                </a:lnTo>
                <a:lnTo>
                  <a:pt x="2095807" y="888875"/>
                </a:lnTo>
                <a:lnTo>
                  <a:pt x="2086754" y="887169"/>
                </a:lnTo>
                <a:lnTo>
                  <a:pt x="2064487" y="885797"/>
                </a:lnTo>
                <a:lnTo>
                  <a:pt x="2061427" y="883401"/>
                </a:lnTo>
                <a:close/>
                <a:moveTo>
                  <a:pt x="599699" y="882452"/>
                </a:moveTo>
                <a:lnTo>
                  <a:pt x="604500" y="885572"/>
                </a:lnTo>
                <a:lnTo>
                  <a:pt x="600642" y="884328"/>
                </a:lnTo>
                <a:close/>
                <a:moveTo>
                  <a:pt x="1998306" y="881546"/>
                </a:moveTo>
                <a:lnTo>
                  <a:pt x="2005662" y="882003"/>
                </a:lnTo>
                <a:cubicBezTo>
                  <a:pt x="2045424" y="884875"/>
                  <a:pt x="2044489" y="886018"/>
                  <a:pt x="2062781" y="889112"/>
                </a:cubicBezTo>
                <a:lnTo>
                  <a:pt x="2069238" y="890044"/>
                </a:lnTo>
                <a:lnTo>
                  <a:pt x="2067255" y="890936"/>
                </a:lnTo>
                <a:lnTo>
                  <a:pt x="2060387" y="889858"/>
                </a:lnTo>
                <a:cubicBezTo>
                  <a:pt x="2014347" y="882634"/>
                  <a:pt x="2034148" y="883558"/>
                  <a:pt x="2001765" y="883587"/>
                </a:cubicBezTo>
                <a:close/>
                <a:moveTo>
                  <a:pt x="2040619" y="879989"/>
                </a:moveTo>
                <a:lnTo>
                  <a:pt x="2046672" y="880384"/>
                </a:lnTo>
                <a:lnTo>
                  <a:pt x="2057690" y="881817"/>
                </a:lnTo>
                <a:lnTo>
                  <a:pt x="2059379" y="882533"/>
                </a:lnTo>
                <a:lnTo>
                  <a:pt x="2048726" y="880777"/>
                </a:lnTo>
                <a:close/>
                <a:moveTo>
                  <a:pt x="709840" y="878142"/>
                </a:moveTo>
                <a:lnTo>
                  <a:pt x="743625" y="892088"/>
                </a:lnTo>
                <a:lnTo>
                  <a:pt x="742201" y="893746"/>
                </a:lnTo>
                <a:cubicBezTo>
                  <a:pt x="742960" y="896968"/>
                  <a:pt x="746470" y="901399"/>
                  <a:pt x="751485" y="906362"/>
                </a:cubicBezTo>
                <a:lnTo>
                  <a:pt x="758841" y="912716"/>
                </a:lnTo>
                <a:lnTo>
                  <a:pt x="723767" y="900738"/>
                </a:lnTo>
                <a:cubicBezTo>
                  <a:pt x="720699" y="899259"/>
                  <a:pt x="703643" y="890758"/>
                  <a:pt x="686711" y="882951"/>
                </a:cubicBezTo>
                <a:lnTo>
                  <a:pt x="686646" y="882922"/>
                </a:lnTo>
                <a:lnTo>
                  <a:pt x="693357" y="879460"/>
                </a:lnTo>
                <a:cubicBezTo>
                  <a:pt x="698851" y="879020"/>
                  <a:pt x="705327" y="879272"/>
                  <a:pt x="709840" y="878142"/>
                </a:cubicBezTo>
                <a:close/>
                <a:moveTo>
                  <a:pt x="2016268" y="877622"/>
                </a:moveTo>
                <a:lnTo>
                  <a:pt x="2040619" y="879989"/>
                </a:lnTo>
                <a:lnTo>
                  <a:pt x="2022738" y="878824"/>
                </a:lnTo>
                <a:close/>
                <a:moveTo>
                  <a:pt x="3574871" y="877618"/>
                </a:moveTo>
                <a:lnTo>
                  <a:pt x="3570159" y="885794"/>
                </a:lnTo>
                <a:lnTo>
                  <a:pt x="3573488" y="878691"/>
                </a:lnTo>
                <a:close/>
                <a:moveTo>
                  <a:pt x="3580265" y="877564"/>
                </a:moveTo>
                <a:cubicBezTo>
                  <a:pt x="3580620" y="877475"/>
                  <a:pt x="3580644" y="878257"/>
                  <a:pt x="3580404" y="879706"/>
                </a:cubicBezTo>
                <a:lnTo>
                  <a:pt x="3578983" y="884985"/>
                </a:lnTo>
                <a:lnTo>
                  <a:pt x="3572562" y="904093"/>
                </a:lnTo>
                <a:lnTo>
                  <a:pt x="3572046" y="905464"/>
                </a:lnTo>
                <a:lnTo>
                  <a:pt x="3563127" y="910065"/>
                </a:lnTo>
                <a:lnTo>
                  <a:pt x="3560236" y="914864"/>
                </a:lnTo>
                <a:lnTo>
                  <a:pt x="3578134" y="880649"/>
                </a:lnTo>
                <a:cubicBezTo>
                  <a:pt x="3579222" y="878613"/>
                  <a:pt x="3579909" y="877653"/>
                  <a:pt x="3580265" y="877564"/>
                </a:cubicBezTo>
                <a:close/>
                <a:moveTo>
                  <a:pt x="3565072" y="875246"/>
                </a:moveTo>
                <a:cubicBezTo>
                  <a:pt x="3568004" y="875324"/>
                  <a:pt x="3565704" y="885380"/>
                  <a:pt x="3560468" y="900765"/>
                </a:cubicBezTo>
                <a:lnTo>
                  <a:pt x="3558573" y="905906"/>
                </a:lnTo>
                <a:lnTo>
                  <a:pt x="3554905" y="912274"/>
                </a:lnTo>
                <a:cubicBezTo>
                  <a:pt x="3529927" y="957566"/>
                  <a:pt x="3498646" y="1019081"/>
                  <a:pt x="3474452" y="1068746"/>
                </a:cubicBezTo>
                <a:lnTo>
                  <a:pt x="3471228" y="1075497"/>
                </a:lnTo>
                <a:lnTo>
                  <a:pt x="3499046" y="1007712"/>
                </a:lnTo>
                <a:lnTo>
                  <a:pt x="3535543" y="912109"/>
                </a:lnTo>
                <a:lnTo>
                  <a:pt x="3556463" y="883193"/>
                </a:lnTo>
                <a:cubicBezTo>
                  <a:pt x="3560832" y="877662"/>
                  <a:pt x="3563606" y="875206"/>
                  <a:pt x="3565072" y="875246"/>
                </a:cubicBezTo>
                <a:close/>
                <a:moveTo>
                  <a:pt x="2026544" y="874484"/>
                </a:moveTo>
                <a:lnTo>
                  <a:pt x="2034251" y="875762"/>
                </a:lnTo>
                <a:lnTo>
                  <a:pt x="2056307" y="876841"/>
                </a:lnTo>
                <a:lnTo>
                  <a:pt x="2069127" y="878781"/>
                </a:lnTo>
                <a:cubicBezTo>
                  <a:pt x="2080050" y="879950"/>
                  <a:pt x="2091266" y="879814"/>
                  <a:pt x="2102336" y="880332"/>
                </a:cubicBezTo>
                <a:cubicBezTo>
                  <a:pt x="2111128" y="880742"/>
                  <a:pt x="2119574" y="882387"/>
                  <a:pt x="2127952" y="884285"/>
                </a:cubicBezTo>
                <a:lnTo>
                  <a:pt x="2135082" y="885839"/>
                </a:lnTo>
                <a:lnTo>
                  <a:pt x="2169298" y="894502"/>
                </a:lnTo>
                <a:lnTo>
                  <a:pt x="2178807" y="896269"/>
                </a:lnTo>
                <a:lnTo>
                  <a:pt x="2181533" y="900817"/>
                </a:lnTo>
                <a:cubicBezTo>
                  <a:pt x="2181624" y="902661"/>
                  <a:pt x="2179427" y="902928"/>
                  <a:pt x="2176661" y="902798"/>
                </a:cubicBezTo>
                <a:lnTo>
                  <a:pt x="2174689" y="902706"/>
                </a:lnTo>
                <a:lnTo>
                  <a:pt x="2170194" y="901988"/>
                </a:lnTo>
                <a:lnTo>
                  <a:pt x="2160425" y="900072"/>
                </a:lnTo>
                <a:lnTo>
                  <a:pt x="2150644" y="897157"/>
                </a:lnTo>
                <a:cubicBezTo>
                  <a:pt x="2135658" y="892594"/>
                  <a:pt x="2145682" y="895197"/>
                  <a:pt x="2137994" y="895068"/>
                </a:cubicBezTo>
                <a:lnTo>
                  <a:pt x="2133239" y="894742"/>
                </a:lnTo>
                <a:lnTo>
                  <a:pt x="2132189" y="894536"/>
                </a:lnTo>
                <a:lnTo>
                  <a:pt x="2095511" y="888490"/>
                </a:lnTo>
                <a:lnTo>
                  <a:pt x="2094790" y="887556"/>
                </a:lnTo>
                <a:cubicBezTo>
                  <a:pt x="2091613" y="886208"/>
                  <a:pt x="2087547" y="885090"/>
                  <a:pt x="2085261" y="883510"/>
                </a:cubicBezTo>
                <a:cubicBezTo>
                  <a:pt x="2058078" y="883535"/>
                  <a:pt x="2071368" y="884053"/>
                  <a:pt x="2063657" y="882594"/>
                </a:cubicBezTo>
                <a:lnTo>
                  <a:pt x="2057690" y="881817"/>
                </a:lnTo>
                <a:lnTo>
                  <a:pt x="2050571" y="878799"/>
                </a:lnTo>
                <a:cubicBezTo>
                  <a:pt x="2043893" y="877750"/>
                  <a:pt x="2037050" y="877135"/>
                  <a:pt x="2030537" y="875654"/>
                </a:cubicBezTo>
                <a:close/>
                <a:moveTo>
                  <a:pt x="3581927" y="874235"/>
                </a:moveTo>
                <a:lnTo>
                  <a:pt x="3586206" y="887025"/>
                </a:lnTo>
                <a:lnTo>
                  <a:pt x="3583316" y="921553"/>
                </a:lnTo>
                <a:lnTo>
                  <a:pt x="3582374" y="916767"/>
                </a:lnTo>
                <a:cubicBezTo>
                  <a:pt x="3579606" y="909452"/>
                  <a:pt x="3576586" y="905681"/>
                  <a:pt x="3573362" y="904783"/>
                </a:cubicBezTo>
                <a:lnTo>
                  <a:pt x="3572936" y="905004"/>
                </a:lnTo>
                <a:lnTo>
                  <a:pt x="3576348" y="894773"/>
                </a:lnTo>
                <a:lnTo>
                  <a:pt x="3578983" y="884985"/>
                </a:lnTo>
                <a:lnTo>
                  <a:pt x="3578990" y="884962"/>
                </a:lnTo>
                <a:close/>
                <a:moveTo>
                  <a:pt x="4328781" y="872856"/>
                </a:moveTo>
                <a:cubicBezTo>
                  <a:pt x="4329118" y="871266"/>
                  <a:pt x="4329172" y="871205"/>
                  <a:pt x="4328660" y="873905"/>
                </a:cubicBezTo>
                <a:lnTo>
                  <a:pt x="4326844" y="883034"/>
                </a:lnTo>
                <a:lnTo>
                  <a:pt x="4327184" y="880983"/>
                </a:lnTo>
                <a:cubicBezTo>
                  <a:pt x="4327817" y="877566"/>
                  <a:pt x="4328441" y="874447"/>
                  <a:pt x="4328781" y="872856"/>
                </a:cubicBezTo>
                <a:close/>
                <a:moveTo>
                  <a:pt x="1964115" y="872552"/>
                </a:moveTo>
                <a:lnTo>
                  <a:pt x="1989939" y="875063"/>
                </a:lnTo>
                <a:lnTo>
                  <a:pt x="1992382" y="878046"/>
                </a:lnTo>
                <a:lnTo>
                  <a:pt x="1998306" y="881546"/>
                </a:lnTo>
                <a:lnTo>
                  <a:pt x="1985065" y="880723"/>
                </a:lnTo>
                <a:lnTo>
                  <a:pt x="1982575" y="880641"/>
                </a:lnTo>
                <a:lnTo>
                  <a:pt x="1981729" y="880443"/>
                </a:lnTo>
                <a:lnTo>
                  <a:pt x="1957138" y="879295"/>
                </a:lnTo>
                <a:lnTo>
                  <a:pt x="1955709" y="879038"/>
                </a:lnTo>
                <a:cubicBezTo>
                  <a:pt x="1950811" y="877913"/>
                  <a:pt x="1942466" y="875953"/>
                  <a:pt x="1927005" y="872587"/>
                </a:cubicBezTo>
                <a:cubicBezTo>
                  <a:pt x="1939337" y="872853"/>
                  <a:pt x="1951744" y="872564"/>
                  <a:pt x="1964115" y="872552"/>
                </a:cubicBezTo>
                <a:close/>
                <a:moveTo>
                  <a:pt x="1987685" y="872313"/>
                </a:moveTo>
                <a:lnTo>
                  <a:pt x="2016268" y="877622"/>
                </a:lnTo>
                <a:lnTo>
                  <a:pt x="1989939" y="875063"/>
                </a:lnTo>
                <a:close/>
                <a:moveTo>
                  <a:pt x="590341" y="871627"/>
                </a:moveTo>
                <a:lnTo>
                  <a:pt x="595173" y="873308"/>
                </a:lnTo>
                <a:lnTo>
                  <a:pt x="596134" y="874281"/>
                </a:lnTo>
                <a:lnTo>
                  <a:pt x="597025" y="877138"/>
                </a:lnTo>
                <a:lnTo>
                  <a:pt x="599699" y="882452"/>
                </a:lnTo>
                <a:lnTo>
                  <a:pt x="588695" y="875303"/>
                </a:lnTo>
                <a:cubicBezTo>
                  <a:pt x="586433" y="872120"/>
                  <a:pt x="587385" y="871171"/>
                  <a:pt x="590341" y="871627"/>
                </a:cubicBezTo>
                <a:close/>
                <a:moveTo>
                  <a:pt x="4240050" y="871068"/>
                </a:moveTo>
                <a:lnTo>
                  <a:pt x="4243958" y="875700"/>
                </a:lnTo>
                <a:lnTo>
                  <a:pt x="4231335" y="921972"/>
                </a:lnTo>
                <a:lnTo>
                  <a:pt x="4221001" y="929658"/>
                </a:lnTo>
                <a:lnTo>
                  <a:pt x="4198185" y="972262"/>
                </a:lnTo>
                <a:lnTo>
                  <a:pt x="4208250" y="945802"/>
                </a:lnTo>
                <a:cubicBezTo>
                  <a:pt x="4231855" y="886192"/>
                  <a:pt x="4230976" y="894664"/>
                  <a:pt x="4237559" y="877841"/>
                </a:cubicBezTo>
                <a:close/>
                <a:moveTo>
                  <a:pt x="1893795" y="871036"/>
                </a:moveTo>
                <a:lnTo>
                  <a:pt x="1907074" y="871656"/>
                </a:lnTo>
                <a:lnTo>
                  <a:pt x="1917728" y="872596"/>
                </a:lnTo>
                <a:cubicBezTo>
                  <a:pt x="1928241" y="873970"/>
                  <a:pt x="1937981" y="877600"/>
                  <a:pt x="1948519" y="878893"/>
                </a:cubicBezTo>
                <a:lnTo>
                  <a:pt x="1957138" y="879295"/>
                </a:lnTo>
                <a:lnTo>
                  <a:pt x="1963723" y="880480"/>
                </a:lnTo>
                <a:cubicBezTo>
                  <a:pt x="1965390" y="880504"/>
                  <a:pt x="1967274" y="880264"/>
                  <a:pt x="1973043" y="880328"/>
                </a:cubicBezTo>
                <a:lnTo>
                  <a:pt x="1982575" y="880641"/>
                </a:lnTo>
                <a:lnTo>
                  <a:pt x="2009615" y="886965"/>
                </a:lnTo>
                <a:cubicBezTo>
                  <a:pt x="2018824" y="889386"/>
                  <a:pt x="2028107" y="891470"/>
                  <a:pt x="2037933" y="891462"/>
                </a:cubicBezTo>
                <a:cubicBezTo>
                  <a:pt x="2044118" y="891456"/>
                  <a:pt x="2050278" y="891758"/>
                  <a:pt x="2056490" y="891444"/>
                </a:cubicBezTo>
                <a:cubicBezTo>
                  <a:pt x="2058685" y="891333"/>
                  <a:pt x="2062368" y="891767"/>
                  <a:pt x="2065309" y="891813"/>
                </a:cubicBezTo>
                <a:lnTo>
                  <a:pt x="2067255" y="890936"/>
                </a:lnTo>
                <a:lnTo>
                  <a:pt x="2080422" y="893003"/>
                </a:lnTo>
                <a:cubicBezTo>
                  <a:pt x="2083514" y="893000"/>
                  <a:pt x="2087516" y="894247"/>
                  <a:pt x="2091063" y="894869"/>
                </a:cubicBezTo>
                <a:lnTo>
                  <a:pt x="2095767" y="893750"/>
                </a:lnTo>
                <a:lnTo>
                  <a:pt x="2105873" y="895007"/>
                </a:lnTo>
                <a:lnTo>
                  <a:pt x="2115111" y="897715"/>
                </a:lnTo>
                <a:cubicBezTo>
                  <a:pt x="2122860" y="899055"/>
                  <a:pt x="2131208" y="898210"/>
                  <a:pt x="2139046" y="899274"/>
                </a:cubicBezTo>
                <a:cubicBezTo>
                  <a:pt x="2154372" y="901356"/>
                  <a:pt x="2169265" y="904750"/>
                  <a:pt x="2184493" y="907139"/>
                </a:cubicBezTo>
                <a:lnTo>
                  <a:pt x="2201957" y="909512"/>
                </a:lnTo>
                <a:lnTo>
                  <a:pt x="2206410" y="910911"/>
                </a:lnTo>
                <a:cubicBezTo>
                  <a:pt x="2210229" y="912201"/>
                  <a:pt x="2213954" y="913571"/>
                  <a:pt x="2216827" y="914840"/>
                </a:cubicBezTo>
                <a:lnTo>
                  <a:pt x="2220554" y="917178"/>
                </a:lnTo>
                <a:lnTo>
                  <a:pt x="2202108" y="915030"/>
                </a:lnTo>
                <a:cubicBezTo>
                  <a:pt x="2197222" y="914507"/>
                  <a:pt x="2192298" y="914121"/>
                  <a:pt x="2187451" y="913462"/>
                </a:cubicBezTo>
                <a:cubicBezTo>
                  <a:pt x="2180731" y="912549"/>
                  <a:pt x="2170269" y="904724"/>
                  <a:pt x="2167418" y="910317"/>
                </a:cubicBezTo>
                <a:lnTo>
                  <a:pt x="2168108" y="913395"/>
                </a:lnTo>
                <a:lnTo>
                  <a:pt x="2139584" y="910343"/>
                </a:lnTo>
                <a:cubicBezTo>
                  <a:pt x="2127316" y="908281"/>
                  <a:pt x="2115611" y="904735"/>
                  <a:pt x="2103414" y="902470"/>
                </a:cubicBezTo>
                <a:cubicBezTo>
                  <a:pt x="2054433" y="893371"/>
                  <a:pt x="2070911" y="898218"/>
                  <a:pt x="2019379" y="891478"/>
                </a:cubicBezTo>
                <a:cubicBezTo>
                  <a:pt x="2005917" y="889717"/>
                  <a:pt x="1992814" y="886807"/>
                  <a:pt x="1979310" y="885189"/>
                </a:cubicBezTo>
                <a:cubicBezTo>
                  <a:pt x="1966571" y="883664"/>
                  <a:pt x="1953503" y="883430"/>
                  <a:pt x="1940721" y="882063"/>
                </a:cubicBezTo>
                <a:cubicBezTo>
                  <a:pt x="1885325" y="876137"/>
                  <a:pt x="1927042" y="877331"/>
                  <a:pt x="1878198" y="877376"/>
                </a:cubicBezTo>
                <a:cubicBezTo>
                  <a:pt x="1870314" y="877384"/>
                  <a:pt x="1862739" y="876073"/>
                  <a:pt x="1855242" y="874433"/>
                </a:cubicBezTo>
                <a:lnTo>
                  <a:pt x="1851999" y="873723"/>
                </a:lnTo>
                <a:lnTo>
                  <a:pt x="1852786" y="872655"/>
                </a:lnTo>
                <a:cubicBezTo>
                  <a:pt x="1858970" y="872650"/>
                  <a:pt x="1865133" y="872884"/>
                  <a:pt x="1871341" y="872638"/>
                </a:cubicBezTo>
                <a:cubicBezTo>
                  <a:pt x="1878814" y="872343"/>
                  <a:pt x="1886347" y="871043"/>
                  <a:pt x="1893795" y="871036"/>
                </a:cubicBezTo>
                <a:close/>
                <a:moveTo>
                  <a:pt x="2013585" y="871024"/>
                </a:moveTo>
                <a:lnTo>
                  <a:pt x="2015541" y="871259"/>
                </a:lnTo>
                <a:lnTo>
                  <a:pt x="2026544" y="874484"/>
                </a:lnTo>
                <a:lnTo>
                  <a:pt x="2009007" y="871578"/>
                </a:lnTo>
                <a:close/>
                <a:moveTo>
                  <a:pt x="2032956" y="870908"/>
                </a:moveTo>
                <a:cubicBezTo>
                  <a:pt x="2039871" y="870902"/>
                  <a:pt x="2046488" y="872160"/>
                  <a:pt x="2053077" y="873577"/>
                </a:cubicBezTo>
                <a:lnTo>
                  <a:pt x="2070841" y="876801"/>
                </a:lnTo>
                <a:lnTo>
                  <a:pt x="2063747" y="877205"/>
                </a:lnTo>
                <a:lnTo>
                  <a:pt x="2056307" y="876841"/>
                </a:lnTo>
                <a:lnTo>
                  <a:pt x="2034552" y="873547"/>
                </a:lnTo>
                <a:lnTo>
                  <a:pt x="2015541" y="871259"/>
                </a:lnTo>
                <a:lnTo>
                  <a:pt x="2014401" y="870925"/>
                </a:lnTo>
                <a:close/>
                <a:moveTo>
                  <a:pt x="650394" y="869325"/>
                </a:moveTo>
                <a:cubicBezTo>
                  <a:pt x="651681" y="868678"/>
                  <a:pt x="656526" y="870132"/>
                  <a:pt x="663168" y="872726"/>
                </a:cubicBezTo>
                <a:lnTo>
                  <a:pt x="686646" y="882922"/>
                </a:lnTo>
                <a:lnTo>
                  <a:pt x="682755" y="884929"/>
                </a:lnTo>
                <a:cubicBezTo>
                  <a:pt x="681400" y="893821"/>
                  <a:pt x="698104" y="895710"/>
                  <a:pt x="706462" y="900333"/>
                </a:cubicBezTo>
                <a:lnTo>
                  <a:pt x="722639" y="908134"/>
                </a:lnTo>
                <a:lnTo>
                  <a:pt x="672975" y="892124"/>
                </a:lnTo>
                <a:lnTo>
                  <a:pt x="654412" y="887573"/>
                </a:lnTo>
                <a:lnTo>
                  <a:pt x="650820" y="882772"/>
                </a:lnTo>
                <a:cubicBezTo>
                  <a:pt x="646695" y="877256"/>
                  <a:pt x="644561" y="872257"/>
                  <a:pt x="650394" y="869325"/>
                </a:cubicBezTo>
                <a:close/>
                <a:moveTo>
                  <a:pt x="602819" y="869165"/>
                </a:moveTo>
                <a:lnTo>
                  <a:pt x="619530" y="873233"/>
                </a:lnTo>
                <a:cubicBezTo>
                  <a:pt x="626076" y="876975"/>
                  <a:pt x="632439" y="881644"/>
                  <a:pt x="639488" y="883916"/>
                </a:cubicBezTo>
                <a:cubicBezTo>
                  <a:pt x="631210" y="881248"/>
                  <a:pt x="615988" y="874413"/>
                  <a:pt x="604239" y="869661"/>
                </a:cubicBezTo>
                <a:close/>
                <a:moveTo>
                  <a:pt x="1370680" y="868739"/>
                </a:moveTo>
                <a:lnTo>
                  <a:pt x="1377579" y="869032"/>
                </a:lnTo>
                <a:lnTo>
                  <a:pt x="1376050" y="869714"/>
                </a:lnTo>
                <a:cubicBezTo>
                  <a:pt x="1373806" y="870317"/>
                  <a:pt x="1372160" y="870274"/>
                  <a:pt x="1370977" y="869710"/>
                </a:cubicBezTo>
                <a:close/>
                <a:moveTo>
                  <a:pt x="1379537" y="868159"/>
                </a:moveTo>
                <a:lnTo>
                  <a:pt x="1383481" y="869283"/>
                </a:lnTo>
                <a:lnTo>
                  <a:pt x="1377579" y="869032"/>
                </a:lnTo>
                <a:close/>
                <a:moveTo>
                  <a:pt x="1957707" y="867394"/>
                </a:moveTo>
                <a:lnTo>
                  <a:pt x="1983141" y="868582"/>
                </a:lnTo>
                <a:lnTo>
                  <a:pt x="2005124" y="870934"/>
                </a:lnTo>
                <a:lnTo>
                  <a:pt x="2009007" y="871578"/>
                </a:lnTo>
                <a:lnTo>
                  <a:pt x="2001224" y="872518"/>
                </a:lnTo>
                <a:cubicBezTo>
                  <a:pt x="1996238" y="872523"/>
                  <a:pt x="1986363" y="866744"/>
                  <a:pt x="1986568" y="870950"/>
                </a:cubicBezTo>
                <a:lnTo>
                  <a:pt x="1987685" y="872313"/>
                </a:lnTo>
                <a:lnTo>
                  <a:pt x="1971912" y="869382"/>
                </a:lnTo>
                <a:lnTo>
                  <a:pt x="1960554" y="868643"/>
                </a:lnTo>
                <a:close/>
                <a:moveTo>
                  <a:pt x="1860925" y="867239"/>
                </a:moveTo>
                <a:lnTo>
                  <a:pt x="1884174" y="868265"/>
                </a:lnTo>
                <a:cubicBezTo>
                  <a:pt x="1898761" y="868725"/>
                  <a:pt x="1913211" y="869584"/>
                  <a:pt x="1927005" y="872587"/>
                </a:cubicBezTo>
                <a:lnTo>
                  <a:pt x="1907074" y="871656"/>
                </a:lnTo>
                <a:lnTo>
                  <a:pt x="1864483" y="867901"/>
                </a:lnTo>
                <a:close/>
                <a:moveTo>
                  <a:pt x="3582387" y="867029"/>
                </a:moveTo>
                <a:cubicBezTo>
                  <a:pt x="3583216" y="866891"/>
                  <a:pt x="3583233" y="868607"/>
                  <a:pt x="3582610" y="871740"/>
                </a:cubicBezTo>
                <a:lnTo>
                  <a:pt x="3581927" y="874235"/>
                </a:lnTo>
                <a:lnTo>
                  <a:pt x="3581371" y="872573"/>
                </a:lnTo>
                <a:lnTo>
                  <a:pt x="3574871" y="877618"/>
                </a:lnTo>
                <a:lnTo>
                  <a:pt x="3577285" y="873425"/>
                </a:lnTo>
                <a:cubicBezTo>
                  <a:pt x="3579914" y="869153"/>
                  <a:pt x="3581557" y="867165"/>
                  <a:pt x="3582387" y="867029"/>
                </a:cubicBezTo>
                <a:close/>
                <a:moveTo>
                  <a:pt x="1856804" y="866474"/>
                </a:moveTo>
                <a:lnTo>
                  <a:pt x="1860925" y="867239"/>
                </a:lnTo>
                <a:lnTo>
                  <a:pt x="1851474" y="866823"/>
                </a:lnTo>
                <a:close/>
                <a:moveTo>
                  <a:pt x="878303" y="865927"/>
                </a:moveTo>
                <a:lnTo>
                  <a:pt x="889678" y="866381"/>
                </a:lnTo>
                <a:lnTo>
                  <a:pt x="896692" y="866326"/>
                </a:lnTo>
                <a:lnTo>
                  <a:pt x="903452" y="867970"/>
                </a:lnTo>
                <a:cubicBezTo>
                  <a:pt x="904868" y="868591"/>
                  <a:pt x="904720" y="869002"/>
                  <a:pt x="903606" y="869246"/>
                </a:cubicBezTo>
                <a:lnTo>
                  <a:pt x="902185" y="869315"/>
                </a:lnTo>
                <a:lnTo>
                  <a:pt x="883510" y="868127"/>
                </a:lnTo>
                <a:close/>
                <a:moveTo>
                  <a:pt x="1920041" y="865636"/>
                </a:moveTo>
                <a:lnTo>
                  <a:pt x="1933960" y="866286"/>
                </a:lnTo>
                <a:lnTo>
                  <a:pt x="1935672" y="866633"/>
                </a:lnTo>
                <a:lnTo>
                  <a:pt x="1943403" y="867526"/>
                </a:lnTo>
                <a:lnTo>
                  <a:pt x="1924046" y="866265"/>
                </a:lnTo>
                <a:close/>
                <a:moveTo>
                  <a:pt x="590521" y="864876"/>
                </a:moveTo>
                <a:lnTo>
                  <a:pt x="602819" y="869165"/>
                </a:lnTo>
                <a:lnTo>
                  <a:pt x="598474" y="868108"/>
                </a:lnTo>
                <a:cubicBezTo>
                  <a:pt x="596190" y="868529"/>
                  <a:pt x="595268" y="869673"/>
                  <a:pt x="595195" y="871268"/>
                </a:cubicBezTo>
                <a:lnTo>
                  <a:pt x="595913" y="873566"/>
                </a:lnTo>
                <a:lnTo>
                  <a:pt x="595173" y="873308"/>
                </a:lnTo>
                <a:lnTo>
                  <a:pt x="589822" y="867905"/>
                </a:lnTo>
                <a:cubicBezTo>
                  <a:pt x="587017" y="865073"/>
                  <a:pt x="587684" y="864323"/>
                  <a:pt x="590521" y="864876"/>
                </a:cubicBezTo>
                <a:close/>
                <a:moveTo>
                  <a:pt x="4365774" y="864007"/>
                </a:moveTo>
                <a:lnTo>
                  <a:pt x="4361230" y="876577"/>
                </a:lnTo>
                <a:lnTo>
                  <a:pt x="4344648" y="922462"/>
                </a:lnTo>
                <a:lnTo>
                  <a:pt x="4328060" y="968367"/>
                </a:lnTo>
                <a:lnTo>
                  <a:pt x="4328983" y="964325"/>
                </a:lnTo>
                <a:cubicBezTo>
                  <a:pt x="4331151" y="954945"/>
                  <a:pt x="4333882" y="944257"/>
                  <a:pt x="4338274" y="930535"/>
                </a:cubicBezTo>
                <a:lnTo>
                  <a:pt x="4338440" y="930034"/>
                </a:lnTo>
                <a:lnTo>
                  <a:pt x="4340164" y="925365"/>
                </a:lnTo>
                <a:cubicBezTo>
                  <a:pt x="4341639" y="921297"/>
                  <a:pt x="4343765" y="915399"/>
                  <a:pt x="4346987" y="906466"/>
                </a:cubicBezTo>
                <a:lnTo>
                  <a:pt x="4354966" y="884358"/>
                </a:lnTo>
                <a:lnTo>
                  <a:pt x="4354975" y="884334"/>
                </a:lnTo>
                <a:lnTo>
                  <a:pt x="4354983" y="884311"/>
                </a:lnTo>
                <a:lnTo>
                  <a:pt x="4360382" y="869353"/>
                </a:lnTo>
                <a:close/>
                <a:moveTo>
                  <a:pt x="559523" y="863703"/>
                </a:moveTo>
                <a:cubicBezTo>
                  <a:pt x="566543" y="863942"/>
                  <a:pt x="580323" y="873251"/>
                  <a:pt x="588695" y="875303"/>
                </a:cubicBezTo>
                <a:lnTo>
                  <a:pt x="593462" y="882014"/>
                </a:lnTo>
                <a:lnTo>
                  <a:pt x="571388" y="874897"/>
                </a:lnTo>
                <a:lnTo>
                  <a:pt x="555561" y="868645"/>
                </a:lnTo>
                <a:lnTo>
                  <a:pt x="555208" y="867095"/>
                </a:lnTo>
                <a:cubicBezTo>
                  <a:pt x="555594" y="864553"/>
                  <a:pt x="557183" y="863624"/>
                  <a:pt x="559523" y="863703"/>
                </a:cubicBezTo>
                <a:close/>
                <a:moveTo>
                  <a:pt x="1328658" y="862928"/>
                </a:moveTo>
                <a:cubicBezTo>
                  <a:pt x="1330373" y="863136"/>
                  <a:pt x="1337307" y="866413"/>
                  <a:pt x="1349768" y="867851"/>
                </a:cubicBezTo>
                <a:lnTo>
                  <a:pt x="1340602" y="876950"/>
                </a:lnTo>
                <a:lnTo>
                  <a:pt x="1338868" y="876421"/>
                </a:lnTo>
                <a:cubicBezTo>
                  <a:pt x="1330448" y="865582"/>
                  <a:pt x="1326943" y="862721"/>
                  <a:pt x="1328658" y="862928"/>
                </a:cubicBezTo>
                <a:close/>
                <a:moveTo>
                  <a:pt x="4231783" y="862470"/>
                </a:moveTo>
                <a:lnTo>
                  <a:pt x="4232802" y="863376"/>
                </a:lnTo>
                <a:lnTo>
                  <a:pt x="4222076" y="897079"/>
                </a:lnTo>
                <a:lnTo>
                  <a:pt x="4212789" y="920593"/>
                </a:lnTo>
                <a:lnTo>
                  <a:pt x="4228662" y="870172"/>
                </a:lnTo>
                <a:lnTo>
                  <a:pt x="4231028" y="862561"/>
                </a:lnTo>
                <a:close/>
                <a:moveTo>
                  <a:pt x="1902956" y="859958"/>
                </a:moveTo>
                <a:lnTo>
                  <a:pt x="1903327" y="860054"/>
                </a:lnTo>
                <a:lnTo>
                  <a:pt x="1907446" y="860892"/>
                </a:lnTo>
                <a:lnTo>
                  <a:pt x="1893253" y="859967"/>
                </a:lnTo>
                <a:close/>
                <a:moveTo>
                  <a:pt x="1920586" y="859942"/>
                </a:moveTo>
                <a:lnTo>
                  <a:pt x="1921088" y="859942"/>
                </a:lnTo>
                <a:cubicBezTo>
                  <a:pt x="1931061" y="859932"/>
                  <a:pt x="1940628" y="862031"/>
                  <a:pt x="1950399" y="863078"/>
                </a:cubicBezTo>
                <a:cubicBezTo>
                  <a:pt x="1969940" y="865167"/>
                  <a:pt x="1989760" y="866326"/>
                  <a:pt x="2009023" y="869348"/>
                </a:cubicBezTo>
                <a:lnTo>
                  <a:pt x="2014401" y="870925"/>
                </a:lnTo>
                <a:lnTo>
                  <a:pt x="2013585" y="871024"/>
                </a:lnTo>
                <a:lnTo>
                  <a:pt x="1999745" y="869357"/>
                </a:lnTo>
                <a:lnTo>
                  <a:pt x="1983141" y="868582"/>
                </a:lnTo>
                <a:lnTo>
                  <a:pt x="1953080" y="865366"/>
                </a:lnTo>
                <a:lnTo>
                  <a:pt x="1948008" y="863143"/>
                </a:lnTo>
                <a:cubicBezTo>
                  <a:pt x="1926076" y="860614"/>
                  <a:pt x="1921500" y="860328"/>
                  <a:pt x="1920623" y="860048"/>
                </a:cubicBezTo>
                <a:close/>
                <a:moveTo>
                  <a:pt x="1841489" y="858434"/>
                </a:moveTo>
                <a:cubicBezTo>
                  <a:pt x="1849577" y="858172"/>
                  <a:pt x="1857445" y="859472"/>
                  <a:pt x="1865422" y="859993"/>
                </a:cubicBezTo>
                <a:lnTo>
                  <a:pt x="1883977" y="859976"/>
                </a:lnTo>
                <a:lnTo>
                  <a:pt x="1920041" y="865636"/>
                </a:lnTo>
                <a:lnTo>
                  <a:pt x="1900112" y="864705"/>
                </a:lnTo>
                <a:cubicBezTo>
                  <a:pt x="1892692" y="864519"/>
                  <a:pt x="1885133" y="866013"/>
                  <a:pt x="1877659" y="866307"/>
                </a:cubicBezTo>
                <a:cubicBezTo>
                  <a:pt x="1871451" y="866553"/>
                  <a:pt x="1865320" y="865881"/>
                  <a:pt x="1859103" y="866324"/>
                </a:cubicBezTo>
                <a:lnTo>
                  <a:pt x="1856804" y="866474"/>
                </a:lnTo>
                <a:lnTo>
                  <a:pt x="1839069" y="863180"/>
                </a:lnTo>
                <a:cubicBezTo>
                  <a:pt x="1834254" y="862424"/>
                  <a:pt x="1829299" y="862135"/>
                  <a:pt x="1824414" y="861612"/>
                </a:cubicBezTo>
                <a:lnTo>
                  <a:pt x="1821197" y="859639"/>
                </a:lnTo>
                <a:lnTo>
                  <a:pt x="1821885" y="859551"/>
                </a:lnTo>
                <a:cubicBezTo>
                  <a:pt x="1828422" y="858984"/>
                  <a:pt x="1837103" y="858576"/>
                  <a:pt x="1841489" y="858434"/>
                </a:cubicBezTo>
                <a:close/>
                <a:moveTo>
                  <a:pt x="1869321" y="858409"/>
                </a:moveTo>
                <a:lnTo>
                  <a:pt x="1893253" y="859967"/>
                </a:lnTo>
                <a:lnTo>
                  <a:pt x="1883977" y="859976"/>
                </a:lnTo>
                <a:cubicBezTo>
                  <a:pt x="1879092" y="859454"/>
                  <a:pt x="1864388" y="858087"/>
                  <a:pt x="1869321" y="858409"/>
                </a:cubicBezTo>
                <a:close/>
                <a:moveTo>
                  <a:pt x="1368661" y="858114"/>
                </a:moveTo>
                <a:lnTo>
                  <a:pt x="1387469" y="864072"/>
                </a:lnTo>
                <a:lnTo>
                  <a:pt x="1384722" y="865847"/>
                </a:lnTo>
                <a:lnTo>
                  <a:pt x="1379537" y="868159"/>
                </a:lnTo>
                <a:lnTo>
                  <a:pt x="1369641" y="865340"/>
                </a:lnTo>
                <a:lnTo>
                  <a:pt x="1368319" y="861019"/>
                </a:lnTo>
                <a:close/>
                <a:moveTo>
                  <a:pt x="1263192" y="857804"/>
                </a:moveTo>
                <a:lnTo>
                  <a:pt x="1270337" y="857988"/>
                </a:lnTo>
                <a:cubicBezTo>
                  <a:pt x="1272980" y="858069"/>
                  <a:pt x="1274299" y="858136"/>
                  <a:pt x="1273898" y="858191"/>
                </a:cubicBezTo>
                <a:cubicBezTo>
                  <a:pt x="1273496" y="858245"/>
                  <a:pt x="1271372" y="858287"/>
                  <a:pt x="1267127" y="858320"/>
                </a:cubicBezTo>
                <a:lnTo>
                  <a:pt x="1263394" y="858353"/>
                </a:lnTo>
                <a:close/>
                <a:moveTo>
                  <a:pt x="4316450" y="856938"/>
                </a:moveTo>
                <a:lnTo>
                  <a:pt x="4298763" y="905880"/>
                </a:lnTo>
                <a:cubicBezTo>
                  <a:pt x="4303200" y="893602"/>
                  <a:pt x="4305567" y="880671"/>
                  <a:pt x="4308969" y="868067"/>
                </a:cubicBezTo>
                <a:close/>
                <a:moveTo>
                  <a:pt x="1342677" y="855700"/>
                </a:moveTo>
                <a:cubicBezTo>
                  <a:pt x="1346639" y="857426"/>
                  <a:pt x="1350978" y="860106"/>
                  <a:pt x="1354497" y="861027"/>
                </a:cubicBezTo>
                <a:lnTo>
                  <a:pt x="1369641" y="865340"/>
                </a:lnTo>
                <a:lnTo>
                  <a:pt x="1370680" y="868739"/>
                </a:lnTo>
                <a:lnTo>
                  <a:pt x="1349768" y="867851"/>
                </a:lnTo>
                <a:cubicBezTo>
                  <a:pt x="1344216" y="863935"/>
                  <a:pt x="1329098" y="861904"/>
                  <a:pt x="1333118" y="856104"/>
                </a:cubicBezTo>
                <a:cubicBezTo>
                  <a:pt x="1335129" y="853204"/>
                  <a:pt x="1338714" y="853974"/>
                  <a:pt x="1342677" y="855700"/>
                </a:cubicBezTo>
                <a:close/>
                <a:moveTo>
                  <a:pt x="4297320" y="855430"/>
                </a:moveTo>
                <a:cubicBezTo>
                  <a:pt x="4304233" y="852400"/>
                  <a:pt x="4302023" y="855766"/>
                  <a:pt x="4297753" y="869836"/>
                </a:cubicBezTo>
                <a:lnTo>
                  <a:pt x="4291957" y="894186"/>
                </a:lnTo>
                <a:lnTo>
                  <a:pt x="4276406" y="882511"/>
                </a:lnTo>
                <a:lnTo>
                  <a:pt x="4269951" y="886038"/>
                </a:lnTo>
                <a:lnTo>
                  <a:pt x="4279227" y="864236"/>
                </a:lnTo>
                <a:cubicBezTo>
                  <a:pt x="4288129" y="860060"/>
                  <a:pt x="4293865" y="856946"/>
                  <a:pt x="4297320" y="855430"/>
                </a:cubicBezTo>
                <a:close/>
                <a:moveTo>
                  <a:pt x="1166095" y="854032"/>
                </a:moveTo>
                <a:lnTo>
                  <a:pt x="1190539" y="855436"/>
                </a:lnTo>
                <a:lnTo>
                  <a:pt x="1187818" y="856924"/>
                </a:lnTo>
                <a:lnTo>
                  <a:pt x="1187740" y="856958"/>
                </a:lnTo>
                <a:lnTo>
                  <a:pt x="1167240" y="856087"/>
                </a:lnTo>
                <a:lnTo>
                  <a:pt x="1166549" y="855522"/>
                </a:lnTo>
                <a:close/>
                <a:moveTo>
                  <a:pt x="514195" y="851287"/>
                </a:moveTo>
                <a:cubicBezTo>
                  <a:pt x="584128" y="873829"/>
                  <a:pt x="497876" y="845093"/>
                  <a:pt x="543112" y="863724"/>
                </a:cubicBezTo>
                <a:lnTo>
                  <a:pt x="555561" y="868645"/>
                </a:lnTo>
                <a:lnTo>
                  <a:pt x="557359" y="876509"/>
                </a:lnTo>
                <a:cubicBezTo>
                  <a:pt x="562768" y="884987"/>
                  <a:pt x="576481" y="890989"/>
                  <a:pt x="585315" y="897495"/>
                </a:cubicBezTo>
                <a:lnTo>
                  <a:pt x="595198" y="902977"/>
                </a:lnTo>
                <a:lnTo>
                  <a:pt x="593154" y="902307"/>
                </a:lnTo>
                <a:cubicBezTo>
                  <a:pt x="590327" y="901781"/>
                  <a:pt x="589765" y="902476"/>
                  <a:pt x="592841" y="905094"/>
                </a:cubicBezTo>
                <a:lnTo>
                  <a:pt x="635895" y="941738"/>
                </a:lnTo>
                <a:lnTo>
                  <a:pt x="590588" y="919889"/>
                </a:lnTo>
                <a:cubicBezTo>
                  <a:pt x="462586" y="858162"/>
                  <a:pt x="447126" y="868096"/>
                  <a:pt x="514195" y="851287"/>
                </a:cubicBezTo>
                <a:close/>
                <a:moveTo>
                  <a:pt x="4381642" y="849980"/>
                </a:moveTo>
                <a:cubicBezTo>
                  <a:pt x="4383813" y="849159"/>
                  <a:pt x="4385825" y="849448"/>
                  <a:pt x="4387580" y="851513"/>
                </a:cubicBezTo>
                <a:cubicBezTo>
                  <a:pt x="4388356" y="852425"/>
                  <a:pt x="4387546" y="856793"/>
                  <a:pt x="4385861" y="862923"/>
                </a:cubicBezTo>
                <a:lnTo>
                  <a:pt x="4378918" y="884846"/>
                </a:lnTo>
                <a:lnTo>
                  <a:pt x="4376526" y="882103"/>
                </a:lnTo>
                <a:cubicBezTo>
                  <a:pt x="4367845" y="883123"/>
                  <a:pt x="4368045" y="897427"/>
                  <a:pt x="4364623" y="905471"/>
                </a:cubicBezTo>
                <a:lnTo>
                  <a:pt x="4359097" y="920765"/>
                </a:lnTo>
                <a:lnTo>
                  <a:pt x="4368454" y="875728"/>
                </a:lnTo>
                <a:lnTo>
                  <a:pt x="4370578" y="859241"/>
                </a:lnTo>
                <a:lnTo>
                  <a:pt x="4374747" y="855106"/>
                </a:lnTo>
                <a:cubicBezTo>
                  <a:pt x="4377141" y="852733"/>
                  <a:pt x="4379471" y="850801"/>
                  <a:pt x="4381642" y="849980"/>
                </a:cubicBezTo>
                <a:close/>
                <a:moveTo>
                  <a:pt x="1028734" y="847036"/>
                </a:moveTo>
                <a:lnTo>
                  <a:pt x="1031085" y="847103"/>
                </a:lnTo>
                <a:cubicBezTo>
                  <a:pt x="1035662" y="848148"/>
                  <a:pt x="1040249" y="849593"/>
                  <a:pt x="1044898" y="849889"/>
                </a:cubicBezTo>
                <a:lnTo>
                  <a:pt x="1038680" y="851629"/>
                </a:lnTo>
                <a:lnTo>
                  <a:pt x="1037510" y="851495"/>
                </a:lnTo>
                <a:lnTo>
                  <a:pt x="1036886" y="850270"/>
                </a:lnTo>
                <a:close/>
                <a:moveTo>
                  <a:pt x="4372285" y="845987"/>
                </a:moveTo>
                <a:lnTo>
                  <a:pt x="4370578" y="859241"/>
                </a:lnTo>
                <a:lnTo>
                  <a:pt x="4365774" y="864007"/>
                </a:lnTo>
                <a:close/>
                <a:moveTo>
                  <a:pt x="1370126" y="845632"/>
                </a:moveTo>
                <a:lnTo>
                  <a:pt x="1368661" y="858114"/>
                </a:lnTo>
                <a:lnTo>
                  <a:pt x="1366833" y="857536"/>
                </a:lnTo>
                <a:lnTo>
                  <a:pt x="1358958" y="846979"/>
                </a:lnTo>
                <a:close/>
                <a:moveTo>
                  <a:pt x="1136060" y="843697"/>
                </a:moveTo>
                <a:cubicBezTo>
                  <a:pt x="1145367" y="843144"/>
                  <a:pt x="1180067" y="846852"/>
                  <a:pt x="1192091" y="852124"/>
                </a:cubicBezTo>
                <a:lnTo>
                  <a:pt x="1192538" y="853976"/>
                </a:lnTo>
                <a:lnTo>
                  <a:pt x="1185924" y="853869"/>
                </a:lnTo>
                <a:cubicBezTo>
                  <a:pt x="1178522" y="853015"/>
                  <a:pt x="1170403" y="844341"/>
                  <a:pt x="1164545" y="848947"/>
                </a:cubicBezTo>
                <a:lnTo>
                  <a:pt x="1166095" y="854032"/>
                </a:lnTo>
                <a:lnTo>
                  <a:pt x="1165982" y="854026"/>
                </a:lnTo>
                <a:cubicBezTo>
                  <a:pt x="1155667" y="853030"/>
                  <a:pt x="1146660" y="848522"/>
                  <a:pt x="1136998" y="845769"/>
                </a:cubicBezTo>
                <a:cubicBezTo>
                  <a:pt x="1132678" y="844539"/>
                  <a:pt x="1132958" y="843881"/>
                  <a:pt x="1136060" y="843697"/>
                </a:cubicBezTo>
                <a:close/>
                <a:moveTo>
                  <a:pt x="1002140" y="840044"/>
                </a:moveTo>
                <a:cubicBezTo>
                  <a:pt x="1002140" y="840044"/>
                  <a:pt x="1013223" y="841937"/>
                  <a:pt x="1023518" y="844966"/>
                </a:cubicBezTo>
                <a:lnTo>
                  <a:pt x="1028734" y="847036"/>
                </a:lnTo>
                <a:lnTo>
                  <a:pt x="1017350" y="846711"/>
                </a:lnTo>
                <a:cubicBezTo>
                  <a:pt x="1013643" y="847761"/>
                  <a:pt x="1017115" y="848872"/>
                  <a:pt x="1022449" y="849781"/>
                </a:cubicBezTo>
                <a:lnTo>
                  <a:pt x="1037510" y="851495"/>
                </a:lnTo>
                <a:lnTo>
                  <a:pt x="1037715" y="851899"/>
                </a:lnTo>
                <a:lnTo>
                  <a:pt x="1030437" y="853936"/>
                </a:lnTo>
                <a:cubicBezTo>
                  <a:pt x="1018367" y="854827"/>
                  <a:pt x="1012334" y="847238"/>
                  <a:pt x="1002140" y="840044"/>
                </a:cubicBezTo>
                <a:close/>
                <a:moveTo>
                  <a:pt x="792421" y="838198"/>
                </a:moveTo>
                <a:cubicBezTo>
                  <a:pt x="798475" y="840246"/>
                  <a:pt x="804641" y="843459"/>
                  <a:pt x="810332" y="844947"/>
                </a:cubicBezTo>
                <a:cubicBezTo>
                  <a:pt x="815850" y="846392"/>
                  <a:pt x="820022" y="850170"/>
                  <a:pt x="825542" y="851614"/>
                </a:cubicBezTo>
                <a:cubicBezTo>
                  <a:pt x="836921" y="854592"/>
                  <a:pt x="849427" y="854915"/>
                  <a:pt x="860693" y="858126"/>
                </a:cubicBezTo>
                <a:cubicBezTo>
                  <a:pt x="864793" y="859292"/>
                  <a:pt x="868400" y="861311"/>
                  <a:pt x="872031" y="863277"/>
                </a:cubicBezTo>
                <a:lnTo>
                  <a:pt x="878303" y="865927"/>
                </a:lnTo>
                <a:lnTo>
                  <a:pt x="858657" y="865143"/>
                </a:lnTo>
                <a:cubicBezTo>
                  <a:pt x="848952" y="864482"/>
                  <a:pt x="839379" y="863467"/>
                  <a:pt x="828416" y="861773"/>
                </a:cubicBezTo>
                <a:cubicBezTo>
                  <a:pt x="816579" y="859945"/>
                  <a:pt x="804982" y="857433"/>
                  <a:pt x="793263" y="855263"/>
                </a:cubicBezTo>
                <a:cubicBezTo>
                  <a:pt x="787236" y="849654"/>
                  <a:pt x="767134" y="843299"/>
                  <a:pt x="775179" y="838436"/>
                </a:cubicBezTo>
                <a:cubicBezTo>
                  <a:pt x="780423" y="835267"/>
                  <a:pt x="786366" y="836150"/>
                  <a:pt x="792421" y="838198"/>
                </a:cubicBezTo>
                <a:close/>
                <a:moveTo>
                  <a:pt x="1203438" y="838149"/>
                </a:moveTo>
                <a:cubicBezTo>
                  <a:pt x="1207396" y="838849"/>
                  <a:pt x="1211993" y="840212"/>
                  <a:pt x="1215327" y="840063"/>
                </a:cubicBezTo>
                <a:cubicBezTo>
                  <a:pt x="1224020" y="839674"/>
                  <a:pt x="1232742" y="838549"/>
                  <a:pt x="1241436" y="838161"/>
                </a:cubicBezTo>
                <a:cubicBezTo>
                  <a:pt x="1244770" y="838011"/>
                  <a:pt x="1248874" y="839243"/>
                  <a:pt x="1252585" y="839879"/>
                </a:cubicBezTo>
                <a:lnTo>
                  <a:pt x="1256281" y="839091"/>
                </a:lnTo>
                <a:lnTo>
                  <a:pt x="1263192" y="857804"/>
                </a:lnTo>
                <a:lnTo>
                  <a:pt x="1258837" y="857692"/>
                </a:lnTo>
                <a:cubicBezTo>
                  <a:pt x="1244163" y="857340"/>
                  <a:pt x="1221170" y="856813"/>
                  <a:pt x="1200623" y="856015"/>
                </a:cubicBezTo>
                <a:lnTo>
                  <a:pt x="1190539" y="855436"/>
                </a:lnTo>
                <a:lnTo>
                  <a:pt x="1192616" y="854300"/>
                </a:lnTo>
                <a:lnTo>
                  <a:pt x="1192538" y="853976"/>
                </a:lnTo>
                <a:lnTo>
                  <a:pt x="1195304" y="854021"/>
                </a:lnTo>
                <a:cubicBezTo>
                  <a:pt x="1208241" y="853809"/>
                  <a:pt x="1229007" y="852649"/>
                  <a:pt x="1231974" y="851810"/>
                </a:cubicBezTo>
                <a:cubicBezTo>
                  <a:pt x="1238476" y="849970"/>
                  <a:pt x="1218680" y="851915"/>
                  <a:pt x="1212032" y="851967"/>
                </a:cubicBezTo>
                <a:cubicBezTo>
                  <a:pt x="1206484" y="848051"/>
                  <a:pt x="1193614" y="846618"/>
                  <a:pt x="1195385" y="840221"/>
                </a:cubicBezTo>
                <a:cubicBezTo>
                  <a:pt x="1196162" y="837414"/>
                  <a:pt x="1199480" y="837449"/>
                  <a:pt x="1203438" y="838149"/>
                </a:cubicBezTo>
                <a:close/>
                <a:moveTo>
                  <a:pt x="1072071" y="836049"/>
                </a:moveTo>
                <a:cubicBezTo>
                  <a:pt x="1083154" y="836090"/>
                  <a:pt x="1080301" y="837464"/>
                  <a:pt x="1117057" y="845927"/>
                </a:cubicBezTo>
                <a:cubicBezTo>
                  <a:pt x="1119832" y="847885"/>
                  <a:pt x="1124435" y="849223"/>
                  <a:pt x="1128125" y="850870"/>
                </a:cubicBezTo>
                <a:lnTo>
                  <a:pt x="1132242" y="855892"/>
                </a:lnTo>
                <a:lnTo>
                  <a:pt x="1124299" y="856008"/>
                </a:lnTo>
                <a:cubicBezTo>
                  <a:pt x="1121596" y="856053"/>
                  <a:pt x="1119931" y="856085"/>
                  <a:pt x="1119931" y="856085"/>
                </a:cubicBezTo>
                <a:lnTo>
                  <a:pt x="1119106" y="858815"/>
                </a:lnTo>
                <a:lnTo>
                  <a:pt x="1113763" y="857831"/>
                </a:lnTo>
                <a:cubicBezTo>
                  <a:pt x="1030493" y="852536"/>
                  <a:pt x="1134014" y="857709"/>
                  <a:pt x="1064838" y="849731"/>
                </a:cubicBezTo>
                <a:cubicBezTo>
                  <a:pt x="1062347" y="846936"/>
                  <a:pt x="1057962" y="847548"/>
                  <a:pt x="1053129" y="848790"/>
                </a:cubicBezTo>
                <a:lnTo>
                  <a:pt x="1047680" y="849867"/>
                </a:lnTo>
                <a:lnTo>
                  <a:pt x="1044898" y="849889"/>
                </a:lnTo>
                <a:cubicBezTo>
                  <a:pt x="1050411" y="847479"/>
                  <a:pt x="1051205" y="840789"/>
                  <a:pt x="1054358" y="836239"/>
                </a:cubicBezTo>
                <a:cubicBezTo>
                  <a:pt x="1063133" y="836170"/>
                  <a:pt x="1068377" y="836035"/>
                  <a:pt x="1072071" y="836049"/>
                </a:cubicBezTo>
                <a:close/>
                <a:moveTo>
                  <a:pt x="3630990" y="835547"/>
                </a:moveTo>
                <a:cubicBezTo>
                  <a:pt x="3633127" y="834186"/>
                  <a:pt x="3625384" y="857646"/>
                  <a:pt x="3614621" y="888751"/>
                </a:cubicBezTo>
                <a:lnTo>
                  <a:pt x="3607116" y="910235"/>
                </a:lnTo>
                <a:lnTo>
                  <a:pt x="3608724" y="891704"/>
                </a:lnTo>
                <a:lnTo>
                  <a:pt x="3606492" y="885120"/>
                </a:lnTo>
                <a:lnTo>
                  <a:pt x="3625306" y="845818"/>
                </a:lnTo>
                <a:cubicBezTo>
                  <a:pt x="3628468" y="839212"/>
                  <a:pt x="3630278" y="836001"/>
                  <a:pt x="3630990" y="835547"/>
                </a:cubicBezTo>
                <a:close/>
                <a:moveTo>
                  <a:pt x="4223826" y="833990"/>
                </a:moveTo>
                <a:lnTo>
                  <a:pt x="4223900" y="834756"/>
                </a:lnTo>
                <a:lnTo>
                  <a:pt x="4216192" y="859792"/>
                </a:lnTo>
                <a:cubicBezTo>
                  <a:pt x="4206247" y="889025"/>
                  <a:pt x="4193095" y="921361"/>
                  <a:pt x="4162774" y="995080"/>
                </a:cubicBezTo>
                <a:lnTo>
                  <a:pt x="4132964" y="1061205"/>
                </a:lnTo>
                <a:lnTo>
                  <a:pt x="4137084" y="1047774"/>
                </a:lnTo>
                <a:lnTo>
                  <a:pt x="4138651" y="1043836"/>
                </a:lnTo>
                <a:cubicBezTo>
                  <a:pt x="4140624" y="1038457"/>
                  <a:pt x="4142566" y="1032737"/>
                  <a:pt x="4144900" y="1025642"/>
                </a:cubicBezTo>
                <a:lnTo>
                  <a:pt x="4145316" y="1024367"/>
                </a:lnTo>
                <a:lnTo>
                  <a:pt x="4150024" y="1011223"/>
                </a:lnTo>
                <a:cubicBezTo>
                  <a:pt x="4167121" y="966348"/>
                  <a:pt x="4200146" y="901963"/>
                  <a:pt x="4220103" y="846997"/>
                </a:cubicBezTo>
                <a:close/>
                <a:moveTo>
                  <a:pt x="1349995" y="833262"/>
                </a:moveTo>
                <a:lnTo>
                  <a:pt x="1353479" y="833885"/>
                </a:lnTo>
                <a:cubicBezTo>
                  <a:pt x="1362557" y="835288"/>
                  <a:pt x="1371693" y="836666"/>
                  <a:pt x="1381025" y="837063"/>
                </a:cubicBezTo>
                <a:lnTo>
                  <a:pt x="1401863" y="837108"/>
                </a:lnTo>
                <a:lnTo>
                  <a:pt x="1406070" y="838054"/>
                </a:lnTo>
                <a:lnTo>
                  <a:pt x="1388631" y="840396"/>
                </a:lnTo>
                <a:cubicBezTo>
                  <a:pt x="1379931" y="841379"/>
                  <a:pt x="1371071" y="842942"/>
                  <a:pt x="1362522" y="842299"/>
                </a:cubicBezTo>
                <a:lnTo>
                  <a:pt x="1355000" y="841677"/>
                </a:lnTo>
                <a:lnTo>
                  <a:pt x="1353418" y="839557"/>
                </a:lnTo>
                <a:close/>
                <a:moveTo>
                  <a:pt x="4057478" y="832463"/>
                </a:moveTo>
                <a:cubicBezTo>
                  <a:pt x="4061632" y="832560"/>
                  <a:pt x="4054731" y="853823"/>
                  <a:pt x="4044276" y="881549"/>
                </a:cubicBezTo>
                <a:lnTo>
                  <a:pt x="4024984" y="930745"/>
                </a:lnTo>
                <a:lnTo>
                  <a:pt x="4003097" y="968059"/>
                </a:lnTo>
                <a:cubicBezTo>
                  <a:pt x="3988812" y="994027"/>
                  <a:pt x="3975493" y="1020492"/>
                  <a:pt x="3963907" y="1047723"/>
                </a:cubicBezTo>
                <a:lnTo>
                  <a:pt x="3943503" y="1095682"/>
                </a:lnTo>
                <a:lnTo>
                  <a:pt x="4008125" y="925361"/>
                </a:lnTo>
                <a:lnTo>
                  <a:pt x="4027047" y="868215"/>
                </a:lnTo>
                <a:lnTo>
                  <a:pt x="4049359" y="839965"/>
                </a:lnTo>
                <a:cubicBezTo>
                  <a:pt x="4053480" y="834750"/>
                  <a:pt x="4056093" y="832430"/>
                  <a:pt x="4057478" y="832463"/>
                </a:cubicBezTo>
                <a:close/>
                <a:moveTo>
                  <a:pt x="3048843" y="830984"/>
                </a:moveTo>
                <a:lnTo>
                  <a:pt x="3022811" y="883821"/>
                </a:lnTo>
                <a:cubicBezTo>
                  <a:pt x="3022016" y="885391"/>
                  <a:pt x="3017303" y="887797"/>
                  <a:pt x="3018118" y="886237"/>
                </a:cubicBezTo>
                <a:close/>
                <a:moveTo>
                  <a:pt x="4001592" y="828603"/>
                </a:moveTo>
                <a:lnTo>
                  <a:pt x="3944372" y="1006078"/>
                </a:lnTo>
                <a:cubicBezTo>
                  <a:pt x="3931388" y="1042951"/>
                  <a:pt x="3915017" y="1078582"/>
                  <a:pt x="3898459" y="1113994"/>
                </a:cubicBezTo>
                <a:cubicBezTo>
                  <a:pt x="3894041" y="1123440"/>
                  <a:pt x="3885015" y="1142140"/>
                  <a:pt x="3877834" y="1155980"/>
                </a:cubicBezTo>
                <a:lnTo>
                  <a:pt x="3872937" y="1164736"/>
                </a:lnTo>
                <a:lnTo>
                  <a:pt x="3868353" y="1168607"/>
                </a:lnTo>
                <a:lnTo>
                  <a:pt x="3889659" y="1114274"/>
                </a:lnTo>
                <a:cubicBezTo>
                  <a:pt x="3897835" y="1096477"/>
                  <a:pt x="3906539" y="1078870"/>
                  <a:pt x="3914192" y="1060883"/>
                </a:cubicBezTo>
                <a:cubicBezTo>
                  <a:pt x="3930747" y="1021971"/>
                  <a:pt x="3945627" y="982388"/>
                  <a:pt x="3960090" y="942637"/>
                </a:cubicBezTo>
                <a:lnTo>
                  <a:pt x="3997473" y="839879"/>
                </a:lnTo>
                <a:lnTo>
                  <a:pt x="3997948" y="838678"/>
                </a:lnTo>
                <a:close/>
                <a:moveTo>
                  <a:pt x="885845" y="826825"/>
                </a:moveTo>
                <a:lnTo>
                  <a:pt x="899559" y="830670"/>
                </a:lnTo>
                <a:lnTo>
                  <a:pt x="914769" y="837338"/>
                </a:lnTo>
                <a:lnTo>
                  <a:pt x="895559" y="835173"/>
                </a:lnTo>
                <a:lnTo>
                  <a:pt x="885784" y="829082"/>
                </a:lnTo>
                <a:close/>
                <a:moveTo>
                  <a:pt x="1250897" y="824512"/>
                </a:moveTo>
                <a:cubicBezTo>
                  <a:pt x="1252645" y="826761"/>
                  <a:pt x="1256146" y="828862"/>
                  <a:pt x="1258770" y="831037"/>
                </a:cubicBezTo>
                <a:cubicBezTo>
                  <a:pt x="1261394" y="833212"/>
                  <a:pt x="1263141" y="835461"/>
                  <a:pt x="1261378" y="838004"/>
                </a:cubicBezTo>
                <a:lnTo>
                  <a:pt x="1256281" y="839091"/>
                </a:lnTo>
                <a:close/>
                <a:moveTo>
                  <a:pt x="1290780" y="824198"/>
                </a:moveTo>
                <a:cubicBezTo>
                  <a:pt x="1297907" y="825838"/>
                  <a:pt x="1305291" y="826944"/>
                  <a:pt x="1312159" y="829120"/>
                </a:cubicBezTo>
                <a:cubicBezTo>
                  <a:pt x="1338028" y="837314"/>
                  <a:pt x="1319762" y="838443"/>
                  <a:pt x="1347537" y="841061"/>
                </a:cubicBezTo>
                <a:lnTo>
                  <a:pt x="1355000" y="841677"/>
                </a:lnTo>
                <a:lnTo>
                  <a:pt x="1358958" y="846979"/>
                </a:lnTo>
                <a:lnTo>
                  <a:pt x="1353671" y="847617"/>
                </a:lnTo>
                <a:cubicBezTo>
                  <a:pt x="1340640" y="849257"/>
                  <a:pt x="1335587" y="849857"/>
                  <a:pt x="1317908" y="849437"/>
                </a:cubicBezTo>
                <a:cubicBezTo>
                  <a:pt x="1306635" y="849169"/>
                  <a:pt x="1294703" y="850755"/>
                  <a:pt x="1284194" y="848005"/>
                </a:cubicBezTo>
                <a:cubicBezTo>
                  <a:pt x="1277157" y="846163"/>
                  <a:pt x="1265775" y="842657"/>
                  <a:pt x="1267545" y="836259"/>
                </a:cubicBezTo>
                <a:cubicBezTo>
                  <a:pt x="1269570" y="828942"/>
                  <a:pt x="1283035" y="828218"/>
                  <a:pt x="1290780" y="824198"/>
                </a:cubicBezTo>
                <a:close/>
                <a:moveTo>
                  <a:pt x="4170319" y="822738"/>
                </a:moveTo>
                <a:lnTo>
                  <a:pt x="4156787" y="882870"/>
                </a:lnTo>
                <a:cubicBezTo>
                  <a:pt x="4147150" y="922112"/>
                  <a:pt x="4137489" y="954348"/>
                  <a:pt x="4127091" y="983070"/>
                </a:cubicBezTo>
                <a:lnTo>
                  <a:pt x="4120071" y="1000747"/>
                </a:lnTo>
                <a:lnTo>
                  <a:pt x="4108510" y="1026675"/>
                </a:lnTo>
                <a:cubicBezTo>
                  <a:pt x="4095013" y="1054007"/>
                  <a:pt x="4078925" y="1081779"/>
                  <a:pt x="4048018" y="1140371"/>
                </a:cubicBezTo>
                <a:cubicBezTo>
                  <a:pt x="4046120" y="1143967"/>
                  <a:pt x="4045852" y="1143850"/>
                  <a:pt x="4046607" y="1141412"/>
                </a:cubicBezTo>
                <a:lnTo>
                  <a:pt x="4051114" y="1129120"/>
                </a:lnTo>
                <a:lnTo>
                  <a:pt x="4058631" y="1113268"/>
                </a:lnTo>
                <a:lnTo>
                  <a:pt x="4074094" y="1069228"/>
                </a:lnTo>
                <a:lnTo>
                  <a:pt x="4090111" y="1026623"/>
                </a:lnTo>
                <a:lnTo>
                  <a:pt x="4132622" y="925389"/>
                </a:lnTo>
                <a:cubicBezTo>
                  <a:pt x="4174625" y="817099"/>
                  <a:pt x="4149125" y="856499"/>
                  <a:pt x="4166536" y="828783"/>
                </a:cubicBezTo>
                <a:close/>
                <a:moveTo>
                  <a:pt x="3053007" y="822536"/>
                </a:moveTo>
                <a:lnTo>
                  <a:pt x="3053498" y="822616"/>
                </a:lnTo>
                <a:lnTo>
                  <a:pt x="3048843" y="830984"/>
                </a:lnTo>
                <a:close/>
                <a:moveTo>
                  <a:pt x="1307253" y="821006"/>
                </a:moveTo>
                <a:cubicBezTo>
                  <a:pt x="1317136" y="821217"/>
                  <a:pt x="1330232" y="821858"/>
                  <a:pt x="1336831" y="822138"/>
                </a:cubicBezTo>
                <a:lnTo>
                  <a:pt x="1344424" y="823014"/>
                </a:lnTo>
                <a:lnTo>
                  <a:pt x="1349995" y="833262"/>
                </a:lnTo>
                <a:lnTo>
                  <a:pt x="1324113" y="828631"/>
                </a:lnTo>
                <a:cubicBezTo>
                  <a:pt x="1315916" y="826900"/>
                  <a:pt x="1308085" y="825017"/>
                  <a:pt x="1296948" y="822453"/>
                </a:cubicBezTo>
                <a:cubicBezTo>
                  <a:pt x="1290697" y="821014"/>
                  <a:pt x="1297369" y="820794"/>
                  <a:pt x="1307253" y="821006"/>
                </a:cubicBezTo>
                <a:close/>
                <a:moveTo>
                  <a:pt x="1342999" y="820393"/>
                </a:moveTo>
                <a:cubicBezTo>
                  <a:pt x="1342322" y="817998"/>
                  <a:pt x="1344757" y="819276"/>
                  <a:pt x="1348046" y="821348"/>
                </a:cubicBezTo>
                <a:lnTo>
                  <a:pt x="1352712" y="823970"/>
                </a:lnTo>
                <a:lnTo>
                  <a:pt x="1344424" y="823014"/>
                </a:lnTo>
                <a:close/>
                <a:moveTo>
                  <a:pt x="4366484" y="817376"/>
                </a:moveTo>
                <a:lnTo>
                  <a:pt x="4365704" y="821128"/>
                </a:lnTo>
                <a:lnTo>
                  <a:pt x="4362518" y="825162"/>
                </a:lnTo>
                <a:close/>
                <a:moveTo>
                  <a:pt x="984155" y="815924"/>
                </a:moveTo>
                <a:lnTo>
                  <a:pt x="986388" y="816054"/>
                </a:lnTo>
                <a:lnTo>
                  <a:pt x="988785" y="816393"/>
                </a:lnTo>
                <a:lnTo>
                  <a:pt x="1010554" y="819135"/>
                </a:lnTo>
                <a:lnTo>
                  <a:pt x="1012927" y="819824"/>
                </a:lnTo>
                <a:cubicBezTo>
                  <a:pt x="1017688" y="821262"/>
                  <a:pt x="1021605" y="822434"/>
                  <a:pt x="1023936" y="822905"/>
                </a:cubicBezTo>
                <a:cubicBezTo>
                  <a:pt x="1023936" y="822905"/>
                  <a:pt x="1010488" y="823810"/>
                  <a:pt x="1003996" y="823061"/>
                </a:cubicBezTo>
                <a:cubicBezTo>
                  <a:pt x="996593" y="822207"/>
                  <a:pt x="984345" y="824244"/>
                  <a:pt x="982616" y="818139"/>
                </a:cubicBezTo>
                <a:cubicBezTo>
                  <a:pt x="982238" y="816801"/>
                  <a:pt x="982878" y="816152"/>
                  <a:pt x="984155" y="815924"/>
                </a:cubicBezTo>
                <a:close/>
                <a:moveTo>
                  <a:pt x="4348687" y="813858"/>
                </a:moveTo>
                <a:lnTo>
                  <a:pt x="4346400" y="824607"/>
                </a:lnTo>
                <a:cubicBezTo>
                  <a:pt x="4343491" y="835608"/>
                  <a:pt x="4339013" y="850049"/>
                  <a:pt x="4337015" y="857450"/>
                </a:cubicBezTo>
                <a:lnTo>
                  <a:pt x="4332380" y="874262"/>
                </a:lnTo>
                <a:lnTo>
                  <a:pt x="4329411" y="880918"/>
                </a:lnTo>
                <a:lnTo>
                  <a:pt x="4325632" y="890359"/>
                </a:lnTo>
                <a:lnTo>
                  <a:pt x="4326838" y="883071"/>
                </a:lnTo>
                <a:lnTo>
                  <a:pt x="4326840" y="883058"/>
                </a:lnTo>
                <a:lnTo>
                  <a:pt x="4326841" y="883055"/>
                </a:lnTo>
                <a:lnTo>
                  <a:pt x="4326841" y="883052"/>
                </a:lnTo>
                <a:lnTo>
                  <a:pt x="4331488" y="872746"/>
                </a:lnTo>
                <a:cubicBezTo>
                  <a:pt x="4336024" y="860196"/>
                  <a:pt x="4340264" y="837369"/>
                  <a:pt x="4346188" y="819709"/>
                </a:cubicBezTo>
                <a:close/>
                <a:moveTo>
                  <a:pt x="4368895" y="812643"/>
                </a:moveTo>
                <a:lnTo>
                  <a:pt x="4366484" y="817376"/>
                </a:lnTo>
                <a:lnTo>
                  <a:pt x="4367210" y="813878"/>
                </a:lnTo>
                <a:close/>
                <a:moveTo>
                  <a:pt x="4382002" y="812030"/>
                </a:moveTo>
                <a:lnTo>
                  <a:pt x="4380118" y="826864"/>
                </a:lnTo>
                <a:cubicBezTo>
                  <a:pt x="4377320" y="833194"/>
                  <a:pt x="4373613" y="839596"/>
                  <a:pt x="4372285" y="845987"/>
                </a:cubicBezTo>
                <a:cubicBezTo>
                  <a:pt x="4373845" y="838481"/>
                  <a:pt x="4378560" y="824212"/>
                  <a:pt x="4381697" y="813326"/>
                </a:cubicBezTo>
                <a:close/>
                <a:moveTo>
                  <a:pt x="967406" y="811471"/>
                </a:moveTo>
                <a:cubicBezTo>
                  <a:pt x="973658" y="809702"/>
                  <a:pt x="985458" y="812089"/>
                  <a:pt x="996862" y="815153"/>
                </a:cubicBezTo>
                <a:lnTo>
                  <a:pt x="1005711" y="817727"/>
                </a:lnTo>
                <a:lnTo>
                  <a:pt x="1002558" y="817981"/>
                </a:lnTo>
                <a:cubicBezTo>
                  <a:pt x="999220" y="818225"/>
                  <a:pt x="993857" y="816926"/>
                  <a:pt x="989516" y="816236"/>
                </a:cubicBezTo>
                <a:lnTo>
                  <a:pt x="986388" y="816054"/>
                </a:lnTo>
                <a:lnTo>
                  <a:pt x="972643" y="814104"/>
                </a:lnTo>
                <a:cubicBezTo>
                  <a:pt x="967263" y="813340"/>
                  <a:pt x="963700" y="812520"/>
                  <a:pt x="967406" y="811471"/>
                </a:cubicBezTo>
                <a:close/>
                <a:moveTo>
                  <a:pt x="1356802" y="810316"/>
                </a:moveTo>
                <a:lnTo>
                  <a:pt x="1353898" y="811823"/>
                </a:lnTo>
                <a:cubicBezTo>
                  <a:pt x="1347251" y="811876"/>
                  <a:pt x="1340625" y="811682"/>
                  <a:pt x="1333956" y="811980"/>
                </a:cubicBezTo>
                <a:close/>
                <a:moveTo>
                  <a:pt x="1915269" y="810233"/>
                </a:moveTo>
                <a:lnTo>
                  <a:pt x="1988729" y="818705"/>
                </a:lnTo>
                <a:cubicBezTo>
                  <a:pt x="1996083" y="819727"/>
                  <a:pt x="2002704" y="822773"/>
                  <a:pt x="2010108" y="823627"/>
                </a:cubicBezTo>
                <a:cubicBezTo>
                  <a:pt x="2016601" y="824376"/>
                  <a:pt x="2023476" y="823052"/>
                  <a:pt x="2030048" y="823471"/>
                </a:cubicBezTo>
                <a:cubicBezTo>
                  <a:pt x="2039345" y="824061"/>
                  <a:pt x="2048413" y="825588"/>
                  <a:pt x="2057596" y="826647"/>
                </a:cubicBezTo>
                <a:cubicBezTo>
                  <a:pt x="2059218" y="826835"/>
                  <a:pt x="2059200" y="826935"/>
                  <a:pt x="2058154" y="826981"/>
                </a:cubicBezTo>
                <a:cubicBezTo>
                  <a:pt x="2055015" y="827118"/>
                  <a:pt x="2042640" y="826765"/>
                  <a:pt x="2037654" y="826804"/>
                </a:cubicBezTo>
                <a:lnTo>
                  <a:pt x="1997771" y="827118"/>
                </a:lnTo>
                <a:cubicBezTo>
                  <a:pt x="1997771" y="827118"/>
                  <a:pt x="1969506" y="819957"/>
                  <a:pt x="1955014" y="817274"/>
                </a:cubicBezTo>
                <a:cubicBezTo>
                  <a:pt x="1946027" y="815609"/>
                  <a:pt x="1936307" y="816131"/>
                  <a:pt x="1927467" y="814096"/>
                </a:cubicBezTo>
                <a:close/>
                <a:moveTo>
                  <a:pt x="1297789" y="809372"/>
                </a:moveTo>
                <a:lnTo>
                  <a:pt x="1303065" y="809564"/>
                </a:lnTo>
                <a:cubicBezTo>
                  <a:pt x="1331413" y="811155"/>
                  <a:pt x="1293932" y="813770"/>
                  <a:pt x="1333956" y="811980"/>
                </a:cubicBezTo>
                <a:cubicBezTo>
                  <a:pt x="1312275" y="812949"/>
                  <a:pt x="1297761" y="815022"/>
                  <a:pt x="1275569" y="817530"/>
                </a:cubicBezTo>
                <a:cubicBezTo>
                  <a:pt x="1271767" y="815863"/>
                  <a:pt x="1262527" y="814979"/>
                  <a:pt x="1260084" y="813117"/>
                </a:cubicBezTo>
                <a:lnTo>
                  <a:pt x="1260359" y="810863"/>
                </a:lnTo>
                <a:lnTo>
                  <a:pt x="1280300" y="810705"/>
                </a:lnTo>
                <a:cubicBezTo>
                  <a:pt x="1285768" y="810307"/>
                  <a:pt x="1290017" y="809982"/>
                  <a:pt x="1293360" y="809721"/>
                </a:cubicBezTo>
                <a:close/>
                <a:moveTo>
                  <a:pt x="1360625" y="809349"/>
                </a:moveTo>
                <a:cubicBezTo>
                  <a:pt x="1361671" y="809408"/>
                  <a:pt x="1361691" y="809618"/>
                  <a:pt x="1360065" y="810078"/>
                </a:cubicBezTo>
                <a:lnTo>
                  <a:pt x="1356802" y="810316"/>
                </a:lnTo>
                <a:lnTo>
                  <a:pt x="1358539" y="809415"/>
                </a:lnTo>
                <a:close/>
                <a:moveTo>
                  <a:pt x="4368564" y="807367"/>
                </a:moveTo>
                <a:lnTo>
                  <a:pt x="4367210" y="813878"/>
                </a:lnTo>
                <a:lnTo>
                  <a:pt x="4361669" y="817940"/>
                </a:lnTo>
                <a:lnTo>
                  <a:pt x="4356143" y="833234"/>
                </a:lnTo>
                <a:lnTo>
                  <a:pt x="4356141" y="833235"/>
                </a:lnTo>
                <a:cubicBezTo>
                  <a:pt x="4352457" y="843431"/>
                  <a:pt x="4348306" y="853472"/>
                  <a:pt x="4345087" y="863826"/>
                </a:cubicBezTo>
                <a:cubicBezTo>
                  <a:pt x="4341318" y="875955"/>
                  <a:pt x="4339122" y="884004"/>
                  <a:pt x="4337608" y="890067"/>
                </a:cubicBezTo>
                <a:lnTo>
                  <a:pt x="4336368" y="895306"/>
                </a:lnTo>
                <a:lnTo>
                  <a:pt x="4322978" y="925007"/>
                </a:lnTo>
                <a:lnTo>
                  <a:pt x="4301579" y="984223"/>
                </a:lnTo>
                <a:lnTo>
                  <a:pt x="4296698" y="994939"/>
                </a:lnTo>
                <a:lnTo>
                  <a:pt x="4316603" y="933079"/>
                </a:lnTo>
                <a:cubicBezTo>
                  <a:pt x="4318543" y="923745"/>
                  <a:pt x="4320202" y="915717"/>
                  <a:pt x="4321616" y="908842"/>
                </a:cubicBezTo>
                <a:lnTo>
                  <a:pt x="4325148" y="891567"/>
                </a:lnTo>
                <a:lnTo>
                  <a:pt x="4325632" y="890359"/>
                </a:lnTo>
                <a:lnTo>
                  <a:pt x="4325542" y="890895"/>
                </a:lnTo>
                <a:cubicBezTo>
                  <a:pt x="4324618" y="897847"/>
                  <a:pt x="4325381" y="898961"/>
                  <a:pt x="4332178" y="874995"/>
                </a:cubicBezTo>
                <a:lnTo>
                  <a:pt x="4332380" y="874262"/>
                </a:lnTo>
                <a:lnTo>
                  <a:pt x="4334542" y="869414"/>
                </a:lnTo>
                <a:cubicBezTo>
                  <a:pt x="4341712" y="854902"/>
                  <a:pt x="4332607" y="884145"/>
                  <a:pt x="4348070" y="826860"/>
                </a:cubicBezTo>
                <a:close/>
                <a:moveTo>
                  <a:pt x="4376953" y="807363"/>
                </a:moveTo>
                <a:lnTo>
                  <a:pt x="4375228" y="814756"/>
                </a:lnTo>
                <a:cubicBezTo>
                  <a:pt x="4371941" y="825471"/>
                  <a:pt x="4366823" y="839373"/>
                  <a:pt x="4365061" y="846835"/>
                </a:cubicBezTo>
                <a:cubicBezTo>
                  <a:pt x="4362222" y="858858"/>
                  <a:pt x="4360261" y="866757"/>
                  <a:pt x="4358731" y="872389"/>
                </a:cubicBezTo>
                <a:lnTo>
                  <a:pt x="4354983" y="884311"/>
                </a:lnTo>
                <a:lnTo>
                  <a:pt x="4354966" y="884358"/>
                </a:lnTo>
                <a:lnTo>
                  <a:pt x="4351099" y="893816"/>
                </a:lnTo>
                <a:cubicBezTo>
                  <a:pt x="4349488" y="897804"/>
                  <a:pt x="4347405" y="903237"/>
                  <a:pt x="4344404" y="911974"/>
                </a:cubicBezTo>
                <a:lnTo>
                  <a:pt x="4338440" y="930034"/>
                </a:lnTo>
                <a:lnTo>
                  <a:pt x="4337243" y="933276"/>
                </a:lnTo>
                <a:cubicBezTo>
                  <a:pt x="4334141" y="941321"/>
                  <a:pt x="4336168" y="933699"/>
                  <a:pt x="4287681" y="1060968"/>
                </a:cubicBezTo>
                <a:lnTo>
                  <a:pt x="4280575" y="1080632"/>
                </a:lnTo>
                <a:lnTo>
                  <a:pt x="4254978" y="1117276"/>
                </a:lnTo>
                <a:lnTo>
                  <a:pt x="4261060" y="1106900"/>
                </a:lnTo>
                <a:cubicBezTo>
                  <a:pt x="4276286" y="1081175"/>
                  <a:pt x="4263531" y="1103886"/>
                  <a:pt x="4277970" y="1066527"/>
                </a:cubicBezTo>
                <a:lnTo>
                  <a:pt x="4285984" y="1046521"/>
                </a:lnTo>
                <a:lnTo>
                  <a:pt x="4274082" y="1069888"/>
                </a:lnTo>
                <a:cubicBezTo>
                  <a:pt x="4265452" y="1087760"/>
                  <a:pt x="4261409" y="1096557"/>
                  <a:pt x="4257983" y="1105144"/>
                </a:cubicBezTo>
                <a:lnTo>
                  <a:pt x="4256500" y="1109116"/>
                </a:lnTo>
                <a:lnTo>
                  <a:pt x="4256652" y="1108550"/>
                </a:lnTo>
                <a:lnTo>
                  <a:pt x="4301579" y="984223"/>
                </a:lnTo>
                <a:lnTo>
                  <a:pt x="4318299" y="947525"/>
                </a:lnTo>
                <a:cubicBezTo>
                  <a:pt x="4329204" y="921558"/>
                  <a:pt x="4332132" y="912761"/>
                  <a:pt x="4334218" y="904394"/>
                </a:cubicBezTo>
                <a:lnTo>
                  <a:pt x="4336368" y="895306"/>
                </a:lnTo>
                <a:lnTo>
                  <a:pt x="4340408" y="886345"/>
                </a:lnTo>
                <a:cubicBezTo>
                  <a:pt x="4344845" y="874065"/>
                  <a:pt x="4346739" y="860999"/>
                  <a:pt x="4350615" y="848532"/>
                </a:cubicBezTo>
                <a:lnTo>
                  <a:pt x="4356143" y="833234"/>
                </a:lnTo>
                <a:lnTo>
                  <a:pt x="4362518" y="825162"/>
                </a:lnTo>
                <a:lnTo>
                  <a:pt x="4362517" y="825164"/>
                </a:lnTo>
                <a:cubicBezTo>
                  <a:pt x="4358947" y="835042"/>
                  <a:pt x="4356696" y="842508"/>
                  <a:pt x="4355139" y="848812"/>
                </a:cubicBezTo>
                <a:lnTo>
                  <a:pt x="4354524" y="851998"/>
                </a:lnTo>
                <a:lnTo>
                  <a:pt x="4345936" y="871050"/>
                </a:lnTo>
                <a:cubicBezTo>
                  <a:pt x="4337305" y="896196"/>
                  <a:pt x="4329810" y="921720"/>
                  <a:pt x="4322215" y="947210"/>
                </a:cubicBezTo>
                <a:lnTo>
                  <a:pt x="4302433" y="1008961"/>
                </a:lnTo>
                <a:lnTo>
                  <a:pt x="4298739" y="1017275"/>
                </a:lnTo>
                <a:lnTo>
                  <a:pt x="4285988" y="1046515"/>
                </a:lnTo>
                <a:lnTo>
                  <a:pt x="4297887" y="1023154"/>
                </a:lnTo>
                <a:lnTo>
                  <a:pt x="4302433" y="1008961"/>
                </a:lnTo>
                <a:lnTo>
                  <a:pt x="4314974" y="980742"/>
                </a:lnTo>
                <a:cubicBezTo>
                  <a:pt x="4326127" y="955191"/>
                  <a:pt x="4337113" y="928482"/>
                  <a:pt x="4342953" y="908015"/>
                </a:cubicBezTo>
                <a:cubicBezTo>
                  <a:pt x="4349005" y="886801"/>
                  <a:pt x="4350326" y="875966"/>
                  <a:pt x="4351920" y="865495"/>
                </a:cubicBezTo>
                <a:lnTo>
                  <a:pt x="4354524" y="851998"/>
                </a:lnTo>
                <a:lnTo>
                  <a:pt x="4363365" y="832387"/>
                </a:lnTo>
                <a:lnTo>
                  <a:pt x="4365704" y="821128"/>
                </a:lnTo>
                <a:lnTo>
                  <a:pt x="4376296" y="807719"/>
                </a:lnTo>
                <a:close/>
                <a:moveTo>
                  <a:pt x="4231472" y="807276"/>
                </a:moveTo>
                <a:lnTo>
                  <a:pt x="4223826" y="833990"/>
                </a:lnTo>
                <a:lnTo>
                  <a:pt x="4223613" y="831815"/>
                </a:lnTo>
                <a:cubicBezTo>
                  <a:pt x="4223156" y="830338"/>
                  <a:pt x="4223263" y="828076"/>
                  <a:pt x="4226295" y="819946"/>
                </a:cubicBezTo>
                <a:close/>
                <a:moveTo>
                  <a:pt x="1881246" y="802098"/>
                </a:moveTo>
                <a:lnTo>
                  <a:pt x="1890878" y="802507"/>
                </a:lnTo>
                <a:lnTo>
                  <a:pt x="1915269" y="810233"/>
                </a:lnTo>
                <a:lnTo>
                  <a:pt x="1906088" y="809174"/>
                </a:lnTo>
                <a:close/>
                <a:moveTo>
                  <a:pt x="4374419" y="801797"/>
                </a:moveTo>
                <a:cubicBezTo>
                  <a:pt x="4377197" y="799156"/>
                  <a:pt x="4378221" y="799715"/>
                  <a:pt x="4378140" y="802277"/>
                </a:cubicBezTo>
                <a:lnTo>
                  <a:pt x="4377112" y="806687"/>
                </a:lnTo>
                <a:lnTo>
                  <a:pt x="4376296" y="807719"/>
                </a:lnTo>
                <a:lnTo>
                  <a:pt x="4373666" y="809146"/>
                </a:lnTo>
                <a:lnTo>
                  <a:pt x="4368895" y="812643"/>
                </a:lnTo>
                <a:close/>
                <a:moveTo>
                  <a:pt x="4384629" y="800799"/>
                </a:moveTo>
                <a:lnTo>
                  <a:pt x="4382002" y="812030"/>
                </a:lnTo>
                <a:lnTo>
                  <a:pt x="4382491" y="808171"/>
                </a:lnTo>
                <a:cubicBezTo>
                  <a:pt x="4381812" y="806379"/>
                  <a:pt x="4380606" y="805890"/>
                  <a:pt x="4379069" y="806215"/>
                </a:cubicBezTo>
                <a:lnTo>
                  <a:pt x="4376953" y="807363"/>
                </a:lnTo>
                <a:lnTo>
                  <a:pt x="4377112" y="806687"/>
                </a:lnTo>
                <a:lnTo>
                  <a:pt x="4381643" y="800948"/>
                </a:lnTo>
                <a:cubicBezTo>
                  <a:pt x="4384020" y="797941"/>
                  <a:pt x="4384817" y="798313"/>
                  <a:pt x="4384629" y="800799"/>
                </a:cubicBezTo>
                <a:close/>
                <a:moveTo>
                  <a:pt x="769849" y="796058"/>
                </a:moveTo>
                <a:cubicBezTo>
                  <a:pt x="765835" y="793225"/>
                  <a:pt x="822175" y="806523"/>
                  <a:pt x="826380" y="807491"/>
                </a:cubicBezTo>
                <a:lnTo>
                  <a:pt x="886968" y="825250"/>
                </a:lnTo>
                <a:lnTo>
                  <a:pt x="885868" y="825959"/>
                </a:lnTo>
                <a:lnTo>
                  <a:pt x="885845" y="826825"/>
                </a:lnTo>
                <a:lnTo>
                  <a:pt x="884252" y="826379"/>
                </a:lnTo>
                <a:cubicBezTo>
                  <a:pt x="865273" y="822460"/>
                  <a:pt x="837554" y="819353"/>
                  <a:pt x="821649" y="814315"/>
                </a:cubicBezTo>
                <a:cubicBezTo>
                  <a:pt x="804087" y="808753"/>
                  <a:pt x="784039" y="806070"/>
                  <a:pt x="769849" y="796058"/>
                </a:cubicBezTo>
                <a:close/>
                <a:moveTo>
                  <a:pt x="1825198" y="794932"/>
                </a:moveTo>
                <a:lnTo>
                  <a:pt x="1877105" y="800918"/>
                </a:lnTo>
                <a:lnTo>
                  <a:pt x="1881246" y="802098"/>
                </a:lnTo>
                <a:lnTo>
                  <a:pt x="1857163" y="801075"/>
                </a:lnTo>
                <a:cubicBezTo>
                  <a:pt x="1849465" y="800188"/>
                  <a:pt x="1843124" y="799421"/>
                  <a:pt x="1837846" y="798757"/>
                </a:cubicBezTo>
                <a:lnTo>
                  <a:pt x="1833829" y="798232"/>
                </a:lnTo>
                <a:close/>
                <a:moveTo>
                  <a:pt x="1421242" y="787652"/>
                </a:moveTo>
                <a:lnTo>
                  <a:pt x="1447856" y="790721"/>
                </a:lnTo>
                <a:cubicBezTo>
                  <a:pt x="1451103" y="791095"/>
                  <a:pt x="1451053" y="791364"/>
                  <a:pt x="1448948" y="791541"/>
                </a:cubicBezTo>
                <a:cubicBezTo>
                  <a:pt x="1442629" y="792071"/>
                  <a:pt x="1417808" y="791776"/>
                  <a:pt x="1407973" y="791036"/>
                </a:cubicBezTo>
                <a:lnTo>
                  <a:pt x="1398615" y="788881"/>
                </a:lnTo>
                <a:lnTo>
                  <a:pt x="1407642" y="787724"/>
                </a:lnTo>
                <a:close/>
                <a:moveTo>
                  <a:pt x="4239311" y="782166"/>
                </a:moveTo>
                <a:lnTo>
                  <a:pt x="4239043" y="783110"/>
                </a:lnTo>
                <a:lnTo>
                  <a:pt x="4233784" y="801695"/>
                </a:lnTo>
                <a:lnTo>
                  <a:pt x="4233333" y="802715"/>
                </a:lnTo>
                <a:lnTo>
                  <a:pt x="4231472" y="807276"/>
                </a:lnTo>
                <a:lnTo>
                  <a:pt x="4234628" y="796241"/>
                </a:lnTo>
                <a:close/>
                <a:moveTo>
                  <a:pt x="3888497" y="778020"/>
                </a:moveTo>
                <a:lnTo>
                  <a:pt x="3889399" y="778686"/>
                </a:lnTo>
                <a:cubicBezTo>
                  <a:pt x="3894895" y="787327"/>
                  <a:pt x="3890239" y="801250"/>
                  <a:pt x="3882260" y="816735"/>
                </a:cubicBezTo>
                <a:lnTo>
                  <a:pt x="3871127" y="836098"/>
                </a:lnTo>
                <a:lnTo>
                  <a:pt x="3872602" y="831427"/>
                </a:lnTo>
                <a:cubicBezTo>
                  <a:pt x="3875153" y="821974"/>
                  <a:pt x="3879370" y="807934"/>
                  <a:pt x="3884003" y="792749"/>
                </a:cubicBezTo>
                <a:close/>
                <a:moveTo>
                  <a:pt x="3078898" y="777644"/>
                </a:moveTo>
                <a:cubicBezTo>
                  <a:pt x="3080369" y="776366"/>
                  <a:pt x="3071221" y="796017"/>
                  <a:pt x="3058805" y="822109"/>
                </a:cubicBezTo>
                <a:lnTo>
                  <a:pt x="3056893" y="826105"/>
                </a:lnTo>
                <a:lnTo>
                  <a:pt x="3055289" y="822905"/>
                </a:lnTo>
                <a:lnTo>
                  <a:pt x="3053498" y="822616"/>
                </a:lnTo>
                <a:lnTo>
                  <a:pt x="3073617" y="786436"/>
                </a:lnTo>
                <a:cubicBezTo>
                  <a:pt x="3076739" y="780822"/>
                  <a:pt x="3078408" y="778071"/>
                  <a:pt x="3078898" y="777644"/>
                </a:cubicBezTo>
                <a:close/>
                <a:moveTo>
                  <a:pt x="4019379" y="777419"/>
                </a:moveTo>
                <a:lnTo>
                  <a:pt x="4018013" y="781838"/>
                </a:lnTo>
                <a:cubicBezTo>
                  <a:pt x="4015809" y="788581"/>
                  <a:pt x="4013100" y="796553"/>
                  <a:pt x="4009786" y="805957"/>
                </a:cubicBezTo>
                <a:lnTo>
                  <a:pt x="4001592" y="828603"/>
                </a:lnTo>
                <a:lnTo>
                  <a:pt x="4001731" y="828175"/>
                </a:lnTo>
                <a:lnTo>
                  <a:pt x="4003474" y="823384"/>
                </a:lnTo>
                <a:close/>
                <a:moveTo>
                  <a:pt x="1770212" y="776307"/>
                </a:moveTo>
                <a:cubicBezTo>
                  <a:pt x="1771600" y="771288"/>
                  <a:pt x="1780035" y="781268"/>
                  <a:pt x="1785423" y="782974"/>
                </a:cubicBezTo>
                <a:cubicBezTo>
                  <a:pt x="1792291" y="785150"/>
                  <a:pt x="1799674" y="786257"/>
                  <a:pt x="1806800" y="787897"/>
                </a:cubicBezTo>
                <a:lnTo>
                  <a:pt x="1825198" y="794932"/>
                </a:lnTo>
                <a:lnTo>
                  <a:pt x="1822012" y="794565"/>
                </a:lnTo>
                <a:cubicBezTo>
                  <a:pt x="1812829" y="793505"/>
                  <a:pt x="1803865" y="791313"/>
                  <a:pt x="1794464" y="791388"/>
                </a:cubicBezTo>
                <a:cubicBezTo>
                  <a:pt x="1787993" y="791438"/>
                  <a:pt x="1783865" y="791629"/>
                  <a:pt x="1780987" y="791744"/>
                </a:cubicBezTo>
                <a:lnTo>
                  <a:pt x="1779197" y="791713"/>
                </a:lnTo>
                <a:lnTo>
                  <a:pt x="1773921" y="786015"/>
                </a:lnTo>
                <a:cubicBezTo>
                  <a:pt x="1771185" y="783060"/>
                  <a:pt x="1769199" y="779966"/>
                  <a:pt x="1770212" y="776307"/>
                </a:cubicBezTo>
                <a:close/>
                <a:moveTo>
                  <a:pt x="1270906" y="775536"/>
                </a:moveTo>
                <a:lnTo>
                  <a:pt x="1284013" y="776740"/>
                </a:lnTo>
                <a:cubicBezTo>
                  <a:pt x="1290586" y="777158"/>
                  <a:pt x="1297462" y="775834"/>
                  <a:pt x="1303955" y="776583"/>
                </a:cubicBezTo>
                <a:cubicBezTo>
                  <a:pt x="1309940" y="777273"/>
                  <a:pt x="1321726" y="778053"/>
                  <a:pt x="1330515" y="779085"/>
                </a:cubicBezTo>
                <a:lnTo>
                  <a:pt x="1340311" y="780831"/>
                </a:lnTo>
                <a:lnTo>
                  <a:pt x="1300172" y="778810"/>
                </a:lnTo>
                <a:lnTo>
                  <a:pt x="1297787" y="778329"/>
                </a:lnTo>
                <a:lnTo>
                  <a:pt x="1293088" y="778217"/>
                </a:lnTo>
                <a:close/>
                <a:moveTo>
                  <a:pt x="1262932" y="774573"/>
                </a:moveTo>
                <a:lnTo>
                  <a:pt x="1270906" y="775536"/>
                </a:lnTo>
                <a:lnTo>
                  <a:pt x="1265929" y="775079"/>
                </a:lnTo>
                <a:close/>
                <a:moveTo>
                  <a:pt x="1389887" y="774209"/>
                </a:moveTo>
                <a:lnTo>
                  <a:pt x="1411266" y="779132"/>
                </a:lnTo>
                <a:cubicBezTo>
                  <a:pt x="1424560" y="779027"/>
                  <a:pt x="1438164" y="777321"/>
                  <a:pt x="1451149" y="778818"/>
                </a:cubicBezTo>
                <a:lnTo>
                  <a:pt x="1458035" y="779613"/>
                </a:lnTo>
                <a:lnTo>
                  <a:pt x="1451629" y="780512"/>
                </a:lnTo>
                <a:lnTo>
                  <a:pt x="1425041" y="780720"/>
                </a:lnTo>
                <a:cubicBezTo>
                  <a:pt x="1418393" y="780773"/>
                  <a:pt x="1410768" y="783363"/>
                  <a:pt x="1405099" y="780877"/>
                </a:cubicBezTo>
                <a:close/>
                <a:moveTo>
                  <a:pt x="1063221" y="773387"/>
                </a:moveTo>
                <a:lnTo>
                  <a:pt x="1063225" y="773387"/>
                </a:lnTo>
                <a:lnTo>
                  <a:pt x="1043279" y="773544"/>
                </a:lnTo>
                <a:close/>
                <a:moveTo>
                  <a:pt x="4020686" y="773187"/>
                </a:moveTo>
                <a:lnTo>
                  <a:pt x="4019800" y="776202"/>
                </a:lnTo>
                <a:lnTo>
                  <a:pt x="4019379" y="777419"/>
                </a:lnTo>
                <a:close/>
                <a:moveTo>
                  <a:pt x="4242331" y="773083"/>
                </a:moveTo>
                <a:lnTo>
                  <a:pt x="4239311" y="782166"/>
                </a:lnTo>
                <a:lnTo>
                  <a:pt x="4241123" y="775765"/>
                </a:lnTo>
                <a:close/>
                <a:moveTo>
                  <a:pt x="1083796" y="773042"/>
                </a:moveTo>
                <a:cubicBezTo>
                  <a:pt x="1084835" y="773054"/>
                  <a:pt x="1084831" y="773108"/>
                  <a:pt x="1083162" y="773230"/>
                </a:cubicBezTo>
                <a:lnTo>
                  <a:pt x="1063225" y="773387"/>
                </a:lnTo>
                <a:lnTo>
                  <a:pt x="1074212" y="773186"/>
                </a:lnTo>
                <a:cubicBezTo>
                  <a:pt x="1078344" y="773100"/>
                  <a:pt x="1082241" y="773024"/>
                  <a:pt x="1083796" y="773042"/>
                </a:cubicBezTo>
                <a:close/>
                <a:moveTo>
                  <a:pt x="1423660" y="772489"/>
                </a:moveTo>
                <a:lnTo>
                  <a:pt x="1439742" y="773818"/>
                </a:lnTo>
                <a:lnTo>
                  <a:pt x="1429771" y="773897"/>
                </a:lnTo>
                <a:close/>
                <a:moveTo>
                  <a:pt x="4057173" y="772298"/>
                </a:moveTo>
                <a:cubicBezTo>
                  <a:pt x="4055905" y="778310"/>
                  <a:pt x="4048917" y="801734"/>
                  <a:pt x="4045967" y="811070"/>
                </a:cubicBezTo>
                <a:lnTo>
                  <a:pt x="4027047" y="868215"/>
                </a:lnTo>
                <a:lnTo>
                  <a:pt x="4023859" y="872251"/>
                </a:lnTo>
                <a:cubicBezTo>
                  <a:pt x="4014016" y="891573"/>
                  <a:pt x="4010239" y="913480"/>
                  <a:pt x="4001750" y="933433"/>
                </a:cubicBezTo>
                <a:cubicBezTo>
                  <a:pt x="3979085" y="986704"/>
                  <a:pt x="3958445" y="1029721"/>
                  <a:pt x="3941526" y="1063054"/>
                </a:cubicBezTo>
                <a:lnTo>
                  <a:pt x="3931432" y="1082362"/>
                </a:lnTo>
                <a:lnTo>
                  <a:pt x="3934637" y="1074114"/>
                </a:lnTo>
                <a:lnTo>
                  <a:pt x="3937989" y="1066777"/>
                </a:lnTo>
                <a:cubicBezTo>
                  <a:pt x="3952032" y="1036232"/>
                  <a:pt x="3960978" y="1017191"/>
                  <a:pt x="3966497" y="1005741"/>
                </a:cubicBezTo>
                <a:lnTo>
                  <a:pt x="3968914" y="1000846"/>
                </a:lnTo>
                <a:lnTo>
                  <a:pt x="3968664" y="1001838"/>
                </a:lnTo>
                <a:cubicBezTo>
                  <a:pt x="3968730" y="1004753"/>
                  <a:pt x="3978674" y="981664"/>
                  <a:pt x="3972409" y="993767"/>
                </a:cubicBezTo>
                <a:lnTo>
                  <a:pt x="3968914" y="1000846"/>
                </a:lnTo>
                <a:lnTo>
                  <a:pt x="3970016" y="996477"/>
                </a:lnTo>
                <a:cubicBezTo>
                  <a:pt x="3974945" y="980713"/>
                  <a:pt x="3994968" y="926704"/>
                  <a:pt x="4056174" y="773257"/>
                </a:cubicBezTo>
                <a:cubicBezTo>
                  <a:pt x="4057384" y="770225"/>
                  <a:pt x="4057595" y="770295"/>
                  <a:pt x="4057173" y="772298"/>
                </a:cubicBezTo>
                <a:close/>
                <a:moveTo>
                  <a:pt x="4378251" y="772054"/>
                </a:moveTo>
                <a:cubicBezTo>
                  <a:pt x="4388178" y="770889"/>
                  <a:pt x="4375696" y="791883"/>
                  <a:pt x="4374419" y="801797"/>
                </a:cubicBezTo>
                <a:lnTo>
                  <a:pt x="4368564" y="807367"/>
                </a:lnTo>
                <a:lnTo>
                  <a:pt x="4372723" y="787349"/>
                </a:lnTo>
                <a:lnTo>
                  <a:pt x="4376808" y="772721"/>
                </a:lnTo>
                <a:close/>
                <a:moveTo>
                  <a:pt x="3880231" y="771985"/>
                </a:moveTo>
                <a:lnTo>
                  <a:pt x="3828641" y="893169"/>
                </a:lnTo>
                <a:lnTo>
                  <a:pt x="3821500" y="912175"/>
                </a:lnTo>
                <a:lnTo>
                  <a:pt x="3826854" y="893790"/>
                </a:lnTo>
                <a:lnTo>
                  <a:pt x="3831333" y="878119"/>
                </a:lnTo>
                <a:lnTo>
                  <a:pt x="3846054" y="843217"/>
                </a:lnTo>
                <a:cubicBezTo>
                  <a:pt x="3859810" y="811323"/>
                  <a:pt x="3870970" y="786742"/>
                  <a:pt x="3876594" y="776771"/>
                </a:cubicBezTo>
                <a:close/>
                <a:moveTo>
                  <a:pt x="4177180" y="771694"/>
                </a:moveTo>
                <a:cubicBezTo>
                  <a:pt x="4178677" y="770927"/>
                  <a:pt x="4179896" y="771240"/>
                  <a:pt x="4180670" y="773284"/>
                </a:cubicBezTo>
                <a:lnTo>
                  <a:pt x="4180551" y="775101"/>
                </a:lnTo>
                <a:lnTo>
                  <a:pt x="4175239" y="788486"/>
                </a:lnTo>
                <a:cubicBezTo>
                  <a:pt x="4164854" y="818763"/>
                  <a:pt x="4156845" y="848786"/>
                  <a:pt x="4153883" y="856984"/>
                </a:cubicBezTo>
                <a:lnTo>
                  <a:pt x="4090111" y="1026623"/>
                </a:lnTo>
                <a:lnTo>
                  <a:pt x="4083663" y="1041978"/>
                </a:lnTo>
                <a:lnTo>
                  <a:pt x="4086709" y="1033304"/>
                </a:lnTo>
                <a:cubicBezTo>
                  <a:pt x="4104622" y="976158"/>
                  <a:pt x="4167617" y="826957"/>
                  <a:pt x="4154667" y="826533"/>
                </a:cubicBezTo>
                <a:lnTo>
                  <a:pt x="4148293" y="832348"/>
                </a:lnTo>
                <a:lnTo>
                  <a:pt x="4151938" y="819937"/>
                </a:lnTo>
                <a:cubicBezTo>
                  <a:pt x="4154538" y="811101"/>
                  <a:pt x="4157440" y="801266"/>
                  <a:pt x="4160696" y="790276"/>
                </a:cubicBezTo>
                <a:cubicBezTo>
                  <a:pt x="4165690" y="786029"/>
                  <a:pt x="4172688" y="773996"/>
                  <a:pt x="4177180" y="771694"/>
                </a:cubicBezTo>
                <a:close/>
                <a:moveTo>
                  <a:pt x="1367073" y="764208"/>
                </a:moveTo>
                <a:cubicBezTo>
                  <a:pt x="1373253" y="764921"/>
                  <a:pt x="1382035" y="765598"/>
                  <a:pt x="1392126" y="766305"/>
                </a:cubicBezTo>
                <a:lnTo>
                  <a:pt x="1398800" y="766765"/>
                </a:lnTo>
                <a:lnTo>
                  <a:pt x="1423660" y="772489"/>
                </a:lnTo>
                <a:lnTo>
                  <a:pt x="1402224" y="770719"/>
                </a:lnTo>
                <a:cubicBezTo>
                  <a:pt x="1390388" y="768890"/>
                  <a:pt x="1378789" y="766379"/>
                  <a:pt x="1367073" y="764208"/>
                </a:cubicBezTo>
                <a:close/>
                <a:moveTo>
                  <a:pt x="1180854" y="762386"/>
                </a:moveTo>
                <a:lnTo>
                  <a:pt x="1221315" y="767053"/>
                </a:lnTo>
                <a:cubicBezTo>
                  <a:pt x="1237432" y="769430"/>
                  <a:pt x="1245509" y="771368"/>
                  <a:pt x="1253356" y="772953"/>
                </a:cubicBezTo>
                <a:lnTo>
                  <a:pt x="1262932" y="774573"/>
                </a:lnTo>
                <a:lnTo>
                  <a:pt x="1215146" y="768797"/>
                </a:lnTo>
                <a:cubicBezTo>
                  <a:pt x="1199954" y="765984"/>
                  <a:pt x="1191775" y="764361"/>
                  <a:pt x="1187121" y="763439"/>
                </a:cubicBezTo>
                <a:close/>
                <a:moveTo>
                  <a:pt x="1180048" y="762290"/>
                </a:moveTo>
                <a:lnTo>
                  <a:pt x="1180354" y="762303"/>
                </a:lnTo>
                <a:lnTo>
                  <a:pt x="1180854" y="762386"/>
                </a:lnTo>
                <a:lnTo>
                  <a:pt x="1180020" y="762290"/>
                </a:lnTo>
                <a:close/>
                <a:moveTo>
                  <a:pt x="1179995" y="762287"/>
                </a:moveTo>
                <a:lnTo>
                  <a:pt x="1180020" y="762290"/>
                </a:lnTo>
                <a:lnTo>
                  <a:pt x="1173617" y="762403"/>
                </a:lnTo>
                <a:lnTo>
                  <a:pt x="1172206" y="762348"/>
                </a:lnTo>
                <a:close/>
                <a:moveTo>
                  <a:pt x="4023957" y="762072"/>
                </a:moveTo>
                <a:lnTo>
                  <a:pt x="4023192" y="765081"/>
                </a:lnTo>
                <a:lnTo>
                  <a:pt x="4020686" y="773187"/>
                </a:lnTo>
                <a:close/>
                <a:moveTo>
                  <a:pt x="1126338" y="761013"/>
                </a:moveTo>
                <a:cubicBezTo>
                  <a:pt x="1136000" y="763765"/>
                  <a:pt x="1145172" y="767700"/>
                  <a:pt x="1155322" y="769268"/>
                </a:cubicBezTo>
                <a:cubicBezTo>
                  <a:pt x="1166254" y="770958"/>
                  <a:pt x="1177798" y="770223"/>
                  <a:pt x="1189036" y="770700"/>
                </a:cubicBezTo>
                <a:cubicBezTo>
                  <a:pt x="1207703" y="771493"/>
                  <a:pt x="1225565" y="775751"/>
                  <a:pt x="1244131" y="777053"/>
                </a:cubicBezTo>
                <a:lnTo>
                  <a:pt x="1293088" y="778217"/>
                </a:lnTo>
                <a:lnTo>
                  <a:pt x="1296438" y="778622"/>
                </a:lnTo>
                <a:lnTo>
                  <a:pt x="1300172" y="778810"/>
                </a:lnTo>
                <a:lnTo>
                  <a:pt x="1318504" y="782507"/>
                </a:lnTo>
                <a:cubicBezTo>
                  <a:pt x="1325366" y="784076"/>
                  <a:pt x="1332211" y="785045"/>
                  <a:pt x="1339107" y="783094"/>
                </a:cubicBezTo>
                <a:cubicBezTo>
                  <a:pt x="1342104" y="782246"/>
                  <a:pt x="1342153" y="781500"/>
                  <a:pt x="1340355" y="780840"/>
                </a:cubicBezTo>
                <a:lnTo>
                  <a:pt x="1340311" y="780831"/>
                </a:lnTo>
                <a:lnTo>
                  <a:pt x="1350437" y="781342"/>
                </a:lnTo>
                <a:lnTo>
                  <a:pt x="1359048" y="782936"/>
                </a:lnTo>
                <a:cubicBezTo>
                  <a:pt x="1368127" y="784339"/>
                  <a:pt x="1377548" y="784616"/>
                  <a:pt x="1386595" y="786113"/>
                </a:cubicBezTo>
                <a:lnTo>
                  <a:pt x="1398615" y="788881"/>
                </a:lnTo>
                <a:lnTo>
                  <a:pt x="1394199" y="789447"/>
                </a:lnTo>
                <a:cubicBezTo>
                  <a:pt x="1387698" y="791287"/>
                  <a:pt x="1382967" y="796523"/>
                  <a:pt x="1377133" y="799763"/>
                </a:cubicBezTo>
                <a:lnTo>
                  <a:pt x="1358539" y="809415"/>
                </a:lnTo>
                <a:lnTo>
                  <a:pt x="1355016" y="809526"/>
                </a:lnTo>
                <a:cubicBezTo>
                  <a:pt x="1350045" y="809815"/>
                  <a:pt x="1343434" y="810314"/>
                  <a:pt x="1340124" y="810235"/>
                </a:cubicBezTo>
                <a:cubicBezTo>
                  <a:pt x="1302242" y="809335"/>
                  <a:pt x="1312141" y="808257"/>
                  <a:pt x="1301001" y="809119"/>
                </a:cubicBezTo>
                <a:lnTo>
                  <a:pt x="1297789" y="809372"/>
                </a:lnTo>
                <a:lnTo>
                  <a:pt x="1286468" y="808961"/>
                </a:lnTo>
                <a:cubicBezTo>
                  <a:pt x="1277838" y="808755"/>
                  <a:pt x="1267057" y="805596"/>
                  <a:pt x="1260359" y="810863"/>
                </a:cubicBezTo>
                <a:lnTo>
                  <a:pt x="1240418" y="811020"/>
                </a:lnTo>
                <a:cubicBezTo>
                  <a:pt x="1200447" y="813404"/>
                  <a:pt x="1180832" y="816737"/>
                  <a:pt x="1143585" y="821963"/>
                </a:cubicBezTo>
                <a:lnTo>
                  <a:pt x="1123644" y="822120"/>
                </a:lnTo>
                <a:cubicBezTo>
                  <a:pt x="1106310" y="822256"/>
                  <a:pt x="1088821" y="824969"/>
                  <a:pt x="1071426" y="825924"/>
                </a:cubicBezTo>
                <a:cubicBezTo>
                  <a:pt x="1055588" y="826794"/>
                  <a:pt x="1038879" y="825926"/>
                  <a:pt x="1023936" y="822905"/>
                </a:cubicBezTo>
                <a:cubicBezTo>
                  <a:pt x="1030584" y="822852"/>
                  <a:pt x="1050233" y="823925"/>
                  <a:pt x="1043878" y="822747"/>
                </a:cubicBezTo>
                <a:cubicBezTo>
                  <a:pt x="1034891" y="821082"/>
                  <a:pt x="1025539" y="820511"/>
                  <a:pt x="1016221" y="819848"/>
                </a:cubicBezTo>
                <a:lnTo>
                  <a:pt x="1010554" y="819135"/>
                </a:lnTo>
                <a:lnTo>
                  <a:pt x="1005711" y="817727"/>
                </a:lnTo>
                <a:lnTo>
                  <a:pt x="1028898" y="815850"/>
                </a:lnTo>
                <a:cubicBezTo>
                  <a:pt x="1044427" y="814228"/>
                  <a:pt x="1029949" y="813770"/>
                  <a:pt x="1007289" y="811157"/>
                </a:cubicBezTo>
                <a:cubicBezTo>
                  <a:pt x="971708" y="795561"/>
                  <a:pt x="980767" y="802345"/>
                  <a:pt x="1012020" y="804333"/>
                </a:cubicBezTo>
                <a:cubicBezTo>
                  <a:pt x="1018594" y="804751"/>
                  <a:pt x="1025388" y="803757"/>
                  <a:pt x="1031962" y="804176"/>
                </a:cubicBezTo>
                <a:cubicBezTo>
                  <a:pt x="1041257" y="804768"/>
                  <a:pt x="1050146" y="807130"/>
                  <a:pt x="1059507" y="807353"/>
                </a:cubicBezTo>
                <a:cubicBezTo>
                  <a:pt x="1068140" y="807558"/>
                  <a:pt x="1087593" y="812431"/>
                  <a:pt x="1085618" y="805451"/>
                </a:cubicBezTo>
                <a:cubicBezTo>
                  <a:pt x="1083475" y="797879"/>
                  <a:pt x="1067253" y="803333"/>
                  <a:pt x="1058070" y="802273"/>
                </a:cubicBezTo>
                <a:cubicBezTo>
                  <a:pt x="1049605" y="801297"/>
                  <a:pt x="1075477" y="801199"/>
                  <a:pt x="1084180" y="800371"/>
                </a:cubicBezTo>
                <a:cubicBezTo>
                  <a:pt x="1094945" y="799348"/>
                  <a:pt x="1105698" y="797939"/>
                  <a:pt x="1116458" y="796724"/>
                </a:cubicBezTo>
                <a:cubicBezTo>
                  <a:pt x="1111387" y="794501"/>
                  <a:pt x="1106931" y="791108"/>
                  <a:pt x="1101247" y="790055"/>
                </a:cubicBezTo>
                <a:cubicBezTo>
                  <a:pt x="1094892" y="788879"/>
                  <a:pt x="1087878" y="790631"/>
                  <a:pt x="1081306" y="790213"/>
                </a:cubicBezTo>
                <a:cubicBezTo>
                  <a:pt x="1062571" y="789022"/>
                  <a:pt x="1024516" y="783115"/>
                  <a:pt x="1011001" y="777192"/>
                </a:cubicBezTo>
                <a:cubicBezTo>
                  <a:pt x="1005332" y="774707"/>
                  <a:pt x="1024295" y="777087"/>
                  <a:pt x="1030943" y="777035"/>
                </a:cubicBezTo>
                <a:cubicBezTo>
                  <a:pt x="1048277" y="776897"/>
                  <a:pt x="1065757" y="774498"/>
                  <a:pt x="1083162" y="773230"/>
                </a:cubicBezTo>
                <a:cubicBezTo>
                  <a:pt x="1090638" y="773792"/>
                  <a:pt x="1097086" y="777498"/>
                  <a:pt x="1104541" y="778152"/>
                </a:cubicBezTo>
                <a:cubicBezTo>
                  <a:pt x="1119819" y="779492"/>
                  <a:pt x="1178971" y="784520"/>
                  <a:pt x="1204248" y="777367"/>
                </a:cubicBezTo>
                <a:cubicBezTo>
                  <a:pt x="1210749" y="775528"/>
                  <a:pt x="1190954" y="777472"/>
                  <a:pt x="1184306" y="777524"/>
                </a:cubicBezTo>
                <a:cubicBezTo>
                  <a:pt x="1177180" y="775884"/>
                  <a:pt x="1170331" y="773455"/>
                  <a:pt x="1162928" y="772601"/>
                </a:cubicBezTo>
                <a:cubicBezTo>
                  <a:pt x="1151870" y="771327"/>
                  <a:pt x="1140450" y="771647"/>
                  <a:pt x="1129212" y="771171"/>
                </a:cubicBezTo>
                <a:cubicBezTo>
                  <a:pt x="1105880" y="770181"/>
                  <a:pt x="1083301" y="765876"/>
                  <a:pt x="1060346" y="763228"/>
                </a:cubicBezTo>
                <a:cubicBezTo>
                  <a:pt x="1047362" y="761731"/>
                  <a:pt x="1086903" y="763362"/>
                  <a:pt x="1100229" y="762915"/>
                </a:cubicBezTo>
                <a:cubicBezTo>
                  <a:pt x="1108916" y="762624"/>
                  <a:pt x="1117635" y="761647"/>
                  <a:pt x="1126338" y="761013"/>
                </a:cubicBezTo>
                <a:close/>
                <a:moveTo>
                  <a:pt x="3957780" y="757354"/>
                </a:moveTo>
                <a:lnTo>
                  <a:pt x="3959722" y="762613"/>
                </a:lnTo>
                <a:cubicBezTo>
                  <a:pt x="3960735" y="771232"/>
                  <a:pt x="3959959" y="779687"/>
                  <a:pt x="3958040" y="788034"/>
                </a:cubicBezTo>
                <a:lnTo>
                  <a:pt x="3949795" y="811961"/>
                </a:lnTo>
                <a:lnTo>
                  <a:pt x="3948732" y="814509"/>
                </a:lnTo>
                <a:lnTo>
                  <a:pt x="3927408" y="861606"/>
                </a:lnTo>
                <a:lnTo>
                  <a:pt x="3906567" y="919032"/>
                </a:lnTo>
                <a:lnTo>
                  <a:pt x="3903587" y="926601"/>
                </a:lnTo>
                <a:cubicBezTo>
                  <a:pt x="3894610" y="949344"/>
                  <a:pt x="3885739" y="971394"/>
                  <a:pt x="3876815" y="992042"/>
                </a:cubicBezTo>
                <a:lnTo>
                  <a:pt x="3847484" y="1054068"/>
                </a:lnTo>
                <a:lnTo>
                  <a:pt x="3862248" y="1010615"/>
                </a:lnTo>
                <a:lnTo>
                  <a:pt x="3869591" y="992890"/>
                </a:lnTo>
                <a:cubicBezTo>
                  <a:pt x="3879443" y="966472"/>
                  <a:pt x="3887912" y="939556"/>
                  <a:pt x="3896484" y="912680"/>
                </a:cubicBezTo>
                <a:lnTo>
                  <a:pt x="3907188" y="881594"/>
                </a:lnTo>
                <a:lnTo>
                  <a:pt x="3934703" y="817503"/>
                </a:lnTo>
                <a:close/>
                <a:moveTo>
                  <a:pt x="1109380" y="757110"/>
                </a:moveTo>
                <a:cubicBezTo>
                  <a:pt x="1122669" y="757476"/>
                  <a:pt x="1141794" y="760518"/>
                  <a:pt x="1146279" y="760855"/>
                </a:cubicBezTo>
                <a:cubicBezTo>
                  <a:pt x="1153724" y="761415"/>
                  <a:pt x="1159432" y="761784"/>
                  <a:pt x="1163843" y="762021"/>
                </a:cubicBezTo>
                <a:lnTo>
                  <a:pt x="1172206" y="762348"/>
                </a:lnTo>
                <a:lnTo>
                  <a:pt x="1140112" y="762600"/>
                </a:lnTo>
                <a:cubicBezTo>
                  <a:pt x="1130711" y="762675"/>
                  <a:pt x="1121747" y="760483"/>
                  <a:pt x="1112565" y="759424"/>
                </a:cubicBezTo>
                <a:cubicBezTo>
                  <a:pt x="1107975" y="758895"/>
                  <a:pt x="1094194" y="759137"/>
                  <a:pt x="1098793" y="757835"/>
                </a:cubicBezTo>
                <a:cubicBezTo>
                  <a:pt x="1101168" y="757163"/>
                  <a:pt x="1104949" y="756988"/>
                  <a:pt x="1109380" y="757110"/>
                </a:cubicBezTo>
                <a:close/>
                <a:moveTo>
                  <a:pt x="4262390" y="756610"/>
                </a:moveTo>
                <a:cubicBezTo>
                  <a:pt x="4262031" y="764115"/>
                  <a:pt x="4252920" y="790666"/>
                  <a:pt x="4249923" y="801768"/>
                </a:cubicBezTo>
                <a:lnTo>
                  <a:pt x="4231028" y="862561"/>
                </a:lnTo>
                <a:lnTo>
                  <a:pt x="4227814" y="862950"/>
                </a:lnTo>
                <a:cubicBezTo>
                  <a:pt x="4210226" y="877911"/>
                  <a:pt x="4203044" y="918938"/>
                  <a:pt x="4192954" y="940274"/>
                </a:cubicBezTo>
                <a:lnTo>
                  <a:pt x="4175094" y="970995"/>
                </a:lnTo>
                <a:lnTo>
                  <a:pt x="4180204" y="956417"/>
                </a:lnTo>
                <a:cubicBezTo>
                  <a:pt x="4190528" y="927848"/>
                  <a:pt x="4203890" y="900439"/>
                  <a:pt x="4214215" y="871870"/>
                </a:cubicBezTo>
                <a:cubicBezTo>
                  <a:pt x="4220954" y="853222"/>
                  <a:pt x="4223532" y="843946"/>
                  <a:pt x="4224311" y="838963"/>
                </a:cubicBezTo>
                <a:lnTo>
                  <a:pt x="4223900" y="834756"/>
                </a:lnTo>
                <a:lnTo>
                  <a:pt x="4230449" y="813488"/>
                </a:lnTo>
                <a:lnTo>
                  <a:pt x="4233784" y="801695"/>
                </a:lnTo>
                <a:lnTo>
                  <a:pt x="4246530" y="772875"/>
                </a:lnTo>
                <a:cubicBezTo>
                  <a:pt x="4249349" y="766623"/>
                  <a:pt x="4255031" y="762112"/>
                  <a:pt x="4259281" y="756731"/>
                </a:cubicBezTo>
                <a:cubicBezTo>
                  <a:pt x="4261657" y="753723"/>
                  <a:pt x="4262510" y="754108"/>
                  <a:pt x="4262390" y="756610"/>
                </a:cubicBezTo>
                <a:close/>
                <a:moveTo>
                  <a:pt x="1298205" y="756266"/>
                </a:moveTo>
                <a:lnTo>
                  <a:pt x="1316610" y="756576"/>
                </a:lnTo>
                <a:lnTo>
                  <a:pt x="1319653" y="756665"/>
                </a:lnTo>
                <a:lnTo>
                  <a:pt x="1330945" y="757615"/>
                </a:lnTo>
                <a:lnTo>
                  <a:pt x="1332073" y="757806"/>
                </a:lnTo>
                <a:cubicBezTo>
                  <a:pt x="1333347" y="758741"/>
                  <a:pt x="1334809" y="760487"/>
                  <a:pt x="1367073" y="764208"/>
                </a:cubicBezTo>
                <a:close/>
                <a:moveTo>
                  <a:pt x="4247015" y="754954"/>
                </a:moveTo>
                <a:lnTo>
                  <a:pt x="4241123" y="775765"/>
                </a:lnTo>
                <a:lnTo>
                  <a:pt x="4228252" y="804313"/>
                </a:lnTo>
                <a:cubicBezTo>
                  <a:pt x="4210848" y="847578"/>
                  <a:pt x="4194262" y="891168"/>
                  <a:pt x="4177659" y="934747"/>
                </a:cubicBezTo>
                <a:cubicBezTo>
                  <a:pt x="4171869" y="949945"/>
                  <a:pt x="4166893" y="965444"/>
                  <a:pt x="4161077" y="980633"/>
                </a:cubicBezTo>
                <a:lnTo>
                  <a:pt x="4152004" y="1003817"/>
                </a:lnTo>
                <a:lnTo>
                  <a:pt x="4153502" y="999213"/>
                </a:lnTo>
                <a:cubicBezTo>
                  <a:pt x="4157042" y="988344"/>
                  <a:pt x="4161395" y="975072"/>
                  <a:pt x="4166981" y="958369"/>
                </a:cubicBezTo>
                <a:lnTo>
                  <a:pt x="4169470" y="951051"/>
                </a:lnTo>
                <a:lnTo>
                  <a:pt x="4170637" y="948214"/>
                </a:lnTo>
                <a:cubicBezTo>
                  <a:pt x="4197263" y="883310"/>
                  <a:pt x="4195287" y="885966"/>
                  <a:pt x="4238458" y="766499"/>
                </a:cubicBezTo>
                <a:cubicBezTo>
                  <a:pt x="4240654" y="764411"/>
                  <a:pt x="4242908" y="761222"/>
                  <a:pt x="4245177" y="757759"/>
                </a:cubicBezTo>
                <a:close/>
                <a:moveTo>
                  <a:pt x="1206493" y="747032"/>
                </a:moveTo>
                <a:cubicBezTo>
                  <a:pt x="1217946" y="747590"/>
                  <a:pt x="1240892" y="749657"/>
                  <a:pt x="1284432" y="754677"/>
                </a:cubicBezTo>
                <a:lnTo>
                  <a:pt x="1298205" y="756266"/>
                </a:lnTo>
                <a:cubicBezTo>
                  <a:pt x="1284950" y="756065"/>
                  <a:pt x="1271415" y="757661"/>
                  <a:pt x="1258322" y="756581"/>
                </a:cubicBezTo>
                <a:cubicBezTo>
                  <a:pt x="1246253" y="755583"/>
                  <a:pt x="1235050" y="751764"/>
                  <a:pt x="1223170" y="750069"/>
                </a:cubicBezTo>
                <a:cubicBezTo>
                  <a:pt x="1218615" y="749420"/>
                  <a:pt x="1211771" y="748489"/>
                  <a:pt x="1204347" y="747513"/>
                </a:cubicBezTo>
                <a:lnTo>
                  <a:pt x="1201074" y="747095"/>
                </a:lnTo>
                <a:close/>
                <a:moveTo>
                  <a:pt x="4026129" y="746618"/>
                </a:moveTo>
                <a:lnTo>
                  <a:pt x="4025933" y="753108"/>
                </a:lnTo>
                <a:lnTo>
                  <a:pt x="4001731" y="828175"/>
                </a:lnTo>
                <a:lnTo>
                  <a:pt x="3997473" y="839879"/>
                </a:lnTo>
                <a:lnTo>
                  <a:pt x="3953827" y="950321"/>
                </a:lnTo>
                <a:lnTo>
                  <a:pt x="3933633" y="995516"/>
                </a:lnTo>
                <a:lnTo>
                  <a:pt x="4008153" y="800865"/>
                </a:lnTo>
                <a:cubicBezTo>
                  <a:pt x="4010514" y="794175"/>
                  <a:pt x="4013796" y="784111"/>
                  <a:pt x="4017170" y="773164"/>
                </a:cubicBezTo>
                <a:lnTo>
                  <a:pt x="4024589" y="747597"/>
                </a:lnTo>
                <a:close/>
                <a:moveTo>
                  <a:pt x="3988826" y="743108"/>
                </a:moveTo>
                <a:cubicBezTo>
                  <a:pt x="3990448" y="741077"/>
                  <a:pt x="3992205" y="740969"/>
                  <a:pt x="3994144" y="743924"/>
                </a:cubicBezTo>
                <a:cubicBezTo>
                  <a:pt x="4003824" y="758682"/>
                  <a:pt x="3990569" y="779239"/>
                  <a:pt x="3985635" y="796185"/>
                </a:cubicBezTo>
                <a:lnTo>
                  <a:pt x="3974474" y="829252"/>
                </a:lnTo>
                <a:lnTo>
                  <a:pt x="3972837" y="832675"/>
                </a:lnTo>
                <a:cubicBezTo>
                  <a:pt x="3956330" y="871805"/>
                  <a:pt x="3940688" y="911377"/>
                  <a:pt x="3923139" y="949986"/>
                </a:cubicBezTo>
                <a:lnTo>
                  <a:pt x="3880960" y="1041552"/>
                </a:lnTo>
                <a:lnTo>
                  <a:pt x="3893806" y="1012016"/>
                </a:lnTo>
                <a:cubicBezTo>
                  <a:pt x="3911909" y="969038"/>
                  <a:pt x="3928550" y="925440"/>
                  <a:pt x="3944399" y="881582"/>
                </a:cubicBezTo>
                <a:lnTo>
                  <a:pt x="3947532" y="871984"/>
                </a:lnTo>
                <a:lnTo>
                  <a:pt x="3960362" y="839210"/>
                </a:lnTo>
                <a:lnTo>
                  <a:pt x="3973626" y="792049"/>
                </a:lnTo>
                <a:lnTo>
                  <a:pt x="3976714" y="782587"/>
                </a:lnTo>
                <a:cubicBezTo>
                  <a:pt x="3977915" y="779262"/>
                  <a:pt x="3979121" y="774446"/>
                  <a:pt x="3980374" y="769275"/>
                </a:cubicBezTo>
                <a:lnTo>
                  <a:pt x="3983835" y="755744"/>
                </a:lnTo>
                <a:lnTo>
                  <a:pt x="3984470" y="753487"/>
                </a:lnTo>
                <a:close/>
                <a:moveTo>
                  <a:pt x="1164537" y="742926"/>
                </a:moveTo>
                <a:cubicBezTo>
                  <a:pt x="1163982" y="742567"/>
                  <a:pt x="1171743" y="743410"/>
                  <a:pt x="1182051" y="744669"/>
                </a:cubicBezTo>
                <a:lnTo>
                  <a:pt x="1201074" y="747095"/>
                </a:lnTo>
                <a:lnTo>
                  <a:pt x="1196796" y="747146"/>
                </a:lnTo>
                <a:cubicBezTo>
                  <a:pt x="1194003" y="747883"/>
                  <a:pt x="1202063" y="749846"/>
                  <a:pt x="1203199" y="750217"/>
                </a:cubicBezTo>
                <a:cubicBezTo>
                  <a:pt x="1204337" y="750586"/>
                  <a:pt x="1198553" y="749359"/>
                  <a:pt x="1168077" y="743715"/>
                </a:cubicBezTo>
                <a:cubicBezTo>
                  <a:pt x="1165830" y="743299"/>
                  <a:pt x="1164721" y="743046"/>
                  <a:pt x="1164537" y="742926"/>
                </a:cubicBezTo>
                <a:close/>
                <a:moveTo>
                  <a:pt x="4026389" y="741388"/>
                </a:moveTo>
                <a:lnTo>
                  <a:pt x="4024589" y="747597"/>
                </a:lnTo>
                <a:lnTo>
                  <a:pt x="4023259" y="748440"/>
                </a:lnTo>
                <a:cubicBezTo>
                  <a:pt x="4021319" y="750673"/>
                  <a:pt x="4020335" y="752744"/>
                  <a:pt x="4026356" y="741451"/>
                </a:cubicBezTo>
                <a:close/>
                <a:moveTo>
                  <a:pt x="4258612" y="740282"/>
                </a:moveTo>
                <a:lnTo>
                  <a:pt x="4258940" y="740343"/>
                </a:lnTo>
                <a:lnTo>
                  <a:pt x="4245682" y="765651"/>
                </a:lnTo>
                <a:lnTo>
                  <a:pt x="4242331" y="773083"/>
                </a:lnTo>
                <a:lnTo>
                  <a:pt x="4247400" y="757845"/>
                </a:lnTo>
                <a:lnTo>
                  <a:pt x="4248523" y="752651"/>
                </a:lnTo>
                <a:lnTo>
                  <a:pt x="4251982" y="747372"/>
                </a:lnTo>
                <a:cubicBezTo>
                  <a:pt x="4254235" y="744184"/>
                  <a:pt x="4256461" y="741546"/>
                  <a:pt x="4258612" y="740282"/>
                </a:cubicBezTo>
                <a:close/>
                <a:moveTo>
                  <a:pt x="3744753" y="737309"/>
                </a:moveTo>
                <a:lnTo>
                  <a:pt x="3741490" y="746604"/>
                </a:lnTo>
                <a:cubicBezTo>
                  <a:pt x="3736817" y="759063"/>
                  <a:pt x="3731082" y="773795"/>
                  <a:pt x="3724740" y="789828"/>
                </a:cubicBezTo>
                <a:lnTo>
                  <a:pt x="3715731" y="812376"/>
                </a:lnTo>
                <a:lnTo>
                  <a:pt x="3722825" y="788553"/>
                </a:lnTo>
                <a:cubicBezTo>
                  <a:pt x="3726093" y="778269"/>
                  <a:pt x="3729810" y="767207"/>
                  <a:pt x="3733732" y="756270"/>
                </a:cubicBezTo>
                <a:lnTo>
                  <a:pt x="3734628" y="753947"/>
                </a:lnTo>
                <a:close/>
                <a:moveTo>
                  <a:pt x="2622084" y="728210"/>
                </a:moveTo>
                <a:lnTo>
                  <a:pt x="2621683" y="728678"/>
                </a:lnTo>
                <a:lnTo>
                  <a:pt x="2608567" y="739829"/>
                </a:lnTo>
                <a:lnTo>
                  <a:pt x="2607707" y="738603"/>
                </a:lnTo>
                <a:lnTo>
                  <a:pt x="2608929" y="737648"/>
                </a:lnTo>
                <a:cubicBezTo>
                  <a:pt x="2611407" y="735800"/>
                  <a:pt x="2614381" y="733644"/>
                  <a:pt x="2617642" y="731316"/>
                </a:cubicBezTo>
                <a:close/>
                <a:moveTo>
                  <a:pt x="4033967" y="727050"/>
                </a:moveTo>
                <a:lnTo>
                  <a:pt x="4032088" y="734435"/>
                </a:lnTo>
                <a:lnTo>
                  <a:pt x="4023957" y="762072"/>
                </a:lnTo>
                <a:lnTo>
                  <a:pt x="4025894" y="754451"/>
                </a:lnTo>
                <a:lnTo>
                  <a:pt x="4025933" y="753108"/>
                </a:lnTo>
                <a:lnTo>
                  <a:pt x="4030263" y="739683"/>
                </a:lnTo>
                <a:lnTo>
                  <a:pt x="4033867" y="727241"/>
                </a:lnTo>
                <a:close/>
                <a:moveTo>
                  <a:pt x="4243465" y="721902"/>
                </a:moveTo>
                <a:lnTo>
                  <a:pt x="4243572" y="722164"/>
                </a:lnTo>
                <a:lnTo>
                  <a:pt x="4240384" y="733872"/>
                </a:lnTo>
                <a:cubicBezTo>
                  <a:pt x="4231370" y="764771"/>
                  <a:pt x="4211978" y="824226"/>
                  <a:pt x="4204447" y="851047"/>
                </a:cubicBezTo>
                <a:cubicBezTo>
                  <a:pt x="4200051" y="866704"/>
                  <a:pt x="4193164" y="881556"/>
                  <a:pt x="4187865" y="896933"/>
                </a:cubicBezTo>
                <a:lnTo>
                  <a:pt x="4178349" y="924929"/>
                </a:lnTo>
                <a:lnTo>
                  <a:pt x="4186632" y="895671"/>
                </a:lnTo>
                <a:cubicBezTo>
                  <a:pt x="4191449" y="876341"/>
                  <a:pt x="4194739" y="858833"/>
                  <a:pt x="4199747" y="838076"/>
                </a:cubicBezTo>
                <a:lnTo>
                  <a:pt x="4202623" y="827386"/>
                </a:lnTo>
                <a:lnTo>
                  <a:pt x="4212957" y="798786"/>
                </a:lnTo>
                <a:cubicBezTo>
                  <a:pt x="4222169" y="773294"/>
                  <a:pt x="4225473" y="744806"/>
                  <a:pt x="4240593" y="722310"/>
                </a:cubicBezTo>
                <a:cubicBezTo>
                  <a:pt x="4241662" y="720719"/>
                  <a:pt x="4242604" y="720791"/>
                  <a:pt x="4243465" y="721902"/>
                </a:cubicBezTo>
                <a:close/>
                <a:moveTo>
                  <a:pt x="4244052" y="720407"/>
                </a:moveTo>
                <a:lnTo>
                  <a:pt x="4247817" y="721461"/>
                </a:lnTo>
                <a:cubicBezTo>
                  <a:pt x="4250837" y="727022"/>
                  <a:pt x="4251796" y="732919"/>
                  <a:pt x="4251470" y="739025"/>
                </a:cubicBezTo>
                <a:lnTo>
                  <a:pt x="4248523" y="752651"/>
                </a:lnTo>
                <a:lnTo>
                  <a:pt x="4247015" y="754954"/>
                </a:lnTo>
                <a:lnTo>
                  <a:pt x="4250362" y="743132"/>
                </a:lnTo>
                <a:cubicBezTo>
                  <a:pt x="4248733" y="739662"/>
                  <a:pt x="4247360" y="732866"/>
                  <a:pt x="4245861" y="727731"/>
                </a:cubicBezTo>
                <a:lnTo>
                  <a:pt x="4243572" y="722164"/>
                </a:lnTo>
                <a:close/>
                <a:moveTo>
                  <a:pt x="4240879" y="719520"/>
                </a:moveTo>
                <a:lnTo>
                  <a:pt x="4241922" y="719812"/>
                </a:lnTo>
                <a:lnTo>
                  <a:pt x="4240593" y="722310"/>
                </a:lnTo>
                <a:cubicBezTo>
                  <a:pt x="4234783" y="735197"/>
                  <a:pt x="4227967" y="747676"/>
                  <a:pt x="4223163" y="760972"/>
                </a:cubicBezTo>
                <a:cubicBezTo>
                  <a:pt x="4217320" y="777139"/>
                  <a:pt x="4212719" y="791225"/>
                  <a:pt x="4208950" y="803864"/>
                </a:cubicBezTo>
                <a:lnTo>
                  <a:pt x="4202623" y="827386"/>
                </a:lnTo>
                <a:lnTo>
                  <a:pt x="4179795" y="890558"/>
                </a:lnTo>
                <a:cubicBezTo>
                  <a:pt x="4207697" y="792755"/>
                  <a:pt x="4198428" y="819187"/>
                  <a:pt x="4217663" y="766480"/>
                </a:cubicBezTo>
                <a:lnTo>
                  <a:pt x="4225034" y="746185"/>
                </a:lnTo>
                <a:lnTo>
                  <a:pt x="4232795" y="730945"/>
                </a:lnTo>
                <a:cubicBezTo>
                  <a:pt x="4235605" y="725801"/>
                  <a:pt x="4238337" y="721546"/>
                  <a:pt x="4240879" y="719520"/>
                </a:cubicBezTo>
                <a:close/>
                <a:moveTo>
                  <a:pt x="2633679" y="718318"/>
                </a:moveTo>
                <a:lnTo>
                  <a:pt x="2630620" y="722240"/>
                </a:lnTo>
                <a:lnTo>
                  <a:pt x="2622084" y="728210"/>
                </a:lnTo>
                <a:lnTo>
                  <a:pt x="2630481" y="718388"/>
                </a:lnTo>
                <a:close/>
                <a:moveTo>
                  <a:pt x="4283934" y="717221"/>
                </a:moveTo>
                <a:cubicBezTo>
                  <a:pt x="4287406" y="716813"/>
                  <a:pt x="4265386" y="797034"/>
                  <a:pt x="4264370" y="800072"/>
                </a:cubicBezTo>
                <a:cubicBezTo>
                  <a:pt x="4253554" y="832390"/>
                  <a:pt x="4246999" y="851695"/>
                  <a:pt x="4242660" y="863966"/>
                </a:cubicBezTo>
                <a:lnTo>
                  <a:pt x="4240050" y="871068"/>
                </a:lnTo>
                <a:lnTo>
                  <a:pt x="4235826" y="866065"/>
                </a:lnTo>
                <a:lnTo>
                  <a:pt x="4232802" y="863376"/>
                </a:lnTo>
                <a:lnTo>
                  <a:pt x="4245243" y="824287"/>
                </a:lnTo>
                <a:cubicBezTo>
                  <a:pt x="4246895" y="818171"/>
                  <a:pt x="4267536" y="744643"/>
                  <a:pt x="4264808" y="741436"/>
                </a:cubicBezTo>
                <a:lnTo>
                  <a:pt x="4258940" y="740343"/>
                </a:lnTo>
                <a:lnTo>
                  <a:pt x="4261302" y="735837"/>
                </a:lnTo>
                <a:cubicBezTo>
                  <a:pt x="4266926" y="726195"/>
                  <a:pt x="4273719" y="718420"/>
                  <a:pt x="4283934" y="717221"/>
                </a:cubicBezTo>
                <a:close/>
                <a:moveTo>
                  <a:pt x="4244793" y="714415"/>
                </a:moveTo>
                <a:cubicBezTo>
                  <a:pt x="4245363" y="714068"/>
                  <a:pt x="4245163" y="715843"/>
                  <a:pt x="4244368" y="719248"/>
                </a:cubicBezTo>
                <a:lnTo>
                  <a:pt x="4244052" y="720407"/>
                </a:lnTo>
                <a:lnTo>
                  <a:pt x="4241922" y="719812"/>
                </a:lnTo>
                <a:close/>
                <a:moveTo>
                  <a:pt x="3548038" y="711261"/>
                </a:moveTo>
                <a:cubicBezTo>
                  <a:pt x="3546196" y="714921"/>
                  <a:pt x="3538748" y="729522"/>
                  <a:pt x="3535739" y="735345"/>
                </a:cubicBezTo>
                <a:lnTo>
                  <a:pt x="3532941" y="740452"/>
                </a:lnTo>
                <a:lnTo>
                  <a:pt x="3547641" y="711980"/>
                </a:lnTo>
                <a:cubicBezTo>
                  <a:pt x="3548645" y="710037"/>
                  <a:pt x="3548652" y="710042"/>
                  <a:pt x="3548038" y="711261"/>
                </a:cubicBezTo>
                <a:close/>
                <a:moveTo>
                  <a:pt x="3907043" y="711101"/>
                </a:moveTo>
                <a:cubicBezTo>
                  <a:pt x="3908677" y="710234"/>
                  <a:pt x="3904226" y="726134"/>
                  <a:pt x="3897902" y="747193"/>
                </a:cubicBezTo>
                <a:lnTo>
                  <a:pt x="3888497" y="778020"/>
                </a:lnTo>
                <a:lnTo>
                  <a:pt x="3880265" y="771943"/>
                </a:lnTo>
                <a:lnTo>
                  <a:pt x="3880231" y="771985"/>
                </a:lnTo>
                <a:lnTo>
                  <a:pt x="3903221" y="717984"/>
                </a:lnTo>
                <a:cubicBezTo>
                  <a:pt x="3905275" y="713541"/>
                  <a:pt x="3906497" y="711389"/>
                  <a:pt x="3907043" y="711101"/>
                </a:cubicBezTo>
                <a:close/>
                <a:moveTo>
                  <a:pt x="3771410" y="710741"/>
                </a:moveTo>
                <a:cubicBezTo>
                  <a:pt x="3777296" y="711542"/>
                  <a:pt x="3773356" y="729428"/>
                  <a:pt x="3746698" y="777298"/>
                </a:cubicBezTo>
                <a:lnTo>
                  <a:pt x="3733249" y="799903"/>
                </a:lnTo>
                <a:lnTo>
                  <a:pt x="3742492" y="773055"/>
                </a:lnTo>
                <a:lnTo>
                  <a:pt x="3765240" y="713879"/>
                </a:lnTo>
                <a:close/>
                <a:moveTo>
                  <a:pt x="4371471" y="704949"/>
                </a:moveTo>
                <a:cubicBezTo>
                  <a:pt x="4375318" y="704289"/>
                  <a:pt x="4379387" y="714907"/>
                  <a:pt x="4388456" y="734241"/>
                </a:cubicBezTo>
                <a:cubicBezTo>
                  <a:pt x="4375281" y="797656"/>
                  <a:pt x="4392425" y="719219"/>
                  <a:pt x="4380022" y="761214"/>
                </a:cubicBezTo>
                <a:lnTo>
                  <a:pt x="4376808" y="772721"/>
                </a:lnTo>
                <a:lnTo>
                  <a:pt x="4369489" y="776107"/>
                </a:lnTo>
                <a:cubicBezTo>
                  <a:pt x="4362017" y="782633"/>
                  <a:pt x="4357918" y="795449"/>
                  <a:pt x="4352748" y="804342"/>
                </a:cubicBezTo>
                <a:lnTo>
                  <a:pt x="4348687" y="813858"/>
                </a:lnTo>
                <a:lnTo>
                  <a:pt x="4349082" y="812000"/>
                </a:lnTo>
                <a:cubicBezTo>
                  <a:pt x="4349246" y="809529"/>
                  <a:pt x="4348512" y="809231"/>
                  <a:pt x="4346373" y="812413"/>
                </a:cubicBezTo>
                <a:lnTo>
                  <a:pt x="4316450" y="856938"/>
                </a:lnTo>
                <a:lnTo>
                  <a:pt x="4331926" y="814108"/>
                </a:lnTo>
                <a:cubicBezTo>
                  <a:pt x="4359255" y="738482"/>
                  <a:pt x="4365057" y="706051"/>
                  <a:pt x="4371471" y="704949"/>
                </a:cubicBezTo>
                <a:close/>
                <a:moveTo>
                  <a:pt x="2574818" y="704395"/>
                </a:moveTo>
                <a:lnTo>
                  <a:pt x="2579217" y="708468"/>
                </a:lnTo>
                <a:cubicBezTo>
                  <a:pt x="2583836" y="713119"/>
                  <a:pt x="2583318" y="713471"/>
                  <a:pt x="2574534" y="704888"/>
                </a:cubicBezTo>
                <a:close/>
                <a:moveTo>
                  <a:pt x="2657152" y="703927"/>
                </a:moveTo>
                <a:lnTo>
                  <a:pt x="2656790" y="704493"/>
                </a:lnTo>
                <a:lnTo>
                  <a:pt x="2653022" y="707533"/>
                </a:lnTo>
                <a:cubicBezTo>
                  <a:pt x="2648784" y="710954"/>
                  <a:pt x="2643198" y="715567"/>
                  <a:pt x="2640793" y="718283"/>
                </a:cubicBezTo>
                <a:cubicBezTo>
                  <a:pt x="2635162" y="724644"/>
                  <a:pt x="2630247" y="732571"/>
                  <a:pt x="2625510" y="740888"/>
                </a:cubicBezTo>
                <a:lnTo>
                  <a:pt x="2619691" y="751108"/>
                </a:lnTo>
                <a:lnTo>
                  <a:pt x="2615184" y="749271"/>
                </a:lnTo>
                <a:lnTo>
                  <a:pt x="2610469" y="742544"/>
                </a:lnTo>
                <a:lnTo>
                  <a:pt x="2615866" y="737435"/>
                </a:lnTo>
                <a:cubicBezTo>
                  <a:pt x="2620710" y="732840"/>
                  <a:pt x="2624998" y="728704"/>
                  <a:pt x="2628158" y="725395"/>
                </a:cubicBezTo>
                <a:lnTo>
                  <a:pt x="2630620" y="722240"/>
                </a:lnTo>
                <a:lnTo>
                  <a:pt x="2638975" y="716397"/>
                </a:lnTo>
                <a:cubicBezTo>
                  <a:pt x="2646117" y="711468"/>
                  <a:pt x="2652734" y="706947"/>
                  <a:pt x="2657152" y="703927"/>
                </a:cubicBezTo>
                <a:close/>
                <a:moveTo>
                  <a:pt x="3034735" y="699668"/>
                </a:moveTo>
                <a:lnTo>
                  <a:pt x="3026107" y="715226"/>
                </a:lnTo>
                <a:lnTo>
                  <a:pt x="3025922" y="715481"/>
                </a:lnTo>
                <a:lnTo>
                  <a:pt x="3028845" y="708555"/>
                </a:lnTo>
                <a:cubicBezTo>
                  <a:pt x="3030270" y="705556"/>
                  <a:pt x="3032003" y="702397"/>
                  <a:pt x="3033850" y="700138"/>
                </a:cubicBezTo>
                <a:close/>
                <a:moveTo>
                  <a:pt x="2661331" y="698728"/>
                </a:moveTo>
                <a:lnTo>
                  <a:pt x="2666539" y="699097"/>
                </a:lnTo>
                <a:lnTo>
                  <a:pt x="2667615" y="700933"/>
                </a:lnTo>
                <a:lnTo>
                  <a:pt x="2663050" y="708342"/>
                </a:lnTo>
                <a:cubicBezTo>
                  <a:pt x="2657239" y="717772"/>
                  <a:pt x="2651050" y="726894"/>
                  <a:pt x="2643345" y="734779"/>
                </a:cubicBezTo>
                <a:cubicBezTo>
                  <a:pt x="2637441" y="740823"/>
                  <a:pt x="2644245" y="725431"/>
                  <a:pt x="2650951" y="713619"/>
                </a:cubicBezTo>
                <a:lnTo>
                  <a:pt x="2656790" y="704493"/>
                </a:lnTo>
                <a:lnTo>
                  <a:pt x="2657798" y="703679"/>
                </a:lnTo>
                <a:cubicBezTo>
                  <a:pt x="2658676" y="702949"/>
                  <a:pt x="2658650" y="702903"/>
                  <a:pt x="2657152" y="703927"/>
                </a:cubicBezTo>
                <a:close/>
                <a:moveTo>
                  <a:pt x="3372980" y="697617"/>
                </a:moveTo>
                <a:cubicBezTo>
                  <a:pt x="3373570" y="697142"/>
                  <a:pt x="3372986" y="699335"/>
                  <a:pt x="3371501" y="703581"/>
                </a:cubicBezTo>
                <a:lnTo>
                  <a:pt x="3367909" y="713106"/>
                </a:lnTo>
                <a:lnTo>
                  <a:pt x="3366181" y="716002"/>
                </a:lnTo>
                <a:lnTo>
                  <a:pt x="3355384" y="733137"/>
                </a:lnTo>
                <a:lnTo>
                  <a:pt x="3367421" y="707666"/>
                </a:lnTo>
                <a:cubicBezTo>
                  <a:pt x="3370627" y="701238"/>
                  <a:pt x="3372390" y="698092"/>
                  <a:pt x="3372980" y="697617"/>
                </a:cubicBezTo>
                <a:close/>
                <a:moveTo>
                  <a:pt x="3039881" y="697336"/>
                </a:moveTo>
                <a:lnTo>
                  <a:pt x="3042138" y="698706"/>
                </a:lnTo>
                <a:lnTo>
                  <a:pt x="3041478" y="699974"/>
                </a:lnTo>
                <a:lnTo>
                  <a:pt x="3039791" y="697506"/>
                </a:lnTo>
                <a:close/>
                <a:moveTo>
                  <a:pt x="3052424" y="693118"/>
                </a:moveTo>
                <a:lnTo>
                  <a:pt x="3049716" y="700280"/>
                </a:lnTo>
                <a:lnTo>
                  <a:pt x="3048454" y="703401"/>
                </a:lnTo>
                <a:lnTo>
                  <a:pt x="3025622" y="732323"/>
                </a:lnTo>
                <a:lnTo>
                  <a:pt x="3032049" y="718090"/>
                </a:lnTo>
                <a:lnTo>
                  <a:pt x="3041478" y="699974"/>
                </a:lnTo>
                <a:lnTo>
                  <a:pt x="3041779" y="700415"/>
                </a:lnTo>
                <a:lnTo>
                  <a:pt x="3040874" y="702755"/>
                </a:lnTo>
                <a:lnTo>
                  <a:pt x="3035707" y="712343"/>
                </a:lnTo>
                <a:cubicBezTo>
                  <a:pt x="3033888" y="715933"/>
                  <a:pt x="3032693" y="718448"/>
                  <a:pt x="3032693" y="718448"/>
                </a:cubicBezTo>
                <a:cubicBezTo>
                  <a:pt x="3033832" y="714894"/>
                  <a:pt x="3037318" y="710131"/>
                  <a:pt x="3039631" y="705973"/>
                </a:cubicBezTo>
                <a:lnTo>
                  <a:pt x="3040874" y="702755"/>
                </a:lnTo>
                <a:lnTo>
                  <a:pt x="3042474" y="699787"/>
                </a:lnTo>
                <a:lnTo>
                  <a:pt x="3042899" y="699167"/>
                </a:lnTo>
                <a:lnTo>
                  <a:pt x="3044055" y="699867"/>
                </a:lnTo>
                <a:cubicBezTo>
                  <a:pt x="3046249" y="698974"/>
                  <a:pt x="3049013" y="696570"/>
                  <a:pt x="3052008" y="693563"/>
                </a:cubicBezTo>
                <a:close/>
                <a:moveTo>
                  <a:pt x="3032391" y="692968"/>
                </a:moveTo>
                <a:lnTo>
                  <a:pt x="3032418" y="694842"/>
                </a:lnTo>
                <a:lnTo>
                  <a:pt x="3020368" y="723127"/>
                </a:lnTo>
                <a:lnTo>
                  <a:pt x="3004669" y="744742"/>
                </a:lnTo>
                <a:cubicBezTo>
                  <a:pt x="2999989" y="750131"/>
                  <a:pt x="3003538" y="741914"/>
                  <a:pt x="3009496" y="730491"/>
                </a:cubicBezTo>
                <a:lnTo>
                  <a:pt x="3013711" y="722696"/>
                </a:lnTo>
                <a:lnTo>
                  <a:pt x="3014600" y="722393"/>
                </a:lnTo>
                <a:lnTo>
                  <a:pt x="3017292" y="716210"/>
                </a:lnTo>
                <a:lnTo>
                  <a:pt x="3022900" y="706456"/>
                </a:lnTo>
                <a:lnTo>
                  <a:pt x="3028456" y="697532"/>
                </a:lnTo>
                <a:close/>
                <a:moveTo>
                  <a:pt x="3039944" y="692424"/>
                </a:moveTo>
                <a:lnTo>
                  <a:pt x="3039927" y="692602"/>
                </a:lnTo>
                <a:lnTo>
                  <a:pt x="3036326" y="698822"/>
                </a:lnTo>
                <a:lnTo>
                  <a:pt x="3034735" y="699668"/>
                </a:lnTo>
                <a:lnTo>
                  <a:pt x="3034869" y="699427"/>
                </a:lnTo>
                <a:cubicBezTo>
                  <a:pt x="3036701" y="696768"/>
                  <a:pt x="3038435" y="694414"/>
                  <a:pt x="3039711" y="692725"/>
                </a:cubicBezTo>
                <a:close/>
                <a:moveTo>
                  <a:pt x="3026035" y="692312"/>
                </a:moveTo>
                <a:lnTo>
                  <a:pt x="3024406" y="696884"/>
                </a:lnTo>
                <a:lnTo>
                  <a:pt x="3023031" y="699674"/>
                </a:lnTo>
                <a:lnTo>
                  <a:pt x="3022225" y="702978"/>
                </a:lnTo>
                <a:lnTo>
                  <a:pt x="3017674" y="715332"/>
                </a:lnTo>
                <a:lnTo>
                  <a:pt x="3017292" y="716210"/>
                </a:lnTo>
                <a:lnTo>
                  <a:pt x="3016041" y="718385"/>
                </a:lnTo>
                <a:lnTo>
                  <a:pt x="3013711" y="722696"/>
                </a:lnTo>
                <a:lnTo>
                  <a:pt x="3013242" y="722857"/>
                </a:lnTo>
                <a:cubicBezTo>
                  <a:pt x="3013061" y="721877"/>
                  <a:pt x="3013145" y="719745"/>
                  <a:pt x="3013473" y="716410"/>
                </a:cubicBezTo>
                <a:lnTo>
                  <a:pt x="3013795" y="713830"/>
                </a:lnTo>
                <a:lnTo>
                  <a:pt x="3017402" y="707054"/>
                </a:lnTo>
                <a:cubicBezTo>
                  <a:pt x="3022088" y="698351"/>
                  <a:pt x="3025251" y="692640"/>
                  <a:pt x="3025309" y="692564"/>
                </a:cubicBezTo>
                <a:close/>
                <a:moveTo>
                  <a:pt x="3040157" y="690003"/>
                </a:moveTo>
                <a:lnTo>
                  <a:pt x="3041428" y="690010"/>
                </a:lnTo>
                <a:lnTo>
                  <a:pt x="3040288" y="691976"/>
                </a:lnTo>
                <a:lnTo>
                  <a:pt x="3039944" y="692424"/>
                </a:lnTo>
                <a:close/>
                <a:moveTo>
                  <a:pt x="3032778" y="689964"/>
                </a:moveTo>
                <a:lnTo>
                  <a:pt x="3034931" y="689975"/>
                </a:lnTo>
                <a:lnTo>
                  <a:pt x="3034612" y="690391"/>
                </a:lnTo>
                <a:lnTo>
                  <a:pt x="3032391" y="692968"/>
                </a:lnTo>
                <a:lnTo>
                  <a:pt x="3032382" y="692373"/>
                </a:lnTo>
                <a:cubicBezTo>
                  <a:pt x="3031703" y="692863"/>
                  <a:pt x="3030429" y="694538"/>
                  <a:pt x="3028778" y="697014"/>
                </a:cubicBezTo>
                <a:lnTo>
                  <a:pt x="3028456" y="697532"/>
                </a:lnTo>
                <a:lnTo>
                  <a:pt x="3024198" y="702470"/>
                </a:lnTo>
                <a:cubicBezTo>
                  <a:pt x="3023075" y="703487"/>
                  <a:pt x="3022336" y="703885"/>
                  <a:pt x="3022101" y="703480"/>
                </a:cubicBezTo>
                <a:lnTo>
                  <a:pt x="3022225" y="702978"/>
                </a:lnTo>
                <a:lnTo>
                  <a:pt x="3022589" y="701989"/>
                </a:lnTo>
                <a:lnTo>
                  <a:pt x="3024406" y="696884"/>
                </a:lnTo>
                <a:lnTo>
                  <a:pt x="3026790" y="692049"/>
                </a:lnTo>
                <a:close/>
                <a:moveTo>
                  <a:pt x="3049579" y="689419"/>
                </a:moveTo>
                <a:lnTo>
                  <a:pt x="3051849" y="689676"/>
                </a:lnTo>
                <a:lnTo>
                  <a:pt x="3048914" y="692291"/>
                </a:lnTo>
                <a:lnTo>
                  <a:pt x="3047693" y="692172"/>
                </a:lnTo>
                <a:close/>
                <a:moveTo>
                  <a:pt x="3048847" y="687993"/>
                </a:moveTo>
                <a:lnTo>
                  <a:pt x="3047394" y="692142"/>
                </a:lnTo>
                <a:lnTo>
                  <a:pt x="3047693" y="692172"/>
                </a:lnTo>
                <a:lnTo>
                  <a:pt x="3042899" y="699167"/>
                </a:lnTo>
                <a:lnTo>
                  <a:pt x="3042138" y="698706"/>
                </a:lnTo>
                <a:lnTo>
                  <a:pt x="3044221" y="694706"/>
                </a:lnTo>
                <a:close/>
                <a:moveTo>
                  <a:pt x="3768124" y="685714"/>
                </a:moveTo>
                <a:cubicBezTo>
                  <a:pt x="3771122" y="683686"/>
                  <a:pt x="3773604" y="684500"/>
                  <a:pt x="3775331" y="689063"/>
                </a:cubicBezTo>
                <a:lnTo>
                  <a:pt x="3775483" y="691135"/>
                </a:lnTo>
                <a:lnTo>
                  <a:pt x="3769965" y="701586"/>
                </a:lnTo>
                <a:lnTo>
                  <a:pt x="3765240" y="713879"/>
                </a:lnTo>
                <a:lnTo>
                  <a:pt x="3762727" y="715157"/>
                </a:lnTo>
                <a:cubicBezTo>
                  <a:pt x="3759060" y="718208"/>
                  <a:pt x="3754777" y="722681"/>
                  <a:pt x="3750359" y="728096"/>
                </a:cubicBezTo>
                <a:lnTo>
                  <a:pt x="3744753" y="737309"/>
                </a:lnTo>
                <a:lnTo>
                  <a:pt x="3751871" y="717026"/>
                </a:lnTo>
                <a:lnTo>
                  <a:pt x="3752738" y="710209"/>
                </a:lnTo>
                <a:lnTo>
                  <a:pt x="3757826" y="699420"/>
                </a:lnTo>
                <a:cubicBezTo>
                  <a:pt x="3761612" y="692612"/>
                  <a:pt x="3765126" y="687741"/>
                  <a:pt x="3768124" y="685714"/>
                </a:cubicBezTo>
                <a:close/>
                <a:moveTo>
                  <a:pt x="3059970" y="685083"/>
                </a:moveTo>
                <a:lnTo>
                  <a:pt x="3053413" y="697119"/>
                </a:lnTo>
                <a:lnTo>
                  <a:pt x="3050366" y="700977"/>
                </a:lnTo>
                <a:lnTo>
                  <a:pt x="3054164" y="693780"/>
                </a:lnTo>
                <a:lnTo>
                  <a:pt x="3057837" y="687355"/>
                </a:lnTo>
                <a:close/>
                <a:moveTo>
                  <a:pt x="2527133" y="684164"/>
                </a:moveTo>
                <a:lnTo>
                  <a:pt x="2517800" y="698465"/>
                </a:lnTo>
                <a:lnTo>
                  <a:pt x="2509090" y="699763"/>
                </a:lnTo>
                <a:lnTo>
                  <a:pt x="2524080" y="686154"/>
                </a:lnTo>
                <a:lnTo>
                  <a:pt x="2524480" y="685633"/>
                </a:lnTo>
                <a:close/>
                <a:moveTo>
                  <a:pt x="2675204" y="681466"/>
                </a:moveTo>
                <a:lnTo>
                  <a:pt x="2661331" y="698728"/>
                </a:lnTo>
                <a:lnTo>
                  <a:pt x="2651667" y="698046"/>
                </a:lnTo>
                <a:cubicBezTo>
                  <a:pt x="2646748" y="700517"/>
                  <a:pt x="2641840" y="705309"/>
                  <a:pt x="2636867" y="710917"/>
                </a:cubicBezTo>
                <a:lnTo>
                  <a:pt x="2630481" y="718388"/>
                </a:lnTo>
                <a:lnTo>
                  <a:pt x="2628992" y="718420"/>
                </a:lnTo>
                <a:lnTo>
                  <a:pt x="2604370" y="733012"/>
                </a:lnTo>
                <a:lnTo>
                  <a:pt x="2604068" y="720579"/>
                </a:lnTo>
                <a:cubicBezTo>
                  <a:pt x="2605424" y="716490"/>
                  <a:pt x="2608103" y="712737"/>
                  <a:pt x="2611688" y="709304"/>
                </a:cubicBezTo>
                <a:cubicBezTo>
                  <a:pt x="2626019" y="695575"/>
                  <a:pt x="2654793" y="686988"/>
                  <a:pt x="2671054" y="682582"/>
                </a:cubicBezTo>
                <a:close/>
                <a:moveTo>
                  <a:pt x="3061350" y="681209"/>
                </a:moveTo>
                <a:lnTo>
                  <a:pt x="3057837" y="687355"/>
                </a:lnTo>
                <a:lnTo>
                  <a:pt x="3052424" y="693118"/>
                </a:lnTo>
                <a:lnTo>
                  <a:pt x="3052566" y="692744"/>
                </a:lnTo>
                <a:cubicBezTo>
                  <a:pt x="3053239" y="690927"/>
                  <a:pt x="3053611" y="689890"/>
                  <a:pt x="3053607" y="689875"/>
                </a:cubicBezTo>
                <a:lnTo>
                  <a:pt x="3051849" y="689676"/>
                </a:lnTo>
                <a:close/>
                <a:moveTo>
                  <a:pt x="2726431" y="678692"/>
                </a:moveTo>
                <a:lnTo>
                  <a:pt x="2726658" y="683551"/>
                </a:lnTo>
                <a:lnTo>
                  <a:pt x="2728394" y="683872"/>
                </a:lnTo>
                <a:lnTo>
                  <a:pt x="2719418" y="693470"/>
                </a:lnTo>
                <a:lnTo>
                  <a:pt x="2715738" y="697827"/>
                </a:lnTo>
                <a:lnTo>
                  <a:pt x="2720601" y="689068"/>
                </a:lnTo>
                <a:close/>
                <a:moveTo>
                  <a:pt x="4045933" y="677634"/>
                </a:moveTo>
                <a:lnTo>
                  <a:pt x="4040831" y="700060"/>
                </a:lnTo>
                <a:lnTo>
                  <a:pt x="4034287" y="725790"/>
                </a:lnTo>
                <a:lnTo>
                  <a:pt x="4033867" y="727241"/>
                </a:lnTo>
                <a:lnTo>
                  <a:pt x="4032281" y="730271"/>
                </a:lnTo>
                <a:lnTo>
                  <a:pt x="4026389" y="741388"/>
                </a:lnTo>
                <a:lnTo>
                  <a:pt x="4026747" y="740159"/>
                </a:lnTo>
                <a:lnTo>
                  <a:pt x="4031336" y="719424"/>
                </a:lnTo>
                <a:lnTo>
                  <a:pt x="4045148" y="679350"/>
                </a:lnTo>
                <a:close/>
                <a:moveTo>
                  <a:pt x="3074005" y="669932"/>
                </a:moveTo>
                <a:lnTo>
                  <a:pt x="3069966" y="675520"/>
                </a:lnTo>
                <a:cubicBezTo>
                  <a:pt x="3067430" y="677320"/>
                  <a:pt x="3064437" y="680327"/>
                  <a:pt x="3061329" y="683636"/>
                </a:cubicBezTo>
                <a:lnTo>
                  <a:pt x="3059970" y="685083"/>
                </a:lnTo>
                <a:lnTo>
                  <a:pt x="3062770" y="679944"/>
                </a:lnTo>
                <a:close/>
                <a:moveTo>
                  <a:pt x="3070198" y="666310"/>
                </a:moveTo>
                <a:lnTo>
                  <a:pt x="3062770" y="679944"/>
                </a:lnTo>
                <a:lnTo>
                  <a:pt x="3061350" y="681209"/>
                </a:lnTo>
                <a:lnTo>
                  <a:pt x="3061944" y="680168"/>
                </a:lnTo>
                <a:close/>
                <a:moveTo>
                  <a:pt x="2908708" y="666096"/>
                </a:moveTo>
                <a:lnTo>
                  <a:pt x="2905893" y="670215"/>
                </a:lnTo>
                <a:lnTo>
                  <a:pt x="2899291" y="679781"/>
                </a:lnTo>
                <a:lnTo>
                  <a:pt x="2907865" y="666584"/>
                </a:lnTo>
                <a:lnTo>
                  <a:pt x="2908090" y="666244"/>
                </a:lnTo>
                <a:lnTo>
                  <a:pt x="2908466" y="666156"/>
                </a:lnTo>
                <a:close/>
                <a:moveTo>
                  <a:pt x="2909924" y="664318"/>
                </a:moveTo>
                <a:lnTo>
                  <a:pt x="2909108" y="666000"/>
                </a:lnTo>
                <a:lnTo>
                  <a:pt x="2908708" y="666096"/>
                </a:lnTo>
                <a:close/>
                <a:moveTo>
                  <a:pt x="2921090" y="663086"/>
                </a:moveTo>
                <a:cubicBezTo>
                  <a:pt x="2912554" y="673415"/>
                  <a:pt x="2890253" y="706413"/>
                  <a:pt x="2895482" y="694074"/>
                </a:cubicBezTo>
                <a:lnTo>
                  <a:pt x="2909108" y="666000"/>
                </a:lnTo>
                <a:close/>
                <a:moveTo>
                  <a:pt x="3844023" y="662620"/>
                </a:moveTo>
                <a:lnTo>
                  <a:pt x="3845753" y="663416"/>
                </a:lnTo>
                <a:cubicBezTo>
                  <a:pt x="3845597" y="668053"/>
                  <a:pt x="3843087" y="675533"/>
                  <a:pt x="3839578" y="684132"/>
                </a:cubicBezTo>
                <a:lnTo>
                  <a:pt x="3836119" y="691934"/>
                </a:lnTo>
                <a:close/>
                <a:moveTo>
                  <a:pt x="2848062" y="662549"/>
                </a:moveTo>
                <a:lnTo>
                  <a:pt x="2838251" y="684205"/>
                </a:lnTo>
                <a:lnTo>
                  <a:pt x="2837318" y="685812"/>
                </a:lnTo>
                <a:lnTo>
                  <a:pt x="2829585" y="692061"/>
                </a:lnTo>
                <a:lnTo>
                  <a:pt x="2843335" y="666366"/>
                </a:lnTo>
                <a:close/>
                <a:moveTo>
                  <a:pt x="3058945" y="661281"/>
                </a:moveTo>
                <a:lnTo>
                  <a:pt x="3055749" y="670964"/>
                </a:lnTo>
                <a:lnTo>
                  <a:pt x="3055133" y="672526"/>
                </a:lnTo>
                <a:lnTo>
                  <a:pt x="3048777" y="680487"/>
                </a:lnTo>
                <a:lnTo>
                  <a:pt x="3039881" y="697336"/>
                </a:lnTo>
                <a:lnTo>
                  <a:pt x="3039527" y="697121"/>
                </a:lnTo>
                <a:lnTo>
                  <a:pt x="3039927" y="692602"/>
                </a:lnTo>
                <a:lnTo>
                  <a:pt x="3040288" y="691976"/>
                </a:lnTo>
                <a:lnTo>
                  <a:pt x="3041805" y="690012"/>
                </a:lnTo>
                <a:lnTo>
                  <a:pt x="3041428" y="690010"/>
                </a:lnTo>
                <a:lnTo>
                  <a:pt x="3051055" y="673379"/>
                </a:lnTo>
                <a:lnTo>
                  <a:pt x="3055796" y="664898"/>
                </a:lnTo>
                <a:close/>
                <a:moveTo>
                  <a:pt x="4050696" y="661052"/>
                </a:moveTo>
                <a:cubicBezTo>
                  <a:pt x="4050755" y="663379"/>
                  <a:pt x="4050550" y="668256"/>
                  <a:pt x="4050164" y="676011"/>
                </a:cubicBezTo>
                <a:lnTo>
                  <a:pt x="4049055" y="698041"/>
                </a:lnTo>
                <a:lnTo>
                  <a:pt x="4041402" y="712841"/>
                </a:lnTo>
                <a:lnTo>
                  <a:pt x="4033967" y="727050"/>
                </a:lnTo>
                <a:lnTo>
                  <a:pt x="4034287" y="725790"/>
                </a:lnTo>
                <a:lnTo>
                  <a:pt x="4036201" y="719184"/>
                </a:lnTo>
                <a:cubicBezTo>
                  <a:pt x="4041846" y="698943"/>
                  <a:pt x="4048137" y="674693"/>
                  <a:pt x="4046875" y="675574"/>
                </a:cubicBezTo>
                <a:lnTo>
                  <a:pt x="4045933" y="677634"/>
                </a:lnTo>
                <a:lnTo>
                  <a:pt x="4046520" y="675054"/>
                </a:lnTo>
                <a:cubicBezTo>
                  <a:pt x="4049403" y="661944"/>
                  <a:pt x="4050577" y="656399"/>
                  <a:pt x="4050696" y="661052"/>
                </a:cubicBezTo>
                <a:close/>
                <a:moveTo>
                  <a:pt x="2815106" y="659442"/>
                </a:moveTo>
                <a:lnTo>
                  <a:pt x="2814961" y="659718"/>
                </a:lnTo>
                <a:cubicBezTo>
                  <a:pt x="2809898" y="668369"/>
                  <a:pt x="2804587" y="676971"/>
                  <a:pt x="2799770" y="685672"/>
                </a:cubicBezTo>
                <a:lnTo>
                  <a:pt x="2794265" y="697615"/>
                </a:lnTo>
                <a:lnTo>
                  <a:pt x="2788481" y="707042"/>
                </a:lnTo>
                <a:lnTo>
                  <a:pt x="2784703" y="706753"/>
                </a:lnTo>
                <a:cubicBezTo>
                  <a:pt x="2780414" y="703083"/>
                  <a:pt x="2792653" y="685241"/>
                  <a:pt x="2804391" y="671160"/>
                </a:cubicBezTo>
                <a:close/>
                <a:moveTo>
                  <a:pt x="2552809" y="657624"/>
                </a:moveTo>
                <a:cubicBezTo>
                  <a:pt x="2551152" y="660301"/>
                  <a:pt x="2538986" y="671031"/>
                  <a:pt x="2532019" y="681189"/>
                </a:cubicBezTo>
                <a:lnTo>
                  <a:pt x="2531884" y="681535"/>
                </a:lnTo>
                <a:lnTo>
                  <a:pt x="2527133" y="684164"/>
                </a:lnTo>
                <a:lnTo>
                  <a:pt x="2532384" y="676118"/>
                </a:lnTo>
                <a:cubicBezTo>
                  <a:pt x="2534814" y="672394"/>
                  <a:pt x="2537388" y="668843"/>
                  <a:pt x="2540316" y="665729"/>
                </a:cubicBezTo>
                <a:cubicBezTo>
                  <a:pt x="2543245" y="662614"/>
                  <a:pt x="2546528" y="659935"/>
                  <a:pt x="2550380" y="657953"/>
                </a:cubicBezTo>
                <a:cubicBezTo>
                  <a:pt x="2552746" y="656735"/>
                  <a:pt x="2553361" y="656733"/>
                  <a:pt x="2552809" y="657624"/>
                </a:cubicBezTo>
                <a:close/>
                <a:moveTo>
                  <a:pt x="3843885" y="657237"/>
                </a:moveTo>
                <a:cubicBezTo>
                  <a:pt x="3845140" y="655730"/>
                  <a:pt x="3845684" y="655953"/>
                  <a:pt x="3845023" y="658910"/>
                </a:cubicBezTo>
                <a:lnTo>
                  <a:pt x="3844023" y="662620"/>
                </a:lnTo>
                <a:lnTo>
                  <a:pt x="3841317" y="661376"/>
                </a:lnTo>
                <a:close/>
                <a:moveTo>
                  <a:pt x="3060647" y="656133"/>
                </a:moveTo>
                <a:lnTo>
                  <a:pt x="3060574" y="656351"/>
                </a:lnTo>
                <a:lnTo>
                  <a:pt x="3055796" y="664898"/>
                </a:lnTo>
                <a:lnTo>
                  <a:pt x="3047229" y="674734"/>
                </a:lnTo>
                <a:cubicBezTo>
                  <a:pt x="3044411" y="678229"/>
                  <a:pt x="3042012" y="681805"/>
                  <a:pt x="3040555" y="685518"/>
                </a:cubicBezTo>
                <a:lnTo>
                  <a:pt x="3040157" y="690003"/>
                </a:lnTo>
                <a:lnTo>
                  <a:pt x="3034931" y="689975"/>
                </a:lnTo>
                <a:lnTo>
                  <a:pt x="3048555" y="672221"/>
                </a:lnTo>
                <a:cubicBezTo>
                  <a:pt x="3053153" y="666126"/>
                  <a:pt x="3057389" y="660479"/>
                  <a:pt x="3060305" y="656745"/>
                </a:cubicBezTo>
                <a:close/>
                <a:moveTo>
                  <a:pt x="2524475" y="648640"/>
                </a:moveTo>
                <a:cubicBezTo>
                  <a:pt x="2529327" y="647053"/>
                  <a:pt x="2533477" y="648177"/>
                  <a:pt x="2536163" y="653396"/>
                </a:cubicBezTo>
                <a:cubicBezTo>
                  <a:pt x="2539135" y="659172"/>
                  <a:pt x="2538782" y="664736"/>
                  <a:pt x="2536353" y="670169"/>
                </a:cubicBezTo>
                <a:lnTo>
                  <a:pt x="2524480" y="685633"/>
                </a:lnTo>
                <a:lnTo>
                  <a:pt x="2494055" y="702477"/>
                </a:lnTo>
                <a:lnTo>
                  <a:pt x="2493402" y="702860"/>
                </a:lnTo>
                <a:lnTo>
                  <a:pt x="2484386" y="703444"/>
                </a:lnTo>
                <a:cubicBezTo>
                  <a:pt x="2482198" y="702960"/>
                  <a:pt x="2481279" y="701609"/>
                  <a:pt x="2482393" y="698876"/>
                </a:cubicBezTo>
                <a:cubicBezTo>
                  <a:pt x="2486822" y="688007"/>
                  <a:pt x="2497579" y="671419"/>
                  <a:pt x="2508571" y="660157"/>
                </a:cubicBezTo>
                <a:cubicBezTo>
                  <a:pt x="2514068" y="654525"/>
                  <a:pt x="2519623" y="650227"/>
                  <a:pt x="2524475" y="648640"/>
                </a:cubicBezTo>
                <a:close/>
                <a:moveTo>
                  <a:pt x="2919807" y="648591"/>
                </a:moveTo>
                <a:lnTo>
                  <a:pt x="2919635" y="648851"/>
                </a:lnTo>
                <a:lnTo>
                  <a:pt x="2913219" y="657531"/>
                </a:lnTo>
                <a:lnTo>
                  <a:pt x="2911436" y="661204"/>
                </a:lnTo>
                <a:lnTo>
                  <a:pt x="2908090" y="666244"/>
                </a:lnTo>
                <a:lnTo>
                  <a:pt x="2901396" y="667833"/>
                </a:lnTo>
                <a:cubicBezTo>
                  <a:pt x="2898375" y="668423"/>
                  <a:pt x="2898569" y="667890"/>
                  <a:pt x="2901013" y="665841"/>
                </a:cubicBezTo>
                <a:cubicBezTo>
                  <a:pt x="2903457" y="663792"/>
                  <a:pt x="2908148" y="660229"/>
                  <a:pt x="2914119" y="654758"/>
                </a:cubicBezTo>
                <a:close/>
                <a:moveTo>
                  <a:pt x="2853418" y="647525"/>
                </a:moveTo>
                <a:lnTo>
                  <a:pt x="2843335" y="666366"/>
                </a:lnTo>
                <a:lnTo>
                  <a:pt x="2841278" y="668026"/>
                </a:lnTo>
                <a:cubicBezTo>
                  <a:pt x="2835418" y="672779"/>
                  <a:pt x="2828382" y="678508"/>
                  <a:pt x="2819835" y="685511"/>
                </a:cubicBezTo>
                <a:cubicBezTo>
                  <a:pt x="2815993" y="693425"/>
                  <a:pt x="2801253" y="714509"/>
                  <a:pt x="2808308" y="709253"/>
                </a:cubicBezTo>
                <a:lnTo>
                  <a:pt x="2829585" y="692061"/>
                </a:lnTo>
                <a:lnTo>
                  <a:pt x="2829359" y="692481"/>
                </a:lnTo>
                <a:cubicBezTo>
                  <a:pt x="2826732" y="697387"/>
                  <a:pt x="2822518" y="704215"/>
                  <a:pt x="2817671" y="711351"/>
                </a:cubicBezTo>
                <a:lnTo>
                  <a:pt x="2805439" y="727712"/>
                </a:lnTo>
                <a:lnTo>
                  <a:pt x="2800868" y="728535"/>
                </a:lnTo>
                <a:cubicBezTo>
                  <a:pt x="2795239" y="728757"/>
                  <a:pt x="2790570" y="727294"/>
                  <a:pt x="2791948" y="723608"/>
                </a:cubicBezTo>
                <a:cubicBezTo>
                  <a:pt x="2802421" y="695588"/>
                  <a:pt x="2826002" y="674422"/>
                  <a:pt x="2843028" y="649829"/>
                </a:cubicBezTo>
                <a:cubicBezTo>
                  <a:pt x="2845386" y="649605"/>
                  <a:pt x="2848634" y="648812"/>
                  <a:pt x="2852102" y="647879"/>
                </a:cubicBezTo>
                <a:close/>
                <a:moveTo>
                  <a:pt x="2842167" y="646454"/>
                </a:moveTo>
                <a:lnTo>
                  <a:pt x="2830184" y="663717"/>
                </a:lnTo>
                <a:cubicBezTo>
                  <a:pt x="2819050" y="679024"/>
                  <a:pt x="2808195" y="692372"/>
                  <a:pt x="2799821" y="700127"/>
                </a:cubicBezTo>
                <a:lnTo>
                  <a:pt x="2790111" y="706633"/>
                </a:lnTo>
                <a:lnTo>
                  <a:pt x="2794265" y="697615"/>
                </a:lnTo>
                <a:lnTo>
                  <a:pt x="2798645" y="690478"/>
                </a:lnTo>
                <a:cubicBezTo>
                  <a:pt x="2802522" y="683354"/>
                  <a:pt x="2807479" y="676052"/>
                  <a:pt x="2812554" y="668633"/>
                </a:cubicBezTo>
                <a:lnTo>
                  <a:pt x="2821247" y="655218"/>
                </a:lnTo>
                <a:lnTo>
                  <a:pt x="2835982" y="648056"/>
                </a:lnTo>
                <a:close/>
                <a:moveTo>
                  <a:pt x="3091883" y="646253"/>
                </a:moveTo>
                <a:lnTo>
                  <a:pt x="3090844" y="650205"/>
                </a:lnTo>
                <a:cubicBezTo>
                  <a:pt x="3087914" y="655604"/>
                  <a:pt x="3083790" y="660624"/>
                  <a:pt x="3079090" y="665402"/>
                </a:cubicBezTo>
                <a:lnTo>
                  <a:pt x="3074005" y="669932"/>
                </a:lnTo>
                <a:lnTo>
                  <a:pt x="3086358" y="652846"/>
                </a:lnTo>
                <a:close/>
                <a:moveTo>
                  <a:pt x="2734376" y="646150"/>
                </a:moveTo>
                <a:lnTo>
                  <a:pt x="2734391" y="646369"/>
                </a:lnTo>
                <a:lnTo>
                  <a:pt x="2727372" y="657581"/>
                </a:lnTo>
                <a:lnTo>
                  <a:pt x="2727419" y="655893"/>
                </a:lnTo>
                <a:close/>
                <a:moveTo>
                  <a:pt x="2923165" y="644953"/>
                </a:moveTo>
                <a:lnTo>
                  <a:pt x="2923090" y="645063"/>
                </a:lnTo>
                <a:lnTo>
                  <a:pt x="2909924" y="664318"/>
                </a:lnTo>
                <a:lnTo>
                  <a:pt x="2911436" y="661204"/>
                </a:lnTo>
                <a:lnTo>
                  <a:pt x="2919635" y="648851"/>
                </a:lnTo>
                <a:lnTo>
                  <a:pt x="2919906" y="648485"/>
                </a:lnTo>
                <a:close/>
                <a:moveTo>
                  <a:pt x="2870249" y="643982"/>
                </a:moveTo>
                <a:lnTo>
                  <a:pt x="2870417" y="644474"/>
                </a:lnTo>
                <a:lnTo>
                  <a:pt x="2865014" y="648898"/>
                </a:lnTo>
                <a:cubicBezTo>
                  <a:pt x="2862517" y="650914"/>
                  <a:pt x="2859513" y="653318"/>
                  <a:pt x="2855669" y="656409"/>
                </a:cubicBezTo>
                <a:lnTo>
                  <a:pt x="2848062" y="662549"/>
                </a:lnTo>
                <a:lnTo>
                  <a:pt x="2855071" y="647080"/>
                </a:lnTo>
                <a:lnTo>
                  <a:pt x="2862508" y="645079"/>
                </a:lnTo>
                <a:cubicBezTo>
                  <a:pt x="2865754" y="644288"/>
                  <a:pt x="2868556" y="643779"/>
                  <a:pt x="2870249" y="643982"/>
                </a:cubicBezTo>
                <a:close/>
                <a:moveTo>
                  <a:pt x="3043840" y="643040"/>
                </a:moveTo>
                <a:lnTo>
                  <a:pt x="3041394" y="654604"/>
                </a:lnTo>
                <a:cubicBezTo>
                  <a:pt x="3041277" y="657259"/>
                  <a:pt x="3041667" y="658770"/>
                  <a:pt x="3042456" y="659342"/>
                </a:cubicBezTo>
                <a:lnTo>
                  <a:pt x="3042976" y="659209"/>
                </a:lnTo>
                <a:lnTo>
                  <a:pt x="3026790" y="692049"/>
                </a:lnTo>
                <a:lnTo>
                  <a:pt x="3026035" y="692312"/>
                </a:lnTo>
                <a:lnTo>
                  <a:pt x="3029466" y="682677"/>
                </a:lnTo>
                <a:cubicBezTo>
                  <a:pt x="3032100" y="675277"/>
                  <a:pt x="3035081" y="666938"/>
                  <a:pt x="3038431" y="657707"/>
                </a:cubicBezTo>
                <a:close/>
                <a:moveTo>
                  <a:pt x="2857110" y="642582"/>
                </a:moveTo>
                <a:lnTo>
                  <a:pt x="2855071" y="647080"/>
                </a:lnTo>
                <a:lnTo>
                  <a:pt x="2853418" y="647525"/>
                </a:lnTo>
                <a:lnTo>
                  <a:pt x="2855895" y="642898"/>
                </a:lnTo>
                <a:close/>
                <a:moveTo>
                  <a:pt x="2777780" y="638929"/>
                </a:moveTo>
                <a:lnTo>
                  <a:pt x="2778243" y="639899"/>
                </a:lnTo>
                <a:lnTo>
                  <a:pt x="2759295" y="674504"/>
                </a:lnTo>
                <a:lnTo>
                  <a:pt x="2756060" y="679141"/>
                </a:lnTo>
                <a:lnTo>
                  <a:pt x="2746871" y="688571"/>
                </a:lnTo>
                <a:lnTo>
                  <a:pt x="2738283" y="698692"/>
                </a:lnTo>
                <a:lnTo>
                  <a:pt x="2741571" y="692077"/>
                </a:lnTo>
                <a:cubicBezTo>
                  <a:pt x="2743599" y="687993"/>
                  <a:pt x="2745454" y="684210"/>
                  <a:pt x="2746605" y="681640"/>
                </a:cubicBezTo>
                <a:lnTo>
                  <a:pt x="2758034" y="666479"/>
                </a:lnTo>
                <a:lnTo>
                  <a:pt x="2765189" y="657327"/>
                </a:lnTo>
                <a:close/>
                <a:moveTo>
                  <a:pt x="2776722" y="636707"/>
                </a:moveTo>
                <a:lnTo>
                  <a:pt x="2777423" y="638178"/>
                </a:lnTo>
                <a:lnTo>
                  <a:pt x="2775661" y="640195"/>
                </a:lnTo>
                <a:cubicBezTo>
                  <a:pt x="2770818" y="647102"/>
                  <a:pt x="2766276" y="654579"/>
                  <a:pt x="2761582" y="661771"/>
                </a:cubicBezTo>
                <a:lnTo>
                  <a:pt x="2758034" y="666479"/>
                </a:lnTo>
                <a:lnTo>
                  <a:pt x="2718370" y="717203"/>
                </a:lnTo>
                <a:lnTo>
                  <a:pt x="2703065" y="722025"/>
                </a:lnTo>
                <a:lnTo>
                  <a:pt x="2702493" y="715304"/>
                </a:lnTo>
                <a:lnTo>
                  <a:pt x="2707120" y="708032"/>
                </a:lnTo>
                <a:lnTo>
                  <a:pt x="2715738" y="697827"/>
                </a:lnTo>
                <a:lnTo>
                  <a:pt x="2713099" y="702580"/>
                </a:lnTo>
                <a:cubicBezTo>
                  <a:pt x="2702837" y="721660"/>
                  <a:pt x="2705523" y="721537"/>
                  <a:pt x="2747013" y="672190"/>
                </a:cubicBezTo>
                <a:lnTo>
                  <a:pt x="2762109" y="654050"/>
                </a:lnTo>
                <a:lnTo>
                  <a:pt x="2768588" y="647948"/>
                </a:lnTo>
                <a:close/>
                <a:moveTo>
                  <a:pt x="2776639" y="636534"/>
                </a:moveTo>
                <a:lnTo>
                  <a:pt x="2776657" y="636570"/>
                </a:lnTo>
                <a:lnTo>
                  <a:pt x="2762109" y="654050"/>
                </a:lnTo>
                <a:lnTo>
                  <a:pt x="2730108" y="684193"/>
                </a:lnTo>
                <a:lnTo>
                  <a:pt x="2728394" y="683872"/>
                </a:lnTo>
                <a:lnTo>
                  <a:pt x="2734863" y="676957"/>
                </a:lnTo>
                <a:cubicBezTo>
                  <a:pt x="2745638" y="665798"/>
                  <a:pt x="2756799" y="654838"/>
                  <a:pt x="2764924" y="647084"/>
                </a:cubicBezTo>
                <a:cubicBezTo>
                  <a:pt x="2768986" y="643207"/>
                  <a:pt x="2772290" y="640130"/>
                  <a:pt x="2774407" y="638229"/>
                </a:cubicBezTo>
                <a:close/>
                <a:moveTo>
                  <a:pt x="2781439" y="633585"/>
                </a:moveTo>
                <a:lnTo>
                  <a:pt x="2777780" y="638929"/>
                </a:lnTo>
                <a:lnTo>
                  <a:pt x="2777423" y="638178"/>
                </a:lnTo>
                <a:close/>
                <a:moveTo>
                  <a:pt x="2781975" y="632803"/>
                </a:moveTo>
                <a:lnTo>
                  <a:pt x="2781837" y="633130"/>
                </a:lnTo>
                <a:lnTo>
                  <a:pt x="2781439" y="633585"/>
                </a:lnTo>
                <a:close/>
                <a:moveTo>
                  <a:pt x="2618505" y="628831"/>
                </a:moveTo>
                <a:lnTo>
                  <a:pt x="2574818" y="704395"/>
                </a:lnTo>
                <a:lnTo>
                  <a:pt x="2568825" y="698846"/>
                </a:lnTo>
                <a:cubicBezTo>
                  <a:pt x="2564337" y="694950"/>
                  <a:pt x="2558955" y="690558"/>
                  <a:pt x="2553071" y="686251"/>
                </a:cubicBezTo>
                <a:cubicBezTo>
                  <a:pt x="2544442" y="688712"/>
                  <a:pt x="2528035" y="702566"/>
                  <a:pt x="2527187" y="693634"/>
                </a:cubicBezTo>
                <a:lnTo>
                  <a:pt x="2531884" y="681535"/>
                </a:lnTo>
                <a:lnTo>
                  <a:pt x="2541790" y="676051"/>
                </a:lnTo>
                <a:cubicBezTo>
                  <a:pt x="2558979" y="666654"/>
                  <a:pt x="2577491" y="656586"/>
                  <a:pt x="2597453" y="645601"/>
                </a:cubicBezTo>
                <a:cubicBezTo>
                  <a:pt x="2606830" y="640442"/>
                  <a:pt x="2608313" y="632097"/>
                  <a:pt x="2618505" y="628831"/>
                </a:cubicBezTo>
                <a:close/>
                <a:moveTo>
                  <a:pt x="3093740" y="627794"/>
                </a:moveTo>
                <a:lnTo>
                  <a:pt x="3086472" y="639533"/>
                </a:lnTo>
                <a:cubicBezTo>
                  <a:pt x="3081322" y="647907"/>
                  <a:pt x="3076725" y="655444"/>
                  <a:pt x="3072648" y="662197"/>
                </a:cubicBezTo>
                <a:lnTo>
                  <a:pt x="3070198" y="666310"/>
                </a:lnTo>
                <a:lnTo>
                  <a:pt x="3076802" y="654193"/>
                </a:lnTo>
                <a:cubicBezTo>
                  <a:pt x="3082749" y="642636"/>
                  <a:pt x="3066656" y="662964"/>
                  <a:pt x="3054333" y="680030"/>
                </a:cubicBezTo>
                <a:lnTo>
                  <a:pt x="3048847" y="687993"/>
                </a:lnTo>
                <a:lnTo>
                  <a:pt x="3049462" y="686235"/>
                </a:lnTo>
                <a:cubicBezTo>
                  <a:pt x="3050509" y="683689"/>
                  <a:pt x="3051795" y="680761"/>
                  <a:pt x="3052964" y="678023"/>
                </a:cubicBezTo>
                <a:lnTo>
                  <a:pt x="3055133" y="672526"/>
                </a:lnTo>
                <a:lnTo>
                  <a:pt x="3062593" y="663180"/>
                </a:lnTo>
                <a:cubicBezTo>
                  <a:pt x="3072760" y="649255"/>
                  <a:pt x="3083883" y="632944"/>
                  <a:pt x="3090226" y="628564"/>
                </a:cubicBezTo>
                <a:close/>
                <a:moveTo>
                  <a:pt x="2939778" y="624419"/>
                </a:moveTo>
                <a:lnTo>
                  <a:pt x="2939692" y="624586"/>
                </a:lnTo>
                <a:cubicBezTo>
                  <a:pt x="2937963" y="627701"/>
                  <a:pt x="2936251" y="630501"/>
                  <a:pt x="2934896" y="632234"/>
                </a:cubicBezTo>
                <a:lnTo>
                  <a:pt x="2923165" y="644953"/>
                </a:lnTo>
                <a:lnTo>
                  <a:pt x="2929241" y="635858"/>
                </a:lnTo>
                <a:lnTo>
                  <a:pt x="2937174" y="625126"/>
                </a:lnTo>
                <a:close/>
                <a:moveTo>
                  <a:pt x="2836585" y="621325"/>
                </a:moveTo>
                <a:lnTo>
                  <a:pt x="2836694" y="623205"/>
                </a:lnTo>
                <a:cubicBezTo>
                  <a:pt x="2835006" y="630849"/>
                  <a:pt x="2831506" y="638497"/>
                  <a:pt x="2827161" y="646089"/>
                </a:cubicBezTo>
                <a:lnTo>
                  <a:pt x="2821247" y="655218"/>
                </a:lnTo>
                <a:lnTo>
                  <a:pt x="2817145" y="657212"/>
                </a:lnTo>
                <a:lnTo>
                  <a:pt x="2815106" y="659442"/>
                </a:lnTo>
                <a:lnTo>
                  <a:pt x="2828673" y="633469"/>
                </a:lnTo>
                <a:close/>
                <a:moveTo>
                  <a:pt x="2795331" y="620242"/>
                </a:moveTo>
                <a:lnTo>
                  <a:pt x="2780169" y="643939"/>
                </a:lnTo>
                <a:lnTo>
                  <a:pt x="2778243" y="639899"/>
                </a:lnTo>
                <a:lnTo>
                  <a:pt x="2781463" y="634018"/>
                </a:lnTo>
                <a:lnTo>
                  <a:pt x="2781837" y="633130"/>
                </a:lnTo>
                <a:lnTo>
                  <a:pt x="2791536" y="622035"/>
                </a:lnTo>
                <a:close/>
                <a:moveTo>
                  <a:pt x="3074014" y="617545"/>
                </a:moveTo>
                <a:lnTo>
                  <a:pt x="3070834" y="623497"/>
                </a:lnTo>
                <a:cubicBezTo>
                  <a:pt x="3062427" y="638002"/>
                  <a:pt x="3051835" y="654073"/>
                  <a:pt x="3045913" y="658455"/>
                </a:cubicBezTo>
                <a:lnTo>
                  <a:pt x="3042976" y="659209"/>
                </a:lnTo>
                <a:lnTo>
                  <a:pt x="3046269" y="652528"/>
                </a:lnTo>
                <a:close/>
                <a:moveTo>
                  <a:pt x="3191570" y="617271"/>
                </a:moveTo>
                <a:lnTo>
                  <a:pt x="3175916" y="650679"/>
                </a:lnTo>
                <a:cubicBezTo>
                  <a:pt x="3181414" y="649828"/>
                  <a:pt x="3192347" y="642563"/>
                  <a:pt x="3192411" y="648126"/>
                </a:cubicBezTo>
                <a:cubicBezTo>
                  <a:pt x="3192496" y="655381"/>
                  <a:pt x="3180809" y="657004"/>
                  <a:pt x="3176052" y="662482"/>
                </a:cubicBezTo>
                <a:lnTo>
                  <a:pt x="3167608" y="673165"/>
                </a:lnTo>
                <a:lnTo>
                  <a:pt x="3155000" y="679253"/>
                </a:lnTo>
                <a:cubicBezTo>
                  <a:pt x="3131414" y="684782"/>
                  <a:pt x="3161558" y="650450"/>
                  <a:pt x="3186851" y="622489"/>
                </a:cubicBezTo>
                <a:close/>
                <a:moveTo>
                  <a:pt x="3077067" y="616672"/>
                </a:moveTo>
                <a:lnTo>
                  <a:pt x="3069845" y="639207"/>
                </a:lnTo>
                <a:lnTo>
                  <a:pt x="3063919" y="650246"/>
                </a:lnTo>
                <a:lnTo>
                  <a:pt x="3060647" y="656133"/>
                </a:lnTo>
                <a:lnTo>
                  <a:pt x="3064301" y="645061"/>
                </a:lnTo>
                <a:cubicBezTo>
                  <a:pt x="3067639" y="635763"/>
                  <a:pt x="3071500" y="626275"/>
                  <a:pt x="3075999" y="618023"/>
                </a:cubicBezTo>
                <a:close/>
                <a:moveTo>
                  <a:pt x="3082647" y="609093"/>
                </a:moveTo>
                <a:lnTo>
                  <a:pt x="3082677" y="609577"/>
                </a:lnTo>
                <a:lnTo>
                  <a:pt x="3077067" y="616672"/>
                </a:lnTo>
                <a:lnTo>
                  <a:pt x="3078668" y="611676"/>
                </a:lnTo>
                <a:cubicBezTo>
                  <a:pt x="3080722" y="609748"/>
                  <a:pt x="3082002" y="608959"/>
                  <a:pt x="3082647" y="609093"/>
                </a:cubicBezTo>
                <a:close/>
                <a:moveTo>
                  <a:pt x="3056649" y="608986"/>
                </a:moveTo>
                <a:lnTo>
                  <a:pt x="3049609" y="627395"/>
                </a:lnTo>
                <a:lnTo>
                  <a:pt x="3043840" y="643040"/>
                </a:lnTo>
                <a:lnTo>
                  <a:pt x="3046549" y="630236"/>
                </a:lnTo>
                <a:close/>
                <a:moveTo>
                  <a:pt x="2947514" y="608187"/>
                </a:moveTo>
                <a:lnTo>
                  <a:pt x="2947136" y="609073"/>
                </a:lnTo>
                <a:lnTo>
                  <a:pt x="2929241" y="635858"/>
                </a:lnTo>
                <a:lnTo>
                  <a:pt x="2919906" y="648485"/>
                </a:lnTo>
                <a:lnTo>
                  <a:pt x="2919807" y="648591"/>
                </a:lnTo>
                <a:lnTo>
                  <a:pt x="2946424" y="608492"/>
                </a:lnTo>
                <a:cubicBezTo>
                  <a:pt x="2947687" y="606690"/>
                  <a:pt x="2947935" y="606841"/>
                  <a:pt x="2947514" y="608187"/>
                </a:cubicBezTo>
                <a:close/>
                <a:moveTo>
                  <a:pt x="3058312" y="605751"/>
                </a:moveTo>
                <a:lnTo>
                  <a:pt x="3057481" y="607234"/>
                </a:lnTo>
                <a:lnTo>
                  <a:pt x="3056649" y="608986"/>
                </a:lnTo>
                <a:lnTo>
                  <a:pt x="3057819" y="605928"/>
                </a:lnTo>
                <a:close/>
                <a:moveTo>
                  <a:pt x="2869579" y="602868"/>
                </a:moveTo>
                <a:lnTo>
                  <a:pt x="2869453" y="606507"/>
                </a:lnTo>
                <a:cubicBezTo>
                  <a:pt x="2867406" y="616470"/>
                  <a:pt x="2863884" y="626327"/>
                  <a:pt x="2859561" y="636046"/>
                </a:cubicBezTo>
                <a:lnTo>
                  <a:pt x="2855895" y="642898"/>
                </a:lnTo>
                <a:lnTo>
                  <a:pt x="2842167" y="646454"/>
                </a:lnTo>
                <a:lnTo>
                  <a:pt x="2846823" y="639745"/>
                </a:lnTo>
                <a:cubicBezTo>
                  <a:pt x="2852256" y="631569"/>
                  <a:pt x="2857484" y="623360"/>
                  <a:pt x="2862232" y="615568"/>
                </a:cubicBezTo>
                <a:close/>
                <a:moveTo>
                  <a:pt x="2952583" y="600787"/>
                </a:moveTo>
                <a:lnTo>
                  <a:pt x="2953082" y="602763"/>
                </a:lnTo>
                <a:cubicBezTo>
                  <a:pt x="2952683" y="605680"/>
                  <a:pt x="2950733" y="610647"/>
                  <a:pt x="2948165" y="616432"/>
                </a:cubicBezTo>
                <a:lnTo>
                  <a:pt x="2945128" y="622970"/>
                </a:lnTo>
                <a:lnTo>
                  <a:pt x="2939778" y="624419"/>
                </a:lnTo>
                <a:lnTo>
                  <a:pt x="2944585" y="615061"/>
                </a:lnTo>
                <a:lnTo>
                  <a:pt x="2947136" y="609073"/>
                </a:lnTo>
                <a:lnTo>
                  <a:pt x="2950973" y="603330"/>
                </a:lnTo>
                <a:close/>
                <a:moveTo>
                  <a:pt x="3113437" y="596129"/>
                </a:moveTo>
                <a:lnTo>
                  <a:pt x="3118582" y="599786"/>
                </a:lnTo>
                <a:lnTo>
                  <a:pt x="3117500" y="611606"/>
                </a:lnTo>
                <a:lnTo>
                  <a:pt x="3116683" y="613341"/>
                </a:lnTo>
                <a:lnTo>
                  <a:pt x="3106750" y="628515"/>
                </a:lnTo>
                <a:lnTo>
                  <a:pt x="3091883" y="646253"/>
                </a:lnTo>
                <a:lnTo>
                  <a:pt x="3095439" y="632728"/>
                </a:lnTo>
                <a:cubicBezTo>
                  <a:pt x="3095407" y="629947"/>
                  <a:pt x="3094896" y="628357"/>
                  <a:pt x="3093997" y="627739"/>
                </a:cubicBezTo>
                <a:lnTo>
                  <a:pt x="3093740" y="627794"/>
                </a:lnTo>
                <a:lnTo>
                  <a:pt x="3103617" y="611840"/>
                </a:lnTo>
                <a:close/>
                <a:moveTo>
                  <a:pt x="3100914" y="594055"/>
                </a:moveTo>
                <a:lnTo>
                  <a:pt x="3107784" y="594517"/>
                </a:lnTo>
                <a:lnTo>
                  <a:pt x="3102816" y="601392"/>
                </a:lnTo>
                <a:cubicBezTo>
                  <a:pt x="3092381" y="615914"/>
                  <a:pt x="3079853" y="633482"/>
                  <a:pt x="3064999" y="654330"/>
                </a:cubicBezTo>
                <a:lnTo>
                  <a:pt x="3058945" y="661281"/>
                </a:lnTo>
                <a:lnTo>
                  <a:pt x="3060574" y="656351"/>
                </a:lnTo>
                <a:lnTo>
                  <a:pt x="3062300" y="653263"/>
                </a:lnTo>
                <a:lnTo>
                  <a:pt x="3063919" y="650246"/>
                </a:lnTo>
                <a:lnTo>
                  <a:pt x="3069554" y="640112"/>
                </a:lnTo>
                <a:lnTo>
                  <a:pt x="3069845" y="639207"/>
                </a:lnTo>
                <a:lnTo>
                  <a:pt x="3075130" y="629361"/>
                </a:lnTo>
                <a:cubicBezTo>
                  <a:pt x="3078925" y="621915"/>
                  <a:pt x="3081863" y="615567"/>
                  <a:pt x="3082825" y="612043"/>
                </a:cubicBezTo>
                <a:lnTo>
                  <a:pt x="3082677" y="609577"/>
                </a:lnTo>
                <a:lnTo>
                  <a:pt x="3091513" y="598406"/>
                </a:lnTo>
                <a:cubicBezTo>
                  <a:pt x="3094455" y="596230"/>
                  <a:pt x="3097584" y="594721"/>
                  <a:pt x="3100914" y="594055"/>
                </a:cubicBezTo>
                <a:close/>
                <a:moveTo>
                  <a:pt x="2786847" y="588008"/>
                </a:moveTo>
                <a:lnTo>
                  <a:pt x="2787022" y="588133"/>
                </a:lnTo>
                <a:cubicBezTo>
                  <a:pt x="2790029" y="590298"/>
                  <a:pt x="2792628" y="592548"/>
                  <a:pt x="2794208" y="595011"/>
                </a:cubicBezTo>
                <a:lnTo>
                  <a:pt x="2794729" y="599011"/>
                </a:lnTo>
                <a:lnTo>
                  <a:pt x="2794659" y="599484"/>
                </a:lnTo>
                <a:lnTo>
                  <a:pt x="2788274" y="617756"/>
                </a:lnTo>
                <a:lnTo>
                  <a:pt x="2784027" y="626610"/>
                </a:lnTo>
                <a:lnTo>
                  <a:pt x="2776722" y="636707"/>
                </a:lnTo>
                <a:lnTo>
                  <a:pt x="2776657" y="636570"/>
                </a:lnTo>
                <a:lnTo>
                  <a:pt x="2776770" y="636433"/>
                </a:lnTo>
                <a:lnTo>
                  <a:pt x="2776639" y="636534"/>
                </a:lnTo>
                <a:lnTo>
                  <a:pt x="2774354" y="631740"/>
                </a:lnTo>
                <a:cubicBezTo>
                  <a:pt x="2759496" y="618260"/>
                  <a:pt x="2744766" y="658840"/>
                  <a:pt x="2729971" y="672391"/>
                </a:cubicBezTo>
                <a:lnTo>
                  <a:pt x="2726431" y="678692"/>
                </a:lnTo>
                <a:lnTo>
                  <a:pt x="2726294" y="675761"/>
                </a:lnTo>
                <a:lnTo>
                  <a:pt x="2726348" y="675091"/>
                </a:lnTo>
                <a:lnTo>
                  <a:pt x="2769524" y="612110"/>
                </a:lnTo>
                <a:close/>
                <a:moveTo>
                  <a:pt x="2791228" y="581913"/>
                </a:moveTo>
                <a:lnTo>
                  <a:pt x="2786847" y="588008"/>
                </a:lnTo>
                <a:lnTo>
                  <a:pt x="2784200" y="586103"/>
                </a:lnTo>
                <a:lnTo>
                  <a:pt x="2790301" y="581977"/>
                </a:lnTo>
                <a:close/>
                <a:moveTo>
                  <a:pt x="2768975" y="575143"/>
                </a:moveTo>
                <a:lnTo>
                  <a:pt x="2784200" y="586103"/>
                </a:lnTo>
                <a:lnTo>
                  <a:pt x="2770773" y="595182"/>
                </a:lnTo>
                <a:cubicBezTo>
                  <a:pt x="2759446" y="606330"/>
                  <a:pt x="2750941" y="621384"/>
                  <a:pt x="2741870" y="635656"/>
                </a:cubicBezTo>
                <a:lnTo>
                  <a:pt x="2734376" y="646150"/>
                </a:lnTo>
                <a:lnTo>
                  <a:pt x="2733466" y="631501"/>
                </a:lnTo>
                <a:lnTo>
                  <a:pt x="2732853" y="628078"/>
                </a:lnTo>
                <a:lnTo>
                  <a:pt x="2738122" y="619920"/>
                </a:lnTo>
                <a:cubicBezTo>
                  <a:pt x="2748406" y="604994"/>
                  <a:pt x="2758919" y="590211"/>
                  <a:pt x="2768975" y="575143"/>
                </a:cubicBezTo>
                <a:close/>
                <a:moveTo>
                  <a:pt x="2867949" y="571002"/>
                </a:moveTo>
                <a:lnTo>
                  <a:pt x="2868221" y="571569"/>
                </a:lnTo>
                <a:lnTo>
                  <a:pt x="2858740" y="583747"/>
                </a:lnTo>
                <a:cubicBezTo>
                  <a:pt x="2853730" y="592032"/>
                  <a:pt x="2848542" y="601781"/>
                  <a:pt x="2843443" y="610798"/>
                </a:cubicBezTo>
                <a:lnTo>
                  <a:pt x="2836585" y="621325"/>
                </a:lnTo>
                <a:lnTo>
                  <a:pt x="2835687" y="605792"/>
                </a:lnTo>
                <a:lnTo>
                  <a:pt x="2849874" y="586269"/>
                </a:lnTo>
                <a:cubicBezTo>
                  <a:pt x="2854994" y="579564"/>
                  <a:pt x="2859695" y="574122"/>
                  <a:pt x="2863343" y="571833"/>
                </a:cubicBezTo>
                <a:cubicBezTo>
                  <a:pt x="2865168" y="570689"/>
                  <a:pt x="2866729" y="570334"/>
                  <a:pt x="2867949" y="571002"/>
                </a:cubicBezTo>
                <a:close/>
                <a:moveTo>
                  <a:pt x="2879213" y="563707"/>
                </a:moveTo>
                <a:cubicBezTo>
                  <a:pt x="2881156" y="564219"/>
                  <a:pt x="2882959" y="565917"/>
                  <a:pt x="2884585" y="569076"/>
                </a:cubicBezTo>
                <a:cubicBezTo>
                  <a:pt x="2885796" y="571430"/>
                  <a:pt x="2881789" y="580921"/>
                  <a:pt x="2874761" y="593912"/>
                </a:cubicBezTo>
                <a:lnTo>
                  <a:pt x="2869579" y="602868"/>
                </a:lnTo>
                <a:lnTo>
                  <a:pt x="2870504" y="576322"/>
                </a:lnTo>
                <a:lnTo>
                  <a:pt x="2868221" y="571569"/>
                </a:lnTo>
                <a:lnTo>
                  <a:pt x="2872982" y="565456"/>
                </a:lnTo>
                <a:cubicBezTo>
                  <a:pt x="2875180" y="563869"/>
                  <a:pt x="2877268" y="563195"/>
                  <a:pt x="2879213" y="563707"/>
                </a:cubicBezTo>
                <a:close/>
                <a:moveTo>
                  <a:pt x="3083643" y="561033"/>
                </a:moveTo>
                <a:lnTo>
                  <a:pt x="3081480" y="580950"/>
                </a:lnTo>
                <a:cubicBezTo>
                  <a:pt x="3080263" y="591780"/>
                  <a:pt x="3078815" y="597006"/>
                  <a:pt x="3072142" y="600821"/>
                </a:cubicBezTo>
                <a:lnTo>
                  <a:pt x="3058312" y="605751"/>
                </a:lnTo>
                <a:lnTo>
                  <a:pt x="3082812" y="562050"/>
                </a:lnTo>
                <a:close/>
                <a:moveTo>
                  <a:pt x="2981205" y="554389"/>
                </a:moveTo>
                <a:lnTo>
                  <a:pt x="2976266" y="566936"/>
                </a:lnTo>
                <a:cubicBezTo>
                  <a:pt x="2974207" y="570593"/>
                  <a:pt x="2971829" y="573564"/>
                  <a:pt x="2969160" y="576004"/>
                </a:cubicBezTo>
                <a:lnTo>
                  <a:pt x="2967870" y="576642"/>
                </a:lnTo>
                <a:lnTo>
                  <a:pt x="2972320" y="569613"/>
                </a:lnTo>
                <a:close/>
                <a:moveTo>
                  <a:pt x="3143557" y="548147"/>
                </a:moveTo>
                <a:lnTo>
                  <a:pt x="3124281" y="578786"/>
                </a:lnTo>
                <a:lnTo>
                  <a:pt x="3113437" y="596129"/>
                </a:lnTo>
                <a:lnTo>
                  <a:pt x="3111523" y="594768"/>
                </a:lnTo>
                <a:lnTo>
                  <a:pt x="3107784" y="594517"/>
                </a:lnTo>
                <a:lnTo>
                  <a:pt x="3116928" y="581862"/>
                </a:lnTo>
                <a:cubicBezTo>
                  <a:pt x="3129526" y="564558"/>
                  <a:pt x="3137675" y="553842"/>
                  <a:pt x="3142151" y="548919"/>
                </a:cubicBezTo>
                <a:close/>
                <a:moveTo>
                  <a:pt x="3085801" y="535941"/>
                </a:moveTo>
                <a:lnTo>
                  <a:pt x="3079095" y="552004"/>
                </a:lnTo>
                <a:cubicBezTo>
                  <a:pt x="3073347" y="566106"/>
                  <a:pt x="3068030" y="579474"/>
                  <a:pt x="3063122" y="592057"/>
                </a:cubicBezTo>
                <a:lnTo>
                  <a:pt x="3057819" y="605928"/>
                </a:lnTo>
                <a:lnTo>
                  <a:pt x="3057591" y="606009"/>
                </a:lnTo>
                <a:lnTo>
                  <a:pt x="3046261" y="608704"/>
                </a:lnTo>
                <a:close/>
                <a:moveTo>
                  <a:pt x="3089560" y="526936"/>
                </a:moveTo>
                <a:lnTo>
                  <a:pt x="3089433" y="527454"/>
                </a:lnTo>
                <a:lnTo>
                  <a:pt x="3088970" y="530110"/>
                </a:lnTo>
                <a:lnTo>
                  <a:pt x="3085801" y="535941"/>
                </a:lnTo>
                <a:close/>
                <a:moveTo>
                  <a:pt x="3117182" y="522505"/>
                </a:moveTo>
                <a:cubicBezTo>
                  <a:pt x="3117748" y="522965"/>
                  <a:pt x="3117982" y="524152"/>
                  <a:pt x="3117808" y="526231"/>
                </a:cubicBezTo>
                <a:cubicBezTo>
                  <a:pt x="3115201" y="557450"/>
                  <a:pt x="3090890" y="582831"/>
                  <a:pt x="3078668" y="611676"/>
                </a:cubicBezTo>
                <a:lnTo>
                  <a:pt x="3074014" y="617545"/>
                </a:lnTo>
                <a:lnTo>
                  <a:pt x="3080946" y="604566"/>
                </a:lnTo>
                <a:cubicBezTo>
                  <a:pt x="3089136" y="587063"/>
                  <a:pt x="3100839" y="560578"/>
                  <a:pt x="3113212" y="531757"/>
                </a:cubicBezTo>
                <a:lnTo>
                  <a:pt x="3117128" y="522519"/>
                </a:lnTo>
                <a:close/>
                <a:moveTo>
                  <a:pt x="2984061" y="506676"/>
                </a:moveTo>
                <a:cubicBezTo>
                  <a:pt x="2984915" y="507280"/>
                  <a:pt x="2985398" y="508737"/>
                  <a:pt x="2985427" y="511245"/>
                </a:cubicBezTo>
                <a:lnTo>
                  <a:pt x="2985129" y="519664"/>
                </a:lnTo>
                <a:lnTo>
                  <a:pt x="2979343" y="529004"/>
                </a:lnTo>
                <a:cubicBezTo>
                  <a:pt x="2968066" y="546526"/>
                  <a:pt x="2959154" y="558050"/>
                  <a:pt x="2962235" y="546927"/>
                </a:cubicBezTo>
                <a:lnTo>
                  <a:pt x="2971129" y="521235"/>
                </a:lnTo>
                <a:lnTo>
                  <a:pt x="2981004" y="507147"/>
                </a:lnTo>
                <a:close/>
                <a:moveTo>
                  <a:pt x="3265309" y="495749"/>
                </a:moveTo>
                <a:cubicBezTo>
                  <a:pt x="3267680" y="498443"/>
                  <a:pt x="3265423" y="510767"/>
                  <a:pt x="3264133" y="522169"/>
                </a:cubicBezTo>
                <a:cubicBezTo>
                  <a:pt x="3254637" y="541727"/>
                  <a:pt x="3238775" y="578320"/>
                  <a:pt x="3219577" y="611363"/>
                </a:cubicBezTo>
                <a:lnTo>
                  <a:pt x="3212069" y="622127"/>
                </a:lnTo>
                <a:lnTo>
                  <a:pt x="3221090" y="603578"/>
                </a:lnTo>
                <a:cubicBezTo>
                  <a:pt x="3223518" y="598575"/>
                  <a:pt x="3224855" y="595811"/>
                  <a:pt x="3224855" y="595811"/>
                </a:cubicBezTo>
                <a:cubicBezTo>
                  <a:pt x="3219356" y="596663"/>
                  <a:pt x="3211930" y="594098"/>
                  <a:pt x="3208359" y="598364"/>
                </a:cubicBezTo>
                <a:cubicBezTo>
                  <a:pt x="3205767" y="601460"/>
                  <a:pt x="3202497" y="605161"/>
                  <a:pt x="3198822" y="609253"/>
                </a:cubicBezTo>
                <a:lnTo>
                  <a:pt x="3191570" y="617271"/>
                </a:lnTo>
                <a:lnTo>
                  <a:pt x="3202379" y="594204"/>
                </a:lnTo>
                <a:cubicBezTo>
                  <a:pt x="3211200" y="575380"/>
                  <a:pt x="3220426" y="556779"/>
                  <a:pt x="3231278" y="539077"/>
                </a:cubicBezTo>
                <a:cubicBezTo>
                  <a:pt x="3247311" y="512917"/>
                  <a:pt x="3256327" y="500579"/>
                  <a:pt x="3261189" y="496658"/>
                </a:cubicBezTo>
                <a:cubicBezTo>
                  <a:pt x="3263214" y="495024"/>
                  <a:pt x="3264518" y="494851"/>
                  <a:pt x="3265309" y="495749"/>
                </a:cubicBezTo>
                <a:close/>
                <a:moveTo>
                  <a:pt x="3230385" y="489569"/>
                </a:moveTo>
                <a:lnTo>
                  <a:pt x="3230352" y="490053"/>
                </a:lnTo>
                <a:cubicBezTo>
                  <a:pt x="3225548" y="509056"/>
                  <a:pt x="3203104" y="551449"/>
                  <a:pt x="3190423" y="554684"/>
                </a:cubicBezTo>
                <a:lnTo>
                  <a:pt x="3189607" y="554258"/>
                </a:lnTo>
                <a:lnTo>
                  <a:pt x="3193592" y="546597"/>
                </a:lnTo>
                <a:close/>
                <a:moveTo>
                  <a:pt x="2875088" y="481099"/>
                </a:moveTo>
                <a:cubicBezTo>
                  <a:pt x="2877486" y="479866"/>
                  <a:pt x="2878308" y="480544"/>
                  <a:pt x="2876515" y="484181"/>
                </a:cubicBezTo>
                <a:lnTo>
                  <a:pt x="2855642" y="522673"/>
                </a:lnTo>
                <a:lnTo>
                  <a:pt x="2818600" y="579287"/>
                </a:lnTo>
                <a:lnTo>
                  <a:pt x="2781975" y="632803"/>
                </a:lnTo>
                <a:lnTo>
                  <a:pt x="2788130" y="618166"/>
                </a:lnTo>
                <a:lnTo>
                  <a:pt x="2788274" y="617756"/>
                </a:lnTo>
                <a:lnTo>
                  <a:pt x="2795270" y="603167"/>
                </a:lnTo>
                <a:lnTo>
                  <a:pt x="2794729" y="599011"/>
                </a:lnTo>
                <a:lnTo>
                  <a:pt x="2796798" y="585059"/>
                </a:lnTo>
                <a:cubicBezTo>
                  <a:pt x="2796553" y="583403"/>
                  <a:pt x="2795948" y="582220"/>
                  <a:pt x="2794896" y="581657"/>
                </a:cubicBezTo>
                <a:lnTo>
                  <a:pt x="2791228" y="581913"/>
                </a:lnTo>
                <a:lnTo>
                  <a:pt x="2839104" y="515307"/>
                </a:lnTo>
                <a:cubicBezTo>
                  <a:pt x="2844056" y="508882"/>
                  <a:pt x="2855201" y="497464"/>
                  <a:pt x="2864213" y="489469"/>
                </a:cubicBezTo>
                <a:cubicBezTo>
                  <a:pt x="2868719" y="485472"/>
                  <a:pt x="2872690" y="482331"/>
                  <a:pt x="2875088" y="481099"/>
                </a:cubicBezTo>
                <a:close/>
                <a:moveTo>
                  <a:pt x="3014265" y="466369"/>
                </a:moveTo>
                <a:cubicBezTo>
                  <a:pt x="3014106" y="467679"/>
                  <a:pt x="3012784" y="470789"/>
                  <a:pt x="3010653" y="475082"/>
                </a:cubicBezTo>
                <a:lnTo>
                  <a:pt x="3009449" y="477337"/>
                </a:lnTo>
                <a:lnTo>
                  <a:pt x="3013318" y="466955"/>
                </a:lnTo>
                <a:close/>
                <a:moveTo>
                  <a:pt x="3227611" y="457429"/>
                </a:moveTo>
                <a:lnTo>
                  <a:pt x="3223689" y="466368"/>
                </a:lnTo>
                <a:cubicBezTo>
                  <a:pt x="3220924" y="471999"/>
                  <a:pt x="3219040" y="473897"/>
                  <a:pt x="3218651" y="468399"/>
                </a:cubicBezTo>
                <a:lnTo>
                  <a:pt x="3219601" y="459952"/>
                </a:lnTo>
                <a:lnTo>
                  <a:pt x="3223208" y="459444"/>
                </a:lnTo>
                <a:close/>
                <a:moveTo>
                  <a:pt x="3227356" y="428648"/>
                </a:moveTo>
                <a:lnTo>
                  <a:pt x="3221407" y="443880"/>
                </a:lnTo>
                <a:lnTo>
                  <a:pt x="3219601" y="459952"/>
                </a:lnTo>
                <a:lnTo>
                  <a:pt x="3209128" y="461427"/>
                </a:lnTo>
                <a:close/>
                <a:moveTo>
                  <a:pt x="3251359" y="411293"/>
                </a:moveTo>
                <a:cubicBezTo>
                  <a:pt x="3253026" y="410579"/>
                  <a:pt x="3254527" y="411218"/>
                  <a:pt x="3255788" y="413668"/>
                </a:cubicBezTo>
                <a:lnTo>
                  <a:pt x="3256008" y="420384"/>
                </a:lnTo>
                <a:lnTo>
                  <a:pt x="3235011" y="454044"/>
                </a:lnTo>
                <a:lnTo>
                  <a:pt x="3227611" y="457429"/>
                </a:lnTo>
                <a:lnTo>
                  <a:pt x="3228423" y="455577"/>
                </a:lnTo>
                <a:cubicBezTo>
                  <a:pt x="3235412" y="438674"/>
                  <a:pt x="3244697" y="414153"/>
                  <a:pt x="3251359" y="411293"/>
                </a:cubicBezTo>
                <a:close/>
                <a:moveTo>
                  <a:pt x="3115970" y="402361"/>
                </a:moveTo>
                <a:lnTo>
                  <a:pt x="3104008" y="427428"/>
                </a:lnTo>
                <a:cubicBezTo>
                  <a:pt x="3085480" y="468984"/>
                  <a:pt x="3068441" y="515622"/>
                  <a:pt x="3031458" y="612225"/>
                </a:cubicBezTo>
                <a:lnTo>
                  <a:pt x="3046261" y="608704"/>
                </a:lnTo>
                <a:lnTo>
                  <a:pt x="3022482" y="652464"/>
                </a:lnTo>
                <a:cubicBezTo>
                  <a:pt x="3019261" y="674526"/>
                  <a:pt x="3016769" y="691144"/>
                  <a:pt x="3015175" y="702736"/>
                </a:cubicBezTo>
                <a:lnTo>
                  <a:pt x="3013795" y="713830"/>
                </a:lnTo>
                <a:lnTo>
                  <a:pt x="3009435" y="722018"/>
                </a:lnTo>
                <a:cubicBezTo>
                  <a:pt x="2994911" y="749595"/>
                  <a:pt x="2975827" y="787588"/>
                  <a:pt x="2976919" y="794643"/>
                </a:cubicBezTo>
                <a:cubicBezTo>
                  <a:pt x="2978723" y="806307"/>
                  <a:pt x="2992098" y="776386"/>
                  <a:pt x="2997834" y="766070"/>
                </a:cubicBezTo>
                <a:cubicBezTo>
                  <a:pt x="3004247" y="754536"/>
                  <a:pt x="3010880" y="743013"/>
                  <a:pt x="3016916" y="731232"/>
                </a:cubicBezTo>
                <a:lnTo>
                  <a:pt x="3020368" y="723127"/>
                </a:lnTo>
                <a:lnTo>
                  <a:pt x="3025922" y="715481"/>
                </a:lnTo>
                <a:lnTo>
                  <a:pt x="3025782" y="715812"/>
                </a:lnTo>
                <a:lnTo>
                  <a:pt x="3025583" y="716170"/>
                </a:lnTo>
                <a:cubicBezTo>
                  <a:pt x="3024984" y="718043"/>
                  <a:pt x="3025086" y="717639"/>
                  <a:pt x="3025695" y="716018"/>
                </a:cubicBezTo>
                <a:lnTo>
                  <a:pt x="3025782" y="715812"/>
                </a:lnTo>
                <a:lnTo>
                  <a:pt x="3026107" y="715226"/>
                </a:lnTo>
                <a:lnTo>
                  <a:pt x="3029666" y="710325"/>
                </a:lnTo>
                <a:lnTo>
                  <a:pt x="3036326" y="698822"/>
                </a:lnTo>
                <a:lnTo>
                  <a:pt x="3039527" y="697121"/>
                </a:lnTo>
                <a:lnTo>
                  <a:pt x="3039791" y="697506"/>
                </a:lnTo>
                <a:lnTo>
                  <a:pt x="3039198" y="698625"/>
                </a:lnTo>
                <a:cubicBezTo>
                  <a:pt x="3027457" y="719756"/>
                  <a:pt x="3012470" y="745377"/>
                  <a:pt x="3023443" y="735081"/>
                </a:cubicBezTo>
                <a:lnTo>
                  <a:pt x="3025622" y="732323"/>
                </a:lnTo>
                <a:lnTo>
                  <a:pt x="3021165" y="742190"/>
                </a:lnTo>
                <a:cubicBezTo>
                  <a:pt x="3020452" y="748494"/>
                  <a:pt x="3013383" y="764005"/>
                  <a:pt x="3019023" y="761102"/>
                </a:cubicBezTo>
                <a:cubicBezTo>
                  <a:pt x="3024373" y="758349"/>
                  <a:pt x="3033023" y="740572"/>
                  <a:pt x="3040334" y="723468"/>
                </a:cubicBezTo>
                <a:lnTo>
                  <a:pt x="3048454" y="703401"/>
                </a:lnTo>
                <a:lnTo>
                  <a:pt x="3050366" y="700977"/>
                </a:lnTo>
                <a:lnTo>
                  <a:pt x="3049109" y="703364"/>
                </a:lnTo>
                <a:cubicBezTo>
                  <a:pt x="3037827" y="726408"/>
                  <a:pt x="3060642" y="699591"/>
                  <a:pt x="3093435" y="663442"/>
                </a:cubicBezTo>
                <a:cubicBezTo>
                  <a:pt x="3100990" y="646849"/>
                  <a:pt x="3108067" y="631657"/>
                  <a:pt x="3114438" y="618098"/>
                </a:cubicBezTo>
                <a:lnTo>
                  <a:pt x="3116683" y="613341"/>
                </a:lnTo>
                <a:lnTo>
                  <a:pt x="3117449" y="612169"/>
                </a:lnTo>
                <a:lnTo>
                  <a:pt x="3117500" y="611606"/>
                </a:lnTo>
                <a:lnTo>
                  <a:pt x="3131199" y="582563"/>
                </a:lnTo>
                <a:cubicBezTo>
                  <a:pt x="3140648" y="562457"/>
                  <a:pt x="3146346" y="549830"/>
                  <a:pt x="3146441" y="546563"/>
                </a:cubicBezTo>
                <a:lnTo>
                  <a:pt x="3143557" y="548147"/>
                </a:lnTo>
                <a:lnTo>
                  <a:pt x="3148660" y="540037"/>
                </a:lnTo>
                <a:cubicBezTo>
                  <a:pt x="3159647" y="522617"/>
                  <a:pt x="3181204" y="476382"/>
                  <a:pt x="3190627" y="494694"/>
                </a:cubicBezTo>
                <a:cubicBezTo>
                  <a:pt x="3192773" y="498864"/>
                  <a:pt x="3193413" y="503082"/>
                  <a:pt x="3192972" y="507336"/>
                </a:cubicBezTo>
                <a:lnTo>
                  <a:pt x="3189211" y="518994"/>
                </a:lnTo>
                <a:lnTo>
                  <a:pt x="3187854" y="521626"/>
                </a:lnTo>
                <a:lnTo>
                  <a:pt x="3171219" y="546205"/>
                </a:lnTo>
                <a:lnTo>
                  <a:pt x="3163430" y="559060"/>
                </a:lnTo>
                <a:lnTo>
                  <a:pt x="3153765" y="573030"/>
                </a:lnTo>
                <a:cubicBezTo>
                  <a:pt x="3151300" y="576095"/>
                  <a:pt x="3159170" y="567114"/>
                  <a:pt x="3160736" y="563505"/>
                </a:cubicBezTo>
                <a:lnTo>
                  <a:pt x="3163430" y="559060"/>
                </a:lnTo>
                <a:lnTo>
                  <a:pt x="3183529" y="530011"/>
                </a:lnTo>
                <a:lnTo>
                  <a:pt x="3182523" y="531965"/>
                </a:lnTo>
                <a:cubicBezTo>
                  <a:pt x="3180724" y="538511"/>
                  <a:pt x="3180903" y="545014"/>
                  <a:pt x="3184204" y="551429"/>
                </a:cubicBezTo>
                <a:lnTo>
                  <a:pt x="3189607" y="554258"/>
                </a:lnTo>
                <a:lnTo>
                  <a:pt x="3106368" y="714230"/>
                </a:lnTo>
                <a:lnTo>
                  <a:pt x="3053007" y="822536"/>
                </a:lnTo>
                <a:lnTo>
                  <a:pt x="3050424" y="822119"/>
                </a:lnTo>
                <a:cubicBezTo>
                  <a:pt x="3044885" y="822975"/>
                  <a:pt x="3037916" y="830159"/>
                  <a:pt x="3030579" y="840696"/>
                </a:cubicBezTo>
                <a:lnTo>
                  <a:pt x="3011492" y="874194"/>
                </a:lnTo>
                <a:lnTo>
                  <a:pt x="3002370" y="902502"/>
                </a:lnTo>
                <a:lnTo>
                  <a:pt x="2988564" y="946194"/>
                </a:lnTo>
                <a:lnTo>
                  <a:pt x="2993098" y="942479"/>
                </a:lnTo>
                <a:cubicBezTo>
                  <a:pt x="2998445" y="937144"/>
                  <a:pt x="3004852" y="929672"/>
                  <a:pt x="3009143" y="926475"/>
                </a:cubicBezTo>
                <a:cubicBezTo>
                  <a:pt x="3014515" y="914804"/>
                  <a:pt x="3022792" y="897411"/>
                  <a:pt x="3031796" y="878585"/>
                </a:cubicBezTo>
                <a:lnTo>
                  <a:pt x="3056893" y="826105"/>
                </a:lnTo>
                <a:lnTo>
                  <a:pt x="3057240" y="826795"/>
                </a:lnTo>
                <a:cubicBezTo>
                  <a:pt x="3058635" y="837187"/>
                  <a:pt x="3046180" y="861789"/>
                  <a:pt x="3041585" y="874160"/>
                </a:cubicBezTo>
                <a:lnTo>
                  <a:pt x="3037402" y="883504"/>
                </a:lnTo>
                <a:lnTo>
                  <a:pt x="3034613" y="883683"/>
                </a:lnTo>
                <a:lnTo>
                  <a:pt x="3024266" y="903257"/>
                </a:lnTo>
                <a:lnTo>
                  <a:pt x="3024792" y="907991"/>
                </a:lnTo>
                <a:lnTo>
                  <a:pt x="3028884" y="898904"/>
                </a:lnTo>
                <a:lnTo>
                  <a:pt x="3030976" y="897857"/>
                </a:lnTo>
                <a:lnTo>
                  <a:pt x="3024491" y="912346"/>
                </a:lnTo>
                <a:lnTo>
                  <a:pt x="3022217" y="930829"/>
                </a:lnTo>
                <a:lnTo>
                  <a:pt x="3023497" y="942833"/>
                </a:lnTo>
                <a:lnTo>
                  <a:pt x="3025235" y="941880"/>
                </a:lnTo>
                <a:lnTo>
                  <a:pt x="3024640" y="943263"/>
                </a:lnTo>
                <a:lnTo>
                  <a:pt x="3023426" y="945496"/>
                </a:lnTo>
                <a:lnTo>
                  <a:pt x="3020009" y="946292"/>
                </a:lnTo>
                <a:lnTo>
                  <a:pt x="3017869" y="955722"/>
                </a:lnTo>
                <a:lnTo>
                  <a:pt x="3023426" y="945496"/>
                </a:lnTo>
                <a:lnTo>
                  <a:pt x="3026404" y="944805"/>
                </a:lnTo>
                <a:lnTo>
                  <a:pt x="3012733" y="978359"/>
                </a:lnTo>
                <a:lnTo>
                  <a:pt x="3011076" y="985659"/>
                </a:lnTo>
                <a:lnTo>
                  <a:pt x="3004761" y="1007712"/>
                </a:lnTo>
                <a:lnTo>
                  <a:pt x="3022662" y="980219"/>
                </a:lnTo>
                <a:cubicBezTo>
                  <a:pt x="3029245" y="968471"/>
                  <a:pt x="3035461" y="956466"/>
                  <a:pt x="3042410" y="944975"/>
                </a:cubicBezTo>
                <a:cubicBezTo>
                  <a:pt x="3037692" y="945422"/>
                  <a:pt x="3032517" y="944680"/>
                  <a:pt x="3027572" y="944532"/>
                </a:cubicBezTo>
                <a:lnTo>
                  <a:pt x="3026404" y="944805"/>
                </a:lnTo>
                <a:lnTo>
                  <a:pt x="3028191" y="940417"/>
                </a:lnTo>
                <a:cubicBezTo>
                  <a:pt x="3067107" y="906269"/>
                  <a:pt x="3034553" y="935187"/>
                  <a:pt x="3025609" y="941675"/>
                </a:cubicBezTo>
                <a:lnTo>
                  <a:pt x="3025235" y="941880"/>
                </a:lnTo>
                <a:lnTo>
                  <a:pt x="3035026" y="919091"/>
                </a:lnTo>
                <a:lnTo>
                  <a:pt x="3036708" y="910002"/>
                </a:lnTo>
                <a:lnTo>
                  <a:pt x="3045024" y="903557"/>
                </a:lnTo>
                <a:lnTo>
                  <a:pt x="3057750" y="890958"/>
                </a:lnTo>
                <a:lnTo>
                  <a:pt x="3058385" y="888608"/>
                </a:lnTo>
                <a:lnTo>
                  <a:pt x="3042203" y="892245"/>
                </a:lnTo>
                <a:lnTo>
                  <a:pt x="3038378" y="894157"/>
                </a:lnTo>
                <a:lnTo>
                  <a:pt x="3038442" y="893436"/>
                </a:lnTo>
                <a:lnTo>
                  <a:pt x="3038275" y="890473"/>
                </a:lnTo>
                <a:lnTo>
                  <a:pt x="3052024" y="861747"/>
                </a:lnTo>
                <a:cubicBezTo>
                  <a:pt x="3059696" y="848609"/>
                  <a:pt x="3067775" y="835627"/>
                  <a:pt x="3074028" y="821844"/>
                </a:cubicBezTo>
                <a:lnTo>
                  <a:pt x="3082253" y="800173"/>
                </a:lnTo>
                <a:lnTo>
                  <a:pt x="3084416" y="792158"/>
                </a:lnTo>
                <a:cubicBezTo>
                  <a:pt x="3085535" y="788088"/>
                  <a:pt x="3086117" y="786059"/>
                  <a:pt x="3086260" y="785687"/>
                </a:cubicBezTo>
                <a:cubicBezTo>
                  <a:pt x="3086475" y="785131"/>
                  <a:pt x="3085706" y="788303"/>
                  <a:pt x="3084291" y="793916"/>
                </a:cubicBezTo>
                <a:lnTo>
                  <a:pt x="3083595" y="796637"/>
                </a:lnTo>
                <a:lnTo>
                  <a:pt x="3099227" y="755448"/>
                </a:lnTo>
                <a:cubicBezTo>
                  <a:pt x="3111650" y="741138"/>
                  <a:pt x="3124428" y="727127"/>
                  <a:pt x="3136500" y="712519"/>
                </a:cubicBezTo>
                <a:lnTo>
                  <a:pt x="3167608" y="673165"/>
                </a:lnTo>
                <a:lnTo>
                  <a:pt x="3172028" y="671031"/>
                </a:lnTo>
                <a:cubicBezTo>
                  <a:pt x="3177653" y="666997"/>
                  <a:pt x="3183212" y="661776"/>
                  <a:pt x="3188657" y="655690"/>
                </a:cubicBezTo>
                <a:lnTo>
                  <a:pt x="3212069" y="622127"/>
                </a:lnTo>
                <a:lnTo>
                  <a:pt x="3210771" y="624795"/>
                </a:lnTo>
                <a:cubicBezTo>
                  <a:pt x="3202034" y="642728"/>
                  <a:pt x="3189904" y="667541"/>
                  <a:pt x="3176340" y="695066"/>
                </a:cubicBezTo>
                <a:lnTo>
                  <a:pt x="3146769" y="754512"/>
                </a:lnTo>
                <a:lnTo>
                  <a:pt x="3150568" y="744297"/>
                </a:lnTo>
                <a:cubicBezTo>
                  <a:pt x="3153233" y="736448"/>
                  <a:pt x="3154987" y="730310"/>
                  <a:pt x="3155549" y="726464"/>
                </a:cubicBezTo>
                <a:cubicBezTo>
                  <a:pt x="3157645" y="712106"/>
                  <a:pt x="3133737" y="745603"/>
                  <a:pt x="3122831" y="755173"/>
                </a:cubicBezTo>
                <a:cubicBezTo>
                  <a:pt x="3111729" y="781665"/>
                  <a:pt x="3087011" y="833287"/>
                  <a:pt x="3069100" y="872344"/>
                </a:cubicBezTo>
                <a:lnTo>
                  <a:pt x="3058933" y="894974"/>
                </a:lnTo>
                <a:lnTo>
                  <a:pt x="3052628" y="918327"/>
                </a:lnTo>
                <a:lnTo>
                  <a:pt x="3052541" y="918643"/>
                </a:lnTo>
                <a:lnTo>
                  <a:pt x="3056215" y="914123"/>
                </a:lnTo>
                <a:lnTo>
                  <a:pt x="3092584" y="860525"/>
                </a:lnTo>
                <a:lnTo>
                  <a:pt x="3103953" y="833804"/>
                </a:lnTo>
                <a:cubicBezTo>
                  <a:pt x="3110099" y="819356"/>
                  <a:pt x="3112193" y="815958"/>
                  <a:pt x="3111424" y="820514"/>
                </a:cubicBezTo>
                <a:lnTo>
                  <a:pt x="3109376" y="828584"/>
                </a:lnTo>
                <a:lnTo>
                  <a:pt x="3112199" y="823156"/>
                </a:lnTo>
                <a:cubicBezTo>
                  <a:pt x="3118937" y="810017"/>
                  <a:pt x="3126050" y="795993"/>
                  <a:pt x="3133291" y="781604"/>
                </a:cubicBezTo>
                <a:lnTo>
                  <a:pt x="3146769" y="754512"/>
                </a:lnTo>
                <a:lnTo>
                  <a:pt x="3140117" y="772393"/>
                </a:lnTo>
                <a:cubicBezTo>
                  <a:pt x="3133805" y="788426"/>
                  <a:pt x="3126073" y="807002"/>
                  <a:pt x="3117867" y="826158"/>
                </a:cubicBezTo>
                <a:lnTo>
                  <a:pt x="3093267" y="882281"/>
                </a:lnTo>
                <a:lnTo>
                  <a:pt x="3093142" y="882683"/>
                </a:lnTo>
                <a:lnTo>
                  <a:pt x="3093060" y="882754"/>
                </a:lnTo>
                <a:lnTo>
                  <a:pt x="3092771" y="883410"/>
                </a:lnTo>
                <a:lnTo>
                  <a:pt x="3079178" y="913320"/>
                </a:lnTo>
                <a:lnTo>
                  <a:pt x="3076156" y="931166"/>
                </a:lnTo>
                <a:lnTo>
                  <a:pt x="3082240" y="917866"/>
                </a:lnTo>
                <a:lnTo>
                  <a:pt x="3089252" y="895252"/>
                </a:lnTo>
                <a:lnTo>
                  <a:pt x="3093142" y="882683"/>
                </a:lnTo>
                <a:lnTo>
                  <a:pt x="3099204" y="877527"/>
                </a:lnTo>
                <a:lnTo>
                  <a:pt x="3124746" y="819018"/>
                </a:lnTo>
                <a:cubicBezTo>
                  <a:pt x="3135446" y="795801"/>
                  <a:pt x="3145272" y="775587"/>
                  <a:pt x="3151267" y="764286"/>
                </a:cubicBezTo>
                <a:cubicBezTo>
                  <a:pt x="3157065" y="753356"/>
                  <a:pt x="3191703" y="721989"/>
                  <a:pt x="3197928" y="716527"/>
                </a:cubicBezTo>
                <a:cubicBezTo>
                  <a:pt x="3202110" y="712857"/>
                  <a:pt x="3190151" y="724488"/>
                  <a:pt x="3186263" y="728467"/>
                </a:cubicBezTo>
                <a:cubicBezTo>
                  <a:pt x="3175686" y="739293"/>
                  <a:pt x="3172296" y="755325"/>
                  <a:pt x="3165485" y="768842"/>
                </a:cubicBezTo>
                <a:lnTo>
                  <a:pt x="3109464" y="880661"/>
                </a:lnTo>
                <a:lnTo>
                  <a:pt x="3117113" y="883521"/>
                </a:lnTo>
                <a:lnTo>
                  <a:pt x="3123622" y="892593"/>
                </a:lnTo>
                <a:lnTo>
                  <a:pt x="3133231" y="875131"/>
                </a:lnTo>
                <a:cubicBezTo>
                  <a:pt x="3149333" y="846303"/>
                  <a:pt x="3145842" y="855612"/>
                  <a:pt x="3128981" y="891286"/>
                </a:cubicBezTo>
                <a:lnTo>
                  <a:pt x="3126460" y="896550"/>
                </a:lnTo>
                <a:lnTo>
                  <a:pt x="3129699" y="901066"/>
                </a:lnTo>
                <a:lnTo>
                  <a:pt x="3159337" y="849182"/>
                </a:lnTo>
                <a:cubicBezTo>
                  <a:pt x="3171171" y="828756"/>
                  <a:pt x="3186774" y="810748"/>
                  <a:pt x="3201167" y="792036"/>
                </a:cubicBezTo>
                <a:cubicBezTo>
                  <a:pt x="3205500" y="786404"/>
                  <a:pt x="3216626" y="772616"/>
                  <a:pt x="3219812" y="769471"/>
                </a:cubicBezTo>
                <a:cubicBezTo>
                  <a:pt x="3220873" y="768424"/>
                  <a:pt x="3221053" y="768558"/>
                  <a:pt x="3219804" y="770572"/>
                </a:cubicBezTo>
                <a:cubicBezTo>
                  <a:pt x="3204039" y="795992"/>
                  <a:pt x="3184830" y="819145"/>
                  <a:pt x="3168724" y="844352"/>
                </a:cubicBezTo>
                <a:lnTo>
                  <a:pt x="3131211" y="904842"/>
                </a:lnTo>
                <a:lnTo>
                  <a:pt x="3132289" y="926751"/>
                </a:lnTo>
                <a:lnTo>
                  <a:pt x="3130179" y="933858"/>
                </a:lnTo>
                <a:lnTo>
                  <a:pt x="3130274" y="933236"/>
                </a:lnTo>
                <a:cubicBezTo>
                  <a:pt x="3130622" y="930837"/>
                  <a:pt x="3130126" y="923693"/>
                  <a:pt x="3129426" y="926013"/>
                </a:cubicBezTo>
                <a:cubicBezTo>
                  <a:pt x="3127229" y="933289"/>
                  <a:pt x="3125021" y="942387"/>
                  <a:pt x="3122809" y="952624"/>
                </a:cubicBezTo>
                <a:lnTo>
                  <a:pt x="3121321" y="960091"/>
                </a:lnTo>
                <a:lnTo>
                  <a:pt x="3110886" y="982675"/>
                </a:lnTo>
                <a:cubicBezTo>
                  <a:pt x="3091001" y="1022410"/>
                  <a:pt x="3066455" y="1065284"/>
                  <a:pt x="3076698" y="1100636"/>
                </a:cubicBezTo>
                <a:lnTo>
                  <a:pt x="3079655" y="1106015"/>
                </a:lnTo>
                <a:lnTo>
                  <a:pt x="3074984" y="1123044"/>
                </a:lnTo>
                <a:lnTo>
                  <a:pt x="3076181" y="1126004"/>
                </a:lnTo>
                <a:lnTo>
                  <a:pt x="3084915" y="1110584"/>
                </a:lnTo>
                <a:lnTo>
                  <a:pt x="3083102" y="1112287"/>
                </a:lnTo>
                <a:lnTo>
                  <a:pt x="3079655" y="1106015"/>
                </a:lnTo>
                <a:lnTo>
                  <a:pt x="3083577" y="1091714"/>
                </a:lnTo>
                <a:cubicBezTo>
                  <a:pt x="3088662" y="1078747"/>
                  <a:pt x="3095335" y="1064134"/>
                  <a:pt x="3101694" y="1050509"/>
                </a:cubicBezTo>
                <a:lnTo>
                  <a:pt x="3105668" y="1041880"/>
                </a:lnTo>
                <a:lnTo>
                  <a:pt x="3102817" y="1057053"/>
                </a:lnTo>
                <a:cubicBezTo>
                  <a:pt x="3100600" y="1067973"/>
                  <a:pt x="3098388" y="1077982"/>
                  <a:pt x="3096184" y="1086396"/>
                </a:cubicBezTo>
                <a:lnTo>
                  <a:pt x="3092726" y="1096795"/>
                </a:lnTo>
                <a:lnTo>
                  <a:pt x="3109799" y="1066652"/>
                </a:lnTo>
                <a:lnTo>
                  <a:pt x="3110138" y="1064440"/>
                </a:lnTo>
                <a:lnTo>
                  <a:pt x="3110184" y="1065973"/>
                </a:lnTo>
                <a:lnTo>
                  <a:pt x="3110388" y="1065612"/>
                </a:lnTo>
                <a:lnTo>
                  <a:pt x="3110481" y="1062209"/>
                </a:lnTo>
                <a:lnTo>
                  <a:pt x="3117566" y="1016038"/>
                </a:lnTo>
                <a:lnTo>
                  <a:pt x="3117933" y="1015240"/>
                </a:lnTo>
                <a:cubicBezTo>
                  <a:pt x="3123804" y="1001444"/>
                  <a:pt x="3118232" y="1030681"/>
                  <a:pt x="3113824" y="1054503"/>
                </a:cubicBezTo>
                <a:lnTo>
                  <a:pt x="3112541" y="1061813"/>
                </a:lnTo>
                <a:lnTo>
                  <a:pt x="3119294" y="1049887"/>
                </a:lnTo>
                <a:lnTo>
                  <a:pt x="3124443" y="1032095"/>
                </a:lnTo>
                <a:lnTo>
                  <a:pt x="3121444" y="1046093"/>
                </a:lnTo>
                <a:lnTo>
                  <a:pt x="3123176" y="1043036"/>
                </a:lnTo>
                <a:lnTo>
                  <a:pt x="3126090" y="1026403"/>
                </a:lnTo>
                <a:lnTo>
                  <a:pt x="3134319" y="997959"/>
                </a:lnTo>
                <a:lnTo>
                  <a:pt x="3138756" y="1005473"/>
                </a:lnTo>
                <a:lnTo>
                  <a:pt x="3139140" y="1014850"/>
                </a:lnTo>
                <a:lnTo>
                  <a:pt x="3258261" y="804543"/>
                </a:lnTo>
                <a:cubicBezTo>
                  <a:pt x="3311101" y="711259"/>
                  <a:pt x="3301965" y="736708"/>
                  <a:pt x="3260049" y="825304"/>
                </a:cubicBezTo>
                <a:lnTo>
                  <a:pt x="3248025" y="850430"/>
                </a:lnTo>
                <a:lnTo>
                  <a:pt x="3229744" y="868133"/>
                </a:lnTo>
                <a:cubicBezTo>
                  <a:pt x="3224421" y="875356"/>
                  <a:pt x="3220009" y="883456"/>
                  <a:pt x="3216049" y="891955"/>
                </a:cubicBezTo>
                <a:lnTo>
                  <a:pt x="3202808" y="923250"/>
                </a:lnTo>
                <a:lnTo>
                  <a:pt x="3209493" y="913144"/>
                </a:lnTo>
                <a:cubicBezTo>
                  <a:pt x="3211979" y="910044"/>
                  <a:pt x="3213938" y="908442"/>
                  <a:pt x="3215261" y="908611"/>
                </a:cubicBezTo>
                <a:lnTo>
                  <a:pt x="3219474" y="909759"/>
                </a:lnTo>
                <a:lnTo>
                  <a:pt x="3231199" y="885595"/>
                </a:lnTo>
                <a:lnTo>
                  <a:pt x="3248025" y="850430"/>
                </a:lnTo>
                <a:lnTo>
                  <a:pt x="3248904" y="849581"/>
                </a:lnTo>
                <a:cubicBezTo>
                  <a:pt x="3263327" y="840120"/>
                  <a:pt x="3250852" y="870184"/>
                  <a:pt x="3241739" y="895308"/>
                </a:cubicBezTo>
                <a:lnTo>
                  <a:pt x="3235171" y="916172"/>
                </a:lnTo>
                <a:lnTo>
                  <a:pt x="3238982" y="919140"/>
                </a:lnTo>
                <a:lnTo>
                  <a:pt x="3247835" y="902189"/>
                </a:lnTo>
                <a:cubicBezTo>
                  <a:pt x="3258972" y="880596"/>
                  <a:pt x="3275619" y="849028"/>
                  <a:pt x="3293868" y="827399"/>
                </a:cubicBezTo>
                <a:lnTo>
                  <a:pt x="3301272" y="820414"/>
                </a:lnTo>
                <a:lnTo>
                  <a:pt x="3305688" y="812003"/>
                </a:lnTo>
                <a:lnTo>
                  <a:pt x="3355384" y="733137"/>
                </a:lnTo>
                <a:lnTo>
                  <a:pt x="3353217" y="737721"/>
                </a:lnTo>
                <a:cubicBezTo>
                  <a:pt x="3348214" y="748770"/>
                  <a:pt x="3342959" y="760778"/>
                  <a:pt x="3337513" y="773522"/>
                </a:cubicBezTo>
                <a:lnTo>
                  <a:pt x="3324187" y="805766"/>
                </a:lnTo>
                <a:lnTo>
                  <a:pt x="3331345" y="803284"/>
                </a:lnTo>
                <a:lnTo>
                  <a:pt x="3331809" y="803446"/>
                </a:lnTo>
                <a:lnTo>
                  <a:pt x="3353923" y="748763"/>
                </a:lnTo>
                <a:cubicBezTo>
                  <a:pt x="3357936" y="738769"/>
                  <a:pt x="3361587" y="729597"/>
                  <a:pt x="3364607" y="721860"/>
                </a:cubicBezTo>
                <a:lnTo>
                  <a:pt x="3367909" y="713106"/>
                </a:lnTo>
                <a:lnTo>
                  <a:pt x="3423103" y="620574"/>
                </a:lnTo>
                <a:cubicBezTo>
                  <a:pt x="3467565" y="533284"/>
                  <a:pt x="3459682" y="557628"/>
                  <a:pt x="3428559" y="629638"/>
                </a:cubicBezTo>
                <a:lnTo>
                  <a:pt x="3411889" y="667652"/>
                </a:lnTo>
                <a:lnTo>
                  <a:pt x="3417214" y="651150"/>
                </a:lnTo>
                <a:cubicBezTo>
                  <a:pt x="3430247" y="610247"/>
                  <a:pt x="3434723" y="594138"/>
                  <a:pt x="3423951" y="627798"/>
                </a:cubicBezTo>
                <a:lnTo>
                  <a:pt x="3400046" y="694326"/>
                </a:lnTo>
                <a:lnTo>
                  <a:pt x="3381918" y="734838"/>
                </a:lnTo>
                <a:cubicBezTo>
                  <a:pt x="3372907" y="754820"/>
                  <a:pt x="3363432" y="775685"/>
                  <a:pt x="3353726" y="796922"/>
                </a:cubicBezTo>
                <a:lnTo>
                  <a:pt x="3341214" y="823954"/>
                </a:lnTo>
                <a:lnTo>
                  <a:pt x="3339154" y="830047"/>
                </a:lnTo>
                <a:lnTo>
                  <a:pt x="3334406" y="838664"/>
                </a:lnTo>
                <a:lnTo>
                  <a:pt x="3294581" y="924710"/>
                </a:lnTo>
                <a:lnTo>
                  <a:pt x="3284041" y="947004"/>
                </a:lnTo>
                <a:lnTo>
                  <a:pt x="3318117" y="894200"/>
                </a:lnTo>
                <a:lnTo>
                  <a:pt x="3327858" y="877667"/>
                </a:lnTo>
                <a:lnTo>
                  <a:pt x="3373349" y="768628"/>
                </a:lnTo>
                <a:lnTo>
                  <a:pt x="3400046" y="694326"/>
                </a:lnTo>
                <a:lnTo>
                  <a:pt x="3407328" y="678053"/>
                </a:lnTo>
                <a:lnTo>
                  <a:pt x="3411889" y="667652"/>
                </a:lnTo>
                <a:lnTo>
                  <a:pt x="3405939" y="686087"/>
                </a:lnTo>
                <a:cubicBezTo>
                  <a:pt x="3393271" y="724892"/>
                  <a:pt x="3376731" y="774131"/>
                  <a:pt x="3359143" y="823270"/>
                </a:cubicBezTo>
                <a:lnTo>
                  <a:pt x="3357787" y="826876"/>
                </a:lnTo>
                <a:lnTo>
                  <a:pt x="3374687" y="798195"/>
                </a:lnTo>
                <a:lnTo>
                  <a:pt x="3378835" y="791714"/>
                </a:lnTo>
                <a:lnTo>
                  <a:pt x="3451148" y="609958"/>
                </a:lnTo>
                <a:cubicBezTo>
                  <a:pt x="3460342" y="588874"/>
                  <a:pt x="3445806" y="656220"/>
                  <a:pt x="3437112" y="677514"/>
                </a:cubicBezTo>
                <a:lnTo>
                  <a:pt x="3398505" y="767095"/>
                </a:lnTo>
                <a:lnTo>
                  <a:pt x="3398489" y="767627"/>
                </a:lnTo>
                <a:cubicBezTo>
                  <a:pt x="3397252" y="771323"/>
                  <a:pt x="3394871" y="777108"/>
                  <a:pt x="3391494" y="784711"/>
                </a:cubicBezTo>
                <a:lnTo>
                  <a:pt x="3383138" y="802749"/>
                </a:lnTo>
                <a:lnTo>
                  <a:pt x="3340352" y="902027"/>
                </a:lnTo>
                <a:lnTo>
                  <a:pt x="3319688" y="948332"/>
                </a:lnTo>
                <a:lnTo>
                  <a:pt x="3335220" y="915822"/>
                </a:lnTo>
                <a:cubicBezTo>
                  <a:pt x="3424355" y="732572"/>
                  <a:pt x="3549905" y="495108"/>
                  <a:pt x="3557851" y="501432"/>
                </a:cubicBezTo>
                <a:cubicBezTo>
                  <a:pt x="3561256" y="504142"/>
                  <a:pt x="3543061" y="551630"/>
                  <a:pt x="3491140" y="667353"/>
                </a:cubicBezTo>
                <a:lnTo>
                  <a:pt x="3459051" y="734495"/>
                </a:lnTo>
                <a:lnTo>
                  <a:pt x="3457766" y="736587"/>
                </a:lnTo>
                <a:cubicBezTo>
                  <a:pt x="3447448" y="753790"/>
                  <a:pt x="3436433" y="772510"/>
                  <a:pt x="3424890" y="792401"/>
                </a:cubicBezTo>
                <a:lnTo>
                  <a:pt x="3419783" y="801310"/>
                </a:lnTo>
                <a:lnTo>
                  <a:pt x="3419415" y="802223"/>
                </a:lnTo>
                <a:cubicBezTo>
                  <a:pt x="3410971" y="822135"/>
                  <a:pt x="3396973" y="852960"/>
                  <a:pt x="3384562" y="880666"/>
                </a:cubicBezTo>
                <a:lnTo>
                  <a:pt x="3382843" y="884534"/>
                </a:lnTo>
                <a:lnTo>
                  <a:pt x="3380092" y="887350"/>
                </a:lnTo>
                <a:cubicBezTo>
                  <a:pt x="3367002" y="908323"/>
                  <a:pt x="3358022" y="942231"/>
                  <a:pt x="3363972" y="927765"/>
                </a:cubicBezTo>
                <a:cubicBezTo>
                  <a:pt x="3366345" y="921994"/>
                  <a:pt x="3369425" y="914837"/>
                  <a:pt x="3372945" y="906814"/>
                </a:cubicBezTo>
                <a:lnTo>
                  <a:pt x="3382843" y="884534"/>
                </a:lnTo>
                <a:lnTo>
                  <a:pt x="3391659" y="875511"/>
                </a:lnTo>
                <a:lnTo>
                  <a:pt x="3459051" y="734495"/>
                </a:lnTo>
                <a:lnTo>
                  <a:pt x="3486461" y="689871"/>
                </a:lnTo>
                <a:cubicBezTo>
                  <a:pt x="3535469" y="612461"/>
                  <a:pt x="3475787" y="736637"/>
                  <a:pt x="3404169" y="870358"/>
                </a:cubicBezTo>
                <a:lnTo>
                  <a:pt x="3399379" y="879126"/>
                </a:lnTo>
                <a:lnTo>
                  <a:pt x="3398524" y="887573"/>
                </a:lnTo>
                <a:cubicBezTo>
                  <a:pt x="3397440" y="892503"/>
                  <a:pt x="3395903" y="898056"/>
                  <a:pt x="3394590" y="903297"/>
                </a:cubicBezTo>
                <a:lnTo>
                  <a:pt x="3393510" y="909114"/>
                </a:lnTo>
                <a:lnTo>
                  <a:pt x="3374508" y="940095"/>
                </a:lnTo>
                <a:cubicBezTo>
                  <a:pt x="3359534" y="966572"/>
                  <a:pt x="3345324" y="993511"/>
                  <a:pt x="3331401" y="1020625"/>
                </a:cubicBezTo>
                <a:lnTo>
                  <a:pt x="3252694" y="1173032"/>
                </a:lnTo>
                <a:lnTo>
                  <a:pt x="3249541" y="1178836"/>
                </a:lnTo>
                <a:cubicBezTo>
                  <a:pt x="3238273" y="1199626"/>
                  <a:pt x="3235323" y="1205201"/>
                  <a:pt x="3247491" y="1183106"/>
                </a:cubicBezTo>
                <a:lnTo>
                  <a:pt x="3252694" y="1173032"/>
                </a:lnTo>
                <a:lnTo>
                  <a:pt x="3271832" y="1137795"/>
                </a:lnTo>
                <a:cubicBezTo>
                  <a:pt x="3316550" y="1055563"/>
                  <a:pt x="3392017" y="917150"/>
                  <a:pt x="3392017" y="917150"/>
                </a:cubicBezTo>
                <a:lnTo>
                  <a:pt x="3393510" y="909114"/>
                </a:lnTo>
                <a:lnTo>
                  <a:pt x="3422199" y="862344"/>
                </a:lnTo>
                <a:cubicBezTo>
                  <a:pt x="3453066" y="816415"/>
                  <a:pt x="3383488" y="966178"/>
                  <a:pt x="3359703" y="1016145"/>
                </a:cubicBezTo>
                <a:cubicBezTo>
                  <a:pt x="3340321" y="1056862"/>
                  <a:pt x="3260291" y="1164908"/>
                  <a:pt x="3292966" y="1133827"/>
                </a:cubicBezTo>
                <a:cubicBezTo>
                  <a:pt x="3300719" y="1126453"/>
                  <a:pt x="3309371" y="1115922"/>
                  <a:pt x="3318624" y="1103044"/>
                </a:cubicBezTo>
                <a:lnTo>
                  <a:pt x="3327167" y="1089945"/>
                </a:lnTo>
                <a:lnTo>
                  <a:pt x="3337470" y="1068494"/>
                </a:lnTo>
                <a:cubicBezTo>
                  <a:pt x="3376945" y="986891"/>
                  <a:pt x="3416949" y="905562"/>
                  <a:pt x="3458386" y="824983"/>
                </a:cubicBezTo>
                <a:cubicBezTo>
                  <a:pt x="3463646" y="814756"/>
                  <a:pt x="3457506" y="836759"/>
                  <a:pt x="3452793" y="854734"/>
                </a:cubicBezTo>
                <a:lnTo>
                  <a:pt x="3450055" y="865856"/>
                </a:lnTo>
                <a:lnTo>
                  <a:pt x="3465100" y="835124"/>
                </a:lnTo>
                <a:cubicBezTo>
                  <a:pt x="3480674" y="802934"/>
                  <a:pt x="3492671" y="777561"/>
                  <a:pt x="3498702" y="765482"/>
                </a:cubicBezTo>
                <a:cubicBezTo>
                  <a:pt x="3519509" y="723816"/>
                  <a:pt x="3472282" y="830195"/>
                  <a:pt x="3445385" y="889899"/>
                </a:cubicBezTo>
                <a:lnTo>
                  <a:pt x="3440975" y="899646"/>
                </a:lnTo>
                <a:lnTo>
                  <a:pt x="3436962" y="914409"/>
                </a:lnTo>
                <a:lnTo>
                  <a:pt x="3419718" y="944695"/>
                </a:lnTo>
                <a:lnTo>
                  <a:pt x="3404352" y="975567"/>
                </a:lnTo>
                <a:cubicBezTo>
                  <a:pt x="3366824" y="1050158"/>
                  <a:pt x="3319253" y="1141254"/>
                  <a:pt x="3347362" y="1098148"/>
                </a:cubicBezTo>
                <a:lnTo>
                  <a:pt x="3356420" y="1082356"/>
                </a:lnTo>
                <a:lnTo>
                  <a:pt x="3412019" y="974664"/>
                </a:lnTo>
                <a:lnTo>
                  <a:pt x="3431087" y="936023"/>
                </a:lnTo>
                <a:lnTo>
                  <a:pt x="3436962" y="914409"/>
                </a:lnTo>
                <a:lnTo>
                  <a:pt x="3454399" y="883783"/>
                </a:lnTo>
                <a:lnTo>
                  <a:pt x="3532941" y="740452"/>
                </a:lnTo>
                <a:lnTo>
                  <a:pt x="3467448" y="867307"/>
                </a:lnTo>
                <a:lnTo>
                  <a:pt x="3464530" y="874287"/>
                </a:lnTo>
                <a:cubicBezTo>
                  <a:pt x="3462276" y="879465"/>
                  <a:pt x="3459543" y="885596"/>
                  <a:pt x="3456538" y="892273"/>
                </a:cubicBezTo>
                <a:lnTo>
                  <a:pt x="3454747" y="896216"/>
                </a:lnTo>
                <a:lnTo>
                  <a:pt x="3427211" y="950276"/>
                </a:lnTo>
                <a:lnTo>
                  <a:pt x="3422333" y="968221"/>
                </a:lnTo>
                <a:lnTo>
                  <a:pt x="3436868" y="935603"/>
                </a:lnTo>
                <a:lnTo>
                  <a:pt x="3454747" y="896216"/>
                </a:lnTo>
                <a:lnTo>
                  <a:pt x="3514846" y="778233"/>
                </a:lnTo>
                <a:cubicBezTo>
                  <a:pt x="3549316" y="710563"/>
                  <a:pt x="3501643" y="814261"/>
                  <a:pt x="3452238" y="929879"/>
                </a:cubicBezTo>
                <a:lnTo>
                  <a:pt x="3423123" y="999182"/>
                </a:lnTo>
                <a:lnTo>
                  <a:pt x="3423844" y="997948"/>
                </a:lnTo>
                <a:cubicBezTo>
                  <a:pt x="3446368" y="960585"/>
                  <a:pt x="3457904" y="946789"/>
                  <a:pt x="3447304" y="980071"/>
                </a:cubicBezTo>
                <a:lnTo>
                  <a:pt x="3440533" y="998565"/>
                </a:lnTo>
                <a:lnTo>
                  <a:pt x="3444689" y="991519"/>
                </a:lnTo>
                <a:cubicBezTo>
                  <a:pt x="3472583" y="930205"/>
                  <a:pt x="3546841" y="742401"/>
                  <a:pt x="3525462" y="806279"/>
                </a:cubicBezTo>
                <a:cubicBezTo>
                  <a:pt x="3507561" y="859767"/>
                  <a:pt x="3481741" y="910758"/>
                  <a:pt x="3457788" y="962235"/>
                </a:cubicBezTo>
                <a:lnTo>
                  <a:pt x="3437503" y="1009714"/>
                </a:lnTo>
                <a:lnTo>
                  <a:pt x="3433586" y="1017542"/>
                </a:lnTo>
                <a:lnTo>
                  <a:pt x="3430169" y="1026878"/>
                </a:lnTo>
                <a:lnTo>
                  <a:pt x="3437503" y="1009714"/>
                </a:lnTo>
                <a:lnTo>
                  <a:pt x="3440429" y="1003864"/>
                </a:lnTo>
                <a:cubicBezTo>
                  <a:pt x="3444432" y="995974"/>
                  <a:pt x="3448053" y="988987"/>
                  <a:pt x="3451064" y="983447"/>
                </a:cubicBezTo>
                <a:cubicBezTo>
                  <a:pt x="3453652" y="978683"/>
                  <a:pt x="3447380" y="993643"/>
                  <a:pt x="3445537" y="998743"/>
                </a:cubicBezTo>
                <a:cubicBezTo>
                  <a:pt x="3436626" y="1023407"/>
                  <a:pt x="3420301" y="1071479"/>
                  <a:pt x="3405440" y="1106875"/>
                </a:cubicBezTo>
                <a:lnTo>
                  <a:pt x="3405311" y="1107156"/>
                </a:lnTo>
                <a:lnTo>
                  <a:pt x="3421562" y="1050389"/>
                </a:lnTo>
                <a:lnTo>
                  <a:pt x="3388461" y="1140812"/>
                </a:lnTo>
                <a:lnTo>
                  <a:pt x="3394706" y="1130481"/>
                </a:lnTo>
                <a:lnTo>
                  <a:pt x="3405311" y="1107156"/>
                </a:lnTo>
                <a:lnTo>
                  <a:pt x="3401319" y="1121105"/>
                </a:lnTo>
                <a:cubicBezTo>
                  <a:pt x="3397931" y="1139113"/>
                  <a:pt x="3400423" y="1139965"/>
                  <a:pt x="3406609" y="1130109"/>
                </a:cubicBezTo>
                <a:lnTo>
                  <a:pt x="3413589" y="1117056"/>
                </a:lnTo>
                <a:lnTo>
                  <a:pt x="3417400" y="1104775"/>
                </a:lnTo>
                <a:cubicBezTo>
                  <a:pt x="3420964" y="1094804"/>
                  <a:pt x="3424902" y="1085530"/>
                  <a:pt x="3429436" y="1077369"/>
                </a:cubicBezTo>
                <a:cubicBezTo>
                  <a:pt x="3435121" y="1067137"/>
                  <a:pt x="3435681" y="1067592"/>
                  <a:pt x="3433343" y="1074764"/>
                </a:cubicBezTo>
                <a:lnTo>
                  <a:pt x="3431098" y="1081115"/>
                </a:lnTo>
                <a:lnTo>
                  <a:pt x="3434056" y="1074840"/>
                </a:lnTo>
                <a:cubicBezTo>
                  <a:pt x="3456823" y="1025161"/>
                  <a:pt x="3485610" y="958402"/>
                  <a:pt x="3502916" y="926098"/>
                </a:cubicBezTo>
                <a:cubicBezTo>
                  <a:pt x="3514364" y="904726"/>
                  <a:pt x="3545043" y="839625"/>
                  <a:pt x="3539471" y="863219"/>
                </a:cubicBezTo>
                <a:cubicBezTo>
                  <a:pt x="3533490" y="888549"/>
                  <a:pt x="3524137" y="912838"/>
                  <a:pt x="3513941" y="936865"/>
                </a:cubicBezTo>
                <a:lnTo>
                  <a:pt x="3503981" y="960335"/>
                </a:lnTo>
                <a:lnTo>
                  <a:pt x="3476746" y="1005538"/>
                </a:lnTo>
                <a:cubicBezTo>
                  <a:pt x="3440037" y="1068764"/>
                  <a:pt x="3410197" y="1129880"/>
                  <a:pt x="3421530" y="1133253"/>
                </a:cubicBezTo>
                <a:lnTo>
                  <a:pt x="3435953" y="1125365"/>
                </a:lnTo>
                <a:lnTo>
                  <a:pt x="3436142" y="1125052"/>
                </a:lnTo>
                <a:lnTo>
                  <a:pt x="3436057" y="1125307"/>
                </a:lnTo>
                <a:lnTo>
                  <a:pt x="3438286" y="1124087"/>
                </a:lnTo>
                <a:lnTo>
                  <a:pt x="3454685" y="1110137"/>
                </a:lnTo>
                <a:lnTo>
                  <a:pt x="3453116" y="1113423"/>
                </a:lnTo>
                <a:cubicBezTo>
                  <a:pt x="3447121" y="1126306"/>
                  <a:pt x="3442411" y="1136832"/>
                  <a:pt x="3439479" y="1143964"/>
                </a:cubicBezTo>
                <a:lnTo>
                  <a:pt x="3438194" y="1148372"/>
                </a:lnTo>
                <a:lnTo>
                  <a:pt x="3454667" y="1125330"/>
                </a:lnTo>
                <a:lnTo>
                  <a:pt x="3455263" y="1124740"/>
                </a:lnTo>
                <a:lnTo>
                  <a:pt x="3462874" y="1112510"/>
                </a:lnTo>
                <a:lnTo>
                  <a:pt x="3459838" y="1119168"/>
                </a:lnTo>
                <a:lnTo>
                  <a:pt x="3459354" y="1120691"/>
                </a:lnTo>
                <a:lnTo>
                  <a:pt x="3465861" y="1114252"/>
                </a:lnTo>
                <a:lnTo>
                  <a:pt x="3466331" y="1113470"/>
                </a:lnTo>
                <a:cubicBezTo>
                  <a:pt x="3478517" y="1092513"/>
                  <a:pt x="3491709" y="1072077"/>
                  <a:pt x="3504397" y="1051379"/>
                </a:cubicBezTo>
                <a:lnTo>
                  <a:pt x="3507104" y="1046463"/>
                </a:lnTo>
                <a:lnTo>
                  <a:pt x="3506211" y="1048807"/>
                </a:lnTo>
                <a:lnTo>
                  <a:pt x="3468027" y="1127918"/>
                </a:lnTo>
                <a:cubicBezTo>
                  <a:pt x="3462395" y="1140955"/>
                  <a:pt x="3477974" y="1117234"/>
                  <a:pt x="3489634" y="1097387"/>
                </a:cubicBezTo>
                <a:lnTo>
                  <a:pt x="3494265" y="1089007"/>
                </a:lnTo>
                <a:lnTo>
                  <a:pt x="3496681" y="1096784"/>
                </a:lnTo>
                <a:cubicBezTo>
                  <a:pt x="3497489" y="1099384"/>
                  <a:pt x="3498301" y="1101552"/>
                  <a:pt x="3499119" y="1102638"/>
                </a:cubicBezTo>
                <a:lnTo>
                  <a:pt x="3500311" y="1102335"/>
                </a:lnTo>
                <a:lnTo>
                  <a:pt x="3489699" y="1125374"/>
                </a:lnTo>
                <a:cubicBezTo>
                  <a:pt x="3488376" y="1128538"/>
                  <a:pt x="3490869" y="1126070"/>
                  <a:pt x="3494039" y="1122026"/>
                </a:cubicBezTo>
                <a:lnTo>
                  <a:pt x="3495461" y="1119862"/>
                </a:lnTo>
                <a:lnTo>
                  <a:pt x="3495352" y="1120316"/>
                </a:lnTo>
                <a:lnTo>
                  <a:pt x="3495798" y="1119350"/>
                </a:lnTo>
                <a:lnTo>
                  <a:pt x="3495461" y="1119862"/>
                </a:lnTo>
                <a:lnTo>
                  <a:pt x="3496073" y="1117302"/>
                </a:lnTo>
                <a:lnTo>
                  <a:pt x="3505569" y="1097960"/>
                </a:lnTo>
                <a:lnTo>
                  <a:pt x="3505606" y="1098053"/>
                </a:lnTo>
                <a:lnTo>
                  <a:pt x="3506845" y="1095361"/>
                </a:lnTo>
                <a:lnTo>
                  <a:pt x="3505569" y="1097960"/>
                </a:lnTo>
                <a:lnTo>
                  <a:pt x="3504846" y="1096121"/>
                </a:lnTo>
                <a:lnTo>
                  <a:pt x="3514892" y="1077889"/>
                </a:lnTo>
                <a:lnTo>
                  <a:pt x="3524843" y="1056280"/>
                </a:lnTo>
                <a:cubicBezTo>
                  <a:pt x="3551284" y="998543"/>
                  <a:pt x="3565909" y="967458"/>
                  <a:pt x="3560260" y="994967"/>
                </a:cubicBezTo>
                <a:lnTo>
                  <a:pt x="3560068" y="995747"/>
                </a:lnTo>
                <a:lnTo>
                  <a:pt x="3561497" y="993217"/>
                </a:lnTo>
                <a:lnTo>
                  <a:pt x="3559895" y="997224"/>
                </a:lnTo>
                <a:lnTo>
                  <a:pt x="3559549" y="997842"/>
                </a:lnTo>
                <a:lnTo>
                  <a:pt x="3555432" y="1014474"/>
                </a:lnTo>
                <a:lnTo>
                  <a:pt x="3550188" y="1021750"/>
                </a:lnTo>
                <a:cubicBezTo>
                  <a:pt x="3543349" y="1033100"/>
                  <a:pt x="3532374" y="1053714"/>
                  <a:pt x="3519111" y="1079792"/>
                </a:cubicBezTo>
                <a:lnTo>
                  <a:pt x="3516007" y="1085995"/>
                </a:lnTo>
                <a:lnTo>
                  <a:pt x="3530295" y="1061511"/>
                </a:lnTo>
                <a:lnTo>
                  <a:pt x="3543939" y="1041011"/>
                </a:lnTo>
                <a:lnTo>
                  <a:pt x="3530467" y="1066513"/>
                </a:lnTo>
                <a:cubicBezTo>
                  <a:pt x="3524384" y="1077512"/>
                  <a:pt x="3517654" y="1089255"/>
                  <a:pt x="3511680" y="1099212"/>
                </a:cubicBezTo>
                <a:lnTo>
                  <a:pt x="3508185" y="1104602"/>
                </a:lnTo>
                <a:lnTo>
                  <a:pt x="3507531" y="1102942"/>
                </a:lnTo>
                <a:lnTo>
                  <a:pt x="3501697" y="1114606"/>
                </a:lnTo>
                <a:lnTo>
                  <a:pt x="3508185" y="1104602"/>
                </a:lnTo>
                <a:lnTo>
                  <a:pt x="3509673" y="1108381"/>
                </a:lnTo>
                <a:cubicBezTo>
                  <a:pt x="3512301" y="1112388"/>
                  <a:pt x="3514866" y="1114352"/>
                  <a:pt x="3517375" y="1114651"/>
                </a:cubicBezTo>
                <a:lnTo>
                  <a:pt x="3519148" y="1113758"/>
                </a:lnTo>
                <a:lnTo>
                  <a:pt x="3526735" y="1095237"/>
                </a:lnTo>
                <a:lnTo>
                  <a:pt x="3542536" y="1056437"/>
                </a:lnTo>
                <a:lnTo>
                  <a:pt x="3526117" y="1108707"/>
                </a:lnTo>
                <a:lnTo>
                  <a:pt x="3531790" y="1099533"/>
                </a:lnTo>
                <a:cubicBezTo>
                  <a:pt x="3538703" y="1085035"/>
                  <a:pt x="3545207" y="1062409"/>
                  <a:pt x="3551456" y="1041923"/>
                </a:cubicBezTo>
                <a:lnTo>
                  <a:pt x="3560353" y="1016347"/>
                </a:lnTo>
                <a:lnTo>
                  <a:pt x="3562210" y="1013556"/>
                </a:lnTo>
                <a:lnTo>
                  <a:pt x="3573456" y="988919"/>
                </a:lnTo>
                <a:lnTo>
                  <a:pt x="3590567" y="957615"/>
                </a:lnTo>
                <a:lnTo>
                  <a:pt x="3580137" y="987817"/>
                </a:lnTo>
                <a:cubicBezTo>
                  <a:pt x="3576823" y="997555"/>
                  <a:pt x="3573936" y="1006235"/>
                  <a:pt x="3571730" y="1013217"/>
                </a:cubicBezTo>
                <a:cubicBezTo>
                  <a:pt x="3570097" y="1018387"/>
                  <a:pt x="3575030" y="1002864"/>
                  <a:pt x="3577258" y="997922"/>
                </a:cubicBezTo>
                <a:cubicBezTo>
                  <a:pt x="3609895" y="925525"/>
                  <a:pt x="3638663" y="851170"/>
                  <a:pt x="3676308" y="781244"/>
                </a:cubicBezTo>
                <a:cubicBezTo>
                  <a:pt x="3686128" y="763005"/>
                  <a:pt x="3666385" y="821467"/>
                  <a:pt x="3661423" y="841577"/>
                </a:cubicBezTo>
                <a:cubicBezTo>
                  <a:pt x="3660603" y="844906"/>
                  <a:pt x="3666242" y="836560"/>
                  <a:pt x="3667799" y="833505"/>
                </a:cubicBezTo>
                <a:cubicBezTo>
                  <a:pt x="3686114" y="797551"/>
                  <a:pt x="3680862" y="729448"/>
                  <a:pt x="3720936" y="724743"/>
                </a:cubicBezTo>
                <a:cubicBezTo>
                  <a:pt x="3730105" y="723665"/>
                  <a:pt x="3733486" y="727588"/>
                  <a:pt x="3733212" y="734622"/>
                </a:cubicBezTo>
                <a:lnTo>
                  <a:pt x="3728102" y="749705"/>
                </a:lnTo>
                <a:lnTo>
                  <a:pt x="3715343" y="773901"/>
                </a:lnTo>
                <a:cubicBezTo>
                  <a:pt x="3645717" y="915006"/>
                  <a:pt x="3542932" y="1176411"/>
                  <a:pt x="3593810" y="1076534"/>
                </a:cubicBezTo>
                <a:cubicBezTo>
                  <a:pt x="3597779" y="1068743"/>
                  <a:pt x="3602540" y="1061311"/>
                  <a:pt x="3605714" y="1053166"/>
                </a:cubicBezTo>
                <a:cubicBezTo>
                  <a:pt x="3634444" y="979409"/>
                  <a:pt x="3663265" y="905652"/>
                  <a:pt x="3689470" y="830961"/>
                </a:cubicBezTo>
                <a:cubicBezTo>
                  <a:pt x="3695582" y="813538"/>
                  <a:pt x="3712618" y="785907"/>
                  <a:pt x="3723540" y="763171"/>
                </a:cubicBezTo>
                <a:lnTo>
                  <a:pt x="3728102" y="749705"/>
                </a:lnTo>
                <a:lnTo>
                  <a:pt x="3742606" y="722198"/>
                </a:lnTo>
                <a:cubicBezTo>
                  <a:pt x="3748396" y="712239"/>
                  <a:pt x="3751761" y="707478"/>
                  <a:pt x="3753153" y="706940"/>
                </a:cubicBezTo>
                <a:lnTo>
                  <a:pt x="3752738" y="710209"/>
                </a:lnTo>
                <a:lnTo>
                  <a:pt x="3745880" y="724750"/>
                </a:lnTo>
                <a:lnTo>
                  <a:pt x="3734628" y="753947"/>
                </a:lnTo>
                <a:lnTo>
                  <a:pt x="3726025" y="768084"/>
                </a:lnTo>
                <a:cubicBezTo>
                  <a:pt x="3683618" y="869069"/>
                  <a:pt x="3645481" y="971828"/>
                  <a:pt x="3608258" y="1074837"/>
                </a:cubicBezTo>
                <a:cubicBezTo>
                  <a:pt x="3596811" y="1106511"/>
                  <a:pt x="3637198" y="1013893"/>
                  <a:pt x="3648644" y="982217"/>
                </a:cubicBezTo>
                <a:cubicBezTo>
                  <a:pt x="3660389" y="949714"/>
                  <a:pt x="3683054" y="893820"/>
                  <a:pt x="3704352" y="840849"/>
                </a:cubicBezTo>
                <a:lnTo>
                  <a:pt x="3715731" y="812376"/>
                </a:lnTo>
                <a:lnTo>
                  <a:pt x="3714603" y="816162"/>
                </a:lnTo>
                <a:cubicBezTo>
                  <a:pt x="3710337" y="831804"/>
                  <a:pt x="3708824" y="840711"/>
                  <a:pt x="3711988" y="835640"/>
                </a:cubicBezTo>
                <a:lnTo>
                  <a:pt x="3733249" y="799903"/>
                </a:lnTo>
                <a:lnTo>
                  <a:pt x="3692424" y="918491"/>
                </a:lnTo>
                <a:cubicBezTo>
                  <a:pt x="3679205" y="951756"/>
                  <a:pt x="3636638" y="1050231"/>
                  <a:pt x="3652885" y="1018336"/>
                </a:cubicBezTo>
                <a:cubicBezTo>
                  <a:pt x="3696790" y="932146"/>
                  <a:pt x="3674069" y="978858"/>
                  <a:pt x="3743017" y="788058"/>
                </a:cubicBezTo>
                <a:cubicBezTo>
                  <a:pt x="3751864" y="763574"/>
                  <a:pt x="3772531" y="738392"/>
                  <a:pt x="3777126" y="713636"/>
                </a:cubicBezTo>
                <a:lnTo>
                  <a:pt x="3775483" y="691135"/>
                </a:lnTo>
                <a:lnTo>
                  <a:pt x="3805512" y="634257"/>
                </a:lnTo>
                <a:cubicBezTo>
                  <a:pt x="3842380" y="576591"/>
                  <a:pt x="3769261" y="766307"/>
                  <a:pt x="3748106" y="831399"/>
                </a:cubicBezTo>
                <a:lnTo>
                  <a:pt x="3705586" y="949064"/>
                </a:lnTo>
                <a:lnTo>
                  <a:pt x="3703311" y="955241"/>
                </a:lnTo>
                <a:cubicBezTo>
                  <a:pt x="3681508" y="1014818"/>
                  <a:pt x="3667409" y="1054714"/>
                  <a:pt x="3681780" y="1014942"/>
                </a:cubicBezTo>
                <a:lnTo>
                  <a:pt x="3705586" y="949064"/>
                </a:lnTo>
                <a:lnTo>
                  <a:pt x="3720784" y="907805"/>
                </a:lnTo>
                <a:cubicBezTo>
                  <a:pt x="3739051" y="858551"/>
                  <a:pt x="3758731" y="806662"/>
                  <a:pt x="3771063" y="777441"/>
                </a:cubicBezTo>
                <a:cubicBezTo>
                  <a:pt x="3774744" y="768718"/>
                  <a:pt x="3779915" y="760787"/>
                  <a:pt x="3785460" y="753056"/>
                </a:cubicBezTo>
                <a:lnTo>
                  <a:pt x="3800278" y="732388"/>
                </a:lnTo>
                <a:lnTo>
                  <a:pt x="3796564" y="745154"/>
                </a:lnTo>
                <a:lnTo>
                  <a:pt x="3686021" y="1051060"/>
                </a:lnTo>
                <a:cubicBezTo>
                  <a:pt x="3722868" y="949091"/>
                  <a:pt x="3757355" y="846239"/>
                  <a:pt x="3796564" y="745154"/>
                </a:cubicBezTo>
                <a:lnTo>
                  <a:pt x="3796564" y="745154"/>
                </a:lnTo>
                <a:lnTo>
                  <a:pt x="3802091" y="729860"/>
                </a:lnTo>
                <a:lnTo>
                  <a:pt x="3800278" y="732388"/>
                </a:lnTo>
                <a:lnTo>
                  <a:pt x="3810736" y="696439"/>
                </a:lnTo>
                <a:cubicBezTo>
                  <a:pt x="3816039" y="680452"/>
                  <a:pt x="3823490" y="666470"/>
                  <a:pt x="3837799" y="659758"/>
                </a:cubicBezTo>
                <a:lnTo>
                  <a:pt x="3841317" y="661376"/>
                </a:lnTo>
                <a:lnTo>
                  <a:pt x="3838483" y="665940"/>
                </a:lnTo>
                <a:cubicBezTo>
                  <a:pt x="3834119" y="673862"/>
                  <a:pt x="3828888" y="684680"/>
                  <a:pt x="3826745" y="690349"/>
                </a:cubicBezTo>
                <a:cubicBezTo>
                  <a:pt x="3778815" y="817118"/>
                  <a:pt x="3731384" y="944145"/>
                  <a:pt x="3688565" y="1072731"/>
                </a:cubicBezTo>
                <a:cubicBezTo>
                  <a:pt x="3672793" y="1120095"/>
                  <a:pt x="3728568" y="981175"/>
                  <a:pt x="3745533" y="934225"/>
                </a:cubicBezTo>
                <a:cubicBezTo>
                  <a:pt x="3769485" y="867945"/>
                  <a:pt x="3794930" y="802187"/>
                  <a:pt x="3817386" y="735386"/>
                </a:cubicBezTo>
                <a:cubicBezTo>
                  <a:pt x="3819467" y="729200"/>
                  <a:pt x="3823259" y="720685"/>
                  <a:pt x="3827411" y="711568"/>
                </a:cubicBezTo>
                <a:lnTo>
                  <a:pt x="3836119" y="691934"/>
                </a:lnTo>
                <a:lnTo>
                  <a:pt x="3820414" y="750172"/>
                </a:lnTo>
                <a:lnTo>
                  <a:pt x="3807314" y="793687"/>
                </a:lnTo>
                <a:lnTo>
                  <a:pt x="3775334" y="870448"/>
                </a:lnTo>
                <a:cubicBezTo>
                  <a:pt x="3750539" y="934743"/>
                  <a:pt x="3726791" y="999481"/>
                  <a:pt x="3702163" y="1063810"/>
                </a:cubicBezTo>
                <a:cubicBezTo>
                  <a:pt x="3673454" y="1138801"/>
                  <a:pt x="3771113" y="917974"/>
                  <a:pt x="3793143" y="840756"/>
                </a:cubicBezTo>
                <a:lnTo>
                  <a:pt x="3807314" y="793687"/>
                </a:lnTo>
                <a:lnTo>
                  <a:pt x="3854791" y="679732"/>
                </a:lnTo>
                <a:cubicBezTo>
                  <a:pt x="3858561" y="671548"/>
                  <a:pt x="3859695" y="671924"/>
                  <a:pt x="3859087" y="677620"/>
                </a:cubicBezTo>
                <a:lnTo>
                  <a:pt x="3857227" y="688305"/>
                </a:lnTo>
                <a:lnTo>
                  <a:pt x="3852059" y="693066"/>
                </a:lnTo>
                <a:cubicBezTo>
                  <a:pt x="3846679" y="702130"/>
                  <a:pt x="3843806" y="716331"/>
                  <a:pt x="3841852" y="732558"/>
                </a:cubicBezTo>
                <a:lnTo>
                  <a:pt x="3839739" y="755752"/>
                </a:lnTo>
                <a:lnTo>
                  <a:pt x="3830548" y="785102"/>
                </a:lnTo>
                <a:cubicBezTo>
                  <a:pt x="3792933" y="889191"/>
                  <a:pt x="3743170" y="988618"/>
                  <a:pt x="3705556" y="1092704"/>
                </a:cubicBezTo>
                <a:cubicBezTo>
                  <a:pt x="3697317" y="1115506"/>
                  <a:pt x="3731865" y="1051799"/>
                  <a:pt x="3742112" y="1029828"/>
                </a:cubicBezTo>
                <a:cubicBezTo>
                  <a:pt x="3772872" y="963877"/>
                  <a:pt x="3801890" y="897059"/>
                  <a:pt x="3828412" y="829292"/>
                </a:cubicBezTo>
                <a:cubicBezTo>
                  <a:pt x="3833057" y="817426"/>
                  <a:pt x="3835440" y="801356"/>
                  <a:pt x="3837149" y="784195"/>
                </a:cubicBezTo>
                <a:lnTo>
                  <a:pt x="3839739" y="755752"/>
                </a:lnTo>
                <a:lnTo>
                  <a:pt x="3841623" y="749735"/>
                </a:lnTo>
                <a:cubicBezTo>
                  <a:pt x="3847661" y="728698"/>
                  <a:pt x="3853781" y="705060"/>
                  <a:pt x="3856976" y="689750"/>
                </a:cubicBezTo>
                <a:lnTo>
                  <a:pt x="3857227" y="688305"/>
                </a:lnTo>
                <a:lnTo>
                  <a:pt x="3862207" y="683717"/>
                </a:lnTo>
                <a:cubicBezTo>
                  <a:pt x="3866350" y="682144"/>
                  <a:pt x="3871316" y="682246"/>
                  <a:pt x="3877309" y="684412"/>
                </a:cubicBezTo>
                <a:cubicBezTo>
                  <a:pt x="3925623" y="701871"/>
                  <a:pt x="3857803" y="785418"/>
                  <a:pt x="3843708" y="834819"/>
                </a:cubicBezTo>
                <a:lnTo>
                  <a:pt x="3831333" y="878119"/>
                </a:lnTo>
                <a:lnTo>
                  <a:pt x="3815948" y="914600"/>
                </a:lnTo>
                <a:cubicBezTo>
                  <a:pt x="3768201" y="1029816"/>
                  <a:pt x="3714694" y="1167092"/>
                  <a:pt x="3734713" y="1129436"/>
                </a:cubicBezTo>
                <a:lnTo>
                  <a:pt x="3740890" y="1116895"/>
                </a:lnTo>
                <a:lnTo>
                  <a:pt x="3739540" y="1132653"/>
                </a:lnTo>
                <a:cubicBezTo>
                  <a:pt x="3741350" y="1148071"/>
                  <a:pt x="3758069" y="1107408"/>
                  <a:pt x="3764193" y="1093143"/>
                </a:cubicBezTo>
                <a:cubicBezTo>
                  <a:pt x="3794574" y="1022379"/>
                  <a:pt x="3822626" y="950587"/>
                  <a:pt x="3848797" y="878161"/>
                </a:cubicBezTo>
                <a:cubicBezTo>
                  <a:pt x="3851935" y="869479"/>
                  <a:pt x="3857641" y="859283"/>
                  <a:pt x="3863893" y="848678"/>
                </a:cubicBezTo>
                <a:lnTo>
                  <a:pt x="3871127" y="836098"/>
                </a:lnTo>
                <a:lnTo>
                  <a:pt x="3847395" y="911203"/>
                </a:lnTo>
                <a:cubicBezTo>
                  <a:pt x="3819313" y="990055"/>
                  <a:pt x="3784149" y="1066629"/>
                  <a:pt x="3755683" y="1145404"/>
                </a:cubicBezTo>
                <a:cubicBezTo>
                  <a:pt x="3750879" y="1158699"/>
                  <a:pt x="3767302" y="1119629"/>
                  <a:pt x="3773113" y="1106742"/>
                </a:cubicBezTo>
                <a:cubicBezTo>
                  <a:pt x="3824810" y="992068"/>
                  <a:pt x="3861007" y="870999"/>
                  <a:pt x="3907461" y="754102"/>
                </a:cubicBezTo>
                <a:cubicBezTo>
                  <a:pt x="3911938" y="742837"/>
                  <a:pt x="3928204" y="710796"/>
                  <a:pt x="3925739" y="722664"/>
                </a:cubicBezTo>
                <a:cubicBezTo>
                  <a:pt x="3919754" y="751475"/>
                  <a:pt x="3891948" y="835731"/>
                  <a:pt x="3865352" y="913516"/>
                </a:cubicBezTo>
                <a:lnTo>
                  <a:pt x="3857019" y="937680"/>
                </a:lnTo>
                <a:lnTo>
                  <a:pt x="3833474" y="997130"/>
                </a:lnTo>
                <a:cubicBezTo>
                  <a:pt x="3817886" y="1030695"/>
                  <a:pt x="3801200" y="1063769"/>
                  <a:pt x="3786713" y="1097821"/>
                </a:cubicBezTo>
                <a:cubicBezTo>
                  <a:pt x="3778223" y="1117775"/>
                  <a:pt x="3751163" y="1176019"/>
                  <a:pt x="3764604" y="1159003"/>
                </a:cubicBezTo>
                <a:cubicBezTo>
                  <a:pt x="3786275" y="1131565"/>
                  <a:pt x="3799387" y="1098063"/>
                  <a:pt x="3812214" y="1065536"/>
                </a:cubicBezTo>
                <a:cubicBezTo>
                  <a:pt x="3813077" y="1063344"/>
                  <a:pt x="3827574" y="1022683"/>
                  <a:pt x="3845989" y="969674"/>
                </a:cubicBezTo>
                <a:lnTo>
                  <a:pt x="3857019" y="937680"/>
                </a:lnTo>
                <a:lnTo>
                  <a:pt x="3884974" y="867101"/>
                </a:lnTo>
                <a:cubicBezTo>
                  <a:pt x="3900751" y="823169"/>
                  <a:pt x="3916226" y="779099"/>
                  <a:pt x="3934660" y="736263"/>
                </a:cubicBezTo>
                <a:cubicBezTo>
                  <a:pt x="3942848" y="717237"/>
                  <a:pt x="3926121" y="776878"/>
                  <a:pt x="3919775" y="796596"/>
                </a:cubicBezTo>
                <a:cubicBezTo>
                  <a:pt x="3908173" y="832640"/>
                  <a:pt x="3898613" y="862889"/>
                  <a:pt x="3890613" y="888526"/>
                </a:cubicBezTo>
                <a:lnTo>
                  <a:pt x="3888591" y="895052"/>
                </a:lnTo>
                <a:lnTo>
                  <a:pt x="3876562" y="923340"/>
                </a:lnTo>
                <a:cubicBezTo>
                  <a:pt x="3816222" y="1065677"/>
                  <a:pt x="3743066" y="1241284"/>
                  <a:pt x="3786274" y="1156458"/>
                </a:cubicBezTo>
                <a:cubicBezTo>
                  <a:pt x="3850086" y="1031184"/>
                  <a:pt x="3837065" y="1062280"/>
                  <a:pt x="3879721" y="923673"/>
                </a:cubicBezTo>
                <a:lnTo>
                  <a:pt x="3888591" y="895052"/>
                </a:lnTo>
                <a:lnTo>
                  <a:pt x="3905067" y="856304"/>
                </a:lnTo>
                <a:cubicBezTo>
                  <a:pt x="3913813" y="835788"/>
                  <a:pt x="3921606" y="817558"/>
                  <a:pt x="3927846" y="802971"/>
                </a:cubicBezTo>
                <a:cubicBezTo>
                  <a:pt x="3937383" y="780681"/>
                  <a:pt x="3971053" y="716780"/>
                  <a:pt x="3964403" y="740093"/>
                </a:cubicBezTo>
                <a:lnTo>
                  <a:pt x="3957780" y="757354"/>
                </a:lnTo>
                <a:lnTo>
                  <a:pt x="3957703" y="757145"/>
                </a:lnTo>
                <a:cubicBezTo>
                  <a:pt x="3951104" y="753760"/>
                  <a:pt x="3932378" y="811346"/>
                  <a:pt x="3924015" y="832713"/>
                </a:cubicBezTo>
                <a:lnTo>
                  <a:pt x="3907188" y="881594"/>
                </a:lnTo>
                <a:lnTo>
                  <a:pt x="3901906" y="893894"/>
                </a:lnTo>
                <a:lnTo>
                  <a:pt x="3862248" y="1010615"/>
                </a:lnTo>
                <a:lnTo>
                  <a:pt x="3840929" y="1062076"/>
                </a:lnTo>
                <a:lnTo>
                  <a:pt x="3823418" y="1104961"/>
                </a:lnTo>
                <a:lnTo>
                  <a:pt x="3818150" y="1116100"/>
                </a:lnTo>
                <a:cubicBezTo>
                  <a:pt x="3813694" y="1125984"/>
                  <a:pt x="3801957" y="1156237"/>
                  <a:pt x="3807097" y="1146690"/>
                </a:cubicBezTo>
                <a:cubicBezTo>
                  <a:pt x="3848912" y="1069015"/>
                  <a:pt x="3871726" y="1013781"/>
                  <a:pt x="3898485" y="941303"/>
                </a:cubicBezTo>
                <a:lnTo>
                  <a:pt x="3906567" y="919032"/>
                </a:lnTo>
                <a:lnTo>
                  <a:pt x="3931000" y="856996"/>
                </a:lnTo>
                <a:lnTo>
                  <a:pt x="3948732" y="814509"/>
                </a:lnTo>
                <a:lnTo>
                  <a:pt x="3949507" y="812796"/>
                </a:lnTo>
                <a:lnTo>
                  <a:pt x="3949795" y="811961"/>
                </a:lnTo>
                <a:lnTo>
                  <a:pt x="3960017" y="787467"/>
                </a:lnTo>
                <a:cubicBezTo>
                  <a:pt x="3970064" y="764775"/>
                  <a:pt x="3980539" y="742801"/>
                  <a:pt x="3991599" y="722253"/>
                </a:cubicBezTo>
                <a:cubicBezTo>
                  <a:pt x="3995233" y="715503"/>
                  <a:pt x="3988480" y="737266"/>
                  <a:pt x="3986922" y="744772"/>
                </a:cubicBezTo>
                <a:lnTo>
                  <a:pt x="3984470" y="753487"/>
                </a:lnTo>
                <a:lnTo>
                  <a:pt x="3984323" y="753837"/>
                </a:lnTo>
                <a:lnTo>
                  <a:pt x="3983835" y="755744"/>
                </a:lnTo>
                <a:lnTo>
                  <a:pt x="3973626" y="792049"/>
                </a:lnTo>
                <a:lnTo>
                  <a:pt x="3947532" y="871984"/>
                </a:lnTo>
                <a:lnTo>
                  <a:pt x="3924459" y="930921"/>
                </a:lnTo>
                <a:cubicBezTo>
                  <a:pt x="3898655" y="991517"/>
                  <a:pt x="3870358" y="1051385"/>
                  <a:pt x="3847045" y="1112706"/>
                </a:cubicBezTo>
                <a:cubicBezTo>
                  <a:pt x="3845401" y="1117031"/>
                  <a:pt x="3844676" y="1119234"/>
                  <a:pt x="3844689" y="1119710"/>
                </a:cubicBezTo>
                <a:lnTo>
                  <a:pt x="3845866" y="1117829"/>
                </a:lnTo>
                <a:lnTo>
                  <a:pt x="3835939" y="1139099"/>
                </a:lnTo>
                <a:cubicBezTo>
                  <a:pt x="3808472" y="1197744"/>
                  <a:pt x="3774472" y="1269785"/>
                  <a:pt x="3795604" y="1235917"/>
                </a:cubicBezTo>
                <a:cubicBezTo>
                  <a:pt x="3803821" y="1222747"/>
                  <a:pt x="3813554" y="1210409"/>
                  <a:pt x="3820257" y="1196407"/>
                </a:cubicBezTo>
                <a:cubicBezTo>
                  <a:pt x="3860648" y="1112025"/>
                  <a:pt x="3901011" y="1027528"/>
                  <a:pt x="3936738" y="941067"/>
                </a:cubicBezTo>
                <a:lnTo>
                  <a:pt x="3974474" y="829252"/>
                </a:lnTo>
                <a:lnTo>
                  <a:pt x="4027718" y="718013"/>
                </a:lnTo>
                <a:cubicBezTo>
                  <a:pt x="4031232" y="711851"/>
                  <a:pt x="4032356" y="712273"/>
                  <a:pt x="4031917" y="716794"/>
                </a:cubicBezTo>
                <a:lnTo>
                  <a:pt x="4031336" y="719424"/>
                </a:lnTo>
                <a:lnTo>
                  <a:pt x="4004336" y="797760"/>
                </a:lnTo>
                <a:cubicBezTo>
                  <a:pt x="3991324" y="837447"/>
                  <a:pt x="3978241" y="877104"/>
                  <a:pt x="3963088" y="916003"/>
                </a:cubicBezTo>
                <a:cubicBezTo>
                  <a:pt x="3946334" y="959015"/>
                  <a:pt x="3926864" y="1000932"/>
                  <a:pt x="3907659" y="1042948"/>
                </a:cubicBezTo>
                <a:lnTo>
                  <a:pt x="3880558" y="1107166"/>
                </a:lnTo>
                <a:lnTo>
                  <a:pt x="3855994" y="1153805"/>
                </a:lnTo>
                <a:cubicBezTo>
                  <a:pt x="3842940" y="1178309"/>
                  <a:pt x="3837147" y="1189598"/>
                  <a:pt x="3841545" y="1188868"/>
                </a:cubicBezTo>
                <a:lnTo>
                  <a:pt x="3848385" y="1184203"/>
                </a:lnTo>
                <a:lnTo>
                  <a:pt x="3845601" y="1191213"/>
                </a:lnTo>
                <a:cubicBezTo>
                  <a:pt x="3835571" y="1215545"/>
                  <a:pt x="3822838" y="1245300"/>
                  <a:pt x="3831721" y="1231676"/>
                </a:cubicBezTo>
                <a:cubicBezTo>
                  <a:pt x="3842741" y="1214777"/>
                  <a:pt x="3852203" y="1196921"/>
                  <a:pt x="3860821" y="1178623"/>
                </a:cubicBezTo>
                <a:lnTo>
                  <a:pt x="3863304" y="1172871"/>
                </a:lnTo>
                <a:lnTo>
                  <a:pt x="3868353" y="1168607"/>
                </a:lnTo>
                <a:lnTo>
                  <a:pt x="3868278" y="1168800"/>
                </a:lnTo>
                <a:cubicBezTo>
                  <a:pt x="3866796" y="1173798"/>
                  <a:pt x="3867390" y="1174053"/>
                  <a:pt x="3869252" y="1171328"/>
                </a:cubicBezTo>
                <a:lnTo>
                  <a:pt x="3872937" y="1164736"/>
                </a:lnTo>
                <a:lnTo>
                  <a:pt x="3888251" y="1151808"/>
                </a:lnTo>
                <a:cubicBezTo>
                  <a:pt x="4028744" y="795517"/>
                  <a:pt x="3981900" y="945588"/>
                  <a:pt x="4048540" y="708245"/>
                </a:cubicBezTo>
                <a:lnTo>
                  <a:pt x="4049055" y="698041"/>
                </a:lnTo>
                <a:lnTo>
                  <a:pt x="4054284" y="687925"/>
                </a:lnTo>
                <a:cubicBezTo>
                  <a:pt x="4059268" y="678236"/>
                  <a:pt x="4064974" y="667092"/>
                  <a:pt x="4071496" y="654287"/>
                </a:cubicBezTo>
                <a:cubicBezTo>
                  <a:pt x="4108486" y="581669"/>
                  <a:pt x="4029501" y="811877"/>
                  <a:pt x="4003885" y="889244"/>
                </a:cubicBezTo>
                <a:cubicBezTo>
                  <a:pt x="3991445" y="926815"/>
                  <a:pt x="3977485" y="963849"/>
                  <a:pt x="3963147" y="1000750"/>
                </a:cubicBezTo>
                <a:lnTo>
                  <a:pt x="3934637" y="1074114"/>
                </a:lnTo>
                <a:lnTo>
                  <a:pt x="3926966" y="1090903"/>
                </a:lnTo>
                <a:lnTo>
                  <a:pt x="3919148" y="1105861"/>
                </a:lnTo>
                <a:cubicBezTo>
                  <a:pt x="3899983" y="1141547"/>
                  <a:pt x="3891092" y="1156087"/>
                  <a:pt x="3898196" y="1151403"/>
                </a:cubicBezTo>
                <a:lnTo>
                  <a:pt x="3900276" y="1149592"/>
                </a:lnTo>
                <a:lnTo>
                  <a:pt x="3878894" y="1196845"/>
                </a:lnTo>
                <a:cubicBezTo>
                  <a:pt x="3872398" y="1211254"/>
                  <a:pt x="3879920" y="1197299"/>
                  <a:pt x="3890458" y="1176045"/>
                </a:cubicBezTo>
                <a:lnTo>
                  <a:pt x="3905273" y="1145237"/>
                </a:lnTo>
                <a:lnTo>
                  <a:pt x="3910843" y="1140383"/>
                </a:lnTo>
                <a:lnTo>
                  <a:pt x="3933775" y="1118545"/>
                </a:lnTo>
                <a:lnTo>
                  <a:pt x="3917994" y="1155638"/>
                </a:lnTo>
                <a:cubicBezTo>
                  <a:pt x="3911872" y="1170706"/>
                  <a:pt x="3887814" y="1210444"/>
                  <a:pt x="3901412" y="1201524"/>
                </a:cubicBezTo>
                <a:cubicBezTo>
                  <a:pt x="3912115" y="1194504"/>
                  <a:pt x="3923467" y="1178598"/>
                  <a:pt x="3934536" y="1158514"/>
                </a:cubicBezTo>
                <a:lnTo>
                  <a:pt x="3962257" y="1098455"/>
                </a:lnTo>
                <a:lnTo>
                  <a:pt x="3962621" y="1099136"/>
                </a:lnTo>
                <a:cubicBezTo>
                  <a:pt x="3985579" y="1045178"/>
                  <a:pt x="4009187" y="991494"/>
                  <a:pt x="4031492" y="937264"/>
                </a:cubicBezTo>
                <a:lnTo>
                  <a:pt x="4037522" y="922680"/>
                </a:lnTo>
                <a:lnTo>
                  <a:pt x="4037477" y="923035"/>
                </a:lnTo>
                <a:cubicBezTo>
                  <a:pt x="4036045" y="930237"/>
                  <a:pt x="4033538" y="939635"/>
                  <a:pt x="4032341" y="944487"/>
                </a:cubicBezTo>
                <a:cubicBezTo>
                  <a:pt x="4024791" y="975087"/>
                  <a:pt x="4015047" y="1005102"/>
                  <a:pt x="4006400" y="1035411"/>
                </a:cubicBezTo>
                <a:cubicBezTo>
                  <a:pt x="3990313" y="1091799"/>
                  <a:pt x="3957458" y="1142135"/>
                  <a:pt x="3937530" y="1197283"/>
                </a:cubicBezTo>
                <a:cubicBezTo>
                  <a:pt x="3934034" y="1206957"/>
                  <a:pt x="3951987" y="1182234"/>
                  <a:pt x="3956656" y="1173068"/>
                </a:cubicBezTo>
                <a:cubicBezTo>
                  <a:pt x="3979869" y="1127497"/>
                  <a:pt x="3999451" y="1080166"/>
                  <a:pt x="4020848" y="1033714"/>
                </a:cubicBezTo>
                <a:cubicBezTo>
                  <a:pt x="4048534" y="973611"/>
                  <a:pt x="4069881" y="910786"/>
                  <a:pt x="4094397" y="849322"/>
                </a:cubicBezTo>
                <a:cubicBezTo>
                  <a:pt x="4101339" y="846066"/>
                  <a:pt x="4112506" y="832384"/>
                  <a:pt x="4115219" y="839555"/>
                </a:cubicBezTo>
                <a:cubicBezTo>
                  <a:pt x="4119841" y="851765"/>
                  <a:pt x="4109451" y="865090"/>
                  <a:pt x="4105015" y="877368"/>
                </a:cubicBezTo>
                <a:cubicBezTo>
                  <a:pt x="4096531" y="900843"/>
                  <a:pt x="4085012" y="923147"/>
                  <a:pt x="4076531" y="946622"/>
                </a:cubicBezTo>
                <a:cubicBezTo>
                  <a:pt x="4036527" y="1057321"/>
                  <a:pt x="4033826" y="1076359"/>
                  <a:pt x="4018168" y="1118795"/>
                </a:cubicBezTo>
                <a:lnTo>
                  <a:pt x="4011445" y="1136082"/>
                </a:lnTo>
                <a:lnTo>
                  <a:pt x="3993623" y="1176051"/>
                </a:lnTo>
                <a:cubicBezTo>
                  <a:pt x="3985687" y="1191628"/>
                  <a:pt x="3976467" y="1206617"/>
                  <a:pt x="3969817" y="1222785"/>
                </a:cubicBezTo>
                <a:cubicBezTo>
                  <a:pt x="3966901" y="1229875"/>
                  <a:pt x="3962047" y="1252320"/>
                  <a:pt x="3965138" y="1245303"/>
                </a:cubicBezTo>
                <a:cubicBezTo>
                  <a:pt x="3984857" y="1200529"/>
                  <a:pt x="3997677" y="1170544"/>
                  <a:pt x="4006817" y="1147985"/>
                </a:cubicBezTo>
                <a:lnTo>
                  <a:pt x="4011445" y="1136082"/>
                </a:lnTo>
                <a:lnTo>
                  <a:pt x="4029429" y="1095755"/>
                </a:lnTo>
                <a:cubicBezTo>
                  <a:pt x="4040451" y="1068563"/>
                  <a:pt x="4051014" y="1041158"/>
                  <a:pt x="4062493" y="1014179"/>
                </a:cubicBezTo>
                <a:cubicBezTo>
                  <a:pt x="4134048" y="845995"/>
                  <a:pt x="4095021" y="898323"/>
                  <a:pt x="4144114" y="836162"/>
                </a:cubicBezTo>
                <a:lnTo>
                  <a:pt x="4148293" y="832348"/>
                </a:lnTo>
                <a:lnTo>
                  <a:pt x="4144988" y="843605"/>
                </a:lnTo>
                <a:cubicBezTo>
                  <a:pt x="4116292" y="941536"/>
                  <a:pt x="4136451" y="874446"/>
                  <a:pt x="4062055" y="1072814"/>
                </a:cubicBezTo>
                <a:cubicBezTo>
                  <a:pt x="4052536" y="1098193"/>
                  <a:pt x="4045559" y="1124580"/>
                  <a:pt x="4034419" y="1149291"/>
                </a:cubicBezTo>
                <a:cubicBezTo>
                  <a:pt x="4028609" y="1162178"/>
                  <a:pt x="4008228" y="1199046"/>
                  <a:pt x="4016989" y="1187953"/>
                </a:cubicBezTo>
                <a:lnTo>
                  <a:pt x="4030486" y="1167233"/>
                </a:lnTo>
                <a:lnTo>
                  <a:pt x="4021614" y="1189014"/>
                </a:lnTo>
                <a:cubicBezTo>
                  <a:pt x="4020032" y="1193506"/>
                  <a:pt x="4020492" y="1193726"/>
                  <a:pt x="4024212" y="1187105"/>
                </a:cubicBezTo>
                <a:cubicBezTo>
                  <a:pt x="4061247" y="1121195"/>
                  <a:pt x="4088232" y="1076114"/>
                  <a:pt x="4110854" y="1023954"/>
                </a:cubicBezTo>
                <a:lnTo>
                  <a:pt x="4120071" y="1000747"/>
                </a:lnTo>
                <a:lnTo>
                  <a:pt x="4128337" y="982211"/>
                </a:lnTo>
                <a:cubicBezTo>
                  <a:pt x="4135316" y="964967"/>
                  <a:pt x="4143176" y="944038"/>
                  <a:pt x="4153445" y="915621"/>
                </a:cubicBezTo>
                <a:cubicBezTo>
                  <a:pt x="4170766" y="867685"/>
                  <a:pt x="4228728" y="727133"/>
                  <a:pt x="4202340" y="770740"/>
                </a:cubicBezTo>
                <a:cubicBezTo>
                  <a:pt x="4192626" y="786794"/>
                  <a:pt x="4185125" y="798996"/>
                  <a:pt x="4179329" y="808338"/>
                </a:cubicBezTo>
                <a:lnTo>
                  <a:pt x="4170319" y="822738"/>
                </a:lnTo>
                <a:lnTo>
                  <a:pt x="4171312" y="818322"/>
                </a:lnTo>
                <a:cubicBezTo>
                  <a:pt x="4172872" y="810816"/>
                  <a:pt x="4176569" y="803142"/>
                  <a:pt x="4179197" y="795552"/>
                </a:cubicBezTo>
                <a:lnTo>
                  <a:pt x="4180551" y="775101"/>
                </a:lnTo>
                <a:lnTo>
                  <a:pt x="4192264" y="745581"/>
                </a:lnTo>
                <a:cubicBezTo>
                  <a:pt x="4198310" y="733014"/>
                  <a:pt x="4204617" y="723081"/>
                  <a:pt x="4210851" y="718479"/>
                </a:cubicBezTo>
                <a:cubicBezTo>
                  <a:pt x="4217882" y="713286"/>
                  <a:pt x="4222178" y="731795"/>
                  <a:pt x="4227843" y="738453"/>
                </a:cubicBezTo>
                <a:lnTo>
                  <a:pt x="4225034" y="746185"/>
                </a:lnTo>
                <a:lnTo>
                  <a:pt x="4224253" y="747720"/>
                </a:lnTo>
                <a:cubicBezTo>
                  <a:pt x="4221405" y="753311"/>
                  <a:pt x="4218596" y="758456"/>
                  <a:pt x="4215939" y="761820"/>
                </a:cubicBezTo>
                <a:cubicBezTo>
                  <a:pt x="4208852" y="784621"/>
                  <a:pt x="4203023" y="807852"/>
                  <a:pt x="4194680" y="830224"/>
                </a:cubicBezTo>
                <a:cubicBezTo>
                  <a:pt x="4165876" y="907457"/>
                  <a:pt x="4135021" y="983912"/>
                  <a:pt x="4104547" y="1060501"/>
                </a:cubicBezTo>
                <a:cubicBezTo>
                  <a:pt x="4097322" y="1078663"/>
                  <a:pt x="4085566" y="1095322"/>
                  <a:pt x="4081590" y="1114460"/>
                </a:cubicBezTo>
                <a:cubicBezTo>
                  <a:pt x="4071932" y="1160953"/>
                  <a:pt x="4067603" y="1172641"/>
                  <a:pt x="4118147" y="1051582"/>
                </a:cubicBezTo>
                <a:lnTo>
                  <a:pt x="4144124" y="989268"/>
                </a:lnTo>
                <a:lnTo>
                  <a:pt x="4130049" y="1028215"/>
                </a:lnTo>
                <a:lnTo>
                  <a:pt x="4104793" y="1091000"/>
                </a:lnTo>
                <a:lnTo>
                  <a:pt x="4103427" y="1093662"/>
                </a:lnTo>
                <a:cubicBezTo>
                  <a:pt x="4088347" y="1122856"/>
                  <a:pt x="4085172" y="1128591"/>
                  <a:pt x="4075097" y="1158112"/>
                </a:cubicBezTo>
                <a:lnTo>
                  <a:pt x="4072144" y="1166971"/>
                </a:lnTo>
                <a:lnTo>
                  <a:pt x="4072097" y="1167059"/>
                </a:lnTo>
                <a:lnTo>
                  <a:pt x="4072116" y="1167052"/>
                </a:lnTo>
                <a:lnTo>
                  <a:pt x="4062028" y="1197311"/>
                </a:lnTo>
                <a:cubicBezTo>
                  <a:pt x="4057923" y="1209705"/>
                  <a:pt x="4050297" y="1222159"/>
                  <a:pt x="4051820" y="1235126"/>
                </a:cubicBezTo>
                <a:cubicBezTo>
                  <a:pt x="4052620" y="1241936"/>
                  <a:pt x="4061321" y="1225019"/>
                  <a:pt x="4064572" y="1218981"/>
                </a:cubicBezTo>
                <a:cubicBezTo>
                  <a:pt x="4105107" y="1143683"/>
                  <a:pt x="4085744" y="1174211"/>
                  <a:pt x="4101370" y="1133427"/>
                </a:cubicBezTo>
                <a:lnTo>
                  <a:pt x="4104254" y="1126353"/>
                </a:lnTo>
                <a:lnTo>
                  <a:pt x="4105591" y="1124559"/>
                </a:lnTo>
                <a:lnTo>
                  <a:pt x="4104957" y="1126362"/>
                </a:lnTo>
                <a:cubicBezTo>
                  <a:pt x="4104073" y="1133228"/>
                  <a:pt x="4102730" y="1141537"/>
                  <a:pt x="4101861" y="1148639"/>
                </a:cubicBezTo>
                <a:lnTo>
                  <a:pt x="4101768" y="1154499"/>
                </a:lnTo>
                <a:lnTo>
                  <a:pt x="4101127" y="1156104"/>
                </a:lnTo>
                <a:cubicBezTo>
                  <a:pt x="4095916" y="1170525"/>
                  <a:pt x="4085214" y="1215003"/>
                  <a:pt x="4091769" y="1201142"/>
                </a:cubicBezTo>
                <a:lnTo>
                  <a:pt x="4113735" y="1155211"/>
                </a:lnTo>
                <a:lnTo>
                  <a:pt x="4133852" y="1122969"/>
                </a:lnTo>
                <a:lnTo>
                  <a:pt x="4143419" y="1103070"/>
                </a:lnTo>
                <a:lnTo>
                  <a:pt x="4140227" y="1114898"/>
                </a:lnTo>
                <a:cubicBezTo>
                  <a:pt x="4131745" y="1138373"/>
                  <a:pt x="4120226" y="1160676"/>
                  <a:pt x="4111743" y="1184151"/>
                </a:cubicBezTo>
                <a:cubicBezTo>
                  <a:pt x="4109137" y="1191361"/>
                  <a:pt x="4109670" y="1199460"/>
                  <a:pt x="4107065" y="1206669"/>
                </a:cubicBezTo>
                <a:cubicBezTo>
                  <a:pt x="4104094" y="1214891"/>
                  <a:pt x="4087852" y="1234831"/>
                  <a:pt x="4095162" y="1230036"/>
                </a:cubicBezTo>
                <a:cubicBezTo>
                  <a:pt x="4106629" y="1222514"/>
                  <a:pt x="4112163" y="1208512"/>
                  <a:pt x="4120663" y="1197749"/>
                </a:cubicBezTo>
                <a:lnTo>
                  <a:pt x="4131823" y="1166768"/>
                </a:lnTo>
                <a:lnTo>
                  <a:pt x="4123752" y="1196673"/>
                </a:lnTo>
                <a:lnTo>
                  <a:pt x="4117763" y="1210077"/>
                </a:lnTo>
                <a:lnTo>
                  <a:pt x="4111460" y="1218658"/>
                </a:lnTo>
                <a:cubicBezTo>
                  <a:pt x="4107797" y="1223090"/>
                  <a:pt x="4105499" y="1226854"/>
                  <a:pt x="4109609" y="1228340"/>
                </a:cubicBezTo>
                <a:lnTo>
                  <a:pt x="4116983" y="1223503"/>
                </a:lnTo>
                <a:lnTo>
                  <a:pt x="4116832" y="1227492"/>
                </a:lnTo>
                <a:cubicBezTo>
                  <a:pt x="4115944" y="1228959"/>
                  <a:pt x="4116153" y="1229086"/>
                  <a:pt x="4116999" y="1228351"/>
                </a:cubicBezTo>
                <a:lnTo>
                  <a:pt x="4117462" y="1227852"/>
                </a:lnTo>
                <a:lnTo>
                  <a:pt x="4120254" y="1229449"/>
                </a:lnTo>
                <a:cubicBezTo>
                  <a:pt x="4121791" y="1229123"/>
                  <a:pt x="4123659" y="1227984"/>
                  <a:pt x="4125659" y="1226518"/>
                </a:cubicBezTo>
                <a:lnTo>
                  <a:pt x="4134724" y="1219872"/>
                </a:lnTo>
                <a:lnTo>
                  <a:pt x="4131280" y="1225795"/>
                </a:lnTo>
                <a:cubicBezTo>
                  <a:pt x="4130003" y="1235710"/>
                  <a:pt x="4129055" y="1245672"/>
                  <a:pt x="4127449" y="1255538"/>
                </a:cubicBezTo>
                <a:cubicBezTo>
                  <a:pt x="4126215" y="1263104"/>
                  <a:pt x="4115828" y="1281312"/>
                  <a:pt x="4122770" y="1278056"/>
                </a:cubicBezTo>
                <a:cubicBezTo>
                  <a:pt x="4135185" y="1272232"/>
                  <a:pt x="4139770" y="1256532"/>
                  <a:pt x="4148271" y="1245769"/>
                </a:cubicBezTo>
                <a:lnTo>
                  <a:pt x="4155182" y="1238544"/>
                </a:lnTo>
                <a:lnTo>
                  <a:pt x="4149119" y="1252993"/>
                </a:lnTo>
                <a:cubicBezTo>
                  <a:pt x="4145717" y="1265597"/>
                  <a:pt x="4128668" y="1282715"/>
                  <a:pt x="4138913" y="1290808"/>
                </a:cubicBezTo>
                <a:cubicBezTo>
                  <a:pt x="4148426" y="1298321"/>
                  <a:pt x="4151690" y="1270170"/>
                  <a:pt x="4157192" y="1259369"/>
                </a:cubicBezTo>
                <a:lnTo>
                  <a:pt x="4165702" y="1243614"/>
                </a:lnTo>
                <a:lnTo>
                  <a:pt x="4160290" y="1258216"/>
                </a:lnTo>
                <a:cubicBezTo>
                  <a:pt x="4157856" y="1266395"/>
                  <a:pt x="4156989" y="1272315"/>
                  <a:pt x="4158887" y="1273815"/>
                </a:cubicBezTo>
                <a:cubicBezTo>
                  <a:pt x="4172606" y="1284651"/>
                  <a:pt x="4176042" y="1243250"/>
                  <a:pt x="4182693" y="1227081"/>
                </a:cubicBezTo>
                <a:lnTo>
                  <a:pt x="4210205" y="1150945"/>
                </a:lnTo>
                <a:lnTo>
                  <a:pt x="4210090" y="1151492"/>
                </a:lnTo>
                <a:cubicBezTo>
                  <a:pt x="4208451" y="1159295"/>
                  <a:pt x="4208096" y="1166660"/>
                  <a:pt x="4212873" y="1172276"/>
                </a:cubicBezTo>
                <a:cubicBezTo>
                  <a:pt x="4216206" y="1176194"/>
                  <a:pt x="4219780" y="1172411"/>
                  <a:pt x="4223126" y="1166512"/>
                </a:cubicBezTo>
                <a:lnTo>
                  <a:pt x="4225136" y="1162332"/>
                </a:lnTo>
                <a:lnTo>
                  <a:pt x="4226471" y="1163355"/>
                </a:lnTo>
                <a:cubicBezTo>
                  <a:pt x="4236688" y="1162157"/>
                  <a:pt x="4239222" y="1147213"/>
                  <a:pt x="4245599" y="1139141"/>
                </a:cubicBezTo>
                <a:lnTo>
                  <a:pt x="4251055" y="1123890"/>
                </a:lnTo>
                <a:lnTo>
                  <a:pt x="4251126" y="1123845"/>
                </a:lnTo>
                <a:lnTo>
                  <a:pt x="4253717" y="1119426"/>
                </a:lnTo>
                <a:lnTo>
                  <a:pt x="4246446" y="1146365"/>
                </a:lnTo>
                <a:cubicBezTo>
                  <a:pt x="4244413" y="1156152"/>
                  <a:pt x="4233566" y="1180351"/>
                  <a:pt x="4242614" y="1176106"/>
                </a:cubicBezTo>
                <a:lnTo>
                  <a:pt x="4254470" y="1162443"/>
                </a:lnTo>
                <a:lnTo>
                  <a:pt x="4249839" y="1175258"/>
                </a:lnTo>
                <a:cubicBezTo>
                  <a:pt x="4247661" y="1182609"/>
                  <a:pt x="4237653" y="1196218"/>
                  <a:pt x="4245160" y="1197777"/>
                </a:cubicBezTo>
                <a:cubicBezTo>
                  <a:pt x="4250467" y="1198879"/>
                  <a:pt x="4255001" y="1195907"/>
                  <a:pt x="4259340" y="1191915"/>
                </a:cubicBezTo>
                <a:lnTo>
                  <a:pt x="4268131" y="1183826"/>
                </a:lnTo>
                <a:lnTo>
                  <a:pt x="4265982" y="1188010"/>
                </a:lnTo>
                <a:cubicBezTo>
                  <a:pt x="4264812" y="1193639"/>
                  <a:pt x="4258709" y="1202026"/>
                  <a:pt x="4258773" y="1206966"/>
                </a:cubicBezTo>
                <a:lnTo>
                  <a:pt x="4260838" y="1209872"/>
                </a:lnTo>
                <a:lnTo>
                  <a:pt x="4251376" y="1232984"/>
                </a:lnTo>
                <a:cubicBezTo>
                  <a:pt x="4246390" y="1245631"/>
                  <a:pt x="4241951" y="1258440"/>
                  <a:pt x="4239194" y="1271709"/>
                </a:cubicBezTo>
                <a:cubicBezTo>
                  <a:pt x="4236076" y="1286722"/>
                  <a:pt x="4220334" y="1328779"/>
                  <a:pt x="4229837" y="1316747"/>
                </a:cubicBezTo>
                <a:lnTo>
                  <a:pt x="4242588" y="1300604"/>
                </a:lnTo>
                <a:lnTo>
                  <a:pt x="4237060" y="1315898"/>
                </a:lnTo>
                <a:cubicBezTo>
                  <a:pt x="4233638" y="1323942"/>
                  <a:pt x="4228129" y="1331045"/>
                  <a:pt x="4225157" y="1339265"/>
                </a:cubicBezTo>
                <a:cubicBezTo>
                  <a:pt x="4222552" y="1346475"/>
                  <a:pt x="4212864" y="1362679"/>
                  <a:pt x="4220478" y="1361784"/>
                </a:cubicBezTo>
                <a:cubicBezTo>
                  <a:pt x="4234743" y="1360110"/>
                  <a:pt x="4248317" y="1314513"/>
                  <a:pt x="4250659" y="1306978"/>
                </a:cubicBezTo>
                <a:cubicBezTo>
                  <a:pt x="4254534" y="1294511"/>
                  <a:pt x="4256428" y="1281442"/>
                  <a:pt x="4260865" y="1269165"/>
                </a:cubicBezTo>
                <a:cubicBezTo>
                  <a:pt x="4265669" y="1255869"/>
                  <a:pt x="4273019" y="1243618"/>
                  <a:pt x="4278295" y="1230503"/>
                </a:cubicBezTo>
                <a:cubicBezTo>
                  <a:pt x="4292352" y="1195561"/>
                  <a:pt x="4294014" y="1190367"/>
                  <a:pt x="4294679" y="1186042"/>
                </a:cubicBezTo>
                <a:lnTo>
                  <a:pt x="4294968" y="1184415"/>
                </a:lnTo>
                <a:lnTo>
                  <a:pt x="4312306" y="1145953"/>
                </a:lnTo>
                <a:cubicBezTo>
                  <a:pt x="4346562" y="1060797"/>
                  <a:pt x="4313829" y="1139419"/>
                  <a:pt x="4338246" y="1055031"/>
                </a:cubicBezTo>
                <a:lnTo>
                  <a:pt x="4347069" y="1028002"/>
                </a:lnTo>
                <a:lnTo>
                  <a:pt x="4349852" y="1024156"/>
                </a:lnTo>
                <a:cubicBezTo>
                  <a:pt x="4354836" y="1017559"/>
                  <a:pt x="4360936" y="1009709"/>
                  <a:pt x="4368427" y="1000226"/>
                </a:cubicBezTo>
                <a:cubicBezTo>
                  <a:pt x="4370803" y="997218"/>
                  <a:pt x="4370285" y="1001044"/>
                  <a:pt x="4368847" y="1006525"/>
                </a:cubicBezTo>
                <a:lnTo>
                  <a:pt x="4366384" y="1014357"/>
                </a:lnTo>
                <a:lnTo>
                  <a:pt x="4365045" y="1014246"/>
                </a:lnTo>
                <a:cubicBezTo>
                  <a:pt x="4360023" y="1016935"/>
                  <a:pt x="4355142" y="1027416"/>
                  <a:pt x="4350148" y="1031663"/>
                </a:cubicBezTo>
                <a:lnTo>
                  <a:pt x="4328315" y="1111826"/>
                </a:lnTo>
                <a:lnTo>
                  <a:pt x="4325973" y="1119306"/>
                </a:lnTo>
                <a:lnTo>
                  <a:pt x="4296573" y="1199063"/>
                </a:lnTo>
                <a:cubicBezTo>
                  <a:pt x="4290763" y="1211951"/>
                  <a:pt x="4284348" y="1224583"/>
                  <a:pt x="4279143" y="1237725"/>
                </a:cubicBezTo>
                <a:cubicBezTo>
                  <a:pt x="4271159" y="1257887"/>
                  <a:pt x="4245555" y="1317303"/>
                  <a:pt x="4257034" y="1298907"/>
                </a:cubicBezTo>
                <a:cubicBezTo>
                  <a:pt x="4287629" y="1249875"/>
                  <a:pt x="4291091" y="1250469"/>
                  <a:pt x="4309324" y="1182920"/>
                </a:cubicBezTo>
                <a:cubicBezTo>
                  <a:pt x="4312726" y="1170315"/>
                  <a:pt x="4315147" y="1157361"/>
                  <a:pt x="4318057" y="1144580"/>
                </a:cubicBezTo>
                <a:lnTo>
                  <a:pt x="4325973" y="1119306"/>
                </a:lnTo>
                <a:lnTo>
                  <a:pt x="4327144" y="1116132"/>
                </a:lnTo>
                <a:lnTo>
                  <a:pt x="4328315" y="1111826"/>
                </a:lnTo>
                <a:lnTo>
                  <a:pt x="4329736" y="1107293"/>
                </a:lnTo>
                <a:cubicBezTo>
                  <a:pt x="4335546" y="1094404"/>
                  <a:pt x="4342362" y="1081925"/>
                  <a:pt x="4347165" y="1068630"/>
                </a:cubicBezTo>
                <a:cubicBezTo>
                  <a:pt x="4349771" y="1061420"/>
                  <a:pt x="4349239" y="1053321"/>
                  <a:pt x="4351845" y="1046112"/>
                </a:cubicBezTo>
                <a:cubicBezTo>
                  <a:pt x="4354816" y="1037890"/>
                  <a:pt x="4360776" y="1030964"/>
                  <a:pt x="4363747" y="1022745"/>
                </a:cubicBezTo>
                <a:lnTo>
                  <a:pt x="4366384" y="1014357"/>
                </a:lnTo>
                <a:lnTo>
                  <a:pt x="4370123" y="1014673"/>
                </a:lnTo>
                <a:cubicBezTo>
                  <a:pt x="4377967" y="1020868"/>
                  <a:pt x="4367568" y="1034501"/>
                  <a:pt x="4366292" y="1044414"/>
                </a:cubicBezTo>
                <a:cubicBezTo>
                  <a:pt x="4363522" y="1065922"/>
                  <a:pt x="4350342" y="1084804"/>
                  <a:pt x="4344183" y="1105595"/>
                </a:cubicBezTo>
                <a:cubicBezTo>
                  <a:pt x="4340510" y="1117991"/>
                  <a:pt x="4338482" y="1126516"/>
                  <a:pt x="4337247" y="1133045"/>
                </a:cubicBezTo>
                <a:lnTo>
                  <a:pt x="4336944" y="1135200"/>
                </a:lnTo>
                <a:lnTo>
                  <a:pt x="4328449" y="1158705"/>
                </a:lnTo>
                <a:cubicBezTo>
                  <a:pt x="4324454" y="1168418"/>
                  <a:pt x="4321384" y="1175325"/>
                  <a:pt x="4318851" y="1180790"/>
                </a:cubicBezTo>
                <a:lnTo>
                  <a:pt x="4316391" y="1185968"/>
                </a:lnTo>
                <a:lnTo>
                  <a:pt x="4318073" y="1181797"/>
                </a:lnTo>
                <a:cubicBezTo>
                  <a:pt x="4318562" y="1180142"/>
                  <a:pt x="4318226" y="1179946"/>
                  <a:pt x="4316548" y="1182072"/>
                </a:cubicBezTo>
                <a:cubicBezTo>
                  <a:pt x="4298814" y="1204524"/>
                  <a:pt x="4298126" y="1233049"/>
                  <a:pt x="4288911" y="1258548"/>
                </a:cubicBezTo>
                <a:cubicBezTo>
                  <a:pt x="4265442" y="1323494"/>
                  <a:pt x="4275545" y="1270734"/>
                  <a:pt x="4254901" y="1343097"/>
                </a:cubicBezTo>
                <a:cubicBezTo>
                  <a:pt x="4250694" y="1357841"/>
                  <a:pt x="4249748" y="1373389"/>
                  <a:pt x="4245542" y="1388134"/>
                </a:cubicBezTo>
                <a:cubicBezTo>
                  <a:pt x="4207654" y="1520934"/>
                  <a:pt x="4246739" y="1358403"/>
                  <a:pt x="4218754" y="1471834"/>
                </a:cubicBezTo>
                <a:cubicBezTo>
                  <a:pt x="4216917" y="1479277"/>
                  <a:pt x="4216680" y="1487143"/>
                  <a:pt x="4214075" y="1494353"/>
                </a:cubicBezTo>
                <a:cubicBezTo>
                  <a:pt x="4211104" y="1502573"/>
                  <a:pt x="4197398" y="1525042"/>
                  <a:pt x="4202172" y="1517719"/>
                </a:cubicBezTo>
                <a:lnTo>
                  <a:pt x="4224098" y="1485759"/>
                </a:lnTo>
                <a:lnTo>
                  <a:pt x="4210244" y="1524095"/>
                </a:lnTo>
                <a:cubicBezTo>
                  <a:pt x="4203601" y="1542478"/>
                  <a:pt x="4194940" y="1560067"/>
                  <a:pt x="4187287" y="1578052"/>
                </a:cubicBezTo>
                <a:cubicBezTo>
                  <a:pt x="4179211" y="1597034"/>
                  <a:pt x="4172619" y="1612374"/>
                  <a:pt x="4167158" y="1625024"/>
                </a:cubicBezTo>
                <a:lnTo>
                  <a:pt x="4165068" y="1629857"/>
                </a:lnTo>
                <a:lnTo>
                  <a:pt x="4175231" y="1632622"/>
                </a:lnTo>
                <a:cubicBezTo>
                  <a:pt x="4210574" y="1649573"/>
                  <a:pt x="4170638" y="1709822"/>
                  <a:pt x="4122867" y="1771600"/>
                </a:cubicBezTo>
                <a:lnTo>
                  <a:pt x="4109288" y="1788833"/>
                </a:lnTo>
                <a:lnTo>
                  <a:pt x="4098852" y="1822777"/>
                </a:lnTo>
                <a:lnTo>
                  <a:pt x="4072088" y="1898024"/>
                </a:lnTo>
                <a:lnTo>
                  <a:pt x="4099649" y="1922000"/>
                </a:lnTo>
                <a:cubicBezTo>
                  <a:pt x="4127159" y="1945931"/>
                  <a:pt x="4149884" y="1973577"/>
                  <a:pt x="4174865" y="1999463"/>
                </a:cubicBezTo>
                <a:cubicBezTo>
                  <a:pt x="4245202" y="2072350"/>
                  <a:pt x="4234138" y="2063055"/>
                  <a:pt x="4305772" y="2132483"/>
                </a:cubicBezTo>
                <a:cubicBezTo>
                  <a:pt x="4534357" y="2354026"/>
                  <a:pt x="4355532" y="2175097"/>
                  <a:pt x="4490935" y="2315979"/>
                </a:cubicBezTo>
                <a:cubicBezTo>
                  <a:pt x="4528316" y="2354874"/>
                  <a:pt x="4567604" y="2392417"/>
                  <a:pt x="4603757" y="2432172"/>
                </a:cubicBezTo>
                <a:cubicBezTo>
                  <a:pt x="4619236" y="2449192"/>
                  <a:pt x="4631094" y="2468530"/>
                  <a:pt x="4645676" y="2486141"/>
                </a:cubicBezTo>
                <a:cubicBezTo>
                  <a:pt x="4678127" y="2525333"/>
                  <a:pt x="4688530" y="2527003"/>
                  <a:pt x="4701468" y="2544998"/>
                </a:cubicBezTo>
                <a:cubicBezTo>
                  <a:pt x="4705780" y="2550997"/>
                  <a:pt x="4710373" y="2558808"/>
                  <a:pt x="4716160" y="2570429"/>
                </a:cubicBezTo>
                <a:cubicBezTo>
                  <a:pt x="4721946" y="2582048"/>
                  <a:pt x="4727379" y="2594594"/>
                  <a:pt x="4732706" y="2608232"/>
                </a:cubicBezTo>
                <a:lnTo>
                  <a:pt x="4748367" y="2651883"/>
                </a:lnTo>
                <a:lnTo>
                  <a:pt x="4748238" y="2652490"/>
                </a:lnTo>
                <a:cubicBezTo>
                  <a:pt x="4747922" y="2656590"/>
                  <a:pt x="4747861" y="2661253"/>
                  <a:pt x="4747671" y="2665633"/>
                </a:cubicBezTo>
                <a:lnTo>
                  <a:pt x="4747381" y="2668131"/>
                </a:lnTo>
                <a:lnTo>
                  <a:pt x="4745647" y="2665545"/>
                </a:lnTo>
                <a:cubicBezTo>
                  <a:pt x="4741253" y="2658988"/>
                  <a:pt x="4736706" y="2652846"/>
                  <a:pt x="4731551" y="2648361"/>
                </a:cubicBezTo>
                <a:cubicBezTo>
                  <a:pt x="4719634" y="2629789"/>
                  <a:pt x="4713563" y="2607260"/>
                  <a:pt x="4695800" y="2592647"/>
                </a:cubicBezTo>
                <a:cubicBezTo>
                  <a:pt x="4688478" y="2586624"/>
                  <a:pt x="4706531" y="2622865"/>
                  <a:pt x="4696819" y="2619788"/>
                </a:cubicBezTo>
                <a:cubicBezTo>
                  <a:pt x="4666701" y="2610248"/>
                  <a:pt x="4647354" y="2586241"/>
                  <a:pt x="4622621" y="2569468"/>
                </a:cubicBezTo>
                <a:cubicBezTo>
                  <a:pt x="4614817" y="2549732"/>
                  <a:pt x="4574240" y="2508385"/>
                  <a:pt x="4599206" y="2510263"/>
                </a:cubicBezTo>
                <a:lnTo>
                  <a:pt x="4604911" y="2511847"/>
                </a:lnTo>
                <a:lnTo>
                  <a:pt x="4630646" y="2550739"/>
                </a:lnTo>
                <a:cubicBezTo>
                  <a:pt x="4648392" y="2558518"/>
                  <a:pt x="4694819" y="2588155"/>
                  <a:pt x="4683883" y="2574076"/>
                </a:cubicBezTo>
                <a:cubicBezTo>
                  <a:pt x="4668251" y="2553950"/>
                  <a:pt x="4650441" y="2529773"/>
                  <a:pt x="4626011" y="2517702"/>
                </a:cubicBezTo>
                <a:lnTo>
                  <a:pt x="4604911" y="2511847"/>
                </a:lnTo>
                <a:lnTo>
                  <a:pt x="4589458" y="2488489"/>
                </a:lnTo>
                <a:lnTo>
                  <a:pt x="4593712" y="2491514"/>
                </a:lnTo>
                <a:cubicBezTo>
                  <a:pt x="4605229" y="2498129"/>
                  <a:pt x="4617641" y="2503427"/>
                  <a:pt x="4631484" y="2506614"/>
                </a:cubicBezTo>
                <a:cubicBezTo>
                  <a:pt x="4667821" y="2514981"/>
                  <a:pt x="4587418" y="2456482"/>
                  <a:pt x="4563874" y="2432487"/>
                </a:cubicBezTo>
                <a:cubicBezTo>
                  <a:pt x="4559256" y="2427781"/>
                  <a:pt x="4544079" y="2415166"/>
                  <a:pt x="4547227" y="2420739"/>
                </a:cubicBezTo>
                <a:cubicBezTo>
                  <a:pt x="4559824" y="2443052"/>
                  <a:pt x="4573728" y="2464718"/>
                  <a:pt x="4587958" y="2486224"/>
                </a:cubicBezTo>
                <a:lnTo>
                  <a:pt x="4589458" y="2488489"/>
                </a:lnTo>
                <a:lnTo>
                  <a:pt x="4561314" y="2468498"/>
                </a:lnTo>
                <a:cubicBezTo>
                  <a:pt x="4540789" y="2451572"/>
                  <a:pt x="4521696" y="2432535"/>
                  <a:pt x="4499739" y="2417720"/>
                </a:cubicBezTo>
                <a:lnTo>
                  <a:pt x="4467516" y="2381096"/>
                </a:lnTo>
                <a:lnTo>
                  <a:pt x="4470347" y="2383647"/>
                </a:lnTo>
                <a:cubicBezTo>
                  <a:pt x="4479687" y="2390591"/>
                  <a:pt x="4489925" y="2396495"/>
                  <a:pt x="4501595" y="2400736"/>
                </a:cubicBezTo>
                <a:cubicBezTo>
                  <a:pt x="4551427" y="2418849"/>
                  <a:pt x="4496522" y="2364939"/>
                  <a:pt x="4451736" y="2328564"/>
                </a:cubicBezTo>
                <a:lnTo>
                  <a:pt x="4436259" y="2316674"/>
                </a:lnTo>
                <a:lnTo>
                  <a:pt x="4436166" y="2316553"/>
                </a:lnTo>
                <a:cubicBezTo>
                  <a:pt x="4423838" y="2304250"/>
                  <a:pt x="4408009" y="2293338"/>
                  <a:pt x="4394940" y="2282798"/>
                </a:cubicBezTo>
                <a:cubicBezTo>
                  <a:pt x="4387548" y="2276836"/>
                  <a:pt x="4395619" y="2300892"/>
                  <a:pt x="4395959" y="2309939"/>
                </a:cubicBezTo>
                <a:cubicBezTo>
                  <a:pt x="4413564" y="2325072"/>
                  <a:pt x="4428305" y="2343530"/>
                  <a:pt x="4444476" y="2360325"/>
                </a:cubicBezTo>
                <a:lnTo>
                  <a:pt x="4448887" y="2364301"/>
                </a:lnTo>
                <a:lnTo>
                  <a:pt x="4448849" y="2364302"/>
                </a:lnTo>
                <a:cubicBezTo>
                  <a:pt x="4435718" y="2360041"/>
                  <a:pt x="4408594" y="2331050"/>
                  <a:pt x="4392666" y="2321844"/>
                </a:cubicBezTo>
                <a:cubicBezTo>
                  <a:pt x="4392666" y="2321844"/>
                  <a:pt x="4360234" y="2271227"/>
                  <a:pt x="4338829" y="2249303"/>
                </a:cubicBezTo>
                <a:cubicBezTo>
                  <a:pt x="4309281" y="2219039"/>
                  <a:pt x="4280234" y="2195720"/>
                  <a:pt x="4258819" y="2179866"/>
                </a:cubicBezTo>
                <a:lnTo>
                  <a:pt x="4257422" y="2178864"/>
                </a:lnTo>
                <a:lnTo>
                  <a:pt x="4248403" y="2165174"/>
                </a:lnTo>
                <a:cubicBezTo>
                  <a:pt x="4216598" y="2151230"/>
                  <a:pt x="4219506" y="2152087"/>
                  <a:pt x="4240215" y="2166517"/>
                </a:cubicBezTo>
                <a:lnTo>
                  <a:pt x="4257422" y="2178864"/>
                </a:lnTo>
                <a:lnTo>
                  <a:pt x="4290791" y="2229513"/>
                </a:lnTo>
                <a:lnTo>
                  <a:pt x="4289926" y="2229590"/>
                </a:lnTo>
                <a:cubicBezTo>
                  <a:pt x="4288534" y="2236610"/>
                  <a:pt x="4326741" y="2283365"/>
                  <a:pt x="4318468" y="2271522"/>
                </a:cubicBezTo>
                <a:lnTo>
                  <a:pt x="4290791" y="2229513"/>
                </a:lnTo>
                <a:lnTo>
                  <a:pt x="4293197" y="2229300"/>
                </a:lnTo>
                <a:cubicBezTo>
                  <a:pt x="4316502" y="2239516"/>
                  <a:pt x="4325255" y="2264115"/>
                  <a:pt x="4341285" y="2281524"/>
                </a:cubicBezTo>
                <a:cubicBezTo>
                  <a:pt x="4345905" y="2293931"/>
                  <a:pt x="4351901" y="2305976"/>
                  <a:pt x="4357210" y="2318201"/>
                </a:cubicBezTo>
                <a:lnTo>
                  <a:pt x="4360078" y="2327382"/>
                </a:lnTo>
                <a:lnTo>
                  <a:pt x="4353135" y="2325789"/>
                </a:lnTo>
                <a:cubicBezTo>
                  <a:pt x="4350804" y="2325882"/>
                  <a:pt x="4348979" y="2326817"/>
                  <a:pt x="4348052" y="2328981"/>
                </a:cubicBezTo>
                <a:lnTo>
                  <a:pt x="4348795" y="2334076"/>
                </a:lnTo>
                <a:lnTo>
                  <a:pt x="4302839" y="2286917"/>
                </a:lnTo>
                <a:cubicBezTo>
                  <a:pt x="4239727" y="2223135"/>
                  <a:pt x="4400958" y="2432447"/>
                  <a:pt x="4456742" y="2501204"/>
                </a:cubicBezTo>
                <a:cubicBezTo>
                  <a:pt x="4508192" y="2564618"/>
                  <a:pt x="4519520" y="2559410"/>
                  <a:pt x="4563816" y="2597080"/>
                </a:cubicBezTo>
                <a:lnTo>
                  <a:pt x="4678495" y="2696290"/>
                </a:lnTo>
                <a:cubicBezTo>
                  <a:pt x="4686918" y="2710364"/>
                  <a:pt x="4721828" y="2743069"/>
                  <a:pt x="4703765" y="2738512"/>
                </a:cubicBezTo>
                <a:cubicBezTo>
                  <a:pt x="4690499" y="2735165"/>
                  <a:pt x="4678981" y="2732180"/>
                  <a:pt x="4668993" y="2729429"/>
                </a:cubicBezTo>
                <a:lnTo>
                  <a:pt x="4660890" y="2726995"/>
                </a:lnTo>
                <a:lnTo>
                  <a:pt x="4656805" y="2721095"/>
                </a:lnTo>
                <a:cubicBezTo>
                  <a:pt x="4640739" y="2701132"/>
                  <a:pt x="4622274" y="2682026"/>
                  <a:pt x="4608609" y="2661207"/>
                </a:cubicBezTo>
                <a:cubicBezTo>
                  <a:pt x="4604758" y="2696441"/>
                  <a:pt x="4600506" y="2707246"/>
                  <a:pt x="4643398" y="2721742"/>
                </a:cubicBezTo>
                <a:lnTo>
                  <a:pt x="4660890" y="2726995"/>
                </a:lnTo>
                <a:lnTo>
                  <a:pt x="4678202" y="2752003"/>
                </a:lnTo>
                <a:lnTo>
                  <a:pt x="4680815" y="2759202"/>
                </a:lnTo>
                <a:lnTo>
                  <a:pt x="4679810" y="2759097"/>
                </a:lnTo>
                <a:lnTo>
                  <a:pt x="4673334" y="2761745"/>
                </a:lnTo>
                <a:lnTo>
                  <a:pt x="4670547" y="2756681"/>
                </a:lnTo>
                <a:cubicBezTo>
                  <a:pt x="4668740" y="2753788"/>
                  <a:pt x="4668175" y="2753993"/>
                  <a:pt x="4669632" y="2759142"/>
                </a:cubicBezTo>
                <a:lnTo>
                  <a:pt x="4671657" y="2762430"/>
                </a:lnTo>
                <a:lnTo>
                  <a:pt x="4667940" y="2763949"/>
                </a:lnTo>
                <a:lnTo>
                  <a:pt x="4659666" y="2752235"/>
                </a:lnTo>
                <a:cubicBezTo>
                  <a:pt x="4642029" y="2727554"/>
                  <a:pt x="4622643" y="2702952"/>
                  <a:pt x="4618251" y="2718823"/>
                </a:cubicBezTo>
                <a:cubicBezTo>
                  <a:pt x="4613510" y="2735959"/>
                  <a:pt x="4625019" y="2749160"/>
                  <a:pt x="4640587" y="2761378"/>
                </a:cubicBezTo>
                <a:lnTo>
                  <a:pt x="4655277" y="2771981"/>
                </a:lnTo>
                <a:lnTo>
                  <a:pt x="4652664" y="2775209"/>
                </a:lnTo>
                <a:cubicBezTo>
                  <a:pt x="4646376" y="2793609"/>
                  <a:pt x="4672974" y="2829511"/>
                  <a:pt x="4692879" y="2829819"/>
                </a:cubicBezTo>
                <a:lnTo>
                  <a:pt x="4699639" y="2827574"/>
                </a:lnTo>
                <a:lnTo>
                  <a:pt x="4720175" y="2843586"/>
                </a:lnTo>
                <a:lnTo>
                  <a:pt x="4720069" y="2838064"/>
                </a:lnTo>
                <a:lnTo>
                  <a:pt x="4738115" y="2856637"/>
                </a:lnTo>
                <a:cubicBezTo>
                  <a:pt x="4750413" y="2870441"/>
                  <a:pt x="4761493" y="2884949"/>
                  <a:pt x="4769700" y="2900889"/>
                </a:cubicBezTo>
                <a:cubicBezTo>
                  <a:pt x="4770535" y="2902511"/>
                  <a:pt x="4769865" y="2903402"/>
                  <a:pt x="4768253" y="2903835"/>
                </a:cubicBezTo>
                <a:lnTo>
                  <a:pt x="4765324" y="2903919"/>
                </a:lnTo>
                <a:lnTo>
                  <a:pt x="4728798" y="2874061"/>
                </a:lnTo>
                <a:cubicBezTo>
                  <a:pt x="4720267" y="2867748"/>
                  <a:pt x="4693791" y="2851820"/>
                  <a:pt x="4698376" y="2860727"/>
                </a:cubicBezTo>
                <a:cubicBezTo>
                  <a:pt x="4702909" y="2869527"/>
                  <a:pt x="4710444" y="2876538"/>
                  <a:pt x="4718730" y="2883101"/>
                </a:cubicBezTo>
                <a:lnTo>
                  <a:pt x="4732598" y="2894085"/>
                </a:lnTo>
                <a:lnTo>
                  <a:pt x="4723895" y="2892775"/>
                </a:lnTo>
                <a:lnTo>
                  <a:pt x="4712523" y="2890492"/>
                </a:lnTo>
                <a:lnTo>
                  <a:pt x="4678436" y="2860883"/>
                </a:lnTo>
                <a:lnTo>
                  <a:pt x="4672712" y="2860590"/>
                </a:lnTo>
                <a:lnTo>
                  <a:pt x="4669696" y="2858163"/>
                </a:lnTo>
                <a:cubicBezTo>
                  <a:pt x="4667066" y="2856832"/>
                  <a:pt x="4665284" y="2857047"/>
                  <a:pt x="4664662" y="2859294"/>
                </a:cubicBezTo>
                <a:lnTo>
                  <a:pt x="4664725" y="2860183"/>
                </a:lnTo>
                <a:lnTo>
                  <a:pt x="4660280" y="2859955"/>
                </a:lnTo>
                <a:cubicBezTo>
                  <a:pt x="4654228" y="2859646"/>
                  <a:pt x="4649875" y="2859963"/>
                  <a:pt x="4652326" y="2862785"/>
                </a:cubicBezTo>
                <a:lnTo>
                  <a:pt x="4665857" y="2876298"/>
                </a:lnTo>
                <a:lnTo>
                  <a:pt x="4665922" y="2877218"/>
                </a:lnTo>
                <a:cubicBezTo>
                  <a:pt x="4668207" y="2882869"/>
                  <a:pt x="4672048" y="2888250"/>
                  <a:pt x="4676511" y="2893524"/>
                </a:cubicBezTo>
                <a:lnTo>
                  <a:pt x="4681571" y="2899056"/>
                </a:lnTo>
                <a:lnTo>
                  <a:pt x="4675828" y="2895409"/>
                </a:lnTo>
                <a:cubicBezTo>
                  <a:pt x="4668112" y="2890569"/>
                  <a:pt x="4662801" y="2887500"/>
                  <a:pt x="4667117" y="2891515"/>
                </a:cubicBezTo>
                <a:lnTo>
                  <a:pt x="4699118" y="2919816"/>
                </a:lnTo>
                <a:lnTo>
                  <a:pt x="4703288" y="2925167"/>
                </a:lnTo>
                <a:lnTo>
                  <a:pt x="4733024" y="2949241"/>
                </a:lnTo>
                <a:lnTo>
                  <a:pt x="4729954" y="2950026"/>
                </a:lnTo>
                <a:lnTo>
                  <a:pt x="4694332" y="2920685"/>
                </a:lnTo>
                <a:cubicBezTo>
                  <a:pt x="4682305" y="2910778"/>
                  <a:pt x="4669699" y="2901545"/>
                  <a:pt x="4654782" y="2895005"/>
                </a:cubicBezTo>
                <a:cubicBezTo>
                  <a:pt x="4643877" y="2890226"/>
                  <a:pt x="4659223" y="2918219"/>
                  <a:pt x="4669574" y="2923735"/>
                </a:cubicBezTo>
                <a:cubicBezTo>
                  <a:pt x="4686933" y="2932986"/>
                  <a:pt x="4709444" y="2949133"/>
                  <a:pt x="4729696" y="2950092"/>
                </a:cubicBezTo>
                <a:lnTo>
                  <a:pt x="4729954" y="2950026"/>
                </a:lnTo>
                <a:lnTo>
                  <a:pt x="4730416" y="2950406"/>
                </a:lnTo>
                <a:cubicBezTo>
                  <a:pt x="4733515" y="2955473"/>
                  <a:pt x="4739138" y="2961479"/>
                  <a:pt x="4745390" y="2967720"/>
                </a:cubicBezTo>
                <a:lnTo>
                  <a:pt x="4759451" y="2981758"/>
                </a:lnTo>
                <a:lnTo>
                  <a:pt x="4760418" y="2985803"/>
                </a:lnTo>
                <a:lnTo>
                  <a:pt x="4759509" y="2987763"/>
                </a:lnTo>
                <a:lnTo>
                  <a:pt x="4743770" y="2974057"/>
                </a:lnTo>
                <a:cubicBezTo>
                  <a:pt x="4729085" y="2962532"/>
                  <a:pt x="4679297" y="2933625"/>
                  <a:pt x="4695263" y="2943895"/>
                </a:cubicBezTo>
                <a:cubicBezTo>
                  <a:pt x="4714268" y="2956118"/>
                  <a:pt x="4747862" y="2997679"/>
                  <a:pt x="4757745" y="2991566"/>
                </a:cubicBezTo>
                <a:lnTo>
                  <a:pt x="4759509" y="2987763"/>
                </a:lnTo>
                <a:lnTo>
                  <a:pt x="4773880" y="3000277"/>
                </a:lnTo>
                <a:lnTo>
                  <a:pt x="4775336" y="3002348"/>
                </a:lnTo>
                <a:cubicBezTo>
                  <a:pt x="4776543" y="3006708"/>
                  <a:pt x="4774596" y="3009894"/>
                  <a:pt x="4767604" y="3011199"/>
                </a:cubicBezTo>
                <a:lnTo>
                  <a:pt x="4761169" y="3010719"/>
                </a:lnTo>
                <a:lnTo>
                  <a:pt x="4758807" y="3008537"/>
                </a:lnTo>
                <a:cubicBezTo>
                  <a:pt x="4751830" y="3002097"/>
                  <a:pt x="4745527" y="2995960"/>
                  <a:pt x="4741914" y="2991039"/>
                </a:cubicBezTo>
                <a:cubicBezTo>
                  <a:pt x="4703549" y="2965323"/>
                  <a:pt x="4670579" y="2933075"/>
                  <a:pt x="4626817" y="2913891"/>
                </a:cubicBezTo>
                <a:cubicBezTo>
                  <a:pt x="4610572" y="2906770"/>
                  <a:pt x="4634384" y="2929557"/>
                  <a:pt x="4655218" y="2946865"/>
                </a:cubicBezTo>
                <a:lnTo>
                  <a:pt x="4657166" y="2948378"/>
                </a:lnTo>
                <a:lnTo>
                  <a:pt x="4656819" y="2949289"/>
                </a:lnTo>
                <a:lnTo>
                  <a:pt x="4657166" y="2950079"/>
                </a:lnTo>
                <a:lnTo>
                  <a:pt x="4651422" y="2946670"/>
                </a:lnTo>
                <a:cubicBezTo>
                  <a:pt x="4641802" y="2942233"/>
                  <a:pt x="4631533" y="2939002"/>
                  <a:pt x="4620229" y="2937699"/>
                </a:cubicBezTo>
                <a:cubicBezTo>
                  <a:pt x="4607243" y="2936200"/>
                  <a:pt x="4612785" y="2946329"/>
                  <a:pt x="4624041" y="2958516"/>
                </a:cubicBezTo>
                <a:lnTo>
                  <a:pt x="4628155" y="2962428"/>
                </a:lnTo>
                <a:lnTo>
                  <a:pt x="4627826" y="2966519"/>
                </a:lnTo>
                <a:cubicBezTo>
                  <a:pt x="4628082" y="2969325"/>
                  <a:pt x="4628867" y="2971787"/>
                  <a:pt x="4630290" y="2973253"/>
                </a:cubicBezTo>
                <a:lnTo>
                  <a:pt x="4667581" y="3000656"/>
                </a:lnTo>
                <a:lnTo>
                  <a:pt x="4671328" y="3007168"/>
                </a:lnTo>
                <a:cubicBezTo>
                  <a:pt x="4679929" y="3019666"/>
                  <a:pt x="4689992" y="3031203"/>
                  <a:pt x="4702631" y="3040557"/>
                </a:cubicBezTo>
                <a:lnTo>
                  <a:pt x="4705996" y="3040030"/>
                </a:lnTo>
                <a:lnTo>
                  <a:pt x="4706593" y="3041049"/>
                </a:lnTo>
                <a:cubicBezTo>
                  <a:pt x="4710324" y="3047212"/>
                  <a:pt x="4713486" y="3051692"/>
                  <a:pt x="4722655" y="3064743"/>
                </a:cubicBezTo>
                <a:lnTo>
                  <a:pt x="4729689" y="3074781"/>
                </a:lnTo>
                <a:lnTo>
                  <a:pt x="4720919" y="3068381"/>
                </a:lnTo>
                <a:cubicBezTo>
                  <a:pt x="4712286" y="3062890"/>
                  <a:pt x="4703140" y="3058037"/>
                  <a:pt x="4693169" y="3054206"/>
                </a:cubicBezTo>
                <a:cubicBezTo>
                  <a:pt x="4678305" y="3048494"/>
                  <a:pt x="4698058" y="3084712"/>
                  <a:pt x="4710836" y="3093094"/>
                </a:cubicBezTo>
                <a:cubicBezTo>
                  <a:pt x="4717370" y="3097379"/>
                  <a:pt x="4726325" y="3085054"/>
                  <a:pt x="4734071" y="3081033"/>
                </a:cubicBezTo>
                <a:lnTo>
                  <a:pt x="4729689" y="3074781"/>
                </a:lnTo>
                <a:lnTo>
                  <a:pt x="4745582" y="3086383"/>
                </a:lnTo>
                <a:cubicBezTo>
                  <a:pt x="4761407" y="3099150"/>
                  <a:pt x="4776408" y="3112940"/>
                  <a:pt x="4793056" y="3124686"/>
                </a:cubicBezTo>
                <a:cubicBezTo>
                  <a:pt x="4798774" y="3133126"/>
                  <a:pt x="4813205" y="3146459"/>
                  <a:pt x="4823281" y="3157345"/>
                </a:cubicBezTo>
                <a:lnTo>
                  <a:pt x="4827540" y="3163009"/>
                </a:lnTo>
                <a:lnTo>
                  <a:pt x="4819929" y="3159463"/>
                </a:lnTo>
                <a:lnTo>
                  <a:pt x="4798881" y="3140756"/>
                </a:lnTo>
                <a:cubicBezTo>
                  <a:pt x="4774109" y="3119459"/>
                  <a:pt x="4753592" y="3102938"/>
                  <a:pt x="4753592" y="3102938"/>
                </a:cubicBezTo>
                <a:cubicBezTo>
                  <a:pt x="4752569" y="3112304"/>
                  <a:pt x="4751306" y="3120893"/>
                  <a:pt x="4751329" y="3128662"/>
                </a:cubicBezTo>
                <a:lnTo>
                  <a:pt x="4756412" y="3148076"/>
                </a:lnTo>
                <a:lnTo>
                  <a:pt x="4732789" y="3129151"/>
                </a:lnTo>
                <a:lnTo>
                  <a:pt x="4733671" y="3129074"/>
                </a:lnTo>
                <a:cubicBezTo>
                  <a:pt x="4734201" y="3128419"/>
                  <a:pt x="4734102" y="3127160"/>
                  <a:pt x="4733231" y="3125158"/>
                </a:cubicBezTo>
                <a:cubicBezTo>
                  <a:pt x="4720653" y="3096205"/>
                  <a:pt x="4686736" y="3078850"/>
                  <a:pt x="4660891" y="3057853"/>
                </a:cubicBezTo>
                <a:cubicBezTo>
                  <a:pt x="4654762" y="3052874"/>
                  <a:pt x="4632177" y="3042675"/>
                  <a:pt x="4638076" y="3047852"/>
                </a:cubicBezTo>
                <a:lnTo>
                  <a:pt x="4656467" y="3063937"/>
                </a:lnTo>
                <a:lnTo>
                  <a:pt x="4612384" y="3027692"/>
                </a:lnTo>
                <a:cubicBezTo>
                  <a:pt x="4602908" y="3019634"/>
                  <a:pt x="4577034" y="2993437"/>
                  <a:pt x="4585258" y="3002453"/>
                </a:cubicBezTo>
                <a:cubicBezTo>
                  <a:pt x="4616001" y="3036161"/>
                  <a:pt x="4648417" y="3068698"/>
                  <a:pt x="4679995" y="3101820"/>
                </a:cubicBezTo>
                <a:cubicBezTo>
                  <a:pt x="4684432" y="3103765"/>
                  <a:pt x="4690411" y="3107198"/>
                  <a:pt x="4696778" y="3111001"/>
                </a:cubicBezTo>
                <a:lnTo>
                  <a:pt x="4709160" y="3118401"/>
                </a:lnTo>
                <a:lnTo>
                  <a:pt x="4709277" y="3123781"/>
                </a:lnTo>
                <a:lnTo>
                  <a:pt x="4707231" y="3129482"/>
                </a:lnTo>
                <a:lnTo>
                  <a:pt x="4699517" y="3123727"/>
                </a:lnTo>
                <a:cubicBezTo>
                  <a:pt x="4686072" y="3113017"/>
                  <a:pt x="4648031" y="3083034"/>
                  <a:pt x="4652449" y="3098643"/>
                </a:cubicBezTo>
                <a:cubicBezTo>
                  <a:pt x="4658036" y="3118388"/>
                  <a:pt x="4686702" y="3125524"/>
                  <a:pt x="4703830" y="3138963"/>
                </a:cubicBezTo>
                <a:lnTo>
                  <a:pt x="4707231" y="3129482"/>
                </a:lnTo>
                <a:lnTo>
                  <a:pt x="4737965" y="3152413"/>
                </a:lnTo>
                <a:cubicBezTo>
                  <a:pt x="4750139" y="3162498"/>
                  <a:pt x="4760287" y="3173683"/>
                  <a:pt x="4764252" y="3187697"/>
                </a:cubicBezTo>
                <a:cubicBezTo>
                  <a:pt x="4767344" y="3198619"/>
                  <a:pt x="4746911" y="3188216"/>
                  <a:pt x="4729421" y="3180479"/>
                </a:cubicBezTo>
                <a:lnTo>
                  <a:pt x="4727752" y="3179837"/>
                </a:lnTo>
                <a:lnTo>
                  <a:pt x="4720058" y="3172772"/>
                </a:lnTo>
                <a:cubicBezTo>
                  <a:pt x="4702482" y="3156421"/>
                  <a:pt x="4687879" y="3121533"/>
                  <a:pt x="4661072" y="3129118"/>
                </a:cubicBezTo>
                <a:cubicBezTo>
                  <a:pt x="4635310" y="3136409"/>
                  <a:pt x="4696284" y="3159385"/>
                  <a:pt x="4713889" y="3174518"/>
                </a:cubicBezTo>
                <a:lnTo>
                  <a:pt x="4727752" y="3179837"/>
                </a:lnTo>
                <a:lnTo>
                  <a:pt x="4753381" y="3203372"/>
                </a:lnTo>
                <a:lnTo>
                  <a:pt x="4766104" y="3217933"/>
                </a:lnTo>
                <a:lnTo>
                  <a:pt x="4750060" y="3208169"/>
                </a:lnTo>
                <a:cubicBezTo>
                  <a:pt x="4727459" y="3195613"/>
                  <a:pt x="4690447" y="3158270"/>
                  <a:pt x="4675445" y="3179911"/>
                </a:cubicBezTo>
                <a:cubicBezTo>
                  <a:pt x="4660276" y="3201789"/>
                  <a:pt x="4717906" y="3208936"/>
                  <a:pt x="4740598" y="3221818"/>
                </a:cubicBezTo>
                <a:cubicBezTo>
                  <a:pt x="4752395" y="3228516"/>
                  <a:pt x="4783442" y="3249991"/>
                  <a:pt x="4778625" y="3238488"/>
                </a:cubicBezTo>
                <a:cubicBezTo>
                  <a:pt x="4775873" y="3231917"/>
                  <a:pt x="4772198" y="3225791"/>
                  <a:pt x="4767893" y="3219981"/>
                </a:cubicBezTo>
                <a:lnTo>
                  <a:pt x="4766104" y="3217933"/>
                </a:lnTo>
                <a:lnTo>
                  <a:pt x="4771070" y="3220956"/>
                </a:lnTo>
                <a:cubicBezTo>
                  <a:pt x="4805839" y="3243156"/>
                  <a:pt x="4864692" y="3284011"/>
                  <a:pt x="4912388" y="3319988"/>
                </a:cubicBezTo>
                <a:lnTo>
                  <a:pt x="4915870" y="3322690"/>
                </a:lnTo>
                <a:lnTo>
                  <a:pt x="4890203" y="3306979"/>
                </a:lnTo>
                <a:cubicBezTo>
                  <a:pt x="4847270" y="3282244"/>
                  <a:pt x="4797989" y="3258264"/>
                  <a:pt x="4696404" y="3206896"/>
                </a:cubicBezTo>
                <a:lnTo>
                  <a:pt x="4696169" y="3222316"/>
                </a:lnTo>
                <a:lnTo>
                  <a:pt x="4652209" y="3191971"/>
                </a:lnTo>
                <a:cubicBezTo>
                  <a:pt x="4627481" y="3185500"/>
                  <a:pt x="4608873" y="3180561"/>
                  <a:pt x="4595851" y="3177259"/>
                </a:cubicBezTo>
                <a:lnTo>
                  <a:pt x="4583346" y="3174248"/>
                </a:lnTo>
                <a:lnTo>
                  <a:pt x="4575094" y="3168659"/>
                </a:lnTo>
                <a:cubicBezTo>
                  <a:pt x="4547256" y="3150001"/>
                  <a:pt x="4508631" y="3125228"/>
                  <a:pt x="4500103" y="3125295"/>
                </a:cubicBezTo>
                <a:cubicBezTo>
                  <a:pt x="4486002" y="3125406"/>
                  <a:pt x="4516905" y="3143250"/>
                  <a:pt x="4527230" y="3150535"/>
                </a:cubicBezTo>
                <a:cubicBezTo>
                  <a:pt x="4538775" y="3158679"/>
                  <a:pt x="4550243" y="3167042"/>
                  <a:pt x="4562184" y="3174844"/>
                </a:cubicBezTo>
                <a:lnTo>
                  <a:pt x="4570605" y="3179506"/>
                </a:lnTo>
                <a:lnTo>
                  <a:pt x="4577877" y="3186216"/>
                </a:lnTo>
                <a:lnTo>
                  <a:pt x="4577532" y="3186027"/>
                </a:lnTo>
                <a:lnTo>
                  <a:pt x="4577174" y="3185774"/>
                </a:lnTo>
                <a:cubicBezTo>
                  <a:pt x="4575170" y="3184896"/>
                  <a:pt x="4575610" y="3185059"/>
                  <a:pt x="4577319" y="3185909"/>
                </a:cubicBezTo>
                <a:lnTo>
                  <a:pt x="4577532" y="3186027"/>
                </a:lnTo>
                <a:lnTo>
                  <a:pt x="4578119" y="3186439"/>
                </a:lnTo>
                <a:lnTo>
                  <a:pt x="4582781" y="3190740"/>
                </a:lnTo>
                <a:lnTo>
                  <a:pt x="4594218" y="3199128"/>
                </a:lnTo>
                <a:lnTo>
                  <a:pt x="4595259" y="3202601"/>
                </a:lnTo>
                <a:lnTo>
                  <a:pt x="4594736" y="3202809"/>
                </a:lnTo>
                <a:lnTo>
                  <a:pt x="4593605" y="3202049"/>
                </a:lnTo>
                <a:cubicBezTo>
                  <a:pt x="4572453" y="3187135"/>
                  <a:pt x="4547026" y="3168298"/>
                  <a:pt x="4555796" y="3180852"/>
                </a:cubicBezTo>
                <a:lnTo>
                  <a:pt x="4558368" y="3183450"/>
                </a:lnTo>
                <a:lnTo>
                  <a:pt x="4548191" y="3177519"/>
                </a:lnTo>
                <a:cubicBezTo>
                  <a:pt x="4541064" y="3175879"/>
                  <a:pt x="4525084" y="3166492"/>
                  <a:pt x="4526811" y="3172596"/>
                </a:cubicBezTo>
                <a:cubicBezTo>
                  <a:pt x="4528449" y="3178385"/>
                  <a:pt x="4546605" y="3189695"/>
                  <a:pt x="4564367" y="3199559"/>
                </a:cubicBezTo>
                <a:lnTo>
                  <a:pt x="4585341" y="3210670"/>
                </a:lnTo>
                <a:lnTo>
                  <a:pt x="4587601" y="3212950"/>
                </a:lnTo>
                <a:lnTo>
                  <a:pt x="4585193" y="3211335"/>
                </a:lnTo>
                <a:cubicBezTo>
                  <a:pt x="4561680" y="3196605"/>
                  <a:pt x="4586208" y="3223500"/>
                  <a:pt x="4618675" y="3261806"/>
                </a:cubicBezTo>
                <a:cubicBezTo>
                  <a:pt x="4635772" y="3271840"/>
                  <a:pt x="4651379" y="3281189"/>
                  <a:pt x="4665292" y="3289587"/>
                </a:cubicBezTo>
                <a:lnTo>
                  <a:pt x="4670171" y="3292543"/>
                </a:lnTo>
                <a:lnTo>
                  <a:pt x="4671309" y="3293486"/>
                </a:lnTo>
                <a:lnTo>
                  <a:pt x="4671950" y="3293620"/>
                </a:lnTo>
                <a:lnTo>
                  <a:pt x="4701735" y="3311661"/>
                </a:lnTo>
                <a:cubicBezTo>
                  <a:pt x="4722366" y="3324117"/>
                  <a:pt x="4735391" y="3331700"/>
                  <a:pt x="4739164" y="3332274"/>
                </a:cubicBezTo>
                <a:lnTo>
                  <a:pt x="4738165" y="3329139"/>
                </a:lnTo>
                <a:lnTo>
                  <a:pt x="4746109" y="3335463"/>
                </a:lnTo>
                <a:cubicBezTo>
                  <a:pt x="4763164" y="3349074"/>
                  <a:pt x="4810655" y="3377542"/>
                  <a:pt x="4786590" y="3384352"/>
                </a:cubicBezTo>
                <a:cubicBezTo>
                  <a:pt x="4781110" y="3385903"/>
                  <a:pt x="4776016" y="3385930"/>
                  <a:pt x="4771196" y="3384864"/>
                </a:cubicBezTo>
                <a:lnTo>
                  <a:pt x="4758730" y="3379371"/>
                </a:lnTo>
                <a:lnTo>
                  <a:pt x="4756064" y="3377620"/>
                </a:lnTo>
                <a:lnTo>
                  <a:pt x="4732332" y="3357275"/>
                </a:lnTo>
                <a:lnTo>
                  <a:pt x="4719652" y="3347552"/>
                </a:lnTo>
                <a:lnTo>
                  <a:pt x="4706226" y="3335777"/>
                </a:lnTo>
                <a:cubicBezTo>
                  <a:pt x="4703380" y="3332846"/>
                  <a:pt x="4711527" y="3342084"/>
                  <a:pt x="4715268" y="3344190"/>
                </a:cubicBezTo>
                <a:lnTo>
                  <a:pt x="4719652" y="3347552"/>
                </a:lnTo>
                <a:lnTo>
                  <a:pt x="4747573" y="3372039"/>
                </a:lnTo>
                <a:lnTo>
                  <a:pt x="4745595" y="3370739"/>
                </a:lnTo>
                <a:cubicBezTo>
                  <a:pt x="4738503" y="3367971"/>
                  <a:pt x="4730884" y="3367200"/>
                  <a:pt x="4722454" y="3369585"/>
                </a:cubicBezTo>
                <a:lnTo>
                  <a:pt x="4717582" y="3374611"/>
                </a:lnTo>
                <a:lnTo>
                  <a:pt x="4555796" y="3267398"/>
                </a:lnTo>
                <a:lnTo>
                  <a:pt x="4445386" y="3197825"/>
                </a:lnTo>
                <a:lnTo>
                  <a:pt x="4446628" y="3195286"/>
                </a:lnTo>
                <a:cubicBezTo>
                  <a:pt x="4447251" y="3189584"/>
                  <a:pt x="4440929" y="3181516"/>
                  <a:pt x="4430816" y="3172588"/>
                </a:cubicBezTo>
                <a:lnTo>
                  <a:pt x="4397424" y="3148468"/>
                </a:lnTo>
                <a:lnTo>
                  <a:pt x="4367155" y="3135143"/>
                </a:lnTo>
                <a:lnTo>
                  <a:pt x="4320356" y="3114850"/>
                </a:lnTo>
                <a:lnTo>
                  <a:pt x="4323351" y="3119959"/>
                </a:lnTo>
                <a:cubicBezTo>
                  <a:pt x="4327993" y="3126124"/>
                  <a:pt x="4334814" y="3133667"/>
                  <a:pt x="4337278" y="3138455"/>
                </a:cubicBezTo>
                <a:cubicBezTo>
                  <a:pt x="4349286" y="3145572"/>
                  <a:pt x="4367104" y="3156451"/>
                  <a:pt x="4386374" y="3168270"/>
                </a:cubicBezTo>
                <a:lnTo>
                  <a:pt x="4440095" y="3201217"/>
                </a:lnTo>
                <a:lnTo>
                  <a:pt x="4439191" y="3201465"/>
                </a:lnTo>
                <a:cubicBezTo>
                  <a:pt x="4426691" y="3201349"/>
                  <a:pt x="4401710" y="3185209"/>
                  <a:pt x="4388659" y="3178774"/>
                </a:cubicBezTo>
                <a:lnTo>
                  <a:pt x="4379010" y="3173195"/>
                </a:lnTo>
                <a:lnTo>
                  <a:pt x="4379617" y="3170360"/>
                </a:lnTo>
                <a:lnTo>
                  <a:pt x="4359870" y="3157079"/>
                </a:lnTo>
                <a:lnTo>
                  <a:pt x="4354207" y="3156915"/>
                </a:lnTo>
                <a:lnTo>
                  <a:pt x="4363584" y="3162366"/>
                </a:lnTo>
                <a:lnTo>
                  <a:pt x="4364189" y="3164625"/>
                </a:lnTo>
                <a:lnTo>
                  <a:pt x="4349228" y="3155975"/>
                </a:lnTo>
                <a:lnTo>
                  <a:pt x="4328387" y="3150982"/>
                </a:lnTo>
                <a:lnTo>
                  <a:pt x="4314045" y="3150515"/>
                </a:lnTo>
                <a:lnTo>
                  <a:pt x="4314645" y="3152404"/>
                </a:lnTo>
                <a:lnTo>
                  <a:pt x="4313210" y="3151603"/>
                </a:lnTo>
                <a:lnTo>
                  <a:pt x="4310966" y="3150054"/>
                </a:lnTo>
                <a:lnTo>
                  <a:pt x="4311041" y="3146497"/>
                </a:lnTo>
                <a:lnTo>
                  <a:pt x="4300694" y="3142963"/>
                </a:lnTo>
                <a:lnTo>
                  <a:pt x="4310966" y="3150054"/>
                </a:lnTo>
                <a:lnTo>
                  <a:pt x="4310900" y="3153153"/>
                </a:lnTo>
                <a:lnTo>
                  <a:pt x="4275856" y="3134479"/>
                </a:lnTo>
                <a:lnTo>
                  <a:pt x="4267848" y="3131744"/>
                </a:lnTo>
                <a:lnTo>
                  <a:pt x="4244035" y="3122158"/>
                </a:lnTo>
                <a:lnTo>
                  <a:pt x="4270787" y="3144206"/>
                </a:lnTo>
                <a:cubicBezTo>
                  <a:pt x="4282531" y="3152552"/>
                  <a:pt x="4294681" y="3160566"/>
                  <a:pt x="4306019" y="3169244"/>
                </a:cubicBezTo>
                <a:cubicBezTo>
                  <a:pt x="4306878" y="3164429"/>
                  <a:pt x="4309257" y="3159327"/>
                  <a:pt x="4310876" y="3154369"/>
                </a:cubicBezTo>
                <a:lnTo>
                  <a:pt x="4310900" y="3153153"/>
                </a:lnTo>
                <a:lnTo>
                  <a:pt x="4315482" y="3155594"/>
                </a:lnTo>
                <a:cubicBezTo>
                  <a:pt x="4343831" y="3199773"/>
                  <a:pt x="4319707" y="3162765"/>
                  <a:pt x="4314774" y="3152810"/>
                </a:cubicBezTo>
                <a:lnTo>
                  <a:pt x="4314645" y="3152404"/>
                </a:lnTo>
                <a:lnTo>
                  <a:pt x="4338297" y="3165595"/>
                </a:lnTo>
                <a:lnTo>
                  <a:pt x="4348382" y="3168620"/>
                </a:lnTo>
                <a:lnTo>
                  <a:pt x="4353447" y="3177936"/>
                </a:lnTo>
                <a:lnTo>
                  <a:pt x="4364384" y="3192591"/>
                </a:lnTo>
                <a:lnTo>
                  <a:pt x="4366933" y="3193574"/>
                </a:lnTo>
                <a:lnTo>
                  <a:pt x="4367435" y="3176750"/>
                </a:lnTo>
                <a:lnTo>
                  <a:pt x="4366329" y="3172619"/>
                </a:lnTo>
                <a:lnTo>
                  <a:pt x="4367150" y="3172789"/>
                </a:lnTo>
                <a:lnTo>
                  <a:pt x="4370646" y="3173054"/>
                </a:lnTo>
                <a:lnTo>
                  <a:pt x="4400048" y="3191100"/>
                </a:lnTo>
                <a:cubicBezTo>
                  <a:pt x="4413091" y="3200747"/>
                  <a:pt x="4425832" y="3210780"/>
                  <a:pt x="4440040" y="3219093"/>
                </a:cubicBezTo>
                <a:lnTo>
                  <a:pt x="4462850" y="3230544"/>
                </a:lnTo>
                <a:lnTo>
                  <a:pt x="4471543" y="3233895"/>
                </a:lnTo>
                <a:cubicBezTo>
                  <a:pt x="4475951" y="3235617"/>
                  <a:pt x="4478142" y="3236500"/>
                  <a:pt x="4478532" y="3236698"/>
                </a:cubicBezTo>
                <a:cubicBezTo>
                  <a:pt x="4479118" y="3236996"/>
                  <a:pt x="4475650" y="3235758"/>
                  <a:pt x="4469535" y="3233512"/>
                </a:cubicBezTo>
                <a:lnTo>
                  <a:pt x="4466570" y="3232412"/>
                </a:lnTo>
                <a:lnTo>
                  <a:pt x="4509925" y="3254178"/>
                </a:lnTo>
                <a:cubicBezTo>
                  <a:pt x="4522940" y="3268780"/>
                  <a:pt x="4535504" y="3283695"/>
                  <a:pt x="4548970" y="3297988"/>
                </a:cubicBezTo>
                <a:lnTo>
                  <a:pt x="4585660" y="3335066"/>
                </a:lnTo>
                <a:lnTo>
                  <a:pt x="4586850" y="3339829"/>
                </a:lnTo>
                <a:cubicBezTo>
                  <a:pt x="4589898" y="3346083"/>
                  <a:pt x="4594348" y="3352443"/>
                  <a:pt x="4599835" y="3358816"/>
                </a:cubicBezTo>
                <a:lnTo>
                  <a:pt x="4632039" y="3387299"/>
                </a:lnTo>
                <a:lnTo>
                  <a:pt x="4629314" y="3385602"/>
                </a:lnTo>
                <a:cubicBezTo>
                  <a:pt x="4611004" y="3374181"/>
                  <a:pt x="4585680" y="3358339"/>
                  <a:pt x="4557622" y="3340654"/>
                </a:cubicBezTo>
                <a:lnTo>
                  <a:pt x="4497104" y="3302183"/>
                </a:lnTo>
                <a:lnTo>
                  <a:pt x="4507880" y="3307503"/>
                </a:lnTo>
                <a:cubicBezTo>
                  <a:pt x="4516232" y="3311335"/>
                  <a:pt x="4522860" y="3313999"/>
                  <a:pt x="4527172" y="3315127"/>
                </a:cubicBezTo>
                <a:cubicBezTo>
                  <a:pt x="4543265" y="3319338"/>
                  <a:pt x="4511282" y="3290366"/>
                  <a:pt x="4503338" y="3277985"/>
                </a:cubicBezTo>
                <a:cubicBezTo>
                  <a:pt x="4475761" y="3262931"/>
                  <a:pt x="4422928" y="3230490"/>
                  <a:pt x="4382721" y="3206743"/>
                </a:cubicBezTo>
                <a:lnTo>
                  <a:pt x="4359365" y="3193196"/>
                </a:lnTo>
                <a:lnTo>
                  <a:pt x="4334037" y="3183431"/>
                </a:lnTo>
                <a:lnTo>
                  <a:pt x="4333695" y="3183297"/>
                </a:lnTo>
                <a:lnTo>
                  <a:pt x="4337878" y="3187657"/>
                </a:lnTo>
                <a:lnTo>
                  <a:pt x="4389603" y="3232117"/>
                </a:lnTo>
                <a:lnTo>
                  <a:pt x="4417369" y="3247473"/>
                </a:lnTo>
                <a:cubicBezTo>
                  <a:pt x="4432382" y="3255776"/>
                  <a:pt x="4435723" y="3258381"/>
                  <a:pt x="4430647" y="3256940"/>
                </a:cubicBezTo>
                <a:lnTo>
                  <a:pt x="4421855" y="3253697"/>
                </a:lnTo>
                <a:lnTo>
                  <a:pt x="4427346" y="3257334"/>
                </a:lnTo>
                <a:cubicBezTo>
                  <a:pt x="4440662" y="3266041"/>
                  <a:pt x="4454900" y="3275254"/>
                  <a:pt x="4469522" y="3284650"/>
                </a:cubicBezTo>
                <a:lnTo>
                  <a:pt x="4497104" y="3302183"/>
                </a:lnTo>
                <a:lnTo>
                  <a:pt x="4478243" y="3292871"/>
                </a:lnTo>
                <a:cubicBezTo>
                  <a:pt x="4461434" y="3284169"/>
                  <a:pt x="4442083" y="3273667"/>
                  <a:pt x="4422195" y="3262601"/>
                </a:cubicBezTo>
                <a:lnTo>
                  <a:pt x="4364089" y="3229623"/>
                </a:lnTo>
                <a:lnTo>
                  <a:pt x="4363657" y="3229438"/>
                </a:lnTo>
                <a:lnTo>
                  <a:pt x="4363599" y="3229345"/>
                </a:lnTo>
                <a:lnTo>
                  <a:pt x="4362919" y="3228958"/>
                </a:lnTo>
                <a:lnTo>
                  <a:pt x="4332095" y="3210896"/>
                </a:lnTo>
                <a:lnTo>
                  <a:pt x="4312213" y="3205243"/>
                </a:lnTo>
                <a:lnTo>
                  <a:pt x="4325910" y="3213314"/>
                </a:lnTo>
                <a:lnTo>
                  <a:pt x="4350169" y="3223682"/>
                </a:lnTo>
                <a:lnTo>
                  <a:pt x="4363657" y="3229438"/>
                </a:lnTo>
                <a:lnTo>
                  <a:pt x="4367883" y="3236296"/>
                </a:lnTo>
                <a:lnTo>
                  <a:pt x="4428490" y="3270573"/>
                </a:lnTo>
                <a:cubicBezTo>
                  <a:pt x="4452374" y="3284743"/>
                  <a:pt x="4473020" y="3297594"/>
                  <a:pt x="4484415" y="3305282"/>
                </a:cubicBezTo>
                <a:cubicBezTo>
                  <a:pt x="4495436" y="3312719"/>
                  <a:pt x="4521800" y="3352184"/>
                  <a:pt x="4526334" y="3359252"/>
                </a:cubicBezTo>
                <a:cubicBezTo>
                  <a:pt x="4529381" y="3363999"/>
                  <a:pt x="4519346" y="3350257"/>
                  <a:pt x="4515854" y="3345759"/>
                </a:cubicBezTo>
                <a:cubicBezTo>
                  <a:pt x="4506351" y="3333525"/>
                  <a:pt x="4488689" y="3327767"/>
                  <a:pt x="4474954" y="3318932"/>
                </a:cubicBezTo>
                <a:lnTo>
                  <a:pt x="4361234" y="3246168"/>
                </a:lnTo>
                <a:lnTo>
                  <a:pt x="4355669" y="3253452"/>
                </a:lnTo>
                <a:lnTo>
                  <a:pt x="4343208" y="3258677"/>
                </a:lnTo>
                <a:lnTo>
                  <a:pt x="4360715" y="3270907"/>
                </a:lnTo>
                <a:cubicBezTo>
                  <a:pt x="4389549" y="3291336"/>
                  <a:pt x="4379738" y="3286460"/>
                  <a:pt x="4343161" y="3264264"/>
                </a:cubicBezTo>
                <a:lnTo>
                  <a:pt x="4337774" y="3260956"/>
                </a:lnTo>
                <a:lnTo>
                  <a:pt x="4331571" y="3263558"/>
                </a:lnTo>
                <a:lnTo>
                  <a:pt x="4383270" y="3300988"/>
                </a:lnTo>
                <a:cubicBezTo>
                  <a:pt x="4403575" y="3315892"/>
                  <a:pt x="4419964" y="3334237"/>
                  <a:pt x="4437526" y="3351466"/>
                </a:cubicBezTo>
                <a:cubicBezTo>
                  <a:pt x="4442812" y="3356654"/>
                  <a:pt x="4455600" y="3369872"/>
                  <a:pt x="4458327" y="3373540"/>
                </a:cubicBezTo>
                <a:cubicBezTo>
                  <a:pt x="4459235" y="3374762"/>
                  <a:pt x="4459026" y="3374923"/>
                  <a:pt x="4457049" y="3373371"/>
                </a:cubicBezTo>
                <a:cubicBezTo>
                  <a:pt x="4432082" y="3353780"/>
                  <a:pt x="4410763" y="3331051"/>
                  <a:pt x="4386145" y="3311147"/>
                </a:cubicBezTo>
                <a:lnTo>
                  <a:pt x="4326736" y="3264527"/>
                </a:lnTo>
                <a:lnTo>
                  <a:pt x="4300927" y="3262407"/>
                </a:lnTo>
                <a:lnTo>
                  <a:pt x="4293275" y="3259242"/>
                </a:lnTo>
                <a:lnTo>
                  <a:pt x="4293971" y="3259429"/>
                </a:lnTo>
                <a:cubicBezTo>
                  <a:pt x="4296660" y="3260131"/>
                  <a:pt x="4305118" y="3260677"/>
                  <a:pt x="4302623" y="3259632"/>
                </a:cubicBezTo>
                <a:cubicBezTo>
                  <a:pt x="4294800" y="3256356"/>
                  <a:pt x="4284859" y="3252802"/>
                  <a:pt x="4273595" y="3249077"/>
                </a:cubicBezTo>
                <a:lnTo>
                  <a:pt x="4265342" y="3246487"/>
                </a:lnTo>
                <a:lnTo>
                  <a:pt x="4242118" y="3232676"/>
                </a:lnTo>
                <a:cubicBezTo>
                  <a:pt x="4201700" y="3206841"/>
                  <a:pt x="4158995" y="3175855"/>
                  <a:pt x="4114863" y="3180997"/>
                </a:cubicBezTo>
                <a:lnTo>
                  <a:pt x="4107739" y="3183187"/>
                </a:lnTo>
                <a:lnTo>
                  <a:pt x="4089292" y="3175993"/>
                </a:lnTo>
                <a:lnTo>
                  <a:pt x="4085496" y="3176764"/>
                </a:lnTo>
                <a:lnTo>
                  <a:pt x="4100884" y="3187815"/>
                </a:lnTo>
                <a:lnTo>
                  <a:pt x="4099432" y="3185740"/>
                </a:lnTo>
                <a:lnTo>
                  <a:pt x="4107739" y="3183187"/>
                </a:lnTo>
                <a:lnTo>
                  <a:pt x="4123231" y="3189228"/>
                </a:lnTo>
                <a:cubicBezTo>
                  <a:pt x="4136832" y="3196245"/>
                  <a:pt x="4151882" y="3205101"/>
                  <a:pt x="4165876" y="3213497"/>
                </a:cubicBezTo>
                <a:lnTo>
                  <a:pt x="4174755" y="3218761"/>
                </a:lnTo>
                <a:lnTo>
                  <a:pt x="4157933" y="3213671"/>
                </a:lnTo>
                <a:cubicBezTo>
                  <a:pt x="4145875" y="3209841"/>
                  <a:pt x="4134876" y="3206150"/>
                  <a:pt x="4125731" y="3202699"/>
                </a:cubicBezTo>
                <a:lnTo>
                  <a:pt x="4114643" y="3197696"/>
                </a:lnTo>
                <a:lnTo>
                  <a:pt x="4144721" y="3219296"/>
                </a:lnTo>
                <a:lnTo>
                  <a:pt x="4147196" y="3219962"/>
                </a:lnTo>
                <a:lnTo>
                  <a:pt x="4145399" y="3219783"/>
                </a:lnTo>
                <a:lnTo>
                  <a:pt x="4145759" y="3220041"/>
                </a:lnTo>
                <a:lnTo>
                  <a:pt x="4149692" y="3220633"/>
                </a:lnTo>
                <a:lnTo>
                  <a:pt x="4201343" y="3234521"/>
                </a:lnTo>
                <a:lnTo>
                  <a:pt x="4202163" y="3235008"/>
                </a:lnTo>
                <a:cubicBezTo>
                  <a:pt x="4216499" y="3242937"/>
                  <a:pt x="4184109" y="3233050"/>
                  <a:pt x="4157680" y="3225126"/>
                </a:cubicBezTo>
                <a:lnTo>
                  <a:pt x="4149551" y="3222765"/>
                </a:lnTo>
                <a:lnTo>
                  <a:pt x="4161450" y="3231310"/>
                </a:lnTo>
                <a:lnTo>
                  <a:pt x="4180646" y="3239096"/>
                </a:lnTo>
                <a:lnTo>
                  <a:pt x="4165237" y="3234029"/>
                </a:lnTo>
                <a:lnTo>
                  <a:pt x="4168287" y="3236220"/>
                </a:lnTo>
                <a:lnTo>
                  <a:pt x="4186788" y="3241587"/>
                </a:lnTo>
                <a:lnTo>
                  <a:pt x="4217478" y="3254034"/>
                </a:lnTo>
                <a:lnTo>
                  <a:pt x="4207437" y="3257402"/>
                </a:lnTo>
                <a:lnTo>
                  <a:pt x="4196412" y="3256417"/>
                </a:lnTo>
                <a:lnTo>
                  <a:pt x="4406268" y="3407123"/>
                </a:lnTo>
                <a:cubicBezTo>
                  <a:pt x="4499353" y="3473973"/>
                  <a:pt x="4472411" y="3461051"/>
                  <a:pt x="4381588" y="3405886"/>
                </a:cubicBezTo>
                <a:lnTo>
                  <a:pt x="4355869" y="3390104"/>
                </a:lnTo>
                <a:lnTo>
                  <a:pt x="4340619" y="3369108"/>
                </a:lnTo>
                <a:cubicBezTo>
                  <a:pt x="4333773" y="3362691"/>
                  <a:pt x="4325639" y="3357063"/>
                  <a:pt x="4316908" y="3351833"/>
                </a:cubicBezTo>
                <a:lnTo>
                  <a:pt x="4284369" y="3333922"/>
                </a:lnTo>
                <a:lnTo>
                  <a:pt x="4294172" y="3342133"/>
                </a:lnTo>
                <a:cubicBezTo>
                  <a:pt x="4297051" y="3345089"/>
                  <a:pt x="4298343" y="3347295"/>
                  <a:pt x="4297758" y="3348603"/>
                </a:cubicBezTo>
                <a:lnTo>
                  <a:pt x="4295190" y="3352677"/>
                </a:lnTo>
                <a:lnTo>
                  <a:pt x="4319876" y="3368018"/>
                </a:lnTo>
                <a:lnTo>
                  <a:pt x="4355869" y="3390104"/>
                </a:lnTo>
                <a:lnTo>
                  <a:pt x="4356601" y="3391113"/>
                </a:lnTo>
                <a:cubicBezTo>
                  <a:pt x="4363390" y="3407019"/>
                  <a:pt x="4332057" y="3390061"/>
                  <a:pt x="4305491" y="3377209"/>
                </a:cubicBezTo>
                <a:lnTo>
                  <a:pt x="4283135" y="3367544"/>
                </a:lnTo>
                <a:lnTo>
                  <a:pt x="4278567" y="3370947"/>
                </a:lnTo>
                <a:lnTo>
                  <a:pt x="4295701" y="3382340"/>
                </a:lnTo>
                <a:cubicBezTo>
                  <a:pt x="4317567" y="3396713"/>
                  <a:pt x="4349428" y="3418092"/>
                  <a:pt x="4369257" y="3439631"/>
                </a:cubicBezTo>
                <a:lnTo>
                  <a:pt x="4375217" y="3448107"/>
                </a:lnTo>
                <a:lnTo>
                  <a:pt x="4383712" y="3453785"/>
                </a:lnTo>
                <a:lnTo>
                  <a:pt x="4460939" y="3515359"/>
                </a:lnTo>
                <a:lnTo>
                  <a:pt x="4456238" y="3512508"/>
                </a:lnTo>
                <a:cubicBezTo>
                  <a:pt x="4444846" y="3505853"/>
                  <a:pt x="4432411" y="3498806"/>
                  <a:pt x="4419176" y="3491457"/>
                </a:cubicBezTo>
                <a:lnTo>
                  <a:pt x="4385557" y="3473323"/>
                </a:lnTo>
                <a:lnTo>
                  <a:pt x="4386350" y="3480894"/>
                </a:lnTo>
                <a:lnTo>
                  <a:pt x="4386027" y="3481338"/>
                </a:lnTo>
                <a:lnTo>
                  <a:pt x="4443184" y="3511602"/>
                </a:lnTo>
                <a:cubicBezTo>
                  <a:pt x="4453638" y="3517105"/>
                  <a:pt x="4463243" y="3522123"/>
                  <a:pt x="4471362" y="3526295"/>
                </a:cubicBezTo>
                <a:lnTo>
                  <a:pt x="4480582" y="3530901"/>
                </a:lnTo>
                <a:lnTo>
                  <a:pt x="4572101" y="3600011"/>
                </a:lnTo>
                <a:cubicBezTo>
                  <a:pt x="4660661" y="3657548"/>
                  <a:pt x="4634642" y="3646050"/>
                  <a:pt x="4559959" y="3604178"/>
                </a:cubicBezTo>
                <a:lnTo>
                  <a:pt x="4520603" y="3581833"/>
                </a:lnTo>
                <a:lnTo>
                  <a:pt x="4538246" y="3589609"/>
                </a:lnTo>
                <a:cubicBezTo>
                  <a:pt x="4582027" y="3608714"/>
                  <a:pt x="4599462" y="3615578"/>
                  <a:pt x="4563448" y="3599808"/>
                </a:cubicBezTo>
                <a:lnTo>
                  <a:pt x="4493031" y="3566006"/>
                </a:lnTo>
                <a:lnTo>
                  <a:pt x="4451196" y="3541827"/>
                </a:lnTo>
                <a:cubicBezTo>
                  <a:pt x="4430582" y="3529831"/>
                  <a:pt x="4409076" y="3517238"/>
                  <a:pt x="4387205" y="3504359"/>
                </a:cubicBezTo>
                <a:lnTo>
                  <a:pt x="4359412" y="3487807"/>
                </a:lnTo>
                <a:lnTo>
                  <a:pt x="4352924" y="3484840"/>
                </a:lnTo>
                <a:lnTo>
                  <a:pt x="4344289" y="3478800"/>
                </a:lnTo>
                <a:lnTo>
                  <a:pt x="4255819" y="3426113"/>
                </a:lnTo>
                <a:lnTo>
                  <a:pt x="4232961" y="3412240"/>
                </a:lnTo>
                <a:lnTo>
                  <a:pt x="4284433" y="3454274"/>
                </a:lnTo>
                <a:lnTo>
                  <a:pt x="4300821" y="3466501"/>
                </a:lnTo>
                <a:lnTo>
                  <a:pt x="4414387" y="3528256"/>
                </a:lnTo>
                <a:lnTo>
                  <a:pt x="4493031" y="3566006"/>
                </a:lnTo>
                <a:lnTo>
                  <a:pt x="4509835" y="3575719"/>
                </a:lnTo>
                <a:lnTo>
                  <a:pt x="4520603" y="3581833"/>
                </a:lnTo>
                <a:lnTo>
                  <a:pt x="4500893" y="3573146"/>
                </a:lnTo>
                <a:cubicBezTo>
                  <a:pt x="4459448" y="3554713"/>
                  <a:pt x="4406992" y="3530856"/>
                  <a:pt x="4354963" y="3505959"/>
                </a:cubicBezTo>
                <a:lnTo>
                  <a:pt x="4351164" y="3504065"/>
                </a:lnTo>
                <a:lnTo>
                  <a:pt x="4379591" y="3525278"/>
                </a:lnTo>
                <a:lnTo>
                  <a:pt x="4385918" y="3530402"/>
                </a:lnTo>
                <a:lnTo>
                  <a:pt x="4576249" y="3629801"/>
                </a:lnTo>
                <a:cubicBezTo>
                  <a:pt x="4598091" y="3642142"/>
                  <a:pt x="4523981" y="3617655"/>
                  <a:pt x="4501748" y="3605786"/>
                </a:cubicBezTo>
                <a:lnTo>
                  <a:pt x="4408810" y="3553809"/>
                </a:lnTo>
                <a:lnTo>
                  <a:pt x="4408194" y="3553715"/>
                </a:lnTo>
                <a:cubicBezTo>
                  <a:pt x="4404256" y="3551929"/>
                  <a:pt x="4398222" y="3548685"/>
                  <a:pt x="4390364" y="3544173"/>
                </a:cubicBezTo>
                <a:lnTo>
                  <a:pt x="4371819" y="3533121"/>
                </a:lnTo>
                <a:lnTo>
                  <a:pt x="4268820" y="3475517"/>
                </a:lnTo>
                <a:lnTo>
                  <a:pt x="4220987" y="3447937"/>
                </a:lnTo>
                <a:lnTo>
                  <a:pt x="4254270" y="3468332"/>
                </a:lnTo>
                <a:cubicBezTo>
                  <a:pt x="4441417" y="3584888"/>
                  <a:pt x="4680991" y="3746038"/>
                  <a:pt x="4671308" y="3753113"/>
                </a:cubicBezTo>
                <a:cubicBezTo>
                  <a:pt x="4667157" y="3756145"/>
                  <a:pt x="4617226" y="3730878"/>
                  <a:pt x="4497765" y="3661671"/>
                </a:cubicBezTo>
                <a:lnTo>
                  <a:pt x="4429027" y="3619540"/>
                </a:lnTo>
                <a:lnTo>
                  <a:pt x="4426968" y="3617940"/>
                </a:lnTo>
                <a:cubicBezTo>
                  <a:pt x="4409970" y="3605035"/>
                  <a:pt x="4391411" y="3591205"/>
                  <a:pt x="4371645" y="3576674"/>
                </a:cubicBezTo>
                <a:lnTo>
                  <a:pt x="4362773" y="3570227"/>
                </a:lnTo>
                <a:lnTo>
                  <a:pt x="4361818" y="3569724"/>
                </a:lnTo>
                <a:cubicBezTo>
                  <a:pt x="4341118" y="3558309"/>
                  <a:pt x="4309347" y="3539705"/>
                  <a:pt x="4280740" y="3523156"/>
                </a:cubicBezTo>
                <a:lnTo>
                  <a:pt x="4276742" y="3520859"/>
                </a:lnTo>
                <a:lnTo>
                  <a:pt x="4274270" y="3517677"/>
                </a:lnTo>
                <a:cubicBezTo>
                  <a:pt x="4253697" y="3501430"/>
                  <a:pt x="4216870" y="3487427"/>
                  <a:pt x="4231961" y="3495534"/>
                </a:cubicBezTo>
                <a:cubicBezTo>
                  <a:pt x="4237982" y="3498768"/>
                  <a:pt x="4245408" y="3502915"/>
                  <a:pt x="4253713" y="3507633"/>
                </a:cubicBezTo>
                <a:lnTo>
                  <a:pt x="4276742" y="3520859"/>
                </a:lnTo>
                <a:lnTo>
                  <a:pt x="4284663" y="3531056"/>
                </a:lnTo>
                <a:lnTo>
                  <a:pt x="4429027" y="3619540"/>
                </a:lnTo>
                <a:lnTo>
                  <a:pt x="4472932" y="3653666"/>
                </a:lnTo>
                <a:cubicBezTo>
                  <a:pt x="4548665" y="3714336"/>
                  <a:pt x="4421638" y="3636078"/>
                  <a:pt x="4286997" y="3544406"/>
                </a:cubicBezTo>
                <a:lnTo>
                  <a:pt x="4278197" y="3538300"/>
                </a:lnTo>
                <a:lnTo>
                  <a:pt x="4268618" y="3536203"/>
                </a:lnTo>
                <a:cubicBezTo>
                  <a:pt x="4263200" y="3534391"/>
                  <a:pt x="4257188" y="3532031"/>
                  <a:pt x="4251473" y="3529943"/>
                </a:cubicBezTo>
                <a:lnTo>
                  <a:pt x="4245021" y="3528004"/>
                </a:lnTo>
                <a:lnTo>
                  <a:pt x="4214531" y="3504339"/>
                </a:lnTo>
                <a:cubicBezTo>
                  <a:pt x="4188105" y="3485389"/>
                  <a:pt x="4160917" y="3467140"/>
                  <a:pt x="4133441" y="3449155"/>
                </a:cubicBezTo>
                <a:lnTo>
                  <a:pt x="3979132" y="3347611"/>
                </a:lnTo>
                <a:lnTo>
                  <a:pt x="3973301" y="3343588"/>
                </a:lnTo>
                <a:cubicBezTo>
                  <a:pt x="3952407" y="3329201"/>
                  <a:pt x="3946783" y="3325415"/>
                  <a:pt x="3968932" y="3340899"/>
                </a:cubicBezTo>
                <a:lnTo>
                  <a:pt x="3979132" y="3347611"/>
                </a:lnTo>
                <a:lnTo>
                  <a:pt x="4014533" y="3372035"/>
                </a:lnTo>
                <a:cubicBezTo>
                  <a:pt x="4097133" y="3429091"/>
                  <a:pt x="4236108" y="3525326"/>
                  <a:pt x="4236108" y="3525326"/>
                </a:cubicBezTo>
                <a:lnTo>
                  <a:pt x="4245021" y="3528004"/>
                </a:lnTo>
                <a:lnTo>
                  <a:pt x="4291048" y="3563731"/>
                </a:lnTo>
                <a:cubicBezTo>
                  <a:pt x="4335459" y="3601530"/>
                  <a:pt x="4181555" y="3509565"/>
                  <a:pt x="4130374" y="3478307"/>
                </a:cubicBezTo>
                <a:cubicBezTo>
                  <a:pt x="4088667" y="3452835"/>
                  <a:pt x="3986362" y="3356448"/>
                  <a:pt x="4012967" y="3393896"/>
                </a:cubicBezTo>
                <a:cubicBezTo>
                  <a:pt x="4019279" y="3402780"/>
                  <a:pt x="4029001" y="3413032"/>
                  <a:pt x="4041279" y="3424232"/>
                </a:cubicBezTo>
                <a:lnTo>
                  <a:pt x="4054021" y="3434751"/>
                </a:lnTo>
                <a:lnTo>
                  <a:pt x="4075966" y="3448262"/>
                </a:lnTo>
                <a:cubicBezTo>
                  <a:pt x="4159368" y="3499946"/>
                  <a:pt x="4242295" y="3552124"/>
                  <a:pt x="4323932" y="3605634"/>
                </a:cubicBezTo>
                <a:cubicBezTo>
                  <a:pt x="4334292" y="3612425"/>
                  <a:pt x="4310487" y="3603024"/>
                  <a:pt x="4290952" y="3595649"/>
                </a:cubicBezTo>
                <a:lnTo>
                  <a:pt x="4278811" y="3591265"/>
                </a:lnTo>
                <a:lnTo>
                  <a:pt x="4310168" y="3610909"/>
                </a:lnTo>
                <a:cubicBezTo>
                  <a:pt x="4343067" y="3631299"/>
                  <a:pt x="4369079" y="3647091"/>
                  <a:pt x="4381370" y="3654931"/>
                </a:cubicBezTo>
                <a:cubicBezTo>
                  <a:pt x="4423765" y="3681976"/>
                  <a:pt x="4313802" y="3618863"/>
                  <a:pt x="4252202" y="3583046"/>
                </a:cubicBezTo>
                <a:lnTo>
                  <a:pt x="4242150" y="3577181"/>
                </a:lnTo>
                <a:lnTo>
                  <a:pt x="4226146" y="3570979"/>
                </a:lnTo>
                <a:lnTo>
                  <a:pt x="4195952" y="3549186"/>
                </a:lnTo>
                <a:lnTo>
                  <a:pt x="4164525" y="3529199"/>
                </a:lnTo>
                <a:cubicBezTo>
                  <a:pt x="4088713" y="3480501"/>
                  <a:pt x="3996634" y="3419277"/>
                  <a:pt x="4038566" y="3453885"/>
                </a:cubicBezTo>
                <a:lnTo>
                  <a:pt x="4054291" y="3465315"/>
                </a:lnTo>
                <a:lnTo>
                  <a:pt x="4163333" y="3537051"/>
                </a:lnTo>
                <a:lnTo>
                  <a:pt x="4202716" y="3561902"/>
                </a:lnTo>
                <a:lnTo>
                  <a:pt x="4226146" y="3570979"/>
                </a:lnTo>
                <a:lnTo>
                  <a:pt x="4256681" y="3593017"/>
                </a:lnTo>
                <a:lnTo>
                  <a:pt x="4400478" y="3693067"/>
                </a:lnTo>
                <a:lnTo>
                  <a:pt x="4272033" y="3608565"/>
                </a:lnTo>
                <a:lnTo>
                  <a:pt x="4264766" y="3604607"/>
                </a:lnTo>
                <a:cubicBezTo>
                  <a:pt x="4259400" y="3601579"/>
                  <a:pt x="4253065" y="3597931"/>
                  <a:pt x="4246177" y="3593929"/>
                </a:cubicBezTo>
                <a:lnTo>
                  <a:pt x="4242111" y="3591549"/>
                </a:lnTo>
                <a:lnTo>
                  <a:pt x="4187266" y="3555915"/>
                </a:lnTo>
                <a:lnTo>
                  <a:pt x="4167813" y="3548378"/>
                </a:lnTo>
                <a:lnTo>
                  <a:pt x="4201514" y="3567784"/>
                </a:lnTo>
                <a:lnTo>
                  <a:pt x="4242111" y="3591549"/>
                </a:lnTo>
                <a:lnTo>
                  <a:pt x="4361810" y="3669320"/>
                </a:lnTo>
                <a:cubicBezTo>
                  <a:pt x="4430465" y="3713926"/>
                  <a:pt x="4323752" y="3650756"/>
                  <a:pt x="4203676" y="3584097"/>
                </a:cubicBezTo>
                <a:lnTo>
                  <a:pt x="4131557" y="3544643"/>
                </a:lnTo>
                <a:lnTo>
                  <a:pt x="4132780" y="3545551"/>
                </a:lnTo>
                <a:cubicBezTo>
                  <a:pt x="4169665" y="3573695"/>
                  <a:pt x="4182342" y="3587329"/>
                  <a:pt x="4146718" y="3571787"/>
                </a:cubicBezTo>
                <a:lnTo>
                  <a:pt x="4127179" y="3562265"/>
                </a:lnTo>
                <a:lnTo>
                  <a:pt x="4134162" y="3567480"/>
                </a:lnTo>
                <a:cubicBezTo>
                  <a:pt x="4197345" y="3604535"/>
                  <a:pt x="4394143" y="3706777"/>
                  <a:pt x="4326070" y="3675906"/>
                </a:cubicBezTo>
                <a:cubicBezTo>
                  <a:pt x="4269071" y="3650058"/>
                  <a:pt x="4217294" y="3616600"/>
                  <a:pt x="4164404" y="3584953"/>
                </a:cubicBezTo>
                <a:lnTo>
                  <a:pt x="4115094" y="3557581"/>
                </a:lnTo>
                <a:lnTo>
                  <a:pt x="4107131" y="3552494"/>
                </a:lnTo>
                <a:lnTo>
                  <a:pt x="4097268" y="3547686"/>
                </a:lnTo>
                <a:lnTo>
                  <a:pt x="4115094" y="3557581"/>
                </a:lnTo>
                <a:lnTo>
                  <a:pt x="4121045" y="3561385"/>
                </a:lnTo>
                <a:cubicBezTo>
                  <a:pt x="4129054" y="3566569"/>
                  <a:pt x="4136124" y="3571237"/>
                  <a:pt x="4141689" y="3575079"/>
                </a:cubicBezTo>
                <a:cubicBezTo>
                  <a:pt x="4146475" y="3578382"/>
                  <a:pt x="4130902" y="3569878"/>
                  <a:pt x="4125508" y="3567277"/>
                </a:cubicBezTo>
                <a:cubicBezTo>
                  <a:pt x="4099417" y="3554696"/>
                  <a:pt x="4048257" y="3531227"/>
                  <a:pt x="4011420" y="3511085"/>
                </a:cubicBezTo>
                <a:lnTo>
                  <a:pt x="4011131" y="3510915"/>
                </a:lnTo>
                <a:lnTo>
                  <a:pt x="4072428" y="3535581"/>
                </a:lnTo>
                <a:lnTo>
                  <a:pt x="3976899" y="3489025"/>
                </a:lnTo>
                <a:lnTo>
                  <a:pt x="3987093" y="3496824"/>
                </a:lnTo>
                <a:lnTo>
                  <a:pt x="4011131" y="3510915"/>
                </a:lnTo>
                <a:lnTo>
                  <a:pt x="3996068" y="3504854"/>
                </a:lnTo>
                <a:cubicBezTo>
                  <a:pt x="3976106" y="3498809"/>
                  <a:pt x="3974384" y="3501193"/>
                  <a:pt x="3984044" y="3508863"/>
                </a:cubicBezTo>
                <a:lnTo>
                  <a:pt x="3997189" y="3517801"/>
                </a:lnTo>
                <a:lnTo>
                  <a:pt x="4010364" y="3523434"/>
                </a:lnTo>
                <a:cubicBezTo>
                  <a:pt x="4020924" y="3528482"/>
                  <a:pt x="4030563" y="3533803"/>
                  <a:pt x="4038732" y="3539562"/>
                </a:cubicBezTo>
                <a:cubicBezTo>
                  <a:pt x="4048974" y="3546784"/>
                  <a:pt x="4048280" y="3547281"/>
                  <a:pt x="4040620" y="3543877"/>
                </a:cubicBezTo>
                <a:lnTo>
                  <a:pt x="4033886" y="3540688"/>
                </a:lnTo>
                <a:lnTo>
                  <a:pt x="4040322" y="3544584"/>
                </a:lnTo>
                <a:cubicBezTo>
                  <a:pt x="4091468" y="3574775"/>
                  <a:pt x="4160724" y="3613527"/>
                  <a:pt x="4193249" y="3635677"/>
                </a:cubicBezTo>
                <a:cubicBezTo>
                  <a:pt x="4214767" y="3650330"/>
                  <a:pt x="4281541" y="3690744"/>
                  <a:pt x="4255718" y="3681682"/>
                </a:cubicBezTo>
                <a:cubicBezTo>
                  <a:pt x="4227993" y="3671954"/>
                  <a:pt x="4202469" y="3658983"/>
                  <a:pt x="4177495" y="3645202"/>
                </a:cubicBezTo>
                <a:lnTo>
                  <a:pt x="4153099" y="3631741"/>
                </a:lnTo>
                <a:lnTo>
                  <a:pt x="4108471" y="3597706"/>
                </a:lnTo>
                <a:cubicBezTo>
                  <a:pt x="4045643" y="3551495"/>
                  <a:pt x="3983259" y="3512509"/>
                  <a:pt x="3976018" y="3523427"/>
                </a:cubicBezTo>
                <a:lnTo>
                  <a:pt x="3980979" y="3539102"/>
                </a:lnTo>
                <a:lnTo>
                  <a:pt x="3981286" y="3539338"/>
                </a:lnTo>
                <a:lnTo>
                  <a:pt x="3981015" y="3539216"/>
                </a:lnTo>
                <a:lnTo>
                  <a:pt x="3981782" y="3541639"/>
                </a:lnTo>
                <a:lnTo>
                  <a:pt x="3993216" y="3560191"/>
                </a:lnTo>
                <a:lnTo>
                  <a:pt x="3989852" y="3558130"/>
                </a:lnTo>
                <a:cubicBezTo>
                  <a:pt x="3976617" y="3550210"/>
                  <a:pt x="3965746" y="3543928"/>
                  <a:pt x="3958305" y="3539932"/>
                </a:cubicBezTo>
                <a:lnTo>
                  <a:pt x="3953552" y="3537994"/>
                </a:lnTo>
                <a:lnTo>
                  <a:pt x="3975543" y="3557950"/>
                </a:lnTo>
                <a:lnTo>
                  <a:pt x="3976055" y="3558637"/>
                </a:lnTo>
                <a:lnTo>
                  <a:pt x="3988058" y="3568089"/>
                </a:lnTo>
                <a:lnTo>
                  <a:pt x="3981200" y="3564059"/>
                </a:lnTo>
                <a:lnTo>
                  <a:pt x="3979569" y="3563349"/>
                </a:lnTo>
                <a:lnTo>
                  <a:pt x="3985158" y="3570842"/>
                </a:lnTo>
                <a:lnTo>
                  <a:pt x="3985930" y="3571430"/>
                </a:lnTo>
                <a:cubicBezTo>
                  <a:pt x="4006751" y="3586765"/>
                  <a:pt x="4026670" y="3603037"/>
                  <a:pt x="4047041" y="3618840"/>
                </a:cubicBezTo>
                <a:lnTo>
                  <a:pt x="4051970" y="3622286"/>
                </a:lnTo>
                <a:lnTo>
                  <a:pt x="4049503" y="3621043"/>
                </a:lnTo>
                <a:lnTo>
                  <a:pt x="3968622" y="3571024"/>
                </a:lnTo>
                <a:cubicBezTo>
                  <a:pt x="3955102" y="3563445"/>
                  <a:pt x="3978145" y="3582602"/>
                  <a:pt x="3997826" y="3597245"/>
                </a:cubicBezTo>
                <a:lnTo>
                  <a:pt x="4006222" y="3603134"/>
                </a:lnTo>
                <a:lnTo>
                  <a:pt x="3996466" y="3604430"/>
                </a:lnTo>
                <a:cubicBezTo>
                  <a:pt x="3993204" y="3604862"/>
                  <a:pt x="3990444" y="3605363"/>
                  <a:pt x="3988940" y="3606028"/>
                </a:cubicBezTo>
                <a:lnTo>
                  <a:pt x="3988945" y="3607273"/>
                </a:lnTo>
                <a:lnTo>
                  <a:pt x="3965243" y="3593216"/>
                </a:lnTo>
                <a:cubicBezTo>
                  <a:pt x="3961947" y="3591423"/>
                  <a:pt x="3964091" y="3594293"/>
                  <a:pt x="3967869" y="3598077"/>
                </a:cubicBezTo>
                <a:lnTo>
                  <a:pt x="3969971" y="3599825"/>
                </a:lnTo>
                <a:lnTo>
                  <a:pt x="3969474" y="3599649"/>
                </a:lnTo>
                <a:lnTo>
                  <a:pt x="3970468" y="3600239"/>
                </a:lnTo>
                <a:lnTo>
                  <a:pt x="3969971" y="3599825"/>
                </a:lnTo>
                <a:lnTo>
                  <a:pt x="3972769" y="3600817"/>
                </a:lnTo>
                <a:lnTo>
                  <a:pt x="3992498" y="3613207"/>
                </a:lnTo>
                <a:lnTo>
                  <a:pt x="3992378" y="3613230"/>
                </a:lnTo>
                <a:lnTo>
                  <a:pt x="3995148" y="3614872"/>
                </a:lnTo>
                <a:lnTo>
                  <a:pt x="3992498" y="3613207"/>
                </a:lnTo>
                <a:lnTo>
                  <a:pt x="3994849" y="3612747"/>
                </a:lnTo>
                <a:lnTo>
                  <a:pt x="4013124" y="3625529"/>
                </a:lnTo>
                <a:lnTo>
                  <a:pt x="4035356" y="3638710"/>
                </a:lnTo>
                <a:cubicBezTo>
                  <a:pt x="4094801" y="3673779"/>
                  <a:pt x="4126692" y="3693052"/>
                  <a:pt x="4096336" y="3683340"/>
                </a:cubicBezTo>
                <a:lnTo>
                  <a:pt x="4095485" y="3683032"/>
                </a:lnTo>
                <a:lnTo>
                  <a:pt x="4098011" y="3684842"/>
                </a:lnTo>
                <a:lnTo>
                  <a:pt x="4093817" y="3682643"/>
                </a:lnTo>
                <a:lnTo>
                  <a:pt x="4093199" y="3682204"/>
                </a:lnTo>
                <a:lnTo>
                  <a:pt x="4075052" y="3675626"/>
                </a:lnTo>
                <a:lnTo>
                  <a:pt x="4068119" y="3669280"/>
                </a:lnTo>
                <a:cubicBezTo>
                  <a:pt x="4056913" y="3660735"/>
                  <a:pt x="4036138" y="3646669"/>
                  <a:pt x="4009675" y="3629499"/>
                </a:cubicBezTo>
                <a:lnTo>
                  <a:pt x="4003365" y="3625467"/>
                </a:lnTo>
                <a:lnTo>
                  <a:pt x="4027675" y="3643434"/>
                </a:lnTo>
                <a:lnTo>
                  <a:pt x="4047537" y="3660171"/>
                </a:lnTo>
                <a:lnTo>
                  <a:pt x="4021803" y="3642876"/>
                </a:lnTo>
                <a:cubicBezTo>
                  <a:pt x="4010785" y="3635142"/>
                  <a:pt x="3999091" y="3626649"/>
                  <a:pt x="3989253" y="3619176"/>
                </a:cubicBezTo>
                <a:lnTo>
                  <a:pt x="3984004" y="3614869"/>
                </a:lnTo>
                <a:lnTo>
                  <a:pt x="3986127" y="3614453"/>
                </a:lnTo>
                <a:lnTo>
                  <a:pt x="3974262" y="3606872"/>
                </a:lnTo>
                <a:lnTo>
                  <a:pt x="3984004" y="3614869"/>
                </a:lnTo>
                <a:lnTo>
                  <a:pt x="3979170" y="3615813"/>
                </a:lnTo>
                <a:cubicBezTo>
                  <a:pt x="3973740" y="3617873"/>
                  <a:pt x="3970704" y="3620170"/>
                  <a:pt x="3969622" y="3622651"/>
                </a:cubicBezTo>
                <a:lnTo>
                  <a:pt x="3970142" y="3624567"/>
                </a:lnTo>
                <a:lnTo>
                  <a:pt x="3989474" y="3634916"/>
                </a:lnTo>
                <a:lnTo>
                  <a:pt x="4029997" y="3656502"/>
                </a:lnTo>
                <a:lnTo>
                  <a:pt x="3973981" y="3632324"/>
                </a:lnTo>
                <a:lnTo>
                  <a:pt x="3982996" y="3639377"/>
                </a:lnTo>
                <a:cubicBezTo>
                  <a:pt x="3997843" y="3648459"/>
                  <a:pt x="4022267" y="3658317"/>
                  <a:pt x="4044276" y="3667607"/>
                </a:cubicBezTo>
                <a:lnTo>
                  <a:pt x="4071432" y="3680306"/>
                </a:lnTo>
                <a:lnTo>
                  <a:pt x="4074137" y="3682584"/>
                </a:lnTo>
                <a:lnTo>
                  <a:pt x="4099513" y="3697511"/>
                </a:lnTo>
                <a:lnTo>
                  <a:pt x="4130931" y="3719320"/>
                </a:lnTo>
                <a:lnTo>
                  <a:pt x="4098840" y="3704399"/>
                </a:lnTo>
                <a:cubicBezTo>
                  <a:pt x="4088479" y="3699639"/>
                  <a:pt x="4079225" y="3695462"/>
                  <a:pt x="4071745" y="3692219"/>
                </a:cubicBezTo>
                <a:cubicBezTo>
                  <a:pt x="4066208" y="3689819"/>
                  <a:pt x="4082826" y="3697056"/>
                  <a:pt x="4087924" y="3700022"/>
                </a:cubicBezTo>
                <a:cubicBezTo>
                  <a:pt x="4162616" y="3743475"/>
                  <a:pt x="4240716" y="3783319"/>
                  <a:pt x="4311066" y="3831452"/>
                </a:cubicBezTo>
                <a:cubicBezTo>
                  <a:pt x="4329416" y="3844007"/>
                  <a:pt x="4267167" y="3815577"/>
                  <a:pt x="4245219" y="3807638"/>
                </a:cubicBezTo>
                <a:cubicBezTo>
                  <a:pt x="4241587" y="3806325"/>
                  <a:pt x="4249646" y="3813224"/>
                  <a:pt x="4252746" y="3815238"/>
                </a:cubicBezTo>
                <a:cubicBezTo>
                  <a:pt x="4289223" y="3838939"/>
                  <a:pt x="4370003" y="3843614"/>
                  <a:pt x="4363753" y="3884652"/>
                </a:cubicBezTo>
                <a:cubicBezTo>
                  <a:pt x="4362324" y="3894041"/>
                  <a:pt x="4356769" y="3896873"/>
                  <a:pt x="4348666" y="3895567"/>
                </a:cubicBezTo>
                <a:lnTo>
                  <a:pt x="4332610" y="3888216"/>
                </a:lnTo>
                <a:lnTo>
                  <a:pt x="4308190" y="3871828"/>
                </a:lnTo>
                <a:cubicBezTo>
                  <a:pt x="4164374" y="3781083"/>
                  <a:pt x="3890282" y="3639350"/>
                  <a:pt x="3991611" y="3705189"/>
                </a:cubicBezTo>
                <a:cubicBezTo>
                  <a:pt x="3999515" y="3710324"/>
                  <a:pt x="4006770" y="3716206"/>
                  <a:pt x="4015318" y="3720592"/>
                </a:cubicBezTo>
                <a:cubicBezTo>
                  <a:pt x="4092734" y="3760310"/>
                  <a:pt x="4170124" y="3800119"/>
                  <a:pt x="4249366" y="3837431"/>
                </a:cubicBezTo>
                <a:cubicBezTo>
                  <a:pt x="4267850" y="3846134"/>
                  <a:pt x="4295016" y="3867328"/>
                  <a:pt x="4318277" y="3881652"/>
                </a:cubicBezTo>
                <a:lnTo>
                  <a:pt x="4332610" y="3888216"/>
                </a:lnTo>
                <a:lnTo>
                  <a:pt x="4360374" y="3906843"/>
                </a:lnTo>
                <a:cubicBezTo>
                  <a:pt x="4370267" y="3914130"/>
                  <a:pt x="4374823" y="3918215"/>
                  <a:pt x="4375041" y="3919694"/>
                </a:cubicBezTo>
                <a:lnTo>
                  <a:pt x="4371360" y="3918798"/>
                </a:lnTo>
                <a:lnTo>
                  <a:pt x="4356447" y="3909766"/>
                </a:lnTo>
                <a:lnTo>
                  <a:pt x="4325765" y="3894165"/>
                </a:lnTo>
                <a:lnTo>
                  <a:pt x="4311833" y="3883435"/>
                </a:lnTo>
                <a:cubicBezTo>
                  <a:pt x="4206737" y="3825964"/>
                  <a:pt x="4098327" y="3772532"/>
                  <a:pt x="3989358" y="3719984"/>
                </a:cubicBezTo>
                <a:cubicBezTo>
                  <a:pt x="3955851" y="3703825"/>
                  <a:pt x="4051805" y="3758038"/>
                  <a:pt x="4085312" y="3774197"/>
                </a:cubicBezTo>
                <a:cubicBezTo>
                  <a:pt x="4119695" y="3790778"/>
                  <a:pt x="4178102" y="3821775"/>
                  <a:pt x="4233507" y="3850969"/>
                </a:cubicBezTo>
                <a:lnTo>
                  <a:pt x="4263308" y="3866591"/>
                </a:lnTo>
                <a:lnTo>
                  <a:pt x="4259232" y="3864901"/>
                </a:lnTo>
                <a:cubicBezTo>
                  <a:pt x="4242280" y="3858318"/>
                  <a:pt x="4232358" y="3855491"/>
                  <a:pt x="4237333" y="3859419"/>
                </a:cubicBezTo>
                <a:lnTo>
                  <a:pt x="4272695" y="3886054"/>
                </a:lnTo>
                <a:lnTo>
                  <a:pt x="4146653" y="3827600"/>
                </a:lnTo>
                <a:cubicBezTo>
                  <a:pt x="4111815" y="3809424"/>
                  <a:pt x="4009686" y="3752158"/>
                  <a:pt x="4042045" y="3773183"/>
                </a:cubicBezTo>
                <a:cubicBezTo>
                  <a:pt x="4129488" y="3829998"/>
                  <a:pt x="4081782" y="3800287"/>
                  <a:pt x="4283620" y="3897622"/>
                </a:cubicBezTo>
                <a:cubicBezTo>
                  <a:pt x="4309521" y="3910112"/>
                  <a:pt x="4332775" y="3934605"/>
                  <a:pt x="4360237" y="3942853"/>
                </a:cubicBezTo>
                <a:lnTo>
                  <a:pt x="4386898" y="3944490"/>
                </a:lnTo>
                <a:lnTo>
                  <a:pt x="4444294" y="3983046"/>
                </a:lnTo>
                <a:cubicBezTo>
                  <a:pt x="4500606" y="4028603"/>
                  <a:pt x="4301250" y="3927229"/>
                  <a:pt x="4231701" y="3896405"/>
                </a:cubicBezTo>
                <a:lnTo>
                  <a:pt x="4107228" y="3836380"/>
                </a:lnTo>
                <a:lnTo>
                  <a:pt x="4100707" y="3833185"/>
                </a:lnTo>
                <a:cubicBezTo>
                  <a:pt x="4037763" y="3802517"/>
                  <a:pt x="3995466" y="3782485"/>
                  <a:pt x="4037540" y="3802773"/>
                </a:cubicBezTo>
                <a:lnTo>
                  <a:pt x="4107228" y="3836380"/>
                </a:lnTo>
                <a:lnTo>
                  <a:pt x="4150790" y="3857718"/>
                </a:lnTo>
                <a:cubicBezTo>
                  <a:pt x="4202757" y="3883316"/>
                  <a:pt x="4257375" y="3910723"/>
                  <a:pt x="4287768" y="3927414"/>
                </a:cubicBezTo>
                <a:cubicBezTo>
                  <a:pt x="4296841" y="3932397"/>
                  <a:pt x="4304556" y="3938763"/>
                  <a:pt x="4311930" y="3945477"/>
                </a:cubicBezTo>
                <a:lnTo>
                  <a:pt x="4331643" y="3963420"/>
                </a:lnTo>
                <a:lnTo>
                  <a:pt x="4317875" y="3957813"/>
                </a:lnTo>
                <a:cubicBezTo>
                  <a:pt x="4211728" y="3903547"/>
                  <a:pt x="4102141" y="3853777"/>
                  <a:pt x="3994273" y="3801760"/>
                </a:cubicBezTo>
                <a:lnTo>
                  <a:pt x="4334055" y="3965616"/>
                </a:lnTo>
                <a:lnTo>
                  <a:pt x="4331643" y="3963420"/>
                </a:lnTo>
                <a:lnTo>
                  <a:pt x="4370413" y="3979210"/>
                </a:lnTo>
                <a:cubicBezTo>
                  <a:pt x="4387464" y="3986888"/>
                  <a:pt x="4401552" y="3996435"/>
                  <a:pt x="4405176" y="4011824"/>
                </a:cubicBezTo>
                <a:lnTo>
                  <a:pt x="4402263" y="4015129"/>
                </a:lnTo>
                <a:lnTo>
                  <a:pt x="4397782" y="4011609"/>
                </a:lnTo>
                <a:cubicBezTo>
                  <a:pt x="4389841" y="4006056"/>
                  <a:pt x="4378784" y="3999207"/>
                  <a:pt x="4372815" y="3996220"/>
                </a:cubicBezTo>
                <a:cubicBezTo>
                  <a:pt x="4239333" y="3929415"/>
                  <a:pt x="4105404" y="3863075"/>
                  <a:pt x="3968313" y="3801151"/>
                </a:cubicBezTo>
                <a:cubicBezTo>
                  <a:pt x="3917816" y="3778341"/>
                  <a:pt x="4063141" y="3854822"/>
                  <a:pt x="4112808" y="3878772"/>
                </a:cubicBezTo>
                <a:cubicBezTo>
                  <a:pt x="4182921" y="3912585"/>
                  <a:pt x="4251991" y="3947825"/>
                  <a:pt x="4323149" y="3980208"/>
                </a:cubicBezTo>
                <a:cubicBezTo>
                  <a:pt x="4329739" y="3983207"/>
                  <a:pt x="4338536" y="3988272"/>
                  <a:pt x="4347931" y="3993785"/>
                </a:cubicBezTo>
                <a:lnTo>
                  <a:pt x="4368229" y="4005425"/>
                </a:lnTo>
                <a:lnTo>
                  <a:pt x="4305059" y="3981093"/>
                </a:lnTo>
                <a:lnTo>
                  <a:pt x="4258257" y="3961537"/>
                </a:lnTo>
                <a:lnTo>
                  <a:pt x="4178298" y="3918108"/>
                </a:lnTo>
                <a:cubicBezTo>
                  <a:pt x="4110740" y="3883737"/>
                  <a:pt x="4042361" y="3850355"/>
                  <a:pt x="3974714" y="3816148"/>
                </a:cubicBezTo>
                <a:cubicBezTo>
                  <a:pt x="3895857" y="3776270"/>
                  <a:pt x="4124233" y="3906906"/>
                  <a:pt x="4207635" y="3940384"/>
                </a:cubicBezTo>
                <a:lnTo>
                  <a:pt x="4258257" y="3961537"/>
                </a:lnTo>
                <a:lnTo>
                  <a:pt x="4376962" y="4026011"/>
                </a:lnTo>
                <a:cubicBezTo>
                  <a:pt x="4385383" y="4031004"/>
                  <a:pt x="4384614" y="4032091"/>
                  <a:pt x="4378163" y="4030645"/>
                </a:cubicBezTo>
                <a:lnTo>
                  <a:pt x="4366275" y="4027210"/>
                </a:lnTo>
                <a:lnTo>
                  <a:pt x="4362247" y="4021310"/>
                </a:lnTo>
                <a:cubicBezTo>
                  <a:pt x="4353275" y="4014567"/>
                  <a:pt x="4337591" y="4009597"/>
                  <a:pt x="4319282" y="4005255"/>
                </a:cubicBezTo>
                <a:lnTo>
                  <a:pt x="4292913" y="3999735"/>
                </a:lnTo>
                <a:lnTo>
                  <a:pt x="4261449" y="3986186"/>
                </a:lnTo>
                <a:cubicBezTo>
                  <a:pt x="4151340" y="3933086"/>
                  <a:pt x="4050209" y="3868436"/>
                  <a:pt x="3940101" y="3815337"/>
                </a:cubicBezTo>
                <a:cubicBezTo>
                  <a:pt x="3915980" y="3803706"/>
                  <a:pt x="3980000" y="3847810"/>
                  <a:pt x="4002567" y="3861342"/>
                </a:cubicBezTo>
                <a:cubicBezTo>
                  <a:pt x="4070306" y="3901962"/>
                  <a:pt x="4139564" y="3940953"/>
                  <a:pt x="4210656" y="3977572"/>
                </a:cubicBezTo>
                <a:cubicBezTo>
                  <a:pt x="4223104" y="3983985"/>
                  <a:pt x="4241106" y="3988735"/>
                  <a:pt x="4260574" y="3992966"/>
                </a:cubicBezTo>
                <a:lnTo>
                  <a:pt x="4292913" y="3999735"/>
                </a:lnTo>
                <a:lnTo>
                  <a:pt x="4299361" y="4002513"/>
                </a:lnTo>
                <a:cubicBezTo>
                  <a:pt x="4322073" y="4011669"/>
                  <a:pt x="4347787" y="4021288"/>
                  <a:pt x="4364667" y="4026745"/>
                </a:cubicBezTo>
                <a:lnTo>
                  <a:pt x="4366275" y="4027210"/>
                </a:lnTo>
                <a:lnTo>
                  <a:pt x="4370156" y="4032895"/>
                </a:lnTo>
                <a:cubicBezTo>
                  <a:pt x="4370774" y="4037297"/>
                  <a:pt x="4369202" y="4042283"/>
                  <a:pt x="4364929" y="4048000"/>
                </a:cubicBezTo>
                <a:cubicBezTo>
                  <a:pt x="4330479" y="4094092"/>
                  <a:pt x="4253108" y="4013582"/>
                  <a:pt x="4199749" y="3992165"/>
                </a:cubicBezTo>
                <a:lnTo>
                  <a:pt x="4152988" y="3973369"/>
                </a:lnTo>
                <a:lnTo>
                  <a:pt x="4115041" y="3952542"/>
                </a:lnTo>
                <a:cubicBezTo>
                  <a:pt x="3994947" y="3887612"/>
                  <a:pt x="3850872" y="3813655"/>
                  <a:pt x="3888830" y="3839321"/>
                </a:cubicBezTo>
                <a:lnTo>
                  <a:pt x="3901614" y="3847374"/>
                </a:lnTo>
                <a:lnTo>
                  <a:pt x="3883674" y="3843710"/>
                </a:lnTo>
                <a:cubicBezTo>
                  <a:pt x="3865204" y="3843277"/>
                  <a:pt x="3907628" y="3866060"/>
                  <a:pt x="3922434" y="3874313"/>
                </a:cubicBezTo>
                <a:cubicBezTo>
                  <a:pt x="3995884" y="3915254"/>
                  <a:pt x="4071213" y="3954001"/>
                  <a:pt x="4147829" y="3990948"/>
                </a:cubicBezTo>
                <a:cubicBezTo>
                  <a:pt x="4157013" y="3995377"/>
                  <a:pt x="4167207" y="4002614"/>
                  <a:pt x="4177719" y="4010461"/>
                </a:cubicBezTo>
                <a:lnTo>
                  <a:pt x="4190240" y="4019584"/>
                </a:lnTo>
                <a:lnTo>
                  <a:pt x="4109792" y="3984702"/>
                </a:lnTo>
                <a:cubicBezTo>
                  <a:pt x="4026258" y="3944893"/>
                  <a:pt x="3947447" y="3898284"/>
                  <a:pt x="3864114" y="3858098"/>
                </a:cubicBezTo>
                <a:cubicBezTo>
                  <a:pt x="3850051" y="3851317"/>
                  <a:pt x="3890705" y="3873569"/>
                  <a:pt x="3904001" y="3881304"/>
                </a:cubicBezTo>
                <a:cubicBezTo>
                  <a:pt x="4022307" y="3950133"/>
                  <a:pt x="4152590" y="4004290"/>
                  <a:pt x="4275017" y="4068164"/>
                </a:cubicBezTo>
                <a:cubicBezTo>
                  <a:pt x="4286815" y="4074319"/>
                  <a:pt x="4319339" y="4095385"/>
                  <a:pt x="4306250" y="4091167"/>
                </a:cubicBezTo>
                <a:cubicBezTo>
                  <a:pt x="4274478" y="4080925"/>
                  <a:pt x="4184574" y="4040602"/>
                  <a:pt x="4101846" y="4002444"/>
                </a:cubicBezTo>
                <a:lnTo>
                  <a:pt x="4076168" y="3990519"/>
                </a:lnTo>
                <a:lnTo>
                  <a:pt x="4013882" y="3958116"/>
                </a:lnTo>
                <a:cubicBezTo>
                  <a:pt x="3979388" y="3937511"/>
                  <a:pt x="3945785" y="3915871"/>
                  <a:pt x="3910402" y="3896302"/>
                </a:cubicBezTo>
                <a:cubicBezTo>
                  <a:pt x="3889669" y="3884835"/>
                  <a:pt x="3829813" y="3849069"/>
                  <a:pt x="3845680" y="3865091"/>
                </a:cubicBezTo>
                <a:cubicBezTo>
                  <a:pt x="3871267" y="3890925"/>
                  <a:pt x="3906413" y="3909028"/>
                  <a:pt x="3940508" y="3926701"/>
                </a:cubicBezTo>
                <a:cubicBezTo>
                  <a:pt x="3942805" y="3927892"/>
                  <a:pt x="3985876" y="3948437"/>
                  <a:pt x="4042167" y="3974733"/>
                </a:cubicBezTo>
                <a:lnTo>
                  <a:pt x="4076168" y="3990519"/>
                </a:lnTo>
                <a:lnTo>
                  <a:pt x="4150113" y="4028991"/>
                </a:lnTo>
                <a:cubicBezTo>
                  <a:pt x="4196616" y="4051303"/>
                  <a:pt x="4243367" y="4073331"/>
                  <a:pt x="4287817" y="4098159"/>
                </a:cubicBezTo>
                <a:cubicBezTo>
                  <a:pt x="4307560" y="4109187"/>
                  <a:pt x="4243056" y="4083620"/>
                  <a:pt x="4221970" y="4074345"/>
                </a:cubicBezTo>
                <a:cubicBezTo>
                  <a:pt x="4183424" y="4057391"/>
                  <a:pt x="4151024" y="4043341"/>
                  <a:pt x="4123533" y="4031535"/>
                </a:cubicBezTo>
                <a:lnTo>
                  <a:pt x="4116533" y="4028544"/>
                </a:lnTo>
                <a:lnTo>
                  <a:pt x="4087136" y="4012294"/>
                </a:lnTo>
                <a:cubicBezTo>
                  <a:pt x="3939171" y="3930717"/>
                  <a:pt x="3756241" y="3831369"/>
                  <a:pt x="3842301" y="3887283"/>
                </a:cubicBezTo>
                <a:cubicBezTo>
                  <a:pt x="3969398" y="3969859"/>
                  <a:pt x="3937025" y="3952201"/>
                  <a:pt x="4085825" y="4015427"/>
                </a:cubicBezTo>
                <a:lnTo>
                  <a:pt x="4116533" y="4028544"/>
                </a:lnTo>
                <a:lnTo>
                  <a:pt x="4156799" y="4050802"/>
                </a:lnTo>
                <a:cubicBezTo>
                  <a:pt x="4178111" y="4062610"/>
                  <a:pt x="4197042" y="4073123"/>
                  <a:pt x="4212191" y="4081540"/>
                </a:cubicBezTo>
                <a:cubicBezTo>
                  <a:pt x="4235336" y="4094403"/>
                  <a:pt x="4299838" y="4137653"/>
                  <a:pt x="4274658" y="4127546"/>
                </a:cubicBezTo>
                <a:lnTo>
                  <a:pt x="4256511" y="4118353"/>
                </a:lnTo>
                <a:lnTo>
                  <a:pt x="4256776" y="4118306"/>
                </a:lnTo>
                <a:cubicBezTo>
                  <a:pt x="4262647" y="4112156"/>
                  <a:pt x="4201119" y="4084878"/>
                  <a:pt x="4178703" y="4073332"/>
                </a:cubicBezTo>
                <a:lnTo>
                  <a:pt x="4126751" y="4049238"/>
                </a:lnTo>
                <a:lnTo>
                  <a:pt x="4113983" y="4042120"/>
                </a:lnTo>
                <a:lnTo>
                  <a:pt x="3989771" y="3985115"/>
                </a:lnTo>
                <a:lnTo>
                  <a:pt x="3936130" y="3956120"/>
                </a:lnTo>
                <a:lnTo>
                  <a:pt x="3891355" y="3932215"/>
                </a:lnTo>
                <a:lnTo>
                  <a:pt x="3879936" y="3925282"/>
                </a:lnTo>
                <a:cubicBezTo>
                  <a:pt x="3869738" y="3919350"/>
                  <a:pt x="3837970" y="3903106"/>
                  <a:pt x="3847575" y="3909677"/>
                </a:cubicBezTo>
                <a:cubicBezTo>
                  <a:pt x="3925722" y="3963144"/>
                  <a:pt x="3983316" y="3994194"/>
                  <a:pt x="4059821" y="4031739"/>
                </a:cubicBezTo>
                <a:lnTo>
                  <a:pt x="4083370" y="4043135"/>
                </a:lnTo>
                <a:lnTo>
                  <a:pt x="4148405" y="4076812"/>
                </a:lnTo>
                <a:lnTo>
                  <a:pt x="4192654" y="4100881"/>
                </a:lnTo>
                <a:lnTo>
                  <a:pt x="4194420" y="4101913"/>
                </a:lnTo>
                <a:lnTo>
                  <a:pt x="4195307" y="4102325"/>
                </a:lnTo>
                <a:lnTo>
                  <a:pt x="4220817" y="4116200"/>
                </a:lnTo>
                <a:cubicBezTo>
                  <a:pt x="4244282" y="4129635"/>
                  <a:pt x="4266786" y="4143396"/>
                  <a:pt x="4287459" y="4157539"/>
                </a:cubicBezTo>
                <a:cubicBezTo>
                  <a:pt x="4294249" y="4162186"/>
                  <a:pt x="4270902" y="4152203"/>
                  <a:pt x="4262625" y="4149535"/>
                </a:cubicBezTo>
                <a:lnTo>
                  <a:pt x="4253202" y="4145793"/>
                </a:lnTo>
                <a:lnTo>
                  <a:pt x="4252837" y="4145593"/>
                </a:lnTo>
                <a:lnTo>
                  <a:pt x="4250761" y="4144823"/>
                </a:lnTo>
                <a:lnTo>
                  <a:pt x="4211505" y="4129233"/>
                </a:lnTo>
                <a:lnTo>
                  <a:pt x="4126128" y="4091265"/>
                </a:lnTo>
                <a:lnTo>
                  <a:pt x="4064301" y="4059412"/>
                </a:lnTo>
                <a:cubicBezTo>
                  <a:pt x="4001343" y="4024565"/>
                  <a:pt x="3939961" y="3987316"/>
                  <a:pt x="3875429" y="3954872"/>
                </a:cubicBezTo>
                <a:cubicBezTo>
                  <a:pt x="3870878" y="3952584"/>
                  <a:pt x="3868529" y="3951531"/>
                  <a:pt x="3867969" y="3951476"/>
                </a:cubicBezTo>
                <a:lnTo>
                  <a:pt x="3869814" y="3952936"/>
                </a:lnTo>
                <a:lnTo>
                  <a:pt x="3847968" y="3939829"/>
                </a:lnTo>
                <a:cubicBezTo>
                  <a:pt x="3787767" y="3903594"/>
                  <a:pt x="3713890" y="3858821"/>
                  <a:pt x="3747115" y="3885053"/>
                </a:cubicBezTo>
                <a:cubicBezTo>
                  <a:pt x="3760035" y="3895253"/>
                  <a:pt x="3771543" y="3906859"/>
                  <a:pt x="3785875" y="3915656"/>
                </a:cubicBezTo>
                <a:cubicBezTo>
                  <a:pt x="3872242" y="3968668"/>
                  <a:pt x="3958753" y="4021669"/>
                  <a:pt x="4048903" y="4070290"/>
                </a:cubicBezTo>
                <a:lnTo>
                  <a:pt x="4167968" y="4124644"/>
                </a:lnTo>
                <a:lnTo>
                  <a:pt x="4281825" y="4194526"/>
                </a:lnTo>
                <a:cubicBezTo>
                  <a:pt x="4287968" y="4198966"/>
                  <a:pt x="4287147" y="4200036"/>
                  <a:pt x="4282014" y="4198933"/>
                </a:cubicBezTo>
                <a:lnTo>
                  <a:pt x="4279125" y="4197963"/>
                </a:lnTo>
                <a:lnTo>
                  <a:pt x="4195874" y="4159317"/>
                </a:lnTo>
                <a:cubicBezTo>
                  <a:pt x="4153502" y="4140410"/>
                  <a:pt x="4111186" y="4121436"/>
                  <a:pt x="4070358" y="4100488"/>
                </a:cubicBezTo>
                <a:cubicBezTo>
                  <a:pt x="4025212" y="4077327"/>
                  <a:pt x="3982135" y="4051590"/>
                  <a:pt x="3938863" y="4026108"/>
                </a:cubicBezTo>
                <a:lnTo>
                  <a:pt x="3872071" y="3989425"/>
                </a:lnTo>
                <a:lnTo>
                  <a:pt x="3824991" y="3957870"/>
                </a:lnTo>
                <a:cubicBezTo>
                  <a:pt x="3800297" y="3941142"/>
                  <a:pt x="3788856" y="3933656"/>
                  <a:pt x="3788418" y="3938192"/>
                </a:cubicBezTo>
                <a:lnTo>
                  <a:pt x="3791845" y="3945762"/>
                </a:lnTo>
                <a:lnTo>
                  <a:pt x="3784504" y="3941933"/>
                </a:lnTo>
                <a:cubicBezTo>
                  <a:pt x="3759126" y="3928274"/>
                  <a:pt x="3728230" y="3911101"/>
                  <a:pt x="3741482" y="3922038"/>
                </a:cubicBezTo>
                <a:cubicBezTo>
                  <a:pt x="3757921" y="3935606"/>
                  <a:pt x="3775930" y="3947745"/>
                  <a:pt x="3794699" y="3959099"/>
                </a:cubicBezTo>
                <a:lnTo>
                  <a:pt x="3800667" y="3962440"/>
                </a:lnTo>
                <a:lnTo>
                  <a:pt x="3804151" y="3968149"/>
                </a:lnTo>
                <a:lnTo>
                  <a:pt x="3803949" y="3968044"/>
                </a:lnTo>
                <a:cubicBezTo>
                  <a:pt x="3798566" y="3965821"/>
                  <a:pt x="3798095" y="3966382"/>
                  <a:pt x="3800721" y="3968656"/>
                </a:cubicBezTo>
                <a:lnTo>
                  <a:pt x="3807313" y="3973331"/>
                </a:lnTo>
                <a:lnTo>
                  <a:pt x="3817876" y="3990641"/>
                </a:lnTo>
                <a:cubicBezTo>
                  <a:pt x="4191343" y="4184222"/>
                  <a:pt x="4030429" y="4115102"/>
                  <a:pt x="4287099" y="4216921"/>
                </a:cubicBezTo>
                <a:lnTo>
                  <a:pt x="4298821" y="4218932"/>
                </a:lnTo>
                <a:lnTo>
                  <a:pt x="4309061" y="4225677"/>
                </a:lnTo>
                <a:cubicBezTo>
                  <a:pt x="4318877" y="4232113"/>
                  <a:pt x="4330176" y="4239489"/>
                  <a:pt x="4343166" y="4247929"/>
                </a:cubicBezTo>
                <a:cubicBezTo>
                  <a:pt x="4416842" y="4295796"/>
                  <a:pt x="4172085" y="4182590"/>
                  <a:pt x="4089558" y="4145480"/>
                </a:cubicBezTo>
                <a:cubicBezTo>
                  <a:pt x="4049480" y="4127458"/>
                  <a:pt x="4010473" y="4107985"/>
                  <a:pt x="3971731" y="4088150"/>
                </a:cubicBezTo>
                <a:lnTo>
                  <a:pt x="3894707" y="4048711"/>
                </a:lnTo>
                <a:lnTo>
                  <a:pt x="3877416" y="4038532"/>
                </a:lnTo>
                <a:lnTo>
                  <a:pt x="3862299" y="4028471"/>
                </a:lnTo>
                <a:cubicBezTo>
                  <a:pt x="3826383" y="4003954"/>
                  <a:pt x="3812066" y="3992876"/>
                  <a:pt x="3815438" y="4000714"/>
                </a:cubicBezTo>
                <a:lnTo>
                  <a:pt x="3816936" y="4003072"/>
                </a:lnTo>
                <a:lnTo>
                  <a:pt x="3768209" y="3974631"/>
                </a:lnTo>
                <a:cubicBezTo>
                  <a:pt x="3753345" y="3965982"/>
                  <a:pt x="3767382" y="3975597"/>
                  <a:pt x="3789028" y="3989318"/>
                </a:cubicBezTo>
                <a:lnTo>
                  <a:pt x="3820541" y="4008741"/>
                </a:lnTo>
                <a:lnTo>
                  <a:pt x="3824560" y="4015060"/>
                </a:lnTo>
                <a:lnTo>
                  <a:pt x="3843259" y="4041344"/>
                </a:lnTo>
                <a:lnTo>
                  <a:pt x="3804717" y="4020028"/>
                </a:lnTo>
                <a:cubicBezTo>
                  <a:pt x="3788976" y="4011659"/>
                  <a:pt x="3749776" y="3981623"/>
                  <a:pt x="3756177" y="3996620"/>
                </a:cubicBezTo>
                <a:cubicBezTo>
                  <a:pt x="3761213" y="4008423"/>
                  <a:pt x="3776400" y="4022180"/>
                  <a:pt x="3796531" y="4036263"/>
                </a:cubicBezTo>
                <a:lnTo>
                  <a:pt x="3858303" y="4072961"/>
                </a:lnTo>
                <a:lnTo>
                  <a:pt x="3857404" y="4073228"/>
                </a:lnTo>
                <a:cubicBezTo>
                  <a:pt x="3913472" y="4104237"/>
                  <a:pt x="3969030" y="4135861"/>
                  <a:pt x="4025605" y="4166252"/>
                </a:cubicBezTo>
                <a:lnTo>
                  <a:pt x="4040810" y="4174458"/>
                </a:lnTo>
                <a:lnTo>
                  <a:pt x="4040411" y="4174360"/>
                </a:lnTo>
                <a:cubicBezTo>
                  <a:pt x="4032448" y="4171865"/>
                  <a:pt x="4022247" y="4167965"/>
                  <a:pt x="4016952" y="4166050"/>
                </a:cubicBezTo>
                <a:cubicBezTo>
                  <a:pt x="3983555" y="4153973"/>
                  <a:pt x="3951481" y="4139770"/>
                  <a:pt x="3918745" y="4126630"/>
                </a:cubicBezTo>
                <a:cubicBezTo>
                  <a:pt x="3857840" y="4102184"/>
                  <a:pt x="3808882" y="4061738"/>
                  <a:pt x="3750544" y="4033606"/>
                </a:cubicBezTo>
                <a:cubicBezTo>
                  <a:pt x="3740311" y="4028671"/>
                  <a:pt x="3763825" y="4050364"/>
                  <a:pt x="3773124" y="4056406"/>
                </a:cubicBezTo>
                <a:cubicBezTo>
                  <a:pt x="3819358" y="4086445"/>
                  <a:pt x="3868702" y="4113086"/>
                  <a:pt x="3916492" y="4141425"/>
                </a:cubicBezTo>
                <a:cubicBezTo>
                  <a:pt x="3978326" y="4178094"/>
                  <a:pt x="4045183" y="4208778"/>
                  <a:pt x="4109527" y="4242455"/>
                </a:cubicBezTo>
                <a:cubicBezTo>
                  <a:pt x="4111284" y="4249920"/>
                  <a:pt x="4123938" y="4263165"/>
                  <a:pt x="4114800" y="4264850"/>
                </a:cubicBezTo>
                <a:cubicBezTo>
                  <a:pt x="4099241" y="4267717"/>
                  <a:pt x="4086776" y="4255305"/>
                  <a:pt x="4073787" y="4249042"/>
                </a:cubicBezTo>
                <a:cubicBezTo>
                  <a:pt x="4048953" y="4237067"/>
                  <a:pt x="4026372" y="4222206"/>
                  <a:pt x="4001539" y="4210231"/>
                </a:cubicBezTo>
                <a:cubicBezTo>
                  <a:pt x="3884435" y="4153759"/>
                  <a:pt x="3863074" y="4148254"/>
                  <a:pt x="3818277" y="4126281"/>
                </a:cubicBezTo>
                <a:lnTo>
                  <a:pt x="3800129" y="4116982"/>
                </a:lnTo>
                <a:lnTo>
                  <a:pt x="3758838" y="4093190"/>
                </a:lnTo>
                <a:cubicBezTo>
                  <a:pt x="3743034" y="4082921"/>
                  <a:pt x="3728291" y="4071445"/>
                  <a:pt x="3711423" y="4062384"/>
                </a:cubicBezTo>
                <a:cubicBezTo>
                  <a:pt x="3704027" y="4058411"/>
                  <a:pt x="3679331" y="4050241"/>
                  <a:pt x="3686591" y="4054379"/>
                </a:cubicBezTo>
                <a:cubicBezTo>
                  <a:pt x="3732919" y="4080783"/>
                  <a:pt x="3764059" y="4098079"/>
                  <a:pt x="3787634" y="4110581"/>
                </a:cubicBezTo>
                <a:lnTo>
                  <a:pt x="3800129" y="4116982"/>
                </a:lnTo>
                <a:lnTo>
                  <a:pt x="3841792" y="4140989"/>
                </a:lnTo>
                <a:cubicBezTo>
                  <a:pt x="3870207" y="4156065"/>
                  <a:pt x="3899005" y="4170710"/>
                  <a:pt x="3927039" y="4186214"/>
                </a:cubicBezTo>
                <a:cubicBezTo>
                  <a:pt x="4101797" y="4282865"/>
                  <a:pt x="4052329" y="4235914"/>
                  <a:pt x="4110295" y="4294438"/>
                </a:cubicBezTo>
                <a:lnTo>
                  <a:pt x="4113509" y="4299204"/>
                </a:lnTo>
                <a:lnTo>
                  <a:pt x="4101378" y="4294230"/>
                </a:lnTo>
                <a:cubicBezTo>
                  <a:pt x="3995823" y="4251010"/>
                  <a:pt x="4067989" y="4281123"/>
                  <a:pt x="3858939" y="4177196"/>
                </a:cubicBezTo>
                <a:cubicBezTo>
                  <a:pt x="3832194" y="4163899"/>
                  <a:pt x="3803532" y="4153013"/>
                  <a:pt x="3778038" y="4138182"/>
                </a:cubicBezTo>
                <a:cubicBezTo>
                  <a:pt x="3764743" y="4130446"/>
                  <a:pt x="3727808" y="4104532"/>
                  <a:pt x="3738152" y="4114977"/>
                </a:cubicBezTo>
                <a:lnTo>
                  <a:pt x="3758312" y="4131597"/>
                </a:lnTo>
                <a:lnTo>
                  <a:pt x="3735564" y="4119478"/>
                </a:lnTo>
                <a:cubicBezTo>
                  <a:pt x="3730800" y="4117227"/>
                  <a:pt x="3730410" y="4117659"/>
                  <a:pt x="3737025" y="4122373"/>
                </a:cubicBezTo>
                <a:cubicBezTo>
                  <a:pt x="3802882" y="4169304"/>
                  <a:pt x="3847440" y="4203069"/>
                  <a:pt x="3901514" y="4233478"/>
                </a:cubicBezTo>
                <a:lnTo>
                  <a:pt x="3925821" y="4246153"/>
                </a:lnTo>
                <a:lnTo>
                  <a:pt x="3944971" y="4257188"/>
                </a:lnTo>
                <a:cubicBezTo>
                  <a:pt x="3962994" y="4266737"/>
                  <a:pt x="3985047" y="4277713"/>
                  <a:pt x="4015107" y="4292209"/>
                </a:cubicBezTo>
                <a:cubicBezTo>
                  <a:pt x="4065816" y="4316663"/>
                  <a:pt x="4212402" y="4395584"/>
                  <a:pt x="4169382" y="4362636"/>
                </a:cubicBezTo>
                <a:cubicBezTo>
                  <a:pt x="4153543" y="4350506"/>
                  <a:pt x="4141540" y="4341169"/>
                  <a:pt x="4132366" y="4333966"/>
                </a:cubicBezTo>
                <a:lnTo>
                  <a:pt x="4118247" y="4322787"/>
                </a:lnTo>
                <a:lnTo>
                  <a:pt x="4123095" y="4324433"/>
                </a:lnTo>
                <a:cubicBezTo>
                  <a:pt x="4131372" y="4327101"/>
                  <a:pt x="4139219" y="4331947"/>
                  <a:pt x="4147283" y="4335703"/>
                </a:cubicBezTo>
                <a:lnTo>
                  <a:pt x="4170683" y="4340058"/>
                </a:lnTo>
                <a:lnTo>
                  <a:pt x="4201605" y="4356170"/>
                </a:lnTo>
                <a:cubicBezTo>
                  <a:pt x="4214458" y="4364097"/>
                  <a:pt x="4224171" y="4371900"/>
                  <a:pt x="4227702" y="4378849"/>
                </a:cubicBezTo>
                <a:cubicBezTo>
                  <a:pt x="4231687" y="4386690"/>
                  <a:pt x="4208894" y="4388307"/>
                  <a:pt x="4199490" y="4393037"/>
                </a:cubicBezTo>
                <a:lnTo>
                  <a:pt x="4191314" y="4389077"/>
                </a:lnTo>
                <a:lnTo>
                  <a:pt x="4189756" y="4388067"/>
                </a:lnTo>
                <a:cubicBezTo>
                  <a:pt x="4184084" y="4384381"/>
                  <a:pt x="4178919" y="4380800"/>
                  <a:pt x="4175782" y="4377633"/>
                </a:cubicBezTo>
                <a:cubicBezTo>
                  <a:pt x="4151325" y="4367162"/>
                  <a:pt x="4125998" y="4357894"/>
                  <a:pt x="4102409" y="4346220"/>
                </a:cubicBezTo>
                <a:cubicBezTo>
                  <a:pt x="4020969" y="4305920"/>
                  <a:pt x="3941036" y="4263668"/>
                  <a:pt x="3860834" y="4221781"/>
                </a:cubicBezTo>
                <a:cubicBezTo>
                  <a:pt x="3841815" y="4211849"/>
                  <a:pt x="3825871" y="4197576"/>
                  <a:pt x="3804767" y="4190773"/>
                </a:cubicBezTo>
                <a:cubicBezTo>
                  <a:pt x="3753494" y="4174247"/>
                  <a:pt x="3741160" y="4168179"/>
                  <a:pt x="3867233" y="4236779"/>
                </a:cubicBezTo>
                <a:lnTo>
                  <a:pt x="3932141" y="4272050"/>
                </a:lnTo>
                <a:lnTo>
                  <a:pt x="3890940" y="4252181"/>
                </a:lnTo>
                <a:lnTo>
                  <a:pt x="3825275" y="4217567"/>
                </a:lnTo>
                <a:lnTo>
                  <a:pt x="3822576" y="4215802"/>
                </a:lnTo>
                <a:cubicBezTo>
                  <a:pt x="3793019" y="4196348"/>
                  <a:pt x="3787275" y="4192312"/>
                  <a:pt x="3755873" y="4177850"/>
                </a:cubicBezTo>
                <a:lnTo>
                  <a:pt x="3746430" y="4173580"/>
                </a:lnTo>
                <a:lnTo>
                  <a:pt x="3746340" y="4173520"/>
                </a:lnTo>
                <a:lnTo>
                  <a:pt x="3746343" y="4173540"/>
                </a:lnTo>
                <a:lnTo>
                  <a:pt x="3714086" y="4158955"/>
                </a:lnTo>
                <a:cubicBezTo>
                  <a:pt x="3700865" y="4153009"/>
                  <a:pt x="3688605" y="4143510"/>
                  <a:pt x="3673072" y="4143146"/>
                </a:cubicBezTo>
                <a:cubicBezTo>
                  <a:pt x="3664913" y="4142955"/>
                  <a:pt x="3682051" y="4154190"/>
                  <a:pt x="3688126" y="4158346"/>
                </a:cubicBezTo>
                <a:cubicBezTo>
                  <a:pt x="3763882" y="4210176"/>
                  <a:pt x="3734026" y="4186215"/>
                  <a:pt x="3776908" y="4207913"/>
                </a:cubicBezTo>
                <a:lnTo>
                  <a:pt x="3784297" y="4211852"/>
                </a:lnTo>
                <a:lnTo>
                  <a:pt x="3785993" y="4213461"/>
                </a:lnTo>
                <a:lnTo>
                  <a:pt x="3784080" y="4212559"/>
                </a:lnTo>
                <a:cubicBezTo>
                  <a:pt x="3776349" y="4210664"/>
                  <a:pt x="3767075" y="4208096"/>
                  <a:pt x="3759065" y="4206183"/>
                </a:cubicBezTo>
                <a:lnTo>
                  <a:pt x="3752274" y="4205233"/>
                </a:lnTo>
                <a:lnTo>
                  <a:pt x="3750593" y="4204352"/>
                </a:lnTo>
                <a:cubicBezTo>
                  <a:pt x="3735338" y="4196996"/>
                  <a:pt x="3686716" y="4179713"/>
                  <a:pt x="3700926" y="4188340"/>
                </a:cubicBezTo>
                <a:lnTo>
                  <a:pt x="3747945" y="4217177"/>
                </a:lnTo>
                <a:lnTo>
                  <a:pt x="3779575" y="4242149"/>
                </a:lnTo>
                <a:lnTo>
                  <a:pt x="3799929" y="4254693"/>
                </a:lnTo>
                <a:lnTo>
                  <a:pt x="3787100" y="4249749"/>
                </a:lnTo>
                <a:cubicBezTo>
                  <a:pt x="3762267" y="4237773"/>
                  <a:pt x="3739686" y="4222913"/>
                  <a:pt x="3714854" y="4210938"/>
                </a:cubicBezTo>
                <a:cubicBezTo>
                  <a:pt x="3707226" y="4207259"/>
                  <a:pt x="3697646" y="4206611"/>
                  <a:pt x="3690019" y="4202933"/>
                </a:cubicBezTo>
                <a:cubicBezTo>
                  <a:pt x="3681323" y="4198739"/>
                  <a:pt x="3662873" y="4179468"/>
                  <a:pt x="3666313" y="4187530"/>
                </a:cubicBezTo>
                <a:cubicBezTo>
                  <a:pt x="3671711" y="4200176"/>
                  <a:pt x="3686385" y="4207797"/>
                  <a:pt x="3696420" y="4217930"/>
                </a:cubicBezTo>
                <a:lnTo>
                  <a:pt x="3729204" y="4233699"/>
                </a:lnTo>
                <a:lnTo>
                  <a:pt x="3696768" y="4221197"/>
                </a:lnTo>
                <a:lnTo>
                  <a:pt x="3682924" y="4213207"/>
                </a:lnTo>
                <a:lnTo>
                  <a:pt x="3674784" y="4205605"/>
                </a:lnTo>
                <a:cubicBezTo>
                  <a:pt x="3670698" y="4201268"/>
                  <a:pt x="3666990" y="4198404"/>
                  <a:pt x="3664059" y="4202325"/>
                </a:cubicBezTo>
                <a:lnTo>
                  <a:pt x="3667531" y="4210457"/>
                </a:lnTo>
                <a:lnTo>
                  <a:pt x="3662934" y="4209721"/>
                </a:lnTo>
                <a:cubicBezTo>
                  <a:pt x="3661486" y="4208613"/>
                  <a:pt x="3661277" y="4208804"/>
                  <a:pt x="3661884" y="4209764"/>
                </a:cubicBezTo>
                <a:lnTo>
                  <a:pt x="3662329" y="4210303"/>
                </a:lnTo>
                <a:lnTo>
                  <a:pt x="3659655" y="4212881"/>
                </a:lnTo>
                <a:cubicBezTo>
                  <a:pt x="3659585" y="4214476"/>
                  <a:pt x="3660363" y="4216523"/>
                  <a:pt x="3661484" y="4218751"/>
                </a:cubicBezTo>
                <a:lnTo>
                  <a:pt x="3666565" y="4228851"/>
                </a:lnTo>
                <a:lnTo>
                  <a:pt x="3660681" y="4224516"/>
                </a:lnTo>
                <a:cubicBezTo>
                  <a:pt x="3649518" y="4221780"/>
                  <a:pt x="3638203" y="4219369"/>
                  <a:pt x="3627193" y="4216308"/>
                </a:cubicBezTo>
                <a:cubicBezTo>
                  <a:pt x="3618750" y="4213960"/>
                  <a:pt x="3600603" y="4200837"/>
                  <a:pt x="3602360" y="4208302"/>
                </a:cubicBezTo>
                <a:cubicBezTo>
                  <a:pt x="3605504" y="4221656"/>
                  <a:pt x="3622432" y="4228569"/>
                  <a:pt x="3632467" y="4238702"/>
                </a:cubicBezTo>
                <a:lnTo>
                  <a:pt x="3638853" y="4246718"/>
                </a:lnTo>
                <a:lnTo>
                  <a:pt x="3623814" y="4238500"/>
                </a:lnTo>
                <a:cubicBezTo>
                  <a:pt x="3610143" y="4233231"/>
                  <a:pt x="3595213" y="4213560"/>
                  <a:pt x="3582800" y="4222692"/>
                </a:cubicBezTo>
                <a:cubicBezTo>
                  <a:pt x="3571274" y="4231171"/>
                  <a:pt x="3603075" y="4238575"/>
                  <a:pt x="3614034" y="4245695"/>
                </a:cubicBezTo>
                <a:lnTo>
                  <a:pt x="3629876" y="4256568"/>
                </a:lnTo>
                <a:lnTo>
                  <a:pt x="3614468" y="4248983"/>
                </a:lnTo>
                <a:cubicBezTo>
                  <a:pt x="3605664" y="4245336"/>
                  <a:pt x="3599029" y="4243597"/>
                  <a:pt x="3596727" y="4245289"/>
                </a:cubicBezTo>
                <a:cubicBezTo>
                  <a:pt x="3580106" y="4257516"/>
                  <a:pt x="3627274" y="4267033"/>
                  <a:pt x="3644142" y="4276094"/>
                </a:cubicBezTo>
                <a:lnTo>
                  <a:pt x="3724682" y="4314934"/>
                </a:lnTo>
                <a:lnTo>
                  <a:pt x="3724079" y="4314739"/>
                </a:lnTo>
                <a:cubicBezTo>
                  <a:pt x="3715479" y="4311947"/>
                  <a:pt x="3707014" y="4310511"/>
                  <a:pt x="3699081" y="4314500"/>
                </a:cubicBezTo>
                <a:cubicBezTo>
                  <a:pt x="3693548" y="4317282"/>
                  <a:pt x="3696905" y="4321435"/>
                  <a:pt x="3702788" y="4325666"/>
                </a:cubicBezTo>
                <a:lnTo>
                  <a:pt x="3707066" y="4328301"/>
                </a:lnTo>
                <a:lnTo>
                  <a:pt x="3705483" y="4329496"/>
                </a:lnTo>
                <a:cubicBezTo>
                  <a:pt x="3703888" y="4339959"/>
                  <a:pt x="3720535" y="4344696"/>
                  <a:pt x="3728062" y="4352297"/>
                </a:cubicBezTo>
                <a:lnTo>
                  <a:pt x="3744211" y="4360023"/>
                </a:lnTo>
                <a:lnTo>
                  <a:pt x="3744242" y="4360100"/>
                </a:lnTo>
                <a:lnTo>
                  <a:pt x="3748626" y="4363356"/>
                </a:lnTo>
                <a:lnTo>
                  <a:pt x="3719409" y="4352094"/>
                </a:lnTo>
                <a:cubicBezTo>
                  <a:pt x="3708615" y="4348615"/>
                  <a:pt x="3683630" y="4334153"/>
                  <a:pt x="3685923" y="4343886"/>
                </a:cubicBezTo>
                <a:lnTo>
                  <a:pt x="3698353" y="4357821"/>
                </a:lnTo>
                <a:lnTo>
                  <a:pt x="3684796" y="4351283"/>
                </a:lnTo>
                <a:cubicBezTo>
                  <a:pt x="3676880" y="4348015"/>
                  <a:pt x="3663973" y="4335947"/>
                  <a:pt x="3659963" y="4343277"/>
                </a:cubicBezTo>
                <a:cubicBezTo>
                  <a:pt x="3657127" y="4348461"/>
                  <a:pt x="3659260" y="4353460"/>
                  <a:pt x="3662635" y="4358413"/>
                </a:cubicBezTo>
                <a:lnTo>
                  <a:pt x="3669475" y="4368448"/>
                </a:lnTo>
                <a:lnTo>
                  <a:pt x="3665235" y="4365672"/>
                </a:lnTo>
                <a:cubicBezTo>
                  <a:pt x="3659028" y="4363671"/>
                  <a:pt x="3651054" y="4356298"/>
                  <a:pt x="3645288" y="4355640"/>
                </a:cubicBezTo>
                <a:lnTo>
                  <a:pt x="3641301" y="4357294"/>
                </a:lnTo>
                <a:lnTo>
                  <a:pt x="3617177" y="4344386"/>
                </a:lnTo>
                <a:cubicBezTo>
                  <a:pt x="3603920" y="4337516"/>
                  <a:pt x="3590315" y="4331173"/>
                  <a:pt x="3575682" y="4326456"/>
                </a:cubicBezTo>
                <a:cubicBezTo>
                  <a:pt x="3559127" y="4321119"/>
                  <a:pt x="3514796" y="4299116"/>
                  <a:pt x="3526015" y="4310446"/>
                </a:cubicBezTo>
                <a:lnTo>
                  <a:pt x="3541068" y="4325645"/>
                </a:lnTo>
                <a:lnTo>
                  <a:pt x="3524889" y="4317842"/>
                </a:lnTo>
                <a:cubicBezTo>
                  <a:pt x="3516531" y="4313219"/>
                  <a:pt x="3509878" y="4306634"/>
                  <a:pt x="3501182" y="4302439"/>
                </a:cubicBezTo>
                <a:cubicBezTo>
                  <a:pt x="3493556" y="4298761"/>
                  <a:pt x="3477535" y="4286636"/>
                  <a:pt x="3476349" y="4294434"/>
                </a:cubicBezTo>
                <a:cubicBezTo>
                  <a:pt x="3474124" y="4309042"/>
                  <a:pt x="3523207" y="4329379"/>
                  <a:pt x="3531289" y="4332840"/>
                </a:cubicBezTo>
                <a:cubicBezTo>
                  <a:pt x="3544662" y="4338565"/>
                  <a:pt x="3559314" y="4342384"/>
                  <a:pt x="3572303" y="4348648"/>
                </a:cubicBezTo>
                <a:cubicBezTo>
                  <a:pt x="3586367" y="4355429"/>
                  <a:pt x="3598472" y="4364622"/>
                  <a:pt x="3612189" y="4371853"/>
                </a:cubicBezTo>
                <a:cubicBezTo>
                  <a:pt x="3648733" y="4391118"/>
                  <a:pt x="3654291" y="4393552"/>
                  <a:pt x="3659129" y="4394854"/>
                </a:cubicBezTo>
                <a:lnTo>
                  <a:pt x="3660937" y="4395383"/>
                </a:lnTo>
                <a:lnTo>
                  <a:pt x="3700618" y="4418467"/>
                </a:lnTo>
                <a:cubicBezTo>
                  <a:pt x="3789681" y="4465415"/>
                  <a:pt x="3707775" y="4420956"/>
                  <a:pt x="3798824" y="4457886"/>
                </a:cubicBezTo>
                <a:lnTo>
                  <a:pt x="3827693" y="4470724"/>
                </a:lnTo>
                <a:lnTo>
                  <a:pt x="3831353" y="4474088"/>
                </a:lnTo>
                <a:cubicBezTo>
                  <a:pt x="3837571" y="4480072"/>
                  <a:pt x="3844921" y="4487363"/>
                  <a:pt x="3853764" y="4496292"/>
                </a:cubicBezTo>
                <a:cubicBezTo>
                  <a:pt x="3856569" y="4499124"/>
                  <a:pt x="3852268" y="4498043"/>
                  <a:pt x="3846311" y="4495793"/>
                </a:cubicBezTo>
                <a:lnTo>
                  <a:pt x="3837918" y="4492168"/>
                </a:lnTo>
                <a:lnTo>
                  <a:pt x="3838440" y="4490836"/>
                </a:lnTo>
                <a:cubicBezTo>
                  <a:pt x="3836780" y="4485386"/>
                  <a:pt x="3826012" y="4478938"/>
                  <a:pt x="3822532" y="4473289"/>
                </a:cubicBezTo>
                <a:lnTo>
                  <a:pt x="3735644" y="4439579"/>
                </a:lnTo>
                <a:lnTo>
                  <a:pt x="3727625" y="4436125"/>
                </a:lnTo>
                <a:lnTo>
                  <a:pt x="3643423" y="4394856"/>
                </a:lnTo>
                <a:cubicBezTo>
                  <a:pt x="3630127" y="4387120"/>
                  <a:pt x="3617307" y="4378814"/>
                  <a:pt x="3603536" y="4371651"/>
                </a:cubicBezTo>
                <a:cubicBezTo>
                  <a:pt x="3582412" y="4360662"/>
                  <a:pt x="3520769" y="4326190"/>
                  <a:pt x="3538815" y="4340440"/>
                </a:cubicBezTo>
                <a:cubicBezTo>
                  <a:pt x="3586918" y="4378417"/>
                  <a:pt x="3585212" y="4381817"/>
                  <a:pt x="3658476" y="4410056"/>
                </a:cubicBezTo>
                <a:cubicBezTo>
                  <a:pt x="3672148" y="4415326"/>
                  <a:pt x="3686514" y="4419658"/>
                  <a:pt x="3700534" y="4424458"/>
                </a:cubicBezTo>
                <a:lnTo>
                  <a:pt x="3727625" y="4436125"/>
                </a:lnTo>
                <a:lnTo>
                  <a:pt x="3730977" y="4437769"/>
                </a:lnTo>
                <a:lnTo>
                  <a:pt x="3735644" y="4439579"/>
                </a:lnTo>
                <a:lnTo>
                  <a:pt x="3740503" y="4441672"/>
                </a:lnTo>
                <a:cubicBezTo>
                  <a:pt x="3753799" y="4449408"/>
                  <a:pt x="3766326" y="4458096"/>
                  <a:pt x="3780390" y="4464877"/>
                </a:cubicBezTo>
                <a:cubicBezTo>
                  <a:pt x="3788017" y="4468556"/>
                  <a:pt x="3797597" y="4469206"/>
                  <a:pt x="3805223" y="4472884"/>
                </a:cubicBezTo>
                <a:cubicBezTo>
                  <a:pt x="3813920" y="4477077"/>
                  <a:pt x="3820235" y="4484092"/>
                  <a:pt x="3828930" y="4488286"/>
                </a:cubicBezTo>
                <a:lnTo>
                  <a:pt x="3837918" y="4492168"/>
                </a:lnTo>
                <a:lnTo>
                  <a:pt x="3836457" y="4495886"/>
                </a:lnTo>
                <a:cubicBezTo>
                  <a:pt x="3826954" y="4502877"/>
                  <a:pt x="3814133" y="4490413"/>
                  <a:pt x="3802971" y="4487678"/>
                </a:cubicBezTo>
                <a:cubicBezTo>
                  <a:pt x="3778756" y="4481742"/>
                  <a:pt x="3760641" y="4465710"/>
                  <a:pt x="3738251" y="4456466"/>
                </a:cubicBezTo>
                <a:cubicBezTo>
                  <a:pt x="3724903" y="4450956"/>
                  <a:pt x="3715576" y="4447666"/>
                  <a:pt x="3708341" y="4445468"/>
                </a:cubicBezTo>
                <a:lnTo>
                  <a:pt x="3705921" y="4444847"/>
                </a:lnTo>
                <a:lnTo>
                  <a:pt x="3681057" y="4432855"/>
                </a:lnTo>
                <a:cubicBezTo>
                  <a:pt x="3670924" y="4427413"/>
                  <a:pt x="3663785" y="4423311"/>
                  <a:pt x="3658168" y="4419960"/>
                </a:cubicBezTo>
                <a:lnTo>
                  <a:pt x="3652862" y="4416725"/>
                </a:lnTo>
                <a:lnTo>
                  <a:pt x="3657223" y="4419031"/>
                </a:lnTo>
                <a:cubicBezTo>
                  <a:pt x="3659006" y="4419765"/>
                  <a:pt x="3659333" y="4419456"/>
                  <a:pt x="3657349" y="4417454"/>
                </a:cubicBezTo>
                <a:cubicBezTo>
                  <a:pt x="3636413" y="4396314"/>
                  <a:pt x="3603424" y="4391448"/>
                  <a:pt x="3576450" y="4378440"/>
                </a:cubicBezTo>
                <a:cubicBezTo>
                  <a:pt x="3507746" y="4345309"/>
                  <a:pt x="3566181" y="4363199"/>
                  <a:pt x="3488022" y="4331827"/>
                </a:cubicBezTo>
                <a:cubicBezTo>
                  <a:pt x="3472096" y="4325434"/>
                  <a:pt x="3454281" y="4322207"/>
                  <a:pt x="3438355" y="4315815"/>
                </a:cubicBezTo>
                <a:cubicBezTo>
                  <a:pt x="3294917" y="4258240"/>
                  <a:pt x="3472600" y="4321370"/>
                  <a:pt x="3348801" y="4276599"/>
                </a:cubicBezTo>
                <a:cubicBezTo>
                  <a:pt x="3340679" y="4273660"/>
                  <a:pt x="3331595" y="4272271"/>
                  <a:pt x="3323968" y="4268593"/>
                </a:cubicBezTo>
                <a:cubicBezTo>
                  <a:pt x="3315272" y="4264399"/>
                  <a:pt x="3293139" y="4247312"/>
                  <a:pt x="3300262" y="4253190"/>
                </a:cubicBezTo>
                <a:lnTo>
                  <a:pt x="3331035" y="4279942"/>
                </a:lnTo>
                <a:lnTo>
                  <a:pt x="3290482" y="4260385"/>
                </a:lnTo>
                <a:cubicBezTo>
                  <a:pt x="3271035" y="4251007"/>
                  <a:pt x="3253103" y="4239713"/>
                  <a:pt x="3234415" y="4229377"/>
                </a:cubicBezTo>
                <a:cubicBezTo>
                  <a:pt x="3214692" y="4218468"/>
                  <a:pt x="3198771" y="4209587"/>
                  <a:pt x="3185649" y="4202238"/>
                </a:cubicBezTo>
                <a:lnTo>
                  <a:pt x="3180637" y="4199427"/>
                </a:lnTo>
                <a:lnTo>
                  <a:pt x="3174445" y="4209255"/>
                </a:lnTo>
                <a:cubicBezTo>
                  <a:pt x="3144381" y="4242362"/>
                  <a:pt x="3085961" y="4193336"/>
                  <a:pt x="3028054" y="4136199"/>
                </a:cubicBezTo>
                <a:lnTo>
                  <a:pt x="3015867" y="4123926"/>
                </a:lnTo>
                <a:lnTo>
                  <a:pt x="3011341" y="4134349"/>
                </a:lnTo>
                <a:cubicBezTo>
                  <a:pt x="2993975" y="4171507"/>
                  <a:pt x="2970503" y="4214205"/>
                  <a:pt x="2919186" y="4312019"/>
                </a:cubicBezTo>
                <a:cubicBezTo>
                  <a:pt x="2856139" y="4432188"/>
                  <a:pt x="2889932" y="4335990"/>
                  <a:pt x="2957931" y="4165788"/>
                </a:cubicBezTo>
                <a:lnTo>
                  <a:pt x="2981581" y="4107102"/>
                </a:lnTo>
                <a:lnTo>
                  <a:pt x="2975532" y="4104533"/>
                </a:lnTo>
                <a:lnTo>
                  <a:pt x="2958949" y="4096638"/>
                </a:lnTo>
                <a:lnTo>
                  <a:pt x="2953812" y="4105380"/>
                </a:lnTo>
                <a:cubicBezTo>
                  <a:pt x="2927130" y="4149661"/>
                  <a:pt x="2909755" y="4173010"/>
                  <a:pt x="2920500" y="4136109"/>
                </a:cubicBezTo>
                <a:cubicBezTo>
                  <a:pt x="2923082" y="4127239"/>
                  <a:pt x="2927300" y="4115657"/>
                  <a:pt x="2932825" y="4101947"/>
                </a:cubicBezTo>
                <a:lnTo>
                  <a:pt x="2939156" y="4087214"/>
                </a:lnTo>
                <a:lnTo>
                  <a:pt x="2926360" y="4081123"/>
                </a:lnTo>
                <a:lnTo>
                  <a:pt x="2922266" y="4091102"/>
                </a:lnTo>
                <a:cubicBezTo>
                  <a:pt x="2873505" y="4202367"/>
                  <a:pt x="2815632" y="4306952"/>
                  <a:pt x="2730935" y="4392708"/>
                </a:cubicBezTo>
                <a:cubicBezTo>
                  <a:pt x="2724202" y="4399525"/>
                  <a:pt x="2718529" y="4404934"/>
                  <a:pt x="2713850" y="4409020"/>
                </a:cubicBezTo>
                <a:lnTo>
                  <a:pt x="2706365" y="4414660"/>
                </a:lnTo>
                <a:lnTo>
                  <a:pt x="2649385" y="4537604"/>
                </a:lnTo>
                <a:cubicBezTo>
                  <a:pt x="2630779" y="4576614"/>
                  <a:pt x="2659944" y="4495238"/>
                  <a:pt x="2680347" y="4428251"/>
                </a:cubicBezTo>
                <a:lnTo>
                  <a:pt x="2682341" y="4421394"/>
                </a:lnTo>
                <a:lnTo>
                  <a:pt x="2682143" y="4418484"/>
                </a:lnTo>
                <a:cubicBezTo>
                  <a:pt x="2682777" y="4410980"/>
                  <a:pt x="2685356" y="4399084"/>
                  <a:pt x="2689680" y="4383541"/>
                </a:cubicBezTo>
                <a:lnTo>
                  <a:pt x="2694727" y="4367605"/>
                </a:lnTo>
                <a:lnTo>
                  <a:pt x="2692625" y="4360422"/>
                </a:lnTo>
                <a:cubicBezTo>
                  <a:pt x="2690406" y="4357025"/>
                  <a:pt x="2687596" y="4353700"/>
                  <a:pt x="2685969" y="4350229"/>
                </a:cubicBezTo>
                <a:cubicBezTo>
                  <a:pt x="2671229" y="4391017"/>
                  <a:pt x="2640667" y="4515947"/>
                  <a:pt x="2641752" y="4472593"/>
                </a:cubicBezTo>
                <a:cubicBezTo>
                  <a:pt x="2643668" y="4395951"/>
                  <a:pt x="2729126" y="4182361"/>
                  <a:pt x="2688541" y="4247404"/>
                </a:cubicBezTo>
                <a:lnTo>
                  <a:pt x="2656604" y="4313901"/>
                </a:lnTo>
                <a:lnTo>
                  <a:pt x="2669814" y="4264954"/>
                </a:lnTo>
                <a:lnTo>
                  <a:pt x="2667673" y="4268836"/>
                </a:lnTo>
                <a:lnTo>
                  <a:pt x="2659359" y="4298658"/>
                </a:lnTo>
                <a:lnTo>
                  <a:pt x="2647739" y="4340625"/>
                </a:lnTo>
                <a:lnTo>
                  <a:pt x="2643488" y="4354850"/>
                </a:lnTo>
                <a:lnTo>
                  <a:pt x="2665002" y="4273675"/>
                </a:lnTo>
                <a:lnTo>
                  <a:pt x="2647554" y="4305295"/>
                </a:lnTo>
                <a:lnTo>
                  <a:pt x="2638335" y="4333895"/>
                </a:lnTo>
                <a:cubicBezTo>
                  <a:pt x="2618922" y="4394136"/>
                  <a:pt x="2598329" y="4457759"/>
                  <a:pt x="2585659" y="4493824"/>
                </a:cubicBezTo>
                <a:cubicBezTo>
                  <a:pt x="2579181" y="4512266"/>
                  <a:pt x="2570355" y="4529796"/>
                  <a:pt x="2562703" y="4547781"/>
                </a:cubicBezTo>
                <a:cubicBezTo>
                  <a:pt x="2550408" y="4576677"/>
                  <a:pt x="2554330" y="4561374"/>
                  <a:pt x="2564929" y="4526635"/>
                </a:cubicBezTo>
                <a:lnTo>
                  <a:pt x="2573513" y="4498903"/>
                </a:lnTo>
                <a:lnTo>
                  <a:pt x="2578909" y="4494312"/>
                </a:lnTo>
                <a:cubicBezTo>
                  <a:pt x="2585460" y="4482784"/>
                  <a:pt x="2589361" y="4462709"/>
                  <a:pt x="2592384" y="4439284"/>
                </a:cubicBezTo>
                <a:lnTo>
                  <a:pt x="2592601" y="4437285"/>
                </a:lnTo>
                <a:lnTo>
                  <a:pt x="2607238" y="4388867"/>
                </a:lnTo>
                <a:lnTo>
                  <a:pt x="2612955" y="4368760"/>
                </a:lnTo>
                <a:lnTo>
                  <a:pt x="2606639" y="4380617"/>
                </a:lnTo>
                <a:lnTo>
                  <a:pt x="2595436" y="4420445"/>
                </a:lnTo>
                <a:lnTo>
                  <a:pt x="2593869" y="4425682"/>
                </a:lnTo>
                <a:lnTo>
                  <a:pt x="2596769" y="4399142"/>
                </a:lnTo>
                <a:lnTo>
                  <a:pt x="2594921" y="4402613"/>
                </a:lnTo>
                <a:lnTo>
                  <a:pt x="2588841" y="4425650"/>
                </a:lnTo>
                <a:cubicBezTo>
                  <a:pt x="2580063" y="4459065"/>
                  <a:pt x="2569507" y="4500242"/>
                  <a:pt x="2576740" y="4480226"/>
                </a:cubicBezTo>
                <a:cubicBezTo>
                  <a:pt x="2579324" y="4473078"/>
                  <a:pt x="2582278" y="4464058"/>
                  <a:pt x="2585446" y="4453863"/>
                </a:cubicBezTo>
                <a:lnTo>
                  <a:pt x="2593869" y="4425682"/>
                </a:lnTo>
                <a:lnTo>
                  <a:pt x="2592601" y="4437285"/>
                </a:lnTo>
                <a:lnTo>
                  <a:pt x="2592212" y="4438577"/>
                </a:lnTo>
                <a:cubicBezTo>
                  <a:pt x="2587123" y="4455126"/>
                  <a:pt x="2582067" y="4471350"/>
                  <a:pt x="2577403" y="4486332"/>
                </a:cubicBezTo>
                <a:lnTo>
                  <a:pt x="2573513" y="4498903"/>
                </a:lnTo>
                <a:lnTo>
                  <a:pt x="2566878" y="4504546"/>
                </a:lnTo>
                <a:cubicBezTo>
                  <a:pt x="2562057" y="4505388"/>
                  <a:pt x="2556352" y="4503444"/>
                  <a:pt x="2549543" y="4498065"/>
                </a:cubicBezTo>
                <a:lnTo>
                  <a:pt x="2543034" y="4488992"/>
                </a:lnTo>
                <a:lnTo>
                  <a:pt x="2533423" y="4506455"/>
                </a:lnTo>
                <a:cubicBezTo>
                  <a:pt x="2517322" y="4535283"/>
                  <a:pt x="2520813" y="4525973"/>
                  <a:pt x="2537674" y="4490299"/>
                </a:cubicBezTo>
                <a:lnTo>
                  <a:pt x="2540193" y="4485035"/>
                </a:lnTo>
                <a:lnTo>
                  <a:pt x="2535532" y="4478536"/>
                </a:lnTo>
                <a:cubicBezTo>
                  <a:pt x="2533209" y="4471274"/>
                  <a:pt x="2533026" y="4463318"/>
                  <a:pt x="2534367" y="4454834"/>
                </a:cubicBezTo>
                <a:lnTo>
                  <a:pt x="2536476" y="4447727"/>
                </a:lnTo>
                <a:lnTo>
                  <a:pt x="2536380" y="4448348"/>
                </a:lnTo>
                <a:cubicBezTo>
                  <a:pt x="2536033" y="4450748"/>
                  <a:pt x="2536527" y="4457892"/>
                  <a:pt x="2537229" y="4455572"/>
                </a:cubicBezTo>
                <a:cubicBezTo>
                  <a:pt x="2539427" y="4448296"/>
                  <a:pt x="2541632" y="4439199"/>
                  <a:pt x="2543847" y="4428962"/>
                </a:cubicBezTo>
                <a:lnTo>
                  <a:pt x="2545333" y="4421493"/>
                </a:lnTo>
                <a:lnTo>
                  <a:pt x="2555769" y="4398912"/>
                </a:lnTo>
                <a:cubicBezTo>
                  <a:pt x="2575655" y="4359174"/>
                  <a:pt x="2600201" y="4316302"/>
                  <a:pt x="2589956" y="4280949"/>
                </a:cubicBezTo>
                <a:lnTo>
                  <a:pt x="2587001" y="4275571"/>
                </a:lnTo>
                <a:lnTo>
                  <a:pt x="2591670" y="4258542"/>
                </a:lnTo>
                <a:lnTo>
                  <a:pt x="2590475" y="4255581"/>
                </a:lnTo>
                <a:lnTo>
                  <a:pt x="2581740" y="4271002"/>
                </a:lnTo>
                <a:lnTo>
                  <a:pt x="2583553" y="4269298"/>
                </a:lnTo>
                <a:lnTo>
                  <a:pt x="2587001" y="4275571"/>
                </a:lnTo>
                <a:lnTo>
                  <a:pt x="2583077" y="4289871"/>
                </a:lnTo>
                <a:cubicBezTo>
                  <a:pt x="2577992" y="4302839"/>
                  <a:pt x="2571320" y="4317451"/>
                  <a:pt x="2564960" y="4331076"/>
                </a:cubicBezTo>
                <a:lnTo>
                  <a:pt x="2560987" y="4339705"/>
                </a:lnTo>
                <a:lnTo>
                  <a:pt x="2563838" y="4324531"/>
                </a:lnTo>
                <a:cubicBezTo>
                  <a:pt x="2566054" y="4313612"/>
                  <a:pt x="2568267" y="4303603"/>
                  <a:pt x="2570470" y="4295189"/>
                </a:cubicBezTo>
                <a:lnTo>
                  <a:pt x="2573930" y="4284790"/>
                </a:lnTo>
                <a:lnTo>
                  <a:pt x="2556856" y="4314932"/>
                </a:lnTo>
                <a:lnTo>
                  <a:pt x="2556517" y="4317145"/>
                </a:lnTo>
                <a:lnTo>
                  <a:pt x="2556471" y="4315614"/>
                </a:lnTo>
                <a:lnTo>
                  <a:pt x="2556267" y="4315973"/>
                </a:lnTo>
                <a:lnTo>
                  <a:pt x="2556175" y="4319376"/>
                </a:lnTo>
                <a:lnTo>
                  <a:pt x="2549089" y="4365548"/>
                </a:lnTo>
                <a:lnTo>
                  <a:pt x="2548721" y="4366344"/>
                </a:lnTo>
                <a:cubicBezTo>
                  <a:pt x="2542851" y="4380142"/>
                  <a:pt x="2548424" y="4350903"/>
                  <a:pt x="2552830" y="4327082"/>
                </a:cubicBezTo>
                <a:lnTo>
                  <a:pt x="2554115" y="4319773"/>
                </a:lnTo>
                <a:lnTo>
                  <a:pt x="2547360" y="4331698"/>
                </a:lnTo>
                <a:lnTo>
                  <a:pt x="2542213" y="4349490"/>
                </a:lnTo>
                <a:lnTo>
                  <a:pt x="2545211" y="4335494"/>
                </a:lnTo>
                <a:lnTo>
                  <a:pt x="2543480" y="4338549"/>
                </a:lnTo>
                <a:lnTo>
                  <a:pt x="2540567" y="4355182"/>
                </a:lnTo>
                <a:lnTo>
                  <a:pt x="2532336" y="4383627"/>
                </a:lnTo>
                <a:lnTo>
                  <a:pt x="2527899" y="4376113"/>
                </a:lnTo>
                <a:lnTo>
                  <a:pt x="2527515" y="4366735"/>
                </a:lnTo>
                <a:lnTo>
                  <a:pt x="2408392" y="4577042"/>
                </a:lnTo>
                <a:cubicBezTo>
                  <a:pt x="2355554" y="4670328"/>
                  <a:pt x="2364690" y="4644877"/>
                  <a:pt x="2406605" y="4556281"/>
                </a:cubicBezTo>
                <a:lnTo>
                  <a:pt x="2418629" y="4531153"/>
                </a:lnTo>
                <a:lnTo>
                  <a:pt x="2436911" y="4513453"/>
                </a:lnTo>
                <a:cubicBezTo>
                  <a:pt x="2442234" y="4506229"/>
                  <a:pt x="2446646" y="4498130"/>
                  <a:pt x="2450605" y="4489631"/>
                </a:cubicBezTo>
                <a:lnTo>
                  <a:pt x="2463848" y="4458336"/>
                </a:lnTo>
                <a:lnTo>
                  <a:pt x="2457161" y="4468442"/>
                </a:lnTo>
                <a:cubicBezTo>
                  <a:pt x="2454675" y="4471540"/>
                  <a:pt x="2452717" y="4473145"/>
                  <a:pt x="2451395" y="4472974"/>
                </a:cubicBezTo>
                <a:lnTo>
                  <a:pt x="2447180" y="4471828"/>
                </a:lnTo>
                <a:lnTo>
                  <a:pt x="2435456" y="4495990"/>
                </a:lnTo>
                <a:lnTo>
                  <a:pt x="2418629" y="4531153"/>
                </a:lnTo>
                <a:lnTo>
                  <a:pt x="2417750" y="4532005"/>
                </a:lnTo>
                <a:cubicBezTo>
                  <a:pt x="2403327" y="4541466"/>
                  <a:pt x="2415803" y="4511401"/>
                  <a:pt x="2424916" y="4486278"/>
                </a:cubicBezTo>
                <a:lnTo>
                  <a:pt x="2431484" y="4465412"/>
                </a:lnTo>
                <a:lnTo>
                  <a:pt x="2427672" y="4462446"/>
                </a:lnTo>
                <a:lnTo>
                  <a:pt x="2418821" y="4479396"/>
                </a:lnTo>
                <a:cubicBezTo>
                  <a:pt x="2407684" y="4500990"/>
                  <a:pt x="2391037" y="4532557"/>
                  <a:pt x="2372787" y="4554187"/>
                </a:cubicBezTo>
                <a:lnTo>
                  <a:pt x="2365382" y="4561172"/>
                </a:lnTo>
                <a:lnTo>
                  <a:pt x="2360966" y="4569581"/>
                </a:lnTo>
                <a:lnTo>
                  <a:pt x="2311272" y="4648448"/>
                </a:lnTo>
                <a:lnTo>
                  <a:pt x="2313437" y="4643864"/>
                </a:lnTo>
                <a:cubicBezTo>
                  <a:pt x="2318442" y="4632814"/>
                  <a:pt x="2323694" y="4620807"/>
                  <a:pt x="2329142" y="4608063"/>
                </a:cubicBezTo>
                <a:lnTo>
                  <a:pt x="2342467" y="4575819"/>
                </a:lnTo>
                <a:lnTo>
                  <a:pt x="2335309" y="4578300"/>
                </a:lnTo>
                <a:lnTo>
                  <a:pt x="2334845" y="4578139"/>
                </a:lnTo>
                <a:lnTo>
                  <a:pt x="2312733" y="4632822"/>
                </a:lnTo>
                <a:cubicBezTo>
                  <a:pt x="2308720" y="4642816"/>
                  <a:pt x="2305067" y="4651989"/>
                  <a:pt x="2302049" y="4659725"/>
                </a:cubicBezTo>
                <a:lnTo>
                  <a:pt x="2298746" y="4668479"/>
                </a:lnTo>
                <a:lnTo>
                  <a:pt x="2243553" y="4761011"/>
                </a:lnTo>
                <a:cubicBezTo>
                  <a:pt x="2199089" y="4848300"/>
                  <a:pt x="2206975" y="4823958"/>
                  <a:pt x="2238098" y="4751948"/>
                </a:cubicBezTo>
                <a:lnTo>
                  <a:pt x="2254767" y="4713933"/>
                </a:lnTo>
                <a:lnTo>
                  <a:pt x="2249442" y="4730434"/>
                </a:lnTo>
                <a:cubicBezTo>
                  <a:pt x="2236409" y="4771338"/>
                  <a:pt x="2231931" y="4787447"/>
                  <a:pt x="2242704" y="4753787"/>
                </a:cubicBezTo>
                <a:lnTo>
                  <a:pt x="2266608" y="4687259"/>
                </a:lnTo>
                <a:lnTo>
                  <a:pt x="2284736" y="4646748"/>
                </a:lnTo>
                <a:cubicBezTo>
                  <a:pt x="2293748" y="4626765"/>
                  <a:pt x="2303223" y="4605900"/>
                  <a:pt x="2312929" y="4584663"/>
                </a:cubicBezTo>
                <a:lnTo>
                  <a:pt x="2325440" y="4557631"/>
                </a:lnTo>
                <a:lnTo>
                  <a:pt x="2327501" y="4551537"/>
                </a:lnTo>
                <a:lnTo>
                  <a:pt x="2332249" y="4542922"/>
                </a:lnTo>
                <a:lnTo>
                  <a:pt x="2372074" y="4456874"/>
                </a:lnTo>
                <a:lnTo>
                  <a:pt x="2382613" y="4434583"/>
                </a:lnTo>
                <a:lnTo>
                  <a:pt x="2348540" y="4487384"/>
                </a:lnTo>
                <a:lnTo>
                  <a:pt x="2338797" y="4503918"/>
                </a:lnTo>
                <a:lnTo>
                  <a:pt x="2293306" y="4612959"/>
                </a:lnTo>
                <a:lnTo>
                  <a:pt x="2266608" y="4687259"/>
                </a:lnTo>
                <a:lnTo>
                  <a:pt x="2259326" y="4703533"/>
                </a:lnTo>
                <a:lnTo>
                  <a:pt x="2254767" y="4713933"/>
                </a:lnTo>
                <a:lnTo>
                  <a:pt x="2260716" y="4695499"/>
                </a:lnTo>
                <a:cubicBezTo>
                  <a:pt x="2273384" y="4656694"/>
                  <a:pt x="2289925" y="4607453"/>
                  <a:pt x="2307511" y="4558316"/>
                </a:cubicBezTo>
                <a:lnTo>
                  <a:pt x="2308869" y="4554709"/>
                </a:lnTo>
                <a:lnTo>
                  <a:pt x="2291967" y="4583390"/>
                </a:lnTo>
                <a:lnTo>
                  <a:pt x="2287820" y="4589871"/>
                </a:lnTo>
                <a:lnTo>
                  <a:pt x="2215506" y="4771628"/>
                </a:lnTo>
                <a:cubicBezTo>
                  <a:pt x="2206313" y="4792712"/>
                  <a:pt x="2220849" y="4725365"/>
                  <a:pt x="2229544" y="4704072"/>
                </a:cubicBezTo>
                <a:lnTo>
                  <a:pt x="2268150" y="4614491"/>
                </a:lnTo>
                <a:lnTo>
                  <a:pt x="2268166" y="4613957"/>
                </a:lnTo>
                <a:cubicBezTo>
                  <a:pt x="2269402" y="4610263"/>
                  <a:pt x="2271784" y="4604477"/>
                  <a:pt x="2275161" y="4596874"/>
                </a:cubicBezTo>
                <a:lnTo>
                  <a:pt x="2283516" y="4578836"/>
                </a:lnTo>
                <a:lnTo>
                  <a:pt x="2326303" y="4479558"/>
                </a:lnTo>
                <a:lnTo>
                  <a:pt x="2346966" y="4433254"/>
                </a:lnTo>
                <a:lnTo>
                  <a:pt x="2331435" y="4465763"/>
                </a:lnTo>
                <a:cubicBezTo>
                  <a:pt x="2204099" y="4727550"/>
                  <a:pt x="2002448" y="5099974"/>
                  <a:pt x="2175514" y="4714233"/>
                </a:cubicBezTo>
                <a:lnTo>
                  <a:pt x="2207603" y="4647090"/>
                </a:lnTo>
                <a:lnTo>
                  <a:pt x="2208888" y="4644996"/>
                </a:lnTo>
                <a:cubicBezTo>
                  <a:pt x="2219207" y="4627795"/>
                  <a:pt x="2230222" y="4609075"/>
                  <a:pt x="2241764" y="4589186"/>
                </a:cubicBezTo>
                <a:lnTo>
                  <a:pt x="2246873" y="4580276"/>
                </a:lnTo>
                <a:lnTo>
                  <a:pt x="2247240" y="4579362"/>
                </a:lnTo>
                <a:cubicBezTo>
                  <a:pt x="2255683" y="4559451"/>
                  <a:pt x="2269682" y="4528625"/>
                  <a:pt x="2282092" y="4500918"/>
                </a:cubicBezTo>
                <a:lnTo>
                  <a:pt x="2283811" y="4497050"/>
                </a:lnTo>
                <a:lnTo>
                  <a:pt x="2286562" y="4494235"/>
                </a:lnTo>
                <a:cubicBezTo>
                  <a:pt x="2299653" y="4473261"/>
                  <a:pt x="2308633" y="4439355"/>
                  <a:pt x="2302683" y="4453820"/>
                </a:cubicBezTo>
                <a:cubicBezTo>
                  <a:pt x="2300310" y="4459591"/>
                  <a:pt x="2297231" y="4466748"/>
                  <a:pt x="2293711" y="4474772"/>
                </a:cubicBezTo>
                <a:lnTo>
                  <a:pt x="2283811" y="4497050"/>
                </a:lnTo>
                <a:lnTo>
                  <a:pt x="2274995" y="4506074"/>
                </a:lnTo>
                <a:lnTo>
                  <a:pt x="2207603" y="4647090"/>
                </a:lnTo>
                <a:lnTo>
                  <a:pt x="2180195" y="4691714"/>
                </a:lnTo>
                <a:cubicBezTo>
                  <a:pt x="2131186" y="4769123"/>
                  <a:pt x="2190867" y="4644947"/>
                  <a:pt x="2262485" y="4511225"/>
                </a:cubicBezTo>
                <a:lnTo>
                  <a:pt x="2267276" y="4502459"/>
                </a:lnTo>
                <a:lnTo>
                  <a:pt x="2268132" y="4494012"/>
                </a:lnTo>
                <a:cubicBezTo>
                  <a:pt x="2269215" y="4489083"/>
                  <a:pt x="2270753" y="4483529"/>
                  <a:pt x="2272064" y="4478289"/>
                </a:cubicBezTo>
                <a:lnTo>
                  <a:pt x="2273145" y="4472471"/>
                </a:lnTo>
                <a:lnTo>
                  <a:pt x="2292147" y="4441490"/>
                </a:lnTo>
                <a:cubicBezTo>
                  <a:pt x="2307121" y="4415013"/>
                  <a:pt x="2321331" y="4388075"/>
                  <a:pt x="2335255" y="4360960"/>
                </a:cubicBezTo>
                <a:lnTo>
                  <a:pt x="2413961" y="4208554"/>
                </a:lnTo>
                <a:lnTo>
                  <a:pt x="2417114" y="4202749"/>
                </a:lnTo>
                <a:cubicBezTo>
                  <a:pt x="2428383" y="4181958"/>
                  <a:pt x="2431331" y="4176384"/>
                  <a:pt x="2419164" y="4198480"/>
                </a:cubicBezTo>
                <a:lnTo>
                  <a:pt x="2413961" y="4208554"/>
                </a:lnTo>
                <a:lnTo>
                  <a:pt x="2394823" y="4243790"/>
                </a:lnTo>
                <a:cubicBezTo>
                  <a:pt x="2350103" y="4326022"/>
                  <a:pt x="2274637" y="4464436"/>
                  <a:pt x="2274637" y="4464436"/>
                </a:cubicBezTo>
                <a:lnTo>
                  <a:pt x="2273145" y="4472471"/>
                </a:lnTo>
                <a:lnTo>
                  <a:pt x="2244457" y="4519242"/>
                </a:lnTo>
                <a:cubicBezTo>
                  <a:pt x="2213589" y="4565170"/>
                  <a:pt x="2283167" y="4415407"/>
                  <a:pt x="2306952" y="4365441"/>
                </a:cubicBezTo>
                <a:cubicBezTo>
                  <a:pt x="2326334" y="4324723"/>
                  <a:pt x="2406364" y="4216678"/>
                  <a:pt x="2373689" y="4247758"/>
                </a:cubicBezTo>
                <a:cubicBezTo>
                  <a:pt x="2365936" y="4255132"/>
                  <a:pt x="2357284" y="4265663"/>
                  <a:pt x="2348031" y="4278541"/>
                </a:cubicBezTo>
                <a:lnTo>
                  <a:pt x="2339487" y="4291640"/>
                </a:lnTo>
                <a:lnTo>
                  <a:pt x="2329185" y="4313091"/>
                </a:lnTo>
                <a:cubicBezTo>
                  <a:pt x="2289711" y="4394695"/>
                  <a:pt x="2249707" y="4476022"/>
                  <a:pt x="2208268" y="4556601"/>
                </a:cubicBezTo>
                <a:cubicBezTo>
                  <a:pt x="2203010" y="4566829"/>
                  <a:pt x="2209148" y="4544826"/>
                  <a:pt x="2213862" y="4526852"/>
                </a:cubicBezTo>
                <a:lnTo>
                  <a:pt x="2216600" y="4515729"/>
                </a:lnTo>
                <a:lnTo>
                  <a:pt x="2201555" y="4546462"/>
                </a:lnTo>
                <a:cubicBezTo>
                  <a:pt x="2185981" y="4578649"/>
                  <a:pt x="2173983" y="4604024"/>
                  <a:pt x="2167952" y="4616103"/>
                </a:cubicBezTo>
                <a:cubicBezTo>
                  <a:pt x="2147146" y="4657771"/>
                  <a:pt x="2194372" y="4551389"/>
                  <a:pt x="2221271" y="4491686"/>
                </a:cubicBezTo>
                <a:lnTo>
                  <a:pt x="2225679" y="4481940"/>
                </a:lnTo>
                <a:lnTo>
                  <a:pt x="2229693" y="4467176"/>
                </a:lnTo>
                <a:lnTo>
                  <a:pt x="2246937" y="4436889"/>
                </a:lnTo>
                <a:lnTo>
                  <a:pt x="2262302" y="4406019"/>
                </a:lnTo>
                <a:cubicBezTo>
                  <a:pt x="2299831" y="4331427"/>
                  <a:pt x="2347402" y="4240332"/>
                  <a:pt x="2319293" y="4283437"/>
                </a:cubicBezTo>
                <a:lnTo>
                  <a:pt x="2310235" y="4299229"/>
                </a:lnTo>
                <a:lnTo>
                  <a:pt x="2254635" y="4406922"/>
                </a:lnTo>
                <a:lnTo>
                  <a:pt x="2235569" y="4445562"/>
                </a:lnTo>
                <a:lnTo>
                  <a:pt x="2229693" y="4467176"/>
                </a:lnTo>
                <a:lnTo>
                  <a:pt x="2212256" y="4497802"/>
                </a:lnTo>
                <a:lnTo>
                  <a:pt x="2133715" y="4641132"/>
                </a:lnTo>
                <a:lnTo>
                  <a:pt x="2199208" y="4514277"/>
                </a:lnTo>
                <a:lnTo>
                  <a:pt x="2202124" y="4507299"/>
                </a:lnTo>
                <a:cubicBezTo>
                  <a:pt x="2204379" y="4502121"/>
                  <a:pt x="2207111" y="4495988"/>
                  <a:pt x="2210116" y="4489312"/>
                </a:cubicBezTo>
                <a:lnTo>
                  <a:pt x="2211907" y="4485368"/>
                </a:lnTo>
                <a:lnTo>
                  <a:pt x="2239443" y="4431310"/>
                </a:lnTo>
                <a:lnTo>
                  <a:pt x="2244321" y="4413365"/>
                </a:lnTo>
                <a:lnTo>
                  <a:pt x="2229786" y="4445981"/>
                </a:lnTo>
                <a:lnTo>
                  <a:pt x="2211907" y="4485368"/>
                </a:lnTo>
                <a:lnTo>
                  <a:pt x="2151809" y="4603352"/>
                </a:lnTo>
                <a:cubicBezTo>
                  <a:pt x="2117339" y="4671022"/>
                  <a:pt x="2165012" y="4567324"/>
                  <a:pt x="2214418" y="4451706"/>
                </a:cubicBezTo>
                <a:lnTo>
                  <a:pt x="2243534" y="4382404"/>
                </a:lnTo>
                <a:lnTo>
                  <a:pt x="2242810" y="4383637"/>
                </a:lnTo>
                <a:cubicBezTo>
                  <a:pt x="2220286" y="4421000"/>
                  <a:pt x="2208752" y="4434796"/>
                  <a:pt x="2219351" y="4401514"/>
                </a:cubicBezTo>
                <a:lnTo>
                  <a:pt x="2226121" y="4383021"/>
                </a:lnTo>
                <a:lnTo>
                  <a:pt x="2221966" y="4390066"/>
                </a:lnTo>
                <a:cubicBezTo>
                  <a:pt x="2194072" y="4451381"/>
                  <a:pt x="2119813" y="4639184"/>
                  <a:pt x="2141192" y="4575306"/>
                </a:cubicBezTo>
                <a:cubicBezTo>
                  <a:pt x="2159094" y="4521819"/>
                  <a:pt x="2184914" y="4470828"/>
                  <a:pt x="2208866" y="4419350"/>
                </a:cubicBezTo>
                <a:lnTo>
                  <a:pt x="2229152" y="4371872"/>
                </a:lnTo>
                <a:lnTo>
                  <a:pt x="2233068" y="4364044"/>
                </a:lnTo>
                <a:lnTo>
                  <a:pt x="2236486" y="4354708"/>
                </a:lnTo>
                <a:lnTo>
                  <a:pt x="2229152" y="4371872"/>
                </a:lnTo>
                <a:lnTo>
                  <a:pt x="2226227" y="4377722"/>
                </a:lnTo>
                <a:cubicBezTo>
                  <a:pt x="2222223" y="4385611"/>
                  <a:pt x="2218603" y="4392598"/>
                  <a:pt x="2215591" y="4398137"/>
                </a:cubicBezTo>
                <a:cubicBezTo>
                  <a:pt x="2213003" y="4402901"/>
                  <a:pt x="2219275" y="4387940"/>
                  <a:pt x="2221117" y="4382843"/>
                </a:cubicBezTo>
                <a:cubicBezTo>
                  <a:pt x="2230029" y="4358179"/>
                  <a:pt x="2246353" y="4310107"/>
                  <a:pt x="2261215" y="4274710"/>
                </a:cubicBezTo>
                <a:lnTo>
                  <a:pt x="2261342" y="4274429"/>
                </a:lnTo>
                <a:lnTo>
                  <a:pt x="2245092" y="4331195"/>
                </a:lnTo>
                <a:lnTo>
                  <a:pt x="2278194" y="4240774"/>
                </a:lnTo>
                <a:lnTo>
                  <a:pt x="2271948" y="4251104"/>
                </a:lnTo>
                <a:lnTo>
                  <a:pt x="2261342" y="4274429"/>
                </a:lnTo>
                <a:lnTo>
                  <a:pt x="2265335" y="4260481"/>
                </a:lnTo>
                <a:cubicBezTo>
                  <a:pt x="2268724" y="4242473"/>
                  <a:pt x="2266231" y="4241619"/>
                  <a:pt x="2260046" y="4251477"/>
                </a:cubicBezTo>
                <a:lnTo>
                  <a:pt x="2253067" y="4264529"/>
                </a:lnTo>
                <a:lnTo>
                  <a:pt x="2249255" y="4276809"/>
                </a:lnTo>
                <a:cubicBezTo>
                  <a:pt x="2245690" y="4286781"/>
                  <a:pt x="2241752" y="4296056"/>
                  <a:pt x="2237218" y="4304216"/>
                </a:cubicBezTo>
                <a:cubicBezTo>
                  <a:pt x="2231533" y="4314449"/>
                  <a:pt x="2230974" y="4313993"/>
                  <a:pt x="2233313" y="4306822"/>
                </a:cubicBezTo>
                <a:lnTo>
                  <a:pt x="2235557" y="4300471"/>
                </a:lnTo>
                <a:lnTo>
                  <a:pt x="2232600" y="4306744"/>
                </a:lnTo>
                <a:cubicBezTo>
                  <a:pt x="2209832" y="4356424"/>
                  <a:pt x="2181046" y="4423183"/>
                  <a:pt x="2163739" y="4455488"/>
                </a:cubicBezTo>
                <a:cubicBezTo>
                  <a:pt x="2152292" y="4476859"/>
                  <a:pt x="2121611" y="4541961"/>
                  <a:pt x="2127184" y="4518366"/>
                </a:cubicBezTo>
                <a:cubicBezTo>
                  <a:pt x="2133164" y="4493035"/>
                  <a:pt x="2142518" y="4468747"/>
                  <a:pt x="2152715" y="4444719"/>
                </a:cubicBezTo>
                <a:lnTo>
                  <a:pt x="2162674" y="4421250"/>
                </a:lnTo>
                <a:lnTo>
                  <a:pt x="2189908" y="4376046"/>
                </a:lnTo>
                <a:cubicBezTo>
                  <a:pt x="2226617" y="4312821"/>
                  <a:pt x="2256458" y="4251705"/>
                  <a:pt x="2245124" y="4248331"/>
                </a:cubicBezTo>
                <a:lnTo>
                  <a:pt x="2230703" y="4256221"/>
                </a:lnTo>
                <a:lnTo>
                  <a:pt x="2230513" y="4256532"/>
                </a:lnTo>
                <a:lnTo>
                  <a:pt x="2230598" y="4256279"/>
                </a:lnTo>
                <a:lnTo>
                  <a:pt x="2228369" y="4257498"/>
                </a:lnTo>
                <a:lnTo>
                  <a:pt x="2211971" y="4271448"/>
                </a:lnTo>
                <a:lnTo>
                  <a:pt x="2213539" y="4268162"/>
                </a:lnTo>
                <a:cubicBezTo>
                  <a:pt x="2219533" y="4255279"/>
                  <a:pt x="2224244" y="4244753"/>
                  <a:pt x="2227176" y="4237621"/>
                </a:cubicBezTo>
                <a:lnTo>
                  <a:pt x="2228460" y="4233213"/>
                </a:lnTo>
                <a:lnTo>
                  <a:pt x="2211988" y="4256254"/>
                </a:lnTo>
                <a:lnTo>
                  <a:pt x="2211392" y="4256844"/>
                </a:lnTo>
                <a:lnTo>
                  <a:pt x="2203780" y="4269074"/>
                </a:lnTo>
                <a:lnTo>
                  <a:pt x="2206817" y="4262418"/>
                </a:lnTo>
                <a:lnTo>
                  <a:pt x="2207301" y="4260894"/>
                </a:lnTo>
                <a:lnTo>
                  <a:pt x="2200796" y="4267333"/>
                </a:lnTo>
                <a:lnTo>
                  <a:pt x="2200324" y="4268115"/>
                </a:lnTo>
                <a:cubicBezTo>
                  <a:pt x="2188138" y="4289074"/>
                  <a:pt x="2174946" y="4309509"/>
                  <a:pt x="2162258" y="4330206"/>
                </a:cubicBezTo>
                <a:lnTo>
                  <a:pt x="2159551" y="4335123"/>
                </a:lnTo>
                <a:lnTo>
                  <a:pt x="2160443" y="4332778"/>
                </a:lnTo>
                <a:lnTo>
                  <a:pt x="2198627" y="4253666"/>
                </a:lnTo>
                <a:cubicBezTo>
                  <a:pt x="2204261" y="4240630"/>
                  <a:pt x="2188681" y="4264351"/>
                  <a:pt x="2177021" y="4284198"/>
                </a:cubicBezTo>
                <a:lnTo>
                  <a:pt x="2172390" y="4292578"/>
                </a:lnTo>
                <a:lnTo>
                  <a:pt x="2169974" y="4284801"/>
                </a:lnTo>
                <a:cubicBezTo>
                  <a:pt x="2169166" y="4282202"/>
                  <a:pt x="2168354" y="4280033"/>
                  <a:pt x="2167535" y="4278946"/>
                </a:cubicBezTo>
                <a:lnTo>
                  <a:pt x="2166344" y="4279250"/>
                </a:lnTo>
                <a:lnTo>
                  <a:pt x="2176957" y="4256211"/>
                </a:lnTo>
                <a:cubicBezTo>
                  <a:pt x="2178277" y="4253047"/>
                  <a:pt x="2175786" y="4255516"/>
                  <a:pt x="2172616" y="4259560"/>
                </a:cubicBezTo>
                <a:lnTo>
                  <a:pt x="2171193" y="4261725"/>
                </a:lnTo>
                <a:lnTo>
                  <a:pt x="2171302" y="4261269"/>
                </a:lnTo>
                <a:lnTo>
                  <a:pt x="2170857" y="4262236"/>
                </a:lnTo>
                <a:lnTo>
                  <a:pt x="2171193" y="4261725"/>
                </a:lnTo>
                <a:lnTo>
                  <a:pt x="2170581" y="4264283"/>
                </a:lnTo>
                <a:lnTo>
                  <a:pt x="2161085" y="4283625"/>
                </a:lnTo>
                <a:lnTo>
                  <a:pt x="2161049" y="4283533"/>
                </a:lnTo>
                <a:lnTo>
                  <a:pt x="2159809" y="4286225"/>
                </a:lnTo>
                <a:lnTo>
                  <a:pt x="2161085" y="4283625"/>
                </a:lnTo>
                <a:lnTo>
                  <a:pt x="2161809" y="4285465"/>
                </a:lnTo>
                <a:lnTo>
                  <a:pt x="2151763" y="4303696"/>
                </a:lnTo>
                <a:lnTo>
                  <a:pt x="2141811" y="4325306"/>
                </a:lnTo>
                <a:cubicBezTo>
                  <a:pt x="2115372" y="4383043"/>
                  <a:pt x="2100747" y="4414128"/>
                  <a:pt x="2106394" y="4386618"/>
                </a:cubicBezTo>
                <a:lnTo>
                  <a:pt x="2106587" y="4385837"/>
                </a:lnTo>
                <a:lnTo>
                  <a:pt x="2105157" y="4388369"/>
                </a:lnTo>
                <a:lnTo>
                  <a:pt x="2106759" y="4384361"/>
                </a:lnTo>
                <a:lnTo>
                  <a:pt x="2107105" y="4383744"/>
                </a:lnTo>
                <a:lnTo>
                  <a:pt x="2111221" y="4367112"/>
                </a:lnTo>
                <a:lnTo>
                  <a:pt x="2116468" y="4359835"/>
                </a:lnTo>
                <a:cubicBezTo>
                  <a:pt x="2123305" y="4348485"/>
                  <a:pt x="2134281" y="4327870"/>
                  <a:pt x="2147545" y="4301794"/>
                </a:cubicBezTo>
                <a:lnTo>
                  <a:pt x="2150647" y="4295590"/>
                </a:lnTo>
                <a:lnTo>
                  <a:pt x="2136361" y="4320074"/>
                </a:lnTo>
                <a:lnTo>
                  <a:pt x="2122717" y="4340575"/>
                </a:lnTo>
                <a:lnTo>
                  <a:pt x="2136189" y="4315071"/>
                </a:lnTo>
                <a:cubicBezTo>
                  <a:pt x="2142272" y="4304073"/>
                  <a:pt x="2149000" y="4292331"/>
                  <a:pt x="2154974" y="4282372"/>
                </a:cubicBezTo>
                <a:lnTo>
                  <a:pt x="2158471" y="4276983"/>
                </a:lnTo>
                <a:lnTo>
                  <a:pt x="2159125" y="4278644"/>
                </a:lnTo>
                <a:lnTo>
                  <a:pt x="2164960" y="4266980"/>
                </a:lnTo>
                <a:lnTo>
                  <a:pt x="2158471" y="4276983"/>
                </a:lnTo>
                <a:lnTo>
                  <a:pt x="2156982" y="4273204"/>
                </a:lnTo>
                <a:cubicBezTo>
                  <a:pt x="2154355" y="4269197"/>
                  <a:pt x="2151789" y="4267233"/>
                  <a:pt x="2149281" y="4266934"/>
                </a:cubicBezTo>
                <a:lnTo>
                  <a:pt x="2147509" y="4267827"/>
                </a:lnTo>
                <a:lnTo>
                  <a:pt x="2139920" y="4286349"/>
                </a:lnTo>
                <a:lnTo>
                  <a:pt x="2124118" y="4325148"/>
                </a:lnTo>
                <a:lnTo>
                  <a:pt x="2140538" y="4272878"/>
                </a:lnTo>
                <a:lnTo>
                  <a:pt x="2134865" y="4282054"/>
                </a:lnTo>
                <a:cubicBezTo>
                  <a:pt x="2127952" y="4296550"/>
                  <a:pt x="2121448" y="4319175"/>
                  <a:pt x="2115199" y="4339662"/>
                </a:cubicBezTo>
                <a:lnTo>
                  <a:pt x="2106303" y="4365238"/>
                </a:lnTo>
                <a:lnTo>
                  <a:pt x="2104444" y="4368030"/>
                </a:lnTo>
                <a:lnTo>
                  <a:pt x="2093199" y="4392668"/>
                </a:lnTo>
                <a:lnTo>
                  <a:pt x="2076088" y="4423971"/>
                </a:lnTo>
                <a:lnTo>
                  <a:pt x="2086519" y="4393769"/>
                </a:lnTo>
                <a:cubicBezTo>
                  <a:pt x="2089832" y="4384030"/>
                  <a:pt x="2092719" y="4375351"/>
                  <a:pt x="2094925" y="4368368"/>
                </a:cubicBezTo>
                <a:cubicBezTo>
                  <a:pt x="2096557" y="4363199"/>
                  <a:pt x="2091626" y="4378721"/>
                  <a:pt x="2089397" y="4383662"/>
                </a:cubicBezTo>
                <a:cubicBezTo>
                  <a:pt x="2056759" y="4456061"/>
                  <a:pt x="2027990" y="4530415"/>
                  <a:pt x="1990346" y="4600341"/>
                </a:cubicBezTo>
                <a:cubicBezTo>
                  <a:pt x="1980528" y="4618580"/>
                  <a:pt x="2000270" y="4560119"/>
                  <a:pt x="2005231" y="4540008"/>
                </a:cubicBezTo>
                <a:cubicBezTo>
                  <a:pt x="2006052" y="4536678"/>
                  <a:pt x="2000412" y="4545025"/>
                  <a:pt x="1998856" y="4548080"/>
                </a:cubicBezTo>
                <a:cubicBezTo>
                  <a:pt x="1980541" y="4584034"/>
                  <a:pt x="1985793" y="4652138"/>
                  <a:pt x="1945718" y="4656843"/>
                </a:cubicBezTo>
                <a:cubicBezTo>
                  <a:pt x="1936549" y="4657919"/>
                  <a:pt x="1933168" y="4653996"/>
                  <a:pt x="1933444" y="4646963"/>
                </a:cubicBezTo>
                <a:lnTo>
                  <a:pt x="1938552" y="4631880"/>
                </a:lnTo>
                <a:lnTo>
                  <a:pt x="1951312" y="4607683"/>
                </a:lnTo>
                <a:cubicBezTo>
                  <a:pt x="2020937" y="4466580"/>
                  <a:pt x="2123722" y="4205175"/>
                  <a:pt x="2072844" y="4305052"/>
                </a:cubicBezTo>
                <a:cubicBezTo>
                  <a:pt x="2068876" y="4312842"/>
                  <a:pt x="2064113" y="4320275"/>
                  <a:pt x="2060941" y="4328419"/>
                </a:cubicBezTo>
                <a:cubicBezTo>
                  <a:pt x="2032210" y="4402176"/>
                  <a:pt x="2003389" y="4475932"/>
                  <a:pt x="1977185" y="4550624"/>
                </a:cubicBezTo>
                <a:cubicBezTo>
                  <a:pt x="1971073" y="4568047"/>
                  <a:pt x="1954037" y="4595677"/>
                  <a:pt x="1943114" y="4618415"/>
                </a:cubicBezTo>
                <a:lnTo>
                  <a:pt x="1938552" y="4631880"/>
                </a:lnTo>
                <a:lnTo>
                  <a:pt x="1924047" y="4659387"/>
                </a:lnTo>
                <a:cubicBezTo>
                  <a:pt x="1918257" y="4669347"/>
                  <a:pt x="1914894" y="4674107"/>
                  <a:pt x="1913502" y="4674644"/>
                </a:cubicBezTo>
                <a:lnTo>
                  <a:pt x="1913917" y="4671377"/>
                </a:lnTo>
                <a:lnTo>
                  <a:pt x="1920775" y="4656836"/>
                </a:lnTo>
                <a:lnTo>
                  <a:pt x="1932027" y="4627638"/>
                </a:lnTo>
                <a:lnTo>
                  <a:pt x="1940630" y="4613502"/>
                </a:lnTo>
                <a:cubicBezTo>
                  <a:pt x="1983036" y="4512516"/>
                  <a:pt x="2021173" y="4409756"/>
                  <a:pt x="2058396" y="4306749"/>
                </a:cubicBezTo>
                <a:cubicBezTo>
                  <a:pt x="2069843" y="4275072"/>
                  <a:pt x="2029457" y="4367692"/>
                  <a:pt x="2018011" y="4399368"/>
                </a:cubicBezTo>
                <a:cubicBezTo>
                  <a:pt x="2006265" y="4431871"/>
                  <a:pt x="1983602" y="4487765"/>
                  <a:pt x="1962302" y="4540735"/>
                </a:cubicBezTo>
                <a:lnTo>
                  <a:pt x="1950925" y="4569209"/>
                </a:lnTo>
                <a:lnTo>
                  <a:pt x="1952052" y="4565424"/>
                </a:lnTo>
                <a:cubicBezTo>
                  <a:pt x="1956317" y="4549781"/>
                  <a:pt x="1957831" y="4540875"/>
                  <a:pt x="1954667" y="4545945"/>
                </a:cubicBezTo>
                <a:lnTo>
                  <a:pt x="1933406" y="4581681"/>
                </a:lnTo>
                <a:lnTo>
                  <a:pt x="1974230" y="4463094"/>
                </a:lnTo>
                <a:cubicBezTo>
                  <a:pt x="1987450" y="4429828"/>
                  <a:pt x="2030018" y="4331354"/>
                  <a:pt x="2013769" y="4363250"/>
                </a:cubicBezTo>
                <a:cubicBezTo>
                  <a:pt x="1969865" y="4449439"/>
                  <a:pt x="1992587" y="4402727"/>
                  <a:pt x="1923638" y="4593527"/>
                </a:cubicBezTo>
                <a:cubicBezTo>
                  <a:pt x="1914791" y="4618012"/>
                  <a:pt x="1894125" y="4643193"/>
                  <a:pt x="1889529" y="4667949"/>
                </a:cubicBezTo>
                <a:lnTo>
                  <a:pt x="1891171" y="4690451"/>
                </a:lnTo>
                <a:lnTo>
                  <a:pt x="1861143" y="4747329"/>
                </a:lnTo>
                <a:cubicBezTo>
                  <a:pt x="1824275" y="4804994"/>
                  <a:pt x="1897393" y="4615277"/>
                  <a:pt x="1918549" y="4550186"/>
                </a:cubicBezTo>
                <a:lnTo>
                  <a:pt x="1961069" y="4432521"/>
                </a:lnTo>
                <a:lnTo>
                  <a:pt x="1963345" y="4426344"/>
                </a:lnTo>
                <a:cubicBezTo>
                  <a:pt x="1985147" y="4366767"/>
                  <a:pt x="1999247" y="4326872"/>
                  <a:pt x="1984875" y="4366643"/>
                </a:cubicBezTo>
                <a:lnTo>
                  <a:pt x="1961069" y="4432521"/>
                </a:lnTo>
                <a:lnTo>
                  <a:pt x="1945872" y="4473781"/>
                </a:lnTo>
                <a:cubicBezTo>
                  <a:pt x="1927604" y="4523034"/>
                  <a:pt x="1907924" y="4574924"/>
                  <a:pt x="1895592" y="4604144"/>
                </a:cubicBezTo>
                <a:cubicBezTo>
                  <a:pt x="1891910" y="4612867"/>
                  <a:pt x="1886740" y="4620797"/>
                  <a:pt x="1881196" y="4628529"/>
                </a:cubicBezTo>
                <a:lnTo>
                  <a:pt x="1866377" y="4649197"/>
                </a:lnTo>
                <a:lnTo>
                  <a:pt x="1870091" y="4636431"/>
                </a:lnTo>
                <a:cubicBezTo>
                  <a:pt x="1909300" y="4535347"/>
                  <a:pt x="1943787" y="4432493"/>
                  <a:pt x="1980634" y="4330525"/>
                </a:cubicBezTo>
                <a:lnTo>
                  <a:pt x="1864563" y="4651726"/>
                </a:lnTo>
                <a:lnTo>
                  <a:pt x="1866377" y="4649197"/>
                </a:lnTo>
                <a:lnTo>
                  <a:pt x="1855918" y="4685147"/>
                </a:lnTo>
                <a:cubicBezTo>
                  <a:pt x="1850616" y="4701134"/>
                  <a:pt x="1843165" y="4715116"/>
                  <a:pt x="1828856" y="4721827"/>
                </a:cubicBezTo>
                <a:lnTo>
                  <a:pt x="1825338" y="4720210"/>
                </a:lnTo>
                <a:lnTo>
                  <a:pt x="1828172" y="4715644"/>
                </a:lnTo>
                <a:cubicBezTo>
                  <a:pt x="1832536" y="4707722"/>
                  <a:pt x="1837766" y="4696905"/>
                  <a:pt x="1839909" y="4691236"/>
                </a:cubicBezTo>
                <a:cubicBezTo>
                  <a:pt x="1887839" y="4564467"/>
                  <a:pt x="1935270" y="4437439"/>
                  <a:pt x="1978090" y="4308854"/>
                </a:cubicBezTo>
                <a:cubicBezTo>
                  <a:pt x="1993862" y="4261491"/>
                  <a:pt x="1938087" y="4400411"/>
                  <a:pt x="1921121" y="4447360"/>
                </a:cubicBezTo>
                <a:lnTo>
                  <a:pt x="1851882" y="4638965"/>
                </a:lnTo>
                <a:lnTo>
                  <a:pt x="1851627" y="4639851"/>
                </a:lnTo>
                <a:lnTo>
                  <a:pt x="1851572" y="4639823"/>
                </a:lnTo>
                <a:lnTo>
                  <a:pt x="1849268" y="4646198"/>
                </a:lnTo>
                <a:cubicBezTo>
                  <a:pt x="1847188" y="4652386"/>
                  <a:pt x="1843395" y="4660899"/>
                  <a:pt x="1839245" y="4670017"/>
                </a:cubicBezTo>
                <a:lnTo>
                  <a:pt x="1830537" y="4689652"/>
                </a:lnTo>
                <a:lnTo>
                  <a:pt x="1846240" y="4631413"/>
                </a:lnTo>
                <a:lnTo>
                  <a:pt x="1849816" y="4619538"/>
                </a:lnTo>
                <a:lnTo>
                  <a:pt x="1850150" y="4609959"/>
                </a:lnTo>
                <a:lnTo>
                  <a:pt x="1811865" y="4701853"/>
                </a:lnTo>
                <a:cubicBezTo>
                  <a:pt x="1808095" y="4710036"/>
                  <a:pt x="1806960" y="4709660"/>
                  <a:pt x="1807568" y="4703966"/>
                </a:cubicBezTo>
                <a:lnTo>
                  <a:pt x="1809428" y="4693281"/>
                </a:lnTo>
                <a:lnTo>
                  <a:pt x="1814597" y="4688519"/>
                </a:lnTo>
                <a:cubicBezTo>
                  <a:pt x="1819976" y="4679456"/>
                  <a:pt x="1822849" y="4665255"/>
                  <a:pt x="1824803" y="4649027"/>
                </a:cubicBezTo>
                <a:lnTo>
                  <a:pt x="1826916" y="4625834"/>
                </a:lnTo>
                <a:lnTo>
                  <a:pt x="1836108" y="4596482"/>
                </a:lnTo>
                <a:lnTo>
                  <a:pt x="1853357" y="4554030"/>
                </a:lnTo>
                <a:lnTo>
                  <a:pt x="1853934" y="4546362"/>
                </a:lnTo>
                <a:lnTo>
                  <a:pt x="1854035" y="4545116"/>
                </a:lnTo>
                <a:lnTo>
                  <a:pt x="1854120" y="4549936"/>
                </a:lnTo>
                <a:lnTo>
                  <a:pt x="1854156" y="4552066"/>
                </a:lnTo>
                <a:lnTo>
                  <a:pt x="1898603" y="4442682"/>
                </a:lnTo>
                <a:cubicBezTo>
                  <a:pt x="1920446" y="4391803"/>
                  <a:pt x="1942291" y="4340924"/>
                  <a:pt x="1961098" y="4288880"/>
                </a:cubicBezTo>
                <a:cubicBezTo>
                  <a:pt x="1969337" y="4266080"/>
                  <a:pt x="1934790" y="4329786"/>
                  <a:pt x="1924543" y="4351758"/>
                </a:cubicBezTo>
                <a:lnTo>
                  <a:pt x="1855548" y="4512081"/>
                </a:lnTo>
                <a:lnTo>
                  <a:pt x="1854881" y="4522463"/>
                </a:lnTo>
                <a:cubicBezTo>
                  <a:pt x="1854665" y="4525325"/>
                  <a:pt x="1854486" y="4527204"/>
                  <a:pt x="1854344" y="4528564"/>
                </a:cubicBezTo>
                <a:lnTo>
                  <a:pt x="1854109" y="4530866"/>
                </a:lnTo>
                <a:lnTo>
                  <a:pt x="1853933" y="4515830"/>
                </a:lnTo>
                <a:lnTo>
                  <a:pt x="1838242" y="4552293"/>
                </a:lnTo>
                <a:cubicBezTo>
                  <a:pt x="1833598" y="4564159"/>
                  <a:pt x="1831216" y="4580229"/>
                  <a:pt x="1829506" y="4597390"/>
                </a:cubicBezTo>
                <a:lnTo>
                  <a:pt x="1826916" y="4625834"/>
                </a:lnTo>
                <a:lnTo>
                  <a:pt x="1825031" y="4631850"/>
                </a:lnTo>
                <a:cubicBezTo>
                  <a:pt x="1818994" y="4652886"/>
                  <a:pt x="1812874" y="4676526"/>
                  <a:pt x="1809679" y="4691836"/>
                </a:cubicBezTo>
                <a:lnTo>
                  <a:pt x="1809428" y="4693281"/>
                </a:lnTo>
                <a:lnTo>
                  <a:pt x="1804447" y="4697868"/>
                </a:lnTo>
                <a:cubicBezTo>
                  <a:pt x="1800305" y="4699441"/>
                  <a:pt x="1795338" y="4699338"/>
                  <a:pt x="1789345" y="4697173"/>
                </a:cubicBezTo>
                <a:cubicBezTo>
                  <a:pt x="1741032" y="4679714"/>
                  <a:pt x="1808852" y="4596166"/>
                  <a:pt x="1822947" y="4546766"/>
                </a:cubicBezTo>
                <a:lnTo>
                  <a:pt x="1835321" y="4503466"/>
                </a:lnTo>
                <a:lnTo>
                  <a:pt x="1850709" y="4466985"/>
                </a:lnTo>
                <a:lnTo>
                  <a:pt x="1853840" y="4459303"/>
                </a:lnTo>
                <a:lnTo>
                  <a:pt x="1853996" y="4445878"/>
                </a:lnTo>
                <a:lnTo>
                  <a:pt x="1845154" y="4469411"/>
                </a:lnTo>
                <a:lnTo>
                  <a:pt x="1852683" y="4443558"/>
                </a:lnTo>
                <a:lnTo>
                  <a:pt x="1854074" y="4439135"/>
                </a:lnTo>
                <a:lnTo>
                  <a:pt x="1854407" y="4410551"/>
                </a:lnTo>
                <a:lnTo>
                  <a:pt x="1817857" y="4503424"/>
                </a:lnTo>
                <a:cubicBezTo>
                  <a:pt x="1814720" y="4512107"/>
                  <a:pt x="1809013" y="4522303"/>
                  <a:pt x="1802762" y="4532907"/>
                </a:cubicBezTo>
                <a:lnTo>
                  <a:pt x="1795529" y="4545487"/>
                </a:lnTo>
                <a:lnTo>
                  <a:pt x="1819261" y="4470382"/>
                </a:lnTo>
                <a:lnTo>
                  <a:pt x="1854769" y="4379396"/>
                </a:lnTo>
                <a:lnTo>
                  <a:pt x="1854842" y="4373065"/>
                </a:lnTo>
                <a:lnTo>
                  <a:pt x="1824401" y="4450329"/>
                </a:lnTo>
                <a:cubicBezTo>
                  <a:pt x="1803083" y="4509543"/>
                  <a:pt x="1782420" y="4569035"/>
                  <a:pt x="1759193" y="4627483"/>
                </a:cubicBezTo>
                <a:cubicBezTo>
                  <a:pt x="1756955" y="4633116"/>
                  <a:pt x="1751769" y="4643941"/>
                  <a:pt x="1747451" y="4651877"/>
                </a:cubicBezTo>
                <a:lnTo>
                  <a:pt x="1743613" y="4658136"/>
                </a:lnTo>
                <a:lnTo>
                  <a:pt x="1731580" y="4754067"/>
                </a:lnTo>
                <a:cubicBezTo>
                  <a:pt x="1730037" y="4766660"/>
                  <a:pt x="1726742" y="4804565"/>
                  <a:pt x="1727299" y="4791890"/>
                </a:cubicBezTo>
                <a:cubicBezTo>
                  <a:pt x="1732035" y="4683981"/>
                  <a:pt x="1727232" y="4780492"/>
                  <a:pt x="1739570" y="4674675"/>
                </a:cubicBezTo>
                <a:lnTo>
                  <a:pt x="1741280" y="4659436"/>
                </a:lnTo>
                <a:lnTo>
                  <a:pt x="1740914" y="4658921"/>
                </a:lnTo>
                <a:lnTo>
                  <a:pt x="1741648" y="4656156"/>
                </a:lnTo>
                <a:lnTo>
                  <a:pt x="1742733" y="4646479"/>
                </a:lnTo>
                <a:cubicBezTo>
                  <a:pt x="1743897" y="4635760"/>
                  <a:pt x="1745175" y="4623659"/>
                  <a:pt x="1746578" y="4609990"/>
                </a:cubicBezTo>
                <a:lnTo>
                  <a:pt x="1746996" y="4605820"/>
                </a:lnTo>
                <a:lnTo>
                  <a:pt x="1731996" y="4645323"/>
                </a:lnTo>
                <a:cubicBezTo>
                  <a:pt x="1723806" y="4664349"/>
                  <a:pt x="1740535" y="4604708"/>
                  <a:pt x="1746881" y="4584990"/>
                </a:cubicBezTo>
                <a:lnTo>
                  <a:pt x="1750090" y="4574939"/>
                </a:lnTo>
                <a:lnTo>
                  <a:pt x="1751178" y="4564095"/>
                </a:lnTo>
                <a:lnTo>
                  <a:pt x="1752968" y="4545464"/>
                </a:lnTo>
                <a:lnTo>
                  <a:pt x="1738807" y="4578614"/>
                </a:lnTo>
                <a:cubicBezTo>
                  <a:pt x="1729273" y="4600904"/>
                  <a:pt x="1695601" y="4664805"/>
                  <a:pt x="1702253" y="4641491"/>
                </a:cubicBezTo>
                <a:lnTo>
                  <a:pt x="1708876" y="4624231"/>
                </a:lnTo>
                <a:lnTo>
                  <a:pt x="1708952" y="4624439"/>
                </a:lnTo>
                <a:cubicBezTo>
                  <a:pt x="1715552" y="4627825"/>
                  <a:pt x="1734276" y="4570240"/>
                  <a:pt x="1742640" y="4548872"/>
                </a:cubicBezTo>
                <a:lnTo>
                  <a:pt x="1756512" y="4508575"/>
                </a:lnTo>
                <a:lnTo>
                  <a:pt x="1756722" y="4506386"/>
                </a:lnTo>
                <a:lnTo>
                  <a:pt x="1731952" y="4564083"/>
                </a:lnTo>
                <a:lnTo>
                  <a:pt x="1708876" y="4624231"/>
                </a:lnTo>
                <a:lnTo>
                  <a:pt x="1706931" y="4618972"/>
                </a:lnTo>
                <a:cubicBezTo>
                  <a:pt x="1705920" y="4610354"/>
                  <a:pt x="1706696" y="4601898"/>
                  <a:pt x="1708614" y="4593552"/>
                </a:cubicBezTo>
                <a:lnTo>
                  <a:pt x="1716860" y="4569625"/>
                </a:lnTo>
                <a:lnTo>
                  <a:pt x="1717924" y="4567075"/>
                </a:lnTo>
                <a:lnTo>
                  <a:pt x="1739246" y="4519977"/>
                </a:lnTo>
                <a:lnTo>
                  <a:pt x="1745193" y="4503591"/>
                </a:lnTo>
                <a:lnTo>
                  <a:pt x="1745157" y="4500463"/>
                </a:lnTo>
                <a:lnTo>
                  <a:pt x="1735656" y="4524589"/>
                </a:lnTo>
                <a:lnTo>
                  <a:pt x="1717924" y="4567075"/>
                </a:lnTo>
                <a:lnTo>
                  <a:pt x="1717147" y="4568790"/>
                </a:lnTo>
                <a:lnTo>
                  <a:pt x="1716860" y="4569625"/>
                </a:lnTo>
                <a:lnTo>
                  <a:pt x="1706637" y="4594118"/>
                </a:lnTo>
                <a:cubicBezTo>
                  <a:pt x="1696592" y="4616810"/>
                  <a:pt x="1686118" y="4638784"/>
                  <a:pt x="1675056" y="4659331"/>
                </a:cubicBezTo>
                <a:cubicBezTo>
                  <a:pt x="1671421" y="4666082"/>
                  <a:pt x="1678174" y="4644319"/>
                  <a:pt x="1679734" y="4636813"/>
                </a:cubicBezTo>
                <a:lnTo>
                  <a:pt x="1682184" y="4628098"/>
                </a:lnTo>
                <a:lnTo>
                  <a:pt x="1682331" y="4627747"/>
                </a:lnTo>
                <a:lnTo>
                  <a:pt x="1682820" y="4625842"/>
                </a:lnTo>
                <a:lnTo>
                  <a:pt x="1693030" y="4589536"/>
                </a:lnTo>
                <a:lnTo>
                  <a:pt x="1719123" y="4509601"/>
                </a:lnTo>
                <a:lnTo>
                  <a:pt x="1742195" y="4450663"/>
                </a:lnTo>
                <a:lnTo>
                  <a:pt x="1749478" y="4434016"/>
                </a:lnTo>
                <a:lnTo>
                  <a:pt x="1749341" y="4430174"/>
                </a:lnTo>
                <a:lnTo>
                  <a:pt x="1722255" y="4500004"/>
                </a:lnTo>
                <a:lnTo>
                  <a:pt x="1719123" y="4509601"/>
                </a:lnTo>
                <a:lnTo>
                  <a:pt x="1706293" y="4542375"/>
                </a:lnTo>
                <a:lnTo>
                  <a:pt x="1693030" y="4589536"/>
                </a:lnTo>
                <a:lnTo>
                  <a:pt x="1689941" y="4598998"/>
                </a:lnTo>
                <a:cubicBezTo>
                  <a:pt x="1688740" y="4602322"/>
                  <a:pt x="1687534" y="4607140"/>
                  <a:pt x="1686280" y="4612311"/>
                </a:cubicBezTo>
                <a:lnTo>
                  <a:pt x="1682820" y="4625842"/>
                </a:lnTo>
                <a:lnTo>
                  <a:pt x="1682184" y="4628098"/>
                </a:lnTo>
                <a:lnTo>
                  <a:pt x="1677830" y="4638477"/>
                </a:lnTo>
                <a:cubicBezTo>
                  <a:pt x="1676208" y="4640508"/>
                  <a:pt x="1674449" y="4640617"/>
                  <a:pt x="1672510" y="4637661"/>
                </a:cubicBezTo>
                <a:cubicBezTo>
                  <a:pt x="1662830" y="4622903"/>
                  <a:pt x="1676085" y="4602346"/>
                  <a:pt x="1681020" y="4585399"/>
                </a:cubicBezTo>
                <a:lnTo>
                  <a:pt x="1692179" y="4552334"/>
                </a:lnTo>
                <a:lnTo>
                  <a:pt x="1693818" y="4548911"/>
                </a:lnTo>
                <a:cubicBezTo>
                  <a:pt x="1710325" y="4509780"/>
                  <a:pt x="1725968" y="4470208"/>
                  <a:pt x="1743515" y="4431599"/>
                </a:cubicBezTo>
                <a:lnTo>
                  <a:pt x="1748968" y="4419761"/>
                </a:lnTo>
                <a:lnTo>
                  <a:pt x="1748927" y="4418627"/>
                </a:lnTo>
                <a:cubicBezTo>
                  <a:pt x="1748719" y="4410773"/>
                  <a:pt x="1748603" y="4404010"/>
                  <a:pt x="1748566" y="4398160"/>
                </a:cubicBezTo>
                <a:lnTo>
                  <a:pt x="1748567" y="4398113"/>
                </a:lnTo>
                <a:lnTo>
                  <a:pt x="1729917" y="4440519"/>
                </a:lnTo>
                <a:lnTo>
                  <a:pt x="1692179" y="4552334"/>
                </a:lnTo>
                <a:lnTo>
                  <a:pt x="1638937" y="4663572"/>
                </a:lnTo>
                <a:cubicBezTo>
                  <a:pt x="1635423" y="4669736"/>
                  <a:pt x="1634300" y="4669312"/>
                  <a:pt x="1634737" y="4664791"/>
                </a:cubicBezTo>
                <a:lnTo>
                  <a:pt x="1635320" y="4662161"/>
                </a:lnTo>
                <a:lnTo>
                  <a:pt x="1662319" y="4583825"/>
                </a:lnTo>
                <a:cubicBezTo>
                  <a:pt x="1675330" y="4544138"/>
                  <a:pt x="1688415" y="4504481"/>
                  <a:pt x="1703568" y="4465582"/>
                </a:cubicBezTo>
                <a:lnTo>
                  <a:pt x="1755863" y="4345812"/>
                </a:lnTo>
                <a:lnTo>
                  <a:pt x="1756209" y="4334937"/>
                </a:lnTo>
                <a:lnTo>
                  <a:pt x="1752659" y="4342126"/>
                </a:lnTo>
                <a:lnTo>
                  <a:pt x="1733022" y="4386070"/>
                </a:lnTo>
                <a:lnTo>
                  <a:pt x="1756536" y="4324651"/>
                </a:lnTo>
                <a:lnTo>
                  <a:pt x="1756974" y="4310884"/>
                </a:lnTo>
                <a:lnTo>
                  <a:pt x="1752464" y="4320702"/>
                </a:lnTo>
                <a:cubicBezTo>
                  <a:pt x="1735908" y="4359614"/>
                  <a:pt x="1721027" y="4399197"/>
                  <a:pt x="1706566" y="4438948"/>
                </a:cubicBezTo>
                <a:lnTo>
                  <a:pt x="1669182" y="4541706"/>
                </a:lnTo>
                <a:lnTo>
                  <a:pt x="1668708" y="4542906"/>
                </a:lnTo>
                <a:lnTo>
                  <a:pt x="1665062" y="4552982"/>
                </a:lnTo>
                <a:lnTo>
                  <a:pt x="1722283" y="4375506"/>
                </a:lnTo>
                <a:lnTo>
                  <a:pt x="1760995" y="4284519"/>
                </a:lnTo>
                <a:lnTo>
                  <a:pt x="1761499" y="4281551"/>
                </a:lnTo>
                <a:lnTo>
                  <a:pt x="1761412" y="4283540"/>
                </a:lnTo>
                <a:lnTo>
                  <a:pt x="1768197" y="4267591"/>
                </a:lnTo>
                <a:lnTo>
                  <a:pt x="1773042" y="4257488"/>
                </a:lnTo>
                <a:lnTo>
                  <a:pt x="1773741" y="4241538"/>
                </a:lnTo>
                <a:lnTo>
                  <a:pt x="1764214" y="4265568"/>
                </a:lnTo>
                <a:lnTo>
                  <a:pt x="1761499" y="4281551"/>
                </a:lnTo>
                <a:lnTo>
                  <a:pt x="1762946" y="4268763"/>
                </a:lnTo>
                <a:lnTo>
                  <a:pt x="1754183" y="4290867"/>
                </a:lnTo>
                <a:cubicBezTo>
                  <a:pt x="1643322" y="4568822"/>
                  <a:pt x="1680589" y="4450830"/>
                  <a:pt x="1618115" y="4673340"/>
                </a:cubicBezTo>
                <a:lnTo>
                  <a:pt x="1617600" y="4683544"/>
                </a:lnTo>
                <a:lnTo>
                  <a:pt x="1612371" y="4693660"/>
                </a:lnTo>
                <a:cubicBezTo>
                  <a:pt x="1607386" y="4703349"/>
                  <a:pt x="1601681" y="4714494"/>
                  <a:pt x="1595158" y="4727298"/>
                </a:cubicBezTo>
                <a:cubicBezTo>
                  <a:pt x="1558168" y="4799917"/>
                  <a:pt x="1637154" y="4569708"/>
                  <a:pt x="1662770" y="4492342"/>
                </a:cubicBezTo>
                <a:cubicBezTo>
                  <a:pt x="1675209" y="4454770"/>
                  <a:pt x="1689170" y="4417735"/>
                  <a:pt x="1703509" y="4380836"/>
                </a:cubicBezTo>
                <a:lnTo>
                  <a:pt x="1732018" y="4307472"/>
                </a:lnTo>
                <a:lnTo>
                  <a:pt x="1739687" y="4290682"/>
                </a:lnTo>
                <a:lnTo>
                  <a:pt x="1747508" y="4275725"/>
                </a:lnTo>
                <a:cubicBezTo>
                  <a:pt x="1752299" y="4266802"/>
                  <a:pt x="1756447" y="4259203"/>
                  <a:pt x="1759865" y="4252895"/>
                </a:cubicBezTo>
                <a:lnTo>
                  <a:pt x="1767047" y="4239304"/>
                </a:lnTo>
                <a:lnTo>
                  <a:pt x="1768367" y="4230261"/>
                </a:lnTo>
                <a:lnTo>
                  <a:pt x="1766379" y="4231994"/>
                </a:lnTo>
                <a:lnTo>
                  <a:pt x="1768941" y="4226332"/>
                </a:lnTo>
                <a:lnTo>
                  <a:pt x="1770137" y="4218142"/>
                </a:lnTo>
                <a:lnTo>
                  <a:pt x="1761382" y="4236347"/>
                </a:lnTo>
                <a:lnTo>
                  <a:pt x="1755811" y="4241202"/>
                </a:lnTo>
                <a:lnTo>
                  <a:pt x="1732879" y="4263039"/>
                </a:lnTo>
                <a:lnTo>
                  <a:pt x="1748660" y="4225947"/>
                </a:lnTo>
                <a:cubicBezTo>
                  <a:pt x="1754784" y="4210880"/>
                  <a:pt x="1778841" y="4171142"/>
                  <a:pt x="1765242" y="4180061"/>
                </a:cubicBezTo>
                <a:cubicBezTo>
                  <a:pt x="1754540" y="4187082"/>
                  <a:pt x="1743187" y="4202987"/>
                  <a:pt x="1732119" y="4223071"/>
                </a:cubicBezTo>
                <a:lnTo>
                  <a:pt x="1704397" y="4283131"/>
                </a:lnTo>
                <a:lnTo>
                  <a:pt x="1704033" y="4282449"/>
                </a:lnTo>
                <a:cubicBezTo>
                  <a:pt x="1681075" y="4336408"/>
                  <a:pt x="1657467" y="4390092"/>
                  <a:pt x="1635162" y="4444322"/>
                </a:cubicBezTo>
                <a:lnTo>
                  <a:pt x="1629133" y="4458904"/>
                </a:lnTo>
                <a:lnTo>
                  <a:pt x="1629177" y="4458551"/>
                </a:lnTo>
                <a:cubicBezTo>
                  <a:pt x="1630611" y="4451347"/>
                  <a:pt x="1633117" y="4441951"/>
                  <a:pt x="1634314" y="4437099"/>
                </a:cubicBezTo>
                <a:cubicBezTo>
                  <a:pt x="1641863" y="4406498"/>
                  <a:pt x="1651607" y="4376483"/>
                  <a:pt x="1660254" y="4346175"/>
                </a:cubicBezTo>
                <a:cubicBezTo>
                  <a:pt x="1676341" y="4289787"/>
                  <a:pt x="1709196" y="4239450"/>
                  <a:pt x="1729124" y="4184301"/>
                </a:cubicBezTo>
                <a:cubicBezTo>
                  <a:pt x="1732621" y="4174628"/>
                  <a:pt x="1714667" y="4199352"/>
                  <a:pt x="1709999" y="4208516"/>
                </a:cubicBezTo>
                <a:lnTo>
                  <a:pt x="1683565" y="4265901"/>
                </a:lnTo>
                <a:lnTo>
                  <a:pt x="1681159" y="4275404"/>
                </a:lnTo>
                <a:cubicBezTo>
                  <a:pt x="1679777" y="4279717"/>
                  <a:pt x="1679120" y="4279608"/>
                  <a:pt x="1678931" y="4276736"/>
                </a:cubicBezTo>
                <a:lnTo>
                  <a:pt x="1678963" y="4275893"/>
                </a:lnTo>
                <a:lnTo>
                  <a:pt x="1645806" y="4347871"/>
                </a:lnTo>
                <a:cubicBezTo>
                  <a:pt x="1618122" y="4407974"/>
                  <a:pt x="1596774" y="4470798"/>
                  <a:pt x="1572258" y="4532261"/>
                </a:cubicBezTo>
                <a:cubicBezTo>
                  <a:pt x="1565317" y="4535518"/>
                  <a:pt x="1554150" y="4549200"/>
                  <a:pt x="1551435" y="4542031"/>
                </a:cubicBezTo>
                <a:cubicBezTo>
                  <a:pt x="1546813" y="4529820"/>
                  <a:pt x="1557204" y="4516495"/>
                  <a:pt x="1561641" y="4504216"/>
                </a:cubicBezTo>
                <a:cubicBezTo>
                  <a:pt x="1570123" y="4480740"/>
                  <a:pt x="1581642" y="4458438"/>
                  <a:pt x="1590125" y="4434963"/>
                </a:cubicBezTo>
                <a:cubicBezTo>
                  <a:pt x="1600125" y="4407288"/>
                  <a:pt x="1607796" y="4385343"/>
                  <a:pt x="1613918" y="4367328"/>
                </a:cubicBezTo>
                <a:lnTo>
                  <a:pt x="1628405" y="4323373"/>
                </a:lnTo>
                <a:lnTo>
                  <a:pt x="1628070" y="4321447"/>
                </a:lnTo>
                <a:lnTo>
                  <a:pt x="1627329" y="4310247"/>
                </a:lnTo>
                <a:lnTo>
                  <a:pt x="1604160" y="4367407"/>
                </a:lnTo>
                <a:cubicBezTo>
                  <a:pt x="1532607" y="4535589"/>
                  <a:pt x="1571635" y="4483262"/>
                  <a:pt x="1522540" y="4545424"/>
                </a:cubicBezTo>
                <a:lnTo>
                  <a:pt x="1518362" y="4549236"/>
                </a:lnTo>
                <a:lnTo>
                  <a:pt x="1521667" y="4537980"/>
                </a:lnTo>
                <a:cubicBezTo>
                  <a:pt x="1546776" y="4452290"/>
                  <a:pt x="1534480" y="4492945"/>
                  <a:pt x="1580853" y="4371556"/>
                </a:cubicBezTo>
                <a:lnTo>
                  <a:pt x="1587290" y="4354535"/>
                </a:lnTo>
                <a:lnTo>
                  <a:pt x="1587392" y="4353963"/>
                </a:lnTo>
                <a:cubicBezTo>
                  <a:pt x="1588405" y="4349388"/>
                  <a:pt x="1589877" y="4343380"/>
                  <a:pt x="1589840" y="4340209"/>
                </a:cubicBezTo>
                <a:lnTo>
                  <a:pt x="1589593" y="4337603"/>
                </a:lnTo>
                <a:lnTo>
                  <a:pt x="1590292" y="4334261"/>
                </a:lnTo>
                <a:lnTo>
                  <a:pt x="1591903" y="4318387"/>
                </a:lnTo>
                <a:lnTo>
                  <a:pt x="1588530" y="4326420"/>
                </a:lnTo>
                <a:lnTo>
                  <a:pt x="1589593" y="4337603"/>
                </a:lnTo>
                <a:lnTo>
                  <a:pt x="1587562" y="4347317"/>
                </a:lnTo>
                <a:cubicBezTo>
                  <a:pt x="1584877" y="4355695"/>
                  <a:pt x="1583856" y="4367034"/>
                  <a:pt x="1576034" y="4371059"/>
                </a:cubicBezTo>
                <a:cubicBezTo>
                  <a:pt x="1573213" y="4372511"/>
                  <a:pt x="1573519" y="4369353"/>
                  <a:pt x="1574646" y="4365045"/>
                </a:cubicBezTo>
                <a:lnTo>
                  <a:pt x="1576294" y="4359020"/>
                </a:lnTo>
                <a:lnTo>
                  <a:pt x="1571352" y="4373555"/>
                </a:lnTo>
                <a:cubicBezTo>
                  <a:pt x="1547470" y="4440403"/>
                  <a:pt x="1500657" y="4554681"/>
                  <a:pt x="1511988" y="4555052"/>
                </a:cubicBezTo>
                <a:lnTo>
                  <a:pt x="1518362" y="4549236"/>
                </a:lnTo>
                <a:lnTo>
                  <a:pt x="1514717" y="4561648"/>
                </a:lnTo>
                <a:cubicBezTo>
                  <a:pt x="1512117" y="4570484"/>
                  <a:pt x="1509215" y="4580319"/>
                  <a:pt x="1505958" y="4591309"/>
                </a:cubicBezTo>
                <a:cubicBezTo>
                  <a:pt x="1499300" y="4596972"/>
                  <a:pt x="1489079" y="4616475"/>
                  <a:pt x="1485984" y="4608300"/>
                </a:cubicBezTo>
                <a:lnTo>
                  <a:pt x="1486105" y="4606484"/>
                </a:lnTo>
                <a:lnTo>
                  <a:pt x="1491416" y="4593098"/>
                </a:lnTo>
                <a:cubicBezTo>
                  <a:pt x="1501800" y="4562824"/>
                  <a:pt x="1509809" y="4532800"/>
                  <a:pt x="1512772" y="4524600"/>
                </a:cubicBezTo>
                <a:lnTo>
                  <a:pt x="1576545" y="4354961"/>
                </a:lnTo>
                <a:lnTo>
                  <a:pt x="1578480" y="4350353"/>
                </a:lnTo>
                <a:lnTo>
                  <a:pt x="1578647" y="4349369"/>
                </a:lnTo>
                <a:lnTo>
                  <a:pt x="1576545" y="4354961"/>
                </a:lnTo>
                <a:lnTo>
                  <a:pt x="1534033" y="4456196"/>
                </a:lnTo>
                <a:cubicBezTo>
                  <a:pt x="1492029" y="4564487"/>
                  <a:pt x="1517530" y="4525086"/>
                  <a:pt x="1500119" y="4552802"/>
                </a:cubicBezTo>
                <a:lnTo>
                  <a:pt x="1496336" y="4558847"/>
                </a:lnTo>
                <a:lnTo>
                  <a:pt x="1509868" y="4498715"/>
                </a:lnTo>
                <a:cubicBezTo>
                  <a:pt x="1519505" y="4459474"/>
                  <a:pt x="1529166" y="4427237"/>
                  <a:pt x="1539564" y="4398515"/>
                </a:cubicBezTo>
                <a:lnTo>
                  <a:pt x="1546584" y="4380838"/>
                </a:lnTo>
                <a:lnTo>
                  <a:pt x="1558146" y="4354911"/>
                </a:lnTo>
                <a:lnTo>
                  <a:pt x="1561689" y="4348168"/>
                </a:lnTo>
                <a:lnTo>
                  <a:pt x="1561001" y="4347562"/>
                </a:lnTo>
                <a:lnTo>
                  <a:pt x="1560942" y="4347271"/>
                </a:lnTo>
                <a:lnTo>
                  <a:pt x="1555802" y="4357631"/>
                </a:lnTo>
                <a:lnTo>
                  <a:pt x="1546584" y="4380838"/>
                </a:lnTo>
                <a:lnTo>
                  <a:pt x="1538319" y="4399375"/>
                </a:lnTo>
                <a:cubicBezTo>
                  <a:pt x="1531339" y="4416618"/>
                  <a:pt x="1523479" y="4437549"/>
                  <a:pt x="1513210" y="4465963"/>
                </a:cubicBezTo>
                <a:cubicBezTo>
                  <a:pt x="1504550" y="4489932"/>
                  <a:pt x="1485728" y="4537054"/>
                  <a:pt x="1472370" y="4572733"/>
                </a:cubicBezTo>
                <a:lnTo>
                  <a:pt x="1469839" y="4579698"/>
                </a:lnTo>
                <a:lnTo>
                  <a:pt x="1469865" y="4580047"/>
                </a:lnTo>
                <a:lnTo>
                  <a:pt x="1463390" y="4612079"/>
                </a:lnTo>
                <a:lnTo>
                  <a:pt x="1464314" y="4610845"/>
                </a:lnTo>
                <a:cubicBezTo>
                  <a:pt x="1474029" y="4594791"/>
                  <a:pt x="1481529" y="4582590"/>
                  <a:pt x="1487325" y="4573247"/>
                </a:cubicBezTo>
                <a:lnTo>
                  <a:pt x="1496336" y="4558847"/>
                </a:lnTo>
                <a:lnTo>
                  <a:pt x="1495342" y="4563263"/>
                </a:lnTo>
                <a:cubicBezTo>
                  <a:pt x="1493783" y="4570769"/>
                  <a:pt x="1490087" y="4578444"/>
                  <a:pt x="1487458" y="4586034"/>
                </a:cubicBezTo>
                <a:lnTo>
                  <a:pt x="1486105" y="4606484"/>
                </a:lnTo>
                <a:lnTo>
                  <a:pt x="1474391" y="4636004"/>
                </a:lnTo>
                <a:cubicBezTo>
                  <a:pt x="1468344" y="4648570"/>
                  <a:pt x="1462037" y="4658504"/>
                  <a:pt x="1455804" y="4663106"/>
                </a:cubicBezTo>
                <a:cubicBezTo>
                  <a:pt x="1448773" y="4668300"/>
                  <a:pt x="1444476" y="4649790"/>
                  <a:pt x="1438812" y="4643132"/>
                </a:cubicBezTo>
                <a:lnTo>
                  <a:pt x="1441621" y="4635400"/>
                </a:lnTo>
                <a:lnTo>
                  <a:pt x="1442402" y="4633865"/>
                </a:lnTo>
                <a:cubicBezTo>
                  <a:pt x="1445250" y="4628274"/>
                  <a:pt x="1448058" y="4623128"/>
                  <a:pt x="1450715" y="4619765"/>
                </a:cubicBezTo>
                <a:lnTo>
                  <a:pt x="1451194" y="4618225"/>
                </a:lnTo>
                <a:lnTo>
                  <a:pt x="1450827" y="4610057"/>
                </a:lnTo>
                <a:lnTo>
                  <a:pt x="1448992" y="4615105"/>
                </a:lnTo>
                <a:lnTo>
                  <a:pt x="1447306" y="4619747"/>
                </a:lnTo>
                <a:lnTo>
                  <a:pt x="1447164" y="4620829"/>
                </a:lnTo>
                <a:cubicBezTo>
                  <a:pt x="1446526" y="4625189"/>
                  <a:pt x="1446444" y="4624717"/>
                  <a:pt x="1446689" y="4622284"/>
                </a:cubicBezTo>
                <a:lnTo>
                  <a:pt x="1446890" y="4620896"/>
                </a:lnTo>
                <a:lnTo>
                  <a:pt x="1441621" y="4635400"/>
                </a:lnTo>
                <a:lnTo>
                  <a:pt x="1433860" y="4650639"/>
                </a:lnTo>
                <a:cubicBezTo>
                  <a:pt x="1431050" y="4655784"/>
                  <a:pt x="1428318" y="4660039"/>
                  <a:pt x="1425775" y="4662065"/>
                </a:cubicBezTo>
                <a:lnTo>
                  <a:pt x="1424733" y="4661774"/>
                </a:lnTo>
                <a:lnTo>
                  <a:pt x="1426061" y="4659275"/>
                </a:lnTo>
                <a:cubicBezTo>
                  <a:pt x="1431872" y="4646387"/>
                  <a:pt x="1438688" y="4633909"/>
                  <a:pt x="1443491" y="4620614"/>
                </a:cubicBezTo>
                <a:lnTo>
                  <a:pt x="1449539" y="4602362"/>
                </a:lnTo>
                <a:lnTo>
                  <a:pt x="1450598" y="4593314"/>
                </a:lnTo>
                <a:lnTo>
                  <a:pt x="1442095" y="4622160"/>
                </a:lnTo>
                <a:cubicBezTo>
                  <a:pt x="1438228" y="4635280"/>
                  <a:pt x="1433622" y="4648027"/>
                  <a:pt x="1426061" y="4659275"/>
                </a:cubicBezTo>
                <a:cubicBezTo>
                  <a:pt x="1424993" y="4660866"/>
                  <a:pt x="1424051" y="4660794"/>
                  <a:pt x="1423190" y="4659683"/>
                </a:cubicBezTo>
                <a:lnTo>
                  <a:pt x="1423081" y="4659421"/>
                </a:lnTo>
                <a:lnTo>
                  <a:pt x="1426273" y="4647714"/>
                </a:lnTo>
                <a:cubicBezTo>
                  <a:pt x="1433032" y="4624539"/>
                  <a:pt x="1445629" y="4585302"/>
                  <a:pt x="1454683" y="4555816"/>
                </a:cubicBezTo>
                <a:lnTo>
                  <a:pt x="1455086" y="4554466"/>
                </a:lnTo>
                <a:lnTo>
                  <a:pt x="1457427" y="4533833"/>
                </a:lnTo>
                <a:lnTo>
                  <a:pt x="1455344" y="4539629"/>
                </a:lnTo>
                <a:lnTo>
                  <a:pt x="1454873" y="4541086"/>
                </a:lnTo>
                <a:lnTo>
                  <a:pt x="1454810" y="4541113"/>
                </a:lnTo>
                <a:lnTo>
                  <a:pt x="1453263" y="4545420"/>
                </a:lnTo>
                <a:cubicBezTo>
                  <a:pt x="1446960" y="4562985"/>
                  <a:pt x="1438989" y="4585219"/>
                  <a:pt x="1428197" y="4615086"/>
                </a:cubicBezTo>
                <a:cubicBezTo>
                  <a:pt x="1426001" y="4617174"/>
                  <a:pt x="1423747" y="4620363"/>
                  <a:pt x="1421479" y="4623825"/>
                </a:cubicBezTo>
                <a:lnTo>
                  <a:pt x="1419641" y="4626630"/>
                </a:lnTo>
                <a:lnTo>
                  <a:pt x="1425533" y="4605821"/>
                </a:lnTo>
                <a:lnTo>
                  <a:pt x="1438402" y="4577272"/>
                </a:lnTo>
                <a:lnTo>
                  <a:pt x="1452844" y="4540040"/>
                </a:lnTo>
                <a:lnTo>
                  <a:pt x="1452480" y="4525353"/>
                </a:lnTo>
                <a:lnTo>
                  <a:pt x="1452453" y="4520552"/>
                </a:lnTo>
                <a:lnTo>
                  <a:pt x="1446553" y="4534588"/>
                </a:lnTo>
                <a:lnTo>
                  <a:pt x="1442830" y="4547595"/>
                </a:lnTo>
                <a:lnTo>
                  <a:pt x="1442755" y="4546830"/>
                </a:lnTo>
                <a:lnTo>
                  <a:pt x="1450463" y="4521793"/>
                </a:lnTo>
                <a:lnTo>
                  <a:pt x="1452430" y="4516303"/>
                </a:lnTo>
                <a:lnTo>
                  <a:pt x="1452394" y="4509853"/>
                </a:lnTo>
                <a:lnTo>
                  <a:pt x="1448654" y="4520929"/>
                </a:lnTo>
                <a:lnTo>
                  <a:pt x="1445711" y="4533111"/>
                </a:lnTo>
                <a:lnTo>
                  <a:pt x="1444449" y="4534145"/>
                </a:lnTo>
                <a:lnTo>
                  <a:pt x="1442344" y="4542622"/>
                </a:lnTo>
                <a:lnTo>
                  <a:pt x="1442755" y="4546830"/>
                </a:lnTo>
                <a:lnTo>
                  <a:pt x="1436208" y="4568097"/>
                </a:lnTo>
                <a:lnTo>
                  <a:pt x="1432871" y="4579890"/>
                </a:lnTo>
                <a:lnTo>
                  <a:pt x="1420124" y="4608711"/>
                </a:lnTo>
                <a:lnTo>
                  <a:pt x="1413543" y="4617043"/>
                </a:lnTo>
                <a:lnTo>
                  <a:pt x="1411935" y="4633184"/>
                </a:lnTo>
                <a:lnTo>
                  <a:pt x="1420972" y="4615934"/>
                </a:lnTo>
                <a:lnTo>
                  <a:pt x="1424323" y="4608501"/>
                </a:lnTo>
                <a:lnTo>
                  <a:pt x="1419255" y="4623740"/>
                </a:lnTo>
                <a:lnTo>
                  <a:pt x="1418132" y="4628933"/>
                </a:lnTo>
                <a:lnTo>
                  <a:pt x="1414674" y="4634212"/>
                </a:lnTo>
                <a:lnTo>
                  <a:pt x="1411494" y="4637612"/>
                </a:lnTo>
                <a:lnTo>
                  <a:pt x="1409398" y="4658656"/>
                </a:lnTo>
                <a:cubicBezTo>
                  <a:pt x="1407699" y="4683041"/>
                  <a:pt x="1406818" y="4707477"/>
                  <a:pt x="1405528" y="4731888"/>
                </a:cubicBezTo>
                <a:cubicBezTo>
                  <a:pt x="1401639" y="4735867"/>
                  <a:pt x="1397843" y="4747716"/>
                  <a:pt x="1393862" y="4743827"/>
                </a:cubicBezTo>
                <a:cubicBezTo>
                  <a:pt x="1390495" y="4740539"/>
                  <a:pt x="1395137" y="4706547"/>
                  <a:pt x="1395730" y="4701310"/>
                </a:cubicBezTo>
                <a:lnTo>
                  <a:pt x="1401444" y="4650831"/>
                </a:lnTo>
                <a:lnTo>
                  <a:pt x="1395759" y="4658223"/>
                </a:lnTo>
                <a:lnTo>
                  <a:pt x="1392829" y="4659603"/>
                </a:lnTo>
                <a:lnTo>
                  <a:pt x="1393040" y="4673013"/>
                </a:lnTo>
                <a:cubicBezTo>
                  <a:pt x="1393074" y="4675963"/>
                  <a:pt x="1392840" y="4674469"/>
                  <a:pt x="1392609" y="4671041"/>
                </a:cubicBezTo>
                <a:lnTo>
                  <a:pt x="1392278" y="4659863"/>
                </a:lnTo>
                <a:lnTo>
                  <a:pt x="1389986" y="4660942"/>
                </a:lnTo>
                <a:lnTo>
                  <a:pt x="1386205" y="4694339"/>
                </a:lnTo>
                <a:cubicBezTo>
                  <a:pt x="1384639" y="4705496"/>
                  <a:pt x="1381229" y="4716334"/>
                  <a:pt x="1379507" y="4727468"/>
                </a:cubicBezTo>
                <a:cubicBezTo>
                  <a:pt x="1377567" y="4740007"/>
                  <a:pt x="1379098" y="4753209"/>
                  <a:pt x="1375225" y="4765292"/>
                </a:cubicBezTo>
                <a:cubicBezTo>
                  <a:pt x="1373528" y="4770590"/>
                  <a:pt x="1373523" y="4754294"/>
                  <a:pt x="1372673" y="4748795"/>
                </a:cubicBezTo>
                <a:cubicBezTo>
                  <a:pt x="1368565" y="4722253"/>
                  <a:pt x="1376586" y="4695221"/>
                  <a:pt x="1378822" y="4668456"/>
                </a:cubicBezTo>
                <a:cubicBezTo>
                  <a:pt x="1380776" y="4645060"/>
                  <a:pt x="1381531" y="4649895"/>
                  <a:pt x="1385382" y="4623524"/>
                </a:cubicBezTo>
                <a:cubicBezTo>
                  <a:pt x="1386298" y="4617247"/>
                  <a:pt x="1387595" y="4610956"/>
                  <a:pt x="1387521" y="4604612"/>
                </a:cubicBezTo>
                <a:cubicBezTo>
                  <a:pt x="1387457" y="4599049"/>
                  <a:pt x="1385821" y="4593615"/>
                  <a:pt x="1384970" y="4588116"/>
                </a:cubicBezTo>
                <a:lnTo>
                  <a:pt x="1383875" y="4541139"/>
                </a:lnTo>
                <a:lnTo>
                  <a:pt x="1385155" y="4518463"/>
                </a:lnTo>
                <a:lnTo>
                  <a:pt x="1384161" y="4518949"/>
                </a:lnTo>
                <a:lnTo>
                  <a:pt x="1383645" y="4531260"/>
                </a:lnTo>
                <a:lnTo>
                  <a:pt x="1383875" y="4541139"/>
                </a:lnTo>
                <a:lnTo>
                  <a:pt x="1383749" y="4543383"/>
                </a:lnTo>
                <a:cubicBezTo>
                  <a:pt x="1382903" y="4558382"/>
                  <a:pt x="1382683" y="4573335"/>
                  <a:pt x="1384970" y="4588116"/>
                </a:cubicBezTo>
                <a:cubicBezTo>
                  <a:pt x="1384763" y="4593676"/>
                  <a:pt x="1383268" y="4577119"/>
                  <a:pt x="1382417" y="4571620"/>
                </a:cubicBezTo>
                <a:cubicBezTo>
                  <a:pt x="1381214" y="4563843"/>
                  <a:pt x="1382234" y="4555883"/>
                  <a:pt x="1382143" y="4548015"/>
                </a:cubicBezTo>
                <a:lnTo>
                  <a:pt x="1381818" y="4520098"/>
                </a:lnTo>
                <a:lnTo>
                  <a:pt x="1372367" y="4524726"/>
                </a:lnTo>
                <a:cubicBezTo>
                  <a:pt x="1361901" y="4529859"/>
                  <a:pt x="1364099" y="4527578"/>
                  <a:pt x="1368901" y="4511750"/>
                </a:cubicBezTo>
                <a:lnTo>
                  <a:pt x="1374696" y="4487400"/>
                </a:lnTo>
                <a:lnTo>
                  <a:pt x="1381496" y="4492504"/>
                </a:lnTo>
                <a:lnTo>
                  <a:pt x="1381182" y="4465397"/>
                </a:lnTo>
                <a:lnTo>
                  <a:pt x="1379733" y="4458136"/>
                </a:lnTo>
                <a:lnTo>
                  <a:pt x="1378967" y="4458762"/>
                </a:lnTo>
                <a:lnTo>
                  <a:pt x="1379317" y="4456047"/>
                </a:lnTo>
                <a:lnTo>
                  <a:pt x="1378373" y="4451320"/>
                </a:lnTo>
                <a:lnTo>
                  <a:pt x="1373128" y="4463520"/>
                </a:lnTo>
                <a:lnTo>
                  <a:pt x="1372849" y="4463748"/>
                </a:lnTo>
                <a:lnTo>
                  <a:pt x="1373673" y="4459905"/>
                </a:lnTo>
                <a:lnTo>
                  <a:pt x="1375986" y="4453582"/>
                </a:lnTo>
                <a:lnTo>
                  <a:pt x="1377855" y="4448723"/>
                </a:lnTo>
                <a:lnTo>
                  <a:pt x="1377672" y="4447804"/>
                </a:lnTo>
                <a:lnTo>
                  <a:pt x="1374428" y="4456377"/>
                </a:lnTo>
                <a:lnTo>
                  <a:pt x="1373673" y="4459905"/>
                </a:lnTo>
                <a:lnTo>
                  <a:pt x="1372018" y="4464426"/>
                </a:lnTo>
                <a:lnTo>
                  <a:pt x="1367044" y="4468481"/>
                </a:lnTo>
                <a:cubicBezTo>
                  <a:pt x="1360103" y="4471736"/>
                  <a:pt x="1370162" y="4453469"/>
                  <a:pt x="1371722" y="4445962"/>
                </a:cubicBezTo>
                <a:lnTo>
                  <a:pt x="1373772" y="4439423"/>
                </a:lnTo>
                <a:lnTo>
                  <a:pt x="1371374" y="4431450"/>
                </a:lnTo>
                <a:lnTo>
                  <a:pt x="1373947" y="4429143"/>
                </a:lnTo>
                <a:lnTo>
                  <a:pt x="1375132" y="4435082"/>
                </a:lnTo>
                <a:lnTo>
                  <a:pt x="1378705" y="4423684"/>
                </a:lnTo>
                <a:lnTo>
                  <a:pt x="1374709" y="4428458"/>
                </a:lnTo>
                <a:lnTo>
                  <a:pt x="1373947" y="4429143"/>
                </a:lnTo>
                <a:lnTo>
                  <a:pt x="1373661" y="4427711"/>
                </a:lnTo>
                <a:lnTo>
                  <a:pt x="1373895" y="4426558"/>
                </a:lnTo>
                <a:lnTo>
                  <a:pt x="1379473" y="4421232"/>
                </a:lnTo>
                <a:lnTo>
                  <a:pt x="1380403" y="4418268"/>
                </a:lnTo>
                <a:lnTo>
                  <a:pt x="1380350" y="4417628"/>
                </a:lnTo>
                <a:lnTo>
                  <a:pt x="1380393" y="4414287"/>
                </a:lnTo>
                <a:lnTo>
                  <a:pt x="1382436" y="4411456"/>
                </a:lnTo>
                <a:lnTo>
                  <a:pt x="1383128" y="4410850"/>
                </a:lnTo>
                <a:lnTo>
                  <a:pt x="1385295" y="4405573"/>
                </a:lnTo>
                <a:lnTo>
                  <a:pt x="1385190" y="4403968"/>
                </a:lnTo>
                <a:lnTo>
                  <a:pt x="1388855" y="4382386"/>
                </a:lnTo>
                <a:lnTo>
                  <a:pt x="1392024" y="4382642"/>
                </a:lnTo>
                <a:lnTo>
                  <a:pt x="1392046" y="4382837"/>
                </a:lnTo>
                <a:lnTo>
                  <a:pt x="1391809" y="4389706"/>
                </a:lnTo>
                <a:lnTo>
                  <a:pt x="1392598" y="4387785"/>
                </a:lnTo>
                <a:lnTo>
                  <a:pt x="1392046" y="4382837"/>
                </a:lnTo>
                <a:lnTo>
                  <a:pt x="1392077" y="4381936"/>
                </a:lnTo>
                <a:lnTo>
                  <a:pt x="1389559" y="4377460"/>
                </a:lnTo>
                <a:lnTo>
                  <a:pt x="1389551" y="4377485"/>
                </a:lnTo>
                <a:lnTo>
                  <a:pt x="1389610" y="4377949"/>
                </a:lnTo>
                <a:lnTo>
                  <a:pt x="1388855" y="4382386"/>
                </a:lnTo>
                <a:lnTo>
                  <a:pt x="1387810" y="4382301"/>
                </a:lnTo>
                <a:lnTo>
                  <a:pt x="1386607" y="4385630"/>
                </a:lnTo>
                <a:lnTo>
                  <a:pt x="1379236" y="4401981"/>
                </a:lnTo>
                <a:lnTo>
                  <a:pt x="1380496" y="4406384"/>
                </a:lnTo>
                <a:lnTo>
                  <a:pt x="1380393" y="4414287"/>
                </a:lnTo>
                <a:lnTo>
                  <a:pt x="1374810" y="4422026"/>
                </a:lnTo>
                <a:lnTo>
                  <a:pt x="1378561" y="4403478"/>
                </a:lnTo>
                <a:lnTo>
                  <a:pt x="1369696" y="4423142"/>
                </a:lnTo>
                <a:lnTo>
                  <a:pt x="1369755" y="4426067"/>
                </a:lnTo>
                <a:lnTo>
                  <a:pt x="1370384" y="4428162"/>
                </a:lnTo>
                <a:lnTo>
                  <a:pt x="1368968" y="4430126"/>
                </a:lnTo>
                <a:cubicBezTo>
                  <a:pt x="1367896" y="4431591"/>
                  <a:pt x="1368042" y="4431724"/>
                  <a:pt x="1368949" y="4431027"/>
                </a:cubicBezTo>
                <a:lnTo>
                  <a:pt x="1370758" y="4429400"/>
                </a:lnTo>
                <a:lnTo>
                  <a:pt x="1371374" y="4431450"/>
                </a:lnTo>
                <a:lnTo>
                  <a:pt x="1369435" y="4433189"/>
                </a:lnTo>
                <a:lnTo>
                  <a:pt x="1366113" y="4432772"/>
                </a:lnTo>
                <a:lnTo>
                  <a:pt x="1352596" y="4470177"/>
                </a:lnTo>
                <a:lnTo>
                  <a:pt x="1339815" y="4498527"/>
                </a:lnTo>
                <a:lnTo>
                  <a:pt x="1341498" y="4490070"/>
                </a:lnTo>
                <a:lnTo>
                  <a:pt x="1341508" y="4490018"/>
                </a:lnTo>
                <a:lnTo>
                  <a:pt x="1346221" y="4478249"/>
                </a:lnTo>
                <a:lnTo>
                  <a:pt x="1363237" y="4431161"/>
                </a:lnTo>
                <a:lnTo>
                  <a:pt x="1357915" y="4424071"/>
                </a:lnTo>
                <a:lnTo>
                  <a:pt x="1350052" y="4448506"/>
                </a:lnTo>
                <a:cubicBezTo>
                  <a:pt x="1348112" y="4457840"/>
                  <a:pt x="1346452" y="4465869"/>
                  <a:pt x="1345039" y="4472744"/>
                </a:cubicBezTo>
                <a:lnTo>
                  <a:pt x="1341508" y="4490018"/>
                </a:lnTo>
                <a:lnTo>
                  <a:pt x="1341024" y="4491226"/>
                </a:lnTo>
                <a:lnTo>
                  <a:pt x="1341113" y="4490689"/>
                </a:lnTo>
                <a:cubicBezTo>
                  <a:pt x="1342038" y="4483738"/>
                  <a:pt x="1341274" y="4482625"/>
                  <a:pt x="1334477" y="4506591"/>
                </a:cubicBezTo>
                <a:lnTo>
                  <a:pt x="1334275" y="4507324"/>
                </a:lnTo>
                <a:lnTo>
                  <a:pt x="1332113" y="4512171"/>
                </a:lnTo>
                <a:cubicBezTo>
                  <a:pt x="1324942" y="4526683"/>
                  <a:pt x="1334048" y="4497441"/>
                  <a:pt x="1318584" y="4554724"/>
                </a:cubicBezTo>
                <a:lnTo>
                  <a:pt x="1298091" y="4574218"/>
                </a:lnTo>
                <a:lnTo>
                  <a:pt x="1299444" y="4567708"/>
                </a:lnTo>
                <a:lnTo>
                  <a:pt x="1304986" y="4563645"/>
                </a:lnTo>
                <a:lnTo>
                  <a:pt x="1310513" y="4548351"/>
                </a:lnTo>
                <a:lnTo>
                  <a:pt x="1310514" y="4548351"/>
                </a:lnTo>
                <a:cubicBezTo>
                  <a:pt x="1314198" y="4538153"/>
                  <a:pt x="1318350" y="4528113"/>
                  <a:pt x="1321568" y="4517759"/>
                </a:cubicBezTo>
                <a:cubicBezTo>
                  <a:pt x="1325337" y="4505631"/>
                  <a:pt x="1327534" y="4497581"/>
                  <a:pt x="1329047" y="4491518"/>
                </a:cubicBezTo>
                <a:lnTo>
                  <a:pt x="1330287" y="4486280"/>
                </a:lnTo>
                <a:lnTo>
                  <a:pt x="1343677" y="4456578"/>
                </a:lnTo>
                <a:lnTo>
                  <a:pt x="1356310" y="4421618"/>
                </a:lnTo>
                <a:lnTo>
                  <a:pt x="1356002" y="4417274"/>
                </a:lnTo>
                <a:lnTo>
                  <a:pt x="1348355" y="4434059"/>
                </a:lnTo>
                <a:cubicBezTo>
                  <a:pt x="1337451" y="4460027"/>
                  <a:pt x="1334523" y="4468823"/>
                  <a:pt x="1332438" y="4477192"/>
                </a:cubicBezTo>
                <a:lnTo>
                  <a:pt x="1330287" y="4486280"/>
                </a:lnTo>
                <a:lnTo>
                  <a:pt x="1326247" y="4495240"/>
                </a:lnTo>
                <a:cubicBezTo>
                  <a:pt x="1321810" y="4507519"/>
                  <a:pt x="1319915" y="4520587"/>
                  <a:pt x="1316039" y="4533054"/>
                </a:cubicBezTo>
                <a:lnTo>
                  <a:pt x="1310513" y="4548351"/>
                </a:lnTo>
                <a:lnTo>
                  <a:pt x="1304137" y="4556423"/>
                </a:lnTo>
                <a:lnTo>
                  <a:pt x="1304138" y="4556421"/>
                </a:lnTo>
                <a:cubicBezTo>
                  <a:pt x="1307708" y="4546543"/>
                  <a:pt x="1309958" y="4539078"/>
                  <a:pt x="1311517" y="4532773"/>
                </a:cubicBezTo>
                <a:lnTo>
                  <a:pt x="1312132" y="4529587"/>
                </a:lnTo>
                <a:lnTo>
                  <a:pt x="1320719" y="4510536"/>
                </a:lnTo>
                <a:cubicBezTo>
                  <a:pt x="1329349" y="4485390"/>
                  <a:pt x="1336845" y="4459865"/>
                  <a:pt x="1344439" y="4434377"/>
                </a:cubicBezTo>
                <a:lnTo>
                  <a:pt x="1364222" y="4372623"/>
                </a:lnTo>
                <a:lnTo>
                  <a:pt x="1367916" y="4364310"/>
                </a:lnTo>
                <a:lnTo>
                  <a:pt x="1378588" y="4339836"/>
                </a:lnTo>
                <a:lnTo>
                  <a:pt x="1378935" y="4338468"/>
                </a:lnTo>
                <a:lnTo>
                  <a:pt x="1368768" y="4358431"/>
                </a:lnTo>
                <a:lnTo>
                  <a:pt x="1364222" y="4372623"/>
                </a:lnTo>
                <a:lnTo>
                  <a:pt x="1351680" y="4400844"/>
                </a:lnTo>
                <a:cubicBezTo>
                  <a:pt x="1340527" y="4426395"/>
                  <a:pt x="1329541" y="4453104"/>
                  <a:pt x="1323702" y="4473570"/>
                </a:cubicBezTo>
                <a:cubicBezTo>
                  <a:pt x="1317650" y="4494785"/>
                  <a:pt x="1316328" y="4505619"/>
                  <a:pt x="1314735" y="4516089"/>
                </a:cubicBezTo>
                <a:lnTo>
                  <a:pt x="1312132" y="4529587"/>
                </a:lnTo>
                <a:lnTo>
                  <a:pt x="1303289" y="4549199"/>
                </a:lnTo>
                <a:lnTo>
                  <a:pt x="1300951" y="4560458"/>
                </a:lnTo>
                <a:lnTo>
                  <a:pt x="1290360" y="4573865"/>
                </a:lnTo>
                <a:lnTo>
                  <a:pt x="1289702" y="4574222"/>
                </a:lnTo>
                <a:lnTo>
                  <a:pt x="1291427" y="4566828"/>
                </a:lnTo>
                <a:cubicBezTo>
                  <a:pt x="1294715" y="4556113"/>
                  <a:pt x="1299831" y="4542212"/>
                  <a:pt x="1301593" y="4534751"/>
                </a:cubicBezTo>
                <a:cubicBezTo>
                  <a:pt x="1304432" y="4522726"/>
                  <a:pt x="1306393" y="4514829"/>
                  <a:pt x="1307925" y="4509197"/>
                </a:cubicBezTo>
                <a:lnTo>
                  <a:pt x="1311675" y="4497266"/>
                </a:lnTo>
                <a:lnTo>
                  <a:pt x="1311685" y="4497237"/>
                </a:lnTo>
                <a:lnTo>
                  <a:pt x="1315555" y="4487770"/>
                </a:lnTo>
                <a:cubicBezTo>
                  <a:pt x="1317168" y="4483782"/>
                  <a:pt x="1319251" y="4478349"/>
                  <a:pt x="1322252" y="4469611"/>
                </a:cubicBezTo>
                <a:lnTo>
                  <a:pt x="1328216" y="4451551"/>
                </a:lnTo>
                <a:lnTo>
                  <a:pt x="1329412" y="4448309"/>
                </a:lnTo>
                <a:cubicBezTo>
                  <a:pt x="1332126" y="4441270"/>
                  <a:pt x="1330913" y="4446225"/>
                  <a:pt x="1363050" y="4362315"/>
                </a:cubicBezTo>
                <a:lnTo>
                  <a:pt x="1373623" y="4334630"/>
                </a:lnTo>
                <a:lnTo>
                  <a:pt x="1372914" y="4334520"/>
                </a:lnTo>
                <a:lnTo>
                  <a:pt x="1366126" y="4337031"/>
                </a:lnTo>
                <a:lnTo>
                  <a:pt x="1338594" y="4413218"/>
                </a:lnTo>
                <a:lnTo>
                  <a:pt x="1343595" y="4391311"/>
                </a:lnTo>
                <a:lnTo>
                  <a:pt x="1352729" y="4362913"/>
                </a:lnTo>
                <a:lnTo>
                  <a:pt x="1352834" y="4362661"/>
                </a:lnTo>
                <a:lnTo>
                  <a:pt x="1364292" y="4337710"/>
                </a:lnTo>
                <a:lnTo>
                  <a:pt x="1363177" y="4338122"/>
                </a:lnTo>
                <a:lnTo>
                  <a:pt x="1363209" y="4337811"/>
                </a:lnTo>
                <a:lnTo>
                  <a:pt x="1352834" y="4362661"/>
                </a:lnTo>
                <a:lnTo>
                  <a:pt x="1352753" y="4362837"/>
                </a:lnTo>
                <a:lnTo>
                  <a:pt x="1352729" y="4362913"/>
                </a:lnTo>
                <a:lnTo>
                  <a:pt x="1331364" y="4414086"/>
                </a:lnTo>
                <a:cubicBezTo>
                  <a:pt x="1326382" y="4425135"/>
                  <a:pt x="1318268" y="4434565"/>
                  <a:pt x="1313085" y="4445523"/>
                </a:cubicBezTo>
                <a:lnTo>
                  <a:pt x="1307560" y="4460815"/>
                </a:lnTo>
                <a:lnTo>
                  <a:pt x="1322721" y="4414548"/>
                </a:lnTo>
                <a:lnTo>
                  <a:pt x="1333474" y="4387367"/>
                </a:lnTo>
                <a:lnTo>
                  <a:pt x="1335194" y="4384342"/>
                </a:lnTo>
                <a:lnTo>
                  <a:pt x="1335774" y="4381551"/>
                </a:lnTo>
                <a:lnTo>
                  <a:pt x="1340721" y="4369047"/>
                </a:lnTo>
                <a:cubicBezTo>
                  <a:pt x="1346626" y="4351552"/>
                  <a:pt x="1350726" y="4333490"/>
                  <a:pt x="1356455" y="4315938"/>
                </a:cubicBezTo>
                <a:lnTo>
                  <a:pt x="1364339" y="4294119"/>
                </a:lnTo>
                <a:lnTo>
                  <a:pt x="1362733" y="4290732"/>
                </a:lnTo>
                <a:lnTo>
                  <a:pt x="1361186" y="4293167"/>
                </a:lnTo>
                <a:lnTo>
                  <a:pt x="1362010" y="4289204"/>
                </a:lnTo>
                <a:lnTo>
                  <a:pt x="1358339" y="4281460"/>
                </a:lnTo>
                <a:lnTo>
                  <a:pt x="1357392" y="4276433"/>
                </a:lnTo>
                <a:lnTo>
                  <a:pt x="1353062" y="4287044"/>
                </a:lnTo>
                <a:cubicBezTo>
                  <a:pt x="1346992" y="4302132"/>
                  <a:pt x="1342551" y="4317842"/>
                  <a:pt x="1336480" y="4332930"/>
                </a:cubicBezTo>
                <a:lnTo>
                  <a:pt x="1322537" y="4363859"/>
                </a:lnTo>
                <a:lnTo>
                  <a:pt x="1324578" y="4356297"/>
                </a:lnTo>
                <a:lnTo>
                  <a:pt x="1328952" y="4340505"/>
                </a:lnTo>
                <a:lnTo>
                  <a:pt x="1338928" y="4321610"/>
                </a:lnTo>
                <a:cubicBezTo>
                  <a:pt x="1341942" y="4311594"/>
                  <a:pt x="1340245" y="4303371"/>
                  <a:pt x="1351366" y="4272597"/>
                </a:cubicBezTo>
                <a:lnTo>
                  <a:pt x="1354032" y="4266685"/>
                </a:lnTo>
                <a:lnTo>
                  <a:pt x="1355446" y="4266101"/>
                </a:lnTo>
                <a:lnTo>
                  <a:pt x="1355244" y="4265028"/>
                </a:lnTo>
                <a:lnTo>
                  <a:pt x="1355047" y="4264432"/>
                </a:lnTo>
                <a:lnTo>
                  <a:pt x="1354032" y="4266685"/>
                </a:lnTo>
                <a:lnTo>
                  <a:pt x="1353310" y="4266982"/>
                </a:lnTo>
                <a:cubicBezTo>
                  <a:pt x="1350743" y="4268640"/>
                  <a:pt x="1347534" y="4274815"/>
                  <a:pt x="1337337" y="4310227"/>
                </a:cubicBezTo>
                <a:lnTo>
                  <a:pt x="1328952" y="4340505"/>
                </a:lnTo>
                <a:lnTo>
                  <a:pt x="1328682" y="4341014"/>
                </a:lnTo>
                <a:lnTo>
                  <a:pt x="1324608" y="4346645"/>
                </a:lnTo>
                <a:lnTo>
                  <a:pt x="1334785" y="4318483"/>
                </a:lnTo>
                <a:cubicBezTo>
                  <a:pt x="1338659" y="4306015"/>
                  <a:pt x="1341011" y="4293103"/>
                  <a:pt x="1344991" y="4280668"/>
                </a:cubicBezTo>
                <a:lnTo>
                  <a:pt x="1353049" y="4258370"/>
                </a:lnTo>
                <a:lnTo>
                  <a:pt x="1351013" y="4252193"/>
                </a:lnTo>
                <a:lnTo>
                  <a:pt x="1349463" y="4247855"/>
                </a:lnTo>
                <a:lnTo>
                  <a:pt x="1344400" y="4260525"/>
                </a:lnTo>
                <a:cubicBezTo>
                  <a:pt x="1327382" y="4303679"/>
                  <a:pt x="1349774" y="4252714"/>
                  <a:pt x="1328410" y="4326555"/>
                </a:cubicBezTo>
                <a:lnTo>
                  <a:pt x="1319586" y="4353585"/>
                </a:lnTo>
                <a:lnTo>
                  <a:pt x="1316803" y="4357429"/>
                </a:lnTo>
                <a:cubicBezTo>
                  <a:pt x="1311819" y="4364026"/>
                  <a:pt x="1305719" y="4371877"/>
                  <a:pt x="1298229" y="4381360"/>
                </a:cubicBezTo>
                <a:cubicBezTo>
                  <a:pt x="1295853" y="4384369"/>
                  <a:pt x="1296372" y="4380541"/>
                  <a:pt x="1297809" y="4375060"/>
                </a:cubicBezTo>
                <a:lnTo>
                  <a:pt x="1300271" y="4367227"/>
                </a:lnTo>
                <a:lnTo>
                  <a:pt x="1301610" y="4367340"/>
                </a:lnTo>
                <a:cubicBezTo>
                  <a:pt x="1306632" y="4364651"/>
                  <a:pt x="1311513" y="4354169"/>
                  <a:pt x="1316506" y="4349922"/>
                </a:cubicBezTo>
                <a:lnTo>
                  <a:pt x="1338338" y="4269759"/>
                </a:lnTo>
                <a:lnTo>
                  <a:pt x="1340683" y="4262278"/>
                </a:lnTo>
                <a:lnTo>
                  <a:pt x="1348534" y="4240976"/>
                </a:lnTo>
                <a:lnTo>
                  <a:pt x="1348573" y="4237088"/>
                </a:lnTo>
                <a:lnTo>
                  <a:pt x="1340683" y="4262278"/>
                </a:lnTo>
                <a:lnTo>
                  <a:pt x="1339512" y="4265455"/>
                </a:lnTo>
                <a:lnTo>
                  <a:pt x="1338338" y="4269759"/>
                </a:lnTo>
                <a:lnTo>
                  <a:pt x="1336919" y="4274293"/>
                </a:lnTo>
                <a:cubicBezTo>
                  <a:pt x="1331109" y="4287181"/>
                  <a:pt x="1324292" y="4299659"/>
                  <a:pt x="1319489" y="4312955"/>
                </a:cubicBezTo>
                <a:cubicBezTo>
                  <a:pt x="1316884" y="4320164"/>
                  <a:pt x="1317415" y="4328264"/>
                  <a:pt x="1314810" y="4335474"/>
                </a:cubicBezTo>
                <a:cubicBezTo>
                  <a:pt x="1311839" y="4343695"/>
                  <a:pt x="1305878" y="4350620"/>
                  <a:pt x="1302908" y="4358842"/>
                </a:cubicBezTo>
                <a:lnTo>
                  <a:pt x="1300271" y="4367227"/>
                </a:lnTo>
                <a:lnTo>
                  <a:pt x="1296532" y="4366913"/>
                </a:lnTo>
                <a:cubicBezTo>
                  <a:pt x="1288687" y="4360717"/>
                  <a:pt x="1299086" y="4347085"/>
                  <a:pt x="1300363" y="4337170"/>
                </a:cubicBezTo>
                <a:cubicBezTo>
                  <a:pt x="1301748" y="4326417"/>
                  <a:pt x="1305735" y="4316321"/>
                  <a:pt x="1310146" y="4306312"/>
                </a:cubicBezTo>
                <a:lnTo>
                  <a:pt x="1312114" y="4301473"/>
                </a:lnTo>
                <a:lnTo>
                  <a:pt x="1308446" y="4300985"/>
                </a:lnTo>
                <a:cubicBezTo>
                  <a:pt x="1296999" y="4292605"/>
                  <a:pt x="1309690" y="4272640"/>
                  <a:pt x="1310313" y="4258468"/>
                </a:cubicBezTo>
                <a:cubicBezTo>
                  <a:pt x="1311041" y="4241884"/>
                  <a:pt x="1314650" y="4225440"/>
                  <a:pt x="1314457" y="4208842"/>
                </a:cubicBezTo>
                <a:cubicBezTo>
                  <a:pt x="1314399" y="4203866"/>
                  <a:pt x="1310887" y="4218183"/>
                  <a:pt x="1309901" y="4223060"/>
                </a:cubicBezTo>
                <a:cubicBezTo>
                  <a:pt x="1307620" y="4234346"/>
                  <a:pt x="1309352" y="4258963"/>
                  <a:pt x="1296232" y="4265714"/>
                </a:cubicBezTo>
                <a:cubicBezTo>
                  <a:pt x="1293759" y="4266987"/>
                  <a:pt x="1292817" y="4264221"/>
                  <a:pt x="1292646" y="4260458"/>
                </a:cubicBezTo>
                <a:lnTo>
                  <a:pt x="1293244" y="4253950"/>
                </a:lnTo>
                <a:lnTo>
                  <a:pt x="1296412" y="4249862"/>
                </a:lnTo>
                <a:cubicBezTo>
                  <a:pt x="1298630" y="4248039"/>
                  <a:pt x="1301123" y="4246377"/>
                  <a:pt x="1303065" y="4244387"/>
                </a:cubicBezTo>
                <a:cubicBezTo>
                  <a:pt x="1303780" y="4238083"/>
                  <a:pt x="1310848" y="4222573"/>
                  <a:pt x="1305207" y="4225476"/>
                </a:cubicBezTo>
                <a:cubicBezTo>
                  <a:pt x="1297384" y="4229502"/>
                  <a:pt x="1295594" y="4240631"/>
                  <a:pt x="1293679" y="4249219"/>
                </a:cubicBezTo>
                <a:lnTo>
                  <a:pt x="1293244" y="4253950"/>
                </a:lnTo>
                <a:lnTo>
                  <a:pt x="1291401" y="4256327"/>
                </a:lnTo>
                <a:cubicBezTo>
                  <a:pt x="1289703" y="4261625"/>
                  <a:pt x="1293102" y="4267324"/>
                  <a:pt x="1293954" y="4272823"/>
                </a:cubicBezTo>
                <a:cubicBezTo>
                  <a:pt x="1294922" y="4279093"/>
                  <a:pt x="1292526" y="4285430"/>
                  <a:pt x="1291813" y="4291735"/>
                </a:cubicBezTo>
                <a:lnTo>
                  <a:pt x="1288982" y="4316739"/>
                </a:lnTo>
                <a:lnTo>
                  <a:pt x="1287256" y="4305952"/>
                </a:lnTo>
                <a:lnTo>
                  <a:pt x="1279659" y="4321598"/>
                </a:lnTo>
                <a:lnTo>
                  <a:pt x="1279150" y="4317799"/>
                </a:lnTo>
                <a:cubicBezTo>
                  <a:pt x="1277577" y="4306892"/>
                  <a:pt x="1275043" y="4296695"/>
                  <a:pt x="1271034" y="4332111"/>
                </a:cubicBezTo>
                <a:cubicBezTo>
                  <a:pt x="1270722" y="4334875"/>
                  <a:pt x="1270123" y="4339635"/>
                  <a:pt x="1270220" y="4343387"/>
                </a:cubicBezTo>
                <a:lnTo>
                  <a:pt x="1270676" y="4345973"/>
                </a:lnTo>
                <a:lnTo>
                  <a:pt x="1269747" y="4348356"/>
                </a:lnTo>
                <a:cubicBezTo>
                  <a:pt x="1268916" y="4352990"/>
                  <a:pt x="1269387" y="4359673"/>
                  <a:pt x="1266890" y="4381736"/>
                </a:cubicBezTo>
                <a:cubicBezTo>
                  <a:pt x="1263806" y="4387280"/>
                  <a:pt x="1262759" y="4402116"/>
                  <a:pt x="1257640" y="4398370"/>
                </a:cubicBezTo>
                <a:cubicBezTo>
                  <a:pt x="1256052" y="4397207"/>
                  <a:pt x="1255247" y="4395643"/>
                  <a:pt x="1254931" y="4393826"/>
                </a:cubicBezTo>
                <a:lnTo>
                  <a:pt x="1254933" y="4393743"/>
                </a:lnTo>
                <a:lnTo>
                  <a:pt x="1255224" y="4393677"/>
                </a:lnTo>
                <a:cubicBezTo>
                  <a:pt x="1261227" y="4381314"/>
                  <a:pt x="1261208" y="4366850"/>
                  <a:pt x="1264199" y="4353437"/>
                </a:cubicBezTo>
                <a:cubicBezTo>
                  <a:pt x="1263348" y="4347939"/>
                  <a:pt x="1263345" y="4331642"/>
                  <a:pt x="1261647" y="4336941"/>
                </a:cubicBezTo>
                <a:cubicBezTo>
                  <a:pt x="1257774" y="4349025"/>
                  <a:pt x="1257217" y="4362078"/>
                  <a:pt x="1257366" y="4374765"/>
                </a:cubicBezTo>
                <a:cubicBezTo>
                  <a:pt x="1257411" y="4378698"/>
                  <a:pt x="1255893" y="4383438"/>
                  <a:pt x="1255155" y="4387775"/>
                </a:cubicBezTo>
                <a:lnTo>
                  <a:pt x="1254933" y="4393743"/>
                </a:lnTo>
                <a:lnTo>
                  <a:pt x="1253866" y="4393990"/>
                </a:lnTo>
                <a:cubicBezTo>
                  <a:pt x="1252916" y="4391354"/>
                  <a:pt x="1253026" y="4381338"/>
                  <a:pt x="1252672" y="4377180"/>
                </a:cubicBezTo>
                <a:lnTo>
                  <a:pt x="1249844" y="4337078"/>
                </a:lnTo>
                <a:cubicBezTo>
                  <a:pt x="1250157" y="4334314"/>
                  <a:pt x="1249944" y="4328866"/>
                  <a:pt x="1249440" y="4324770"/>
                </a:cubicBezTo>
                <a:lnTo>
                  <a:pt x="1248733" y="4321308"/>
                </a:lnTo>
                <a:lnTo>
                  <a:pt x="1247017" y="4296977"/>
                </a:lnTo>
                <a:cubicBezTo>
                  <a:pt x="1246217" y="4290683"/>
                  <a:pt x="1244803" y="4309545"/>
                  <a:pt x="1244877" y="4315888"/>
                </a:cubicBezTo>
                <a:lnTo>
                  <a:pt x="1246530" y="4326582"/>
                </a:lnTo>
                <a:lnTo>
                  <a:pt x="1245366" y="4335764"/>
                </a:lnTo>
                <a:cubicBezTo>
                  <a:pt x="1245340" y="4340941"/>
                  <a:pt x="1245622" y="4346176"/>
                  <a:pt x="1245289" y="4351296"/>
                </a:cubicBezTo>
                <a:cubicBezTo>
                  <a:pt x="1240641" y="4357645"/>
                  <a:pt x="1238342" y="4366745"/>
                  <a:pt x="1231345" y="4370345"/>
                </a:cubicBezTo>
                <a:lnTo>
                  <a:pt x="1231831" y="4366288"/>
                </a:lnTo>
                <a:lnTo>
                  <a:pt x="1231984" y="4365956"/>
                </a:lnTo>
                <a:cubicBezTo>
                  <a:pt x="1233685" y="4362739"/>
                  <a:pt x="1235931" y="4358615"/>
                  <a:pt x="1235901" y="4356128"/>
                </a:cubicBezTo>
                <a:cubicBezTo>
                  <a:pt x="1235816" y="4348872"/>
                  <a:pt x="1232042" y="4342107"/>
                  <a:pt x="1230933" y="4334938"/>
                </a:cubicBezTo>
                <a:cubicBezTo>
                  <a:pt x="1229484" y="4325575"/>
                  <a:pt x="1232579" y="4315063"/>
                  <a:pt x="1228244" y="4306638"/>
                </a:cubicBezTo>
                <a:cubicBezTo>
                  <a:pt x="1225966" y="4302213"/>
                  <a:pt x="1223108" y="4315914"/>
                  <a:pt x="1223687" y="4320857"/>
                </a:cubicBezTo>
                <a:cubicBezTo>
                  <a:pt x="1224931" y="4331488"/>
                  <a:pt x="1230219" y="4341242"/>
                  <a:pt x="1233486" y="4351434"/>
                </a:cubicBezTo>
                <a:cubicBezTo>
                  <a:pt x="1233486" y="4351434"/>
                  <a:pt x="1233180" y="4354592"/>
                  <a:pt x="1232760" y="4358535"/>
                </a:cubicBezTo>
                <a:lnTo>
                  <a:pt x="1231831" y="4366288"/>
                </a:lnTo>
                <a:lnTo>
                  <a:pt x="1230198" y="4369784"/>
                </a:lnTo>
                <a:cubicBezTo>
                  <a:pt x="1229974" y="4370622"/>
                  <a:pt x="1230239" y="4370915"/>
                  <a:pt x="1231345" y="4370345"/>
                </a:cubicBezTo>
                <a:cubicBezTo>
                  <a:pt x="1227887" y="4394027"/>
                  <a:pt x="1224025" y="4417647"/>
                  <a:pt x="1220366" y="4441298"/>
                </a:cubicBezTo>
                <a:cubicBezTo>
                  <a:pt x="1217281" y="4446842"/>
                  <a:pt x="1217459" y="4457857"/>
                  <a:pt x="1211116" y="4457931"/>
                </a:cubicBezTo>
                <a:cubicBezTo>
                  <a:pt x="1205552" y="4457995"/>
                  <a:pt x="1209414" y="4446933"/>
                  <a:pt x="1208562" y="4441434"/>
                </a:cubicBezTo>
                <a:cubicBezTo>
                  <a:pt x="1207593" y="4435165"/>
                  <a:pt x="1209991" y="4428827"/>
                  <a:pt x="1210704" y="4422523"/>
                </a:cubicBezTo>
                <a:lnTo>
                  <a:pt x="1212844" y="4403612"/>
                </a:lnTo>
                <a:cubicBezTo>
                  <a:pt x="1211417" y="4416219"/>
                  <a:pt x="1210688" y="4428925"/>
                  <a:pt x="1208562" y="4441434"/>
                </a:cubicBezTo>
                <a:cubicBezTo>
                  <a:pt x="1207730" y="4446341"/>
                  <a:pt x="1204567" y="4450708"/>
                  <a:pt x="1204006" y="4455653"/>
                </a:cubicBezTo>
                <a:cubicBezTo>
                  <a:pt x="1202238" y="4471266"/>
                  <a:pt x="1202367" y="4536922"/>
                  <a:pt x="1191024" y="4557319"/>
                </a:cubicBezTo>
                <a:cubicBezTo>
                  <a:pt x="1187199" y="4564196"/>
                  <a:pt x="1191664" y="4541530"/>
                  <a:pt x="1190749" y="4533714"/>
                </a:cubicBezTo>
                <a:cubicBezTo>
                  <a:pt x="1189905" y="4526508"/>
                  <a:pt x="1187437" y="4519588"/>
                  <a:pt x="1185782" y="4512525"/>
                </a:cubicBezTo>
                <a:lnTo>
                  <a:pt x="1187785" y="4481811"/>
                </a:lnTo>
                <a:cubicBezTo>
                  <a:pt x="1188270" y="4474361"/>
                  <a:pt x="1192342" y="4467594"/>
                  <a:pt x="1194619" y="4460484"/>
                </a:cubicBezTo>
                <a:cubicBezTo>
                  <a:pt x="1198417" y="4448635"/>
                  <a:pt x="1202842" y="4436970"/>
                  <a:pt x="1206010" y="4424939"/>
                </a:cubicBezTo>
                <a:cubicBezTo>
                  <a:pt x="1220063" y="4371585"/>
                  <a:pt x="1208791" y="4411813"/>
                  <a:pt x="1212433" y="4368204"/>
                </a:cubicBezTo>
                <a:cubicBezTo>
                  <a:pt x="1217140" y="4311828"/>
                  <a:pt x="1217316" y="4361915"/>
                  <a:pt x="1216820" y="4335243"/>
                </a:cubicBezTo>
                <a:lnTo>
                  <a:pt x="1216817" y="4335027"/>
                </a:lnTo>
                <a:lnTo>
                  <a:pt x="1221931" y="4324519"/>
                </a:lnTo>
                <a:cubicBezTo>
                  <a:pt x="1223949" y="4317149"/>
                  <a:pt x="1224989" y="4309363"/>
                  <a:pt x="1225827" y="4301946"/>
                </a:cubicBezTo>
                <a:cubicBezTo>
                  <a:pt x="1226541" y="4295642"/>
                  <a:pt x="1230363" y="4277159"/>
                  <a:pt x="1227969" y="4283034"/>
                </a:cubicBezTo>
                <a:cubicBezTo>
                  <a:pt x="1220082" y="4302390"/>
                  <a:pt x="1213910" y="4321120"/>
                  <a:pt x="1209129" y="4340148"/>
                </a:cubicBezTo>
                <a:lnTo>
                  <a:pt x="1208345" y="4344541"/>
                </a:lnTo>
                <a:lnTo>
                  <a:pt x="1205814" y="4342230"/>
                </a:lnTo>
                <a:cubicBezTo>
                  <a:pt x="1203592" y="4339396"/>
                  <a:pt x="1201493" y="4335408"/>
                  <a:pt x="1200219" y="4332933"/>
                </a:cubicBezTo>
                <a:cubicBezTo>
                  <a:pt x="1197673" y="4327987"/>
                  <a:pt x="1198518" y="4321937"/>
                  <a:pt x="1197667" y="4316438"/>
                </a:cubicBezTo>
                <a:lnTo>
                  <a:pt x="1202222" y="4302220"/>
                </a:lnTo>
                <a:lnTo>
                  <a:pt x="1222726" y="4238238"/>
                </a:lnTo>
                <a:cubicBezTo>
                  <a:pt x="1199421" y="4270077"/>
                  <a:pt x="1210786" y="4258763"/>
                  <a:pt x="1217895" y="4228852"/>
                </a:cubicBezTo>
                <a:cubicBezTo>
                  <a:pt x="1219363" y="4222679"/>
                  <a:pt x="1226078" y="4211876"/>
                  <a:pt x="1220036" y="4209940"/>
                </a:cubicBezTo>
                <a:lnTo>
                  <a:pt x="1215719" y="4213133"/>
                </a:lnTo>
                <a:lnTo>
                  <a:pt x="1215344" y="4212397"/>
                </a:lnTo>
                <a:lnTo>
                  <a:pt x="1215343" y="4212355"/>
                </a:lnTo>
                <a:lnTo>
                  <a:pt x="1212572" y="4205360"/>
                </a:lnTo>
                <a:lnTo>
                  <a:pt x="1210375" y="4191166"/>
                </a:lnTo>
                <a:cubicBezTo>
                  <a:pt x="1212954" y="4188195"/>
                  <a:pt x="1216888" y="4188149"/>
                  <a:pt x="1221162" y="4188835"/>
                </a:cubicBezTo>
                <a:lnTo>
                  <a:pt x="1225389" y="4189514"/>
                </a:lnTo>
                <a:lnTo>
                  <a:pt x="1226899" y="4198566"/>
                </a:lnTo>
                <a:cubicBezTo>
                  <a:pt x="1231906" y="4225649"/>
                  <a:pt x="1232315" y="4205598"/>
                  <a:pt x="1233980" y="4190891"/>
                </a:cubicBezTo>
                <a:lnTo>
                  <a:pt x="1225389" y="4189514"/>
                </a:lnTo>
                <a:lnTo>
                  <a:pt x="1224456" y="4183919"/>
                </a:lnTo>
                <a:cubicBezTo>
                  <a:pt x="1223252" y="4176143"/>
                  <a:pt x="1225096" y="4168130"/>
                  <a:pt x="1224182" y="4160314"/>
                </a:cubicBezTo>
                <a:lnTo>
                  <a:pt x="1220254" y="4143563"/>
                </a:lnTo>
                <a:lnTo>
                  <a:pt x="1226323" y="4141404"/>
                </a:lnTo>
                <a:cubicBezTo>
                  <a:pt x="1229610" y="4136913"/>
                  <a:pt x="1229068" y="4126606"/>
                  <a:pt x="1223769" y="4124907"/>
                </a:cubicBezTo>
                <a:lnTo>
                  <a:pt x="1219213" y="4139125"/>
                </a:lnTo>
                <a:lnTo>
                  <a:pt x="1220254" y="4143563"/>
                </a:lnTo>
                <a:lnTo>
                  <a:pt x="1218904" y="4144045"/>
                </a:lnTo>
                <a:lnTo>
                  <a:pt x="1212540" y="4143982"/>
                </a:lnTo>
                <a:lnTo>
                  <a:pt x="1212905" y="4138296"/>
                </a:lnTo>
                <a:cubicBezTo>
                  <a:pt x="1213011" y="4134858"/>
                  <a:pt x="1212471" y="4132121"/>
                  <a:pt x="1209689" y="4132154"/>
                </a:cubicBezTo>
                <a:lnTo>
                  <a:pt x="1208158" y="4133795"/>
                </a:lnTo>
                <a:lnTo>
                  <a:pt x="1207800" y="4131600"/>
                </a:lnTo>
                <a:cubicBezTo>
                  <a:pt x="1206699" y="4124731"/>
                  <a:pt x="1205422" y="4116483"/>
                  <a:pt x="1204721" y="4110964"/>
                </a:cubicBezTo>
                <a:lnTo>
                  <a:pt x="1204128" y="4104730"/>
                </a:lnTo>
                <a:lnTo>
                  <a:pt x="1209277" y="4096745"/>
                </a:lnTo>
                <a:lnTo>
                  <a:pt x="1202493" y="4087523"/>
                </a:lnTo>
                <a:lnTo>
                  <a:pt x="1202032" y="4082665"/>
                </a:lnTo>
                <a:cubicBezTo>
                  <a:pt x="1201385" y="4077138"/>
                  <a:pt x="1200125" y="4071695"/>
                  <a:pt x="1199479" y="4066169"/>
                </a:cubicBezTo>
                <a:cubicBezTo>
                  <a:pt x="1193994" y="4019301"/>
                  <a:pt x="1198530" y="4048823"/>
                  <a:pt x="1195867" y="4031852"/>
                </a:cubicBezTo>
                <a:lnTo>
                  <a:pt x="1194716" y="4024461"/>
                </a:lnTo>
                <a:lnTo>
                  <a:pt x="1198476" y="4022208"/>
                </a:lnTo>
                <a:cubicBezTo>
                  <a:pt x="1210037" y="4015286"/>
                  <a:pt x="1220966" y="4007683"/>
                  <a:pt x="1229370" y="3997357"/>
                </a:cubicBezTo>
                <a:cubicBezTo>
                  <a:pt x="1235032" y="3990398"/>
                  <a:pt x="1226091" y="3979451"/>
                  <a:pt x="1221985" y="3971473"/>
                </a:cubicBezTo>
                <a:cubicBezTo>
                  <a:pt x="1219485" y="3966614"/>
                  <a:pt x="1214444" y="3962555"/>
                  <a:pt x="1208977" y="3959126"/>
                </a:cubicBezTo>
                <a:lnTo>
                  <a:pt x="1203235" y="3955965"/>
                </a:lnTo>
                <a:lnTo>
                  <a:pt x="1204868" y="3947387"/>
                </a:lnTo>
                <a:cubicBezTo>
                  <a:pt x="1207590" y="3932494"/>
                  <a:pt x="1211393" y="3906953"/>
                  <a:pt x="1204666" y="3903211"/>
                </a:cubicBezTo>
                <a:cubicBezTo>
                  <a:pt x="1197789" y="3899387"/>
                  <a:pt x="1195371" y="3915910"/>
                  <a:pt x="1190723" y="3922259"/>
                </a:cubicBezTo>
                <a:cubicBezTo>
                  <a:pt x="1190627" y="3914006"/>
                  <a:pt x="1197033" y="3868472"/>
                  <a:pt x="1188169" y="3905764"/>
                </a:cubicBezTo>
                <a:lnTo>
                  <a:pt x="1185249" y="3920209"/>
                </a:lnTo>
                <a:lnTo>
                  <a:pt x="1177588" y="3913237"/>
                </a:lnTo>
                <a:cubicBezTo>
                  <a:pt x="1173445" y="3909814"/>
                  <a:pt x="1168343" y="3905878"/>
                  <a:pt x="1162149" y="3901345"/>
                </a:cubicBezTo>
                <a:cubicBezTo>
                  <a:pt x="1160142" y="3899875"/>
                  <a:pt x="1159212" y="3902202"/>
                  <a:pt x="1158678" y="3905511"/>
                </a:cubicBezTo>
                <a:lnTo>
                  <a:pt x="1158080" y="3911055"/>
                </a:lnTo>
                <a:lnTo>
                  <a:pt x="1156897" y="3907275"/>
                </a:lnTo>
                <a:lnTo>
                  <a:pt x="1156102" y="3905052"/>
                </a:lnTo>
                <a:lnTo>
                  <a:pt x="1155690" y="3902663"/>
                </a:lnTo>
                <a:cubicBezTo>
                  <a:pt x="1155294" y="3900435"/>
                  <a:pt x="1155041" y="3899066"/>
                  <a:pt x="1155041" y="3899066"/>
                </a:cubicBezTo>
                <a:cubicBezTo>
                  <a:pt x="1151175" y="3891555"/>
                  <a:pt x="1151074" y="3891199"/>
                  <a:pt x="1152912" y="3896136"/>
                </a:cubicBezTo>
                <a:lnTo>
                  <a:pt x="1156102" y="3905052"/>
                </a:lnTo>
                <a:lnTo>
                  <a:pt x="1157199" y="3911407"/>
                </a:lnTo>
                <a:lnTo>
                  <a:pt x="1157679" y="3914771"/>
                </a:lnTo>
                <a:lnTo>
                  <a:pt x="1157593" y="3915563"/>
                </a:lnTo>
                <a:cubicBezTo>
                  <a:pt x="1155469" y="3928072"/>
                  <a:pt x="1155435" y="3940877"/>
                  <a:pt x="1153310" y="3953386"/>
                </a:cubicBezTo>
                <a:lnTo>
                  <a:pt x="1151012" y="3958688"/>
                </a:lnTo>
                <a:lnTo>
                  <a:pt x="1150896" y="3948693"/>
                </a:lnTo>
                <a:cubicBezTo>
                  <a:pt x="1149367" y="3935626"/>
                  <a:pt x="1137532" y="3899652"/>
                  <a:pt x="1133714" y="3892232"/>
                </a:cubicBezTo>
                <a:cubicBezTo>
                  <a:pt x="1131168" y="3887284"/>
                  <a:pt x="1127073" y="3882265"/>
                  <a:pt x="1121774" y="3880566"/>
                </a:cubicBezTo>
                <a:cubicBezTo>
                  <a:pt x="1116474" y="3878869"/>
                  <a:pt x="1110777" y="3882268"/>
                  <a:pt x="1105278" y="3883120"/>
                </a:cubicBezTo>
                <a:cubicBezTo>
                  <a:pt x="1105705" y="3887617"/>
                  <a:pt x="1106319" y="3897462"/>
                  <a:pt x="1107477" y="3907447"/>
                </a:cubicBezTo>
                <a:lnTo>
                  <a:pt x="1107958" y="3910619"/>
                </a:lnTo>
                <a:lnTo>
                  <a:pt x="1108380" y="3946825"/>
                </a:lnTo>
                <a:lnTo>
                  <a:pt x="1110441" y="3970846"/>
                </a:lnTo>
                <a:lnTo>
                  <a:pt x="1108928" y="3994036"/>
                </a:lnTo>
                <a:cubicBezTo>
                  <a:pt x="1106122" y="4110599"/>
                  <a:pt x="1110895" y="3960149"/>
                  <a:pt x="1112030" y="4057742"/>
                </a:cubicBezTo>
                <a:cubicBezTo>
                  <a:pt x="1112149" y="4068001"/>
                  <a:pt x="1109906" y="4078197"/>
                  <a:pt x="1110026" y="4088456"/>
                </a:cubicBezTo>
                <a:lnTo>
                  <a:pt x="1112688" y="4116452"/>
                </a:lnTo>
                <a:lnTo>
                  <a:pt x="1112684" y="4116540"/>
                </a:lnTo>
                <a:lnTo>
                  <a:pt x="1112712" y="4116709"/>
                </a:lnTo>
                <a:lnTo>
                  <a:pt x="1112716" y="4116755"/>
                </a:lnTo>
                <a:cubicBezTo>
                  <a:pt x="1113931" y="4138027"/>
                  <a:pt x="1112431" y="4148925"/>
                  <a:pt x="1110985" y="4171074"/>
                </a:cubicBezTo>
                <a:cubicBezTo>
                  <a:pt x="1109899" y="4187730"/>
                  <a:pt x="1105881" y="4138082"/>
                  <a:pt x="1103329" y="4121586"/>
                </a:cubicBezTo>
                <a:cubicBezTo>
                  <a:pt x="1104043" y="4115282"/>
                  <a:pt x="1105192" y="4109013"/>
                  <a:pt x="1105469" y="4102674"/>
                </a:cubicBezTo>
                <a:cubicBezTo>
                  <a:pt x="1106342" y="4082814"/>
                  <a:pt x="1104427" y="4070984"/>
                  <a:pt x="1102505" y="4050770"/>
                </a:cubicBezTo>
                <a:cubicBezTo>
                  <a:pt x="1100563" y="4030343"/>
                  <a:pt x="1105751" y="4009848"/>
                  <a:pt x="1106512" y="3989342"/>
                </a:cubicBezTo>
                <a:cubicBezTo>
                  <a:pt x="1107474" y="3963465"/>
                  <a:pt x="1104661" y="3919960"/>
                  <a:pt x="1100721" y="3897338"/>
                </a:cubicBezTo>
                <a:lnTo>
                  <a:pt x="1097456" y="3887144"/>
                </a:lnTo>
                <a:lnTo>
                  <a:pt x="1095754" y="3876148"/>
                </a:lnTo>
                <a:lnTo>
                  <a:pt x="1095823" y="3882049"/>
                </a:lnTo>
                <a:lnTo>
                  <a:pt x="1090923" y="3866760"/>
                </a:lnTo>
                <a:lnTo>
                  <a:pt x="1092473" y="3898613"/>
                </a:lnTo>
                <a:lnTo>
                  <a:pt x="1091198" y="3890366"/>
                </a:lnTo>
                <a:cubicBezTo>
                  <a:pt x="1090096" y="3880953"/>
                  <a:pt x="1089573" y="3852652"/>
                  <a:pt x="1088508" y="3862066"/>
                </a:cubicBezTo>
                <a:cubicBezTo>
                  <a:pt x="1087241" y="3873253"/>
                  <a:pt x="1088058" y="3892736"/>
                  <a:pt x="1089222" y="3912069"/>
                </a:cubicBezTo>
                <a:lnTo>
                  <a:pt x="1090648" y="3934258"/>
                </a:lnTo>
                <a:lnTo>
                  <a:pt x="1089468" y="3944684"/>
                </a:lnTo>
                <a:cubicBezTo>
                  <a:pt x="1088583" y="3952503"/>
                  <a:pt x="1089651" y="3960421"/>
                  <a:pt x="1089743" y="3968289"/>
                </a:cubicBezTo>
                <a:lnTo>
                  <a:pt x="1090017" y="3991895"/>
                </a:lnTo>
                <a:lnTo>
                  <a:pt x="1090055" y="3992723"/>
                </a:lnTo>
                <a:lnTo>
                  <a:pt x="1089874" y="3996608"/>
                </a:lnTo>
                <a:lnTo>
                  <a:pt x="1090505" y="4002314"/>
                </a:lnTo>
                <a:lnTo>
                  <a:pt x="1091126" y="4015550"/>
                </a:lnTo>
                <a:cubicBezTo>
                  <a:pt x="1091496" y="4023434"/>
                  <a:pt x="1091588" y="4031303"/>
                  <a:pt x="1090565" y="4039105"/>
                </a:cubicBezTo>
                <a:cubicBezTo>
                  <a:pt x="1088950" y="4051441"/>
                  <a:pt x="1082972" y="4062802"/>
                  <a:pt x="1079174" y="4074650"/>
                </a:cubicBezTo>
                <a:cubicBezTo>
                  <a:pt x="1075779" y="4085248"/>
                  <a:pt x="1075771" y="4052656"/>
                  <a:pt x="1074069" y="4041657"/>
                </a:cubicBezTo>
                <a:cubicBezTo>
                  <a:pt x="1071663" y="4026105"/>
                  <a:pt x="1073704" y="4010185"/>
                  <a:pt x="1073520" y="3994447"/>
                </a:cubicBezTo>
                <a:cubicBezTo>
                  <a:pt x="1073190" y="3966077"/>
                  <a:pt x="1076009" y="3937758"/>
                  <a:pt x="1077254" y="3909414"/>
                </a:cubicBezTo>
                <a:cubicBezTo>
                  <a:pt x="1077771" y="3897622"/>
                  <a:pt x="1076979" y="3885810"/>
                  <a:pt x="1076842" y="3874006"/>
                </a:cubicBezTo>
                <a:cubicBezTo>
                  <a:pt x="1076568" y="3850401"/>
                  <a:pt x="1075802" y="3826797"/>
                  <a:pt x="1076018" y="3803191"/>
                </a:cubicBezTo>
                <a:cubicBezTo>
                  <a:pt x="1076149" y="3789006"/>
                  <a:pt x="1078050" y="3774859"/>
                  <a:pt x="1077885" y="3760674"/>
                </a:cubicBezTo>
                <a:cubicBezTo>
                  <a:pt x="1077729" y="3747275"/>
                  <a:pt x="1076001" y="3733941"/>
                  <a:pt x="1075059" y="3720573"/>
                </a:cubicBezTo>
                <a:cubicBezTo>
                  <a:pt x="1075058" y="3720571"/>
                  <a:pt x="1079065" y="3659149"/>
                  <a:pt x="1079065" y="3659146"/>
                </a:cubicBezTo>
                <a:lnTo>
                  <a:pt x="1080187" y="3627671"/>
                </a:lnTo>
                <a:lnTo>
                  <a:pt x="1084130" y="3618299"/>
                </a:lnTo>
                <a:cubicBezTo>
                  <a:pt x="1085089" y="3615798"/>
                  <a:pt x="1085626" y="3614214"/>
                  <a:pt x="1085626" y="3614214"/>
                </a:cubicBezTo>
                <a:cubicBezTo>
                  <a:pt x="1085531" y="3606126"/>
                  <a:pt x="1085425" y="3600308"/>
                  <a:pt x="1085328" y="3596199"/>
                </a:cubicBezTo>
                <a:lnTo>
                  <a:pt x="1085188" y="3591702"/>
                </a:lnTo>
                <a:lnTo>
                  <a:pt x="1085351" y="3590609"/>
                </a:lnTo>
                <a:lnTo>
                  <a:pt x="1085382" y="3590589"/>
                </a:lnTo>
                <a:lnTo>
                  <a:pt x="1086016" y="3593124"/>
                </a:lnTo>
                <a:cubicBezTo>
                  <a:pt x="1086344" y="3593737"/>
                  <a:pt x="1086771" y="3593824"/>
                  <a:pt x="1087315" y="3592821"/>
                </a:cubicBezTo>
                <a:lnTo>
                  <a:pt x="1088583" y="3588520"/>
                </a:lnTo>
                <a:lnTo>
                  <a:pt x="1092990" y="3585672"/>
                </a:lnTo>
                <a:cubicBezTo>
                  <a:pt x="1096486" y="3585138"/>
                  <a:pt x="1100185" y="3585825"/>
                  <a:pt x="1101847" y="3588055"/>
                </a:cubicBezTo>
                <a:lnTo>
                  <a:pt x="1103272" y="3594183"/>
                </a:lnTo>
                <a:lnTo>
                  <a:pt x="1102779" y="3601829"/>
                </a:lnTo>
                <a:cubicBezTo>
                  <a:pt x="1100657" y="3635325"/>
                  <a:pt x="1104822" y="3573350"/>
                  <a:pt x="1097840" y="3649484"/>
                </a:cubicBezTo>
                <a:cubicBezTo>
                  <a:pt x="1096903" y="3659701"/>
                  <a:pt x="1097221" y="3670033"/>
                  <a:pt x="1095836" y="3680198"/>
                </a:cubicBezTo>
                <a:cubicBezTo>
                  <a:pt x="1094316" y="3691362"/>
                  <a:pt x="1091371" y="3702284"/>
                  <a:pt x="1089139" y="3713327"/>
                </a:cubicBezTo>
                <a:cubicBezTo>
                  <a:pt x="1090036" y="3722760"/>
                  <a:pt x="1091719" y="3732150"/>
                  <a:pt x="1091829" y="3741625"/>
                </a:cubicBezTo>
                <a:cubicBezTo>
                  <a:pt x="1092178" y="3771536"/>
                  <a:pt x="1089528" y="3801457"/>
                  <a:pt x="1090512" y="3831352"/>
                </a:cubicBezTo>
                <a:lnTo>
                  <a:pt x="1095479" y="3852543"/>
                </a:lnTo>
                <a:lnTo>
                  <a:pt x="1095067" y="3817136"/>
                </a:lnTo>
                <a:cubicBezTo>
                  <a:pt x="1094171" y="3807702"/>
                  <a:pt x="1092238" y="3798310"/>
                  <a:pt x="1092377" y="3788836"/>
                </a:cubicBezTo>
                <a:cubicBezTo>
                  <a:pt x="1092679" y="3768319"/>
                  <a:pt x="1095048" y="3747884"/>
                  <a:pt x="1096386" y="3727409"/>
                </a:cubicBezTo>
                <a:cubicBezTo>
                  <a:pt x="1097052" y="3717170"/>
                  <a:pt x="1098508" y="3706953"/>
                  <a:pt x="1098388" y="3696693"/>
                </a:cubicBezTo>
                <a:cubicBezTo>
                  <a:pt x="1098180" y="3678806"/>
                  <a:pt x="1095902" y="3650744"/>
                  <a:pt x="1099980" y="3630572"/>
                </a:cubicBezTo>
                <a:cubicBezTo>
                  <a:pt x="1100967" y="3625694"/>
                  <a:pt x="1103018" y="3621094"/>
                  <a:pt x="1104537" y="3616354"/>
                </a:cubicBezTo>
                <a:cubicBezTo>
                  <a:pt x="1104089" y="3611639"/>
                  <a:pt x="1104831" y="3606463"/>
                  <a:pt x="1104980" y="3601516"/>
                </a:cubicBezTo>
                <a:lnTo>
                  <a:pt x="1103272" y="3594183"/>
                </a:lnTo>
                <a:lnTo>
                  <a:pt x="1104126" y="3580947"/>
                </a:lnTo>
                <a:cubicBezTo>
                  <a:pt x="1105619" y="3558054"/>
                  <a:pt x="1107504" y="3535167"/>
                  <a:pt x="1110411" y="3512410"/>
                </a:cubicBezTo>
                <a:cubicBezTo>
                  <a:pt x="1111411" y="3504576"/>
                  <a:pt x="1112270" y="3498597"/>
                  <a:pt x="1113009" y="3494034"/>
                </a:cubicBezTo>
                <a:lnTo>
                  <a:pt x="1113423" y="3491838"/>
                </a:lnTo>
                <a:lnTo>
                  <a:pt x="1113523" y="3492271"/>
                </a:lnTo>
                <a:lnTo>
                  <a:pt x="1112689" y="3505301"/>
                </a:lnTo>
                <a:lnTo>
                  <a:pt x="1114758" y="3527068"/>
                </a:lnTo>
                <a:lnTo>
                  <a:pt x="1112729" y="3549213"/>
                </a:lnTo>
                <a:lnTo>
                  <a:pt x="1110960" y="3559620"/>
                </a:lnTo>
                <a:lnTo>
                  <a:pt x="1111051" y="3567486"/>
                </a:lnTo>
                <a:lnTo>
                  <a:pt x="1108956" y="3590333"/>
                </a:lnTo>
                <a:cubicBezTo>
                  <a:pt x="1103479" y="3645466"/>
                  <a:pt x="1103701" y="3620476"/>
                  <a:pt x="1100668" y="3689585"/>
                </a:cubicBezTo>
                <a:cubicBezTo>
                  <a:pt x="1100322" y="3697445"/>
                  <a:pt x="1099949" y="3705384"/>
                  <a:pt x="1100941" y="3713189"/>
                </a:cubicBezTo>
                <a:cubicBezTo>
                  <a:pt x="1102557" y="3725897"/>
                  <a:pt x="1105538" y="3738404"/>
                  <a:pt x="1108461" y="3750876"/>
                </a:cubicBezTo>
                <a:cubicBezTo>
                  <a:pt x="1109732" y="3756293"/>
                  <a:pt x="1106300" y="3739929"/>
                  <a:pt x="1105909" y="3734380"/>
                </a:cubicBezTo>
                <a:cubicBezTo>
                  <a:pt x="1105356" y="3726530"/>
                  <a:pt x="1105726" y="3718643"/>
                  <a:pt x="1105635" y="3710774"/>
                </a:cubicBezTo>
                <a:cubicBezTo>
                  <a:pt x="1116269" y="3677594"/>
                  <a:pt x="1106220" y="3714105"/>
                  <a:pt x="1109642" y="3649347"/>
                </a:cubicBezTo>
                <a:cubicBezTo>
                  <a:pt x="1110106" y="3640561"/>
                  <a:pt x="1113781" y="3632120"/>
                  <a:pt x="1114062" y="3623326"/>
                </a:cubicBezTo>
                <a:cubicBezTo>
                  <a:pt x="1114363" y="3613855"/>
                  <a:pt x="1111833" y="3604492"/>
                  <a:pt x="1111372" y="3595027"/>
                </a:cubicBezTo>
                <a:lnTo>
                  <a:pt x="1111051" y="3567486"/>
                </a:lnTo>
                <a:lnTo>
                  <a:pt x="1112729" y="3549213"/>
                </a:lnTo>
                <a:lnTo>
                  <a:pt x="1115380" y="3533599"/>
                </a:lnTo>
                <a:lnTo>
                  <a:pt x="1114758" y="3527068"/>
                </a:lnTo>
                <a:lnTo>
                  <a:pt x="1115241" y="3521797"/>
                </a:lnTo>
                <a:lnTo>
                  <a:pt x="1115345" y="3521061"/>
                </a:lnTo>
                <a:lnTo>
                  <a:pt x="1120577" y="3556793"/>
                </a:lnTo>
                <a:cubicBezTo>
                  <a:pt x="1121616" y="3560307"/>
                  <a:pt x="1120084" y="3566692"/>
                  <a:pt x="1123692" y="3567335"/>
                </a:cubicBezTo>
                <a:cubicBezTo>
                  <a:pt x="1125495" y="3567656"/>
                  <a:pt x="1126589" y="3566187"/>
                  <a:pt x="1127506" y="3564271"/>
                </a:cubicBezTo>
                <a:lnTo>
                  <a:pt x="1128754" y="3561661"/>
                </a:lnTo>
                <a:lnTo>
                  <a:pt x="1130392" y="3567014"/>
                </a:lnTo>
                <a:cubicBezTo>
                  <a:pt x="1130894" y="3568084"/>
                  <a:pt x="1131261" y="3568037"/>
                  <a:pt x="1131381" y="3566209"/>
                </a:cubicBezTo>
                <a:cubicBezTo>
                  <a:pt x="1131870" y="3558807"/>
                  <a:pt x="1133074" y="3551416"/>
                  <a:pt x="1132844" y="3544002"/>
                </a:cubicBezTo>
                <a:lnTo>
                  <a:pt x="1131989" y="3534827"/>
                </a:lnTo>
                <a:lnTo>
                  <a:pt x="1134186" y="3544583"/>
                </a:lnTo>
                <a:cubicBezTo>
                  <a:pt x="1135487" y="3549876"/>
                  <a:pt x="1136629" y="3553363"/>
                  <a:pt x="1136820" y="3549703"/>
                </a:cubicBezTo>
                <a:lnTo>
                  <a:pt x="1138537" y="3532729"/>
                </a:lnTo>
                <a:lnTo>
                  <a:pt x="1144982" y="3535006"/>
                </a:lnTo>
                <a:cubicBezTo>
                  <a:pt x="1147501" y="3535897"/>
                  <a:pt x="1149921" y="3536328"/>
                  <a:pt x="1151937" y="3534922"/>
                </a:cubicBezTo>
                <a:cubicBezTo>
                  <a:pt x="1153650" y="3533727"/>
                  <a:pt x="1153637" y="3531639"/>
                  <a:pt x="1153170" y="3529325"/>
                </a:cubicBezTo>
                <a:lnTo>
                  <a:pt x="1152366" y="3525603"/>
                </a:lnTo>
                <a:lnTo>
                  <a:pt x="1153662" y="3525244"/>
                </a:lnTo>
                <a:cubicBezTo>
                  <a:pt x="1158401" y="3514671"/>
                  <a:pt x="1154900" y="3502093"/>
                  <a:pt x="1154860" y="3490506"/>
                </a:cubicBezTo>
                <a:lnTo>
                  <a:pt x="1154813" y="3476887"/>
                </a:lnTo>
                <a:lnTo>
                  <a:pt x="1158311" y="3471150"/>
                </a:lnTo>
                <a:lnTo>
                  <a:pt x="1159345" y="3451306"/>
                </a:lnTo>
                <a:lnTo>
                  <a:pt x="1163851" y="3441200"/>
                </a:lnTo>
                <a:cubicBezTo>
                  <a:pt x="1164979" y="3434018"/>
                  <a:pt x="1164848" y="3426521"/>
                  <a:pt x="1164948" y="3419906"/>
                </a:cubicBezTo>
                <a:lnTo>
                  <a:pt x="1165480" y="3372582"/>
                </a:lnTo>
                <a:lnTo>
                  <a:pt x="1165883" y="3372640"/>
                </a:lnTo>
                <a:cubicBezTo>
                  <a:pt x="1168893" y="3370541"/>
                  <a:pt x="1169002" y="3341678"/>
                  <a:pt x="1169069" y="3340753"/>
                </a:cubicBezTo>
                <a:cubicBezTo>
                  <a:pt x="1170395" y="3322705"/>
                  <a:pt x="1173515" y="3304756"/>
                  <a:pt x="1173719" y="3286659"/>
                </a:cubicBezTo>
                <a:cubicBezTo>
                  <a:pt x="1174287" y="3235996"/>
                  <a:pt x="1173104" y="3268738"/>
                  <a:pt x="1179565" y="3197829"/>
                </a:cubicBezTo>
                <a:cubicBezTo>
                  <a:pt x="1181004" y="3182042"/>
                  <a:pt x="1182462" y="3168921"/>
                  <a:pt x="1182490" y="3153412"/>
                </a:cubicBezTo>
                <a:cubicBezTo>
                  <a:pt x="1182502" y="3146013"/>
                  <a:pt x="1182769" y="3140352"/>
                  <a:pt x="1182986" y="3136259"/>
                </a:cubicBezTo>
                <a:lnTo>
                  <a:pt x="1183011" y="3135346"/>
                </a:lnTo>
                <a:lnTo>
                  <a:pt x="1185939" y="3134055"/>
                </a:lnTo>
                <a:cubicBezTo>
                  <a:pt x="1188207" y="3131691"/>
                  <a:pt x="1186468" y="3127427"/>
                  <a:pt x="1187665" y="3124377"/>
                </a:cubicBezTo>
                <a:cubicBezTo>
                  <a:pt x="1189556" y="3119554"/>
                  <a:pt x="1193356" y="3115604"/>
                  <a:pt x="1195091" y="3110722"/>
                </a:cubicBezTo>
                <a:cubicBezTo>
                  <a:pt x="1198596" y="3100862"/>
                  <a:pt x="1197625" y="3093665"/>
                  <a:pt x="1197416" y="3083675"/>
                </a:cubicBezTo>
                <a:cubicBezTo>
                  <a:pt x="1196378" y="3080161"/>
                  <a:pt x="1196397" y="3076139"/>
                  <a:pt x="1194301" y="3073134"/>
                </a:cubicBezTo>
                <a:cubicBezTo>
                  <a:pt x="1193253" y="3071632"/>
                  <a:pt x="1191038" y="3070906"/>
                  <a:pt x="1189091" y="3070099"/>
                </a:cubicBezTo>
                <a:lnTo>
                  <a:pt x="1188075" y="3069104"/>
                </a:lnTo>
                <a:lnTo>
                  <a:pt x="1191187" y="3062594"/>
                </a:lnTo>
                <a:lnTo>
                  <a:pt x="1190945" y="3051069"/>
                </a:lnTo>
                <a:lnTo>
                  <a:pt x="1191256" y="3050385"/>
                </a:lnTo>
                <a:lnTo>
                  <a:pt x="1196574" y="3055534"/>
                </a:lnTo>
                <a:cubicBezTo>
                  <a:pt x="1198457" y="3057357"/>
                  <a:pt x="1199926" y="3058450"/>
                  <a:pt x="1199740" y="3056628"/>
                </a:cubicBezTo>
                <a:lnTo>
                  <a:pt x="1195726" y="3040928"/>
                </a:lnTo>
                <a:lnTo>
                  <a:pt x="1189827" y="3037821"/>
                </a:lnTo>
                <a:lnTo>
                  <a:pt x="1185117" y="3035220"/>
                </a:lnTo>
                <a:lnTo>
                  <a:pt x="1184995" y="3038283"/>
                </a:lnTo>
                <a:cubicBezTo>
                  <a:pt x="1184682" y="3042979"/>
                  <a:pt x="1183983" y="3046187"/>
                  <a:pt x="1182108" y="3043500"/>
                </a:cubicBezTo>
                <a:lnTo>
                  <a:pt x="1178955" y="3031817"/>
                </a:lnTo>
                <a:lnTo>
                  <a:pt x="1174640" y="3029435"/>
                </a:lnTo>
                <a:lnTo>
                  <a:pt x="1174155" y="3032095"/>
                </a:lnTo>
                <a:cubicBezTo>
                  <a:pt x="1166665" y="3054827"/>
                  <a:pt x="1169732" y="3042899"/>
                  <a:pt x="1165266" y="3067959"/>
                </a:cubicBezTo>
                <a:lnTo>
                  <a:pt x="1161965" y="3072463"/>
                </a:lnTo>
                <a:lnTo>
                  <a:pt x="1163278" y="3065109"/>
                </a:lnTo>
                <a:lnTo>
                  <a:pt x="1164140" y="3060270"/>
                </a:lnTo>
                <a:lnTo>
                  <a:pt x="1161452" y="3070019"/>
                </a:lnTo>
                <a:cubicBezTo>
                  <a:pt x="1159459" y="3075464"/>
                  <a:pt x="1157639" y="3078347"/>
                  <a:pt x="1159434" y="3075920"/>
                </a:cubicBezTo>
                <a:lnTo>
                  <a:pt x="1161965" y="3072463"/>
                </a:lnTo>
                <a:lnTo>
                  <a:pt x="1158102" y="3094144"/>
                </a:lnTo>
                <a:cubicBezTo>
                  <a:pt x="1156635" y="3099113"/>
                  <a:pt x="1155644" y="3106331"/>
                  <a:pt x="1150675" y="3107798"/>
                </a:cubicBezTo>
                <a:cubicBezTo>
                  <a:pt x="1147162" y="3108836"/>
                  <a:pt x="1148599" y="3100771"/>
                  <a:pt x="1147562" y="3097257"/>
                </a:cubicBezTo>
                <a:cubicBezTo>
                  <a:pt x="1148176" y="3093810"/>
                  <a:pt x="1148595" y="3091685"/>
                  <a:pt x="1148874" y="3090192"/>
                </a:cubicBezTo>
                <a:lnTo>
                  <a:pt x="1149079" y="3088748"/>
                </a:lnTo>
                <a:lnTo>
                  <a:pt x="1150149" y="3082740"/>
                </a:lnTo>
                <a:lnTo>
                  <a:pt x="1150190" y="3081538"/>
                </a:lnTo>
                <a:lnTo>
                  <a:pt x="1155959" y="3057803"/>
                </a:lnTo>
                <a:lnTo>
                  <a:pt x="1162768" y="3047916"/>
                </a:lnTo>
                <a:lnTo>
                  <a:pt x="1162634" y="3049918"/>
                </a:lnTo>
                <a:cubicBezTo>
                  <a:pt x="1162591" y="3052252"/>
                  <a:pt x="1162752" y="3052576"/>
                  <a:pt x="1162878" y="3052579"/>
                </a:cubicBezTo>
                <a:lnTo>
                  <a:pt x="1162906" y="3053234"/>
                </a:lnTo>
                <a:lnTo>
                  <a:pt x="1162716" y="3054392"/>
                </a:lnTo>
                <a:lnTo>
                  <a:pt x="1161289" y="3062257"/>
                </a:lnTo>
                <a:cubicBezTo>
                  <a:pt x="1161001" y="3063871"/>
                  <a:pt x="1161351" y="3062267"/>
                  <a:pt x="1161814" y="3059850"/>
                </a:cubicBezTo>
                <a:lnTo>
                  <a:pt x="1162716" y="3054392"/>
                </a:lnTo>
                <a:lnTo>
                  <a:pt x="1162910" y="3053318"/>
                </a:lnTo>
                <a:lnTo>
                  <a:pt x="1162906" y="3053234"/>
                </a:lnTo>
                <a:lnTo>
                  <a:pt x="1163015" y="3052579"/>
                </a:lnTo>
                <a:lnTo>
                  <a:pt x="1163077" y="3047466"/>
                </a:lnTo>
                <a:lnTo>
                  <a:pt x="1164222" y="3045804"/>
                </a:lnTo>
                <a:lnTo>
                  <a:pt x="1163877" y="3047739"/>
                </a:lnTo>
                <a:lnTo>
                  <a:pt x="1164140" y="3060269"/>
                </a:lnTo>
                <a:lnTo>
                  <a:pt x="1167590" y="3040912"/>
                </a:lnTo>
                <a:lnTo>
                  <a:pt x="1164222" y="3045804"/>
                </a:lnTo>
                <a:lnTo>
                  <a:pt x="1165602" y="3038061"/>
                </a:lnTo>
                <a:lnTo>
                  <a:pt x="1173120" y="3028596"/>
                </a:lnTo>
                <a:lnTo>
                  <a:pt x="1166929" y="3025178"/>
                </a:lnTo>
                <a:lnTo>
                  <a:pt x="1164477" y="3030370"/>
                </a:lnTo>
                <a:lnTo>
                  <a:pt x="1165338" y="3025531"/>
                </a:lnTo>
                <a:lnTo>
                  <a:pt x="1165550" y="3024416"/>
                </a:lnTo>
                <a:lnTo>
                  <a:pt x="1120405" y="2999489"/>
                </a:lnTo>
                <a:lnTo>
                  <a:pt x="1089757" y="2982892"/>
                </a:lnTo>
                <a:lnTo>
                  <a:pt x="1128371" y="3002183"/>
                </a:lnTo>
                <a:lnTo>
                  <a:pt x="1166486" y="3019503"/>
                </a:lnTo>
                <a:lnTo>
                  <a:pt x="1166686" y="3018452"/>
                </a:lnTo>
                <a:lnTo>
                  <a:pt x="1166248" y="3016973"/>
                </a:lnTo>
                <a:lnTo>
                  <a:pt x="1167292" y="3013013"/>
                </a:lnTo>
                <a:lnTo>
                  <a:pt x="1144669" y="3002616"/>
                </a:lnTo>
                <a:cubicBezTo>
                  <a:pt x="1096931" y="2978061"/>
                  <a:pt x="1049944" y="2952408"/>
                  <a:pt x="1001855" y="2928328"/>
                </a:cubicBezTo>
                <a:lnTo>
                  <a:pt x="962987" y="2910408"/>
                </a:lnTo>
                <a:lnTo>
                  <a:pt x="944676" y="2898864"/>
                </a:lnTo>
                <a:cubicBezTo>
                  <a:pt x="889675" y="2858357"/>
                  <a:pt x="1035374" y="2927567"/>
                  <a:pt x="1158652" y="2990876"/>
                </a:cubicBezTo>
                <a:lnTo>
                  <a:pt x="1171370" y="2997529"/>
                </a:lnTo>
                <a:lnTo>
                  <a:pt x="1176490" y="2978090"/>
                </a:lnTo>
                <a:lnTo>
                  <a:pt x="1182516" y="2971174"/>
                </a:lnTo>
                <a:lnTo>
                  <a:pt x="1182244" y="2958217"/>
                </a:lnTo>
                <a:lnTo>
                  <a:pt x="1144684" y="2940824"/>
                </a:lnTo>
                <a:cubicBezTo>
                  <a:pt x="1106766" y="2922972"/>
                  <a:pt x="1072124" y="2906018"/>
                  <a:pt x="1049643" y="2893900"/>
                </a:cubicBezTo>
                <a:lnTo>
                  <a:pt x="1016227" y="2873053"/>
                </a:lnTo>
                <a:lnTo>
                  <a:pt x="1112321" y="2916162"/>
                </a:lnTo>
                <a:lnTo>
                  <a:pt x="1183423" y="2950464"/>
                </a:lnTo>
                <a:lnTo>
                  <a:pt x="1186337" y="2938407"/>
                </a:lnTo>
                <a:lnTo>
                  <a:pt x="1116117" y="2900047"/>
                </a:lnTo>
                <a:cubicBezTo>
                  <a:pt x="1030246" y="2853186"/>
                  <a:pt x="935158" y="2801435"/>
                  <a:pt x="842450" y="2751394"/>
                </a:cubicBezTo>
                <a:lnTo>
                  <a:pt x="830561" y="2745022"/>
                </a:lnTo>
                <a:lnTo>
                  <a:pt x="810369" y="2730331"/>
                </a:lnTo>
                <a:cubicBezTo>
                  <a:pt x="716889" y="2663304"/>
                  <a:pt x="548965" y="2547230"/>
                  <a:pt x="628553" y="2579664"/>
                </a:cubicBezTo>
                <a:cubicBezTo>
                  <a:pt x="781584" y="2642031"/>
                  <a:pt x="1620209" y="3227487"/>
                  <a:pt x="751604" y="2631683"/>
                </a:cubicBezTo>
                <a:lnTo>
                  <a:pt x="715079" y="2606614"/>
                </a:lnTo>
                <a:lnTo>
                  <a:pt x="785704" y="2644476"/>
                </a:lnTo>
                <a:lnTo>
                  <a:pt x="811504" y="2661238"/>
                </a:lnTo>
                <a:cubicBezTo>
                  <a:pt x="839247" y="2679225"/>
                  <a:pt x="867683" y="2697621"/>
                  <a:pt x="896162" y="2715977"/>
                </a:cubicBezTo>
                <a:lnTo>
                  <a:pt x="919083" y="2730694"/>
                </a:lnTo>
                <a:lnTo>
                  <a:pt x="970444" y="2770099"/>
                </a:lnTo>
                <a:cubicBezTo>
                  <a:pt x="1052544" y="2832057"/>
                  <a:pt x="1125116" y="2883433"/>
                  <a:pt x="1173656" y="2909911"/>
                </a:cubicBezTo>
                <a:lnTo>
                  <a:pt x="1194449" y="2920086"/>
                </a:lnTo>
                <a:lnTo>
                  <a:pt x="1191987" y="2915020"/>
                </a:lnTo>
                <a:lnTo>
                  <a:pt x="1193844" y="2907335"/>
                </a:lnTo>
                <a:lnTo>
                  <a:pt x="1197187" y="2910421"/>
                </a:lnTo>
                <a:cubicBezTo>
                  <a:pt x="1202762" y="2916311"/>
                  <a:pt x="1208511" y="2923381"/>
                  <a:pt x="1208511" y="2923381"/>
                </a:cubicBezTo>
                <a:lnTo>
                  <a:pt x="1200442" y="2907187"/>
                </a:lnTo>
                <a:lnTo>
                  <a:pt x="1198186" y="2905893"/>
                </a:lnTo>
                <a:lnTo>
                  <a:pt x="1195203" y="2904090"/>
                </a:lnTo>
                <a:lnTo>
                  <a:pt x="1194398" y="2905043"/>
                </a:lnTo>
                <a:lnTo>
                  <a:pt x="1194701" y="2903786"/>
                </a:lnTo>
                <a:lnTo>
                  <a:pt x="1152769" y="2878442"/>
                </a:lnTo>
                <a:cubicBezTo>
                  <a:pt x="1103573" y="2848293"/>
                  <a:pt x="1043864" y="2810616"/>
                  <a:pt x="981068" y="2770489"/>
                </a:cubicBezTo>
                <a:lnTo>
                  <a:pt x="919083" y="2730694"/>
                </a:lnTo>
                <a:lnTo>
                  <a:pt x="879910" y="2700641"/>
                </a:lnTo>
                <a:lnTo>
                  <a:pt x="853334" y="2679791"/>
                </a:lnTo>
                <a:lnTo>
                  <a:pt x="1037997" y="2775625"/>
                </a:lnTo>
                <a:cubicBezTo>
                  <a:pt x="1076917" y="2797307"/>
                  <a:pt x="1114849" y="2819862"/>
                  <a:pt x="1151078" y="2843885"/>
                </a:cubicBezTo>
                <a:lnTo>
                  <a:pt x="1215598" y="2892227"/>
                </a:lnTo>
                <a:lnTo>
                  <a:pt x="1215411" y="2884667"/>
                </a:lnTo>
                <a:cubicBezTo>
                  <a:pt x="1212672" y="2876690"/>
                  <a:pt x="1205714" y="2869038"/>
                  <a:pt x="1207195" y="2860735"/>
                </a:cubicBezTo>
                <a:cubicBezTo>
                  <a:pt x="1207614" y="2858383"/>
                  <a:pt x="1209132" y="2860910"/>
                  <a:pt x="1211138" y="2863938"/>
                </a:cubicBezTo>
                <a:lnTo>
                  <a:pt x="1216255" y="2868571"/>
                </a:lnTo>
                <a:lnTo>
                  <a:pt x="1205748" y="2850969"/>
                </a:lnTo>
                <a:cubicBezTo>
                  <a:pt x="1198324" y="2840053"/>
                  <a:pt x="1189914" y="2828965"/>
                  <a:pt x="1180622" y="2817744"/>
                </a:cubicBezTo>
                <a:lnTo>
                  <a:pt x="1159811" y="2795968"/>
                </a:lnTo>
                <a:lnTo>
                  <a:pt x="505363" y="2405753"/>
                </a:lnTo>
                <a:lnTo>
                  <a:pt x="523757" y="2419739"/>
                </a:lnTo>
                <a:cubicBezTo>
                  <a:pt x="598557" y="2477709"/>
                  <a:pt x="691862" y="2552591"/>
                  <a:pt x="786063" y="2627014"/>
                </a:cubicBezTo>
                <a:lnTo>
                  <a:pt x="853334" y="2679791"/>
                </a:lnTo>
                <a:lnTo>
                  <a:pt x="798368" y="2651265"/>
                </a:lnTo>
                <a:lnTo>
                  <a:pt x="785704" y="2644476"/>
                </a:lnTo>
                <a:lnTo>
                  <a:pt x="731010" y="2608941"/>
                </a:lnTo>
                <a:cubicBezTo>
                  <a:pt x="576787" y="2508577"/>
                  <a:pt x="470994" y="2438925"/>
                  <a:pt x="554412" y="2496267"/>
                </a:cubicBezTo>
                <a:cubicBezTo>
                  <a:pt x="591307" y="2521630"/>
                  <a:pt x="626130" y="2545554"/>
                  <a:pt x="658965" y="2568102"/>
                </a:cubicBezTo>
                <a:lnTo>
                  <a:pt x="715079" y="2606614"/>
                </a:lnTo>
                <a:lnTo>
                  <a:pt x="680404" y="2588026"/>
                </a:lnTo>
                <a:cubicBezTo>
                  <a:pt x="565205" y="2522652"/>
                  <a:pt x="460445" y="2449083"/>
                  <a:pt x="385443" y="2351258"/>
                </a:cubicBezTo>
                <a:cubicBezTo>
                  <a:pt x="379480" y="2343482"/>
                  <a:pt x="374845" y="2336979"/>
                  <a:pt x="371460" y="2331669"/>
                </a:cubicBezTo>
                <a:lnTo>
                  <a:pt x="367088" y="2323307"/>
                </a:lnTo>
                <a:lnTo>
                  <a:pt x="240704" y="2247951"/>
                </a:lnTo>
                <a:cubicBezTo>
                  <a:pt x="200756" y="2223510"/>
                  <a:pt x="286910" y="2264781"/>
                  <a:pt x="358885" y="2295123"/>
                </a:cubicBezTo>
                <a:lnTo>
                  <a:pt x="366280" y="2298133"/>
                </a:lnTo>
                <a:lnTo>
                  <a:pt x="369725" y="2298360"/>
                </a:lnTo>
                <a:cubicBezTo>
                  <a:pt x="378272" y="2300096"/>
                  <a:pt x="391359" y="2304434"/>
                  <a:pt x="408179" y="2311060"/>
                </a:cubicBezTo>
                <a:lnTo>
                  <a:pt x="425245" y="2318474"/>
                </a:lnTo>
                <a:lnTo>
                  <a:pt x="434218" y="2317408"/>
                </a:lnTo>
                <a:cubicBezTo>
                  <a:pt x="438819" y="2315671"/>
                  <a:pt x="443510" y="2313328"/>
                  <a:pt x="448026" y="2312197"/>
                </a:cubicBezTo>
                <a:cubicBezTo>
                  <a:pt x="404878" y="2291389"/>
                  <a:pt x="268454" y="2242341"/>
                  <a:pt x="318583" y="2249776"/>
                </a:cubicBezTo>
                <a:cubicBezTo>
                  <a:pt x="407201" y="2262918"/>
                  <a:pt x="630727" y="2380208"/>
                  <a:pt x="566918" y="2329829"/>
                </a:cubicBezTo>
                <a:lnTo>
                  <a:pt x="498888" y="2287945"/>
                </a:lnTo>
                <a:lnTo>
                  <a:pt x="551976" y="2308407"/>
                </a:lnTo>
                <a:lnTo>
                  <a:pt x="548086" y="2305683"/>
                </a:lnTo>
                <a:lnTo>
                  <a:pt x="515817" y="2292949"/>
                </a:lnTo>
                <a:lnTo>
                  <a:pt x="470386" y="2275110"/>
                </a:lnTo>
                <a:lnTo>
                  <a:pt x="455077" y="2268749"/>
                </a:lnTo>
                <a:lnTo>
                  <a:pt x="543236" y="2302285"/>
                </a:lnTo>
                <a:lnTo>
                  <a:pt x="511550" y="2280091"/>
                </a:lnTo>
                <a:lnTo>
                  <a:pt x="480968" y="2266626"/>
                </a:lnTo>
                <a:cubicBezTo>
                  <a:pt x="416553" y="2238266"/>
                  <a:pt x="348548" y="2208225"/>
                  <a:pt x="310290" y="2190192"/>
                </a:cubicBezTo>
                <a:cubicBezTo>
                  <a:pt x="290728" y="2180970"/>
                  <a:pt x="272913" y="2169519"/>
                  <a:pt x="254223" y="2159184"/>
                </a:cubicBezTo>
                <a:cubicBezTo>
                  <a:pt x="224197" y="2142578"/>
                  <a:pt x="240857" y="2148765"/>
                  <a:pt x="278178" y="2164519"/>
                </a:cubicBezTo>
                <a:lnTo>
                  <a:pt x="307933" y="2177219"/>
                </a:lnTo>
                <a:lnTo>
                  <a:pt x="311697" y="2183324"/>
                </a:lnTo>
                <a:cubicBezTo>
                  <a:pt x="323195" y="2191606"/>
                  <a:pt x="345411" y="2198471"/>
                  <a:pt x="371784" y="2204942"/>
                </a:cubicBezTo>
                <a:lnTo>
                  <a:pt x="374046" y="2205452"/>
                </a:lnTo>
                <a:lnTo>
                  <a:pt x="426102" y="2227273"/>
                </a:lnTo>
                <a:lnTo>
                  <a:pt x="447826" y="2235970"/>
                </a:lnTo>
                <a:lnTo>
                  <a:pt x="435877" y="2227877"/>
                </a:lnTo>
                <a:lnTo>
                  <a:pt x="392813" y="2210770"/>
                </a:lnTo>
                <a:lnTo>
                  <a:pt x="387176" y="2208426"/>
                </a:lnTo>
                <a:lnTo>
                  <a:pt x="417209" y="2215229"/>
                </a:lnTo>
                <a:lnTo>
                  <a:pt x="413711" y="2212861"/>
                </a:lnTo>
                <a:lnTo>
                  <a:pt x="388686" y="2203369"/>
                </a:lnTo>
                <a:cubicBezTo>
                  <a:pt x="352372" y="2189642"/>
                  <a:pt x="307548" y="2172989"/>
                  <a:pt x="328723" y="2183200"/>
                </a:cubicBezTo>
                <a:cubicBezTo>
                  <a:pt x="336283" y="2186847"/>
                  <a:pt x="345914" y="2191141"/>
                  <a:pt x="356850" y="2195822"/>
                </a:cubicBezTo>
                <a:lnTo>
                  <a:pt x="387176" y="2208426"/>
                </a:lnTo>
                <a:lnTo>
                  <a:pt x="374046" y="2205452"/>
                </a:lnTo>
                <a:lnTo>
                  <a:pt x="372658" y="2204871"/>
                </a:lnTo>
                <a:cubicBezTo>
                  <a:pt x="354890" y="2197326"/>
                  <a:pt x="337490" y="2189863"/>
                  <a:pt x="321422" y="2182975"/>
                </a:cubicBezTo>
                <a:lnTo>
                  <a:pt x="307933" y="2177219"/>
                </a:lnTo>
                <a:lnTo>
                  <a:pt x="303310" y="2169712"/>
                </a:lnTo>
                <a:cubicBezTo>
                  <a:pt x="303740" y="2164735"/>
                  <a:pt x="307671" y="2159275"/>
                  <a:pt x="315923" y="2153206"/>
                </a:cubicBezTo>
                <a:lnTo>
                  <a:pt x="328384" y="2147980"/>
                </a:lnTo>
                <a:lnTo>
                  <a:pt x="310877" y="2135749"/>
                </a:lnTo>
                <a:cubicBezTo>
                  <a:pt x="282044" y="2115319"/>
                  <a:pt x="291855" y="2120197"/>
                  <a:pt x="328432" y="2142392"/>
                </a:cubicBezTo>
                <a:lnTo>
                  <a:pt x="333820" y="2145700"/>
                </a:lnTo>
                <a:lnTo>
                  <a:pt x="342746" y="2141957"/>
                </a:lnTo>
                <a:cubicBezTo>
                  <a:pt x="351874" y="2140680"/>
                  <a:pt x="361185" y="2141659"/>
                  <a:pt x="370665" y="2144250"/>
                </a:cubicBezTo>
                <a:lnTo>
                  <a:pt x="378317" y="2147414"/>
                </a:lnTo>
                <a:lnTo>
                  <a:pt x="377622" y="2147227"/>
                </a:lnTo>
                <a:cubicBezTo>
                  <a:pt x="374932" y="2146526"/>
                  <a:pt x="366474" y="2145979"/>
                  <a:pt x="368970" y="2147024"/>
                </a:cubicBezTo>
                <a:cubicBezTo>
                  <a:pt x="376792" y="2150301"/>
                  <a:pt x="386733" y="2153854"/>
                  <a:pt x="397996" y="2157580"/>
                </a:cubicBezTo>
                <a:lnTo>
                  <a:pt x="406251" y="2160170"/>
                </a:lnTo>
                <a:lnTo>
                  <a:pt x="429474" y="2173980"/>
                </a:lnTo>
                <a:cubicBezTo>
                  <a:pt x="469893" y="2199817"/>
                  <a:pt x="512596" y="2230803"/>
                  <a:pt x="556729" y="2225660"/>
                </a:cubicBezTo>
                <a:lnTo>
                  <a:pt x="563853" y="2223471"/>
                </a:lnTo>
                <a:lnTo>
                  <a:pt x="582300" y="2230664"/>
                </a:lnTo>
                <a:lnTo>
                  <a:pt x="586095" y="2229893"/>
                </a:lnTo>
                <a:lnTo>
                  <a:pt x="570708" y="2218842"/>
                </a:lnTo>
                <a:lnTo>
                  <a:pt x="572160" y="2220917"/>
                </a:lnTo>
                <a:lnTo>
                  <a:pt x="563853" y="2223471"/>
                </a:lnTo>
                <a:lnTo>
                  <a:pt x="548361" y="2217429"/>
                </a:lnTo>
                <a:cubicBezTo>
                  <a:pt x="534760" y="2210412"/>
                  <a:pt x="519709" y="2201556"/>
                  <a:pt x="505717" y="2193159"/>
                </a:cubicBezTo>
                <a:lnTo>
                  <a:pt x="496839" y="2187896"/>
                </a:lnTo>
                <a:lnTo>
                  <a:pt x="513660" y="2192986"/>
                </a:lnTo>
                <a:cubicBezTo>
                  <a:pt x="525717" y="2196815"/>
                  <a:pt x="536715" y="2200508"/>
                  <a:pt x="545862" y="2203956"/>
                </a:cubicBezTo>
                <a:lnTo>
                  <a:pt x="556949" y="2208961"/>
                </a:lnTo>
                <a:lnTo>
                  <a:pt x="526872" y="2187361"/>
                </a:lnTo>
                <a:lnTo>
                  <a:pt x="524397" y="2186695"/>
                </a:lnTo>
                <a:lnTo>
                  <a:pt x="526192" y="2186873"/>
                </a:lnTo>
                <a:lnTo>
                  <a:pt x="525833" y="2186616"/>
                </a:lnTo>
                <a:lnTo>
                  <a:pt x="521901" y="2186024"/>
                </a:lnTo>
                <a:lnTo>
                  <a:pt x="470250" y="2172135"/>
                </a:lnTo>
                <a:lnTo>
                  <a:pt x="469430" y="2171649"/>
                </a:lnTo>
                <a:cubicBezTo>
                  <a:pt x="455093" y="2163720"/>
                  <a:pt x="487483" y="2173608"/>
                  <a:pt x="513913" y="2181530"/>
                </a:cubicBezTo>
                <a:lnTo>
                  <a:pt x="522041" y="2183892"/>
                </a:lnTo>
                <a:lnTo>
                  <a:pt x="510142" y="2175347"/>
                </a:lnTo>
                <a:lnTo>
                  <a:pt x="490946" y="2167562"/>
                </a:lnTo>
                <a:lnTo>
                  <a:pt x="506354" y="2172628"/>
                </a:lnTo>
                <a:lnTo>
                  <a:pt x="503305" y="2170437"/>
                </a:lnTo>
                <a:lnTo>
                  <a:pt x="484804" y="2165071"/>
                </a:lnTo>
                <a:lnTo>
                  <a:pt x="454114" y="2152623"/>
                </a:lnTo>
                <a:lnTo>
                  <a:pt x="464156" y="2149254"/>
                </a:lnTo>
                <a:lnTo>
                  <a:pt x="475180" y="2150240"/>
                </a:lnTo>
                <a:lnTo>
                  <a:pt x="265323" y="1999533"/>
                </a:lnTo>
                <a:cubicBezTo>
                  <a:pt x="172238" y="1932684"/>
                  <a:pt x="199179" y="1945605"/>
                  <a:pt x="290004" y="2000770"/>
                </a:cubicBezTo>
                <a:lnTo>
                  <a:pt x="315724" y="2016553"/>
                </a:lnTo>
                <a:lnTo>
                  <a:pt x="330972" y="2037549"/>
                </a:lnTo>
                <a:cubicBezTo>
                  <a:pt x="337819" y="2043966"/>
                  <a:pt x="345953" y="2049593"/>
                  <a:pt x="354684" y="2054823"/>
                </a:cubicBezTo>
                <a:lnTo>
                  <a:pt x="387223" y="2072734"/>
                </a:lnTo>
                <a:lnTo>
                  <a:pt x="377421" y="2064524"/>
                </a:lnTo>
                <a:cubicBezTo>
                  <a:pt x="374543" y="2061567"/>
                  <a:pt x="373248" y="2059361"/>
                  <a:pt x="373834" y="2058054"/>
                </a:cubicBezTo>
                <a:lnTo>
                  <a:pt x="376401" y="2053979"/>
                </a:lnTo>
                <a:lnTo>
                  <a:pt x="351717" y="2038639"/>
                </a:lnTo>
                <a:lnTo>
                  <a:pt x="315724" y="2016553"/>
                </a:lnTo>
                <a:lnTo>
                  <a:pt x="314991" y="2015543"/>
                </a:lnTo>
                <a:cubicBezTo>
                  <a:pt x="308202" y="1999637"/>
                  <a:pt x="339535" y="2016596"/>
                  <a:pt x="366101" y="2029447"/>
                </a:cubicBezTo>
                <a:lnTo>
                  <a:pt x="388457" y="2039113"/>
                </a:lnTo>
                <a:lnTo>
                  <a:pt x="393025" y="2035709"/>
                </a:lnTo>
                <a:lnTo>
                  <a:pt x="375891" y="2024317"/>
                </a:lnTo>
                <a:cubicBezTo>
                  <a:pt x="354024" y="2009945"/>
                  <a:pt x="322165" y="1988565"/>
                  <a:pt x="302335" y="1967025"/>
                </a:cubicBezTo>
                <a:lnTo>
                  <a:pt x="296375" y="1958549"/>
                </a:lnTo>
                <a:lnTo>
                  <a:pt x="287881" y="1952872"/>
                </a:lnTo>
                <a:lnTo>
                  <a:pt x="210653" y="1891298"/>
                </a:lnTo>
                <a:lnTo>
                  <a:pt x="215354" y="1894149"/>
                </a:lnTo>
                <a:cubicBezTo>
                  <a:pt x="226746" y="1900805"/>
                  <a:pt x="239181" y="1907850"/>
                  <a:pt x="252416" y="1915199"/>
                </a:cubicBezTo>
                <a:lnTo>
                  <a:pt x="286036" y="1933333"/>
                </a:lnTo>
                <a:lnTo>
                  <a:pt x="285243" y="1925762"/>
                </a:lnTo>
                <a:lnTo>
                  <a:pt x="285567" y="1925319"/>
                </a:lnTo>
                <a:lnTo>
                  <a:pt x="228407" y="1895055"/>
                </a:lnTo>
                <a:cubicBezTo>
                  <a:pt x="217953" y="1889553"/>
                  <a:pt x="208349" y="1884534"/>
                  <a:pt x="200231" y="1880362"/>
                </a:cubicBezTo>
                <a:lnTo>
                  <a:pt x="191010" y="1875756"/>
                </a:lnTo>
                <a:lnTo>
                  <a:pt x="99491" y="1806646"/>
                </a:lnTo>
                <a:cubicBezTo>
                  <a:pt x="10932" y="1749108"/>
                  <a:pt x="36949" y="1760608"/>
                  <a:pt x="111632" y="1802481"/>
                </a:cubicBezTo>
                <a:lnTo>
                  <a:pt x="150989" y="1824825"/>
                </a:lnTo>
                <a:lnTo>
                  <a:pt x="133346" y="1817049"/>
                </a:lnTo>
                <a:cubicBezTo>
                  <a:pt x="89565" y="1797943"/>
                  <a:pt x="72131" y="1791078"/>
                  <a:pt x="108144" y="1806849"/>
                </a:cubicBezTo>
                <a:lnTo>
                  <a:pt x="178561" y="1840650"/>
                </a:lnTo>
                <a:lnTo>
                  <a:pt x="220394" y="1864829"/>
                </a:lnTo>
                <a:cubicBezTo>
                  <a:pt x="241011" y="1876826"/>
                  <a:pt x="262516" y="1889419"/>
                  <a:pt x="284387" y="1902299"/>
                </a:cubicBezTo>
                <a:lnTo>
                  <a:pt x="312181" y="1918849"/>
                </a:lnTo>
                <a:lnTo>
                  <a:pt x="318669" y="1921816"/>
                </a:lnTo>
                <a:lnTo>
                  <a:pt x="327303" y="1927857"/>
                </a:lnTo>
                <a:lnTo>
                  <a:pt x="415775" y="1980544"/>
                </a:lnTo>
                <a:lnTo>
                  <a:pt x="438630" y="1994416"/>
                </a:lnTo>
                <a:lnTo>
                  <a:pt x="387160" y="1952384"/>
                </a:lnTo>
                <a:lnTo>
                  <a:pt x="370772" y="1940156"/>
                </a:lnTo>
                <a:lnTo>
                  <a:pt x="257205" y="1878401"/>
                </a:lnTo>
                <a:lnTo>
                  <a:pt x="178561" y="1840650"/>
                </a:lnTo>
                <a:lnTo>
                  <a:pt x="161756" y="1830938"/>
                </a:lnTo>
                <a:lnTo>
                  <a:pt x="150989" y="1824825"/>
                </a:lnTo>
                <a:lnTo>
                  <a:pt x="170698" y="1833512"/>
                </a:lnTo>
                <a:cubicBezTo>
                  <a:pt x="212144" y="1851944"/>
                  <a:pt x="264599" y="1875801"/>
                  <a:pt x="316630" y="1900697"/>
                </a:cubicBezTo>
                <a:lnTo>
                  <a:pt x="320429" y="1902592"/>
                </a:lnTo>
                <a:lnTo>
                  <a:pt x="292001" y="1881379"/>
                </a:lnTo>
                <a:lnTo>
                  <a:pt x="285674" y="1876255"/>
                </a:lnTo>
                <a:lnTo>
                  <a:pt x="95343" y="1776855"/>
                </a:lnTo>
                <a:cubicBezTo>
                  <a:pt x="73501" y="1764514"/>
                  <a:pt x="147611" y="1789002"/>
                  <a:pt x="169843" y="1800871"/>
                </a:cubicBezTo>
                <a:lnTo>
                  <a:pt x="262782" y="1852849"/>
                </a:lnTo>
                <a:lnTo>
                  <a:pt x="263397" y="1852942"/>
                </a:lnTo>
                <a:cubicBezTo>
                  <a:pt x="267334" y="1854728"/>
                  <a:pt x="273370" y="1857972"/>
                  <a:pt x="281229" y="1862484"/>
                </a:cubicBezTo>
                <a:lnTo>
                  <a:pt x="299772" y="1873536"/>
                </a:lnTo>
                <a:lnTo>
                  <a:pt x="402772" y="1931139"/>
                </a:lnTo>
                <a:lnTo>
                  <a:pt x="450605" y="1958719"/>
                </a:lnTo>
                <a:lnTo>
                  <a:pt x="417323" y="1938325"/>
                </a:lnTo>
                <a:cubicBezTo>
                  <a:pt x="149970" y="1771817"/>
                  <a:pt x="-224377" y="1514298"/>
                  <a:pt x="173827" y="1744985"/>
                </a:cubicBezTo>
                <a:lnTo>
                  <a:pt x="242565" y="1787116"/>
                </a:lnTo>
                <a:lnTo>
                  <a:pt x="244624" y="1788716"/>
                </a:lnTo>
                <a:cubicBezTo>
                  <a:pt x="261621" y="1801622"/>
                  <a:pt x="280181" y="1815452"/>
                  <a:pt x="299946" y="1829982"/>
                </a:cubicBezTo>
                <a:lnTo>
                  <a:pt x="308819" y="1836430"/>
                </a:lnTo>
                <a:lnTo>
                  <a:pt x="309775" y="1836933"/>
                </a:lnTo>
                <a:cubicBezTo>
                  <a:pt x="330473" y="1848348"/>
                  <a:pt x="362245" y="1866952"/>
                  <a:pt x="390853" y="1883501"/>
                </a:cubicBezTo>
                <a:lnTo>
                  <a:pt x="394850" y="1885798"/>
                </a:lnTo>
                <a:lnTo>
                  <a:pt x="397321" y="1888979"/>
                </a:lnTo>
                <a:cubicBezTo>
                  <a:pt x="417895" y="1905228"/>
                  <a:pt x="454722" y="1919230"/>
                  <a:pt x="439631" y="1911123"/>
                </a:cubicBezTo>
                <a:cubicBezTo>
                  <a:pt x="433611" y="1907888"/>
                  <a:pt x="426184" y="1903742"/>
                  <a:pt x="417878" y="1899023"/>
                </a:cubicBezTo>
                <a:lnTo>
                  <a:pt x="394850" y="1885798"/>
                </a:lnTo>
                <a:lnTo>
                  <a:pt x="386931" y="1875600"/>
                </a:lnTo>
                <a:lnTo>
                  <a:pt x="242565" y="1787116"/>
                </a:lnTo>
                <a:lnTo>
                  <a:pt x="198660" y="1752991"/>
                </a:lnTo>
                <a:cubicBezTo>
                  <a:pt x="122927" y="1692321"/>
                  <a:pt x="249954" y="1770579"/>
                  <a:pt x="384596" y="1862251"/>
                </a:cubicBezTo>
                <a:lnTo>
                  <a:pt x="393397" y="1868357"/>
                </a:lnTo>
                <a:lnTo>
                  <a:pt x="402974" y="1870454"/>
                </a:lnTo>
                <a:cubicBezTo>
                  <a:pt x="408393" y="1872266"/>
                  <a:pt x="414405" y="1874627"/>
                  <a:pt x="420119" y="1876714"/>
                </a:cubicBezTo>
                <a:lnTo>
                  <a:pt x="426572" y="1878653"/>
                </a:lnTo>
                <a:lnTo>
                  <a:pt x="457061" y="1902319"/>
                </a:lnTo>
                <a:cubicBezTo>
                  <a:pt x="483488" y="1921268"/>
                  <a:pt x="510675" y="1939517"/>
                  <a:pt x="538151" y="1957503"/>
                </a:cubicBezTo>
                <a:lnTo>
                  <a:pt x="692460" y="2059046"/>
                </a:lnTo>
                <a:lnTo>
                  <a:pt x="698292" y="2063070"/>
                </a:lnTo>
                <a:cubicBezTo>
                  <a:pt x="719187" y="2077457"/>
                  <a:pt x="724810" y="2081241"/>
                  <a:pt x="702659" y="2065758"/>
                </a:cubicBezTo>
                <a:lnTo>
                  <a:pt x="692460" y="2059046"/>
                </a:lnTo>
                <a:lnTo>
                  <a:pt x="657059" y="2034621"/>
                </a:lnTo>
                <a:cubicBezTo>
                  <a:pt x="574460" y="1977565"/>
                  <a:pt x="435484" y="1881331"/>
                  <a:pt x="435484" y="1881331"/>
                </a:cubicBezTo>
                <a:lnTo>
                  <a:pt x="426572" y="1878653"/>
                </a:lnTo>
                <a:lnTo>
                  <a:pt x="380544" y="1842926"/>
                </a:lnTo>
                <a:cubicBezTo>
                  <a:pt x="336134" y="1805127"/>
                  <a:pt x="490038" y="1897092"/>
                  <a:pt x="541218" y="1928350"/>
                </a:cubicBezTo>
                <a:cubicBezTo>
                  <a:pt x="582926" y="1953822"/>
                  <a:pt x="685230" y="2050208"/>
                  <a:pt x="658627" y="2012761"/>
                </a:cubicBezTo>
                <a:cubicBezTo>
                  <a:pt x="652315" y="2003877"/>
                  <a:pt x="642591" y="1993624"/>
                  <a:pt x="630314" y="1982424"/>
                </a:cubicBezTo>
                <a:lnTo>
                  <a:pt x="617572" y="1971905"/>
                </a:lnTo>
                <a:lnTo>
                  <a:pt x="595626" y="1958395"/>
                </a:lnTo>
                <a:cubicBezTo>
                  <a:pt x="512223" y="1906711"/>
                  <a:pt x="429297" y="1854534"/>
                  <a:pt x="347660" y="1801023"/>
                </a:cubicBezTo>
                <a:cubicBezTo>
                  <a:pt x="337300" y="1794232"/>
                  <a:pt x="361105" y="1803632"/>
                  <a:pt x="380640" y="1811008"/>
                </a:cubicBezTo>
                <a:lnTo>
                  <a:pt x="392781" y="1815392"/>
                </a:lnTo>
                <a:lnTo>
                  <a:pt x="361423" y="1795747"/>
                </a:lnTo>
                <a:cubicBezTo>
                  <a:pt x="328526" y="1775358"/>
                  <a:pt x="302513" y="1759565"/>
                  <a:pt x="290222" y="1751725"/>
                </a:cubicBezTo>
                <a:cubicBezTo>
                  <a:pt x="247825" y="1724682"/>
                  <a:pt x="357791" y="1787794"/>
                  <a:pt x="419391" y="1823611"/>
                </a:cubicBezTo>
                <a:lnTo>
                  <a:pt x="429442" y="1829476"/>
                </a:lnTo>
                <a:lnTo>
                  <a:pt x="445446" y="1835677"/>
                </a:lnTo>
                <a:lnTo>
                  <a:pt x="475641" y="1857471"/>
                </a:lnTo>
                <a:lnTo>
                  <a:pt x="507067" y="1877457"/>
                </a:lnTo>
                <a:cubicBezTo>
                  <a:pt x="582879" y="1926156"/>
                  <a:pt x="674958" y="1987380"/>
                  <a:pt x="633026" y="1952772"/>
                </a:cubicBezTo>
                <a:lnTo>
                  <a:pt x="617301" y="1941342"/>
                </a:lnTo>
                <a:lnTo>
                  <a:pt x="508259" y="1869605"/>
                </a:lnTo>
                <a:lnTo>
                  <a:pt x="468877" y="1844756"/>
                </a:lnTo>
                <a:lnTo>
                  <a:pt x="445446" y="1835677"/>
                </a:lnTo>
                <a:lnTo>
                  <a:pt x="414911" y="1813641"/>
                </a:lnTo>
                <a:lnTo>
                  <a:pt x="271115" y="1713591"/>
                </a:lnTo>
                <a:lnTo>
                  <a:pt x="399559" y="1798093"/>
                </a:lnTo>
                <a:lnTo>
                  <a:pt x="406826" y="1802050"/>
                </a:lnTo>
                <a:cubicBezTo>
                  <a:pt x="412190" y="1805078"/>
                  <a:pt x="418527" y="1808725"/>
                  <a:pt x="425416" y="1812728"/>
                </a:cubicBezTo>
                <a:lnTo>
                  <a:pt x="429481" y="1815108"/>
                </a:lnTo>
                <a:lnTo>
                  <a:pt x="484326" y="1850742"/>
                </a:lnTo>
                <a:lnTo>
                  <a:pt x="503780" y="1858278"/>
                </a:lnTo>
                <a:lnTo>
                  <a:pt x="470079" y="1838872"/>
                </a:lnTo>
                <a:lnTo>
                  <a:pt x="429481" y="1815108"/>
                </a:lnTo>
                <a:lnTo>
                  <a:pt x="309782" y="1737337"/>
                </a:lnTo>
                <a:cubicBezTo>
                  <a:pt x="241128" y="1692730"/>
                  <a:pt x="347840" y="1755900"/>
                  <a:pt x="467916" y="1822560"/>
                </a:cubicBezTo>
                <a:lnTo>
                  <a:pt x="540036" y="1862014"/>
                </a:lnTo>
                <a:lnTo>
                  <a:pt x="538813" y="1861106"/>
                </a:lnTo>
                <a:cubicBezTo>
                  <a:pt x="501928" y="1832961"/>
                  <a:pt x="489249" y="1819330"/>
                  <a:pt x="524875" y="1834870"/>
                </a:cubicBezTo>
                <a:lnTo>
                  <a:pt x="544412" y="1844392"/>
                </a:lnTo>
                <a:lnTo>
                  <a:pt x="537430" y="1839177"/>
                </a:lnTo>
                <a:cubicBezTo>
                  <a:pt x="474248" y="1802122"/>
                  <a:pt x="277450" y="1699879"/>
                  <a:pt x="345522" y="1730750"/>
                </a:cubicBezTo>
                <a:cubicBezTo>
                  <a:pt x="402521" y="1756600"/>
                  <a:pt x="454298" y="1790056"/>
                  <a:pt x="507189" y="1821704"/>
                </a:cubicBezTo>
                <a:lnTo>
                  <a:pt x="556499" y="1849075"/>
                </a:lnTo>
                <a:lnTo>
                  <a:pt x="564461" y="1854163"/>
                </a:lnTo>
                <a:lnTo>
                  <a:pt x="574324" y="1858970"/>
                </a:lnTo>
                <a:lnTo>
                  <a:pt x="556499" y="1849075"/>
                </a:lnTo>
                <a:lnTo>
                  <a:pt x="550548" y="1845273"/>
                </a:lnTo>
                <a:cubicBezTo>
                  <a:pt x="542539" y="1840088"/>
                  <a:pt x="535468" y="1835420"/>
                  <a:pt x="529904" y="1831578"/>
                </a:cubicBezTo>
                <a:cubicBezTo>
                  <a:pt x="525118" y="1828275"/>
                  <a:pt x="540690" y="1836779"/>
                  <a:pt x="546084" y="1839380"/>
                </a:cubicBezTo>
                <a:cubicBezTo>
                  <a:pt x="572175" y="1851960"/>
                  <a:pt x="623334" y="1875430"/>
                  <a:pt x="660172" y="1895571"/>
                </a:cubicBezTo>
                <a:lnTo>
                  <a:pt x="660462" y="1895741"/>
                </a:lnTo>
                <a:lnTo>
                  <a:pt x="599165" y="1871074"/>
                </a:lnTo>
                <a:lnTo>
                  <a:pt x="694693" y="1917632"/>
                </a:lnTo>
                <a:lnTo>
                  <a:pt x="684499" y="1909832"/>
                </a:lnTo>
                <a:lnTo>
                  <a:pt x="660462" y="1895741"/>
                </a:lnTo>
                <a:lnTo>
                  <a:pt x="675524" y="1901802"/>
                </a:lnTo>
                <a:cubicBezTo>
                  <a:pt x="695486" y="1907849"/>
                  <a:pt x="697209" y="1905464"/>
                  <a:pt x="687548" y="1897793"/>
                </a:cubicBezTo>
                <a:lnTo>
                  <a:pt x="674403" y="1888856"/>
                </a:lnTo>
                <a:lnTo>
                  <a:pt x="661229" y="1883223"/>
                </a:lnTo>
                <a:cubicBezTo>
                  <a:pt x="650670" y="1878175"/>
                  <a:pt x="641029" y="1872853"/>
                  <a:pt x="632861" y="1867093"/>
                </a:cubicBezTo>
                <a:cubicBezTo>
                  <a:pt x="622618" y="1859873"/>
                  <a:pt x="623312" y="1859376"/>
                  <a:pt x="630972" y="1862780"/>
                </a:cubicBezTo>
                <a:lnTo>
                  <a:pt x="637705" y="1865969"/>
                </a:lnTo>
                <a:lnTo>
                  <a:pt x="631270" y="1862074"/>
                </a:lnTo>
                <a:cubicBezTo>
                  <a:pt x="580125" y="1831882"/>
                  <a:pt x="510868" y="1793131"/>
                  <a:pt x="478343" y="1770980"/>
                </a:cubicBezTo>
                <a:cubicBezTo>
                  <a:pt x="456826" y="1756327"/>
                  <a:pt x="390051" y="1715912"/>
                  <a:pt x="415875" y="1724975"/>
                </a:cubicBezTo>
                <a:cubicBezTo>
                  <a:pt x="443598" y="1734702"/>
                  <a:pt x="469124" y="1747673"/>
                  <a:pt x="494098" y="1761455"/>
                </a:cubicBezTo>
                <a:lnTo>
                  <a:pt x="518493" y="1774916"/>
                </a:lnTo>
                <a:lnTo>
                  <a:pt x="563123" y="1808950"/>
                </a:lnTo>
                <a:cubicBezTo>
                  <a:pt x="625949" y="1855161"/>
                  <a:pt x="688333" y="1894148"/>
                  <a:pt x="695574" y="1883230"/>
                </a:cubicBezTo>
                <a:lnTo>
                  <a:pt x="690612" y="1867555"/>
                </a:lnTo>
                <a:lnTo>
                  <a:pt x="690307" y="1867318"/>
                </a:lnTo>
                <a:lnTo>
                  <a:pt x="690577" y="1867441"/>
                </a:lnTo>
                <a:lnTo>
                  <a:pt x="689810" y="1865018"/>
                </a:lnTo>
                <a:lnTo>
                  <a:pt x="678376" y="1846467"/>
                </a:lnTo>
                <a:lnTo>
                  <a:pt x="681742" y="1848526"/>
                </a:lnTo>
                <a:cubicBezTo>
                  <a:pt x="694976" y="1856446"/>
                  <a:pt x="705847" y="1862729"/>
                  <a:pt x="713287" y="1866725"/>
                </a:cubicBezTo>
                <a:lnTo>
                  <a:pt x="718040" y="1868663"/>
                </a:lnTo>
                <a:lnTo>
                  <a:pt x="696050" y="1848707"/>
                </a:lnTo>
                <a:lnTo>
                  <a:pt x="695538" y="1848020"/>
                </a:lnTo>
                <a:lnTo>
                  <a:pt x="683535" y="1838566"/>
                </a:lnTo>
                <a:lnTo>
                  <a:pt x="690392" y="1842599"/>
                </a:lnTo>
                <a:lnTo>
                  <a:pt x="692024" y="1843308"/>
                </a:lnTo>
                <a:lnTo>
                  <a:pt x="686434" y="1835816"/>
                </a:lnTo>
                <a:lnTo>
                  <a:pt x="685662" y="1835227"/>
                </a:lnTo>
                <a:cubicBezTo>
                  <a:pt x="664841" y="1819892"/>
                  <a:pt x="644923" y="1803620"/>
                  <a:pt x="624551" y="1787817"/>
                </a:cubicBezTo>
                <a:lnTo>
                  <a:pt x="619623" y="1784372"/>
                </a:lnTo>
                <a:lnTo>
                  <a:pt x="622090" y="1785612"/>
                </a:lnTo>
                <a:lnTo>
                  <a:pt x="702971" y="1835632"/>
                </a:lnTo>
                <a:cubicBezTo>
                  <a:pt x="716490" y="1843212"/>
                  <a:pt x="693447" y="1824056"/>
                  <a:pt x="673766" y="1809411"/>
                </a:cubicBezTo>
                <a:lnTo>
                  <a:pt x="665371" y="1803523"/>
                </a:lnTo>
                <a:lnTo>
                  <a:pt x="675126" y="1802227"/>
                </a:lnTo>
                <a:cubicBezTo>
                  <a:pt x="678387" y="1801794"/>
                  <a:pt x="681148" y="1801295"/>
                  <a:pt x="682651" y="1800629"/>
                </a:cubicBezTo>
                <a:lnTo>
                  <a:pt x="682648" y="1799385"/>
                </a:lnTo>
                <a:lnTo>
                  <a:pt x="706350" y="1813441"/>
                </a:lnTo>
                <a:cubicBezTo>
                  <a:pt x="709645" y="1815233"/>
                  <a:pt x="707501" y="1812363"/>
                  <a:pt x="703724" y="1808580"/>
                </a:cubicBezTo>
                <a:lnTo>
                  <a:pt x="701621" y="1806831"/>
                </a:lnTo>
                <a:lnTo>
                  <a:pt x="702120" y="1807007"/>
                </a:lnTo>
                <a:lnTo>
                  <a:pt x="701125" y="1806418"/>
                </a:lnTo>
                <a:lnTo>
                  <a:pt x="701621" y="1806831"/>
                </a:lnTo>
                <a:lnTo>
                  <a:pt x="698823" y="1805841"/>
                </a:lnTo>
                <a:lnTo>
                  <a:pt x="679095" y="1793450"/>
                </a:lnTo>
                <a:lnTo>
                  <a:pt x="679212" y="1793427"/>
                </a:lnTo>
                <a:lnTo>
                  <a:pt x="676443" y="1791784"/>
                </a:lnTo>
                <a:lnTo>
                  <a:pt x="679095" y="1793450"/>
                </a:lnTo>
                <a:lnTo>
                  <a:pt x="676744" y="1793910"/>
                </a:lnTo>
                <a:lnTo>
                  <a:pt x="658468" y="1781127"/>
                </a:lnTo>
                <a:lnTo>
                  <a:pt x="636236" y="1767946"/>
                </a:lnTo>
                <a:cubicBezTo>
                  <a:pt x="576790" y="1732879"/>
                  <a:pt x="544899" y="1713605"/>
                  <a:pt x="575257" y="1723316"/>
                </a:cubicBezTo>
                <a:lnTo>
                  <a:pt x="576107" y="1723625"/>
                </a:lnTo>
                <a:lnTo>
                  <a:pt x="573582" y="1721815"/>
                </a:lnTo>
                <a:lnTo>
                  <a:pt x="577776" y="1724013"/>
                </a:lnTo>
                <a:lnTo>
                  <a:pt x="578392" y="1724453"/>
                </a:lnTo>
                <a:lnTo>
                  <a:pt x="596540" y="1731031"/>
                </a:lnTo>
                <a:lnTo>
                  <a:pt x="603473" y="1737377"/>
                </a:lnTo>
                <a:cubicBezTo>
                  <a:pt x="614679" y="1745922"/>
                  <a:pt x="635454" y="1759988"/>
                  <a:pt x="661916" y="1777158"/>
                </a:cubicBezTo>
                <a:lnTo>
                  <a:pt x="668227" y="1781190"/>
                </a:lnTo>
                <a:lnTo>
                  <a:pt x="643919" y="1763223"/>
                </a:lnTo>
                <a:lnTo>
                  <a:pt x="624056" y="1746486"/>
                </a:lnTo>
                <a:lnTo>
                  <a:pt x="649790" y="1763782"/>
                </a:lnTo>
                <a:cubicBezTo>
                  <a:pt x="660807" y="1771516"/>
                  <a:pt x="672501" y="1780008"/>
                  <a:pt x="682340" y="1787480"/>
                </a:cubicBezTo>
                <a:lnTo>
                  <a:pt x="687589" y="1791789"/>
                </a:lnTo>
                <a:lnTo>
                  <a:pt x="685465" y="1792204"/>
                </a:lnTo>
                <a:lnTo>
                  <a:pt x="697330" y="1799786"/>
                </a:lnTo>
                <a:lnTo>
                  <a:pt x="687589" y="1791789"/>
                </a:lnTo>
                <a:lnTo>
                  <a:pt x="692421" y="1790843"/>
                </a:lnTo>
                <a:cubicBezTo>
                  <a:pt x="697852" y="1788784"/>
                  <a:pt x="700888" y="1786488"/>
                  <a:pt x="701970" y="1784006"/>
                </a:cubicBezTo>
                <a:lnTo>
                  <a:pt x="701450" y="1782091"/>
                </a:lnTo>
                <a:lnTo>
                  <a:pt x="682119" y="1771741"/>
                </a:lnTo>
                <a:lnTo>
                  <a:pt x="641597" y="1750155"/>
                </a:lnTo>
                <a:lnTo>
                  <a:pt x="697611" y="1774333"/>
                </a:lnTo>
                <a:lnTo>
                  <a:pt x="688596" y="1767280"/>
                </a:lnTo>
                <a:cubicBezTo>
                  <a:pt x="673749" y="1758198"/>
                  <a:pt x="649327" y="1748340"/>
                  <a:pt x="627318" y="1739051"/>
                </a:cubicBezTo>
                <a:lnTo>
                  <a:pt x="600161" y="1726352"/>
                </a:lnTo>
                <a:lnTo>
                  <a:pt x="597455" y="1724072"/>
                </a:lnTo>
                <a:lnTo>
                  <a:pt x="572078" y="1709145"/>
                </a:lnTo>
                <a:lnTo>
                  <a:pt x="540660" y="1687337"/>
                </a:lnTo>
                <a:lnTo>
                  <a:pt x="572752" y="1702258"/>
                </a:lnTo>
                <a:cubicBezTo>
                  <a:pt x="583113" y="1707019"/>
                  <a:pt x="592366" y="1711195"/>
                  <a:pt x="599848" y="1714438"/>
                </a:cubicBezTo>
                <a:cubicBezTo>
                  <a:pt x="605384" y="1716838"/>
                  <a:pt x="588766" y="1709601"/>
                  <a:pt x="583668" y="1706634"/>
                </a:cubicBezTo>
                <a:cubicBezTo>
                  <a:pt x="508977" y="1663181"/>
                  <a:pt x="430877" y="1623337"/>
                  <a:pt x="360526" y="1575204"/>
                </a:cubicBezTo>
                <a:cubicBezTo>
                  <a:pt x="342176" y="1562651"/>
                  <a:pt x="404425" y="1591081"/>
                  <a:pt x="426373" y="1599018"/>
                </a:cubicBezTo>
                <a:cubicBezTo>
                  <a:pt x="430007" y="1600332"/>
                  <a:pt x="421946" y="1593432"/>
                  <a:pt x="418845" y="1591418"/>
                </a:cubicBezTo>
                <a:cubicBezTo>
                  <a:pt x="382370" y="1567718"/>
                  <a:pt x="301590" y="1563043"/>
                  <a:pt x="307840" y="1522004"/>
                </a:cubicBezTo>
                <a:cubicBezTo>
                  <a:pt x="309269" y="1512615"/>
                  <a:pt x="314823" y="1509785"/>
                  <a:pt x="322927" y="1511091"/>
                </a:cubicBezTo>
                <a:lnTo>
                  <a:pt x="338982" y="1518441"/>
                </a:lnTo>
                <a:lnTo>
                  <a:pt x="363403" y="1534828"/>
                </a:lnTo>
                <a:cubicBezTo>
                  <a:pt x="507218" y="1625574"/>
                  <a:pt x="781310" y="1767307"/>
                  <a:pt x="679980" y="1701468"/>
                </a:cubicBezTo>
                <a:cubicBezTo>
                  <a:pt x="672077" y="1696333"/>
                  <a:pt x="664822" y="1690450"/>
                  <a:pt x="656274" y="1686065"/>
                </a:cubicBezTo>
                <a:cubicBezTo>
                  <a:pt x="578858" y="1646346"/>
                  <a:pt x="501469" y="1606538"/>
                  <a:pt x="422226" y="1569226"/>
                </a:cubicBezTo>
                <a:cubicBezTo>
                  <a:pt x="403742" y="1560523"/>
                  <a:pt x="376576" y="1539329"/>
                  <a:pt x="353315" y="1525004"/>
                </a:cubicBezTo>
                <a:lnTo>
                  <a:pt x="338982" y="1518441"/>
                </a:lnTo>
                <a:lnTo>
                  <a:pt x="311219" y="1499813"/>
                </a:lnTo>
                <a:cubicBezTo>
                  <a:pt x="301324" y="1492526"/>
                  <a:pt x="296770" y="1488443"/>
                  <a:pt x="296551" y="1486962"/>
                </a:cubicBezTo>
                <a:lnTo>
                  <a:pt x="300232" y="1487859"/>
                </a:lnTo>
                <a:lnTo>
                  <a:pt x="315146" y="1496890"/>
                </a:lnTo>
                <a:lnTo>
                  <a:pt x="345827" y="1512491"/>
                </a:lnTo>
                <a:lnTo>
                  <a:pt x="359759" y="1523221"/>
                </a:lnTo>
                <a:cubicBezTo>
                  <a:pt x="464856" y="1580692"/>
                  <a:pt x="573267" y="1634124"/>
                  <a:pt x="682233" y="1686673"/>
                </a:cubicBezTo>
                <a:cubicBezTo>
                  <a:pt x="715742" y="1702832"/>
                  <a:pt x="619788" y="1648619"/>
                  <a:pt x="586280" y="1632460"/>
                </a:cubicBezTo>
                <a:cubicBezTo>
                  <a:pt x="551897" y="1615878"/>
                  <a:pt x="493491" y="1584883"/>
                  <a:pt x="438087" y="1555688"/>
                </a:cubicBezTo>
                <a:lnTo>
                  <a:pt x="408284" y="1540067"/>
                </a:lnTo>
                <a:lnTo>
                  <a:pt x="412359" y="1541755"/>
                </a:lnTo>
                <a:cubicBezTo>
                  <a:pt x="429314" y="1548339"/>
                  <a:pt x="439234" y="1551165"/>
                  <a:pt x="434259" y="1547238"/>
                </a:cubicBezTo>
                <a:lnTo>
                  <a:pt x="398898" y="1520603"/>
                </a:lnTo>
                <a:lnTo>
                  <a:pt x="524940" y="1579056"/>
                </a:lnTo>
                <a:cubicBezTo>
                  <a:pt x="559778" y="1597233"/>
                  <a:pt x="661906" y="1654499"/>
                  <a:pt x="629547" y="1633473"/>
                </a:cubicBezTo>
                <a:cubicBezTo>
                  <a:pt x="542104" y="1576658"/>
                  <a:pt x="589810" y="1606370"/>
                  <a:pt x="387973" y="1509035"/>
                </a:cubicBezTo>
                <a:cubicBezTo>
                  <a:pt x="362071" y="1496545"/>
                  <a:pt x="338817" y="1472053"/>
                  <a:pt x="311356" y="1463804"/>
                </a:cubicBezTo>
                <a:lnTo>
                  <a:pt x="284693" y="1462166"/>
                </a:lnTo>
                <a:lnTo>
                  <a:pt x="227297" y="1423610"/>
                </a:lnTo>
                <a:cubicBezTo>
                  <a:pt x="170985" y="1378054"/>
                  <a:pt x="370343" y="1479427"/>
                  <a:pt x="439892" y="1510252"/>
                </a:cubicBezTo>
                <a:lnTo>
                  <a:pt x="564365" y="1570277"/>
                </a:lnTo>
                <a:lnTo>
                  <a:pt x="570886" y="1573471"/>
                </a:lnTo>
                <a:cubicBezTo>
                  <a:pt x="633830" y="1604140"/>
                  <a:pt x="676124" y="1624173"/>
                  <a:pt x="634053" y="1603884"/>
                </a:cubicBezTo>
                <a:lnTo>
                  <a:pt x="564365" y="1570277"/>
                </a:lnTo>
                <a:lnTo>
                  <a:pt x="520801" y="1548940"/>
                </a:lnTo>
                <a:cubicBezTo>
                  <a:pt x="468836" y="1523340"/>
                  <a:pt x="414217" y="1495934"/>
                  <a:pt x="383824" y="1479243"/>
                </a:cubicBezTo>
                <a:cubicBezTo>
                  <a:pt x="374752" y="1474260"/>
                  <a:pt x="367037" y="1467893"/>
                  <a:pt x="359662" y="1461180"/>
                </a:cubicBezTo>
                <a:lnTo>
                  <a:pt x="339950" y="1443237"/>
                </a:lnTo>
                <a:lnTo>
                  <a:pt x="353717" y="1448844"/>
                </a:lnTo>
                <a:cubicBezTo>
                  <a:pt x="459865" y="1503109"/>
                  <a:pt x="569452" y="1552880"/>
                  <a:pt x="677319" y="1604898"/>
                </a:cubicBezTo>
                <a:lnTo>
                  <a:pt x="337537" y="1441040"/>
                </a:lnTo>
                <a:lnTo>
                  <a:pt x="339950" y="1443237"/>
                </a:lnTo>
                <a:lnTo>
                  <a:pt x="301179" y="1427447"/>
                </a:lnTo>
                <a:cubicBezTo>
                  <a:pt x="284128" y="1419769"/>
                  <a:pt x="270038" y="1410222"/>
                  <a:pt x="266418" y="1394832"/>
                </a:cubicBezTo>
                <a:lnTo>
                  <a:pt x="269327" y="1391527"/>
                </a:lnTo>
                <a:lnTo>
                  <a:pt x="273810" y="1395048"/>
                </a:lnTo>
                <a:cubicBezTo>
                  <a:pt x="281751" y="1400601"/>
                  <a:pt x="292808" y="1407449"/>
                  <a:pt x="298777" y="1410438"/>
                </a:cubicBezTo>
                <a:cubicBezTo>
                  <a:pt x="432261" y="1477241"/>
                  <a:pt x="566189" y="1543581"/>
                  <a:pt x="703280" y="1605506"/>
                </a:cubicBezTo>
                <a:cubicBezTo>
                  <a:pt x="753776" y="1628315"/>
                  <a:pt x="608451" y="1551835"/>
                  <a:pt x="558786" y="1527883"/>
                </a:cubicBezTo>
                <a:lnTo>
                  <a:pt x="356097" y="1430139"/>
                </a:lnTo>
                <a:lnTo>
                  <a:pt x="355140" y="1429752"/>
                </a:lnTo>
                <a:lnTo>
                  <a:pt x="355188" y="1429701"/>
                </a:lnTo>
                <a:lnTo>
                  <a:pt x="348445" y="1426449"/>
                </a:lnTo>
                <a:cubicBezTo>
                  <a:pt x="341853" y="1423449"/>
                  <a:pt x="333056" y="1418385"/>
                  <a:pt x="323662" y="1412873"/>
                </a:cubicBezTo>
                <a:lnTo>
                  <a:pt x="303363" y="1401232"/>
                </a:lnTo>
                <a:lnTo>
                  <a:pt x="366534" y="1425563"/>
                </a:lnTo>
                <a:lnTo>
                  <a:pt x="379306" y="1430900"/>
                </a:lnTo>
                <a:lnTo>
                  <a:pt x="390354" y="1432638"/>
                </a:lnTo>
                <a:lnTo>
                  <a:pt x="294630" y="1380646"/>
                </a:lnTo>
                <a:cubicBezTo>
                  <a:pt x="286210" y="1375654"/>
                  <a:pt x="286979" y="1374566"/>
                  <a:pt x="293427" y="1376011"/>
                </a:cubicBezTo>
                <a:lnTo>
                  <a:pt x="305318" y="1379446"/>
                </a:lnTo>
                <a:lnTo>
                  <a:pt x="309345" y="1385348"/>
                </a:lnTo>
                <a:cubicBezTo>
                  <a:pt x="318316" y="1392090"/>
                  <a:pt x="334000" y="1397060"/>
                  <a:pt x="352310" y="1401402"/>
                </a:cubicBezTo>
                <a:lnTo>
                  <a:pt x="378679" y="1406922"/>
                </a:lnTo>
                <a:lnTo>
                  <a:pt x="410143" y="1420471"/>
                </a:lnTo>
                <a:lnTo>
                  <a:pt x="454493" y="1444050"/>
                </a:lnTo>
                <a:lnTo>
                  <a:pt x="463247" y="1445752"/>
                </a:lnTo>
                <a:lnTo>
                  <a:pt x="464666" y="1446037"/>
                </a:lnTo>
                <a:lnTo>
                  <a:pt x="459034" y="1445416"/>
                </a:lnTo>
                <a:lnTo>
                  <a:pt x="456544" y="1445140"/>
                </a:lnTo>
                <a:lnTo>
                  <a:pt x="570818" y="1505895"/>
                </a:lnTo>
                <a:cubicBezTo>
                  <a:pt x="623628" y="1535332"/>
                  <a:pt x="676437" y="1564770"/>
                  <a:pt x="731493" y="1591320"/>
                </a:cubicBezTo>
                <a:cubicBezTo>
                  <a:pt x="755613" y="1602951"/>
                  <a:pt x="691593" y="1558847"/>
                  <a:pt x="669025" y="1545314"/>
                </a:cubicBezTo>
                <a:lnTo>
                  <a:pt x="502663" y="1452392"/>
                </a:lnTo>
                <a:lnTo>
                  <a:pt x="490778" y="1450202"/>
                </a:lnTo>
                <a:cubicBezTo>
                  <a:pt x="487511" y="1449565"/>
                  <a:pt x="485377" y="1449111"/>
                  <a:pt x="483835" y="1448769"/>
                </a:cubicBezTo>
                <a:lnTo>
                  <a:pt x="481226" y="1448194"/>
                </a:lnTo>
                <a:lnTo>
                  <a:pt x="498773" y="1450218"/>
                </a:lnTo>
                <a:lnTo>
                  <a:pt x="460936" y="1429085"/>
                </a:lnTo>
                <a:cubicBezTo>
                  <a:pt x="448488" y="1422672"/>
                  <a:pt x="430486" y="1417923"/>
                  <a:pt x="411018" y="1413691"/>
                </a:cubicBezTo>
                <a:lnTo>
                  <a:pt x="378679" y="1406922"/>
                </a:lnTo>
                <a:lnTo>
                  <a:pt x="372231" y="1404144"/>
                </a:lnTo>
                <a:cubicBezTo>
                  <a:pt x="349520" y="1394988"/>
                  <a:pt x="323805" y="1385368"/>
                  <a:pt x="306924" y="1379911"/>
                </a:cubicBezTo>
                <a:lnTo>
                  <a:pt x="305318" y="1379446"/>
                </a:lnTo>
                <a:lnTo>
                  <a:pt x="301436" y="1373761"/>
                </a:lnTo>
                <a:cubicBezTo>
                  <a:pt x="300818" y="1369361"/>
                  <a:pt x="302391" y="1364374"/>
                  <a:pt x="306664" y="1358657"/>
                </a:cubicBezTo>
                <a:cubicBezTo>
                  <a:pt x="341113" y="1312565"/>
                  <a:pt x="418486" y="1393074"/>
                  <a:pt x="471843" y="1414492"/>
                </a:cubicBezTo>
                <a:lnTo>
                  <a:pt x="518606" y="1433286"/>
                </a:lnTo>
                <a:lnTo>
                  <a:pt x="556552" y="1454116"/>
                </a:lnTo>
                <a:lnTo>
                  <a:pt x="564574" y="1458392"/>
                </a:lnTo>
                <a:lnTo>
                  <a:pt x="580150" y="1460514"/>
                </a:lnTo>
                <a:lnTo>
                  <a:pt x="555354" y="1448169"/>
                </a:lnTo>
                <a:lnTo>
                  <a:pt x="583233" y="1459532"/>
                </a:lnTo>
                <a:lnTo>
                  <a:pt x="587972" y="1461580"/>
                </a:lnTo>
                <a:lnTo>
                  <a:pt x="621135" y="1466096"/>
                </a:lnTo>
                <a:lnTo>
                  <a:pt x="523763" y="1415709"/>
                </a:lnTo>
                <a:cubicBezTo>
                  <a:pt x="514579" y="1411279"/>
                  <a:pt x="504385" y="1404042"/>
                  <a:pt x="493874" y="1396197"/>
                </a:cubicBezTo>
                <a:lnTo>
                  <a:pt x="481353" y="1387074"/>
                </a:lnTo>
                <a:lnTo>
                  <a:pt x="561800" y="1421955"/>
                </a:lnTo>
                <a:lnTo>
                  <a:pt x="657280" y="1471018"/>
                </a:lnTo>
                <a:lnTo>
                  <a:pt x="664625" y="1472018"/>
                </a:lnTo>
                <a:lnTo>
                  <a:pt x="583628" y="1430065"/>
                </a:lnTo>
                <a:cubicBezTo>
                  <a:pt x="520966" y="1399937"/>
                  <a:pt x="457788" y="1370429"/>
                  <a:pt x="396576" y="1338493"/>
                </a:cubicBezTo>
                <a:cubicBezTo>
                  <a:pt x="390676" y="1335415"/>
                  <a:pt x="379597" y="1328610"/>
                  <a:pt x="371627" y="1323101"/>
                </a:cubicBezTo>
                <a:lnTo>
                  <a:pt x="365466" y="1318320"/>
                </a:lnTo>
                <a:lnTo>
                  <a:pt x="257365" y="1292172"/>
                </a:lnTo>
                <a:cubicBezTo>
                  <a:pt x="243163" y="1288775"/>
                  <a:pt x="200021" y="1279913"/>
                  <a:pt x="214608" y="1282328"/>
                </a:cubicBezTo>
                <a:cubicBezTo>
                  <a:pt x="338781" y="1302883"/>
                  <a:pt x="227889" y="1283928"/>
                  <a:pt x="347405" y="1311831"/>
                </a:cubicBezTo>
                <a:lnTo>
                  <a:pt x="364636" y="1315782"/>
                </a:lnTo>
                <a:lnTo>
                  <a:pt x="365342" y="1315490"/>
                </a:lnTo>
                <a:lnTo>
                  <a:pt x="368345" y="1316632"/>
                </a:lnTo>
                <a:lnTo>
                  <a:pt x="379287" y="1319140"/>
                </a:lnTo>
                <a:cubicBezTo>
                  <a:pt x="391419" y="1321881"/>
                  <a:pt x="405126" y="1324938"/>
                  <a:pt x="420620" y="1328350"/>
                </a:cubicBezTo>
                <a:lnTo>
                  <a:pt x="425351" y="1329381"/>
                </a:lnTo>
                <a:lnTo>
                  <a:pt x="383775" y="1308498"/>
                </a:lnTo>
                <a:cubicBezTo>
                  <a:pt x="364032" y="1297470"/>
                  <a:pt x="428535" y="1323038"/>
                  <a:pt x="449622" y="1332312"/>
                </a:cubicBezTo>
                <a:lnTo>
                  <a:pt x="460377" y="1337014"/>
                </a:lnTo>
                <a:lnTo>
                  <a:pt x="472677" y="1339695"/>
                </a:lnTo>
                <a:lnTo>
                  <a:pt x="493833" y="1344223"/>
                </a:lnTo>
                <a:lnTo>
                  <a:pt x="459401" y="1325116"/>
                </a:lnTo>
                <a:cubicBezTo>
                  <a:pt x="436256" y="1312255"/>
                  <a:pt x="371754" y="1269004"/>
                  <a:pt x="396936" y="1279111"/>
                </a:cubicBezTo>
                <a:lnTo>
                  <a:pt x="415082" y="1288305"/>
                </a:lnTo>
                <a:lnTo>
                  <a:pt x="414816" y="1288352"/>
                </a:lnTo>
                <a:cubicBezTo>
                  <a:pt x="408946" y="1294501"/>
                  <a:pt x="470473" y="1321778"/>
                  <a:pt x="492889" y="1333325"/>
                </a:cubicBezTo>
                <a:lnTo>
                  <a:pt x="535718" y="1353188"/>
                </a:lnTo>
                <a:lnTo>
                  <a:pt x="538205" y="1353720"/>
                </a:lnTo>
                <a:lnTo>
                  <a:pt x="478316" y="1320339"/>
                </a:lnTo>
                <a:lnTo>
                  <a:pt x="415082" y="1288305"/>
                </a:lnTo>
                <a:lnTo>
                  <a:pt x="421768" y="1287117"/>
                </a:lnTo>
                <a:cubicBezTo>
                  <a:pt x="432094" y="1287359"/>
                  <a:pt x="441705" y="1289378"/>
                  <a:pt x="450855" y="1292529"/>
                </a:cubicBezTo>
                <a:lnTo>
                  <a:pt x="476285" y="1304333"/>
                </a:lnTo>
                <a:lnTo>
                  <a:pt x="478939" y="1305777"/>
                </a:lnTo>
                <a:lnTo>
                  <a:pt x="527502" y="1334136"/>
                </a:lnTo>
                <a:lnTo>
                  <a:pt x="544829" y="1342521"/>
                </a:lnTo>
                <a:lnTo>
                  <a:pt x="548480" y="1342942"/>
                </a:lnTo>
                <a:lnTo>
                  <a:pt x="523188" y="1329846"/>
                </a:lnTo>
                <a:lnTo>
                  <a:pt x="478939" y="1305777"/>
                </a:lnTo>
                <a:lnTo>
                  <a:pt x="477171" y="1304744"/>
                </a:lnTo>
                <a:lnTo>
                  <a:pt x="476285" y="1304333"/>
                </a:lnTo>
                <a:lnTo>
                  <a:pt x="450775" y="1290457"/>
                </a:lnTo>
                <a:cubicBezTo>
                  <a:pt x="427310" y="1277022"/>
                  <a:pt x="404807" y="1263261"/>
                  <a:pt x="384134" y="1249118"/>
                </a:cubicBezTo>
                <a:cubicBezTo>
                  <a:pt x="377342" y="1244471"/>
                  <a:pt x="400689" y="1254453"/>
                  <a:pt x="408968" y="1257122"/>
                </a:cubicBezTo>
                <a:lnTo>
                  <a:pt x="418391" y="1260865"/>
                </a:lnTo>
                <a:lnTo>
                  <a:pt x="418756" y="1261064"/>
                </a:lnTo>
                <a:lnTo>
                  <a:pt x="420830" y="1261834"/>
                </a:lnTo>
                <a:lnTo>
                  <a:pt x="460087" y="1277426"/>
                </a:lnTo>
                <a:lnTo>
                  <a:pt x="545464" y="1315391"/>
                </a:lnTo>
                <a:lnTo>
                  <a:pt x="607292" y="1347245"/>
                </a:lnTo>
                <a:lnTo>
                  <a:pt x="624532" y="1357013"/>
                </a:lnTo>
                <a:lnTo>
                  <a:pt x="629043" y="1357437"/>
                </a:lnTo>
                <a:lnTo>
                  <a:pt x="555715" y="1319950"/>
                </a:lnTo>
                <a:lnTo>
                  <a:pt x="545464" y="1315391"/>
                </a:lnTo>
                <a:lnTo>
                  <a:pt x="511083" y="1297679"/>
                </a:lnTo>
                <a:lnTo>
                  <a:pt x="460087" y="1277426"/>
                </a:lnTo>
                <a:lnTo>
                  <a:pt x="449982" y="1272931"/>
                </a:lnTo>
                <a:cubicBezTo>
                  <a:pt x="446465" y="1271236"/>
                  <a:pt x="441212" y="1269317"/>
                  <a:pt x="435563" y="1267298"/>
                </a:cubicBezTo>
                <a:lnTo>
                  <a:pt x="420830" y="1261834"/>
                </a:lnTo>
                <a:lnTo>
                  <a:pt x="418391" y="1260865"/>
                </a:lnTo>
                <a:lnTo>
                  <a:pt x="407588" y="1254962"/>
                </a:lnTo>
                <a:cubicBezTo>
                  <a:pt x="405699" y="1253031"/>
                  <a:pt x="406088" y="1251245"/>
                  <a:pt x="410094" y="1249725"/>
                </a:cubicBezTo>
                <a:cubicBezTo>
                  <a:pt x="430098" y="1242137"/>
                  <a:pt x="450140" y="1258491"/>
                  <a:pt x="468415" y="1265939"/>
                </a:cubicBezTo>
                <a:lnTo>
                  <a:pt x="503624" y="1282012"/>
                </a:lnTo>
                <a:lnTo>
                  <a:pt x="507127" y="1284163"/>
                </a:lnTo>
                <a:cubicBezTo>
                  <a:pt x="547830" y="1306507"/>
                  <a:pt x="589298" y="1328047"/>
                  <a:pt x="629089" y="1351363"/>
                </a:cubicBezTo>
                <a:lnTo>
                  <a:pt x="641267" y="1358585"/>
                </a:lnTo>
                <a:lnTo>
                  <a:pt x="642599" y="1358710"/>
                </a:lnTo>
                <a:cubicBezTo>
                  <a:pt x="651800" y="1359649"/>
                  <a:pt x="659702" y="1360522"/>
                  <a:pt x="666520" y="1361340"/>
                </a:cubicBezTo>
                <a:lnTo>
                  <a:pt x="666575" y="1361348"/>
                </a:lnTo>
                <a:lnTo>
                  <a:pt x="622689" y="1336366"/>
                </a:lnTo>
                <a:lnTo>
                  <a:pt x="503624" y="1282012"/>
                </a:lnTo>
                <a:lnTo>
                  <a:pt x="389767" y="1212130"/>
                </a:lnTo>
                <a:cubicBezTo>
                  <a:pt x="383623" y="1207691"/>
                  <a:pt x="384446" y="1206621"/>
                  <a:pt x="389577" y="1207723"/>
                </a:cubicBezTo>
                <a:lnTo>
                  <a:pt x="392467" y="1208695"/>
                </a:lnTo>
                <a:lnTo>
                  <a:pt x="475718" y="1247340"/>
                </a:lnTo>
                <a:cubicBezTo>
                  <a:pt x="518090" y="1266246"/>
                  <a:pt x="560406" y="1285222"/>
                  <a:pt x="601235" y="1306169"/>
                </a:cubicBezTo>
                <a:lnTo>
                  <a:pt x="725297" y="1376345"/>
                </a:lnTo>
                <a:lnTo>
                  <a:pt x="737849" y="1378285"/>
                </a:lnTo>
                <a:lnTo>
                  <a:pt x="730522" y="1373659"/>
                </a:lnTo>
                <a:lnTo>
                  <a:pt x="685136" y="1347458"/>
                </a:lnTo>
                <a:lnTo>
                  <a:pt x="749722" y="1380119"/>
                </a:lnTo>
                <a:lnTo>
                  <a:pt x="765612" y="1382574"/>
                </a:lnTo>
                <a:lnTo>
                  <a:pt x="755509" y="1376596"/>
                </a:lnTo>
                <a:cubicBezTo>
                  <a:pt x="715074" y="1354234"/>
                  <a:pt x="673370" y="1333461"/>
                  <a:pt x="631348" y="1313085"/>
                </a:cubicBezTo>
                <a:lnTo>
                  <a:pt x="522720" y="1260411"/>
                </a:lnTo>
                <a:lnTo>
                  <a:pt x="521461" y="1259758"/>
                </a:lnTo>
                <a:lnTo>
                  <a:pt x="510804" y="1254613"/>
                </a:lnTo>
                <a:lnTo>
                  <a:pt x="700569" y="1338191"/>
                </a:lnTo>
                <a:lnTo>
                  <a:pt x="795114" y="1390479"/>
                </a:lnTo>
                <a:lnTo>
                  <a:pt x="798419" y="1391421"/>
                </a:lnTo>
                <a:lnTo>
                  <a:pt x="796132" y="1391042"/>
                </a:lnTo>
                <a:lnTo>
                  <a:pt x="812703" y="1400207"/>
                </a:lnTo>
                <a:lnTo>
                  <a:pt x="823041" y="1406563"/>
                </a:lnTo>
                <a:lnTo>
                  <a:pt x="841397" y="1409601"/>
                </a:lnTo>
                <a:lnTo>
                  <a:pt x="816222" y="1396493"/>
                </a:lnTo>
                <a:lnTo>
                  <a:pt x="798419" y="1391421"/>
                </a:lnTo>
                <a:lnTo>
                  <a:pt x="812876" y="1394748"/>
                </a:lnTo>
                <a:lnTo>
                  <a:pt x="789720" y="1382691"/>
                </a:lnTo>
                <a:cubicBezTo>
                  <a:pt x="498733" y="1230407"/>
                  <a:pt x="625123" y="1285191"/>
                  <a:pt x="384493" y="1189736"/>
                </a:cubicBezTo>
                <a:lnTo>
                  <a:pt x="372771" y="1187726"/>
                </a:lnTo>
                <a:lnTo>
                  <a:pt x="362530" y="1180981"/>
                </a:lnTo>
                <a:cubicBezTo>
                  <a:pt x="352715" y="1174544"/>
                  <a:pt x="341417" y="1167169"/>
                  <a:pt x="328426" y="1158728"/>
                </a:cubicBezTo>
                <a:cubicBezTo>
                  <a:pt x="254751" y="1110861"/>
                  <a:pt x="499507" y="1224066"/>
                  <a:pt x="582035" y="1261177"/>
                </a:cubicBezTo>
                <a:cubicBezTo>
                  <a:pt x="622113" y="1279198"/>
                  <a:pt x="661121" y="1298672"/>
                  <a:pt x="699861" y="1318507"/>
                </a:cubicBezTo>
                <a:lnTo>
                  <a:pt x="776885" y="1357945"/>
                </a:lnTo>
                <a:lnTo>
                  <a:pt x="794176" y="1368124"/>
                </a:lnTo>
                <a:lnTo>
                  <a:pt x="809292" y="1378186"/>
                </a:lnTo>
                <a:cubicBezTo>
                  <a:pt x="818272" y="1384315"/>
                  <a:pt x="825901" y="1389604"/>
                  <a:pt x="832243" y="1393968"/>
                </a:cubicBezTo>
                <a:lnTo>
                  <a:pt x="845955" y="1403187"/>
                </a:lnTo>
                <a:lnTo>
                  <a:pt x="856090" y="1405839"/>
                </a:lnTo>
                <a:lnTo>
                  <a:pt x="854655" y="1403584"/>
                </a:lnTo>
                <a:lnTo>
                  <a:pt x="860494" y="1406992"/>
                </a:lnTo>
                <a:lnTo>
                  <a:pt x="869674" y="1409394"/>
                </a:lnTo>
                <a:lnTo>
                  <a:pt x="851052" y="1397916"/>
                </a:lnTo>
                <a:lnTo>
                  <a:pt x="847033" y="1391597"/>
                </a:lnTo>
                <a:lnTo>
                  <a:pt x="828334" y="1365313"/>
                </a:lnTo>
                <a:lnTo>
                  <a:pt x="866876" y="1386628"/>
                </a:lnTo>
                <a:cubicBezTo>
                  <a:pt x="882616" y="1394998"/>
                  <a:pt x="921815" y="1425034"/>
                  <a:pt x="915416" y="1410037"/>
                </a:cubicBezTo>
                <a:cubicBezTo>
                  <a:pt x="910379" y="1398233"/>
                  <a:pt x="895192" y="1384477"/>
                  <a:pt x="875062" y="1370394"/>
                </a:cubicBezTo>
                <a:lnTo>
                  <a:pt x="813289" y="1333696"/>
                </a:lnTo>
                <a:lnTo>
                  <a:pt x="814188" y="1333428"/>
                </a:lnTo>
                <a:cubicBezTo>
                  <a:pt x="758120" y="1302420"/>
                  <a:pt x="702561" y="1270796"/>
                  <a:pt x="645987" y="1240404"/>
                </a:cubicBezTo>
                <a:lnTo>
                  <a:pt x="630782" y="1232200"/>
                </a:lnTo>
                <a:lnTo>
                  <a:pt x="631182" y="1232296"/>
                </a:lnTo>
                <a:cubicBezTo>
                  <a:pt x="639144" y="1234793"/>
                  <a:pt x="649344" y="1238691"/>
                  <a:pt x="654640" y="1240607"/>
                </a:cubicBezTo>
                <a:cubicBezTo>
                  <a:pt x="688037" y="1252684"/>
                  <a:pt x="720112" y="1266886"/>
                  <a:pt x="752847" y="1280026"/>
                </a:cubicBezTo>
                <a:cubicBezTo>
                  <a:pt x="813753" y="1304473"/>
                  <a:pt x="862711" y="1344917"/>
                  <a:pt x="921049" y="1373050"/>
                </a:cubicBezTo>
                <a:cubicBezTo>
                  <a:pt x="931282" y="1377986"/>
                  <a:pt x="907767" y="1356292"/>
                  <a:pt x="898469" y="1350251"/>
                </a:cubicBezTo>
                <a:lnTo>
                  <a:pt x="839431" y="1315241"/>
                </a:lnTo>
                <a:lnTo>
                  <a:pt x="829079" y="1311428"/>
                </a:lnTo>
                <a:cubicBezTo>
                  <a:pt x="824464" y="1309406"/>
                  <a:pt x="824783" y="1308760"/>
                  <a:pt x="828179" y="1308990"/>
                </a:cubicBezTo>
                <a:lnTo>
                  <a:pt x="829152" y="1309146"/>
                </a:lnTo>
                <a:lnTo>
                  <a:pt x="755100" y="1265231"/>
                </a:lnTo>
                <a:cubicBezTo>
                  <a:pt x="693266" y="1228563"/>
                  <a:pt x="626411" y="1197878"/>
                  <a:pt x="562067" y="1164202"/>
                </a:cubicBezTo>
                <a:cubicBezTo>
                  <a:pt x="560309" y="1156737"/>
                  <a:pt x="547655" y="1143491"/>
                  <a:pt x="556792" y="1141808"/>
                </a:cubicBezTo>
                <a:cubicBezTo>
                  <a:pt x="572351" y="1138940"/>
                  <a:pt x="584818" y="1151351"/>
                  <a:pt x="597807" y="1157615"/>
                </a:cubicBezTo>
                <a:cubicBezTo>
                  <a:pt x="622640" y="1169591"/>
                  <a:pt x="645220" y="1184451"/>
                  <a:pt x="670053" y="1196426"/>
                </a:cubicBezTo>
                <a:cubicBezTo>
                  <a:pt x="699330" y="1210544"/>
                  <a:pt x="722621" y="1221477"/>
                  <a:pt x="741791" y="1230278"/>
                </a:cubicBezTo>
                <a:lnTo>
                  <a:pt x="788697" y="1251293"/>
                </a:lnTo>
                <a:lnTo>
                  <a:pt x="791037" y="1251238"/>
                </a:lnTo>
                <a:lnTo>
                  <a:pt x="804285" y="1252131"/>
                </a:lnTo>
                <a:lnTo>
                  <a:pt x="744554" y="1220442"/>
                </a:lnTo>
                <a:cubicBezTo>
                  <a:pt x="569795" y="1123792"/>
                  <a:pt x="619264" y="1170743"/>
                  <a:pt x="561298" y="1112218"/>
                </a:cubicBezTo>
                <a:lnTo>
                  <a:pt x="558084" y="1107453"/>
                </a:lnTo>
                <a:lnTo>
                  <a:pt x="570214" y="1112427"/>
                </a:lnTo>
                <a:cubicBezTo>
                  <a:pt x="662575" y="1150244"/>
                  <a:pt x="618868" y="1131916"/>
                  <a:pt x="746545" y="1196367"/>
                </a:cubicBezTo>
                <a:lnTo>
                  <a:pt x="764467" y="1205338"/>
                </a:lnTo>
                <a:lnTo>
                  <a:pt x="765104" y="1205524"/>
                </a:lnTo>
                <a:cubicBezTo>
                  <a:pt x="770130" y="1207213"/>
                  <a:pt x="776691" y="1209574"/>
                  <a:pt x="780391" y="1210001"/>
                </a:cubicBezTo>
                <a:lnTo>
                  <a:pt x="783496" y="1210133"/>
                </a:lnTo>
                <a:lnTo>
                  <a:pt x="787179" y="1211325"/>
                </a:lnTo>
                <a:lnTo>
                  <a:pt x="805179" y="1215270"/>
                </a:lnTo>
                <a:lnTo>
                  <a:pt x="796818" y="1210699"/>
                </a:lnTo>
                <a:lnTo>
                  <a:pt x="783496" y="1210133"/>
                </a:lnTo>
                <a:lnTo>
                  <a:pt x="772786" y="1206668"/>
                </a:lnTo>
                <a:cubicBezTo>
                  <a:pt x="763824" y="1202738"/>
                  <a:pt x="750928" y="1200052"/>
                  <a:pt x="748533" y="1191587"/>
                </a:cubicBezTo>
                <a:cubicBezTo>
                  <a:pt x="747669" y="1188535"/>
                  <a:pt x="751255" y="1189305"/>
                  <a:pt x="755937" y="1191069"/>
                </a:cubicBezTo>
                <a:lnTo>
                  <a:pt x="762466" y="1193610"/>
                </a:lnTo>
                <a:lnTo>
                  <a:pt x="746999" y="1186508"/>
                </a:lnTo>
                <a:cubicBezTo>
                  <a:pt x="676205" y="1152683"/>
                  <a:pt x="556929" y="1088830"/>
                  <a:pt x="553182" y="1100185"/>
                </a:cubicBezTo>
                <a:lnTo>
                  <a:pt x="558084" y="1107453"/>
                </a:lnTo>
                <a:lnTo>
                  <a:pt x="544709" y="1101968"/>
                </a:lnTo>
                <a:cubicBezTo>
                  <a:pt x="535187" y="1098057"/>
                  <a:pt x="524593" y="1093695"/>
                  <a:pt x="512758" y="1088810"/>
                </a:cubicBezTo>
                <a:cubicBezTo>
                  <a:pt x="508116" y="1081278"/>
                  <a:pt x="488413" y="1068132"/>
                  <a:pt x="498831" y="1066213"/>
                </a:cubicBezTo>
                <a:lnTo>
                  <a:pt x="500909" y="1066600"/>
                </a:lnTo>
                <a:lnTo>
                  <a:pt x="514931" y="1073905"/>
                </a:lnTo>
                <a:cubicBezTo>
                  <a:pt x="547119" y="1088791"/>
                  <a:pt x="579711" y="1101246"/>
                  <a:pt x="588385" y="1105429"/>
                </a:cubicBezTo>
                <a:lnTo>
                  <a:pt x="767115" y="1194456"/>
                </a:lnTo>
                <a:lnTo>
                  <a:pt x="771911" y="1197079"/>
                </a:lnTo>
                <a:lnTo>
                  <a:pt x="773008" y="1197391"/>
                </a:lnTo>
                <a:lnTo>
                  <a:pt x="767115" y="1194456"/>
                </a:lnTo>
                <a:lnTo>
                  <a:pt x="661758" y="1136843"/>
                </a:lnTo>
                <a:cubicBezTo>
                  <a:pt x="548044" y="1078708"/>
                  <a:pt x="586428" y="1110148"/>
                  <a:pt x="559273" y="1088563"/>
                </a:cubicBezTo>
                <a:lnTo>
                  <a:pt x="553346" y="1083869"/>
                </a:lnTo>
                <a:lnTo>
                  <a:pt x="619355" y="1106291"/>
                </a:lnTo>
                <a:cubicBezTo>
                  <a:pt x="662196" y="1121735"/>
                  <a:pt x="696879" y="1136179"/>
                  <a:pt x="727258" y="1150850"/>
                </a:cubicBezTo>
                <a:lnTo>
                  <a:pt x="745771" y="1160504"/>
                </a:lnTo>
                <a:lnTo>
                  <a:pt x="772557" y="1175938"/>
                </a:lnTo>
                <a:lnTo>
                  <a:pt x="779367" y="1180492"/>
                </a:lnTo>
                <a:lnTo>
                  <a:pt x="780272" y="1179888"/>
                </a:lnTo>
                <a:lnTo>
                  <a:pt x="780628" y="1179871"/>
                </a:lnTo>
                <a:lnTo>
                  <a:pt x="770078" y="1173180"/>
                </a:lnTo>
                <a:lnTo>
                  <a:pt x="745771" y="1160504"/>
                </a:lnTo>
                <a:lnTo>
                  <a:pt x="726621" y="1149470"/>
                </a:lnTo>
                <a:cubicBezTo>
                  <a:pt x="708598" y="1139920"/>
                  <a:pt x="686544" y="1128944"/>
                  <a:pt x="656485" y="1114448"/>
                </a:cubicBezTo>
                <a:cubicBezTo>
                  <a:pt x="631131" y="1102221"/>
                  <a:pt x="581807" y="1076377"/>
                  <a:pt x="544200" y="1057708"/>
                </a:cubicBezTo>
                <a:lnTo>
                  <a:pt x="536836" y="1054141"/>
                </a:lnTo>
                <a:lnTo>
                  <a:pt x="536423" y="1054116"/>
                </a:lnTo>
                <a:lnTo>
                  <a:pt x="501045" y="1042910"/>
                </a:lnTo>
                <a:lnTo>
                  <a:pt x="502210" y="1044020"/>
                </a:lnTo>
                <a:cubicBezTo>
                  <a:pt x="518049" y="1056150"/>
                  <a:pt x="530052" y="1065487"/>
                  <a:pt x="539226" y="1072690"/>
                </a:cubicBezTo>
                <a:lnTo>
                  <a:pt x="553346" y="1083869"/>
                </a:lnTo>
                <a:lnTo>
                  <a:pt x="548498" y="1082223"/>
                </a:lnTo>
                <a:cubicBezTo>
                  <a:pt x="540220" y="1079555"/>
                  <a:pt x="532372" y="1074711"/>
                  <a:pt x="524309" y="1070954"/>
                </a:cubicBezTo>
                <a:lnTo>
                  <a:pt x="500909" y="1066600"/>
                </a:lnTo>
                <a:lnTo>
                  <a:pt x="469987" y="1050486"/>
                </a:lnTo>
                <a:cubicBezTo>
                  <a:pt x="457135" y="1042560"/>
                  <a:pt x="447421" y="1034757"/>
                  <a:pt x="443890" y="1027807"/>
                </a:cubicBezTo>
                <a:cubicBezTo>
                  <a:pt x="439905" y="1019968"/>
                  <a:pt x="462700" y="1018349"/>
                  <a:pt x="472103" y="1013621"/>
                </a:cubicBezTo>
                <a:lnTo>
                  <a:pt x="480280" y="1017580"/>
                </a:lnTo>
                <a:lnTo>
                  <a:pt x="481836" y="1018591"/>
                </a:lnTo>
                <a:cubicBezTo>
                  <a:pt x="487508" y="1022276"/>
                  <a:pt x="492674" y="1025857"/>
                  <a:pt x="495810" y="1029024"/>
                </a:cubicBezTo>
                <a:lnTo>
                  <a:pt x="497462" y="1029731"/>
                </a:lnTo>
                <a:lnTo>
                  <a:pt x="507074" y="1030557"/>
                </a:lnTo>
                <a:lnTo>
                  <a:pt x="501737" y="1027970"/>
                </a:lnTo>
                <a:lnTo>
                  <a:pt x="496829" y="1025594"/>
                </a:lnTo>
                <a:lnTo>
                  <a:pt x="495611" y="1025293"/>
                </a:lnTo>
                <a:cubicBezTo>
                  <a:pt x="490724" y="1024012"/>
                  <a:pt x="491298" y="1023999"/>
                  <a:pt x="494057" y="1024601"/>
                </a:cubicBezTo>
                <a:lnTo>
                  <a:pt x="495614" y="1025006"/>
                </a:lnTo>
                <a:lnTo>
                  <a:pt x="480280" y="1017580"/>
                </a:lnTo>
                <a:lnTo>
                  <a:pt x="464817" y="1007536"/>
                </a:lnTo>
                <a:cubicBezTo>
                  <a:pt x="459653" y="1003954"/>
                  <a:pt x="455501" y="1000580"/>
                  <a:pt x="453888" y="997724"/>
                </a:cubicBezTo>
                <a:lnTo>
                  <a:pt x="454532" y="996717"/>
                </a:lnTo>
                <a:lnTo>
                  <a:pt x="457051" y="998421"/>
                </a:lnTo>
                <a:cubicBezTo>
                  <a:pt x="470345" y="1006156"/>
                  <a:pt x="482872" y="1014845"/>
                  <a:pt x="496937" y="1021626"/>
                </a:cubicBezTo>
                <a:lnTo>
                  <a:pt x="516405" y="1030385"/>
                </a:lnTo>
                <a:lnTo>
                  <a:pt x="526622" y="1032775"/>
                </a:lnTo>
                <a:lnTo>
                  <a:pt x="495545" y="1019994"/>
                </a:lnTo>
                <a:cubicBezTo>
                  <a:pt x="481410" y="1014181"/>
                  <a:pt x="467926" y="1007678"/>
                  <a:pt x="457051" y="998421"/>
                </a:cubicBezTo>
                <a:cubicBezTo>
                  <a:pt x="455511" y="997112"/>
                  <a:pt x="455871" y="996174"/>
                  <a:pt x="457416" y="995469"/>
                </a:cubicBezTo>
                <a:lnTo>
                  <a:pt x="457752" y="995399"/>
                </a:lnTo>
                <a:lnTo>
                  <a:pt x="470441" y="1000324"/>
                </a:lnTo>
                <a:cubicBezTo>
                  <a:pt x="495429" y="1010521"/>
                  <a:pt x="537400" y="1028945"/>
                  <a:pt x="569059" y="1042374"/>
                </a:cubicBezTo>
                <a:lnTo>
                  <a:pt x="570513" y="1042977"/>
                </a:lnTo>
                <a:lnTo>
                  <a:pt x="593835" y="1048353"/>
                </a:lnTo>
                <a:lnTo>
                  <a:pt x="587700" y="1045407"/>
                </a:lnTo>
                <a:lnTo>
                  <a:pt x="586144" y="1044720"/>
                </a:lnTo>
                <a:lnTo>
                  <a:pt x="586131" y="1044652"/>
                </a:lnTo>
                <a:lnTo>
                  <a:pt x="581571" y="1042464"/>
                </a:lnTo>
                <a:cubicBezTo>
                  <a:pt x="562977" y="1033549"/>
                  <a:pt x="539438" y="1022270"/>
                  <a:pt x="507843" y="1007035"/>
                </a:cubicBezTo>
                <a:cubicBezTo>
                  <a:pt x="506055" y="1004519"/>
                  <a:pt x="503005" y="1001782"/>
                  <a:pt x="499640" y="998993"/>
                </a:cubicBezTo>
                <a:lnTo>
                  <a:pt x="496913" y="996732"/>
                </a:lnTo>
                <a:lnTo>
                  <a:pt x="519404" y="1005708"/>
                </a:lnTo>
                <a:lnTo>
                  <a:pt x="548857" y="1022842"/>
                </a:lnTo>
                <a:lnTo>
                  <a:pt x="587954" y="1042830"/>
                </a:lnTo>
                <a:lnTo>
                  <a:pt x="605150" y="1044613"/>
                </a:lnTo>
                <a:lnTo>
                  <a:pt x="610744" y="1045287"/>
                </a:lnTo>
                <a:lnTo>
                  <a:pt x="596138" y="1037293"/>
                </a:lnTo>
                <a:lnTo>
                  <a:pt x="582093" y="1031642"/>
                </a:lnTo>
                <a:lnTo>
                  <a:pt x="583006" y="1031678"/>
                </a:lnTo>
                <a:lnTo>
                  <a:pt x="609882" y="1043102"/>
                </a:lnTo>
                <a:lnTo>
                  <a:pt x="615694" y="1045886"/>
                </a:lnTo>
                <a:lnTo>
                  <a:pt x="623211" y="1046793"/>
                </a:lnTo>
                <a:lnTo>
                  <a:pt x="611417" y="1041407"/>
                </a:lnTo>
                <a:lnTo>
                  <a:pt x="598104" y="1036662"/>
                </a:lnTo>
                <a:lnTo>
                  <a:pt x="597269" y="1035239"/>
                </a:lnTo>
                <a:lnTo>
                  <a:pt x="588021" y="1031880"/>
                </a:lnTo>
                <a:lnTo>
                  <a:pt x="583006" y="1031678"/>
                </a:lnTo>
                <a:lnTo>
                  <a:pt x="560175" y="1021975"/>
                </a:lnTo>
                <a:lnTo>
                  <a:pt x="547429" y="1016890"/>
                </a:lnTo>
                <a:lnTo>
                  <a:pt x="517624" y="999840"/>
                </a:lnTo>
                <a:lnTo>
                  <a:pt x="509853" y="991994"/>
                </a:lnTo>
                <a:lnTo>
                  <a:pt x="491542" y="988014"/>
                </a:lnTo>
                <a:lnTo>
                  <a:pt x="508970" y="999637"/>
                </a:lnTo>
                <a:lnTo>
                  <a:pt x="516638" y="1004098"/>
                </a:lnTo>
                <a:lnTo>
                  <a:pt x="500390" y="996766"/>
                </a:lnTo>
                <a:lnTo>
                  <a:pt x="494675" y="994875"/>
                </a:lnTo>
                <a:lnTo>
                  <a:pt x="489544" y="990621"/>
                </a:lnTo>
                <a:lnTo>
                  <a:pt x="486519" y="986922"/>
                </a:lnTo>
                <a:lnTo>
                  <a:pt x="462645" y="981733"/>
                </a:lnTo>
                <a:cubicBezTo>
                  <a:pt x="434769" y="976454"/>
                  <a:pt x="406594" y="971993"/>
                  <a:pt x="378568" y="967123"/>
                </a:cubicBezTo>
                <a:cubicBezTo>
                  <a:pt x="375075" y="962626"/>
                  <a:pt x="362399" y="957070"/>
                  <a:pt x="368089" y="953631"/>
                </a:cubicBezTo>
                <a:cubicBezTo>
                  <a:pt x="372901" y="950722"/>
                  <a:pt x="411094" y="960367"/>
                  <a:pt x="417014" y="961730"/>
                </a:cubicBezTo>
                <a:lnTo>
                  <a:pt x="474077" y="974869"/>
                </a:lnTo>
                <a:lnTo>
                  <a:pt x="467141" y="968064"/>
                </a:lnTo>
                <a:lnTo>
                  <a:pt x="466391" y="964912"/>
                </a:lnTo>
                <a:lnTo>
                  <a:pt x="450727" y="963162"/>
                </a:lnTo>
                <a:cubicBezTo>
                  <a:pt x="447285" y="962764"/>
                  <a:pt x="449091" y="962747"/>
                  <a:pt x="453147" y="963017"/>
                </a:cubicBezTo>
                <a:lnTo>
                  <a:pt x="466252" y="964319"/>
                </a:lnTo>
                <a:lnTo>
                  <a:pt x="465665" y="961853"/>
                </a:lnTo>
                <a:lnTo>
                  <a:pt x="427912" y="953161"/>
                </a:lnTo>
                <a:cubicBezTo>
                  <a:pt x="415388" y="949952"/>
                  <a:pt x="403775" y="944933"/>
                  <a:pt x="391322" y="941570"/>
                </a:cubicBezTo>
                <a:cubicBezTo>
                  <a:pt x="377301" y="937782"/>
                  <a:pt x="361492" y="937392"/>
                  <a:pt x="348566" y="931726"/>
                </a:cubicBezTo>
                <a:cubicBezTo>
                  <a:pt x="342897" y="929241"/>
                  <a:pt x="361860" y="931620"/>
                  <a:pt x="368507" y="931569"/>
                </a:cubicBezTo>
                <a:cubicBezTo>
                  <a:pt x="400592" y="931316"/>
                  <a:pt x="429700" y="943346"/>
                  <a:pt x="460190" y="949513"/>
                </a:cubicBezTo>
                <a:cubicBezTo>
                  <a:pt x="486841" y="954903"/>
                  <a:pt x="480993" y="954956"/>
                  <a:pt x="510552" y="962691"/>
                </a:cubicBezTo>
                <a:cubicBezTo>
                  <a:pt x="517588" y="964532"/>
                  <a:pt x="524528" y="966759"/>
                  <a:pt x="531931" y="967613"/>
                </a:cubicBezTo>
                <a:cubicBezTo>
                  <a:pt x="538422" y="968362"/>
                  <a:pt x="545226" y="967509"/>
                  <a:pt x="551873" y="967456"/>
                </a:cubicBezTo>
                <a:lnTo>
                  <a:pt x="606853" y="973226"/>
                </a:lnTo>
                <a:lnTo>
                  <a:pt x="632866" y="977832"/>
                </a:lnTo>
                <a:lnTo>
                  <a:pt x="632589" y="976760"/>
                </a:lnTo>
                <a:lnTo>
                  <a:pt x="618416" y="974440"/>
                </a:lnTo>
                <a:lnTo>
                  <a:pt x="606853" y="973226"/>
                </a:lnTo>
                <a:lnTo>
                  <a:pt x="604279" y="972771"/>
                </a:lnTo>
                <a:cubicBezTo>
                  <a:pt x="587075" y="969725"/>
                  <a:pt x="569740" y="967316"/>
                  <a:pt x="551873" y="967456"/>
                </a:cubicBezTo>
                <a:cubicBezTo>
                  <a:pt x="545463" y="966435"/>
                  <a:pt x="565166" y="967352"/>
                  <a:pt x="571813" y="967300"/>
                </a:cubicBezTo>
                <a:cubicBezTo>
                  <a:pt x="581215" y="967225"/>
                  <a:pt x="590179" y="969417"/>
                  <a:pt x="599360" y="970476"/>
                </a:cubicBezTo>
                <a:lnTo>
                  <a:pt x="631939" y="974233"/>
                </a:lnTo>
                <a:lnTo>
                  <a:pt x="629318" y="964040"/>
                </a:lnTo>
                <a:cubicBezTo>
                  <a:pt x="626408" y="952752"/>
                  <a:pt x="628420" y="955298"/>
                  <a:pt x="645431" y="962448"/>
                </a:cubicBezTo>
                <a:lnTo>
                  <a:pt x="672069" y="971846"/>
                </a:lnTo>
                <a:lnTo>
                  <a:pt x="664141" y="977947"/>
                </a:lnTo>
                <a:lnTo>
                  <a:pt x="695773" y="981595"/>
                </a:lnTo>
                <a:lnTo>
                  <a:pt x="704646" y="981198"/>
                </a:lnTo>
                <a:lnTo>
                  <a:pt x="704143" y="980335"/>
                </a:lnTo>
                <a:lnTo>
                  <a:pt x="707199" y="981085"/>
                </a:lnTo>
                <a:lnTo>
                  <a:pt x="712975" y="980826"/>
                </a:lnTo>
                <a:lnTo>
                  <a:pt x="700315" y="973761"/>
                </a:lnTo>
                <a:lnTo>
                  <a:pt x="700129" y="973446"/>
                </a:lnTo>
                <a:lnTo>
                  <a:pt x="704361" y="974838"/>
                </a:lnTo>
                <a:lnTo>
                  <a:pt x="711041" y="978092"/>
                </a:lnTo>
                <a:lnTo>
                  <a:pt x="716148" y="980684"/>
                </a:lnTo>
                <a:lnTo>
                  <a:pt x="717272" y="980634"/>
                </a:lnTo>
                <a:lnTo>
                  <a:pt x="708245" y="976114"/>
                </a:lnTo>
                <a:lnTo>
                  <a:pt x="704361" y="974838"/>
                </a:lnTo>
                <a:lnTo>
                  <a:pt x="699586" y="972510"/>
                </a:lnTo>
                <a:lnTo>
                  <a:pt x="696322" y="966908"/>
                </a:lnTo>
                <a:cubicBezTo>
                  <a:pt x="694565" y="959443"/>
                  <a:pt x="712878" y="972245"/>
                  <a:pt x="721156" y="974913"/>
                </a:cubicBezTo>
                <a:lnTo>
                  <a:pt x="728164" y="977933"/>
                </a:lnTo>
                <a:lnTo>
                  <a:pt x="738143" y="976685"/>
                </a:lnTo>
                <a:lnTo>
                  <a:pt x="740076" y="979614"/>
                </a:lnTo>
                <a:lnTo>
                  <a:pt x="732818" y="979938"/>
                </a:lnTo>
                <a:lnTo>
                  <a:pt x="745034" y="985204"/>
                </a:lnTo>
                <a:lnTo>
                  <a:pt x="740648" y="980481"/>
                </a:lnTo>
                <a:lnTo>
                  <a:pt x="740076" y="979614"/>
                </a:lnTo>
                <a:lnTo>
                  <a:pt x="741824" y="979536"/>
                </a:lnTo>
                <a:lnTo>
                  <a:pt x="743099" y="979940"/>
                </a:lnTo>
                <a:lnTo>
                  <a:pt x="747662" y="986336"/>
                </a:lnTo>
                <a:lnTo>
                  <a:pt x="750840" y="987705"/>
                </a:lnTo>
                <a:lnTo>
                  <a:pt x="751600" y="987746"/>
                </a:lnTo>
                <a:lnTo>
                  <a:pt x="755475" y="988277"/>
                </a:lnTo>
                <a:lnTo>
                  <a:pt x="758172" y="990749"/>
                </a:lnTo>
                <a:lnTo>
                  <a:pt x="758675" y="991535"/>
                </a:lnTo>
                <a:lnTo>
                  <a:pt x="764180" y="994487"/>
                </a:lnTo>
                <a:lnTo>
                  <a:pt x="766079" y="994617"/>
                </a:lnTo>
                <a:lnTo>
                  <a:pt x="790119" y="1001466"/>
                </a:lnTo>
                <a:lnTo>
                  <a:pt x="788894" y="1004618"/>
                </a:lnTo>
                <a:lnTo>
                  <a:pt x="788660" y="1004611"/>
                </a:lnTo>
                <a:lnTo>
                  <a:pt x="780736" y="1003368"/>
                </a:lnTo>
                <a:lnTo>
                  <a:pt x="782742" y="1004443"/>
                </a:lnTo>
                <a:lnTo>
                  <a:pt x="788660" y="1004611"/>
                </a:lnTo>
                <a:lnTo>
                  <a:pt x="789699" y="1004774"/>
                </a:lnTo>
                <a:lnTo>
                  <a:pt x="795644" y="1002894"/>
                </a:lnTo>
                <a:lnTo>
                  <a:pt x="795618" y="1002882"/>
                </a:lnTo>
                <a:lnTo>
                  <a:pt x="795061" y="1002873"/>
                </a:lnTo>
                <a:lnTo>
                  <a:pt x="790119" y="1001466"/>
                </a:lnTo>
                <a:lnTo>
                  <a:pt x="790523" y="1000425"/>
                </a:lnTo>
                <a:lnTo>
                  <a:pt x="787002" y="998727"/>
                </a:lnTo>
                <a:lnTo>
                  <a:pt x="770132" y="988913"/>
                </a:lnTo>
                <a:lnTo>
                  <a:pt x="764641" y="989538"/>
                </a:lnTo>
                <a:lnTo>
                  <a:pt x="755475" y="988277"/>
                </a:lnTo>
                <a:lnTo>
                  <a:pt x="748103" y="981524"/>
                </a:lnTo>
                <a:lnTo>
                  <a:pt x="768588" y="988014"/>
                </a:lnTo>
                <a:lnTo>
                  <a:pt x="748301" y="976212"/>
                </a:lnTo>
                <a:lnTo>
                  <a:pt x="744880" y="975843"/>
                </a:lnTo>
                <a:lnTo>
                  <a:pt x="742259" y="976170"/>
                </a:lnTo>
                <a:lnTo>
                  <a:pt x="740388" y="974456"/>
                </a:lnTo>
                <a:cubicBezTo>
                  <a:pt x="738997" y="973164"/>
                  <a:pt x="738799" y="973291"/>
                  <a:pt x="739345" y="974306"/>
                </a:cubicBezTo>
                <a:lnTo>
                  <a:pt x="740709" y="976366"/>
                </a:lnTo>
                <a:lnTo>
                  <a:pt x="738143" y="976685"/>
                </a:lnTo>
                <a:lnTo>
                  <a:pt x="736687" y="974479"/>
                </a:lnTo>
                <a:lnTo>
                  <a:pt x="738144" y="971195"/>
                </a:lnTo>
                <a:lnTo>
                  <a:pt x="698575" y="952113"/>
                </a:lnTo>
                <a:lnTo>
                  <a:pt x="669328" y="935097"/>
                </a:lnTo>
                <a:lnTo>
                  <a:pt x="678675" y="938028"/>
                </a:lnTo>
                <a:lnTo>
                  <a:pt x="678733" y="938046"/>
                </a:lnTo>
                <a:lnTo>
                  <a:pt x="691049" y="944514"/>
                </a:lnTo>
                <a:lnTo>
                  <a:pt x="740860" y="968536"/>
                </a:lnTo>
                <a:lnTo>
                  <a:pt x="750667" y="964214"/>
                </a:lnTo>
                <a:lnTo>
                  <a:pt x="724537" y="952721"/>
                </a:lnTo>
                <a:cubicBezTo>
                  <a:pt x="714242" y="949404"/>
                  <a:pt x="705386" y="946558"/>
                  <a:pt x="697800" y="944128"/>
                </a:cubicBezTo>
                <a:lnTo>
                  <a:pt x="678733" y="938046"/>
                </a:lnTo>
                <a:lnTo>
                  <a:pt x="677470" y="937383"/>
                </a:lnTo>
                <a:lnTo>
                  <a:pt x="678067" y="937551"/>
                </a:lnTo>
                <a:cubicBezTo>
                  <a:pt x="685885" y="939499"/>
                  <a:pt x="687405" y="938893"/>
                  <a:pt x="661506" y="928543"/>
                </a:cubicBezTo>
                <a:lnTo>
                  <a:pt x="660713" y="928232"/>
                </a:lnTo>
                <a:lnTo>
                  <a:pt x="655705" y="925346"/>
                </a:lnTo>
                <a:cubicBezTo>
                  <a:pt x="640917" y="916003"/>
                  <a:pt x="672280" y="929449"/>
                  <a:pt x="610149" y="905500"/>
                </a:cubicBezTo>
                <a:lnTo>
                  <a:pt x="593462" y="882014"/>
                </a:lnTo>
                <a:lnTo>
                  <a:pt x="600642" y="884328"/>
                </a:lnTo>
                <a:lnTo>
                  <a:pt x="603748" y="890503"/>
                </a:lnTo>
                <a:lnTo>
                  <a:pt x="619926" y="898305"/>
                </a:lnTo>
                <a:lnTo>
                  <a:pt x="619927" y="898305"/>
                </a:lnTo>
                <a:cubicBezTo>
                  <a:pt x="630714" y="903508"/>
                  <a:pt x="641182" y="909156"/>
                  <a:pt x="652288" y="913911"/>
                </a:cubicBezTo>
                <a:cubicBezTo>
                  <a:pt x="665298" y="919481"/>
                  <a:pt x="674021" y="922869"/>
                  <a:pt x="680634" y="925281"/>
                </a:cubicBezTo>
                <a:lnTo>
                  <a:pt x="686367" y="927295"/>
                </a:lnTo>
                <a:lnTo>
                  <a:pt x="717008" y="945122"/>
                </a:lnTo>
                <a:lnTo>
                  <a:pt x="753991" y="962956"/>
                </a:lnTo>
                <a:lnTo>
                  <a:pt x="759135" y="963282"/>
                </a:lnTo>
                <a:lnTo>
                  <a:pt x="741842" y="953127"/>
                </a:lnTo>
                <a:cubicBezTo>
                  <a:pt x="714818" y="938349"/>
                  <a:pt x="705439" y="934115"/>
                  <a:pt x="696311" y="930790"/>
                </a:cubicBezTo>
                <a:lnTo>
                  <a:pt x="686367" y="927295"/>
                </a:lnTo>
                <a:lnTo>
                  <a:pt x="677121" y="921916"/>
                </a:lnTo>
                <a:cubicBezTo>
                  <a:pt x="664133" y="915652"/>
                  <a:pt x="649481" y="911834"/>
                  <a:pt x="636109" y="906107"/>
                </a:cubicBezTo>
                <a:lnTo>
                  <a:pt x="619926" y="898305"/>
                </a:lnTo>
                <a:lnTo>
                  <a:pt x="612401" y="890706"/>
                </a:lnTo>
                <a:lnTo>
                  <a:pt x="637759" y="901595"/>
                </a:lnTo>
                <a:lnTo>
                  <a:pt x="641287" y="902680"/>
                </a:lnTo>
                <a:lnTo>
                  <a:pt x="660941" y="914114"/>
                </a:lnTo>
                <a:cubicBezTo>
                  <a:pt x="687675" y="926482"/>
                  <a:pt x="715183" y="937762"/>
                  <a:pt x="742618" y="949139"/>
                </a:cubicBezTo>
                <a:lnTo>
                  <a:pt x="808685" y="978091"/>
                </a:lnTo>
                <a:lnTo>
                  <a:pt x="817278" y="983026"/>
                </a:lnTo>
                <a:lnTo>
                  <a:pt x="842633" y="997352"/>
                </a:lnTo>
                <a:lnTo>
                  <a:pt x="844123" y="997902"/>
                </a:lnTo>
                <a:lnTo>
                  <a:pt x="823870" y="984743"/>
                </a:lnTo>
                <a:lnTo>
                  <a:pt x="808685" y="978091"/>
                </a:lnTo>
                <a:lnTo>
                  <a:pt x="779518" y="961334"/>
                </a:lnTo>
                <a:cubicBezTo>
                  <a:pt x="753050" y="946366"/>
                  <a:pt x="725187" y="931398"/>
                  <a:pt x="703082" y="922525"/>
                </a:cubicBezTo>
                <a:cubicBezTo>
                  <a:pt x="680167" y="913328"/>
                  <a:pt x="667947" y="910412"/>
                  <a:pt x="656231" y="907275"/>
                </a:cubicBezTo>
                <a:lnTo>
                  <a:pt x="641287" y="902680"/>
                </a:lnTo>
                <a:lnTo>
                  <a:pt x="621054" y="890908"/>
                </a:lnTo>
                <a:lnTo>
                  <a:pt x="608638" y="886906"/>
                </a:lnTo>
                <a:lnTo>
                  <a:pt x="596134" y="874281"/>
                </a:lnTo>
                <a:lnTo>
                  <a:pt x="595913" y="873566"/>
                </a:lnTo>
                <a:lnTo>
                  <a:pt x="604012" y="876384"/>
                </a:lnTo>
                <a:cubicBezTo>
                  <a:pt x="615517" y="881262"/>
                  <a:pt x="630195" y="888448"/>
                  <a:pt x="638362" y="891313"/>
                </a:cubicBezTo>
                <a:cubicBezTo>
                  <a:pt x="651523" y="895931"/>
                  <a:pt x="660139" y="899061"/>
                  <a:pt x="666243" y="901426"/>
                </a:cubicBezTo>
                <a:lnTo>
                  <a:pt x="679029" y="906949"/>
                </a:lnTo>
                <a:lnTo>
                  <a:pt x="679059" y="906962"/>
                </a:lnTo>
                <a:lnTo>
                  <a:pt x="688943" y="912245"/>
                </a:lnTo>
                <a:cubicBezTo>
                  <a:pt x="693109" y="914451"/>
                  <a:pt x="698824" y="917343"/>
                  <a:pt x="708111" y="921644"/>
                </a:cubicBezTo>
                <a:lnTo>
                  <a:pt x="727381" y="930290"/>
                </a:lnTo>
                <a:lnTo>
                  <a:pt x="730803" y="931970"/>
                </a:lnTo>
                <a:cubicBezTo>
                  <a:pt x="738200" y="935731"/>
                  <a:pt x="732789" y="933785"/>
                  <a:pt x="821024" y="978418"/>
                </a:cubicBezTo>
                <a:lnTo>
                  <a:pt x="850143" y="993114"/>
                </a:lnTo>
                <a:lnTo>
                  <a:pt x="850479" y="992416"/>
                </a:lnTo>
                <a:lnTo>
                  <a:pt x="849544" y="985214"/>
                </a:lnTo>
                <a:lnTo>
                  <a:pt x="768948" y="946348"/>
                </a:lnTo>
                <a:lnTo>
                  <a:pt x="792976" y="954588"/>
                </a:lnTo>
                <a:lnTo>
                  <a:pt x="823347" y="967939"/>
                </a:lnTo>
                <a:lnTo>
                  <a:pt x="823609" y="968081"/>
                </a:lnTo>
                <a:lnTo>
                  <a:pt x="849290" y="983268"/>
                </a:lnTo>
                <a:lnTo>
                  <a:pt x="849136" y="982085"/>
                </a:lnTo>
                <a:lnTo>
                  <a:pt x="849490" y="982163"/>
                </a:lnTo>
                <a:lnTo>
                  <a:pt x="823609" y="968081"/>
                </a:lnTo>
                <a:lnTo>
                  <a:pt x="823429" y="967974"/>
                </a:lnTo>
                <a:lnTo>
                  <a:pt x="823347" y="967939"/>
                </a:lnTo>
                <a:lnTo>
                  <a:pt x="770055" y="938941"/>
                </a:lnTo>
                <a:cubicBezTo>
                  <a:pt x="758654" y="932308"/>
                  <a:pt x="750056" y="922759"/>
                  <a:pt x="738822" y="915938"/>
                </a:cubicBezTo>
                <a:lnTo>
                  <a:pt x="722646" y="908138"/>
                </a:lnTo>
                <a:lnTo>
                  <a:pt x="772045" y="930171"/>
                </a:lnTo>
                <a:lnTo>
                  <a:pt x="800526" y="944974"/>
                </a:lnTo>
                <a:lnTo>
                  <a:pt x="803542" y="947149"/>
                </a:lnTo>
                <a:lnTo>
                  <a:pt x="806620" y="948142"/>
                </a:lnTo>
                <a:lnTo>
                  <a:pt x="819722" y="954952"/>
                </a:lnTo>
                <a:cubicBezTo>
                  <a:pt x="838351" y="963455"/>
                  <a:pt x="858169" y="970226"/>
                  <a:pt x="876916" y="978563"/>
                </a:cubicBezTo>
                <a:lnTo>
                  <a:pt x="899997" y="989693"/>
                </a:lnTo>
                <a:lnTo>
                  <a:pt x="904408" y="988571"/>
                </a:lnTo>
                <a:lnTo>
                  <a:pt x="902027" y="986658"/>
                </a:lnTo>
                <a:lnTo>
                  <a:pt x="906397" y="988067"/>
                </a:lnTo>
                <a:lnTo>
                  <a:pt x="916483" y="985504"/>
                </a:lnTo>
                <a:lnTo>
                  <a:pt x="922609" y="985285"/>
                </a:lnTo>
                <a:lnTo>
                  <a:pt x="911530" y="979373"/>
                </a:lnTo>
                <a:cubicBezTo>
                  <a:pt x="895749" y="971054"/>
                  <a:pt x="878769" y="964284"/>
                  <a:pt x="862989" y="955965"/>
                </a:cubicBezTo>
                <a:lnTo>
                  <a:pt x="831080" y="937402"/>
                </a:lnTo>
                <a:lnTo>
                  <a:pt x="839282" y="940562"/>
                </a:lnTo>
                <a:lnTo>
                  <a:pt x="856377" y="947276"/>
                </a:lnTo>
                <a:lnTo>
                  <a:pt x="875445" y="960085"/>
                </a:lnTo>
                <a:cubicBezTo>
                  <a:pt x="886217" y="964585"/>
                  <a:pt x="896281" y="964079"/>
                  <a:pt x="928835" y="979779"/>
                </a:cubicBezTo>
                <a:lnTo>
                  <a:pt x="934936" y="983328"/>
                </a:lnTo>
                <a:lnTo>
                  <a:pt x="935201" y="984838"/>
                </a:lnTo>
                <a:lnTo>
                  <a:pt x="936508" y="984791"/>
                </a:lnTo>
                <a:lnTo>
                  <a:pt x="937259" y="984680"/>
                </a:lnTo>
                <a:lnTo>
                  <a:pt x="934936" y="983328"/>
                </a:lnTo>
                <a:lnTo>
                  <a:pt x="934801" y="982558"/>
                </a:lnTo>
                <a:cubicBezTo>
                  <a:pt x="933621" y="979731"/>
                  <a:pt x="927375" y="975596"/>
                  <a:pt x="889155" y="960149"/>
                </a:cubicBezTo>
                <a:lnTo>
                  <a:pt x="856377" y="947276"/>
                </a:lnTo>
                <a:lnTo>
                  <a:pt x="855862" y="946931"/>
                </a:lnTo>
                <a:lnTo>
                  <a:pt x="850502" y="942004"/>
                </a:lnTo>
                <a:lnTo>
                  <a:pt x="880295" y="956371"/>
                </a:lnTo>
                <a:cubicBezTo>
                  <a:pt x="893669" y="962096"/>
                  <a:pt x="908004" y="966353"/>
                  <a:pt x="921309" y="972179"/>
                </a:cubicBezTo>
                <a:lnTo>
                  <a:pt x="944898" y="983554"/>
                </a:lnTo>
                <a:lnTo>
                  <a:pt x="952681" y="982408"/>
                </a:lnTo>
                <a:lnTo>
                  <a:pt x="958181" y="981483"/>
                </a:lnTo>
                <a:lnTo>
                  <a:pt x="944919" y="974531"/>
                </a:lnTo>
                <a:cubicBezTo>
                  <a:pt x="899687" y="951084"/>
                  <a:pt x="952437" y="981085"/>
                  <a:pt x="872768" y="948772"/>
                </a:cubicBezTo>
                <a:lnTo>
                  <a:pt x="843898" y="935933"/>
                </a:lnTo>
                <a:lnTo>
                  <a:pt x="840239" y="932568"/>
                </a:lnTo>
                <a:cubicBezTo>
                  <a:pt x="834021" y="926585"/>
                  <a:pt x="826672" y="919294"/>
                  <a:pt x="817829" y="910365"/>
                </a:cubicBezTo>
                <a:cubicBezTo>
                  <a:pt x="815022" y="907533"/>
                  <a:pt x="819325" y="908615"/>
                  <a:pt x="825282" y="910864"/>
                </a:cubicBezTo>
                <a:lnTo>
                  <a:pt x="833675" y="914489"/>
                </a:lnTo>
                <a:lnTo>
                  <a:pt x="833152" y="915821"/>
                </a:lnTo>
                <a:cubicBezTo>
                  <a:pt x="834812" y="921271"/>
                  <a:pt x="845580" y="927719"/>
                  <a:pt x="849061" y="933368"/>
                </a:cubicBezTo>
                <a:lnTo>
                  <a:pt x="935948" y="967077"/>
                </a:lnTo>
                <a:lnTo>
                  <a:pt x="943967" y="970532"/>
                </a:lnTo>
                <a:lnTo>
                  <a:pt x="966457" y="981554"/>
                </a:lnTo>
                <a:lnTo>
                  <a:pt x="970970" y="982161"/>
                </a:lnTo>
                <a:lnTo>
                  <a:pt x="943967" y="970532"/>
                </a:lnTo>
                <a:lnTo>
                  <a:pt x="940615" y="968889"/>
                </a:lnTo>
                <a:lnTo>
                  <a:pt x="935948" y="967077"/>
                </a:lnTo>
                <a:lnTo>
                  <a:pt x="931090" y="964985"/>
                </a:lnTo>
                <a:cubicBezTo>
                  <a:pt x="917793" y="957249"/>
                  <a:pt x="905267" y="948561"/>
                  <a:pt x="891202" y="941779"/>
                </a:cubicBezTo>
                <a:cubicBezTo>
                  <a:pt x="883575" y="938101"/>
                  <a:pt x="873996" y="937451"/>
                  <a:pt x="866369" y="933773"/>
                </a:cubicBezTo>
                <a:cubicBezTo>
                  <a:pt x="857672" y="929580"/>
                  <a:pt x="851358" y="922564"/>
                  <a:pt x="842661" y="918371"/>
                </a:cubicBezTo>
                <a:lnTo>
                  <a:pt x="833675" y="914489"/>
                </a:lnTo>
                <a:lnTo>
                  <a:pt x="835134" y="910770"/>
                </a:lnTo>
                <a:cubicBezTo>
                  <a:pt x="844639" y="903779"/>
                  <a:pt x="857459" y="916243"/>
                  <a:pt x="868621" y="918979"/>
                </a:cubicBezTo>
                <a:cubicBezTo>
                  <a:pt x="880729" y="921946"/>
                  <a:pt x="891311" y="927439"/>
                  <a:pt x="901666" y="933344"/>
                </a:cubicBezTo>
                <a:lnTo>
                  <a:pt x="906720" y="936032"/>
                </a:lnTo>
                <a:lnTo>
                  <a:pt x="908362" y="932411"/>
                </a:lnTo>
                <a:cubicBezTo>
                  <a:pt x="921460" y="922111"/>
                  <a:pt x="940979" y="937810"/>
                  <a:pt x="957287" y="940511"/>
                </a:cubicBezTo>
                <a:cubicBezTo>
                  <a:pt x="976371" y="943670"/>
                  <a:pt x="994449" y="949709"/>
                  <a:pt x="1013818" y="951943"/>
                </a:cubicBezTo>
                <a:cubicBezTo>
                  <a:pt x="1019626" y="952612"/>
                  <a:pt x="1003995" y="946982"/>
                  <a:pt x="998607" y="945276"/>
                </a:cubicBezTo>
                <a:cubicBezTo>
                  <a:pt x="986144" y="941327"/>
                  <a:pt x="956992" y="939471"/>
                  <a:pt x="952975" y="925273"/>
                </a:cubicBezTo>
                <a:cubicBezTo>
                  <a:pt x="952217" y="922596"/>
                  <a:pt x="955712" y="922053"/>
                  <a:pt x="960140" y="922431"/>
                </a:cubicBezTo>
                <a:lnTo>
                  <a:pt x="967539" y="923985"/>
                </a:lnTo>
                <a:lnTo>
                  <a:pt x="971367" y="927773"/>
                </a:lnTo>
                <a:cubicBezTo>
                  <a:pt x="972841" y="930273"/>
                  <a:pt x="974045" y="933025"/>
                  <a:pt x="975791" y="935274"/>
                </a:cubicBezTo>
                <a:cubicBezTo>
                  <a:pt x="982918" y="936915"/>
                  <a:pt x="998897" y="946301"/>
                  <a:pt x="997169" y="940196"/>
                </a:cubicBezTo>
                <a:cubicBezTo>
                  <a:pt x="994774" y="931731"/>
                  <a:pt x="982348" y="928300"/>
                  <a:pt x="972916" y="925115"/>
                </a:cubicBezTo>
                <a:lnTo>
                  <a:pt x="967539" y="923985"/>
                </a:lnTo>
                <a:lnTo>
                  <a:pt x="965311" y="921782"/>
                </a:lnTo>
                <a:cubicBezTo>
                  <a:pt x="959643" y="919297"/>
                  <a:pt x="952018" y="921886"/>
                  <a:pt x="945370" y="921939"/>
                </a:cubicBezTo>
                <a:cubicBezTo>
                  <a:pt x="937791" y="921998"/>
                  <a:pt x="931118" y="918657"/>
                  <a:pt x="923991" y="917017"/>
                </a:cubicBezTo>
                <a:lnTo>
                  <a:pt x="895725" y="910508"/>
                </a:lnTo>
                <a:lnTo>
                  <a:pt x="908781" y="910348"/>
                </a:lnTo>
                <a:lnTo>
                  <a:pt x="892799" y="900411"/>
                </a:lnTo>
                <a:lnTo>
                  <a:pt x="897369" y="900455"/>
                </a:lnTo>
                <a:cubicBezTo>
                  <a:pt x="910520" y="900466"/>
                  <a:pt x="923126" y="899407"/>
                  <a:pt x="883090" y="890189"/>
                </a:cubicBezTo>
                <a:cubicBezTo>
                  <a:pt x="879965" y="889469"/>
                  <a:pt x="874602" y="888170"/>
                  <a:pt x="870207" y="887719"/>
                </a:cubicBezTo>
                <a:lnTo>
                  <a:pt x="867065" y="887801"/>
                </a:lnTo>
                <a:lnTo>
                  <a:pt x="864564" y="886517"/>
                </a:lnTo>
                <a:cubicBezTo>
                  <a:pt x="859415" y="885001"/>
                  <a:pt x="851501" y="884499"/>
                  <a:pt x="826560" y="878756"/>
                </a:cubicBezTo>
                <a:cubicBezTo>
                  <a:pt x="821011" y="874841"/>
                  <a:pt x="804054" y="871616"/>
                  <a:pt x="809912" y="867009"/>
                </a:cubicBezTo>
                <a:cubicBezTo>
                  <a:pt x="811728" y="865581"/>
                  <a:pt x="813785" y="864999"/>
                  <a:pt x="815991" y="864946"/>
                </a:cubicBezTo>
                <a:lnTo>
                  <a:pt x="816087" y="864961"/>
                </a:lnTo>
                <a:lnTo>
                  <a:pt x="816079" y="865264"/>
                </a:lnTo>
                <a:cubicBezTo>
                  <a:pt x="828708" y="873116"/>
                  <a:pt x="845543" y="875213"/>
                  <a:pt x="860275" y="880187"/>
                </a:cubicBezTo>
                <a:cubicBezTo>
                  <a:pt x="866922" y="880135"/>
                  <a:pt x="885884" y="882516"/>
                  <a:pt x="880215" y="880031"/>
                </a:cubicBezTo>
                <a:cubicBezTo>
                  <a:pt x="867288" y="874364"/>
                  <a:pt x="852264" y="871894"/>
                  <a:pt x="837459" y="870186"/>
                </a:cubicBezTo>
                <a:cubicBezTo>
                  <a:pt x="832867" y="869657"/>
                  <a:pt x="827797" y="867434"/>
                  <a:pt x="822967" y="866058"/>
                </a:cubicBezTo>
                <a:lnTo>
                  <a:pt x="816087" y="864961"/>
                </a:lnTo>
                <a:lnTo>
                  <a:pt x="816112" y="863851"/>
                </a:lnTo>
                <a:cubicBezTo>
                  <a:pt x="819458" y="863280"/>
                  <a:pt x="831080" y="864855"/>
                  <a:pt x="836021" y="865107"/>
                </a:cubicBezTo>
                <a:lnTo>
                  <a:pt x="883510" y="868127"/>
                </a:lnTo>
                <a:cubicBezTo>
                  <a:pt x="886635" y="868846"/>
                  <a:pt x="893037" y="869428"/>
                  <a:pt x="897950" y="869520"/>
                </a:cubicBezTo>
                <a:lnTo>
                  <a:pt x="902185" y="869315"/>
                </a:lnTo>
                <a:lnTo>
                  <a:pt x="930998" y="871146"/>
                </a:lnTo>
                <a:cubicBezTo>
                  <a:pt x="938555" y="871261"/>
                  <a:pt x="917022" y="867078"/>
                  <a:pt x="909620" y="866224"/>
                </a:cubicBezTo>
                <a:lnTo>
                  <a:pt x="896692" y="866326"/>
                </a:lnTo>
                <a:lnTo>
                  <a:pt x="886349" y="863810"/>
                </a:lnTo>
                <a:cubicBezTo>
                  <a:pt x="880333" y="863026"/>
                  <a:pt x="874159" y="862544"/>
                  <a:pt x="868299" y="861459"/>
                </a:cubicBezTo>
                <a:cubicBezTo>
                  <a:pt x="862271" y="855851"/>
                  <a:pt x="852355" y="852206"/>
                  <a:pt x="850214" y="844633"/>
                </a:cubicBezTo>
                <a:lnTo>
                  <a:pt x="854793" y="845716"/>
                </a:lnTo>
                <a:lnTo>
                  <a:pt x="855133" y="845920"/>
                </a:lnTo>
                <a:cubicBezTo>
                  <a:pt x="858379" y="848102"/>
                  <a:pt x="862521" y="850966"/>
                  <a:pt x="865424" y="851301"/>
                </a:cubicBezTo>
                <a:cubicBezTo>
                  <a:pt x="873890" y="852277"/>
                  <a:pt x="882867" y="849467"/>
                  <a:pt x="891533" y="849399"/>
                </a:cubicBezTo>
                <a:cubicBezTo>
                  <a:pt x="902852" y="849310"/>
                  <a:pt x="914178" y="853963"/>
                  <a:pt x="925249" y="850830"/>
                </a:cubicBezTo>
                <a:cubicBezTo>
                  <a:pt x="931065" y="849185"/>
                  <a:pt x="915959" y="844303"/>
                  <a:pt x="910037" y="844162"/>
                </a:cubicBezTo>
                <a:cubicBezTo>
                  <a:pt x="897304" y="843859"/>
                  <a:pt x="884407" y="847758"/>
                  <a:pt x="871592" y="849556"/>
                </a:cubicBezTo>
                <a:cubicBezTo>
                  <a:pt x="871592" y="849556"/>
                  <a:pt x="868006" y="848786"/>
                  <a:pt x="863541" y="847785"/>
                </a:cubicBezTo>
                <a:lnTo>
                  <a:pt x="854793" y="845716"/>
                </a:lnTo>
                <a:lnTo>
                  <a:pt x="851202" y="843561"/>
                </a:lnTo>
                <a:cubicBezTo>
                  <a:pt x="850293" y="843212"/>
                  <a:pt x="849875" y="843436"/>
                  <a:pt x="850214" y="844633"/>
                </a:cubicBezTo>
                <a:cubicBezTo>
                  <a:pt x="823669" y="837688"/>
                  <a:pt x="797315" y="830344"/>
                  <a:pt x="770866" y="823199"/>
                </a:cubicBezTo>
                <a:cubicBezTo>
                  <a:pt x="765317" y="819283"/>
                  <a:pt x="752449" y="817850"/>
                  <a:pt x="754220" y="811452"/>
                </a:cubicBezTo>
                <a:cubicBezTo>
                  <a:pt x="755772" y="805840"/>
                  <a:pt x="767514" y="811347"/>
                  <a:pt x="774161" y="811295"/>
                </a:cubicBezTo>
                <a:cubicBezTo>
                  <a:pt x="781740" y="811236"/>
                  <a:pt x="788413" y="814577"/>
                  <a:pt x="795539" y="816218"/>
                </a:cubicBezTo>
                <a:lnTo>
                  <a:pt x="816918" y="821139"/>
                </a:lnTo>
                <a:cubicBezTo>
                  <a:pt x="802665" y="817858"/>
                  <a:pt x="788095" y="815265"/>
                  <a:pt x="774161" y="811295"/>
                </a:cubicBezTo>
                <a:cubicBezTo>
                  <a:pt x="768695" y="809738"/>
                  <a:pt x="764540" y="805915"/>
                  <a:pt x="758949" y="804627"/>
                </a:cubicBezTo>
                <a:cubicBezTo>
                  <a:pt x="741300" y="800563"/>
                  <a:pt x="664867" y="791088"/>
                  <a:pt x="644451" y="776683"/>
                </a:cubicBezTo>
                <a:cubicBezTo>
                  <a:pt x="637569" y="771826"/>
                  <a:pt x="662635" y="779638"/>
                  <a:pt x="671998" y="779859"/>
                </a:cubicBezTo>
                <a:cubicBezTo>
                  <a:pt x="680629" y="780064"/>
                  <a:pt x="689404" y="778591"/>
                  <a:pt x="698107" y="777957"/>
                </a:cubicBezTo>
                <a:lnTo>
                  <a:pt x="733259" y="784467"/>
                </a:lnTo>
                <a:cubicBezTo>
                  <a:pt x="741785" y="786047"/>
                  <a:pt x="748469" y="791136"/>
                  <a:pt x="756075" y="794469"/>
                </a:cubicBezTo>
                <a:cubicBezTo>
                  <a:pt x="768751" y="800025"/>
                  <a:pt x="781031" y="806187"/>
                  <a:pt x="794102" y="811138"/>
                </a:cubicBezTo>
                <a:cubicBezTo>
                  <a:pt x="852071" y="833092"/>
                  <a:pt x="808561" y="815858"/>
                  <a:pt x="858238" y="825905"/>
                </a:cubicBezTo>
                <a:cubicBezTo>
                  <a:pt x="922458" y="838892"/>
                  <a:pt x="864128" y="831741"/>
                  <a:pt x="895307" y="835144"/>
                </a:cubicBezTo>
                <a:lnTo>
                  <a:pt x="895559" y="835173"/>
                </a:lnTo>
                <a:lnTo>
                  <a:pt x="906289" y="841858"/>
                </a:lnTo>
                <a:cubicBezTo>
                  <a:pt x="914275" y="844969"/>
                  <a:pt x="923031" y="847155"/>
                  <a:pt x="931416" y="849085"/>
                </a:cubicBezTo>
                <a:cubicBezTo>
                  <a:pt x="938542" y="850726"/>
                  <a:pt x="958930" y="857277"/>
                  <a:pt x="952795" y="854007"/>
                </a:cubicBezTo>
                <a:cubicBezTo>
                  <a:pt x="932579" y="843235"/>
                  <a:pt x="912591" y="834280"/>
                  <a:pt x="891850" y="826682"/>
                </a:cubicBezTo>
                <a:lnTo>
                  <a:pt x="886968" y="825250"/>
                </a:lnTo>
                <a:lnTo>
                  <a:pt x="890397" y="823040"/>
                </a:lnTo>
                <a:cubicBezTo>
                  <a:pt x="894345" y="821217"/>
                  <a:pt x="899600" y="819687"/>
                  <a:pt x="902852" y="818767"/>
                </a:cubicBezTo>
                <a:cubicBezTo>
                  <a:pt x="909353" y="816927"/>
                  <a:pt x="916146" y="818663"/>
                  <a:pt x="922792" y="818610"/>
                </a:cubicBezTo>
                <a:lnTo>
                  <a:pt x="938003" y="825277"/>
                </a:lnTo>
                <a:lnTo>
                  <a:pt x="1006452" y="855282"/>
                </a:lnTo>
                <a:cubicBezTo>
                  <a:pt x="976224" y="827159"/>
                  <a:pt x="986063" y="840257"/>
                  <a:pt x="1018787" y="851790"/>
                </a:cubicBezTo>
                <a:cubicBezTo>
                  <a:pt x="1025540" y="854171"/>
                  <a:pt x="1036146" y="862512"/>
                  <a:pt x="1040166" y="856713"/>
                </a:cubicBezTo>
                <a:lnTo>
                  <a:pt x="1037715" y="851899"/>
                </a:lnTo>
                <a:lnTo>
                  <a:pt x="1038680" y="851629"/>
                </a:lnTo>
                <a:lnTo>
                  <a:pt x="1038729" y="851634"/>
                </a:lnTo>
                <a:lnTo>
                  <a:pt x="1047680" y="849867"/>
                </a:lnTo>
                <a:lnTo>
                  <a:pt x="1064838" y="849731"/>
                </a:lnTo>
                <a:cubicBezTo>
                  <a:pt x="1067540" y="852763"/>
                  <a:pt x="1066443" y="856731"/>
                  <a:pt x="1064395" y="860933"/>
                </a:cubicBezTo>
                <a:lnTo>
                  <a:pt x="1062369" y="865090"/>
                </a:lnTo>
                <a:lnTo>
                  <a:pt x="1051392" y="865288"/>
                </a:lnTo>
                <a:cubicBezTo>
                  <a:pt x="1018415" y="866367"/>
                  <a:pt x="1041625" y="869711"/>
                  <a:pt x="1058250" y="873539"/>
                </a:cubicBezTo>
                <a:lnTo>
                  <a:pt x="1062369" y="865090"/>
                </a:lnTo>
                <a:lnTo>
                  <a:pt x="1069150" y="864969"/>
                </a:lnTo>
                <a:cubicBezTo>
                  <a:pt x="1078550" y="864895"/>
                  <a:pt x="1087335" y="867924"/>
                  <a:pt x="1096697" y="868146"/>
                </a:cubicBezTo>
                <a:lnTo>
                  <a:pt x="1117337" y="866642"/>
                </a:lnTo>
                <a:lnTo>
                  <a:pt x="1118074" y="873068"/>
                </a:lnTo>
                <a:cubicBezTo>
                  <a:pt x="1122338" y="877035"/>
                  <a:pt x="1134489" y="877999"/>
                  <a:pt x="1138016" y="872912"/>
                </a:cubicBezTo>
                <a:lnTo>
                  <a:pt x="1122806" y="866244"/>
                </a:lnTo>
                <a:lnTo>
                  <a:pt x="1117337" y="866642"/>
                </a:lnTo>
                <a:lnTo>
                  <a:pt x="1117172" y="865212"/>
                </a:lnTo>
                <a:lnTo>
                  <a:pt x="1119106" y="858815"/>
                </a:lnTo>
                <a:lnTo>
                  <a:pt x="1125615" y="860013"/>
                </a:lnTo>
                <a:cubicBezTo>
                  <a:pt x="1129586" y="860623"/>
                  <a:pt x="1132928" y="860480"/>
                  <a:pt x="1133704" y="857674"/>
                </a:cubicBezTo>
                <a:lnTo>
                  <a:pt x="1132242" y="855892"/>
                </a:lnTo>
                <a:lnTo>
                  <a:pt x="1134901" y="855853"/>
                </a:lnTo>
                <a:cubicBezTo>
                  <a:pt x="1143216" y="855749"/>
                  <a:pt x="1153186" y="855670"/>
                  <a:pt x="1159814" y="855772"/>
                </a:cubicBezTo>
                <a:lnTo>
                  <a:pt x="1167240" y="856087"/>
                </a:lnTo>
                <a:lnTo>
                  <a:pt x="1175025" y="862439"/>
                </a:lnTo>
                <a:lnTo>
                  <a:pt x="1187740" y="856958"/>
                </a:lnTo>
                <a:lnTo>
                  <a:pt x="1193528" y="857203"/>
                </a:lnTo>
                <a:cubicBezTo>
                  <a:pt x="1200148" y="857361"/>
                  <a:pt x="1206851" y="856889"/>
                  <a:pt x="1213469" y="857046"/>
                </a:cubicBezTo>
                <a:cubicBezTo>
                  <a:pt x="1269609" y="858380"/>
                  <a:pt x="1233930" y="858628"/>
                  <a:pt x="1254457" y="858430"/>
                </a:cubicBezTo>
                <a:lnTo>
                  <a:pt x="1263394" y="858353"/>
                </a:lnTo>
                <a:lnTo>
                  <a:pt x="1264915" y="862468"/>
                </a:lnTo>
                <a:cubicBezTo>
                  <a:pt x="1269587" y="875121"/>
                  <a:pt x="1275236" y="887237"/>
                  <a:pt x="1284793" y="897209"/>
                </a:cubicBezTo>
                <a:cubicBezTo>
                  <a:pt x="1291232" y="903929"/>
                  <a:pt x="1306587" y="896527"/>
                  <a:pt x="1317071" y="893560"/>
                </a:cubicBezTo>
                <a:cubicBezTo>
                  <a:pt x="1323455" y="891754"/>
                  <a:pt x="1329654" y="887272"/>
                  <a:pt x="1335243" y="882270"/>
                </a:cubicBezTo>
                <a:lnTo>
                  <a:pt x="1340602" y="876950"/>
                </a:lnTo>
                <a:lnTo>
                  <a:pt x="1350105" y="879850"/>
                </a:lnTo>
                <a:cubicBezTo>
                  <a:pt x="1366638" y="884769"/>
                  <a:pt x="1395244" y="892334"/>
                  <a:pt x="1401567" y="886109"/>
                </a:cubicBezTo>
                <a:cubicBezTo>
                  <a:pt x="1408028" y="879744"/>
                  <a:pt x="1389509" y="874892"/>
                  <a:pt x="1383481" y="869283"/>
                </a:cubicBezTo>
                <a:cubicBezTo>
                  <a:pt x="1393113" y="870394"/>
                  <a:pt x="1444222" y="883505"/>
                  <a:pt x="1403423" y="869125"/>
                </a:cubicBezTo>
                <a:lnTo>
                  <a:pt x="1387469" y="864072"/>
                </a:lnTo>
                <a:lnTo>
                  <a:pt x="1397823" y="857377"/>
                </a:lnTo>
                <a:cubicBezTo>
                  <a:pt x="1403019" y="853706"/>
                  <a:pt x="1409091" y="849146"/>
                  <a:pt x="1416178" y="843573"/>
                </a:cubicBezTo>
                <a:cubicBezTo>
                  <a:pt x="1418475" y="841767"/>
                  <a:pt x="1416039" y="840489"/>
                  <a:pt x="1412346" y="839468"/>
                </a:cubicBezTo>
                <a:lnTo>
                  <a:pt x="1406070" y="838054"/>
                </a:lnTo>
                <a:lnTo>
                  <a:pt x="1410815" y="837417"/>
                </a:lnTo>
                <a:lnTo>
                  <a:pt x="1413634" y="836942"/>
                </a:lnTo>
                <a:lnTo>
                  <a:pt x="1416533" y="836876"/>
                </a:lnTo>
                <a:cubicBezTo>
                  <a:pt x="1419241" y="836803"/>
                  <a:pt x="1420908" y="836748"/>
                  <a:pt x="1420908" y="836748"/>
                </a:cubicBezTo>
                <a:cubicBezTo>
                  <a:pt x="1430779" y="833955"/>
                  <a:pt x="1431223" y="833905"/>
                  <a:pt x="1424941" y="835035"/>
                </a:cubicBezTo>
                <a:lnTo>
                  <a:pt x="1413634" y="836942"/>
                </a:lnTo>
                <a:lnTo>
                  <a:pt x="1405917" y="837116"/>
                </a:lnTo>
                <a:lnTo>
                  <a:pt x="1401863" y="837108"/>
                </a:lnTo>
                <a:lnTo>
                  <a:pt x="1400967" y="836905"/>
                </a:lnTo>
                <a:cubicBezTo>
                  <a:pt x="1387033" y="832936"/>
                  <a:pt x="1372144" y="831029"/>
                  <a:pt x="1358210" y="827061"/>
                </a:cubicBezTo>
                <a:lnTo>
                  <a:pt x="1352712" y="823970"/>
                </a:lnTo>
                <a:lnTo>
                  <a:pt x="1364378" y="825315"/>
                </a:lnTo>
                <a:cubicBezTo>
                  <a:pt x="1380028" y="825688"/>
                  <a:pt x="1425350" y="819034"/>
                  <a:pt x="1435100" y="816275"/>
                </a:cubicBezTo>
                <a:cubicBezTo>
                  <a:pt x="1441602" y="814435"/>
                  <a:pt x="1448642" y="811046"/>
                  <a:pt x="1452168" y="805959"/>
                </a:cubicBezTo>
                <a:cubicBezTo>
                  <a:pt x="1455694" y="800872"/>
                  <a:pt x="1453405" y="794638"/>
                  <a:pt x="1454023" y="788976"/>
                </a:cubicBezTo>
                <a:cubicBezTo>
                  <a:pt x="1448665" y="788749"/>
                  <a:pt x="1437031" y="787927"/>
                  <a:pt x="1425073" y="787632"/>
                </a:cubicBezTo>
                <a:lnTo>
                  <a:pt x="1421242" y="787652"/>
                </a:lnTo>
                <a:lnTo>
                  <a:pt x="1378990" y="782780"/>
                </a:lnTo>
                <a:lnTo>
                  <a:pt x="1350437" y="781342"/>
                </a:lnTo>
                <a:lnTo>
                  <a:pt x="1323895" y="776426"/>
                </a:lnTo>
                <a:cubicBezTo>
                  <a:pt x="1189086" y="756548"/>
                  <a:pt x="1362750" y="783363"/>
                  <a:pt x="1248861" y="770229"/>
                </a:cubicBezTo>
                <a:cubicBezTo>
                  <a:pt x="1236889" y="768849"/>
                  <a:pt x="1225682" y="765098"/>
                  <a:pt x="1213710" y="763719"/>
                </a:cubicBezTo>
                <a:lnTo>
                  <a:pt x="1180354" y="762303"/>
                </a:lnTo>
                <a:lnTo>
                  <a:pt x="1180254" y="762286"/>
                </a:lnTo>
                <a:lnTo>
                  <a:pt x="1180048" y="762290"/>
                </a:lnTo>
                <a:lnTo>
                  <a:pt x="1179995" y="762287"/>
                </a:lnTo>
                <a:cubicBezTo>
                  <a:pt x="1154887" y="760399"/>
                  <a:pt x="1142645" y="757295"/>
                  <a:pt x="1117296" y="752598"/>
                </a:cubicBezTo>
                <a:cubicBezTo>
                  <a:pt x="1098232" y="749068"/>
                  <a:pt x="1157179" y="752285"/>
                  <a:pt x="1177120" y="752128"/>
                </a:cubicBezTo>
                <a:cubicBezTo>
                  <a:pt x="1184246" y="753769"/>
                  <a:pt x="1191205" y="755844"/>
                  <a:pt x="1198499" y="757051"/>
                </a:cubicBezTo>
                <a:cubicBezTo>
                  <a:pt x="1221352" y="760835"/>
                  <a:pt x="1235678" y="760637"/>
                  <a:pt x="1259760" y="761659"/>
                </a:cubicBezTo>
                <a:cubicBezTo>
                  <a:pt x="1284097" y="762692"/>
                  <a:pt x="1306426" y="770914"/>
                  <a:pt x="1330064" y="774680"/>
                </a:cubicBezTo>
                <a:cubicBezTo>
                  <a:pt x="1359893" y="779434"/>
                  <a:pt x="1411338" y="782966"/>
                  <a:pt x="1438814" y="782309"/>
                </a:cubicBezTo>
                <a:lnTo>
                  <a:pt x="1451629" y="780512"/>
                </a:lnTo>
                <a:lnTo>
                  <a:pt x="1464923" y="780407"/>
                </a:lnTo>
                <a:lnTo>
                  <a:pt x="1458035" y="779613"/>
                </a:lnTo>
                <a:lnTo>
                  <a:pt x="1477259" y="776916"/>
                </a:lnTo>
                <a:lnTo>
                  <a:pt x="1439742" y="773818"/>
                </a:lnTo>
                <a:lnTo>
                  <a:pt x="1449711" y="773739"/>
                </a:lnTo>
                <a:cubicBezTo>
                  <a:pt x="1460985" y="774007"/>
                  <a:pt x="1494070" y="777621"/>
                  <a:pt x="1483427" y="775171"/>
                </a:cubicBezTo>
                <a:cubicBezTo>
                  <a:pt x="1470781" y="772259"/>
                  <a:pt x="1447872" y="770232"/>
                  <a:pt x="1425037" y="768575"/>
                </a:cubicBezTo>
                <a:lnTo>
                  <a:pt x="1398800" y="766765"/>
                </a:lnTo>
                <a:lnTo>
                  <a:pt x="1387013" y="764052"/>
                </a:lnTo>
                <a:cubicBezTo>
                  <a:pt x="1378175" y="762016"/>
                  <a:pt x="1368649" y="761934"/>
                  <a:pt x="1359467" y="760875"/>
                </a:cubicBezTo>
                <a:lnTo>
                  <a:pt x="1331920" y="757698"/>
                </a:lnTo>
                <a:lnTo>
                  <a:pt x="1330945" y="757615"/>
                </a:lnTo>
                <a:lnTo>
                  <a:pt x="1326477" y="756864"/>
                </a:lnTo>
                <a:lnTo>
                  <a:pt x="1319653" y="756665"/>
                </a:lnTo>
                <a:lnTo>
                  <a:pt x="1304071" y="755354"/>
                </a:lnTo>
                <a:cubicBezTo>
                  <a:pt x="1294789" y="754573"/>
                  <a:pt x="1285606" y="753514"/>
                  <a:pt x="1276827" y="751343"/>
                </a:cubicBezTo>
                <a:cubicBezTo>
                  <a:pt x="1262945" y="747913"/>
                  <a:pt x="1251475" y="740232"/>
                  <a:pt x="1238800" y="734675"/>
                </a:cubicBezTo>
                <a:cubicBezTo>
                  <a:pt x="1227463" y="729705"/>
                  <a:pt x="1265388" y="734465"/>
                  <a:pt x="1278683" y="734361"/>
                </a:cubicBezTo>
                <a:cubicBezTo>
                  <a:pt x="1297483" y="734214"/>
                  <a:pt x="1315411" y="738597"/>
                  <a:pt x="1333776" y="740714"/>
                </a:cubicBezTo>
                <a:cubicBezTo>
                  <a:pt x="1366885" y="744532"/>
                  <a:pt x="1399010" y="751514"/>
                  <a:pt x="1431627" y="756913"/>
                </a:cubicBezTo>
                <a:cubicBezTo>
                  <a:pt x="1445197" y="759159"/>
                  <a:pt x="1459174" y="760089"/>
                  <a:pt x="1472947" y="761679"/>
                </a:cubicBezTo>
                <a:cubicBezTo>
                  <a:pt x="1500494" y="764855"/>
                  <a:pt x="1528183" y="767538"/>
                  <a:pt x="1555587" y="771209"/>
                </a:cubicBezTo>
                <a:cubicBezTo>
                  <a:pt x="1572055" y="773415"/>
                  <a:pt x="1587960" y="777398"/>
                  <a:pt x="1604512" y="779308"/>
                </a:cubicBezTo>
                <a:cubicBezTo>
                  <a:pt x="1620150" y="781111"/>
                  <a:pt x="1636171" y="781321"/>
                  <a:pt x="1652000" y="782328"/>
                </a:cubicBezTo>
                <a:cubicBezTo>
                  <a:pt x="1652003" y="782328"/>
                  <a:pt x="1722301" y="795348"/>
                  <a:pt x="1722304" y="795349"/>
                </a:cubicBezTo>
                <a:lnTo>
                  <a:pt x="1758599" y="801082"/>
                </a:lnTo>
                <a:lnTo>
                  <a:pt x="1768350" y="806425"/>
                </a:lnTo>
                <a:cubicBezTo>
                  <a:pt x="1770979" y="807756"/>
                  <a:pt x="1772667" y="808528"/>
                  <a:pt x="1772667" y="808528"/>
                </a:cubicBezTo>
                <a:cubicBezTo>
                  <a:pt x="1782104" y="809616"/>
                  <a:pt x="1788906" y="810361"/>
                  <a:pt x="1793715" y="810864"/>
                </a:cubicBezTo>
                <a:lnTo>
                  <a:pt x="1798990" y="811380"/>
                </a:lnTo>
                <a:lnTo>
                  <a:pt x="1800213" y="811704"/>
                </a:lnTo>
                <a:lnTo>
                  <a:pt x="1800228" y="811739"/>
                </a:lnTo>
                <a:lnTo>
                  <a:pt x="1797092" y="812006"/>
                </a:lnTo>
                <a:cubicBezTo>
                  <a:pt x="1796282" y="812247"/>
                  <a:pt x="1796058" y="812663"/>
                  <a:pt x="1797065" y="813358"/>
                </a:cubicBezTo>
                <a:lnTo>
                  <a:pt x="1801699" y="815264"/>
                </a:lnTo>
                <a:lnTo>
                  <a:pt x="1803723" y="820117"/>
                </a:lnTo>
                <a:cubicBezTo>
                  <a:pt x="1803320" y="823716"/>
                  <a:pt x="1801439" y="827340"/>
                  <a:pt x="1798358" y="828687"/>
                </a:cubicBezTo>
                <a:lnTo>
                  <a:pt x="1790812" y="829225"/>
                </a:lnTo>
                <a:lnTo>
                  <a:pt x="1782058" y="827611"/>
                </a:lnTo>
                <a:cubicBezTo>
                  <a:pt x="1743704" y="820574"/>
                  <a:pt x="1814598" y="833834"/>
                  <a:pt x="1728053" y="815666"/>
                </a:cubicBezTo>
                <a:cubicBezTo>
                  <a:pt x="1716440" y="813228"/>
                  <a:pt x="1704325" y="812037"/>
                  <a:pt x="1692901" y="809155"/>
                </a:cubicBezTo>
                <a:cubicBezTo>
                  <a:pt x="1680357" y="805991"/>
                  <a:pt x="1668508" y="801429"/>
                  <a:pt x="1656312" y="797565"/>
                </a:cubicBezTo>
                <a:cubicBezTo>
                  <a:pt x="1645074" y="797088"/>
                  <a:pt x="1633655" y="797409"/>
                  <a:pt x="1622598" y="796134"/>
                </a:cubicBezTo>
                <a:cubicBezTo>
                  <a:pt x="1587692" y="792109"/>
                  <a:pt x="1553653" y="785064"/>
                  <a:pt x="1518579" y="781682"/>
                </a:cubicBezTo>
                <a:lnTo>
                  <a:pt x="1492469" y="783583"/>
                </a:lnTo>
                <a:lnTo>
                  <a:pt x="1533789" y="788348"/>
                </a:lnTo>
                <a:cubicBezTo>
                  <a:pt x="1545027" y="788826"/>
                  <a:pt x="1556521" y="788254"/>
                  <a:pt x="1567505" y="789780"/>
                </a:cubicBezTo>
                <a:cubicBezTo>
                  <a:pt x="1591290" y="793085"/>
                  <a:pt x="1614373" y="798461"/>
                  <a:pt x="1637807" y="802802"/>
                </a:cubicBezTo>
                <a:cubicBezTo>
                  <a:pt x="1649525" y="804972"/>
                  <a:pt x="1660988" y="807931"/>
                  <a:pt x="1672960" y="809312"/>
                </a:cubicBezTo>
                <a:cubicBezTo>
                  <a:pt x="1693835" y="811719"/>
                  <a:pt x="1727153" y="813531"/>
                  <a:pt x="1749432" y="820588"/>
                </a:cubicBezTo>
                <a:cubicBezTo>
                  <a:pt x="1754819" y="822295"/>
                  <a:pt x="1759573" y="825033"/>
                  <a:pt x="1764642" y="827256"/>
                </a:cubicBezTo>
                <a:cubicBezTo>
                  <a:pt x="1770261" y="827494"/>
                  <a:pt x="1776066" y="829000"/>
                  <a:pt x="1781778" y="829872"/>
                </a:cubicBezTo>
                <a:lnTo>
                  <a:pt x="1790812" y="829225"/>
                </a:lnTo>
                <a:lnTo>
                  <a:pt x="1805962" y="832021"/>
                </a:lnTo>
                <a:cubicBezTo>
                  <a:pt x="1832163" y="836874"/>
                  <a:pt x="1858243" y="842121"/>
                  <a:pt x="1883871" y="848376"/>
                </a:cubicBezTo>
                <a:cubicBezTo>
                  <a:pt x="1892694" y="850529"/>
                  <a:pt x="1899400" y="852270"/>
                  <a:pt x="1904493" y="853680"/>
                </a:cubicBezTo>
                <a:lnTo>
                  <a:pt x="1906927" y="854419"/>
                </a:lnTo>
                <a:lnTo>
                  <a:pt x="1906394" y="854456"/>
                </a:lnTo>
                <a:lnTo>
                  <a:pt x="1891477" y="851710"/>
                </a:lnTo>
                <a:lnTo>
                  <a:pt x="1865544" y="850609"/>
                </a:lnTo>
                <a:lnTo>
                  <a:pt x="1840370" y="845326"/>
                </a:lnTo>
                <a:lnTo>
                  <a:pt x="1828778" y="842023"/>
                </a:lnTo>
                <a:lnTo>
                  <a:pt x="1819598" y="840964"/>
                </a:lnTo>
                <a:lnTo>
                  <a:pt x="1793627" y="835512"/>
                </a:lnTo>
                <a:cubicBezTo>
                  <a:pt x="1731078" y="821932"/>
                  <a:pt x="1760091" y="825811"/>
                  <a:pt x="1680565" y="812647"/>
                </a:cubicBezTo>
                <a:cubicBezTo>
                  <a:pt x="1671520" y="811148"/>
                  <a:pt x="1662392" y="809611"/>
                  <a:pt x="1653019" y="809469"/>
                </a:cubicBezTo>
                <a:cubicBezTo>
                  <a:pt x="1637760" y="809237"/>
                  <a:pt x="1622335" y="810409"/>
                  <a:pt x="1606968" y="811528"/>
                </a:cubicBezTo>
                <a:cubicBezTo>
                  <a:pt x="1600293" y="812014"/>
                  <a:pt x="1620337" y="810953"/>
                  <a:pt x="1626909" y="811372"/>
                </a:cubicBezTo>
                <a:cubicBezTo>
                  <a:pt x="1636205" y="811963"/>
                  <a:pt x="1645274" y="813489"/>
                  <a:pt x="1654457" y="814548"/>
                </a:cubicBezTo>
                <a:cubicBezTo>
                  <a:pt x="1689952" y="830110"/>
                  <a:pt x="1650410" y="814650"/>
                  <a:pt x="1724759" y="827569"/>
                </a:cubicBezTo>
                <a:cubicBezTo>
                  <a:pt x="1734847" y="829322"/>
                  <a:pt x="1743594" y="834257"/>
                  <a:pt x="1753744" y="835826"/>
                </a:cubicBezTo>
                <a:cubicBezTo>
                  <a:pt x="1764675" y="837515"/>
                  <a:pt x="1776311" y="836337"/>
                  <a:pt x="1787459" y="837257"/>
                </a:cubicBezTo>
                <a:lnTo>
                  <a:pt x="1819598" y="840964"/>
                </a:lnTo>
                <a:lnTo>
                  <a:pt x="1840370" y="845326"/>
                </a:lnTo>
                <a:lnTo>
                  <a:pt x="1857762" y="850279"/>
                </a:lnTo>
                <a:lnTo>
                  <a:pt x="1865544" y="850609"/>
                </a:lnTo>
                <a:lnTo>
                  <a:pt x="1871536" y="851867"/>
                </a:lnTo>
                <a:lnTo>
                  <a:pt x="1872361" y="852079"/>
                </a:lnTo>
                <a:lnTo>
                  <a:pt x="1829253" y="852119"/>
                </a:lnTo>
                <a:cubicBezTo>
                  <a:pt x="1824860" y="852651"/>
                  <a:pt x="1817880" y="850176"/>
                  <a:pt x="1816076" y="853713"/>
                </a:cubicBezTo>
                <a:cubicBezTo>
                  <a:pt x="1815175" y="855482"/>
                  <a:pt x="1816564" y="856798"/>
                  <a:pt x="1818525" y="858002"/>
                </a:cubicBezTo>
                <a:lnTo>
                  <a:pt x="1821197" y="859639"/>
                </a:lnTo>
                <a:lnTo>
                  <a:pt x="1814489" y="860507"/>
                </a:lnTo>
                <a:cubicBezTo>
                  <a:pt x="1813097" y="860856"/>
                  <a:pt x="1813044" y="861232"/>
                  <a:pt x="1815136" y="861620"/>
                </a:cubicBezTo>
                <a:cubicBezTo>
                  <a:pt x="1823606" y="863195"/>
                  <a:pt x="1831853" y="865488"/>
                  <a:pt x="1840548" y="866342"/>
                </a:cubicBezTo>
                <a:lnTo>
                  <a:pt x="1851474" y="866823"/>
                </a:lnTo>
                <a:lnTo>
                  <a:pt x="1839479" y="867608"/>
                </a:lnTo>
                <a:cubicBezTo>
                  <a:pt x="1832940" y="868144"/>
                  <a:pt x="1828549" y="868784"/>
                  <a:pt x="1832751" y="869512"/>
                </a:cubicBezTo>
                <a:lnTo>
                  <a:pt x="1851999" y="873723"/>
                </a:lnTo>
                <a:lnTo>
                  <a:pt x="1847464" y="879879"/>
                </a:lnTo>
                <a:cubicBezTo>
                  <a:pt x="1845690" y="882286"/>
                  <a:pt x="1844481" y="884658"/>
                  <a:pt x="1845527" y="886894"/>
                </a:cubicBezTo>
                <a:cubicBezTo>
                  <a:pt x="1846415" y="888794"/>
                  <a:pt x="1848851" y="889086"/>
                  <a:pt x="1851679" y="888954"/>
                </a:cubicBezTo>
                <a:lnTo>
                  <a:pt x="1856245" y="888690"/>
                </a:lnTo>
                <a:lnTo>
                  <a:pt x="1856284" y="890047"/>
                </a:lnTo>
                <a:cubicBezTo>
                  <a:pt x="1867199" y="896365"/>
                  <a:pt x="1882860" y="894681"/>
                  <a:pt x="1896353" y="896335"/>
                </a:cubicBezTo>
                <a:lnTo>
                  <a:pt x="1912214" y="898281"/>
                </a:lnTo>
                <a:lnTo>
                  <a:pt x="1917866" y="902641"/>
                </a:lnTo>
                <a:lnTo>
                  <a:pt x="1940653" y="906585"/>
                </a:lnTo>
                <a:lnTo>
                  <a:pt x="1951094" y="912600"/>
                </a:lnTo>
                <a:cubicBezTo>
                  <a:pt x="1959121" y="914787"/>
                  <a:pt x="1967882" y="915752"/>
                  <a:pt x="1975551" y="916820"/>
                </a:cubicBezTo>
                <a:lnTo>
                  <a:pt x="2030460" y="924279"/>
                </a:lnTo>
                <a:lnTo>
                  <a:pt x="2030274" y="924676"/>
                </a:lnTo>
                <a:cubicBezTo>
                  <a:pt x="2031836" y="928014"/>
                  <a:pt x="2065389" y="932345"/>
                  <a:pt x="2066445" y="932549"/>
                </a:cubicBezTo>
                <a:cubicBezTo>
                  <a:pt x="2087059" y="936525"/>
                  <a:pt x="2107030" y="942292"/>
                  <a:pt x="2128027" y="945144"/>
                </a:cubicBezTo>
                <a:cubicBezTo>
                  <a:pt x="2179463" y="952130"/>
                  <a:pt x="2156990" y="948424"/>
                  <a:pt x="2204575" y="958696"/>
                </a:cubicBezTo>
                <a:lnTo>
                  <a:pt x="2229327" y="963952"/>
                </a:lnTo>
                <a:lnTo>
                  <a:pt x="2232790" y="959645"/>
                </a:lnTo>
                <a:lnTo>
                  <a:pt x="2201307" y="952983"/>
                </a:lnTo>
                <a:cubicBezTo>
                  <a:pt x="2095868" y="932828"/>
                  <a:pt x="2228662" y="962030"/>
                  <a:pt x="2119690" y="937246"/>
                </a:cubicBezTo>
                <a:cubicBezTo>
                  <a:pt x="2106662" y="934282"/>
                  <a:pt x="2093040" y="932859"/>
                  <a:pt x="2079621" y="930957"/>
                </a:cubicBezTo>
                <a:lnTo>
                  <a:pt x="2030460" y="924279"/>
                </a:lnTo>
                <a:lnTo>
                  <a:pt x="2032885" y="919097"/>
                </a:lnTo>
                <a:lnTo>
                  <a:pt x="2035017" y="917185"/>
                </a:lnTo>
                <a:lnTo>
                  <a:pt x="2048574" y="918448"/>
                </a:lnTo>
                <a:cubicBezTo>
                  <a:pt x="2076995" y="921094"/>
                  <a:pt x="2105008" y="924758"/>
                  <a:pt x="2131387" y="932490"/>
                </a:cubicBezTo>
                <a:cubicBezTo>
                  <a:pt x="2188502" y="949230"/>
                  <a:pt x="2148291" y="939536"/>
                  <a:pt x="2203727" y="948237"/>
                </a:cubicBezTo>
                <a:lnTo>
                  <a:pt x="2237294" y="954045"/>
                </a:lnTo>
                <a:lnTo>
                  <a:pt x="2239248" y="951615"/>
                </a:lnTo>
                <a:lnTo>
                  <a:pt x="2227659" y="949796"/>
                </a:lnTo>
                <a:cubicBezTo>
                  <a:pt x="2218475" y="947638"/>
                  <a:pt x="2209897" y="944195"/>
                  <a:pt x="2200768" y="941914"/>
                </a:cubicBezTo>
                <a:cubicBezTo>
                  <a:pt x="2188862" y="938939"/>
                  <a:pt x="2176654" y="936665"/>
                  <a:pt x="2164597" y="934040"/>
                </a:cubicBezTo>
                <a:cubicBezTo>
                  <a:pt x="2151520" y="931194"/>
                  <a:pt x="2137860" y="929922"/>
                  <a:pt x="2124529" y="927752"/>
                </a:cubicBezTo>
                <a:cubicBezTo>
                  <a:pt x="2063338" y="917793"/>
                  <a:pt x="2051681" y="915456"/>
                  <a:pt x="2040626" y="913832"/>
                </a:cubicBezTo>
                <a:lnTo>
                  <a:pt x="2038996" y="913614"/>
                </a:lnTo>
                <a:lnTo>
                  <a:pt x="2039013" y="913599"/>
                </a:lnTo>
                <a:lnTo>
                  <a:pt x="2125469" y="919844"/>
                </a:lnTo>
                <a:cubicBezTo>
                  <a:pt x="2128392" y="920056"/>
                  <a:pt x="2164408" y="927881"/>
                  <a:pt x="2182374" y="931810"/>
                </a:cubicBezTo>
                <a:lnTo>
                  <a:pt x="2192424" y="934013"/>
                </a:lnTo>
                <a:lnTo>
                  <a:pt x="2192430" y="934015"/>
                </a:lnTo>
                <a:lnTo>
                  <a:pt x="2192431" y="934015"/>
                </a:lnTo>
                <a:lnTo>
                  <a:pt x="2213944" y="940321"/>
                </a:lnTo>
                <a:cubicBezTo>
                  <a:pt x="2222174" y="942468"/>
                  <a:pt x="2230886" y="943468"/>
                  <a:pt x="2239356" y="945041"/>
                </a:cubicBezTo>
                <a:lnTo>
                  <a:pt x="2242829" y="947162"/>
                </a:lnTo>
                <a:lnTo>
                  <a:pt x="2243415" y="946433"/>
                </a:lnTo>
                <a:lnTo>
                  <a:pt x="2238573" y="943323"/>
                </a:lnTo>
                <a:lnTo>
                  <a:pt x="2244917" y="944566"/>
                </a:lnTo>
                <a:lnTo>
                  <a:pt x="2259118" y="926907"/>
                </a:lnTo>
                <a:lnTo>
                  <a:pt x="2243656" y="924480"/>
                </a:lnTo>
                <a:cubicBezTo>
                  <a:pt x="2235789" y="923515"/>
                  <a:pt x="2227510" y="924143"/>
                  <a:pt x="2219723" y="922920"/>
                </a:cubicBezTo>
                <a:cubicBezTo>
                  <a:pt x="2209570" y="921327"/>
                  <a:pt x="2205091" y="920234"/>
                  <a:pt x="2203391" y="919490"/>
                </a:cubicBezTo>
                <a:lnTo>
                  <a:pt x="2203542" y="918917"/>
                </a:lnTo>
                <a:lnTo>
                  <a:pt x="2208966" y="919767"/>
                </a:lnTo>
                <a:cubicBezTo>
                  <a:pt x="2213358" y="919236"/>
                  <a:pt x="2223703" y="921506"/>
                  <a:pt x="2222143" y="918174"/>
                </a:cubicBezTo>
                <a:lnTo>
                  <a:pt x="2220554" y="917178"/>
                </a:lnTo>
                <a:lnTo>
                  <a:pt x="2226680" y="917892"/>
                </a:lnTo>
                <a:cubicBezTo>
                  <a:pt x="2237344" y="919375"/>
                  <a:pt x="2239025" y="920334"/>
                  <a:pt x="2246437" y="922723"/>
                </a:cubicBezTo>
                <a:lnTo>
                  <a:pt x="2259499" y="926434"/>
                </a:lnTo>
                <a:lnTo>
                  <a:pt x="2268400" y="915366"/>
                </a:lnTo>
                <a:lnTo>
                  <a:pt x="2260104" y="913326"/>
                </a:lnTo>
                <a:cubicBezTo>
                  <a:pt x="2254279" y="912204"/>
                  <a:pt x="2246780" y="911370"/>
                  <a:pt x="2226982" y="908681"/>
                </a:cubicBezTo>
                <a:lnTo>
                  <a:pt x="2221339" y="908194"/>
                </a:lnTo>
                <a:lnTo>
                  <a:pt x="2214492" y="905332"/>
                </a:lnTo>
                <a:cubicBezTo>
                  <a:pt x="2208540" y="903000"/>
                  <a:pt x="2202516" y="900998"/>
                  <a:pt x="2194709" y="899223"/>
                </a:cubicBezTo>
                <a:lnTo>
                  <a:pt x="2178807" y="896269"/>
                </a:lnTo>
                <a:lnTo>
                  <a:pt x="2177880" y="894721"/>
                </a:lnTo>
                <a:cubicBezTo>
                  <a:pt x="2171492" y="890383"/>
                  <a:pt x="2158493" y="890670"/>
                  <a:pt x="2153163" y="889773"/>
                </a:cubicBezTo>
                <a:lnTo>
                  <a:pt x="2135082" y="885839"/>
                </a:lnTo>
                <a:lnTo>
                  <a:pt x="2100857" y="877171"/>
                </a:lnTo>
                <a:cubicBezTo>
                  <a:pt x="2091964" y="875573"/>
                  <a:pt x="2082147" y="878038"/>
                  <a:pt x="2073024" y="877197"/>
                </a:cubicBezTo>
                <a:lnTo>
                  <a:pt x="2070841" y="876801"/>
                </a:lnTo>
                <a:lnTo>
                  <a:pt x="2073486" y="876650"/>
                </a:lnTo>
                <a:cubicBezTo>
                  <a:pt x="2076732" y="876464"/>
                  <a:pt x="2078929" y="876199"/>
                  <a:pt x="2076923" y="875611"/>
                </a:cubicBezTo>
                <a:cubicBezTo>
                  <a:pt x="1999212" y="852834"/>
                  <a:pt x="2039873" y="867626"/>
                  <a:pt x="1991408" y="861457"/>
                </a:cubicBezTo>
                <a:lnTo>
                  <a:pt x="1976479" y="858877"/>
                </a:lnTo>
                <a:lnTo>
                  <a:pt x="1986453" y="857750"/>
                </a:lnTo>
                <a:cubicBezTo>
                  <a:pt x="1950494" y="847507"/>
                  <a:pt x="1967358" y="851770"/>
                  <a:pt x="1936091" y="844572"/>
                </a:cubicBezTo>
                <a:cubicBezTo>
                  <a:pt x="1907585" y="838009"/>
                  <a:pt x="1879383" y="830708"/>
                  <a:pt x="1850576" y="824882"/>
                </a:cubicBezTo>
                <a:cubicBezTo>
                  <a:pt x="1841644" y="823076"/>
                  <a:pt x="1831757" y="823989"/>
                  <a:pt x="1823030" y="821706"/>
                </a:cubicBezTo>
                <a:cubicBezTo>
                  <a:pt x="1814521" y="819480"/>
                  <a:pt x="1808534" y="817740"/>
                  <a:pt x="1804421" y="816383"/>
                </a:cubicBezTo>
                <a:lnTo>
                  <a:pt x="1801699" y="815264"/>
                </a:lnTo>
                <a:lnTo>
                  <a:pt x="1800228" y="811739"/>
                </a:lnTo>
                <a:lnTo>
                  <a:pt x="1800637" y="811704"/>
                </a:lnTo>
                <a:cubicBezTo>
                  <a:pt x="1803314" y="811713"/>
                  <a:pt x="1805759" y="812008"/>
                  <a:pt x="1802816" y="811756"/>
                </a:cubicBezTo>
                <a:lnTo>
                  <a:pt x="1798990" y="811380"/>
                </a:lnTo>
                <a:lnTo>
                  <a:pt x="1762261" y="801660"/>
                </a:lnTo>
                <a:lnTo>
                  <a:pt x="1758599" y="801082"/>
                </a:lnTo>
                <a:lnTo>
                  <a:pt x="1758379" y="800962"/>
                </a:lnTo>
                <a:cubicBezTo>
                  <a:pt x="1750843" y="796482"/>
                  <a:pt x="1742519" y="790609"/>
                  <a:pt x="1739372" y="785034"/>
                </a:cubicBezTo>
                <a:cubicBezTo>
                  <a:pt x="1736611" y="780145"/>
                  <a:pt x="1752665" y="784929"/>
                  <a:pt x="1759312" y="784877"/>
                </a:cubicBezTo>
                <a:cubicBezTo>
                  <a:pt x="1769753" y="789454"/>
                  <a:pt x="1772068" y="791132"/>
                  <a:pt x="1775011" y="791642"/>
                </a:cubicBezTo>
                <a:lnTo>
                  <a:pt x="1779197" y="791713"/>
                </a:lnTo>
                <a:lnTo>
                  <a:pt x="1782129" y="794878"/>
                </a:lnTo>
                <a:cubicBezTo>
                  <a:pt x="1811185" y="794650"/>
                  <a:pt x="1804222" y="794254"/>
                  <a:pt x="1824905" y="797068"/>
                </a:cubicBezTo>
                <a:lnTo>
                  <a:pt x="1833829" y="798232"/>
                </a:lnTo>
                <a:lnTo>
                  <a:pt x="1834102" y="798336"/>
                </a:lnTo>
                <a:cubicBezTo>
                  <a:pt x="1842747" y="802636"/>
                  <a:pt x="1851165" y="807344"/>
                  <a:pt x="1860037" y="811234"/>
                </a:cubicBezTo>
                <a:cubicBezTo>
                  <a:pt x="1906311" y="831519"/>
                  <a:pt x="1911299" y="823695"/>
                  <a:pt x="1953157" y="834256"/>
                </a:cubicBezTo>
                <a:cubicBezTo>
                  <a:pt x="1965702" y="837421"/>
                  <a:pt x="1977295" y="842483"/>
                  <a:pt x="1989746" y="845847"/>
                </a:cubicBezTo>
                <a:cubicBezTo>
                  <a:pt x="2003769" y="849634"/>
                  <a:pt x="2018570" y="851721"/>
                  <a:pt x="2032504" y="855690"/>
                </a:cubicBezTo>
                <a:cubicBezTo>
                  <a:pt x="2047596" y="859989"/>
                  <a:pt x="2061366" y="866824"/>
                  <a:pt x="2076699" y="870615"/>
                </a:cubicBezTo>
                <a:cubicBezTo>
                  <a:pt x="2092526" y="874528"/>
                  <a:pt x="2109315" y="876014"/>
                  <a:pt x="2125624" y="878713"/>
                </a:cubicBezTo>
                <a:cubicBezTo>
                  <a:pt x="2151177" y="882944"/>
                  <a:pt x="2176686" y="888510"/>
                  <a:pt x="2202062" y="895041"/>
                </a:cubicBezTo>
                <a:lnTo>
                  <a:pt x="2269013" y="914603"/>
                </a:lnTo>
                <a:lnTo>
                  <a:pt x="2300303" y="875695"/>
                </a:lnTo>
                <a:cubicBezTo>
                  <a:pt x="2314747" y="858762"/>
                  <a:pt x="2331847" y="844270"/>
                  <a:pt x="2346964" y="827936"/>
                </a:cubicBezTo>
                <a:cubicBezTo>
                  <a:pt x="2380607" y="791587"/>
                  <a:pt x="2380955" y="782560"/>
                  <a:pt x="2396638" y="767498"/>
                </a:cubicBezTo>
                <a:cubicBezTo>
                  <a:pt x="2401867" y="762477"/>
                  <a:pt x="2408798" y="756786"/>
                  <a:pt x="2419235" y="749189"/>
                </a:cubicBezTo>
                <a:cubicBezTo>
                  <a:pt x="2429671" y="741591"/>
                  <a:pt x="2441038" y="734065"/>
                  <a:pt x="2453464" y="726362"/>
                </a:cubicBezTo>
                <a:lnTo>
                  <a:pt x="2493402" y="702860"/>
                </a:lnTo>
                <a:lnTo>
                  <a:pt x="2494000" y="702822"/>
                </a:lnTo>
                <a:cubicBezTo>
                  <a:pt x="2497966" y="702096"/>
                  <a:pt x="2502442" y="701023"/>
                  <a:pt x="2506661" y="700124"/>
                </a:cubicBezTo>
                <a:lnTo>
                  <a:pt x="2509090" y="699763"/>
                </a:lnTo>
                <a:lnTo>
                  <a:pt x="2506820" y="701825"/>
                </a:lnTo>
                <a:cubicBezTo>
                  <a:pt x="2501067" y="707047"/>
                  <a:pt x="2495729" y="712296"/>
                  <a:pt x="2492054" y="717651"/>
                </a:cubicBezTo>
                <a:cubicBezTo>
                  <a:pt x="2475694" y="732007"/>
                  <a:pt x="2454838" y="742468"/>
                  <a:pt x="2442977" y="760716"/>
                </a:cubicBezTo>
                <a:cubicBezTo>
                  <a:pt x="2438088" y="768239"/>
                  <a:pt x="2470638" y="744539"/>
                  <a:pt x="2468860" y="753333"/>
                </a:cubicBezTo>
                <a:cubicBezTo>
                  <a:pt x="2463347" y="780603"/>
                  <a:pt x="2442675" y="802428"/>
                  <a:pt x="2429583" y="826975"/>
                </a:cubicBezTo>
                <a:cubicBezTo>
                  <a:pt x="2411613" y="838202"/>
                  <a:pt x="2376883" y="881807"/>
                  <a:pt x="2375675" y="860655"/>
                </a:cubicBezTo>
                <a:lnTo>
                  <a:pt x="2376505" y="855543"/>
                </a:lnTo>
                <a:lnTo>
                  <a:pt x="2410671" y="824835"/>
                </a:lnTo>
                <a:cubicBezTo>
                  <a:pt x="2415986" y="808247"/>
                  <a:pt x="2438791" y="762613"/>
                  <a:pt x="2426619" y="775071"/>
                </a:cubicBezTo>
                <a:cubicBezTo>
                  <a:pt x="2409217" y="792882"/>
                  <a:pt x="2388197" y="813473"/>
                  <a:pt x="2379574" y="836638"/>
                </a:cubicBezTo>
                <a:lnTo>
                  <a:pt x="2376505" y="855543"/>
                </a:lnTo>
                <a:lnTo>
                  <a:pt x="2355987" y="873983"/>
                </a:lnTo>
                <a:lnTo>
                  <a:pt x="2358372" y="869726"/>
                </a:lnTo>
                <a:cubicBezTo>
                  <a:pt x="2363324" y="858584"/>
                  <a:pt x="2366905" y="847017"/>
                  <a:pt x="2368291" y="834770"/>
                </a:cubicBezTo>
                <a:cubicBezTo>
                  <a:pt x="2371930" y="802627"/>
                  <a:pt x="2325564" y="883385"/>
                  <a:pt x="2305408" y="908687"/>
                </a:cubicBezTo>
                <a:cubicBezTo>
                  <a:pt x="2303432" y="911168"/>
                  <a:pt x="2299879" y="916315"/>
                  <a:pt x="2297441" y="920347"/>
                </a:cubicBezTo>
                <a:lnTo>
                  <a:pt x="2295736" y="923597"/>
                </a:lnTo>
                <a:lnTo>
                  <a:pt x="2297453" y="924212"/>
                </a:lnTo>
                <a:lnTo>
                  <a:pt x="2353997" y="875772"/>
                </a:lnTo>
                <a:lnTo>
                  <a:pt x="2355987" y="873983"/>
                </a:lnTo>
                <a:lnTo>
                  <a:pt x="2340222" y="902135"/>
                </a:lnTo>
                <a:lnTo>
                  <a:pt x="2319702" y="932175"/>
                </a:lnTo>
                <a:lnTo>
                  <a:pt x="2369631" y="950046"/>
                </a:lnTo>
                <a:lnTo>
                  <a:pt x="2367585" y="949818"/>
                </a:lnTo>
                <a:lnTo>
                  <a:pt x="2365523" y="949287"/>
                </a:lnTo>
                <a:lnTo>
                  <a:pt x="2334552" y="940209"/>
                </a:lnTo>
                <a:lnTo>
                  <a:pt x="2317002" y="936390"/>
                </a:lnTo>
                <a:lnTo>
                  <a:pt x="2314800" y="939938"/>
                </a:lnTo>
                <a:lnTo>
                  <a:pt x="2315995" y="940226"/>
                </a:lnTo>
                <a:cubicBezTo>
                  <a:pt x="2321060" y="944439"/>
                  <a:pt x="2328535" y="947188"/>
                  <a:pt x="2331190" y="952864"/>
                </a:cubicBezTo>
                <a:cubicBezTo>
                  <a:pt x="2332586" y="955844"/>
                  <a:pt x="2324176" y="950405"/>
                  <a:pt x="2320435" y="949711"/>
                </a:cubicBezTo>
                <a:lnTo>
                  <a:pt x="2309464" y="948537"/>
                </a:lnTo>
                <a:lnTo>
                  <a:pt x="2301965" y="960622"/>
                </a:lnTo>
                <a:lnTo>
                  <a:pt x="2314530" y="966776"/>
                </a:lnTo>
                <a:cubicBezTo>
                  <a:pt x="2318285" y="968846"/>
                  <a:pt x="2320958" y="970661"/>
                  <a:pt x="2321513" y="971849"/>
                </a:cubicBezTo>
                <a:cubicBezTo>
                  <a:pt x="2323074" y="975181"/>
                  <a:pt x="2312729" y="973218"/>
                  <a:pt x="2308337" y="973442"/>
                </a:cubicBezTo>
                <a:lnTo>
                  <a:pt x="2306627" y="973499"/>
                </a:lnTo>
                <a:lnTo>
                  <a:pt x="2301479" y="968704"/>
                </a:lnTo>
                <a:lnTo>
                  <a:pt x="2301017" y="973687"/>
                </a:lnTo>
                <a:lnTo>
                  <a:pt x="2295703" y="973864"/>
                </a:lnTo>
                <a:lnTo>
                  <a:pt x="2292029" y="973343"/>
                </a:lnTo>
                <a:lnTo>
                  <a:pt x="2290576" y="974998"/>
                </a:lnTo>
                <a:lnTo>
                  <a:pt x="2300318" y="976478"/>
                </a:lnTo>
                <a:lnTo>
                  <a:pt x="2301374" y="976636"/>
                </a:lnTo>
                <a:lnTo>
                  <a:pt x="2302018" y="979773"/>
                </a:lnTo>
                <a:cubicBezTo>
                  <a:pt x="2304107" y="982403"/>
                  <a:pt x="2309576" y="981275"/>
                  <a:pt x="2312776" y="982927"/>
                </a:cubicBezTo>
                <a:lnTo>
                  <a:pt x="2322091" y="989362"/>
                </a:lnTo>
                <a:lnTo>
                  <a:pt x="2323136" y="988492"/>
                </a:lnTo>
                <a:cubicBezTo>
                  <a:pt x="2326436" y="985298"/>
                  <a:pt x="2329243" y="981407"/>
                  <a:pt x="2341503" y="967288"/>
                </a:cubicBezTo>
                <a:cubicBezTo>
                  <a:pt x="2342863" y="965722"/>
                  <a:pt x="2343641" y="965008"/>
                  <a:pt x="2343940" y="964983"/>
                </a:cubicBezTo>
                <a:cubicBezTo>
                  <a:pt x="2344990" y="964898"/>
                  <a:pt x="2340185" y="973263"/>
                  <a:pt x="2334032" y="983104"/>
                </a:cubicBezTo>
                <a:lnTo>
                  <a:pt x="2327780" y="992794"/>
                </a:lnTo>
                <a:lnTo>
                  <a:pt x="2341423" y="996946"/>
                </a:lnTo>
                <a:cubicBezTo>
                  <a:pt x="2346354" y="997742"/>
                  <a:pt x="2351439" y="998073"/>
                  <a:pt x="2357282" y="998699"/>
                </a:cubicBezTo>
                <a:lnTo>
                  <a:pt x="2368527" y="997339"/>
                </a:lnTo>
                <a:lnTo>
                  <a:pt x="2375407" y="990128"/>
                </a:lnTo>
                <a:lnTo>
                  <a:pt x="2373818" y="984451"/>
                </a:lnTo>
                <a:lnTo>
                  <a:pt x="2380590" y="984695"/>
                </a:lnTo>
                <a:lnTo>
                  <a:pt x="2384156" y="980957"/>
                </a:lnTo>
                <a:lnTo>
                  <a:pt x="2392947" y="970907"/>
                </a:lnTo>
                <a:lnTo>
                  <a:pt x="2384976" y="968627"/>
                </a:lnTo>
                <a:lnTo>
                  <a:pt x="2380700" y="964645"/>
                </a:lnTo>
                <a:lnTo>
                  <a:pt x="2388874" y="967042"/>
                </a:lnTo>
                <a:lnTo>
                  <a:pt x="2394252" y="968618"/>
                </a:lnTo>
                <a:lnTo>
                  <a:pt x="2394254" y="968619"/>
                </a:lnTo>
                <a:lnTo>
                  <a:pt x="2394807" y="968781"/>
                </a:lnTo>
                <a:lnTo>
                  <a:pt x="2394888" y="968687"/>
                </a:lnTo>
                <a:lnTo>
                  <a:pt x="2394254" y="968619"/>
                </a:lnTo>
                <a:lnTo>
                  <a:pt x="2394254" y="968618"/>
                </a:lnTo>
                <a:lnTo>
                  <a:pt x="2394252" y="968618"/>
                </a:lnTo>
                <a:lnTo>
                  <a:pt x="2383695" y="964486"/>
                </a:lnTo>
                <a:cubicBezTo>
                  <a:pt x="2377942" y="961682"/>
                  <a:pt x="2375121" y="959428"/>
                  <a:pt x="2377418" y="961590"/>
                </a:cubicBezTo>
                <a:lnTo>
                  <a:pt x="2380700" y="964645"/>
                </a:lnTo>
                <a:lnTo>
                  <a:pt x="2356604" y="957584"/>
                </a:lnTo>
                <a:cubicBezTo>
                  <a:pt x="2351251" y="955379"/>
                  <a:pt x="2343143" y="953326"/>
                  <a:pt x="2342889" y="948108"/>
                </a:cubicBezTo>
                <a:cubicBezTo>
                  <a:pt x="2342708" y="944419"/>
                  <a:pt x="2351673" y="947046"/>
                  <a:pt x="2356064" y="946515"/>
                </a:cubicBezTo>
                <a:cubicBezTo>
                  <a:pt x="2359896" y="947638"/>
                  <a:pt x="2362245" y="948371"/>
                  <a:pt x="2363902" y="948869"/>
                </a:cubicBezTo>
                <a:lnTo>
                  <a:pt x="2365523" y="949287"/>
                </a:lnTo>
                <a:lnTo>
                  <a:pt x="2372200" y="951244"/>
                </a:lnTo>
                <a:lnTo>
                  <a:pt x="2373586" y="951461"/>
                </a:lnTo>
                <a:lnTo>
                  <a:pt x="2399516" y="960742"/>
                </a:lnTo>
                <a:lnTo>
                  <a:pt x="2400832" y="961891"/>
                </a:lnTo>
                <a:lnTo>
                  <a:pt x="2415189" y="945475"/>
                </a:lnTo>
                <a:cubicBezTo>
                  <a:pt x="2437862" y="916598"/>
                  <a:pt x="2440055" y="903433"/>
                  <a:pt x="2463123" y="869081"/>
                </a:cubicBezTo>
                <a:lnTo>
                  <a:pt x="2544369" y="750094"/>
                </a:lnTo>
                <a:cubicBezTo>
                  <a:pt x="2556839" y="739720"/>
                  <a:pt x="2583971" y="702896"/>
                  <a:pt x="2581780" y="718969"/>
                </a:cubicBezTo>
                <a:cubicBezTo>
                  <a:pt x="2580172" y="730776"/>
                  <a:pt x="2578699" y="741044"/>
                  <a:pt x="2577267" y="749988"/>
                </a:cubicBezTo>
                <a:lnTo>
                  <a:pt x="2575910" y="757293"/>
                </a:lnTo>
                <a:lnTo>
                  <a:pt x="2570749" y="762102"/>
                </a:lnTo>
                <a:cubicBezTo>
                  <a:pt x="2553556" y="780232"/>
                  <a:pt x="2537475" y="800145"/>
                  <a:pt x="2519173" y="816491"/>
                </a:cubicBezTo>
                <a:cubicBezTo>
                  <a:pt x="2553397" y="811195"/>
                  <a:pt x="2564262" y="812117"/>
                  <a:pt x="2572985" y="773062"/>
                </a:cubicBezTo>
                <a:lnTo>
                  <a:pt x="2575910" y="757293"/>
                </a:lnTo>
                <a:lnTo>
                  <a:pt x="2597787" y="736914"/>
                </a:lnTo>
                <a:lnTo>
                  <a:pt x="2604370" y="733012"/>
                </a:lnTo>
                <a:lnTo>
                  <a:pt x="2604390" y="733872"/>
                </a:lnTo>
                <a:lnTo>
                  <a:pt x="2607707" y="738603"/>
                </a:lnTo>
                <a:lnTo>
                  <a:pt x="2603191" y="742134"/>
                </a:lnTo>
                <a:cubicBezTo>
                  <a:pt x="2600637" y="744329"/>
                  <a:pt x="2600901" y="744748"/>
                  <a:pt x="2605660" y="742300"/>
                </a:cubicBezTo>
                <a:lnTo>
                  <a:pt x="2608567" y="739829"/>
                </a:lnTo>
                <a:lnTo>
                  <a:pt x="2610469" y="742544"/>
                </a:lnTo>
                <a:lnTo>
                  <a:pt x="2600242" y="752227"/>
                </a:lnTo>
                <a:cubicBezTo>
                  <a:pt x="2578718" y="772796"/>
                  <a:pt x="2557481" y="794797"/>
                  <a:pt x="2573218" y="794615"/>
                </a:cubicBezTo>
                <a:cubicBezTo>
                  <a:pt x="2590207" y="794417"/>
                  <a:pt x="2601470" y="781695"/>
                  <a:pt x="2611301" y="765842"/>
                </a:cubicBezTo>
                <a:lnTo>
                  <a:pt x="2619691" y="751108"/>
                </a:lnTo>
                <a:lnTo>
                  <a:pt x="2623098" y="752496"/>
                </a:lnTo>
                <a:cubicBezTo>
                  <a:pt x="2641486" y="753278"/>
                  <a:pt x="2672683" y="722575"/>
                  <a:pt x="2670580" y="705997"/>
                </a:cubicBezTo>
                <a:lnTo>
                  <a:pt x="2667615" y="700933"/>
                </a:lnTo>
                <a:lnTo>
                  <a:pt x="2680482" y="680048"/>
                </a:lnTo>
                <a:lnTo>
                  <a:pt x="2675204" y="681466"/>
                </a:lnTo>
                <a:lnTo>
                  <a:pt x="2690827" y="662029"/>
                </a:lnTo>
                <a:cubicBezTo>
                  <a:pt x="2702572" y="648507"/>
                  <a:pt x="2715139" y="635825"/>
                  <a:pt x="2729422" y="625180"/>
                </a:cubicBezTo>
                <a:cubicBezTo>
                  <a:pt x="2730876" y="624097"/>
                  <a:pt x="2731810" y="624438"/>
                  <a:pt x="2732419" y="625669"/>
                </a:cubicBezTo>
                <a:lnTo>
                  <a:pt x="2732853" y="628078"/>
                </a:lnTo>
                <a:lnTo>
                  <a:pt x="2708644" y="665555"/>
                </a:lnTo>
                <a:cubicBezTo>
                  <a:pt x="2703623" y="674149"/>
                  <a:pt x="2691551" y="699939"/>
                  <a:pt x="2699533" y="693992"/>
                </a:cubicBezTo>
                <a:cubicBezTo>
                  <a:pt x="2707419" y="688114"/>
                  <a:pt x="2713228" y="680177"/>
                  <a:pt x="2718519" y="671725"/>
                </a:cubicBezTo>
                <a:lnTo>
                  <a:pt x="2727372" y="657581"/>
                </a:lnTo>
                <a:lnTo>
                  <a:pt x="2727165" y="665112"/>
                </a:lnTo>
                <a:lnTo>
                  <a:pt x="2726348" y="675091"/>
                </a:lnTo>
                <a:lnTo>
                  <a:pt x="2702084" y="710488"/>
                </a:lnTo>
                <a:lnTo>
                  <a:pt x="2702493" y="715304"/>
                </a:lnTo>
                <a:lnTo>
                  <a:pt x="2700530" y="718389"/>
                </a:lnTo>
                <a:cubicBezTo>
                  <a:pt x="2699573" y="720891"/>
                  <a:pt x="2699993" y="722316"/>
                  <a:pt x="2702221" y="722290"/>
                </a:cubicBezTo>
                <a:lnTo>
                  <a:pt x="2703065" y="722025"/>
                </a:lnTo>
                <a:lnTo>
                  <a:pt x="2703382" y="725765"/>
                </a:lnTo>
                <a:cubicBezTo>
                  <a:pt x="2703816" y="730858"/>
                  <a:pt x="2704644" y="734390"/>
                  <a:pt x="2707051" y="731677"/>
                </a:cubicBezTo>
                <a:lnTo>
                  <a:pt x="2718370" y="717203"/>
                </a:lnTo>
                <a:lnTo>
                  <a:pt x="2719243" y="716928"/>
                </a:lnTo>
                <a:cubicBezTo>
                  <a:pt x="2724383" y="713671"/>
                  <a:pt x="2729076" y="709190"/>
                  <a:pt x="2733591" y="704219"/>
                </a:cubicBezTo>
                <a:lnTo>
                  <a:pt x="2738283" y="698692"/>
                </a:lnTo>
                <a:lnTo>
                  <a:pt x="2735480" y="704332"/>
                </a:lnTo>
                <a:cubicBezTo>
                  <a:pt x="2731772" y="711896"/>
                  <a:pt x="2729471" y="717037"/>
                  <a:pt x="2732798" y="712492"/>
                </a:cubicBezTo>
                <a:lnTo>
                  <a:pt x="2756060" y="679141"/>
                </a:lnTo>
                <a:lnTo>
                  <a:pt x="2760686" y="674394"/>
                </a:lnTo>
                <a:lnTo>
                  <a:pt x="2780169" y="643939"/>
                </a:lnTo>
                <a:lnTo>
                  <a:pt x="2781292" y="646294"/>
                </a:lnTo>
                <a:lnTo>
                  <a:pt x="2757470" y="682899"/>
                </a:lnTo>
                <a:cubicBezTo>
                  <a:pt x="2749426" y="695258"/>
                  <a:pt x="2742098" y="707935"/>
                  <a:pt x="2737629" y="721878"/>
                </a:cubicBezTo>
                <a:cubicBezTo>
                  <a:pt x="2734363" y="732071"/>
                  <a:pt x="2759336" y="712604"/>
                  <a:pt x="2763375" y="702692"/>
                </a:cubicBezTo>
                <a:cubicBezTo>
                  <a:pt x="2770147" y="686070"/>
                  <a:pt x="2782907" y="663515"/>
                  <a:pt x="2781387" y="646494"/>
                </a:cubicBezTo>
                <a:lnTo>
                  <a:pt x="2781292" y="646294"/>
                </a:lnTo>
                <a:lnTo>
                  <a:pt x="2781601" y="645820"/>
                </a:lnTo>
                <a:cubicBezTo>
                  <a:pt x="2786082" y="642030"/>
                  <a:pt x="2791159" y="635922"/>
                  <a:pt x="2796386" y="629233"/>
                </a:cubicBezTo>
                <a:lnTo>
                  <a:pt x="2808143" y="614193"/>
                </a:lnTo>
                <a:lnTo>
                  <a:pt x="2811902" y="612416"/>
                </a:lnTo>
                <a:lnTo>
                  <a:pt x="2813890" y="612699"/>
                </a:lnTo>
                <a:lnTo>
                  <a:pt x="2802653" y="629050"/>
                </a:lnTo>
                <a:cubicBezTo>
                  <a:pt x="2793380" y="644003"/>
                  <a:pt x="2771680" y="692247"/>
                  <a:pt x="2779597" y="676535"/>
                </a:cubicBezTo>
                <a:cubicBezTo>
                  <a:pt x="2789019" y="657833"/>
                  <a:pt x="2824794" y="619967"/>
                  <a:pt x="2817747" y="613244"/>
                </a:cubicBezTo>
                <a:lnTo>
                  <a:pt x="2813890" y="612699"/>
                </a:lnTo>
                <a:lnTo>
                  <a:pt x="2824149" y="597768"/>
                </a:lnTo>
                <a:lnTo>
                  <a:pt x="2825958" y="596061"/>
                </a:lnTo>
                <a:cubicBezTo>
                  <a:pt x="2829991" y="594010"/>
                  <a:pt x="2833277" y="594857"/>
                  <a:pt x="2835370" y="600340"/>
                </a:cubicBezTo>
                <a:lnTo>
                  <a:pt x="2835687" y="605792"/>
                </a:lnTo>
                <a:lnTo>
                  <a:pt x="2833880" y="608277"/>
                </a:lnTo>
                <a:cubicBezTo>
                  <a:pt x="2828550" y="615611"/>
                  <a:pt x="2823428" y="622316"/>
                  <a:pt x="2819149" y="626498"/>
                </a:cubicBezTo>
                <a:cubicBezTo>
                  <a:pt x="2799131" y="664503"/>
                  <a:pt x="2772202" y="699609"/>
                  <a:pt x="2759093" y="740515"/>
                </a:cubicBezTo>
                <a:cubicBezTo>
                  <a:pt x="2754227" y="755700"/>
                  <a:pt x="2773192" y="730466"/>
                  <a:pt x="2787267" y="709022"/>
                </a:cubicBezTo>
                <a:lnTo>
                  <a:pt x="2788481" y="707042"/>
                </a:lnTo>
                <a:lnTo>
                  <a:pt x="2789395" y="707111"/>
                </a:lnTo>
                <a:lnTo>
                  <a:pt x="2790111" y="706633"/>
                </a:lnTo>
                <a:lnTo>
                  <a:pt x="2787537" y="712217"/>
                </a:lnTo>
                <a:cubicBezTo>
                  <a:pt x="2784444" y="721262"/>
                  <a:pt x="2782585" y="730555"/>
                  <a:pt x="2782698" y="740241"/>
                </a:cubicBezTo>
                <a:cubicBezTo>
                  <a:pt x="2782827" y="751369"/>
                  <a:pt x="2791865" y="744334"/>
                  <a:pt x="2802185" y="732065"/>
                </a:cubicBezTo>
                <a:lnTo>
                  <a:pt x="2805439" y="727712"/>
                </a:lnTo>
                <a:lnTo>
                  <a:pt x="2809397" y="726999"/>
                </a:lnTo>
                <a:cubicBezTo>
                  <a:pt x="2812056" y="726110"/>
                  <a:pt x="2814320" y="724866"/>
                  <a:pt x="2815553" y="723334"/>
                </a:cubicBezTo>
                <a:lnTo>
                  <a:pt x="2837318" y="685812"/>
                </a:lnTo>
                <a:lnTo>
                  <a:pt x="2843106" y="681136"/>
                </a:lnTo>
                <a:cubicBezTo>
                  <a:pt x="2854045" y="670993"/>
                  <a:pt x="2863887" y="659870"/>
                  <a:pt x="2871327" y="647139"/>
                </a:cubicBezTo>
                <a:lnTo>
                  <a:pt x="2870417" y="644474"/>
                </a:lnTo>
                <a:lnTo>
                  <a:pt x="2871321" y="643734"/>
                </a:lnTo>
                <a:cubicBezTo>
                  <a:pt x="2876777" y="639156"/>
                  <a:pt x="2880689" y="635455"/>
                  <a:pt x="2892090" y="624708"/>
                </a:cubicBezTo>
                <a:lnTo>
                  <a:pt x="2900860" y="616458"/>
                </a:lnTo>
                <a:lnTo>
                  <a:pt x="2895784" y="625270"/>
                </a:lnTo>
                <a:cubicBezTo>
                  <a:pt x="2891563" y="633752"/>
                  <a:pt x="2888015" y="642505"/>
                  <a:pt x="2885545" y="651695"/>
                </a:cubicBezTo>
                <a:cubicBezTo>
                  <a:pt x="2881863" y="665394"/>
                  <a:pt x="2914187" y="640291"/>
                  <a:pt x="2920678" y="627678"/>
                </a:cubicBezTo>
                <a:cubicBezTo>
                  <a:pt x="2923998" y="621227"/>
                  <a:pt x="2911109" y="616772"/>
                  <a:pt x="2906322" y="611319"/>
                </a:cubicBezTo>
                <a:lnTo>
                  <a:pt x="2900860" y="616458"/>
                </a:lnTo>
                <a:lnTo>
                  <a:pt x="2910062" y="600485"/>
                </a:lnTo>
                <a:cubicBezTo>
                  <a:pt x="2920389" y="584289"/>
                  <a:pt x="2931795" y="568528"/>
                  <a:pt x="2941045" y="551894"/>
                </a:cubicBezTo>
                <a:cubicBezTo>
                  <a:pt x="2948442" y="545120"/>
                  <a:pt x="2959479" y="529942"/>
                  <a:pt x="2968696" y="518965"/>
                </a:cubicBezTo>
                <a:lnTo>
                  <a:pt x="2973610" y="514070"/>
                </a:lnTo>
                <a:lnTo>
                  <a:pt x="2971129" y="521235"/>
                </a:lnTo>
                <a:lnTo>
                  <a:pt x="2955740" y="543194"/>
                </a:lnTo>
                <a:cubicBezTo>
                  <a:pt x="2938318" y="568864"/>
                  <a:pt x="2924960" y="589855"/>
                  <a:pt x="2924960" y="589855"/>
                </a:cubicBezTo>
                <a:cubicBezTo>
                  <a:pt x="2934058" y="588447"/>
                  <a:pt x="2942439" y="587425"/>
                  <a:pt x="2949880" y="585533"/>
                </a:cubicBezTo>
                <a:lnTo>
                  <a:pt x="2967870" y="576642"/>
                </a:lnTo>
                <a:lnTo>
                  <a:pt x="2952583" y="600787"/>
                </a:lnTo>
                <a:lnTo>
                  <a:pt x="2952403" y="600076"/>
                </a:lnTo>
                <a:cubicBezTo>
                  <a:pt x="2951711" y="599794"/>
                  <a:pt x="2950517" y="600179"/>
                  <a:pt x="2948703" y="601384"/>
                </a:cubicBezTo>
                <a:cubicBezTo>
                  <a:pt x="2922477" y="618788"/>
                  <a:pt x="2909934" y="651091"/>
                  <a:pt x="2892928" y="677579"/>
                </a:cubicBezTo>
                <a:cubicBezTo>
                  <a:pt x="2888895" y="683860"/>
                  <a:pt x="2881844" y="705043"/>
                  <a:pt x="2886093" y="698905"/>
                </a:cubicBezTo>
                <a:lnTo>
                  <a:pt x="2899291" y="679781"/>
                </a:lnTo>
                <a:lnTo>
                  <a:pt x="2869872" y="725063"/>
                </a:lnTo>
                <a:cubicBezTo>
                  <a:pt x="2863293" y="734861"/>
                  <a:pt x="2841309" y="762626"/>
                  <a:pt x="2848956" y="753635"/>
                </a:cubicBezTo>
                <a:cubicBezTo>
                  <a:pt x="2877551" y="720024"/>
                  <a:pt x="2904822" y="685308"/>
                  <a:pt x="2932755" y="651146"/>
                </a:cubicBezTo>
                <a:cubicBezTo>
                  <a:pt x="2934084" y="646998"/>
                  <a:pt x="2936652" y="641213"/>
                  <a:pt x="2939530" y="635019"/>
                </a:cubicBezTo>
                <a:lnTo>
                  <a:pt x="2945128" y="622970"/>
                </a:lnTo>
                <a:lnTo>
                  <a:pt x="2950270" y="621576"/>
                </a:lnTo>
                <a:lnTo>
                  <a:pt x="2955978" y="621898"/>
                </a:lnTo>
                <a:lnTo>
                  <a:pt x="2951393" y="629682"/>
                </a:lnTo>
                <a:cubicBezTo>
                  <a:pt x="2942751" y="643410"/>
                  <a:pt x="2918605" y="682174"/>
                  <a:pt x="2933029" y="674751"/>
                </a:cubicBezTo>
                <a:cubicBezTo>
                  <a:pt x="2951275" y="665361"/>
                  <a:pt x="2954659" y="639873"/>
                  <a:pt x="2965473" y="622436"/>
                </a:cubicBezTo>
                <a:lnTo>
                  <a:pt x="2955978" y="621898"/>
                </a:lnTo>
                <a:lnTo>
                  <a:pt x="2974248" y="590893"/>
                </a:lnTo>
                <a:cubicBezTo>
                  <a:pt x="2982444" y="578368"/>
                  <a:pt x="2991939" y="567259"/>
                  <a:pt x="3004889" y="560596"/>
                </a:cubicBezTo>
                <a:cubicBezTo>
                  <a:pt x="3014983" y="555400"/>
                  <a:pt x="3007475" y="574848"/>
                  <a:pt x="3002169" y="591215"/>
                </a:cubicBezTo>
                <a:lnTo>
                  <a:pt x="3001755" y="592753"/>
                </a:lnTo>
                <a:lnTo>
                  <a:pt x="2995912" y="600834"/>
                </a:lnTo>
                <a:cubicBezTo>
                  <a:pt x="2982362" y="619346"/>
                  <a:pt x="2950693" y="639859"/>
                  <a:pt x="2961191" y="660259"/>
                </a:cubicBezTo>
                <a:cubicBezTo>
                  <a:pt x="2971280" y="679861"/>
                  <a:pt x="2985950" y="623771"/>
                  <a:pt x="2998328" y="605529"/>
                </a:cubicBezTo>
                <a:lnTo>
                  <a:pt x="3001755" y="592753"/>
                </a:lnTo>
                <a:lnTo>
                  <a:pt x="3021218" y="565832"/>
                </a:lnTo>
                <a:lnTo>
                  <a:pt x="3033637" y="551775"/>
                </a:lnTo>
                <a:lnTo>
                  <a:pt x="3026215" y="567430"/>
                </a:lnTo>
                <a:cubicBezTo>
                  <a:pt x="3016906" y="589194"/>
                  <a:pt x="2985585" y="628879"/>
                  <a:pt x="3008127" y="636104"/>
                </a:cubicBezTo>
                <a:cubicBezTo>
                  <a:pt x="3030917" y="643409"/>
                  <a:pt x="3030823" y="593905"/>
                  <a:pt x="3040433" y="571987"/>
                </a:cubicBezTo>
                <a:cubicBezTo>
                  <a:pt x="3045428" y="560592"/>
                  <a:pt x="3062265" y="529676"/>
                  <a:pt x="3051824" y="536442"/>
                </a:cubicBezTo>
                <a:cubicBezTo>
                  <a:pt x="3045860" y="540306"/>
                  <a:pt x="3040433" y="544830"/>
                  <a:pt x="3035385" y="549798"/>
                </a:cubicBezTo>
                <a:lnTo>
                  <a:pt x="3033637" y="551775"/>
                </a:lnTo>
                <a:lnTo>
                  <a:pt x="3035935" y="546929"/>
                </a:lnTo>
                <a:cubicBezTo>
                  <a:pt x="3053019" y="512753"/>
                  <a:pt x="3085075" y="454113"/>
                  <a:pt x="3113802" y="405899"/>
                </a:cubicBezTo>
                <a:close/>
                <a:moveTo>
                  <a:pt x="3241148" y="398271"/>
                </a:moveTo>
                <a:lnTo>
                  <a:pt x="3242902" y="400694"/>
                </a:lnTo>
                <a:lnTo>
                  <a:pt x="3227356" y="428648"/>
                </a:lnTo>
                <a:lnTo>
                  <a:pt x="3230632" y="420262"/>
                </a:lnTo>
                <a:close/>
                <a:moveTo>
                  <a:pt x="3071230" y="378041"/>
                </a:moveTo>
                <a:cubicBezTo>
                  <a:pt x="3029409" y="461514"/>
                  <a:pt x="3011401" y="500891"/>
                  <a:pt x="2989709" y="539818"/>
                </a:cubicBezTo>
                <a:lnTo>
                  <a:pt x="2981205" y="554389"/>
                </a:lnTo>
                <a:lnTo>
                  <a:pt x="2981458" y="553747"/>
                </a:lnTo>
                <a:cubicBezTo>
                  <a:pt x="2982851" y="548560"/>
                  <a:pt x="2983897" y="542528"/>
                  <a:pt x="2984568" y="535497"/>
                </a:cubicBezTo>
                <a:lnTo>
                  <a:pt x="2985129" y="519664"/>
                </a:lnTo>
                <a:lnTo>
                  <a:pt x="2991053" y="510099"/>
                </a:lnTo>
                <a:cubicBezTo>
                  <a:pt x="2994983" y="503541"/>
                  <a:pt x="2998818" y="496932"/>
                  <a:pt x="3002204" y="490891"/>
                </a:cubicBezTo>
                <a:lnTo>
                  <a:pt x="3009449" y="477337"/>
                </a:lnTo>
                <a:lnTo>
                  <a:pt x="2999508" y="503999"/>
                </a:lnTo>
                <a:cubicBezTo>
                  <a:pt x="2998024" y="507642"/>
                  <a:pt x="2997976" y="519362"/>
                  <a:pt x="2999646" y="515801"/>
                </a:cubicBezTo>
                <a:cubicBezTo>
                  <a:pt x="3016157" y="480590"/>
                  <a:pt x="3033095" y="445574"/>
                  <a:pt x="3049819" y="410460"/>
                </a:cubicBezTo>
                <a:lnTo>
                  <a:pt x="3064279" y="379128"/>
                </a:lnTo>
                <a:close/>
                <a:moveTo>
                  <a:pt x="3174082" y="375647"/>
                </a:moveTo>
                <a:cubicBezTo>
                  <a:pt x="3178222" y="373569"/>
                  <a:pt x="3156579" y="428612"/>
                  <a:pt x="3131919" y="487603"/>
                </a:cubicBezTo>
                <a:lnTo>
                  <a:pt x="3117128" y="522519"/>
                </a:lnTo>
                <a:lnTo>
                  <a:pt x="3114566" y="523132"/>
                </a:lnTo>
                <a:cubicBezTo>
                  <a:pt x="3109958" y="526422"/>
                  <a:pt x="3101270" y="538642"/>
                  <a:pt x="3093398" y="549077"/>
                </a:cubicBezTo>
                <a:lnTo>
                  <a:pt x="3083643" y="561033"/>
                </a:lnTo>
                <a:lnTo>
                  <a:pt x="3083757" y="559976"/>
                </a:lnTo>
                <a:lnTo>
                  <a:pt x="3088970" y="530110"/>
                </a:lnTo>
                <a:lnTo>
                  <a:pt x="3165788" y="388745"/>
                </a:lnTo>
                <a:cubicBezTo>
                  <a:pt x="3170400" y="380255"/>
                  <a:pt x="3173047" y="376166"/>
                  <a:pt x="3174082" y="375647"/>
                </a:cubicBezTo>
                <a:close/>
                <a:moveTo>
                  <a:pt x="2957742" y="364749"/>
                </a:moveTo>
                <a:cubicBezTo>
                  <a:pt x="2958144" y="364276"/>
                  <a:pt x="2958217" y="364324"/>
                  <a:pt x="2957761" y="365195"/>
                </a:cubicBezTo>
                <a:cubicBezTo>
                  <a:pt x="2930817" y="416660"/>
                  <a:pt x="2906365" y="469509"/>
                  <a:pt x="2876927" y="519588"/>
                </a:cubicBezTo>
                <a:cubicBezTo>
                  <a:pt x="2865753" y="538594"/>
                  <a:pt x="2852995" y="556591"/>
                  <a:pt x="2840124" y="574521"/>
                </a:cubicBezTo>
                <a:lnTo>
                  <a:pt x="2824149" y="597768"/>
                </a:lnTo>
                <a:lnTo>
                  <a:pt x="2812068" y="609171"/>
                </a:lnTo>
                <a:lnTo>
                  <a:pt x="2808143" y="614193"/>
                </a:lnTo>
                <a:lnTo>
                  <a:pt x="2795331" y="620242"/>
                </a:lnTo>
                <a:lnTo>
                  <a:pt x="2820771" y="580479"/>
                </a:lnTo>
                <a:cubicBezTo>
                  <a:pt x="2830785" y="564828"/>
                  <a:pt x="2840619" y="549077"/>
                  <a:pt x="2850000" y="533075"/>
                </a:cubicBezTo>
                <a:lnTo>
                  <a:pt x="2855642" y="522673"/>
                </a:lnTo>
                <a:lnTo>
                  <a:pt x="2885271" y="477386"/>
                </a:lnTo>
                <a:cubicBezTo>
                  <a:pt x="2907064" y="443134"/>
                  <a:pt x="2928666" y="408754"/>
                  <a:pt x="2950789" y="374719"/>
                </a:cubicBezTo>
                <a:cubicBezTo>
                  <a:pt x="2952397" y="372246"/>
                  <a:pt x="2956541" y="366164"/>
                  <a:pt x="2957742" y="364749"/>
                </a:cubicBezTo>
                <a:close/>
                <a:moveTo>
                  <a:pt x="3269320" y="359212"/>
                </a:moveTo>
                <a:lnTo>
                  <a:pt x="3270824" y="359449"/>
                </a:lnTo>
                <a:lnTo>
                  <a:pt x="3267508" y="365276"/>
                </a:lnTo>
                <a:cubicBezTo>
                  <a:pt x="3266130" y="368003"/>
                  <a:pt x="3265630" y="369505"/>
                  <a:pt x="3266253" y="369404"/>
                </a:cubicBezTo>
                <a:lnTo>
                  <a:pt x="3267756" y="367898"/>
                </a:lnTo>
                <a:lnTo>
                  <a:pt x="3265304" y="373514"/>
                </a:lnTo>
                <a:cubicBezTo>
                  <a:pt x="3264118" y="376232"/>
                  <a:pt x="3263055" y="378762"/>
                  <a:pt x="3262486" y="380538"/>
                </a:cubicBezTo>
                <a:cubicBezTo>
                  <a:pt x="3256274" y="387693"/>
                  <a:pt x="3252130" y="406608"/>
                  <a:pt x="3243849" y="402002"/>
                </a:cubicBezTo>
                <a:lnTo>
                  <a:pt x="3242902" y="400694"/>
                </a:lnTo>
                <a:lnTo>
                  <a:pt x="3246127" y="394894"/>
                </a:lnTo>
                <a:cubicBezTo>
                  <a:pt x="3253326" y="382670"/>
                  <a:pt x="3258658" y="368568"/>
                  <a:pt x="3269320" y="359212"/>
                </a:cubicBezTo>
                <a:close/>
                <a:moveTo>
                  <a:pt x="3308873" y="309175"/>
                </a:moveTo>
                <a:cubicBezTo>
                  <a:pt x="3311676" y="308909"/>
                  <a:pt x="3313508" y="309359"/>
                  <a:pt x="3314547" y="310391"/>
                </a:cubicBezTo>
                <a:lnTo>
                  <a:pt x="3314853" y="311968"/>
                </a:lnTo>
                <a:lnTo>
                  <a:pt x="3298835" y="332446"/>
                </a:lnTo>
                <a:cubicBezTo>
                  <a:pt x="3288555" y="344595"/>
                  <a:pt x="3278917" y="355392"/>
                  <a:pt x="3271736" y="363906"/>
                </a:cubicBezTo>
                <a:lnTo>
                  <a:pt x="3267756" y="367898"/>
                </a:lnTo>
                <a:lnTo>
                  <a:pt x="3268862" y="365363"/>
                </a:lnTo>
                <a:cubicBezTo>
                  <a:pt x="3269924" y="362833"/>
                  <a:pt x="3270739" y="360680"/>
                  <a:pt x="3270940" y="359467"/>
                </a:cubicBezTo>
                <a:lnTo>
                  <a:pt x="3270824" y="359449"/>
                </a:lnTo>
                <a:lnTo>
                  <a:pt x="3274032" y="353811"/>
                </a:lnTo>
                <a:lnTo>
                  <a:pt x="3284100" y="337705"/>
                </a:lnTo>
                <a:close/>
                <a:moveTo>
                  <a:pt x="3100846" y="285624"/>
                </a:moveTo>
                <a:cubicBezTo>
                  <a:pt x="3104957" y="280792"/>
                  <a:pt x="3101258" y="298728"/>
                  <a:pt x="3098705" y="304536"/>
                </a:cubicBezTo>
                <a:lnTo>
                  <a:pt x="3064279" y="379128"/>
                </a:lnTo>
                <a:lnTo>
                  <a:pt x="3052953" y="380899"/>
                </a:lnTo>
                <a:cubicBezTo>
                  <a:pt x="3024353" y="385950"/>
                  <a:pt x="3038946" y="390733"/>
                  <a:pt x="3015045" y="462325"/>
                </a:cubicBezTo>
                <a:lnTo>
                  <a:pt x="3013318" y="466955"/>
                </a:lnTo>
                <a:lnTo>
                  <a:pt x="3010899" y="468453"/>
                </a:lnTo>
                <a:cubicBezTo>
                  <a:pt x="3002773" y="477812"/>
                  <a:pt x="2993339" y="490080"/>
                  <a:pt x="2983758" y="503216"/>
                </a:cubicBezTo>
                <a:lnTo>
                  <a:pt x="2981004" y="507147"/>
                </a:lnTo>
                <a:lnTo>
                  <a:pt x="2980475" y="507228"/>
                </a:lnTo>
                <a:lnTo>
                  <a:pt x="2973610" y="514070"/>
                </a:lnTo>
                <a:lnTo>
                  <a:pt x="2985456" y="479858"/>
                </a:lnTo>
                <a:cubicBezTo>
                  <a:pt x="3013685" y="410874"/>
                  <a:pt x="3055745" y="338639"/>
                  <a:pt x="3100846" y="285624"/>
                </a:cubicBezTo>
                <a:close/>
                <a:moveTo>
                  <a:pt x="3356872" y="206496"/>
                </a:moveTo>
                <a:cubicBezTo>
                  <a:pt x="3358180" y="207215"/>
                  <a:pt x="3359143" y="208905"/>
                  <a:pt x="3359678" y="211790"/>
                </a:cubicBezTo>
                <a:cubicBezTo>
                  <a:pt x="3361885" y="223655"/>
                  <a:pt x="3359286" y="236966"/>
                  <a:pt x="3353699" y="250793"/>
                </a:cubicBezTo>
                <a:lnTo>
                  <a:pt x="3348024" y="260780"/>
                </a:lnTo>
                <a:lnTo>
                  <a:pt x="3346219" y="261044"/>
                </a:lnTo>
                <a:cubicBezTo>
                  <a:pt x="3341551" y="261723"/>
                  <a:pt x="3337236" y="262955"/>
                  <a:pt x="3334344" y="266383"/>
                </a:cubicBezTo>
                <a:cubicBezTo>
                  <a:pt x="3321891" y="281147"/>
                  <a:pt x="3300012" y="312910"/>
                  <a:pt x="3284359" y="337290"/>
                </a:cubicBezTo>
                <a:lnTo>
                  <a:pt x="3284100" y="337705"/>
                </a:lnTo>
                <a:lnTo>
                  <a:pt x="3252961" y="373567"/>
                </a:lnTo>
                <a:lnTo>
                  <a:pt x="3241148" y="398271"/>
                </a:lnTo>
                <a:lnTo>
                  <a:pt x="3239810" y="396426"/>
                </a:lnTo>
                <a:cubicBezTo>
                  <a:pt x="3238166" y="389296"/>
                  <a:pt x="3242820" y="378361"/>
                  <a:pt x="3245852" y="371289"/>
                </a:cubicBezTo>
                <a:cubicBezTo>
                  <a:pt x="3262781" y="331809"/>
                  <a:pt x="3285890" y="295277"/>
                  <a:pt x="3305908" y="257271"/>
                </a:cubicBezTo>
                <a:cubicBezTo>
                  <a:pt x="3314871" y="249690"/>
                  <a:pt x="3327240" y="232551"/>
                  <a:pt x="3337905" y="220191"/>
                </a:cubicBezTo>
                <a:cubicBezTo>
                  <a:pt x="3343239" y="214011"/>
                  <a:pt x="3348145" y="209026"/>
                  <a:pt x="3351987" y="207028"/>
                </a:cubicBezTo>
                <a:cubicBezTo>
                  <a:pt x="3353908" y="206029"/>
                  <a:pt x="3355564" y="205777"/>
                  <a:pt x="3356872" y="206496"/>
                </a:cubicBezTo>
                <a:close/>
                <a:moveTo>
                  <a:pt x="3456757" y="90080"/>
                </a:moveTo>
                <a:cubicBezTo>
                  <a:pt x="3461765" y="91101"/>
                  <a:pt x="3438204" y="137986"/>
                  <a:pt x="3432224" y="156648"/>
                </a:cubicBezTo>
                <a:cubicBezTo>
                  <a:pt x="3397344" y="265488"/>
                  <a:pt x="3322608" y="355720"/>
                  <a:pt x="3255878" y="450055"/>
                </a:cubicBezTo>
                <a:lnTo>
                  <a:pt x="3230385" y="489569"/>
                </a:lnTo>
                <a:lnTo>
                  <a:pt x="3230898" y="481959"/>
                </a:lnTo>
                <a:cubicBezTo>
                  <a:pt x="3230229" y="480529"/>
                  <a:pt x="3228636" y="480536"/>
                  <a:pt x="3225899" y="482480"/>
                </a:cubicBezTo>
                <a:cubicBezTo>
                  <a:pt x="3210162" y="493646"/>
                  <a:pt x="3198174" y="508765"/>
                  <a:pt x="3187098" y="524852"/>
                </a:cubicBezTo>
                <a:lnTo>
                  <a:pt x="3183529" y="530011"/>
                </a:lnTo>
                <a:lnTo>
                  <a:pt x="3187854" y="521626"/>
                </a:lnTo>
                <a:lnTo>
                  <a:pt x="3188826" y="520191"/>
                </a:lnTo>
                <a:lnTo>
                  <a:pt x="3189211" y="518994"/>
                </a:lnTo>
                <a:lnTo>
                  <a:pt x="3192694" y="512241"/>
                </a:lnTo>
                <a:cubicBezTo>
                  <a:pt x="3201897" y="499065"/>
                  <a:pt x="3214413" y="485897"/>
                  <a:pt x="3221067" y="473093"/>
                </a:cubicBezTo>
                <a:cubicBezTo>
                  <a:pt x="3229000" y="457825"/>
                  <a:pt x="3250469" y="443506"/>
                  <a:pt x="3256280" y="428696"/>
                </a:cubicBezTo>
                <a:lnTo>
                  <a:pt x="3256008" y="420384"/>
                </a:lnTo>
                <a:lnTo>
                  <a:pt x="3260143" y="413754"/>
                </a:lnTo>
                <a:cubicBezTo>
                  <a:pt x="3267435" y="399597"/>
                  <a:pt x="3274057" y="385008"/>
                  <a:pt x="3281260" y="370877"/>
                </a:cubicBezTo>
                <a:cubicBezTo>
                  <a:pt x="3288936" y="355821"/>
                  <a:pt x="3313248" y="327442"/>
                  <a:pt x="3315461" y="315093"/>
                </a:cubicBezTo>
                <a:lnTo>
                  <a:pt x="3314853" y="311968"/>
                </a:lnTo>
                <a:lnTo>
                  <a:pt x="3329788" y="292875"/>
                </a:lnTo>
                <a:lnTo>
                  <a:pt x="3348024" y="260780"/>
                </a:lnTo>
                <a:lnTo>
                  <a:pt x="3356413" y="259556"/>
                </a:lnTo>
                <a:lnTo>
                  <a:pt x="3323228" y="325533"/>
                </a:lnTo>
                <a:cubicBezTo>
                  <a:pt x="3318624" y="335818"/>
                  <a:pt x="3303947" y="366230"/>
                  <a:pt x="3309421" y="356384"/>
                </a:cubicBezTo>
                <a:cubicBezTo>
                  <a:pt x="3327217" y="324386"/>
                  <a:pt x="3360227" y="259000"/>
                  <a:pt x="3360227" y="259000"/>
                </a:cubicBezTo>
                <a:lnTo>
                  <a:pt x="3356413" y="259556"/>
                </a:lnTo>
                <a:lnTo>
                  <a:pt x="3356447" y="259490"/>
                </a:lnTo>
                <a:cubicBezTo>
                  <a:pt x="3368261" y="237838"/>
                  <a:pt x="3380553" y="216424"/>
                  <a:pt x="3392534" y="194882"/>
                </a:cubicBezTo>
                <a:cubicBezTo>
                  <a:pt x="3411751" y="160326"/>
                  <a:pt x="3424250" y="120100"/>
                  <a:pt x="3452727" y="92667"/>
                </a:cubicBezTo>
                <a:cubicBezTo>
                  <a:pt x="3454743" y="90724"/>
                  <a:pt x="3456041" y="89934"/>
                  <a:pt x="3456757" y="90080"/>
                </a:cubicBezTo>
                <a:close/>
                <a:moveTo>
                  <a:pt x="3343752" y="136"/>
                </a:moveTo>
                <a:cubicBezTo>
                  <a:pt x="3345237" y="532"/>
                  <a:pt x="3346605" y="1812"/>
                  <a:pt x="3347822" y="4175"/>
                </a:cubicBezTo>
                <a:cubicBezTo>
                  <a:pt x="3358319" y="24574"/>
                  <a:pt x="3323565" y="43184"/>
                  <a:pt x="3313100" y="63599"/>
                </a:cubicBezTo>
                <a:lnTo>
                  <a:pt x="3170069" y="350922"/>
                </a:lnTo>
                <a:cubicBezTo>
                  <a:pt x="3141495" y="408320"/>
                  <a:pt x="3117544" y="461000"/>
                  <a:pt x="3097653" y="507549"/>
                </a:cubicBezTo>
                <a:lnTo>
                  <a:pt x="3089560" y="526936"/>
                </a:lnTo>
                <a:lnTo>
                  <a:pt x="3094717" y="505878"/>
                </a:lnTo>
                <a:cubicBezTo>
                  <a:pt x="3101047" y="482335"/>
                  <a:pt x="3110761" y="452690"/>
                  <a:pt x="3125960" y="415177"/>
                </a:cubicBezTo>
                <a:cubicBezTo>
                  <a:pt x="3137726" y="386143"/>
                  <a:pt x="3187663" y="307998"/>
                  <a:pt x="3165101" y="329733"/>
                </a:cubicBezTo>
                <a:cubicBezTo>
                  <a:pt x="3158382" y="336207"/>
                  <a:pt x="3147398" y="351829"/>
                  <a:pt x="3134439" y="372239"/>
                </a:cubicBezTo>
                <a:lnTo>
                  <a:pt x="3115970" y="402361"/>
                </a:lnTo>
                <a:lnTo>
                  <a:pt x="3123825" y="385903"/>
                </a:lnTo>
                <a:cubicBezTo>
                  <a:pt x="3153028" y="328364"/>
                  <a:pt x="3197575" y="253263"/>
                  <a:pt x="3308270" y="54212"/>
                </a:cubicBezTo>
                <a:cubicBezTo>
                  <a:pt x="3316019" y="40277"/>
                  <a:pt x="3328920" y="8465"/>
                  <a:pt x="3338990" y="1405"/>
                </a:cubicBezTo>
                <a:cubicBezTo>
                  <a:pt x="3340668" y="229"/>
                  <a:pt x="3342268" y="-260"/>
                  <a:pt x="3343752" y="136"/>
                </a:cubicBezTo>
                <a:close/>
              </a:path>
            </a:pathLst>
          </a:custGeom>
          <a:noFill/>
        </p:spPr>
        <p:txBody>
          <a:bodyPr lIns="68580" tIns="34290" rIns="68580" bIns="34290" anchor="ctr">
            <a:normAutofit/>
          </a:bodyPr>
          <a:lstStyle>
            <a:lvl1pPr marL="0" indent="0" algn="ctr">
              <a:buNone/>
              <a:defRPr sz="1050" baseline="0">
                <a:latin typeface="Lato Regular"/>
                <a:cs typeface="Lato Regular"/>
              </a:defRPr>
            </a:lvl1pPr>
          </a:lstStyle>
          <a:p>
            <a:endParaRPr lang="en-US" dirty="0"/>
          </a:p>
        </p:txBody>
      </p:sp>
    </p:spTree>
    <p:extLst>
      <p:ext uri="{BB962C8B-B14F-4D97-AF65-F5344CB8AC3E}">
        <p14:creationId xmlns:p14="http://schemas.microsoft.com/office/powerpoint/2010/main" val="8532018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600"/>
                                        <p:tgtEl>
                                          <p:spTgt spid="3"/>
                                        </p:tgtEl>
                                      </p:cBhvr>
                                    </p:animEffect>
                                    <p:anim calcmode="lin" valueType="num">
                                      <p:cBhvr>
                                        <p:cTn id="8" dur="600" fill="hold"/>
                                        <p:tgtEl>
                                          <p:spTgt spid="3"/>
                                        </p:tgtEl>
                                        <p:attrNameLst>
                                          <p:attrName>ppt_x</p:attrName>
                                        </p:attrNameLst>
                                      </p:cBhvr>
                                      <p:tavLst>
                                        <p:tav tm="0">
                                          <p:val>
                                            <p:strVal val="#ppt_x"/>
                                          </p:val>
                                        </p:tav>
                                        <p:tav tm="100000">
                                          <p:val>
                                            <p:strVal val="#ppt_x"/>
                                          </p:val>
                                        </p:tav>
                                      </p:tavLst>
                                    </p:anim>
                                    <p:anim calcmode="lin" valueType="num">
                                      <p:cBhvr>
                                        <p:cTn id="9" dur="540" decel="100000" fill="hold"/>
                                        <p:tgtEl>
                                          <p:spTgt spid="3"/>
                                        </p:tgtEl>
                                        <p:attrNameLst>
                                          <p:attrName>ppt_y</p:attrName>
                                        </p:attrNameLst>
                                      </p:cBhvr>
                                      <p:tavLst>
                                        <p:tav tm="0">
                                          <p:val>
                                            <p:strVal val="#ppt_y+1"/>
                                          </p:val>
                                        </p:tav>
                                        <p:tav tm="100000">
                                          <p:val>
                                            <p:strVal val="#ppt_y-.03"/>
                                          </p:val>
                                        </p:tav>
                                      </p:tavLst>
                                    </p:anim>
                                    <p:anim calcmode="lin" valueType="num">
                                      <p:cBhvr>
                                        <p:cTn id="10" dur="60" accel="100000" fill="hold">
                                          <p:stCondLst>
                                            <p:cond delay="540"/>
                                          </p:stCondLst>
                                        </p:cTn>
                                        <p:tgtEl>
                                          <p:spTgt spid="3"/>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p:stCondLst>
                                    <p:cond delay="300"/>
                                  </p:stCondLst>
                                  <p:childTnLst>
                                    <p:set>
                                      <p:cBhvr>
                                        <p:cTn id="12" dur="1" fill="hold">
                                          <p:stCondLst>
                                            <p:cond delay="0"/>
                                          </p:stCondLst>
                                        </p:cTn>
                                        <p:tgtEl>
                                          <p:spTgt spid="4">
                                            <p:txEl>
                                              <p:pRg st="0" end="0"/>
                                            </p:txEl>
                                          </p:spTgt>
                                        </p:tgtEl>
                                        <p:attrNameLst>
                                          <p:attrName>style.visibility</p:attrName>
                                        </p:attrNameLst>
                                      </p:cBhvr>
                                      <p:to>
                                        <p:strVal val="visible"/>
                                      </p:to>
                                    </p:set>
                                    <p:animEffect transition="in" filter="fade">
                                      <p:cBhvr>
                                        <p:cTn id="13" dur="600"/>
                                        <p:tgtEl>
                                          <p:spTgt spid="4">
                                            <p:txEl>
                                              <p:pRg st="0" end="0"/>
                                            </p:txEl>
                                          </p:spTgt>
                                        </p:tgtEl>
                                      </p:cBhvr>
                                    </p:animEffect>
                                    <p:anim calcmode="lin" valueType="num">
                                      <p:cBhvr>
                                        <p:cTn id="14" dur="6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15" dur="540" decel="100000" fill="hold"/>
                                        <p:tgtEl>
                                          <p:spTgt spid="4">
                                            <p:txEl>
                                              <p:pRg st="0" end="0"/>
                                            </p:txEl>
                                          </p:spTgt>
                                        </p:tgtEl>
                                        <p:attrNameLst>
                                          <p:attrName>ppt_y</p:attrName>
                                        </p:attrNameLst>
                                      </p:cBhvr>
                                      <p:tavLst>
                                        <p:tav tm="0">
                                          <p:val>
                                            <p:strVal val="#ppt_y+1"/>
                                          </p:val>
                                        </p:tav>
                                        <p:tav tm="100000">
                                          <p:val>
                                            <p:strVal val="#ppt_y-.03"/>
                                          </p:val>
                                        </p:tav>
                                      </p:tavLst>
                                    </p:anim>
                                    <p:anim calcmode="lin" valueType="num">
                                      <p:cBhvr>
                                        <p:cTn id="16" dur="60" accel="100000" fill="hold">
                                          <p:stCondLst>
                                            <p:cond delay="540"/>
                                          </p:stCondLst>
                                        </p:cTn>
                                        <p:tgtEl>
                                          <p:spTgt spid="4">
                                            <p:txEl>
                                              <p:pRg st="0" end="0"/>
                                            </p:txEl>
                                          </p:spTgt>
                                        </p:tgtEl>
                                        <p:attrNameLst>
                                          <p:attrName>ppt_y</p:attrName>
                                        </p:attrNameLst>
                                      </p:cBhvr>
                                      <p:tavLst>
                                        <p:tav tm="0">
                                          <p:val>
                                            <p:strVal val="#ppt_y-.03"/>
                                          </p:val>
                                        </p:tav>
                                        <p:tav tm="100000">
                                          <p:val>
                                            <p:strVal val="#ppt_y"/>
                                          </p:val>
                                        </p:tav>
                                      </p:tavLst>
                                    </p:anim>
                                  </p:childTnLst>
                                </p:cTn>
                              </p:par>
                              <p:par>
                                <p:cTn id="17" presetID="37" presetClass="entr" presetSubtype="0" fill="hold" grpId="0" nodeType="withEffect">
                                  <p:stCondLst>
                                    <p:cond delay="300"/>
                                  </p:stCondLst>
                                  <p:childTnLst>
                                    <p:set>
                                      <p:cBhvr>
                                        <p:cTn id="18" dur="1" fill="hold">
                                          <p:stCondLst>
                                            <p:cond delay="0"/>
                                          </p:stCondLst>
                                        </p:cTn>
                                        <p:tgtEl>
                                          <p:spTgt spid="5">
                                            <p:txEl>
                                              <p:pRg st="0" end="0"/>
                                            </p:txEl>
                                          </p:spTgt>
                                        </p:tgtEl>
                                        <p:attrNameLst>
                                          <p:attrName>style.visibility</p:attrName>
                                        </p:attrNameLst>
                                      </p:cBhvr>
                                      <p:to>
                                        <p:strVal val="visible"/>
                                      </p:to>
                                    </p:set>
                                    <p:animEffect transition="in" filter="fade">
                                      <p:cBhvr>
                                        <p:cTn id="19" dur="600"/>
                                        <p:tgtEl>
                                          <p:spTgt spid="5">
                                            <p:txEl>
                                              <p:pRg st="0" end="0"/>
                                            </p:txEl>
                                          </p:spTgt>
                                        </p:tgtEl>
                                      </p:cBhvr>
                                    </p:animEffect>
                                    <p:anim calcmode="lin" valueType="num">
                                      <p:cBhvr>
                                        <p:cTn id="20" dur="6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21" dur="540" decel="100000" fill="hold"/>
                                        <p:tgtEl>
                                          <p:spTgt spid="5">
                                            <p:txEl>
                                              <p:pRg st="0" end="0"/>
                                            </p:txEl>
                                          </p:spTgt>
                                        </p:tgtEl>
                                        <p:attrNameLst>
                                          <p:attrName>ppt_y</p:attrName>
                                        </p:attrNameLst>
                                      </p:cBhvr>
                                      <p:tavLst>
                                        <p:tav tm="0">
                                          <p:val>
                                            <p:strVal val="#ppt_y+1"/>
                                          </p:val>
                                        </p:tav>
                                        <p:tav tm="100000">
                                          <p:val>
                                            <p:strVal val="#ppt_y-.03"/>
                                          </p:val>
                                        </p:tav>
                                      </p:tavLst>
                                    </p:anim>
                                    <p:anim calcmode="lin" valueType="num">
                                      <p:cBhvr>
                                        <p:cTn id="22" dur="60" accel="100000" fill="hold">
                                          <p:stCondLst>
                                            <p:cond delay="540"/>
                                          </p:stCondLst>
                                        </p:cTn>
                                        <p:tgtEl>
                                          <p:spTgt spid="5">
                                            <p:txEl>
                                              <p:pRg st="0" end="0"/>
                                            </p:txEl>
                                          </p:spTgt>
                                        </p:tgtEl>
                                        <p:attrNameLst>
                                          <p:attrName>ppt_y</p:attrName>
                                        </p:attrNameLst>
                                      </p:cBhvr>
                                      <p:tavLst>
                                        <p:tav tm="0">
                                          <p:val>
                                            <p:strVal val="#ppt_y-.03"/>
                                          </p:val>
                                        </p:tav>
                                        <p:tav tm="100000">
                                          <p:val>
                                            <p:strVal val="#ppt_y"/>
                                          </p:val>
                                        </p:tav>
                                      </p:tavLst>
                                    </p:anim>
                                  </p:childTnLst>
                                </p:cTn>
                              </p:par>
                              <p:par>
                                <p:cTn id="23" presetID="22" presetClass="entr" presetSubtype="4" fill="hold" grpId="0" nodeType="withEffect" nodePh="1">
                                  <p:stCondLst>
                                    <p:cond delay="300"/>
                                  </p:stCondLst>
                                  <p:endCondLst>
                                    <p:cond evt="begin" delay="0">
                                      <p:tn val="23"/>
                                    </p:cond>
                                  </p:endCondLst>
                                  <p:childTnLst>
                                    <p:set>
                                      <p:cBhvr>
                                        <p:cTn id="24" dur="1" fill="hold">
                                          <p:stCondLst>
                                            <p:cond delay="0"/>
                                          </p:stCondLst>
                                        </p:cTn>
                                        <p:tgtEl>
                                          <p:spTgt spid="8"/>
                                        </p:tgtEl>
                                        <p:attrNameLst>
                                          <p:attrName>style.visibility</p:attrName>
                                        </p:attrNameLst>
                                      </p:cBhvr>
                                      <p:to>
                                        <p:strVal val="visible"/>
                                      </p:to>
                                    </p:set>
                                    <p:animEffect transition="in" filter="wipe(down)">
                                      <p:cBhvr>
                                        <p:cTn id="2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build="p">
        <p:tmplLst>
          <p:tmpl lvl="1">
            <p:tnLst>
              <p:par>
                <p:cTn presetID="37" presetClass="entr" presetSubtype="0" fill="hold" nodeType="withEffect">
                  <p:stCondLst>
                    <p:cond delay="300"/>
                  </p:stCondLst>
                  <p:childTnLst>
                    <p:set>
                      <p:cBhvr>
                        <p:cTn dur="1" fill="hold">
                          <p:stCondLst>
                            <p:cond delay="0"/>
                          </p:stCondLst>
                        </p:cTn>
                        <p:tgtEl>
                          <p:spTgt spid="4"/>
                        </p:tgtEl>
                        <p:attrNameLst>
                          <p:attrName>style.visibility</p:attrName>
                        </p:attrNameLst>
                      </p:cBhvr>
                      <p:to>
                        <p:strVal val="visible"/>
                      </p:to>
                    </p:set>
                    <p:animEffect transition="in" filter="fade">
                      <p:cBhvr>
                        <p:cTn dur="600"/>
                        <p:tgtEl>
                          <p:spTgt spid="4"/>
                        </p:tgtEl>
                      </p:cBhvr>
                    </p:animEffect>
                    <p:anim calcmode="lin" valueType="num">
                      <p:cBhvr>
                        <p:cTn dur="600" fill="hold"/>
                        <p:tgtEl>
                          <p:spTgt spid="4"/>
                        </p:tgtEl>
                        <p:attrNameLst>
                          <p:attrName>ppt_x</p:attrName>
                        </p:attrNameLst>
                      </p:cBhvr>
                      <p:tavLst>
                        <p:tav tm="0">
                          <p:val>
                            <p:strVal val="#ppt_x"/>
                          </p:val>
                        </p:tav>
                        <p:tav tm="100000">
                          <p:val>
                            <p:strVal val="#ppt_x"/>
                          </p:val>
                        </p:tav>
                      </p:tavLst>
                    </p:anim>
                    <p:anim calcmode="lin" valueType="num">
                      <p:cBhvr>
                        <p:cTn dur="540" decel="100000" fill="hold"/>
                        <p:tgtEl>
                          <p:spTgt spid="4"/>
                        </p:tgtEl>
                        <p:attrNameLst>
                          <p:attrName>ppt_y</p:attrName>
                        </p:attrNameLst>
                      </p:cBhvr>
                      <p:tavLst>
                        <p:tav tm="0">
                          <p:val>
                            <p:strVal val="#ppt_y+1"/>
                          </p:val>
                        </p:tav>
                        <p:tav tm="100000">
                          <p:val>
                            <p:strVal val="#ppt_y-.03"/>
                          </p:val>
                        </p:tav>
                      </p:tavLst>
                    </p:anim>
                    <p:anim calcmode="lin" valueType="num">
                      <p:cBhvr>
                        <p:cTn dur="60" accel="100000" fill="hold">
                          <p:stCondLst>
                            <p:cond delay="540"/>
                          </p:stCondLst>
                        </p:cTn>
                        <p:tgtEl>
                          <p:spTgt spid="4"/>
                        </p:tgtEl>
                        <p:attrNameLst>
                          <p:attrName>ppt_y</p:attrName>
                        </p:attrNameLst>
                      </p:cBhvr>
                      <p:tavLst>
                        <p:tav tm="0">
                          <p:val>
                            <p:strVal val="#ppt_y-.03"/>
                          </p:val>
                        </p:tav>
                        <p:tav tm="100000">
                          <p:val>
                            <p:strVal val="#ppt_y"/>
                          </p:val>
                        </p:tav>
                      </p:tavLst>
                    </p:anim>
                  </p:childTnLst>
                </p:cTn>
              </p:par>
            </p:tnLst>
          </p:tmpl>
        </p:tmplLst>
      </p:bldP>
      <p:bldP spid="5" grpId="0" build="p">
        <p:tmplLst>
          <p:tmpl lvl="1">
            <p:tnLst>
              <p:par>
                <p:cTn presetID="37" presetClass="entr" presetSubtype="0" fill="hold" nodeType="withEffect" nodePh="1">
                  <p:stCondLst>
                    <p:cond delay="300"/>
                  </p:stCondLst>
                  <p:childTnLst>
                    <p:set>
                      <p:cBhvr>
                        <p:cTn dur="1" fill="hold">
                          <p:stCondLst>
                            <p:cond delay="0"/>
                          </p:stCondLst>
                        </p:cTn>
                        <p:tgtEl>
                          <p:spTgt spid="5"/>
                        </p:tgtEl>
                        <p:attrNameLst>
                          <p:attrName>style.visibility</p:attrName>
                        </p:attrNameLst>
                      </p:cBhvr>
                      <p:to>
                        <p:strVal val="visible"/>
                      </p:to>
                    </p:set>
                    <p:animEffect transition="in" filter="fade">
                      <p:cBhvr>
                        <p:cTn dur="600"/>
                        <p:tgtEl>
                          <p:spTgt spid="5"/>
                        </p:tgtEl>
                      </p:cBhvr>
                    </p:animEffect>
                    <p:anim calcmode="lin" valueType="num">
                      <p:cBhvr>
                        <p:cTn dur="600" fill="hold"/>
                        <p:tgtEl>
                          <p:spTgt spid="5"/>
                        </p:tgtEl>
                        <p:attrNameLst>
                          <p:attrName>ppt_x</p:attrName>
                        </p:attrNameLst>
                      </p:cBhvr>
                      <p:tavLst>
                        <p:tav tm="0">
                          <p:val>
                            <p:strVal val="#ppt_x"/>
                          </p:val>
                        </p:tav>
                        <p:tav tm="100000">
                          <p:val>
                            <p:strVal val="#ppt_x"/>
                          </p:val>
                        </p:tav>
                      </p:tavLst>
                    </p:anim>
                    <p:anim calcmode="lin" valueType="num">
                      <p:cBhvr>
                        <p:cTn dur="540" decel="100000" fill="hold"/>
                        <p:tgtEl>
                          <p:spTgt spid="5"/>
                        </p:tgtEl>
                        <p:attrNameLst>
                          <p:attrName>ppt_y</p:attrName>
                        </p:attrNameLst>
                      </p:cBhvr>
                      <p:tavLst>
                        <p:tav tm="0">
                          <p:val>
                            <p:strVal val="#ppt_y+1"/>
                          </p:val>
                        </p:tav>
                        <p:tav tm="100000">
                          <p:val>
                            <p:strVal val="#ppt_y-.03"/>
                          </p:val>
                        </p:tav>
                      </p:tavLst>
                    </p:anim>
                    <p:anim calcmode="lin" valueType="num">
                      <p:cBhvr>
                        <p:cTn dur="60" accel="100000" fill="hold">
                          <p:stCondLst>
                            <p:cond delay="540"/>
                          </p:stCondLst>
                        </p:cTn>
                        <p:tgtEl>
                          <p:spTgt spid="5"/>
                        </p:tgtEl>
                        <p:attrNameLst>
                          <p:attrName>ppt_y</p:attrName>
                        </p:attrNameLst>
                      </p:cBhvr>
                      <p:tavLst>
                        <p:tav tm="0">
                          <p:val>
                            <p:strVal val="#ppt_y-.03"/>
                          </p:val>
                        </p:tav>
                        <p:tav tm="100000">
                          <p:val>
                            <p:strVal val="#ppt_y"/>
                          </p:val>
                        </p:tav>
                      </p:tavLst>
                    </p:anim>
                  </p:childTnLst>
                </p:cTn>
              </p:par>
            </p:tnLst>
          </p:tmpl>
        </p:tmplLst>
      </p:bldP>
      <p:bldP spid="8" grpId="0"/>
    </p:bld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050"/>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143000" y="2701528"/>
            <a:ext cx="6858000" cy="1241822"/>
          </a:xfrm>
        </p:spPr>
        <p:txBody>
          <a:bodyPr/>
          <a:lstStyle>
            <a:lvl1pPr marL="0" indent="0" algn="ctr">
              <a:buNone/>
              <a:defRPr sz="1620"/>
            </a:lvl1pPr>
            <a:lvl2pPr marL="308610" indent="0" algn="ctr">
              <a:buNone/>
              <a:defRPr sz="1350"/>
            </a:lvl2pPr>
            <a:lvl3pPr marL="617220" indent="0" algn="ctr">
              <a:buNone/>
              <a:defRPr sz="1215"/>
            </a:lvl3pPr>
            <a:lvl4pPr marL="925830" indent="0" algn="ctr">
              <a:buNone/>
              <a:defRPr sz="1080"/>
            </a:lvl4pPr>
            <a:lvl5pPr marL="1234440" indent="0" algn="ctr">
              <a:buNone/>
              <a:defRPr sz="1080"/>
            </a:lvl5pPr>
            <a:lvl6pPr marL="1543050" indent="0" algn="ctr">
              <a:buNone/>
              <a:defRPr sz="1080"/>
            </a:lvl6pPr>
            <a:lvl7pPr marL="1851660" indent="0" algn="ctr">
              <a:buNone/>
              <a:defRPr sz="1080"/>
            </a:lvl7pPr>
            <a:lvl8pPr marL="2160270" indent="0" algn="ctr">
              <a:buNone/>
              <a:defRPr sz="1080"/>
            </a:lvl8pPr>
            <a:lvl9pPr marL="2468880" indent="0" algn="ctr">
              <a:buNone/>
              <a:defRPr sz="1080"/>
            </a:lvl9pPr>
          </a:lstStyle>
          <a:p>
            <a:r>
              <a:rPr lang="es-ES"/>
              <a:t>Haga clic para editar el estilo de subtítulo del patrón</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12/5/2019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963235159"/>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userDrawn="1">
  <p:cSld name="2_Text with brush 1">
    <p:spTree>
      <p:nvGrpSpPr>
        <p:cNvPr id="1" name=""/>
        <p:cNvGrpSpPr/>
        <p:nvPr/>
      </p:nvGrpSpPr>
      <p:grpSpPr>
        <a:xfrm>
          <a:off x="0" y="0"/>
          <a:ext cx="0" cy="0"/>
          <a:chOff x="0" y="0"/>
          <a:chExt cx="0" cy="0"/>
        </a:xfrm>
      </p:grpSpPr>
      <p:sp>
        <p:nvSpPr>
          <p:cNvPr id="3" name="Title 3"/>
          <p:cNvSpPr>
            <a:spLocks noGrp="1"/>
          </p:cNvSpPr>
          <p:nvPr>
            <p:ph type="title" hasCustomPrompt="1"/>
          </p:nvPr>
        </p:nvSpPr>
        <p:spPr>
          <a:xfrm>
            <a:off x="685801" y="1835778"/>
            <a:ext cx="2717800" cy="839676"/>
          </a:xfrm>
          <a:prstGeom prst="rect">
            <a:avLst/>
          </a:prstGeom>
        </p:spPr>
        <p:txBody>
          <a:bodyPr lIns="68580" tIns="34290" rIns="68580" bIns="34290">
            <a:noAutofit/>
          </a:bodyPr>
          <a:lstStyle>
            <a:lvl1pPr algn="l">
              <a:defRPr sz="1875" cap="all">
                <a:solidFill>
                  <a:schemeClr val="tx1">
                    <a:lumMod val="75000"/>
                    <a:lumOff val="25000"/>
                  </a:schemeClr>
                </a:solidFill>
                <a:latin typeface="Lemon/Milk"/>
                <a:cs typeface="Lemon/Milk"/>
              </a:defRPr>
            </a:lvl1pPr>
          </a:lstStyle>
          <a:p>
            <a:r>
              <a:rPr lang="en-US" dirty="0"/>
              <a:t>title example here</a:t>
            </a:r>
          </a:p>
        </p:txBody>
      </p:sp>
      <p:sp>
        <p:nvSpPr>
          <p:cNvPr id="4" name="Text Placeholder 5"/>
          <p:cNvSpPr>
            <a:spLocks noGrp="1"/>
          </p:cNvSpPr>
          <p:nvPr>
            <p:ph type="body" sz="quarter" idx="10" hasCustomPrompt="1"/>
          </p:nvPr>
        </p:nvSpPr>
        <p:spPr>
          <a:xfrm>
            <a:off x="685800" y="1530535"/>
            <a:ext cx="2717800" cy="213595"/>
          </a:xfrm>
          <a:prstGeom prst="rect">
            <a:avLst/>
          </a:prstGeom>
        </p:spPr>
        <p:txBody>
          <a:bodyPr lIns="68580" tIns="34290" rIns="68580" bIns="34290">
            <a:noAutofit/>
          </a:bodyPr>
          <a:lstStyle>
            <a:lvl1pPr marL="0" indent="0" algn="l">
              <a:buNone/>
              <a:defRPr sz="900" cap="all">
                <a:solidFill>
                  <a:schemeClr val="accent1"/>
                </a:solidFill>
                <a:latin typeface="Lato Black"/>
                <a:cs typeface="Lato Black"/>
              </a:defRPr>
            </a:lvl1pPr>
          </a:lstStyle>
          <a:p>
            <a:pPr lvl="0"/>
            <a:r>
              <a:rPr lang="en-US" dirty="0" err="1"/>
              <a:t>Subitle</a:t>
            </a:r>
            <a:r>
              <a:rPr lang="en-US" dirty="0"/>
              <a:t> Example here</a:t>
            </a:r>
          </a:p>
        </p:txBody>
      </p:sp>
      <p:sp>
        <p:nvSpPr>
          <p:cNvPr id="5" name="Text Placeholder 5"/>
          <p:cNvSpPr>
            <a:spLocks noGrp="1"/>
          </p:cNvSpPr>
          <p:nvPr>
            <p:ph type="body" sz="quarter" idx="12" hasCustomPrompt="1"/>
          </p:nvPr>
        </p:nvSpPr>
        <p:spPr>
          <a:xfrm>
            <a:off x="685800" y="2698943"/>
            <a:ext cx="2717800" cy="1068741"/>
          </a:xfrm>
          <a:prstGeom prst="rect">
            <a:avLst/>
          </a:prstGeom>
        </p:spPr>
        <p:txBody>
          <a:bodyPr lIns="68580" tIns="34290" rIns="68580" bIns="34290">
            <a:noAutofit/>
          </a:bodyPr>
          <a:lstStyle>
            <a:lvl1pPr marL="0" indent="0" algn="l">
              <a:lnSpc>
                <a:spcPct val="120000"/>
              </a:lnSpc>
              <a:buNone/>
              <a:defRPr lang="en-US" sz="675" smtClean="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 et in </a:t>
            </a:r>
            <a:r>
              <a:rPr lang="en-US" dirty="0" err="1"/>
              <a:t>metus</a:t>
            </a:r>
            <a:r>
              <a:rPr lang="en-US" dirty="0"/>
              <a:t>. </a:t>
            </a:r>
            <a:r>
              <a:rPr lang="en-US" dirty="0" err="1"/>
              <a:t>Duis</a:t>
            </a:r>
            <a:r>
              <a:rPr lang="en-US" dirty="0"/>
              <a:t> </a:t>
            </a:r>
            <a:r>
              <a:rPr lang="en-US" dirty="0" err="1"/>
              <a:t>congue</a:t>
            </a:r>
            <a:r>
              <a:rPr lang="en-US" dirty="0"/>
              <a:t> </a:t>
            </a:r>
            <a:r>
              <a:rPr lang="en-US" dirty="0" err="1"/>
              <a:t>eros</a:t>
            </a:r>
            <a:r>
              <a:rPr lang="en-US" dirty="0"/>
              <a:t> </a:t>
            </a:r>
            <a:r>
              <a:rPr lang="en-US" dirty="0" err="1"/>
              <a:t>vel</a:t>
            </a:r>
            <a:r>
              <a:rPr lang="en-US" dirty="0"/>
              <a:t> </a:t>
            </a:r>
            <a:r>
              <a:rPr lang="en-US" dirty="0" err="1"/>
              <a:t>lectus</a:t>
            </a:r>
            <a:r>
              <a:rPr lang="en-US" dirty="0"/>
              <a:t> semper semper. </a:t>
            </a:r>
            <a:r>
              <a:rPr lang="en-US" dirty="0" err="1"/>
              <a:t>Nullam</a:t>
            </a:r>
            <a:r>
              <a:rPr lang="en-US" dirty="0"/>
              <a:t> </a:t>
            </a:r>
            <a:r>
              <a:rPr lang="en-US" dirty="0" err="1"/>
              <a:t>finibus</a:t>
            </a:r>
            <a:r>
              <a:rPr lang="en-US" dirty="0"/>
              <a:t> </a:t>
            </a:r>
            <a:r>
              <a:rPr lang="en-US" dirty="0" err="1"/>
              <a:t>nisl</a:t>
            </a:r>
            <a:r>
              <a:rPr lang="en-US" dirty="0"/>
              <a:t> </a:t>
            </a:r>
            <a:r>
              <a:rPr lang="en-US" dirty="0" err="1"/>
              <a:t>ut</a:t>
            </a:r>
            <a:r>
              <a:rPr lang="en-US" dirty="0"/>
              <a:t> ligula </a:t>
            </a:r>
            <a:r>
              <a:rPr lang="en-US" dirty="0" err="1"/>
              <a:t>vestibulum</a:t>
            </a:r>
            <a:r>
              <a:rPr lang="en-US" dirty="0"/>
              <a:t>, </a:t>
            </a:r>
            <a:r>
              <a:rPr lang="en-US" dirty="0" err="1"/>
              <a:t>ut</a:t>
            </a:r>
            <a:r>
              <a:rPr lang="en-US" dirty="0"/>
              <a:t> semper ex </a:t>
            </a:r>
            <a:r>
              <a:rPr lang="en-US" dirty="0" err="1"/>
              <a:t>suscipit</a:t>
            </a:r>
            <a:r>
              <a:rPr lang="en-US" dirty="0"/>
              <a:t>. </a:t>
            </a:r>
          </a:p>
        </p:txBody>
      </p:sp>
      <p:sp>
        <p:nvSpPr>
          <p:cNvPr id="9" name="Picture Placeholder 2"/>
          <p:cNvSpPr>
            <a:spLocks noGrp="1"/>
          </p:cNvSpPr>
          <p:nvPr>
            <p:ph type="pic" sz="quarter" idx="11"/>
          </p:nvPr>
        </p:nvSpPr>
        <p:spPr>
          <a:xfrm>
            <a:off x="3581403" y="528773"/>
            <a:ext cx="6251827" cy="4298157"/>
          </a:xfrm>
          <a:custGeom>
            <a:avLst/>
            <a:gdLst/>
            <a:ahLst/>
            <a:cxnLst/>
            <a:rect l="l" t="t" r="r" b="b"/>
            <a:pathLst>
              <a:path w="6251827" h="4298157">
                <a:moveTo>
                  <a:pt x="4218259" y="4245425"/>
                </a:moveTo>
                <a:cubicBezTo>
                  <a:pt x="4220397" y="4243993"/>
                  <a:pt x="4220908" y="4256305"/>
                  <a:pt x="4218127" y="4251290"/>
                </a:cubicBezTo>
                <a:lnTo>
                  <a:pt x="4216345" y="4245887"/>
                </a:lnTo>
                <a:close/>
                <a:moveTo>
                  <a:pt x="4218622" y="3785986"/>
                </a:moveTo>
                <a:lnTo>
                  <a:pt x="4220792" y="3786109"/>
                </a:lnTo>
                <a:lnTo>
                  <a:pt x="4221698" y="3786200"/>
                </a:lnTo>
                <a:lnTo>
                  <a:pt x="4225099" y="3787160"/>
                </a:lnTo>
                <a:lnTo>
                  <a:pt x="4228410" y="3786872"/>
                </a:lnTo>
                <a:lnTo>
                  <a:pt x="4229088" y="3786940"/>
                </a:lnTo>
                <a:lnTo>
                  <a:pt x="4229919" y="3788342"/>
                </a:lnTo>
                <a:cubicBezTo>
                  <a:pt x="4230096" y="3789210"/>
                  <a:pt x="4229859" y="3790091"/>
                  <a:pt x="4228959" y="3790998"/>
                </a:cubicBezTo>
                <a:cubicBezTo>
                  <a:pt x="4226261" y="3793713"/>
                  <a:pt x="4220651" y="3792006"/>
                  <a:pt x="4218873" y="3789120"/>
                </a:cubicBezTo>
                <a:close/>
                <a:moveTo>
                  <a:pt x="4238145" y="3785668"/>
                </a:moveTo>
                <a:lnTo>
                  <a:pt x="4245239" y="3787912"/>
                </a:lnTo>
                <a:cubicBezTo>
                  <a:pt x="4269265" y="3795424"/>
                  <a:pt x="4251641" y="3789356"/>
                  <a:pt x="4236126" y="3787645"/>
                </a:cubicBezTo>
                <a:lnTo>
                  <a:pt x="4229088" y="3786940"/>
                </a:lnTo>
                <a:lnTo>
                  <a:pt x="4229016" y="3786820"/>
                </a:lnTo>
                <a:lnTo>
                  <a:pt x="4229522" y="3786776"/>
                </a:lnTo>
                <a:cubicBezTo>
                  <a:pt x="4231094" y="3786357"/>
                  <a:pt x="4232707" y="3785828"/>
                  <a:pt x="4234197" y="3785727"/>
                </a:cubicBezTo>
                <a:close/>
                <a:moveTo>
                  <a:pt x="4224522" y="3783448"/>
                </a:moveTo>
                <a:lnTo>
                  <a:pt x="4226397" y="3783535"/>
                </a:lnTo>
                <a:lnTo>
                  <a:pt x="4228395" y="3785774"/>
                </a:lnTo>
                <a:lnTo>
                  <a:pt x="4229016" y="3786820"/>
                </a:lnTo>
                <a:lnTo>
                  <a:pt x="4228410" y="3786872"/>
                </a:lnTo>
                <a:lnTo>
                  <a:pt x="4221698" y="3786200"/>
                </a:lnTo>
                <a:lnTo>
                  <a:pt x="4219149" y="3785480"/>
                </a:lnTo>
                <a:lnTo>
                  <a:pt x="4220994" y="3783806"/>
                </a:lnTo>
                <a:cubicBezTo>
                  <a:pt x="4222017" y="3783447"/>
                  <a:pt x="4223231" y="3783388"/>
                  <a:pt x="4224522" y="3783448"/>
                </a:cubicBezTo>
                <a:close/>
                <a:moveTo>
                  <a:pt x="4171320" y="3770976"/>
                </a:moveTo>
                <a:cubicBezTo>
                  <a:pt x="4171951" y="3771048"/>
                  <a:pt x="4173187" y="3771273"/>
                  <a:pt x="4175777" y="3771759"/>
                </a:cubicBezTo>
                <a:lnTo>
                  <a:pt x="4175819" y="3771766"/>
                </a:lnTo>
                <a:lnTo>
                  <a:pt x="4174915" y="3773450"/>
                </a:lnTo>
                <a:lnTo>
                  <a:pt x="4176441" y="3774386"/>
                </a:lnTo>
                <a:lnTo>
                  <a:pt x="4160310" y="3775146"/>
                </a:lnTo>
                <a:lnTo>
                  <a:pt x="4152379" y="3771007"/>
                </a:lnTo>
                <a:lnTo>
                  <a:pt x="4161695" y="3771522"/>
                </a:lnTo>
                <a:cubicBezTo>
                  <a:pt x="4172975" y="3771912"/>
                  <a:pt x="4169427" y="3770758"/>
                  <a:pt x="4171320" y="3770976"/>
                </a:cubicBezTo>
                <a:close/>
                <a:moveTo>
                  <a:pt x="4183691" y="3768464"/>
                </a:moveTo>
                <a:lnTo>
                  <a:pt x="4183901" y="3768840"/>
                </a:lnTo>
                <a:cubicBezTo>
                  <a:pt x="4184262" y="3770387"/>
                  <a:pt x="4184454" y="3772082"/>
                  <a:pt x="4184983" y="3773481"/>
                </a:cubicBezTo>
                <a:lnTo>
                  <a:pt x="4175819" y="3771766"/>
                </a:lnTo>
                <a:lnTo>
                  <a:pt x="4176574" y="3770361"/>
                </a:lnTo>
                <a:close/>
                <a:moveTo>
                  <a:pt x="4141694" y="3751411"/>
                </a:moveTo>
                <a:cubicBezTo>
                  <a:pt x="4133469" y="3751967"/>
                  <a:pt x="4125173" y="3752807"/>
                  <a:pt x="4117020" y="3753077"/>
                </a:cubicBezTo>
                <a:lnTo>
                  <a:pt x="4109984" y="3752767"/>
                </a:lnTo>
                <a:lnTo>
                  <a:pt x="4109875" y="3756431"/>
                </a:lnTo>
                <a:lnTo>
                  <a:pt x="4130738" y="3759231"/>
                </a:lnTo>
                <a:cubicBezTo>
                  <a:pt x="4171095" y="3764148"/>
                  <a:pt x="4155579" y="3758177"/>
                  <a:pt x="4141694" y="3751411"/>
                </a:cubicBezTo>
                <a:close/>
                <a:moveTo>
                  <a:pt x="4110453" y="3736823"/>
                </a:moveTo>
                <a:lnTo>
                  <a:pt x="4110385" y="3739120"/>
                </a:lnTo>
                <a:lnTo>
                  <a:pt x="4112605" y="3738216"/>
                </a:lnTo>
                <a:close/>
                <a:moveTo>
                  <a:pt x="4189168" y="3714493"/>
                </a:moveTo>
                <a:lnTo>
                  <a:pt x="4194707" y="3716966"/>
                </a:lnTo>
                <a:cubicBezTo>
                  <a:pt x="4224662" y="3730076"/>
                  <a:pt x="4210374" y="3722037"/>
                  <a:pt x="4195166" y="3720764"/>
                </a:cubicBezTo>
                <a:lnTo>
                  <a:pt x="4180952" y="3720138"/>
                </a:lnTo>
                <a:lnTo>
                  <a:pt x="4173344" y="3717419"/>
                </a:lnTo>
                <a:lnTo>
                  <a:pt x="4174187" y="3717375"/>
                </a:lnTo>
                <a:cubicBezTo>
                  <a:pt x="4177321" y="3716958"/>
                  <a:pt x="4181727" y="3716213"/>
                  <a:pt x="4189375" y="3715008"/>
                </a:cubicBezTo>
                <a:close/>
                <a:moveTo>
                  <a:pt x="4152969" y="3713886"/>
                </a:moveTo>
                <a:cubicBezTo>
                  <a:pt x="4158396" y="3714577"/>
                  <a:pt x="4163737" y="3715714"/>
                  <a:pt x="4169250" y="3715957"/>
                </a:cubicBezTo>
                <a:lnTo>
                  <a:pt x="4173344" y="3717419"/>
                </a:lnTo>
                <a:lnTo>
                  <a:pt x="4166628" y="3717779"/>
                </a:lnTo>
                <a:cubicBezTo>
                  <a:pt x="4162785" y="3717626"/>
                  <a:pt x="4157365" y="3717040"/>
                  <a:pt x="4143713" y="3716476"/>
                </a:cubicBezTo>
                <a:lnTo>
                  <a:pt x="4135259" y="3716202"/>
                </a:lnTo>
                <a:lnTo>
                  <a:pt x="4135063" y="3716077"/>
                </a:lnTo>
                <a:cubicBezTo>
                  <a:pt x="4134555" y="3715428"/>
                  <a:pt x="4134787" y="3714867"/>
                  <a:pt x="4136169" y="3714503"/>
                </a:cubicBezTo>
                <a:cubicBezTo>
                  <a:pt x="4142027" y="3712954"/>
                  <a:pt x="4147542" y="3713197"/>
                  <a:pt x="4152969" y="3713886"/>
                </a:cubicBezTo>
                <a:close/>
                <a:moveTo>
                  <a:pt x="4108116" y="3667477"/>
                </a:moveTo>
                <a:lnTo>
                  <a:pt x="4109127" y="3677692"/>
                </a:lnTo>
                <a:lnTo>
                  <a:pt x="4128025" y="3680229"/>
                </a:lnTo>
                <a:cubicBezTo>
                  <a:pt x="4132853" y="3681124"/>
                  <a:pt x="4117546" y="3680685"/>
                  <a:pt x="4112449" y="3680460"/>
                </a:cubicBezTo>
                <a:lnTo>
                  <a:pt x="4109371" y="3680164"/>
                </a:lnTo>
                <a:lnTo>
                  <a:pt x="4109479" y="3681246"/>
                </a:lnTo>
                <a:lnTo>
                  <a:pt x="4140983" y="3682632"/>
                </a:lnTo>
                <a:cubicBezTo>
                  <a:pt x="4160229" y="3683478"/>
                  <a:pt x="4154702" y="3685012"/>
                  <a:pt x="4133949" y="3670406"/>
                </a:cubicBezTo>
                <a:cubicBezTo>
                  <a:pt x="4125954" y="3669444"/>
                  <a:pt x="4118059" y="3668225"/>
                  <a:pt x="4109964" y="3667518"/>
                </a:cubicBezTo>
                <a:close/>
                <a:moveTo>
                  <a:pt x="4117243" y="3661014"/>
                </a:moveTo>
                <a:lnTo>
                  <a:pt x="4125526" y="3662437"/>
                </a:lnTo>
                <a:lnTo>
                  <a:pt x="4126227" y="3662733"/>
                </a:lnTo>
                <a:cubicBezTo>
                  <a:pt x="4127388" y="3663886"/>
                  <a:pt x="4125550" y="3663805"/>
                  <a:pt x="4122962" y="3663417"/>
                </a:cubicBezTo>
                <a:lnTo>
                  <a:pt x="4122176" y="3663297"/>
                </a:lnTo>
                <a:lnTo>
                  <a:pt x="4123689" y="3662834"/>
                </a:lnTo>
                <a:cubicBezTo>
                  <a:pt x="4123866" y="3662615"/>
                  <a:pt x="4123584" y="3662384"/>
                  <a:pt x="4122947" y="3662147"/>
                </a:cubicBezTo>
                <a:close/>
                <a:moveTo>
                  <a:pt x="4114938" y="3660618"/>
                </a:moveTo>
                <a:lnTo>
                  <a:pt x="4115709" y="3660708"/>
                </a:lnTo>
                <a:lnTo>
                  <a:pt x="4117243" y="3661014"/>
                </a:lnTo>
                <a:close/>
                <a:moveTo>
                  <a:pt x="4120398" y="3656914"/>
                </a:moveTo>
                <a:cubicBezTo>
                  <a:pt x="4120284" y="3656777"/>
                  <a:pt x="4120502" y="3656982"/>
                  <a:pt x="4131463" y="3657464"/>
                </a:cubicBezTo>
                <a:cubicBezTo>
                  <a:pt x="4132659" y="3659879"/>
                  <a:pt x="4133701" y="3661854"/>
                  <a:pt x="4134538" y="3663459"/>
                </a:cubicBezTo>
                <a:lnTo>
                  <a:pt x="4135251" y="3664928"/>
                </a:lnTo>
                <a:lnTo>
                  <a:pt x="4129945" y="3663196"/>
                </a:lnTo>
                <a:lnTo>
                  <a:pt x="4125526" y="3662437"/>
                </a:lnTo>
                <a:lnTo>
                  <a:pt x="4119345" y="3659821"/>
                </a:lnTo>
                <a:cubicBezTo>
                  <a:pt x="4116676" y="3659351"/>
                  <a:pt x="4113820" y="3659132"/>
                  <a:pt x="4111339" y="3658412"/>
                </a:cubicBezTo>
                <a:cubicBezTo>
                  <a:pt x="4120963" y="3657529"/>
                  <a:pt x="4120513" y="3657051"/>
                  <a:pt x="4120398" y="3656914"/>
                </a:cubicBezTo>
                <a:close/>
                <a:moveTo>
                  <a:pt x="4191340" y="3626026"/>
                </a:moveTo>
                <a:lnTo>
                  <a:pt x="4196585" y="3626431"/>
                </a:lnTo>
                <a:cubicBezTo>
                  <a:pt x="4199990" y="3626611"/>
                  <a:pt x="4203372" y="3626674"/>
                  <a:pt x="4207218" y="3626561"/>
                </a:cubicBezTo>
                <a:lnTo>
                  <a:pt x="4214629" y="3626050"/>
                </a:lnTo>
                <a:lnTo>
                  <a:pt x="4217033" y="3627548"/>
                </a:lnTo>
                <a:cubicBezTo>
                  <a:pt x="4221395" y="3630512"/>
                  <a:pt x="4216760" y="3629230"/>
                  <a:pt x="4202528" y="3627880"/>
                </a:cubicBezTo>
                <a:lnTo>
                  <a:pt x="4191377" y="3627025"/>
                </a:lnTo>
                <a:close/>
                <a:moveTo>
                  <a:pt x="4190715" y="3621036"/>
                </a:moveTo>
                <a:lnTo>
                  <a:pt x="4191164" y="3621376"/>
                </a:lnTo>
                <a:lnTo>
                  <a:pt x="4191340" y="3626026"/>
                </a:lnTo>
                <a:lnTo>
                  <a:pt x="4185813" y="3625598"/>
                </a:lnTo>
                <a:cubicBezTo>
                  <a:pt x="4181874" y="3625242"/>
                  <a:pt x="4177425" y="3624827"/>
                  <a:pt x="4171979" y="3624413"/>
                </a:cubicBezTo>
                <a:cubicBezTo>
                  <a:pt x="4170730" y="3624317"/>
                  <a:pt x="4170126" y="3624194"/>
                  <a:pt x="4170045" y="3624048"/>
                </a:cubicBezTo>
                <a:cubicBezTo>
                  <a:pt x="4169802" y="3623607"/>
                  <a:pt x="4174264" y="3622960"/>
                  <a:pt x="4180175" y="3622247"/>
                </a:cubicBezTo>
                <a:close/>
                <a:moveTo>
                  <a:pt x="4163073" y="3621011"/>
                </a:moveTo>
                <a:lnTo>
                  <a:pt x="4163568" y="3621293"/>
                </a:lnTo>
                <a:lnTo>
                  <a:pt x="4162242" y="3621164"/>
                </a:lnTo>
                <a:close/>
                <a:moveTo>
                  <a:pt x="4146063" y="3619606"/>
                </a:moveTo>
                <a:lnTo>
                  <a:pt x="4162242" y="3621164"/>
                </a:lnTo>
                <a:lnTo>
                  <a:pt x="4149923" y="3623443"/>
                </a:lnTo>
                <a:cubicBezTo>
                  <a:pt x="4144732" y="3623520"/>
                  <a:pt x="4131130" y="3620477"/>
                  <a:pt x="4134348" y="3623675"/>
                </a:cubicBezTo>
                <a:cubicBezTo>
                  <a:pt x="4140618" y="3629906"/>
                  <a:pt x="4165226" y="3626197"/>
                  <a:pt x="4173908" y="3626331"/>
                </a:cubicBezTo>
                <a:cubicBezTo>
                  <a:pt x="4179903" y="3626423"/>
                  <a:pt x="4185280" y="3626642"/>
                  <a:pt x="4190046" y="3626922"/>
                </a:cubicBezTo>
                <a:lnTo>
                  <a:pt x="4191377" y="3627025"/>
                </a:lnTo>
                <a:lnTo>
                  <a:pt x="4191415" y="3628017"/>
                </a:lnTo>
                <a:cubicBezTo>
                  <a:pt x="4189638" y="3631880"/>
                  <a:pt x="4183605" y="3630729"/>
                  <a:pt x="4179700" y="3632085"/>
                </a:cubicBezTo>
                <a:cubicBezTo>
                  <a:pt x="4173864" y="3631523"/>
                  <a:pt x="4168185" y="3630517"/>
                  <a:pt x="4162193" y="3630399"/>
                </a:cubicBezTo>
                <a:cubicBezTo>
                  <a:pt x="4155614" y="3630270"/>
                  <a:pt x="4148419" y="3632112"/>
                  <a:pt x="4142069" y="3631347"/>
                </a:cubicBezTo>
                <a:cubicBezTo>
                  <a:pt x="4136955" y="3630731"/>
                  <a:pt x="4132578" y="3630127"/>
                  <a:pt x="4128910" y="3629536"/>
                </a:cubicBezTo>
                <a:lnTo>
                  <a:pt x="4120676" y="3627933"/>
                </a:lnTo>
                <a:lnTo>
                  <a:pt x="4115789" y="3624871"/>
                </a:lnTo>
                <a:lnTo>
                  <a:pt x="4114679" y="3624379"/>
                </a:lnTo>
                <a:lnTo>
                  <a:pt x="4117029" y="3623168"/>
                </a:lnTo>
                <a:cubicBezTo>
                  <a:pt x="4121633" y="3621787"/>
                  <a:pt x="4131570" y="3620585"/>
                  <a:pt x="4146063" y="3619606"/>
                </a:cubicBezTo>
                <a:close/>
                <a:moveTo>
                  <a:pt x="4323856" y="3596341"/>
                </a:moveTo>
                <a:lnTo>
                  <a:pt x="4322258" y="3596732"/>
                </a:lnTo>
                <a:lnTo>
                  <a:pt x="4320166" y="3596686"/>
                </a:lnTo>
                <a:lnTo>
                  <a:pt x="4320566" y="3596591"/>
                </a:lnTo>
                <a:close/>
                <a:moveTo>
                  <a:pt x="4347439" y="3594544"/>
                </a:moveTo>
                <a:cubicBezTo>
                  <a:pt x="4348522" y="3594591"/>
                  <a:pt x="4348485" y="3594742"/>
                  <a:pt x="4347754" y="3594943"/>
                </a:cubicBezTo>
                <a:lnTo>
                  <a:pt x="4347284" y="3595029"/>
                </a:lnTo>
                <a:lnTo>
                  <a:pt x="4345727" y="3594675"/>
                </a:lnTo>
                <a:close/>
                <a:moveTo>
                  <a:pt x="4343784" y="3594381"/>
                </a:moveTo>
                <a:lnTo>
                  <a:pt x="4345047" y="3594520"/>
                </a:lnTo>
                <a:lnTo>
                  <a:pt x="4345727" y="3594675"/>
                </a:lnTo>
                <a:lnTo>
                  <a:pt x="4323856" y="3596341"/>
                </a:lnTo>
                <a:lnTo>
                  <a:pt x="4327316" y="3595492"/>
                </a:lnTo>
                <a:close/>
                <a:moveTo>
                  <a:pt x="4372036" y="3592475"/>
                </a:moveTo>
                <a:lnTo>
                  <a:pt x="4373658" y="3592575"/>
                </a:lnTo>
                <a:lnTo>
                  <a:pt x="4347439" y="3594544"/>
                </a:lnTo>
                <a:cubicBezTo>
                  <a:pt x="4346697" y="3594587"/>
                  <a:pt x="4346706" y="3594541"/>
                  <a:pt x="4347184" y="3594442"/>
                </a:cubicBezTo>
                <a:cubicBezTo>
                  <a:pt x="4347663" y="3594342"/>
                  <a:pt x="4348611" y="3594191"/>
                  <a:pt x="4349746" y="3594022"/>
                </a:cubicBezTo>
                <a:lnTo>
                  <a:pt x="4350393" y="3593935"/>
                </a:lnTo>
                <a:close/>
                <a:moveTo>
                  <a:pt x="4377013" y="3590345"/>
                </a:moveTo>
                <a:lnTo>
                  <a:pt x="4385759" y="3590728"/>
                </a:lnTo>
                <a:cubicBezTo>
                  <a:pt x="4388563" y="3591067"/>
                  <a:pt x="4379650" y="3591919"/>
                  <a:pt x="4376661" y="3592162"/>
                </a:cubicBezTo>
                <a:lnTo>
                  <a:pt x="4372036" y="3592475"/>
                </a:lnTo>
                <a:lnTo>
                  <a:pt x="4363940" y="3591973"/>
                </a:lnTo>
                <a:lnTo>
                  <a:pt x="4365977" y="3591662"/>
                </a:lnTo>
                <a:close/>
                <a:moveTo>
                  <a:pt x="4409564" y="3589201"/>
                </a:moveTo>
                <a:lnTo>
                  <a:pt x="4413789" y="3589765"/>
                </a:lnTo>
                <a:cubicBezTo>
                  <a:pt x="4416024" y="3590329"/>
                  <a:pt x="4417769" y="3591118"/>
                  <a:pt x="4418841" y="3592183"/>
                </a:cubicBezTo>
                <a:cubicBezTo>
                  <a:pt x="4421571" y="3594896"/>
                  <a:pt x="4409663" y="3594031"/>
                  <a:pt x="4405195" y="3594333"/>
                </a:cubicBezTo>
                <a:cubicBezTo>
                  <a:pt x="4401399" y="3594589"/>
                  <a:pt x="4397844" y="3594010"/>
                  <a:pt x="4394167" y="3593848"/>
                </a:cubicBezTo>
                <a:lnTo>
                  <a:pt x="4373658" y="3592575"/>
                </a:lnTo>
                <a:lnTo>
                  <a:pt x="4401334" y="3590497"/>
                </a:lnTo>
                <a:close/>
                <a:moveTo>
                  <a:pt x="4522367" y="3575892"/>
                </a:moveTo>
                <a:lnTo>
                  <a:pt x="4528014" y="3576246"/>
                </a:lnTo>
                <a:lnTo>
                  <a:pt x="4528015" y="3576312"/>
                </a:lnTo>
                <a:lnTo>
                  <a:pt x="4522150" y="3576005"/>
                </a:lnTo>
                <a:close/>
                <a:moveTo>
                  <a:pt x="4486504" y="3571752"/>
                </a:moveTo>
                <a:lnTo>
                  <a:pt x="4494065" y="3571900"/>
                </a:lnTo>
                <a:lnTo>
                  <a:pt x="4496510" y="3572717"/>
                </a:lnTo>
                <a:cubicBezTo>
                  <a:pt x="4498469" y="3573149"/>
                  <a:pt x="4501310" y="3573567"/>
                  <a:pt x="4505950" y="3574013"/>
                </a:cubicBezTo>
                <a:cubicBezTo>
                  <a:pt x="4509559" y="3574361"/>
                  <a:pt x="4516518" y="3575423"/>
                  <a:pt x="4521853" y="3575988"/>
                </a:cubicBezTo>
                <a:lnTo>
                  <a:pt x="4522150" y="3576005"/>
                </a:lnTo>
                <a:lnTo>
                  <a:pt x="4516290" y="3579052"/>
                </a:lnTo>
                <a:cubicBezTo>
                  <a:pt x="4509254" y="3586132"/>
                  <a:pt x="4531931" y="3581970"/>
                  <a:pt x="4540275" y="3581940"/>
                </a:cubicBezTo>
                <a:lnTo>
                  <a:pt x="4547514" y="3581276"/>
                </a:lnTo>
                <a:lnTo>
                  <a:pt x="4552855" y="3583553"/>
                </a:lnTo>
                <a:cubicBezTo>
                  <a:pt x="4572055" y="3591627"/>
                  <a:pt x="4562623" y="3587504"/>
                  <a:pt x="4517533" y="3585522"/>
                </a:cubicBezTo>
                <a:cubicBezTo>
                  <a:pt x="4510961" y="3582484"/>
                  <a:pt x="4503898" y="3580088"/>
                  <a:pt x="4497080" y="3577371"/>
                </a:cubicBezTo>
                <a:close/>
                <a:moveTo>
                  <a:pt x="4620185" y="3570375"/>
                </a:moveTo>
                <a:lnTo>
                  <a:pt x="4624079" y="3570958"/>
                </a:lnTo>
                <a:lnTo>
                  <a:pt x="4626325" y="3571095"/>
                </a:lnTo>
                <a:lnTo>
                  <a:pt x="4618792" y="3572049"/>
                </a:lnTo>
                <a:close/>
                <a:moveTo>
                  <a:pt x="4499400" y="3568378"/>
                </a:moveTo>
                <a:lnTo>
                  <a:pt x="4505124" y="3569701"/>
                </a:lnTo>
                <a:lnTo>
                  <a:pt x="4515048" y="3572580"/>
                </a:lnTo>
                <a:cubicBezTo>
                  <a:pt x="4518370" y="3573545"/>
                  <a:pt x="4507718" y="3572189"/>
                  <a:pt x="4504020" y="3572096"/>
                </a:cubicBezTo>
                <a:lnTo>
                  <a:pt x="4494065" y="3571900"/>
                </a:lnTo>
                <a:lnTo>
                  <a:pt x="4492377" y="3571337"/>
                </a:lnTo>
                <a:lnTo>
                  <a:pt x="4489056" y="3570008"/>
                </a:lnTo>
                <a:close/>
                <a:moveTo>
                  <a:pt x="4478104" y="3567289"/>
                </a:moveTo>
                <a:cubicBezTo>
                  <a:pt x="4482978" y="3568193"/>
                  <a:pt x="4485994" y="3568953"/>
                  <a:pt x="4488069" y="3569614"/>
                </a:cubicBezTo>
                <a:lnTo>
                  <a:pt x="4489056" y="3570008"/>
                </a:lnTo>
                <a:lnTo>
                  <a:pt x="4486513" y="3570409"/>
                </a:lnTo>
                <a:lnTo>
                  <a:pt x="4481185" y="3568927"/>
                </a:lnTo>
                <a:close/>
                <a:moveTo>
                  <a:pt x="4617958" y="3562935"/>
                </a:moveTo>
                <a:lnTo>
                  <a:pt x="4622836" y="3564486"/>
                </a:lnTo>
                <a:cubicBezTo>
                  <a:pt x="4623999" y="3565338"/>
                  <a:pt x="4623013" y="3566975"/>
                  <a:pt x="4621488" y="3568808"/>
                </a:cubicBezTo>
                <a:lnTo>
                  <a:pt x="4620185" y="3570375"/>
                </a:lnTo>
                <a:lnTo>
                  <a:pt x="4616428" y="3569813"/>
                </a:lnTo>
                <a:cubicBezTo>
                  <a:pt x="4615228" y="3569488"/>
                  <a:pt x="4614234" y="3569048"/>
                  <a:pt x="4613700" y="3568422"/>
                </a:cubicBezTo>
                <a:cubicBezTo>
                  <a:pt x="4613168" y="3567797"/>
                  <a:pt x="4613095" y="3566987"/>
                  <a:pt x="4613740" y="3565920"/>
                </a:cubicBezTo>
                <a:cubicBezTo>
                  <a:pt x="4614520" y="3564625"/>
                  <a:pt x="4615588" y="3563779"/>
                  <a:pt x="4616835" y="3563212"/>
                </a:cubicBezTo>
                <a:close/>
                <a:moveTo>
                  <a:pt x="4159264" y="3561576"/>
                </a:moveTo>
                <a:lnTo>
                  <a:pt x="4158864" y="3564254"/>
                </a:lnTo>
                <a:cubicBezTo>
                  <a:pt x="4158864" y="3564254"/>
                  <a:pt x="4146147" y="3564976"/>
                  <a:pt x="4130295" y="3565722"/>
                </a:cubicBezTo>
                <a:lnTo>
                  <a:pt x="4118664" y="3566211"/>
                </a:lnTo>
                <a:lnTo>
                  <a:pt x="4112137" y="3564950"/>
                </a:lnTo>
                <a:cubicBezTo>
                  <a:pt x="4107528" y="3563613"/>
                  <a:pt x="4122437" y="3565114"/>
                  <a:pt x="4127712" y="3564718"/>
                </a:cubicBezTo>
                <a:close/>
                <a:moveTo>
                  <a:pt x="4177745" y="3556834"/>
                </a:moveTo>
                <a:lnTo>
                  <a:pt x="4181799" y="3558118"/>
                </a:lnTo>
                <a:lnTo>
                  <a:pt x="4166030" y="3560903"/>
                </a:lnTo>
                <a:lnTo>
                  <a:pt x="4159264" y="3561576"/>
                </a:lnTo>
                <a:lnTo>
                  <a:pt x="4159544" y="3559697"/>
                </a:lnTo>
                <a:close/>
                <a:moveTo>
                  <a:pt x="4271144" y="3551573"/>
                </a:moveTo>
                <a:lnTo>
                  <a:pt x="4270900" y="3551709"/>
                </a:lnTo>
                <a:cubicBezTo>
                  <a:pt x="4268840" y="3552553"/>
                  <a:pt x="4266353" y="3553244"/>
                  <a:pt x="4264723" y="3554242"/>
                </a:cubicBezTo>
                <a:cubicBezTo>
                  <a:pt x="4258658" y="3555197"/>
                  <a:pt x="4252505" y="3556621"/>
                  <a:pt x="4246528" y="3557109"/>
                </a:cubicBezTo>
                <a:lnTo>
                  <a:pt x="4218605" y="3558424"/>
                </a:lnTo>
                <a:lnTo>
                  <a:pt x="4222033" y="3556773"/>
                </a:lnTo>
                <a:cubicBezTo>
                  <a:pt x="4227388" y="3555530"/>
                  <a:pt x="4237694" y="3554331"/>
                  <a:pt x="4249987" y="3553105"/>
                </a:cubicBezTo>
                <a:lnTo>
                  <a:pt x="4258482" y="3552292"/>
                </a:lnTo>
                <a:close/>
                <a:moveTo>
                  <a:pt x="4639975" y="3550562"/>
                </a:moveTo>
                <a:cubicBezTo>
                  <a:pt x="4646734" y="3550808"/>
                  <a:pt x="4654797" y="3551362"/>
                  <a:pt x="4662883" y="3552137"/>
                </a:cubicBezTo>
                <a:lnTo>
                  <a:pt x="4676887" y="3553903"/>
                </a:lnTo>
                <a:lnTo>
                  <a:pt x="4676318" y="3554144"/>
                </a:lnTo>
                <a:lnTo>
                  <a:pt x="4673042" y="3554210"/>
                </a:lnTo>
                <a:lnTo>
                  <a:pt x="4664990" y="3554204"/>
                </a:lnTo>
                <a:lnTo>
                  <a:pt x="4654080" y="3553570"/>
                </a:lnTo>
                <a:lnTo>
                  <a:pt x="4624684" y="3550887"/>
                </a:lnTo>
                <a:lnTo>
                  <a:pt x="4624900" y="3550827"/>
                </a:lnTo>
                <a:cubicBezTo>
                  <a:pt x="4627766" y="3550376"/>
                  <a:pt x="4633218" y="3550315"/>
                  <a:pt x="4639975" y="3550562"/>
                </a:cubicBezTo>
                <a:close/>
                <a:moveTo>
                  <a:pt x="4694370" y="3546549"/>
                </a:moveTo>
                <a:cubicBezTo>
                  <a:pt x="4712597" y="3556881"/>
                  <a:pt x="4713364" y="3555583"/>
                  <a:pt x="4690661" y="3554615"/>
                </a:cubicBezTo>
                <a:lnTo>
                  <a:pt x="4679986" y="3554294"/>
                </a:lnTo>
                <a:lnTo>
                  <a:pt x="4676887" y="3553903"/>
                </a:lnTo>
                <a:lnTo>
                  <a:pt x="4679886" y="3552632"/>
                </a:lnTo>
                <a:cubicBezTo>
                  <a:pt x="4679956" y="3551866"/>
                  <a:pt x="4678813" y="3550814"/>
                  <a:pt x="4676176" y="3549415"/>
                </a:cubicBezTo>
                <a:close/>
                <a:moveTo>
                  <a:pt x="4542531" y="3537178"/>
                </a:moveTo>
                <a:cubicBezTo>
                  <a:pt x="4542593" y="3537019"/>
                  <a:pt x="4543550" y="3537086"/>
                  <a:pt x="4545403" y="3537214"/>
                </a:cubicBezTo>
                <a:lnTo>
                  <a:pt x="4552580" y="3537559"/>
                </a:lnTo>
                <a:lnTo>
                  <a:pt x="4558656" y="3542714"/>
                </a:lnTo>
                <a:lnTo>
                  <a:pt x="4552943" y="3542164"/>
                </a:lnTo>
                <a:cubicBezTo>
                  <a:pt x="4545870" y="3538717"/>
                  <a:pt x="4542407" y="3537496"/>
                  <a:pt x="4542531" y="3537178"/>
                </a:cubicBezTo>
                <a:close/>
                <a:moveTo>
                  <a:pt x="4545591" y="3532767"/>
                </a:moveTo>
                <a:cubicBezTo>
                  <a:pt x="4562560" y="3532871"/>
                  <a:pt x="4579407" y="3533550"/>
                  <a:pt x="4596499" y="3533079"/>
                </a:cubicBezTo>
                <a:cubicBezTo>
                  <a:pt x="4601025" y="3534958"/>
                  <a:pt x="4606136" y="3536109"/>
                  <a:pt x="4610953" y="3537624"/>
                </a:cubicBezTo>
                <a:lnTo>
                  <a:pt x="4614359" y="3539428"/>
                </a:lnTo>
                <a:lnTo>
                  <a:pt x="4607549" y="3539234"/>
                </a:lnTo>
                <a:cubicBezTo>
                  <a:pt x="4598425" y="3538910"/>
                  <a:pt x="4583787" y="3538296"/>
                  <a:pt x="4553632" y="3537611"/>
                </a:cubicBezTo>
                <a:lnTo>
                  <a:pt x="4552580" y="3537559"/>
                </a:lnTo>
                <a:lnTo>
                  <a:pt x="4552155" y="3537199"/>
                </a:lnTo>
                <a:lnTo>
                  <a:pt x="4543864" y="3532872"/>
                </a:lnTo>
                <a:close/>
                <a:moveTo>
                  <a:pt x="4155549" y="3524606"/>
                </a:moveTo>
                <a:lnTo>
                  <a:pt x="4155617" y="3524774"/>
                </a:lnTo>
                <a:lnTo>
                  <a:pt x="4128213" y="3526974"/>
                </a:lnTo>
                <a:lnTo>
                  <a:pt x="4125775" y="3526793"/>
                </a:lnTo>
                <a:lnTo>
                  <a:pt x="4120575" y="3525177"/>
                </a:lnTo>
                <a:lnTo>
                  <a:pt x="4127946" y="3525029"/>
                </a:lnTo>
                <a:cubicBezTo>
                  <a:pt x="4133629" y="3524923"/>
                  <a:pt x="4138778" y="3524834"/>
                  <a:pt x="4143456" y="3524761"/>
                </a:cubicBezTo>
                <a:close/>
                <a:moveTo>
                  <a:pt x="4168802" y="3524449"/>
                </a:moveTo>
                <a:lnTo>
                  <a:pt x="4157887" y="3526628"/>
                </a:lnTo>
                <a:lnTo>
                  <a:pt x="4156411" y="3526711"/>
                </a:lnTo>
                <a:lnTo>
                  <a:pt x="4155617" y="3524774"/>
                </a:lnTo>
                <a:lnTo>
                  <a:pt x="4158114" y="3524574"/>
                </a:lnTo>
                <a:lnTo>
                  <a:pt x="4166405" y="3524468"/>
                </a:lnTo>
                <a:close/>
                <a:moveTo>
                  <a:pt x="4097365" y="3520431"/>
                </a:moveTo>
                <a:lnTo>
                  <a:pt x="4097392" y="3520434"/>
                </a:lnTo>
                <a:lnTo>
                  <a:pt x="4112340" y="3521377"/>
                </a:lnTo>
                <a:lnTo>
                  <a:pt x="4112315" y="3521773"/>
                </a:lnTo>
                <a:cubicBezTo>
                  <a:pt x="4113081" y="3522661"/>
                  <a:pt x="4114542" y="3523302"/>
                  <a:pt x="4116285" y="3523843"/>
                </a:cubicBezTo>
                <a:lnTo>
                  <a:pt x="4120575" y="3525177"/>
                </a:lnTo>
                <a:lnTo>
                  <a:pt x="4113238" y="3525325"/>
                </a:lnTo>
                <a:lnTo>
                  <a:pt x="4106783" y="3524306"/>
                </a:lnTo>
                <a:lnTo>
                  <a:pt x="4104087" y="3523093"/>
                </a:lnTo>
                <a:cubicBezTo>
                  <a:pt x="4102019" y="3522301"/>
                  <a:pt x="4099774" y="3521499"/>
                  <a:pt x="4097883" y="3520718"/>
                </a:cubicBezTo>
                <a:close/>
                <a:moveTo>
                  <a:pt x="4122936" y="3513985"/>
                </a:moveTo>
                <a:cubicBezTo>
                  <a:pt x="4127077" y="3514055"/>
                  <a:pt x="4131542" y="3514940"/>
                  <a:pt x="4135277" y="3514635"/>
                </a:cubicBezTo>
                <a:lnTo>
                  <a:pt x="4149166" y="3514176"/>
                </a:lnTo>
                <a:lnTo>
                  <a:pt x="4149678" y="3517737"/>
                </a:lnTo>
                <a:cubicBezTo>
                  <a:pt x="4149929" y="3519488"/>
                  <a:pt x="4150457" y="3520887"/>
                  <a:pt x="4152096" y="3520874"/>
                </a:cubicBezTo>
                <a:cubicBezTo>
                  <a:pt x="4168730" y="3520748"/>
                  <a:pt x="4188745" y="3518706"/>
                  <a:pt x="4209291" y="3515956"/>
                </a:cubicBezTo>
                <a:lnTo>
                  <a:pt x="4210450" y="3515781"/>
                </a:lnTo>
                <a:lnTo>
                  <a:pt x="4210538" y="3516111"/>
                </a:lnTo>
                <a:lnTo>
                  <a:pt x="4179259" y="3522359"/>
                </a:lnTo>
                <a:lnTo>
                  <a:pt x="4162676" y="3524207"/>
                </a:lnTo>
                <a:lnTo>
                  <a:pt x="4158114" y="3524574"/>
                </a:lnTo>
                <a:lnTo>
                  <a:pt x="4155549" y="3524606"/>
                </a:lnTo>
                <a:lnTo>
                  <a:pt x="4155338" y="3524092"/>
                </a:lnTo>
                <a:cubicBezTo>
                  <a:pt x="4153496" y="3522826"/>
                  <a:pt x="4149356" y="3523642"/>
                  <a:pt x="4138450" y="3523024"/>
                </a:cubicBezTo>
                <a:cubicBezTo>
                  <a:pt x="4133875" y="3522765"/>
                  <a:pt x="4127038" y="3522319"/>
                  <a:pt x="4119630" y="3521837"/>
                </a:cubicBezTo>
                <a:lnTo>
                  <a:pt x="4112340" y="3521377"/>
                </a:lnTo>
                <a:lnTo>
                  <a:pt x="4112535" y="3518218"/>
                </a:lnTo>
                <a:cubicBezTo>
                  <a:pt x="4114976" y="3514657"/>
                  <a:pt x="4118794" y="3513914"/>
                  <a:pt x="4122936" y="3513985"/>
                </a:cubicBezTo>
                <a:close/>
                <a:moveTo>
                  <a:pt x="4244352" y="3510636"/>
                </a:moveTo>
                <a:lnTo>
                  <a:pt x="4241003" y="3520201"/>
                </a:lnTo>
                <a:cubicBezTo>
                  <a:pt x="4199114" y="3524043"/>
                  <a:pt x="4200716" y="3524200"/>
                  <a:pt x="4181180" y="3524349"/>
                </a:cubicBezTo>
                <a:lnTo>
                  <a:pt x="4168802" y="3524449"/>
                </a:lnTo>
                <a:lnTo>
                  <a:pt x="4179259" y="3522359"/>
                </a:lnTo>
                <a:lnTo>
                  <a:pt x="4198823" y="3520179"/>
                </a:lnTo>
                <a:cubicBezTo>
                  <a:pt x="4212470" y="3518029"/>
                  <a:pt x="4233488" y="3527367"/>
                  <a:pt x="4239760" y="3513729"/>
                </a:cubicBezTo>
                <a:lnTo>
                  <a:pt x="4240210" y="3511264"/>
                </a:lnTo>
                <a:close/>
                <a:moveTo>
                  <a:pt x="4235303" y="3506460"/>
                </a:moveTo>
                <a:lnTo>
                  <a:pt x="4238626" y="3507149"/>
                </a:lnTo>
                <a:cubicBezTo>
                  <a:pt x="4239618" y="3507791"/>
                  <a:pt x="4240275" y="3508626"/>
                  <a:pt x="4240496" y="3509706"/>
                </a:cubicBezTo>
                <a:lnTo>
                  <a:pt x="4240210" y="3511264"/>
                </a:lnTo>
                <a:lnTo>
                  <a:pt x="4210450" y="3515781"/>
                </a:lnTo>
                <a:lnTo>
                  <a:pt x="4208866" y="3509895"/>
                </a:lnTo>
                <a:lnTo>
                  <a:pt x="4208379" y="3509314"/>
                </a:lnTo>
                <a:lnTo>
                  <a:pt x="4218393" y="3508206"/>
                </a:lnTo>
                <a:cubicBezTo>
                  <a:pt x="4222285" y="3507943"/>
                  <a:pt x="4225664" y="3507621"/>
                  <a:pt x="4228583" y="3507294"/>
                </a:cubicBezTo>
                <a:close/>
                <a:moveTo>
                  <a:pt x="4205436" y="3505802"/>
                </a:moveTo>
                <a:lnTo>
                  <a:pt x="4208379" y="3509314"/>
                </a:lnTo>
                <a:lnTo>
                  <a:pt x="4170978" y="3513455"/>
                </a:lnTo>
                <a:lnTo>
                  <a:pt x="4149166" y="3514176"/>
                </a:lnTo>
                <a:lnTo>
                  <a:pt x="4148924" y="3512486"/>
                </a:lnTo>
                <a:lnTo>
                  <a:pt x="4164049" y="3510102"/>
                </a:lnTo>
                <a:lnTo>
                  <a:pt x="4173131" y="3508759"/>
                </a:lnTo>
                <a:lnTo>
                  <a:pt x="4187740" y="3507327"/>
                </a:lnTo>
                <a:cubicBezTo>
                  <a:pt x="4192082" y="3506910"/>
                  <a:pt x="4195512" y="3506584"/>
                  <a:pt x="4198339" y="3506314"/>
                </a:cubicBezTo>
                <a:lnTo>
                  <a:pt x="4202629" y="3505858"/>
                </a:lnTo>
                <a:close/>
                <a:moveTo>
                  <a:pt x="4195159" y="3505200"/>
                </a:moveTo>
                <a:lnTo>
                  <a:pt x="4203956" y="3505716"/>
                </a:lnTo>
                <a:lnTo>
                  <a:pt x="4202629" y="3505858"/>
                </a:lnTo>
                <a:lnTo>
                  <a:pt x="4195074" y="3506004"/>
                </a:lnTo>
                <a:cubicBezTo>
                  <a:pt x="4190494" y="3506397"/>
                  <a:pt x="4185025" y="3507061"/>
                  <a:pt x="4179371" y="3507835"/>
                </a:cubicBezTo>
                <a:lnTo>
                  <a:pt x="4173131" y="3508759"/>
                </a:lnTo>
                <a:lnTo>
                  <a:pt x="4171666" y="3508901"/>
                </a:lnTo>
                <a:close/>
                <a:moveTo>
                  <a:pt x="4846084" y="3504151"/>
                </a:moveTo>
                <a:lnTo>
                  <a:pt x="4850052" y="3505074"/>
                </a:lnTo>
                <a:lnTo>
                  <a:pt x="4846778" y="3504325"/>
                </a:lnTo>
                <a:cubicBezTo>
                  <a:pt x="4845883" y="3504116"/>
                  <a:pt x="4845557" y="3504032"/>
                  <a:pt x="4846084" y="3504151"/>
                </a:cubicBezTo>
                <a:close/>
                <a:moveTo>
                  <a:pt x="4516955" y="3501166"/>
                </a:moveTo>
                <a:cubicBezTo>
                  <a:pt x="4566508" y="3504493"/>
                  <a:pt x="4568868" y="3510446"/>
                  <a:pt x="4603238" y="3510766"/>
                </a:cubicBezTo>
                <a:lnTo>
                  <a:pt x="4603307" y="3510765"/>
                </a:lnTo>
                <a:lnTo>
                  <a:pt x="4606416" y="3511516"/>
                </a:lnTo>
                <a:cubicBezTo>
                  <a:pt x="4609374" y="3512280"/>
                  <a:pt x="4617998" y="3514919"/>
                  <a:pt x="4614825" y="3514636"/>
                </a:cubicBezTo>
                <a:cubicBezTo>
                  <a:pt x="4584707" y="3511949"/>
                  <a:pt x="4551970" y="3514158"/>
                  <a:pt x="4525363" y="3504286"/>
                </a:cubicBezTo>
                <a:cubicBezTo>
                  <a:pt x="4523262" y="3503506"/>
                  <a:pt x="4517783" y="3502020"/>
                  <a:pt x="4516525" y="3501417"/>
                </a:cubicBezTo>
                <a:cubicBezTo>
                  <a:pt x="4516106" y="3501216"/>
                  <a:pt x="4516154" y="3501113"/>
                  <a:pt x="4516955" y="3501166"/>
                </a:cubicBezTo>
                <a:close/>
                <a:moveTo>
                  <a:pt x="4264567" y="3496486"/>
                </a:moveTo>
                <a:cubicBezTo>
                  <a:pt x="4268548" y="3497225"/>
                  <a:pt x="4267969" y="3503358"/>
                  <a:pt x="4269670" y="3506794"/>
                </a:cubicBezTo>
                <a:lnTo>
                  <a:pt x="4244352" y="3510636"/>
                </a:lnTo>
                <a:lnTo>
                  <a:pt x="4244730" y="3509561"/>
                </a:lnTo>
                <a:cubicBezTo>
                  <a:pt x="4245995" y="3505101"/>
                  <a:pt x="4244246" y="3505286"/>
                  <a:pt x="4236021" y="3506370"/>
                </a:cubicBezTo>
                <a:lnTo>
                  <a:pt x="4235303" y="3506460"/>
                </a:lnTo>
                <a:lnTo>
                  <a:pt x="4229408" y="3505235"/>
                </a:lnTo>
                <a:cubicBezTo>
                  <a:pt x="4221608" y="3504980"/>
                  <a:pt x="4211538" y="3506235"/>
                  <a:pt x="4205436" y="3505802"/>
                </a:cubicBezTo>
                <a:lnTo>
                  <a:pt x="4203956" y="3505716"/>
                </a:lnTo>
                <a:lnTo>
                  <a:pt x="4210533" y="3505016"/>
                </a:lnTo>
                <a:cubicBezTo>
                  <a:pt x="4217139" y="3504155"/>
                  <a:pt x="4223997" y="3502879"/>
                  <a:pt x="4250921" y="3498636"/>
                </a:cubicBezTo>
                <a:lnTo>
                  <a:pt x="4255768" y="3497259"/>
                </a:lnTo>
                <a:close/>
                <a:moveTo>
                  <a:pt x="4493343" y="3482558"/>
                </a:moveTo>
                <a:lnTo>
                  <a:pt x="4495032" y="3484619"/>
                </a:lnTo>
                <a:lnTo>
                  <a:pt x="4439208" y="3486748"/>
                </a:lnTo>
                <a:cubicBezTo>
                  <a:pt x="4436252" y="3486861"/>
                  <a:pt x="4433037" y="3488171"/>
                  <a:pt x="4430110" y="3488182"/>
                </a:cubicBezTo>
                <a:cubicBezTo>
                  <a:pt x="4413746" y="3488242"/>
                  <a:pt x="4396723" y="3489791"/>
                  <a:pt x="4381452" y="3486960"/>
                </a:cubicBezTo>
                <a:cubicBezTo>
                  <a:pt x="4380076" y="3486704"/>
                  <a:pt x="4379415" y="3486500"/>
                  <a:pt x="4379337" y="3486338"/>
                </a:cubicBezTo>
                <a:cubicBezTo>
                  <a:pt x="4378786" y="3485205"/>
                  <a:pt x="4406740" y="3486123"/>
                  <a:pt x="4417152" y="3485779"/>
                </a:cubicBezTo>
                <a:cubicBezTo>
                  <a:pt x="4437088" y="3485119"/>
                  <a:pt x="4452607" y="3484425"/>
                  <a:pt x="4464654" y="3483725"/>
                </a:cubicBezTo>
                <a:lnTo>
                  <a:pt x="4477197" y="3482880"/>
                </a:lnTo>
                <a:close/>
                <a:moveTo>
                  <a:pt x="4511773" y="3477351"/>
                </a:moveTo>
                <a:lnTo>
                  <a:pt x="4519034" y="3477927"/>
                </a:lnTo>
                <a:cubicBezTo>
                  <a:pt x="4522456" y="3478196"/>
                  <a:pt x="4526545" y="3478515"/>
                  <a:pt x="4531421" y="3478886"/>
                </a:cubicBezTo>
                <a:cubicBezTo>
                  <a:pt x="4551890" y="3480444"/>
                  <a:pt x="4530549" y="3481666"/>
                  <a:pt x="4498859" y="3482448"/>
                </a:cubicBezTo>
                <a:lnTo>
                  <a:pt x="4493343" y="3482558"/>
                </a:lnTo>
                <a:lnTo>
                  <a:pt x="4492666" y="3481731"/>
                </a:lnTo>
                <a:lnTo>
                  <a:pt x="4493125" y="3481396"/>
                </a:lnTo>
                <a:lnTo>
                  <a:pt x="4498614" y="3480647"/>
                </a:lnTo>
                <a:cubicBezTo>
                  <a:pt x="4504249" y="3479680"/>
                  <a:pt x="4505261" y="3478807"/>
                  <a:pt x="4504842" y="3478129"/>
                </a:cubicBezTo>
                <a:lnTo>
                  <a:pt x="4504672" y="3478029"/>
                </a:lnTo>
                <a:close/>
                <a:moveTo>
                  <a:pt x="4414807" y="3470803"/>
                </a:moveTo>
                <a:lnTo>
                  <a:pt x="4410892" y="3471754"/>
                </a:lnTo>
                <a:lnTo>
                  <a:pt x="4399874" y="3471270"/>
                </a:lnTo>
                <a:lnTo>
                  <a:pt x="4402954" y="3471123"/>
                </a:lnTo>
                <a:close/>
                <a:moveTo>
                  <a:pt x="4269166" y="3458522"/>
                </a:moveTo>
                <a:lnTo>
                  <a:pt x="4256418" y="3461076"/>
                </a:lnTo>
                <a:cubicBezTo>
                  <a:pt x="4232219" y="3464559"/>
                  <a:pt x="4210747" y="3463865"/>
                  <a:pt x="4185022" y="3464573"/>
                </a:cubicBezTo>
                <a:cubicBezTo>
                  <a:pt x="4183299" y="3463733"/>
                  <a:pt x="4180206" y="3463579"/>
                  <a:pt x="4177798" y="3463082"/>
                </a:cubicBezTo>
                <a:lnTo>
                  <a:pt x="4175894" y="3462323"/>
                </a:lnTo>
                <a:lnTo>
                  <a:pt x="4176382" y="3461870"/>
                </a:lnTo>
                <a:cubicBezTo>
                  <a:pt x="4179470" y="3460685"/>
                  <a:pt x="4184298" y="3462127"/>
                  <a:pt x="4187640" y="3461938"/>
                </a:cubicBezTo>
                <a:close/>
                <a:moveTo>
                  <a:pt x="4280836" y="3456184"/>
                </a:moveTo>
                <a:lnTo>
                  <a:pt x="4284122" y="3457002"/>
                </a:lnTo>
                <a:lnTo>
                  <a:pt x="4285635" y="3457765"/>
                </a:lnTo>
                <a:lnTo>
                  <a:pt x="4283714" y="3457913"/>
                </a:lnTo>
                <a:lnTo>
                  <a:pt x="4269166" y="3458522"/>
                </a:lnTo>
                <a:close/>
                <a:moveTo>
                  <a:pt x="4921417" y="3374823"/>
                </a:moveTo>
                <a:lnTo>
                  <a:pt x="4922304" y="3375074"/>
                </a:lnTo>
                <a:lnTo>
                  <a:pt x="4922437" y="3375062"/>
                </a:lnTo>
                <a:lnTo>
                  <a:pt x="4920049" y="3375443"/>
                </a:lnTo>
                <a:cubicBezTo>
                  <a:pt x="4918904" y="3375673"/>
                  <a:pt x="4917947" y="3375873"/>
                  <a:pt x="4917468" y="3375958"/>
                </a:cubicBezTo>
                <a:cubicBezTo>
                  <a:pt x="4916989" y="3376045"/>
                  <a:pt x="4916989" y="3376017"/>
                  <a:pt x="4917755" y="3375791"/>
                </a:cubicBezTo>
                <a:close/>
                <a:moveTo>
                  <a:pt x="4926852" y="3374357"/>
                </a:moveTo>
                <a:lnTo>
                  <a:pt x="4930098" y="3374359"/>
                </a:lnTo>
                <a:lnTo>
                  <a:pt x="4922437" y="3375062"/>
                </a:lnTo>
                <a:close/>
                <a:moveTo>
                  <a:pt x="4956073" y="3371975"/>
                </a:moveTo>
                <a:cubicBezTo>
                  <a:pt x="4957708" y="3371976"/>
                  <a:pt x="4960658" y="3372622"/>
                  <a:pt x="4962775" y="3373335"/>
                </a:cubicBezTo>
                <a:lnTo>
                  <a:pt x="4965044" y="3374377"/>
                </a:lnTo>
                <a:lnTo>
                  <a:pt x="4930098" y="3374359"/>
                </a:lnTo>
                <a:close/>
                <a:moveTo>
                  <a:pt x="4974366" y="3361558"/>
                </a:moveTo>
                <a:lnTo>
                  <a:pt x="4977574" y="3361921"/>
                </a:lnTo>
                <a:cubicBezTo>
                  <a:pt x="4982588" y="3363781"/>
                  <a:pt x="4965496" y="3363369"/>
                  <a:pt x="4959380" y="3364788"/>
                </a:cubicBezTo>
                <a:lnTo>
                  <a:pt x="4921417" y="3374823"/>
                </a:lnTo>
                <a:lnTo>
                  <a:pt x="4913134" y="3372474"/>
                </a:lnTo>
                <a:cubicBezTo>
                  <a:pt x="4908227" y="3371095"/>
                  <a:pt x="4905755" y="3370347"/>
                  <a:pt x="4905866" y="3369803"/>
                </a:cubicBezTo>
                <a:cubicBezTo>
                  <a:pt x="4906090" y="3368717"/>
                  <a:pt x="4916645" y="3368448"/>
                  <a:pt x="4938717" y="3365571"/>
                </a:cubicBezTo>
                <a:lnTo>
                  <a:pt x="4954641" y="3363274"/>
                </a:lnTo>
                <a:close/>
                <a:moveTo>
                  <a:pt x="4964816" y="3360478"/>
                </a:moveTo>
                <a:lnTo>
                  <a:pt x="4972341" y="3361329"/>
                </a:lnTo>
                <a:lnTo>
                  <a:pt x="4967557" y="3361714"/>
                </a:lnTo>
                <a:cubicBezTo>
                  <a:pt x="4963592" y="3362080"/>
                  <a:pt x="4959921" y="3362480"/>
                  <a:pt x="4957448" y="3362870"/>
                </a:cubicBezTo>
                <a:lnTo>
                  <a:pt x="4954641" y="3363274"/>
                </a:lnTo>
                <a:lnTo>
                  <a:pt x="4923679" y="3365968"/>
                </a:lnTo>
                <a:cubicBezTo>
                  <a:pt x="4921465" y="3366041"/>
                  <a:pt x="4921504" y="3365851"/>
                  <a:pt x="4922948" y="3365514"/>
                </a:cubicBezTo>
                <a:cubicBezTo>
                  <a:pt x="4927281" y="3364504"/>
                  <a:pt x="4944256" y="3362173"/>
                  <a:pt x="4950969" y="3361668"/>
                </a:cubicBezTo>
                <a:cubicBezTo>
                  <a:pt x="4955507" y="3361327"/>
                  <a:pt x="4960252" y="3360683"/>
                  <a:pt x="4964816" y="3360478"/>
                </a:cubicBezTo>
                <a:close/>
                <a:moveTo>
                  <a:pt x="4987613" y="3360263"/>
                </a:moveTo>
                <a:cubicBezTo>
                  <a:pt x="4989123" y="3360204"/>
                  <a:pt x="4989112" y="3360264"/>
                  <a:pt x="4986670" y="3360488"/>
                </a:cubicBezTo>
                <a:lnTo>
                  <a:pt x="4974366" y="3361558"/>
                </a:lnTo>
                <a:lnTo>
                  <a:pt x="4972341" y="3361329"/>
                </a:lnTo>
                <a:lnTo>
                  <a:pt x="4979428" y="3360758"/>
                </a:lnTo>
                <a:cubicBezTo>
                  <a:pt x="4983073" y="3360502"/>
                  <a:pt x="4986104" y="3360323"/>
                  <a:pt x="4987613" y="3360263"/>
                </a:cubicBezTo>
                <a:close/>
                <a:moveTo>
                  <a:pt x="4824454" y="3141337"/>
                </a:moveTo>
                <a:lnTo>
                  <a:pt x="4825198" y="3141586"/>
                </a:lnTo>
                <a:cubicBezTo>
                  <a:pt x="4826738" y="3142102"/>
                  <a:pt x="4828101" y="3142730"/>
                  <a:pt x="4829016" y="3143637"/>
                </a:cubicBezTo>
                <a:lnTo>
                  <a:pt x="4829494" y="3145203"/>
                </a:lnTo>
                <a:lnTo>
                  <a:pt x="4828782" y="3145410"/>
                </a:lnTo>
                <a:cubicBezTo>
                  <a:pt x="4824048" y="3146138"/>
                  <a:pt x="4818482" y="3146237"/>
                  <a:pt x="4814577" y="3147593"/>
                </a:cubicBezTo>
                <a:lnTo>
                  <a:pt x="4803142" y="3145469"/>
                </a:lnTo>
                <a:lnTo>
                  <a:pt x="4803815" y="3145328"/>
                </a:lnTo>
                <a:cubicBezTo>
                  <a:pt x="4809890" y="3144089"/>
                  <a:pt x="4815729" y="3142935"/>
                  <a:pt x="4820808" y="3141976"/>
                </a:cubicBezTo>
                <a:close/>
                <a:moveTo>
                  <a:pt x="4855136" y="3126427"/>
                </a:moveTo>
                <a:lnTo>
                  <a:pt x="4859711" y="3127149"/>
                </a:lnTo>
                <a:lnTo>
                  <a:pt x="4864509" y="3127413"/>
                </a:lnTo>
                <a:lnTo>
                  <a:pt x="4845862" y="3131552"/>
                </a:lnTo>
                <a:lnTo>
                  <a:pt x="4839462" y="3133234"/>
                </a:lnTo>
                <a:lnTo>
                  <a:pt x="4834886" y="3133113"/>
                </a:lnTo>
                <a:cubicBezTo>
                  <a:pt x="4831489" y="3132485"/>
                  <a:pt x="4837803" y="3130632"/>
                  <a:pt x="4846466" y="3128498"/>
                </a:cubicBezTo>
                <a:close/>
                <a:moveTo>
                  <a:pt x="4871321" y="3125899"/>
                </a:moveTo>
                <a:lnTo>
                  <a:pt x="4873663" y="3126686"/>
                </a:lnTo>
                <a:cubicBezTo>
                  <a:pt x="4874074" y="3126922"/>
                  <a:pt x="4874001" y="3127119"/>
                  <a:pt x="4873153" y="3127252"/>
                </a:cubicBezTo>
                <a:cubicBezTo>
                  <a:pt x="4871590" y="3127499"/>
                  <a:pt x="4869324" y="3127578"/>
                  <a:pt x="4866901" y="3127544"/>
                </a:cubicBezTo>
                <a:lnTo>
                  <a:pt x="4864509" y="3127413"/>
                </a:lnTo>
                <a:close/>
                <a:moveTo>
                  <a:pt x="4870623" y="3125709"/>
                </a:moveTo>
                <a:lnTo>
                  <a:pt x="4872116" y="3125723"/>
                </a:lnTo>
                <a:lnTo>
                  <a:pt x="4871321" y="3125899"/>
                </a:lnTo>
                <a:lnTo>
                  <a:pt x="4871271" y="3125883"/>
                </a:lnTo>
                <a:close/>
                <a:moveTo>
                  <a:pt x="4855646" y="3125566"/>
                </a:moveTo>
                <a:lnTo>
                  <a:pt x="4858622" y="3125595"/>
                </a:lnTo>
                <a:lnTo>
                  <a:pt x="4855136" y="3126427"/>
                </a:lnTo>
                <a:lnTo>
                  <a:pt x="4854866" y="3126385"/>
                </a:lnTo>
                <a:cubicBezTo>
                  <a:pt x="4854006" y="3126103"/>
                  <a:pt x="4854084" y="3125813"/>
                  <a:pt x="4855646" y="3125566"/>
                </a:cubicBezTo>
                <a:close/>
                <a:moveTo>
                  <a:pt x="4864744" y="3124133"/>
                </a:moveTo>
                <a:lnTo>
                  <a:pt x="4870623" y="3125709"/>
                </a:lnTo>
                <a:lnTo>
                  <a:pt x="4858622" y="3125595"/>
                </a:lnTo>
                <a:close/>
                <a:moveTo>
                  <a:pt x="4896461" y="3120499"/>
                </a:moveTo>
                <a:cubicBezTo>
                  <a:pt x="4901767" y="3119664"/>
                  <a:pt x="4906126" y="3120005"/>
                  <a:pt x="4906923" y="3124155"/>
                </a:cubicBezTo>
                <a:cubicBezTo>
                  <a:pt x="4907646" y="3127921"/>
                  <a:pt x="4903373" y="3129286"/>
                  <a:pt x="4897886" y="3129804"/>
                </a:cubicBezTo>
                <a:lnTo>
                  <a:pt x="4897092" y="3129835"/>
                </a:lnTo>
                <a:lnTo>
                  <a:pt x="4896685" y="3127114"/>
                </a:lnTo>
                <a:cubicBezTo>
                  <a:pt x="4894128" y="3125226"/>
                  <a:pt x="4886271" y="3126262"/>
                  <a:pt x="4882250" y="3125820"/>
                </a:cubicBezTo>
                <a:lnTo>
                  <a:pt x="4872116" y="3125723"/>
                </a:lnTo>
                <a:lnTo>
                  <a:pt x="4880320" y="3123901"/>
                </a:lnTo>
                <a:cubicBezTo>
                  <a:pt x="4884902" y="3123346"/>
                  <a:pt x="4891154" y="3121335"/>
                  <a:pt x="4896461" y="3120499"/>
                </a:cubicBezTo>
                <a:close/>
                <a:moveTo>
                  <a:pt x="4856026" y="3075524"/>
                </a:moveTo>
                <a:cubicBezTo>
                  <a:pt x="4858801" y="3075531"/>
                  <a:pt x="4860617" y="3075684"/>
                  <a:pt x="4858664" y="3076200"/>
                </a:cubicBezTo>
                <a:cubicBezTo>
                  <a:pt x="4844268" y="3080006"/>
                  <a:pt x="4816888" y="3082476"/>
                  <a:pt x="4797701" y="3083413"/>
                </a:cubicBezTo>
                <a:lnTo>
                  <a:pt x="4796689" y="3083439"/>
                </a:lnTo>
                <a:lnTo>
                  <a:pt x="4810800" y="3080039"/>
                </a:lnTo>
                <a:cubicBezTo>
                  <a:pt x="4823894" y="3076820"/>
                  <a:pt x="4826317" y="3076420"/>
                  <a:pt x="4847636" y="3075716"/>
                </a:cubicBezTo>
                <a:cubicBezTo>
                  <a:pt x="4849518" y="3075653"/>
                  <a:pt x="4853251" y="3075516"/>
                  <a:pt x="4856026" y="3075524"/>
                </a:cubicBezTo>
                <a:close/>
                <a:moveTo>
                  <a:pt x="4448438" y="3011771"/>
                </a:moveTo>
                <a:lnTo>
                  <a:pt x="4452848" y="3012423"/>
                </a:lnTo>
                <a:lnTo>
                  <a:pt x="4457148" y="3015140"/>
                </a:lnTo>
                <a:lnTo>
                  <a:pt x="4453702" y="3014978"/>
                </a:lnTo>
                <a:cubicBezTo>
                  <a:pt x="4450799" y="3014907"/>
                  <a:pt x="4448330" y="3013652"/>
                  <a:pt x="4445378" y="3013749"/>
                </a:cubicBezTo>
                <a:cubicBezTo>
                  <a:pt x="4439292" y="3013947"/>
                  <a:pt x="4432973" y="3015155"/>
                  <a:pt x="4426769" y="3015858"/>
                </a:cubicBezTo>
                <a:lnTo>
                  <a:pt x="4424397" y="3013696"/>
                </a:lnTo>
                <a:lnTo>
                  <a:pt x="4425668" y="3013267"/>
                </a:lnTo>
                <a:cubicBezTo>
                  <a:pt x="4451133" y="3017026"/>
                  <a:pt x="4410784" y="3012093"/>
                  <a:pt x="4448438" y="3011771"/>
                </a:cubicBezTo>
                <a:close/>
                <a:moveTo>
                  <a:pt x="4420905" y="3009791"/>
                </a:moveTo>
                <a:lnTo>
                  <a:pt x="4428729" y="3011290"/>
                </a:lnTo>
                <a:lnTo>
                  <a:pt x="4420405" y="3010061"/>
                </a:lnTo>
                <a:lnTo>
                  <a:pt x="4420405" y="3010060"/>
                </a:lnTo>
                <a:close/>
                <a:moveTo>
                  <a:pt x="4480390" y="3004347"/>
                </a:moveTo>
                <a:cubicBezTo>
                  <a:pt x="4480025" y="3004331"/>
                  <a:pt x="4460328" y="3004688"/>
                  <a:pt x="4458721" y="3008433"/>
                </a:cubicBezTo>
                <a:cubicBezTo>
                  <a:pt x="4457261" y="3011838"/>
                  <a:pt x="4462965" y="3012298"/>
                  <a:pt x="4465087" y="3014230"/>
                </a:cubicBezTo>
                <a:lnTo>
                  <a:pt x="4452848" y="3012423"/>
                </a:lnTo>
                <a:lnTo>
                  <a:pt x="4452221" y="3012027"/>
                </a:lnTo>
                <a:cubicBezTo>
                  <a:pt x="4449667" y="3011548"/>
                  <a:pt x="4446729" y="3011519"/>
                  <a:pt x="4444276" y="3011157"/>
                </a:cubicBezTo>
                <a:cubicBezTo>
                  <a:pt x="4439371" y="3010433"/>
                  <a:pt x="4433738" y="3011757"/>
                  <a:pt x="4428729" y="3011290"/>
                </a:cubicBezTo>
                <a:cubicBezTo>
                  <a:pt x="4430810" y="3011597"/>
                  <a:pt x="4424020" y="3009779"/>
                  <a:pt x="4421295" y="3009581"/>
                </a:cubicBezTo>
                <a:lnTo>
                  <a:pt x="4420905" y="3009791"/>
                </a:lnTo>
                <a:lnTo>
                  <a:pt x="4414349" y="3008535"/>
                </a:lnTo>
                <a:cubicBezTo>
                  <a:pt x="4409608" y="3007490"/>
                  <a:pt x="4404804" y="3006645"/>
                  <a:pt x="4399594" y="3006987"/>
                </a:cubicBezTo>
                <a:cubicBezTo>
                  <a:pt x="4395799" y="3007237"/>
                  <a:pt x="4391887" y="3005359"/>
                  <a:pt x="4388208" y="3007735"/>
                </a:cubicBezTo>
                <a:cubicBezTo>
                  <a:pt x="4385322" y="3009599"/>
                  <a:pt x="4393651" y="3008831"/>
                  <a:pt x="4396533" y="3008963"/>
                </a:cubicBezTo>
                <a:cubicBezTo>
                  <a:pt x="4401627" y="3009198"/>
                  <a:pt x="4407032" y="3008467"/>
                  <a:pt x="4412080" y="3008831"/>
                </a:cubicBezTo>
                <a:lnTo>
                  <a:pt x="4420405" y="3010061"/>
                </a:lnTo>
                <a:lnTo>
                  <a:pt x="4424397" y="3013696"/>
                </a:lnTo>
                <a:lnTo>
                  <a:pt x="4417416" y="3016060"/>
                </a:lnTo>
                <a:cubicBezTo>
                  <a:pt x="4413025" y="3017551"/>
                  <a:pt x="4417216" y="3015635"/>
                  <a:pt x="4402898" y="3014761"/>
                </a:cubicBezTo>
                <a:cubicBezTo>
                  <a:pt x="4397830" y="3014452"/>
                  <a:pt x="4392399" y="3015258"/>
                  <a:pt x="4387352" y="3014893"/>
                </a:cubicBezTo>
                <a:lnTo>
                  <a:pt x="4387345" y="3014893"/>
                </a:lnTo>
                <a:lnTo>
                  <a:pt x="4370702" y="3012434"/>
                </a:lnTo>
                <a:cubicBezTo>
                  <a:pt x="4363628" y="3011390"/>
                  <a:pt x="4355365" y="3014003"/>
                  <a:pt x="4347933" y="3013930"/>
                </a:cubicBezTo>
                <a:cubicBezTo>
                  <a:pt x="4326492" y="3013718"/>
                  <a:pt x="4339704" y="3010993"/>
                  <a:pt x="4334418" y="3012137"/>
                </a:cubicBezTo>
                <a:lnTo>
                  <a:pt x="4330972" y="3012858"/>
                </a:lnTo>
                <a:lnTo>
                  <a:pt x="4322960" y="3010242"/>
                </a:lnTo>
                <a:cubicBezTo>
                  <a:pt x="4319744" y="3009089"/>
                  <a:pt x="4316952" y="3007201"/>
                  <a:pt x="4313533" y="3006421"/>
                </a:cubicBezTo>
                <a:lnTo>
                  <a:pt x="4310905" y="3005826"/>
                </a:lnTo>
                <a:lnTo>
                  <a:pt x="4309557" y="3006093"/>
                </a:lnTo>
                <a:lnTo>
                  <a:pt x="4302109" y="3009591"/>
                </a:lnTo>
                <a:lnTo>
                  <a:pt x="4307412" y="3010374"/>
                </a:lnTo>
                <a:cubicBezTo>
                  <a:pt x="4312126" y="3011510"/>
                  <a:pt x="4316471" y="3013332"/>
                  <a:pt x="4321000" y="3014810"/>
                </a:cubicBezTo>
                <a:cubicBezTo>
                  <a:pt x="4324920" y="3014071"/>
                  <a:pt x="4327835" y="3013498"/>
                  <a:pt x="4329990" y="3013062"/>
                </a:cubicBezTo>
                <a:lnTo>
                  <a:pt x="4330972" y="3012858"/>
                </a:lnTo>
                <a:lnTo>
                  <a:pt x="4336547" y="3014677"/>
                </a:lnTo>
                <a:cubicBezTo>
                  <a:pt x="4343093" y="3016369"/>
                  <a:pt x="4348671" y="3016178"/>
                  <a:pt x="4356257" y="3015159"/>
                </a:cubicBezTo>
                <a:cubicBezTo>
                  <a:pt x="4361032" y="3014517"/>
                  <a:pt x="4365887" y="3013344"/>
                  <a:pt x="4370702" y="3012434"/>
                </a:cubicBezTo>
                <a:cubicBezTo>
                  <a:pt x="4370702" y="3012434"/>
                  <a:pt x="4373437" y="3012946"/>
                  <a:pt x="4376885" y="3013510"/>
                </a:cubicBezTo>
                <a:lnTo>
                  <a:pt x="4387345" y="3014893"/>
                </a:lnTo>
                <a:lnTo>
                  <a:pt x="4404000" y="3017352"/>
                </a:lnTo>
                <a:cubicBezTo>
                  <a:pt x="4406775" y="3017762"/>
                  <a:pt x="4409315" y="3018923"/>
                  <a:pt x="4412324" y="3018581"/>
                </a:cubicBezTo>
                <a:cubicBezTo>
                  <a:pt x="4443786" y="3015015"/>
                  <a:pt x="4418427" y="3017256"/>
                  <a:pt x="4446478" y="3016340"/>
                </a:cubicBezTo>
                <a:cubicBezTo>
                  <a:pt x="4450241" y="3016217"/>
                  <a:pt x="4459188" y="3018707"/>
                  <a:pt x="4457864" y="3015593"/>
                </a:cubicBezTo>
                <a:lnTo>
                  <a:pt x="4457148" y="3015140"/>
                </a:lnTo>
                <a:lnTo>
                  <a:pt x="4469058" y="3015701"/>
                </a:lnTo>
                <a:cubicBezTo>
                  <a:pt x="4474203" y="3015857"/>
                  <a:pt x="4479412" y="3015728"/>
                  <a:pt x="4484796" y="3014712"/>
                </a:cubicBezTo>
                <a:cubicBezTo>
                  <a:pt x="4512627" y="3009464"/>
                  <a:pt x="4486489" y="3012918"/>
                  <a:pt x="4511728" y="3013832"/>
                </a:cubicBezTo>
                <a:cubicBezTo>
                  <a:pt x="4521950" y="3014202"/>
                  <a:pt x="4533011" y="3012119"/>
                  <a:pt x="4542822" y="3013567"/>
                </a:cubicBezTo>
                <a:cubicBezTo>
                  <a:pt x="4545597" y="3013976"/>
                  <a:pt x="4552186" y="3017239"/>
                  <a:pt x="4551146" y="3014796"/>
                </a:cubicBezTo>
                <a:cubicBezTo>
                  <a:pt x="4549823" y="3011683"/>
                  <a:pt x="4545165" y="3011702"/>
                  <a:pt x="4541720" y="3010975"/>
                </a:cubicBezTo>
                <a:cubicBezTo>
                  <a:pt x="4532262" y="3008984"/>
                  <a:pt x="4522298" y="3008107"/>
                  <a:pt x="4512586" y="3006673"/>
                </a:cubicBezTo>
                <a:cubicBezTo>
                  <a:pt x="4509811" y="3006263"/>
                  <a:pt x="4507239" y="3005249"/>
                  <a:pt x="4504262" y="3005444"/>
                </a:cubicBezTo>
                <a:cubicBezTo>
                  <a:pt x="4500467" y="3005694"/>
                  <a:pt x="4496550" y="3006360"/>
                  <a:pt x="4492876" y="3006191"/>
                </a:cubicBezTo>
                <a:cubicBezTo>
                  <a:pt x="4488554" y="3005993"/>
                  <a:pt x="4484713" y="3004546"/>
                  <a:pt x="4480390" y="3004347"/>
                </a:cubicBezTo>
                <a:close/>
                <a:moveTo>
                  <a:pt x="4417714" y="2985377"/>
                </a:moveTo>
                <a:cubicBezTo>
                  <a:pt x="4392741" y="2987016"/>
                  <a:pt x="4396625" y="2987001"/>
                  <a:pt x="4383856" y="2987030"/>
                </a:cubicBezTo>
                <a:lnTo>
                  <a:pt x="4379339" y="2987054"/>
                </a:lnTo>
                <a:lnTo>
                  <a:pt x="4379555" y="2987742"/>
                </a:lnTo>
                <a:lnTo>
                  <a:pt x="4388019" y="2991432"/>
                </a:lnTo>
                <a:lnTo>
                  <a:pt x="4380313" y="2992059"/>
                </a:lnTo>
                <a:lnTo>
                  <a:pt x="4366456" y="2994807"/>
                </a:lnTo>
                <a:lnTo>
                  <a:pt x="4375479" y="2996140"/>
                </a:lnTo>
                <a:cubicBezTo>
                  <a:pt x="4392207" y="2990709"/>
                  <a:pt x="4402678" y="2985586"/>
                  <a:pt x="4418816" y="2987968"/>
                </a:cubicBezTo>
                <a:cubicBezTo>
                  <a:pt x="4422978" y="2988583"/>
                  <a:pt x="4432859" y="2993477"/>
                  <a:pt x="4431302" y="2989813"/>
                </a:cubicBezTo>
                <a:cubicBezTo>
                  <a:pt x="4429466" y="2985494"/>
                  <a:pt x="4422244" y="2986856"/>
                  <a:pt x="4417714" y="2985377"/>
                </a:cubicBezTo>
                <a:close/>
                <a:moveTo>
                  <a:pt x="4690689" y="2933321"/>
                </a:moveTo>
                <a:lnTo>
                  <a:pt x="4733178" y="2945235"/>
                </a:lnTo>
                <a:lnTo>
                  <a:pt x="4698887" y="2946745"/>
                </a:lnTo>
                <a:lnTo>
                  <a:pt x="4695572" y="2946163"/>
                </a:lnTo>
                <a:lnTo>
                  <a:pt x="4694263" y="2936654"/>
                </a:lnTo>
                <a:close/>
                <a:moveTo>
                  <a:pt x="4603817" y="2923803"/>
                </a:moveTo>
                <a:lnTo>
                  <a:pt x="4602895" y="2924145"/>
                </a:lnTo>
                <a:lnTo>
                  <a:pt x="4602401" y="2923978"/>
                </a:lnTo>
                <a:close/>
                <a:moveTo>
                  <a:pt x="4612272" y="2918047"/>
                </a:moveTo>
                <a:lnTo>
                  <a:pt x="4602368" y="2921020"/>
                </a:lnTo>
                <a:cubicBezTo>
                  <a:pt x="4601208" y="2922186"/>
                  <a:pt x="4601018" y="2923060"/>
                  <a:pt x="4601554" y="2923689"/>
                </a:cubicBezTo>
                <a:lnTo>
                  <a:pt x="4602401" y="2923978"/>
                </a:lnTo>
                <a:lnTo>
                  <a:pt x="4596486" y="2924707"/>
                </a:lnTo>
                <a:cubicBezTo>
                  <a:pt x="4594399" y="2925208"/>
                  <a:pt x="4594224" y="2925749"/>
                  <a:pt x="4597131" y="2926289"/>
                </a:cubicBezTo>
                <a:cubicBezTo>
                  <a:pt x="4592252" y="2928977"/>
                  <a:pt x="4594665" y="2930200"/>
                  <a:pt x="4601200" y="2930478"/>
                </a:cubicBezTo>
                <a:lnTo>
                  <a:pt x="4624947" y="2929258"/>
                </a:lnTo>
                <a:lnTo>
                  <a:pt x="4625196" y="2929284"/>
                </a:lnTo>
                <a:lnTo>
                  <a:pt x="4625889" y="2929210"/>
                </a:lnTo>
                <a:lnTo>
                  <a:pt x="4630003" y="2928998"/>
                </a:lnTo>
                <a:lnTo>
                  <a:pt x="4652847" y="2926479"/>
                </a:lnTo>
                <a:lnTo>
                  <a:pt x="4652272" y="2926360"/>
                </a:lnTo>
                <a:lnTo>
                  <a:pt x="4625889" y="2929210"/>
                </a:lnTo>
                <a:lnTo>
                  <a:pt x="4624947" y="2929258"/>
                </a:lnTo>
                <a:lnTo>
                  <a:pt x="4597131" y="2926289"/>
                </a:lnTo>
                <a:lnTo>
                  <a:pt x="4602895" y="2924145"/>
                </a:lnTo>
                <a:lnTo>
                  <a:pt x="4605097" y="2924895"/>
                </a:lnTo>
                <a:cubicBezTo>
                  <a:pt x="4608587" y="2925276"/>
                  <a:pt x="4614008" y="2924877"/>
                  <a:pt x="4619416" y="2924093"/>
                </a:cubicBezTo>
                <a:lnTo>
                  <a:pt x="4626619" y="2922519"/>
                </a:lnTo>
                <a:lnTo>
                  <a:pt x="4633349" y="2922484"/>
                </a:lnTo>
                <a:lnTo>
                  <a:pt x="4629955" y="2921789"/>
                </a:lnTo>
                <a:lnTo>
                  <a:pt x="4626619" y="2922519"/>
                </a:lnTo>
                <a:lnTo>
                  <a:pt x="4622648" y="2922539"/>
                </a:lnTo>
                <a:cubicBezTo>
                  <a:pt x="4617572" y="2922702"/>
                  <a:pt x="4612075" y="2922995"/>
                  <a:pt x="4607326" y="2923370"/>
                </a:cubicBezTo>
                <a:lnTo>
                  <a:pt x="4603817" y="2923803"/>
                </a:lnTo>
                <a:lnTo>
                  <a:pt x="4614546" y="2919813"/>
                </a:lnTo>
                <a:lnTo>
                  <a:pt x="4618237" y="2919388"/>
                </a:lnTo>
                <a:lnTo>
                  <a:pt x="4617692" y="2919277"/>
                </a:lnTo>
                <a:close/>
                <a:moveTo>
                  <a:pt x="4674646" y="2917236"/>
                </a:moveTo>
                <a:cubicBezTo>
                  <a:pt x="4677337" y="2917284"/>
                  <a:pt x="4679825" y="2917518"/>
                  <a:pt x="4680778" y="2918118"/>
                </a:cubicBezTo>
                <a:lnTo>
                  <a:pt x="4680277" y="2919765"/>
                </a:lnTo>
                <a:lnTo>
                  <a:pt x="4674969" y="2918879"/>
                </a:lnTo>
                <a:lnTo>
                  <a:pt x="4664549" y="2917484"/>
                </a:lnTo>
                <a:lnTo>
                  <a:pt x="4667290" y="2917457"/>
                </a:lnTo>
                <a:cubicBezTo>
                  <a:pt x="4669060" y="2917320"/>
                  <a:pt x="4671956" y="2917186"/>
                  <a:pt x="4674646" y="2917236"/>
                </a:cubicBezTo>
                <a:close/>
                <a:moveTo>
                  <a:pt x="4634436" y="2915158"/>
                </a:moveTo>
                <a:cubicBezTo>
                  <a:pt x="4644000" y="2915342"/>
                  <a:pt x="4654191" y="2916235"/>
                  <a:pt x="4663013" y="2917277"/>
                </a:cubicBezTo>
                <a:lnTo>
                  <a:pt x="4664549" y="2917484"/>
                </a:lnTo>
                <a:lnTo>
                  <a:pt x="4635609" y="2917758"/>
                </a:lnTo>
                <a:lnTo>
                  <a:pt x="4627693" y="2915319"/>
                </a:lnTo>
                <a:close/>
                <a:moveTo>
                  <a:pt x="4400014" y="2908456"/>
                </a:moveTo>
                <a:lnTo>
                  <a:pt x="4403298" y="2909231"/>
                </a:lnTo>
                <a:lnTo>
                  <a:pt x="4394050" y="2911186"/>
                </a:lnTo>
                <a:cubicBezTo>
                  <a:pt x="4388544" y="2912166"/>
                  <a:pt x="4383184" y="2912789"/>
                  <a:pt x="4378162" y="2912662"/>
                </a:cubicBezTo>
                <a:lnTo>
                  <a:pt x="4375737" y="2912133"/>
                </a:lnTo>
                <a:close/>
                <a:moveTo>
                  <a:pt x="4388174" y="2905564"/>
                </a:moveTo>
                <a:lnTo>
                  <a:pt x="4385642" y="2906424"/>
                </a:lnTo>
                <a:cubicBezTo>
                  <a:pt x="4383075" y="2906936"/>
                  <a:pt x="4379900" y="2907124"/>
                  <a:pt x="4377959" y="2907487"/>
                </a:cubicBezTo>
                <a:cubicBezTo>
                  <a:pt x="4376598" y="2907741"/>
                  <a:pt x="4374499" y="2908185"/>
                  <a:pt x="4371830" y="2908749"/>
                </a:cubicBezTo>
                <a:lnTo>
                  <a:pt x="4365902" y="2909984"/>
                </a:lnTo>
                <a:lnTo>
                  <a:pt x="4364313" y="2909637"/>
                </a:lnTo>
                <a:lnTo>
                  <a:pt x="4362357" y="2908528"/>
                </a:lnTo>
                <a:lnTo>
                  <a:pt x="4366740" y="2908013"/>
                </a:lnTo>
                <a:cubicBezTo>
                  <a:pt x="4372524" y="2907360"/>
                  <a:pt x="4378087" y="2906738"/>
                  <a:pt x="4383099" y="2906166"/>
                </a:cubicBezTo>
                <a:close/>
                <a:moveTo>
                  <a:pt x="4632917" y="2902496"/>
                </a:moveTo>
                <a:lnTo>
                  <a:pt x="4634640" y="2902528"/>
                </a:lnTo>
                <a:lnTo>
                  <a:pt x="4642902" y="2906324"/>
                </a:lnTo>
                <a:lnTo>
                  <a:pt x="4641542" y="2905858"/>
                </a:lnTo>
                <a:close/>
                <a:moveTo>
                  <a:pt x="4800828" y="2902067"/>
                </a:moveTo>
                <a:lnTo>
                  <a:pt x="4843321" y="2911965"/>
                </a:lnTo>
                <a:cubicBezTo>
                  <a:pt x="4872239" y="2919895"/>
                  <a:pt x="4893601" y="2926000"/>
                  <a:pt x="4911196" y="2931518"/>
                </a:cubicBezTo>
                <a:lnTo>
                  <a:pt x="4915573" y="2933069"/>
                </a:lnTo>
                <a:lnTo>
                  <a:pt x="4887052" y="2933423"/>
                </a:lnTo>
                <a:lnTo>
                  <a:pt x="4878130" y="2930206"/>
                </a:lnTo>
                <a:lnTo>
                  <a:pt x="4812576" y="2906001"/>
                </a:lnTo>
                <a:close/>
                <a:moveTo>
                  <a:pt x="4591199" y="2901719"/>
                </a:moveTo>
                <a:lnTo>
                  <a:pt x="4603668" y="2901951"/>
                </a:lnTo>
                <a:lnTo>
                  <a:pt x="4610784" y="2903014"/>
                </a:lnTo>
                <a:lnTo>
                  <a:pt x="4646009" y="2907751"/>
                </a:lnTo>
                <a:lnTo>
                  <a:pt x="4657580" y="2913066"/>
                </a:lnTo>
                <a:lnTo>
                  <a:pt x="4606933" y="2906497"/>
                </a:lnTo>
                <a:lnTo>
                  <a:pt x="4588243" y="2902558"/>
                </a:lnTo>
                <a:close/>
                <a:moveTo>
                  <a:pt x="4419542" y="2899401"/>
                </a:moveTo>
                <a:lnTo>
                  <a:pt x="4408145" y="2900469"/>
                </a:lnTo>
                <a:lnTo>
                  <a:pt x="4409221" y="2900500"/>
                </a:lnTo>
                <a:cubicBezTo>
                  <a:pt x="4415741" y="2900612"/>
                  <a:pt x="4424070" y="2900706"/>
                  <a:pt x="4434471" y="2900805"/>
                </a:cubicBezTo>
                <a:cubicBezTo>
                  <a:pt x="4434979" y="2900809"/>
                  <a:pt x="4431318" y="2900387"/>
                  <a:pt x="4425319" y="2899835"/>
                </a:cubicBezTo>
                <a:close/>
                <a:moveTo>
                  <a:pt x="4341127" y="2897427"/>
                </a:moveTo>
                <a:lnTo>
                  <a:pt x="4335068" y="2898599"/>
                </a:lnTo>
                <a:lnTo>
                  <a:pt x="4342236" y="2899214"/>
                </a:lnTo>
                <a:lnTo>
                  <a:pt x="4343273" y="2900885"/>
                </a:lnTo>
                <a:lnTo>
                  <a:pt x="4353817" y="2901128"/>
                </a:lnTo>
                <a:lnTo>
                  <a:pt x="4355246" y="2900930"/>
                </a:lnTo>
                <a:lnTo>
                  <a:pt x="4355065" y="2901049"/>
                </a:lnTo>
                <a:cubicBezTo>
                  <a:pt x="4354211" y="2902315"/>
                  <a:pt x="4355025" y="2903965"/>
                  <a:pt x="4358050" y="2906087"/>
                </a:cubicBezTo>
                <a:lnTo>
                  <a:pt x="4362357" y="2908528"/>
                </a:lnTo>
                <a:lnTo>
                  <a:pt x="4349932" y="2909989"/>
                </a:lnTo>
                <a:lnTo>
                  <a:pt x="4352820" y="2912417"/>
                </a:lnTo>
                <a:lnTo>
                  <a:pt x="4362285" y="2910737"/>
                </a:lnTo>
                <a:lnTo>
                  <a:pt x="4365902" y="2909984"/>
                </a:lnTo>
                <a:lnTo>
                  <a:pt x="4375737" y="2912133"/>
                </a:lnTo>
                <a:lnTo>
                  <a:pt x="4356031" y="2915116"/>
                </a:lnTo>
                <a:lnTo>
                  <a:pt x="4360607" y="2918961"/>
                </a:lnTo>
                <a:lnTo>
                  <a:pt x="4362444" y="2918690"/>
                </a:lnTo>
                <a:cubicBezTo>
                  <a:pt x="4368590" y="2918026"/>
                  <a:pt x="4377880" y="2917241"/>
                  <a:pt x="4392160" y="2916361"/>
                </a:cubicBezTo>
                <a:cubicBezTo>
                  <a:pt x="4396682" y="2916083"/>
                  <a:pt x="4401456" y="2918034"/>
                  <a:pt x="4406037" y="2919112"/>
                </a:cubicBezTo>
                <a:lnTo>
                  <a:pt x="4416720" y="2917015"/>
                </a:lnTo>
                <a:lnTo>
                  <a:pt x="4417465" y="2914973"/>
                </a:lnTo>
                <a:lnTo>
                  <a:pt x="4418100" y="2914540"/>
                </a:lnTo>
                <a:lnTo>
                  <a:pt x="4417271" y="2911939"/>
                </a:lnTo>
                <a:cubicBezTo>
                  <a:pt x="4414557" y="2911028"/>
                  <a:pt x="4410294" y="2910569"/>
                  <a:pt x="4406474" y="2909979"/>
                </a:cubicBezTo>
                <a:lnTo>
                  <a:pt x="4403298" y="2909231"/>
                </a:lnTo>
                <a:lnTo>
                  <a:pt x="4427305" y="2904156"/>
                </a:lnTo>
                <a:lnTo>
                  <a:pt x="4434837" y="2903144"/>
                </a:lnTo>
                <a:lnTo>
                  <a:pt x="4437196" y="2901538"/>
                </a:lnTo>
                <a:lnTo>
                  <a:pt x="4396153" y="2904620"/>
                </a:lnTo>
                <a:lnTo>
                  <a:pt x="4388174" y="2905564"/>
                </a:lnTo>
                <a:lnTo>
                  <a:pt x="4388805" y="2905352"/>
                </a:lnTo>
                <a:cubicBezTo>
                  <a:pt x="4389554" y="2904871"/>
                  <a:pt x="4389920" y="2904247"/>
                  <a:pt x="4389674" y="2903419"/>
                </a:cubicBezTo>
                <a:lnTo>
                  <a:pt x="4388921" y="2902273"/>
                </a:lnTo>
                <a:lnTo>
                  <a:pt x="4383672" y="2902765"/>
                </a:lnTo>
                <a:lnTo>
                  <a:pt x="4357924" y="2900558"/>
                </a:lnTo>
                <a:lnTo>
                  <a:pt x="4355246" y="2900930"/>
                </a:lnTo>
                <a:lnTo>
                  <a:pt x="4356056" y="2900398"/>
                </a:lnTo>
                <a:lnTo>
                  <a:pt x="4342236" y="2899214"/>
                </a:lnTo>
                <a:close/>
                <a:moveTo>
                  <a:pt x="4782066" y="2896505"/>
                </a:moveTo>
                <a:lnTo>
                  <a:pt x="4793575" y="2899638"/>
                </a:lnTo>
                <a:lnTo>
                  <a:pt x="4800828" y="2902067"/>
                </a:lnTo>
                <a:lnTo>
                  <a:pt x="4790673" y="2899702"/>
                </a:lnTo>
                <a:close/>
                <a:moveTo>
                  <a:pt x="4922908" y="2896075"/>
                </a:moveTo>
                <a:cubicBezTo>
                  <a:pt x="4926576" y="2897384"/>
                  <a:pt x="4941328" y="2904756"/>
                  <a:pt x="4947213" y="2907276"/>
                </a:cubicBezTo>
                <a:lnTo>
                  <a:pt x="4949956" y="2908058"/>
                </a:lnTo>
                <a:lnTo>
                  <a:pt x="4949673" y="2909370"/>
                </a:lnTo>
                <a:cubicBezTo>
                  <a:pt x="4949323" y="2909822"/>
                  <a:pt x="4948971" y="2910272"/>
                  <a:pt x="4948621" y="2910724"/>
                </a:cubicBezTo>
                <a:lnTo>
                  <a:pt x="4923673" y="2897193"/>
                </a:lnTo>
                <a:cubicBezTo>
                  <a:pt x="4921694" y="2895877"/>
                  <a:pt x="4921686" y="2895640"/>
                  <a:pt x="4922908" y="2896075"/>
                </a:cubicBezTo>
                <a:close/>
                <a:moveTo>
                  <a:pt x="4753929" y="2891144"/>
                </a:moveTo>
                <a:lnTo>
                  <a:pt x="4790673" y="2899702"/>
                </a:lnTo>
                <a:lnTo>
                  <a:pt x="4794581" y="2901153"/>
                </a:lnTo>
                <a:cubicBezTo>
                  <a:pt x="4808951" y="2906825"/>
                  <a:pt x="4818138" y="2911787"/>
                  <a:pt x="4840104" y="2924551"/>
                </a:cubicBezTo>
                <a:lnTo>
                  <a:pt x="4846373" y="2928206"/>
                </a:lnTo>
                <a:lnTo>
                  <a:pt x="4819009" y="2921758"/>
                </a:lnTo>
                <a:lnTo>
                  <a:pt x="4755606" y="2891928"/>
                </a:lnTo>
                <a:close/>
                <a:moveTo>
                  <a:pt x="4282245" y="2891126"/>
                </a:moveTo>
                <a:cubicBezTo>
                  <a:pt x="4285009" y="2891321"/>
                  <a:pt x="4295836" y="2892647"/>
                  <a:pt x="4300213" y="2893069"/>
                </a:cubicBezTo>
                <a:lnTo>
                  <a:pt x="4305305" y="2895783"/>
                </a:lnTo>
                <a:lnTo>
                  <a:pt x="4282706" y="2891382"/>
                </a:lnTo>
                <a:cubicBezTo>
                  <a:pt x="4281298" y="2891121"/>
                  <a:pt x="4281324" y="2891061"/>
                  <a:pt x="4282245" y="2891126"/>
                </a:cubicBezTo>
                <a:close/>
                <a:moveTo>
                  <a:pt x="4776465" y="2889047"/>
                </a:moveTo>
                <a:lnTo>
                  <a:pt x="4781283" y="2889869"/>
                </a:lnTo>
                <a:cubicBezTo>
                  <a:pt x="4797048" y="2892670"/>
                  <a:pt x="4811637" y="2895385"/>
                  <a:pt x="4821424" y="2897406"/>
                </a:cubicBezTo>
                <a:lnTo>
                  <a:pt x="4863697" y="2907328"/>
                </a:lnTo>
                <a:lnTo>
                  <a:pt x="4926953" y="2929741"/>
                </a:lnTo>
                <a:lnTo>
                  <a:pt x="4924191" y="2931059"/>
                </a:lnTo>
                <a:lnTo>
                  <a:pt x="4813074" y="2901597"/>
                </a:lnTo>
                <a:close/>
                <a:moveTo>
                  <a:pt x="4748009" y="2884194"/>
                </a:moveTo>
                <a:lnTo>
                  <a:pt x="4749833" y="2884506"/>
                </a:lnTo>
                <a:lnTo>
                  <a:pt x="4750936" y="2885333"/>
                </a:lnTo>
                <a:close/>
                <a:moveTo>
                  <a:pt x="4949432" y="2883022"/>
                </a:moveTo>
                <a:lnTo>
                  <a:pt x="4954335" y="2884200"/>
                </a:lnTo>
                <a:lnTo>
                  <a:pt x="4954383" y="2884746"/>
                </a:lnTo>
                <a:close/>
                <a:moveTo>
                  <a:pt x="4733960" y="2881801"/>
                </a:moveTo>
                <a:cubicBezTo>
                  <a:pt x="4734004" y="2881808"/>
                  <a:pt x="4734049" y="2881815"/>
                  <a:pt x="4734094" y="2881822"/>
                </a:cubicBezTo>
                <a:lnTo>
                  <a:pt x="4747336" y="2884080"/>
                </a:lnTo>
                <a:lnTo>
                  <a:pt x="4753613" y="2886343"/>
                </a:lnTo>
                <a:lnTo>
                  <a:pt x="4777820" y="2894929"/>
                </a:lnTo>
                <a:lnTo>
                  <a:pt x="4782066" y="2896505"/>
                </a:lnTo>
                <a:lnTo>
                  <a:pt x="4774197" y="2894364"/>
                </a:lnTo>
                <a:lnTo>
                  <a:pt x="4747683" y="2888221"/>
                </a:lnTo>
                <a:close/>
                <a:moveTo>
                  <a:pt x="4298601" y="2880804"/>
                </a:moveTo>
                <a:lnTo>
                  <a:pt x="4284213" y="2882005"/>
                </a:lnTo>
                <a:lnTo>
                  <a:pt x="4282390" y="2883030"/>
                </a:lnTo>
                <a:lnTo>
                  <a:pt x="4278974" y="2891670"/>
                </a:lnTo>
                <a:lnTo>
                  <a:pt x="4289204" y="2894670"/>
                </a:lnTo>
                <a:lnTo>
                  <a:pt x="4305900" y="2896100"/>
                </a:lnTo>
                <a:lnTo>
                  <a:pt x="4305305" y="2895783"/>
                </a:lnTo>
                <a:lnTo>
                  <a:pt x="4307286" y="2896169"/>
                </a:lnTo>
                <a:lnTo>
                  <a:pt x="4309002" y="2896366"/>
                </a:lnTo>
                <a:lnTo>
                  <a:pt x="4326339" y="2897852"/>
                </a:lnTo>
                <a:lnTo>
                  <a:pt x="4340423" y="2896293"/>
                </a:lnTo>
                <a:lnTo>
                  <a:pt x="4335200" y="2887881"/>
                </a:lnTo>
                <a:lnTo>
                  <a:pt x="4335224" y="2886773"/>
                </a:lnTo>
                <a:lnTo>
                  <a:pt x="4324437" y="2885862"/>
                </a:lnTo>
                <a:cubicBezTo>
                  <a:pt x="4317913" y="2885009"/>
                  <a:pt x="4312519" y="2884010"/>
                  <a:pt x="4308024" y="2883033"/>
                </a:cubicBezTo>
                <a:close/>
                <a:moveTo>
                  <a:pt x="4562519" y="2873218"/>
                </a:moveTo>
                <a:lnTo>
                  <a:pt x="4557398" y="2873462"/>
                </a:lnTo>
                <a:lnTo>
                  <a:pt x="4554707" y="2873594"/>
                </a:lnTo>
                <a:lnTo>
                  <a:pt x="4552560" y="2873222"/>
                </a:lnTo>
                <a:close/>
                <a:moveTo>
                  <a:pt x="4722335" y="2870492"/>
                </a:moveTo>
                <a:lnTo>
                  <a:pt x="4776465" y="2889047"/>
                </a:lnTo>
                <a:lnTo>
                  <a:pt x="4749833" y="2884506"/>
                </a:lnTo>
                <a:lnTo>
                  <a:pt x="4746657" y="2882123"/>
                </a:lnTo>
                <a:cubicBezTo>
                  <a:pt x="4742466" y="2879797"/>
                  <a:pt x="4736897" y="2876910"/>
                  <a:pt x="4734103" y="2875532"/>
                </a:cubicBezTo>
                <a:close/>
                <a:moveTo>
                  <a:pt x="4515177" y="2866722"/>
                </a:moveTo>
                <a:lnTo>
                  <a:pt x="4533738" y="2867201"/>
                </a:lnTo>
                <a:lnTo>
                  <a:pt x="4568341" y="2867445"/>
                </a:lnTo>
                <a:lnTo>
                  <a:pt x="4558356" y="2867509"/>
                </a:lnTo>
                <a:lnTo>
                  <a:pt x="4518951" y="2867379"/>
                </a:lnTo>
                <a:close/>
                <a:moveTo>
                  <a:pt x="4648100" y="2866497"/>
                </a:moveTo>
                <a:lnTo>
                  <a:pt x="4638403" y="2866921"/>
                </a:lnTo>
                <a:cubicBezTo>
                  <a:pt x="4619431" y="2867321"/>
                  <a:pt x="4600986" y="2867517"/>
                  <a:pt x="4583422" y="2867551"/>
                </a:cubicBezTo>
                <a:lnTo>
                  <a:pt x="4568341" y="2867445"/>
                </a:lnTo>
                <a:lnTo>
                  <a:pt x="4592896" y="2867286"/>
                </a:lnTo>
                <a:cubicBezTo>
                  <a:pt x="4601454" y="2867145"/>
                  <a:pt x="4612159" y="2866988"/>
                  <a:pt x="4624204" y="2866821"/>
                </a:cubicBezTo>
                <a:close/>
                <a:moveTo>
                  <a:pt x="4651755" y="2866336"/>
                </a:moveTo>
                <a:lnTo>
                  <a:pt x="4652104" y="2866441"/>
                </a:lnTo>
                <a:lnTo>
                  <a:pt x="4648100" y="2866497"/>
                </a:lnTo>
                <a:close/>
                <a:moveTo>
                  <a:pt x="4697300" y="2865814"/>
                </a:moveTo>
                <a:lnTo>
                  <a:pt x="4707549" y="2869626"/>
                </a:lnTo>
                <a:lnTo>
                  <a:pt x="4723045" y="2876695"/>
                </a:lnTo>
                <a:lnTo>
                  <a:pt x="4733960" y="2881801"/>
                </a:lnTo>
                <a:lnTo>
                  <a:pt x="4714659" y="2878753"/>
                </a:lnTo>
                <a:cubicBezTo>
                  <a:pt x="4697969" y="2876233"/>
                  <a:pt x="4690879" y="2875584"/>
                  <a:pt x="4705631" y="2878871"/>
                </a:cubicBezTo>
                <a:lnTo>
                  <a:pt x="4747272" y="2888126"/>
                </a:lnTo>
                <a:lnTo>
                  <a:pt x="4747683" y="2888221"/>
                </a:lnTo>
                <a:lnTo>
                  <a:pt x="4753929" y="2891144"/>
                </a:lnTo>
                <a:lnTo>
                  <a:pt x="4724108" y="2884197"/>
                </a:lnTo>
                <a:cubicBezTo>
                  <a:pt x="4719429" y="2883384"/>
                  <a:pt x="4712503" y="2882359"/>
                  <a:pt x="4705054" y="2881398"/>
                </a:cubicBezTo>
                <a:lnTo>
                  <a:pt x="4690554" y="2879820"/>
                </a:lnTo>
                <a:lnTo>
                  <a:pt x="4671594" y="2873170"/>
                </a:lnTo>
                <a:lnTo>
                  <a:pt x="4676110" y="2873168"/>
                </a:lnTo>
                <a:cubicBezTo>
                  <a:pt x="4686096" y="2873382"/>
                  <a:pt x="4686066" y="2873318"/>
                  <a:pt x="4679805" y="2873148"/>
                </a:cubicBezTo>
                <a:lnTo>
                  <a:pt x="4670956" y="2872945"/>
                </a:lnTo>
                <a:lnTo>
                  <a:pt x="4654408" y="2867142"/>
                </a:lnTo>
                <a:lnTo>
                  <a:pt x="4652104" y="2866441"/>
                </a:lnTo>
                <a:lnTo>
                  <a:pt x="4663558" y="2866286"/>
                </a:lnTo>
                <a:close/>
                <a:moveTo>
                  <a:pt x="4700394" y="2865771"/>
                </a:moveTo>
                <a:lnTo>
                  <a:pt x="4700932" y="2865887"/>
                </a:lnTo>
                <a:lnTo>
                  <a:pt x="4748009" y="2884194"/>
                </a:lnTo>
                <a:lnTo>
                  <a:pt x="4747336" y="2884080"/>
                </a:lnTo>
                <a:lnTo>
                  <a:pt x="4717971" y="2873500"/>
                </a:lnTo>
                <a:lnTo>
                  <a:pt x="4707549" y="2869626"/>
                </a:lnTo>
                <a:lnTo>
                  <a:pt x="4699139" y="2865789"/>
                </a:lnTo>
                <a:close/>
                <a:moveTo>
                  <a:pt x="4710951" y="2865615"/>
                </a:moveTo>
                <a:lnTo>
                  <a:pt x="4722335" y="2870492"/>
                </a:lnTo>
                <a:lnTo>
                  <a:pt x="4722332" y="2870491"/>
                </a:lnTo>
                <a:lnTo>
                  <a:pt x="4700932" y="2865887"/>
                </a:lnTo>
                <a:lnTo>
                  <a:pt x="4700626" y="2865767"/>
                </a:lnTo>
                <a:lnTo>
                  <a:pt x="4706118" y="2865691"/>
                </a:lnTo>
                <a:close/>
                <a:moveTo>
                  <a:pt x="4736501" y="2865213"/>
                </a:moveTo>
                <a:lnTo>
                  <a:pt x="4737390" y="2866585"/>
                </a:lnTo>
                <a:lnTo>
                  <a:pt x="4732466" y="2865277"/>
                </a:lnTo>
                <a:close/>
                <a:moveTo>
                  <a:pt x="4750210" y="2864985"/>
                </a:moveTo>
                <a:lnTo>
                  <a:pt x="4759005" y="2866120"/>
                </a:lnTo>
                <a:cubicBezTo>
                  <a:pt x="4763671" y="2866811"/>
                  <a:pt x="4768007" y="2867516"/>
                  <a:pt x="4770925" y="2868005"/>
                </a:cubicBezTo>
                <a:cubicBezTo>
                  <a:pt x="4795693" y="2872148"/>
                  <a:pt x="4820854" y="2877450"/>
                  <a:pt x="4846478" y="2884836"/>
                </a:cubicBezTo>
                <a:cubicBezTo>
                  <a:pt x="4870650" y="2891803"/>
                  <a:pt x="4895152" y="2900287"/>
                  <a:pt x="4919631" y="2908673"/>
                </a:cubicBezTo>
                <a:lnTo>
                  <a:pt x="4944152" y="2916480"/>
                </a:lnTo>
                <a:lnTo>
                  <a:pt x="4937921" y="2924504"/>
                </a:lnTo>
                <a:cubicBezTo>
                  <a:pt x="4936482" y="2925191"/>
                  <a:pt x="4935043" y="2925878"/>
                  <a:pt x="4933604" y="2926564"/>
                </a:cubicBezTo>
                <a:lnTo>
                  <a:pt x="4931336" y="2925844"/>
                </a:lnTo>
                <a:cubicBezTo>
                  <a:pt x="4913500" y="2920448"/>
                  <a:pt x="4895745" y="2915344"/>
                  <a:pt x="4877586" y="2910588"/>
                </a:cubicBezTo>
                <a:lnTo>
                  <a:pt x="4863697" y="2907328"/>
                </a:lnTo>
                <a:lnTo>
                  <a:pt x="4823069" y="2892933"/>
                </a:lnTo>
                <a:cubicBezTo>
                  <a:pt x="4794510" y="2884150"/>
                  <a:pt x="4766762" y="2880626"/>
                  <a:pt x="4737390" y="2866585"/>
                </a:cubicBezTo>
                <a:cubicBezTo>
                  <a:pt x="4742175" y="2867784"/>
                  <a:pt x="4755768" y="2869279"/>
                  <a:pt x="4750806" y="2867153"/>
                </a:cubicBezTo>
                <a:lnTo>
                  <a:pt x="4742767" y="2865115"/>
                </a:lnTo>
                <a:lnTo>
                  <a:pt x="4747043" y="2865047"/>
                </a:lnTo>
                <a:close/>
                <a:moveTo>
                  <a:pt x="4689679" y="2861511"/>
                </a:moveTo>
                <a:lnTo>
                  <a:pt x="4703285" y="2864077"/>
                </a:lnTo>
                <a:lnTo>
                  <a:pt x="4696986" y="2864353"/>
                </a:lnTo>
                <a:close/>
                <a:moveTo>
                  <a:pt x="4869892" y="2861078"/>
                </a:moveTo>
                <a:lnTo>
                  <a:pt x="4889647" y="2864698"/>
                </a:lnTo>
                <a:cubicBezTo>
                  <a:pt x="4902223" y="2867383"/>
                  <a:pt x="4912559" y="2870371"/>
                  <a:pt x="4922946" y="2873794"/>
                </a:cubicBezTo>
                <a:lnTo>
                  <a:pt x="4949432" y="2883022"/>
                </a:lnTo>
                <a:lnTo>
                  <a:pt x="4911771" y="2873971"/>
                </a:lnTo>
                <a:close/>
                <a:moveTo>
                  <a:pt x="4714339" y="2860112"/>
                </a:moveTo>
                <a:lnTo>
                  <a:pt x="4717519" y="2860183"/>
                </a:lnTo>
                <a:lnTo>
                  <a:pt x="4732216" y="2862807"/>
                </a:lnTo>
                <a:lnTo>
                  <a:pt x="4724454" y="2863149"/>
                </a:lnTo>
                <a:lnTo>
                  <a:pt x="4720541" y="2862108"/>
                </a:lnTo>
                <a:close/>
                <a:moveTo>
                  <a:pt x="4681654" y="2859997"/>
                </a:moveTo>
                <a:lnTo>
                  <a:pt x="4688781" y="2861341"/>
                </a:lnTo>
                <a:lnTo>
                  <a:pt x="4696002" y="2864396"/>
                </a:lnTo>
                <a:lnTo>
                  <a:pt x="4694340" y="2864469"/>
                </a:lnTo>
                <a:lnTo>
                  <a:pt x="4693851" y="2864363"/>
                </a:lnTo>
                <a:lnTo>
                  <a:pt x="4693093" y="2864251"/>
                </a:lnTo>
                <a:close/>
                <a:moveTo>
                  <a:pt x="4685379" y="2859839"/>
                </a:moveTo>
                <a:lnTo>
                  <a:pt x="4689679" y="2861511"/>
                </a:lnTo>
                <a:lnTo>
                  <a:pt x="4688781" y="2861341"/>
                </a:lnTo>
                <a:lnTo>
                  <a:pt x="4688329" y="2861151"/>
                </a:lnTo>
                <a:cubicBezTo>
                  <a:pt x="4685391" y="2859923"/>
                  <a:pt x="4683432" y="2859098"/>
                  <a:pt x="4685379" y="2859839"/>
                </a:cubicBezTo>
                <a:close/>
                <a:moveTo>
                  <a:pt x="4676483" y="2859259"/>
                </a:moveTo>
                <a:cubicBezTo>
                  <a:pt x="4676639" y="2859263"/>
                  <a:pt x="4676795" y="2859265"/>
                  <a:pt x="4676951" y="2859267"/>
                </a:cubicBezTo>
                <a:lnTo>
                  <a:pt x="4679870" y="2859333"/>
                </a:lnTo>
                <a:lnTo>
                  <a:pt x="4681654" y="2859997"/>
                </a:lnTo>
                <a:lnTo>
                  <a:pt x="4680245" y="2859732"/>
                </a:lnTo>
                <a:close/>
                <a:moveTo>
                  <a:pt x="4449030" y="2858663"/>
                </a:moveTo>
                <a:lnTo>
                  <a:pt x="4505112" y="2864972"/>
                </a:lnTo>
                <a:lnTo>
                  <a:pt x="4515177" y="2866722"/>
                </a:lnTo>
                <a:lnTo>
                  <a:pt x="4491482" y="2866110"/>
                </a:lnTo>
                <a:cubicBezTo>
                  <a:pt x="4453651" y="2864730"/>
                  <a:pt x="4430165" y="2862595"/>
                  <a:pt x="4430626" y="2860775"/>
                </a:cubicBezTo>
                <a:cubicBezTo>
                  <a:pt x="4430779" y="2860168"/>
                  <a:pt x="4433593" y="2859598"/>
                  <a:pt x="4439424" y="2859101"/>
                </a:cubicBezTo>
                <a:close/>
                <a:moveTo>
                  <a:pt x="4625362" y="2858314"/>
                </a:moveTo>
                <a:lnTo>
                  <a:pt x="4626756" y="2858334"/>
                </a:lnTo>
                <a:lnTo>
                  <a:pt x="4661764" y="2858985"/>
                </a:lnTo>
                <a:lnTo>
                  <a:pt x="4669416" y="2860724"/>
                </a:lnTo>
                <a:lnTo>
                  <a:pt x="4693093" y="2864251"/>
                </a:lnTo>
                <a:lnTo>
                  <a:pt x="4693750" y="2864495"/>
                </a:lnTo>
                <a:lnTo>
                  <a:pt x="4651755" y="2866336"/>
                </a:lnTo>
                <a:close/>
                <a:moveTo>
                  <a:pt x="4843880" y="2852471"/>
                </a:moveTo>
                <a:lnTo>
                  <a:pt x="4863720" y="2859179"/>
                </a:lnTo>
                <a:lnTo>
                  <a:pt x="4869892" y="2861078"/>
                </a:lnTo>
                <a:lnTo>
                  <a:pt x="4868823" y="2860883"/>
                </a:lnTo>
                <a:cubicBezTo>
                  <a:pt x="4861131" y="2859676"/>
                  <a:pt x="4852594" y="2858529"/>
                  <a:pt x="4842926" y="2857423"/>
                </a:cubicBezTo>
                <a:lnTo>
                  <a:pt x="4812630" y="2855769"/>
                </a:lnTo>
                <a:close/>
                <a:moveTo>
                  <a:pt x="4936388" y="2832241"/>
                </a:moveTo>
                <a:lnTo>
                  <a:pt x="4945418" y="2834270"/>
                </a:lnTo>
                <a:lnTo>
                  <a:pt x="4945678" y="2835148"/>
                </a:lnTo>
                <a:close/>
                <a:moveTo>
                  <a:pt x="4845043" y="2809902"/>
                </a:moveTo>
                <a:cubicBezTo>
                  <a:pt x="4845166" y="2809921"/>
                  <a:pt x="4845290" y="2809938"/>
                  <a:pt x="4845412" y="2809957"/>
                </a:cubicBezTo>
                <a:cubicBezTo>
                  <a:pt x="4866482" y="2813129"/>
                  <a:pt x="4887732" y="2817021"/>
                  <a:pt x="4909733" y="2823904"/>
                </a:cubicBezTo>
                <a:lnTo>
                  <a:pt x="4936388" y="2832241"/>
                </a:lnTo>
                <a:lnTo>
                  <a:pt x="4893002" y="2822490"/>
                </a:lnTo>
                <a:cubicBezTo>
                  <a:pt x="4864560" y="2816058"/>
                  <a:pt x="4849117" y="2812566"/>
                  <a:pt x="4836510" y="2810302"/>
                </a:cubicBezTo>
                <a:lnTo>
                  <a:pt x="4835970" y="2810223"/>
                </a:lnTo>
                <a:close/>
                <a:moveTo>
                  <a:pt x="4930928" y="2805092"/>
                </a:moveTo>
                <a:lnTo>
                  <a:pt x="4935799" y="2813331"/>
                </a:lnTo>
                <a:lnTo>
                  <a:pt x="4907957" y="2810197"/>
                </a:lnTo>
                <a:lnTo>
                  <a:pt x="4894498" y="2807867"/>
                </a:lnTo>
                <a:close/>
                <a:moveTo>
                  <a:pt x="4930811" y="2798129"/>
                </a:moveTo>
                <a:lnTo>
                  <a:pt x="4950610" y="2798962"/>
                </a:lnTo>
                <a:cubicBezTo>
                  <a:pt x="4975086" y="2800150"/>
                  <a:pt x="4985933" y="2801320"/>
                  <a:pt x="4965628" y="2802448"/>
                </a:cubicBezTo>
                <a:lnTo>
                  <a:pt x="4955791" y="2803198"/>
                </a:lnTo>
                <a:lnTo>
                  <a:pt x="4932764" y="2798626"/>
                </a:lnTo>
                <a:close/>
                <a:moveTo>
                  <a:pt x="4924667" y="2797870"/>
                </a:moveTo>
                <a:lnTo>
                  <a:pt x="4930120" y="2798100"/>
                </a:lnTo>
                <a:lnTo>
                  <a:pt x="4932764" y="2798626"/>
                </a:lnTo>
                <a:lnTo>
                  <a:pt x="4933366" y="2798777"/>
                </a:lnTo>
                <a:lnTo>
                  <a:pt x="4951109" y="2803554"/>
                </a:lnTo>
                <a:lnTo>
                  <a:pt x="4930928" y="2805092"/>
                </a:lnTo>
                <a:lnTo>
                  <a:pt x="4929002" y="2801834"/>
                </a:lnTo>
                <a:close/>
                <a:moveTo>
                  <a:pt x="4698150" y="2795077"/>
                </a:moveTo>
                <a:lnTo>
                  <a:pt x="4694572" y="2795808"/>
                </a:lnTo>
                <a:lnTo>
                  <a:pt x="4689621" y="2795300"/>
                </a:lnTo>
                <a:close/>
                <a:moveTo>
                  <a:pt x="4502929" y="2791130"/>
                </a:moveTo>
                <a:cubicBezTo>
                  <a:pt x="4510311" y="2790587"/>
                  <a:pt x="4521680" y="2790736"/>
                  <a:pt x="4535838" y="2791368"/>
                </a:cubicBezTo>
                <a:lnTo>
                  <a:pt x="4547758" y="2792123"/>
                </a:lnTo>
                <a:lnTo>
                  <a:pt x="4559714" y="2794005"/>
                </a:lnTo>
                <a:cubicBezTo>
                  <a:pt x="4564632" y="2794652"/>
                  <a:pt x="4569227" y="2795241"/>
                  <a:pt x="4572610" y="2795994"/>
                </a:cubicBezTo>
                <a:lnTo>
                  <a:pt x="4581553" y="2797694"/>
                </a:lnTo>
                <a:lnTo>
                  <a:pt x="4555086" y="2798157"/>
                </a:lnTo>
                <a:cubicBezTo>
                  <a:pt x="4542862" y="2798279"/>
                  <a:pt x="4531093" y="2798336"/>
                  <a:pt x="4520050" y="2798307"/>
                </a:cubicBezTo>
                <a:lnTo>
                  <a:pt x="4499158" y="2798064"/>
                </a:lnTo>
                <a:lnTo>
                  <a:pt x="4493932" y="2795032"/>
                </a:lnTo>
                <a:cubicBezTo>
                  <a:pt x="4492148" y="2792903"/>
                  <a:pt x="4495545" y="2791670"/>
                  <a:pt x="4502929" y="2791130"/>
                </a:cubicBezTo>
                <a:close/>
                <a:moveTo>
                  <a:pt x="4724580" y="2789494"/>
                </a:moveTo>
                <a:lnTo>
                  <a:pt x="4732715" y="2791025"/>
                </a:lnTo>
                <a:lnTo>
                  <a:pt x="4747154" y="2793741"/>
                </a:lnTo>
                <a:lnTo>
                  <a:pt x="4738360" y="2793969"/>
                </a:lnTo>
                <a:lnTo>
                  <a:pt x="4706091" y="2794869"/>
                </a:lnTo>
                <a:lnTo>
                  <a:pt x="4698150" y="2795077"/>
                </a:lnTo>
                <a:lnTo>
                  <a:pt x="4711963" y="2792251"/>
                </a:lnTo>
                <a:close/>
                <a:moveTo>
                  <a:pt x="4783349" y="2781027"/>
                </a:moveTo>
                <a:lnTo>
                  <a:pt x="4854284" y="2781850"/>
                </a:lnTo>
                <a:lnTo>
                  <a:pt x="4923408" y="2796720"/>
                </a:lnTo>
                <a:lnTo>
                  <a:pt x="4924667" y="2797870"/>
                </a:lnTo>
                <a:lnTo>
                  <a:pt x="4922241" y="2797769"/>
                </a:lnTo>
                <a:cubicBezTo>
                  <a:pt x="4890626" y="2796572"/>
                  <a:pt x="4851225" y="2795363"/>
                  <a:pt x="4821558" y="2794169"/>
                </a:cubicBezTo>
                <a:lnTo>
                  <a:pt x="4813067" y="2793776"/>
                </a:lnTo>
                <a:lnTo>
                  <a:pt x="4752753" y="2783339"/>
                </a:lnTo>
                <a:lnTo>
                  <a:pt x="4760755" y="2781591"/>
                </a:lnTo>
                <a:close/>
                <a:moveTo>
                  <a:pt x="4880982" y="2775022"/>
                </a:moveTo>
                <a:lnTo>
                  <a:pt x="4894596" y="2777715"/>
                </a:lnTo>
                <a:lnTo>
                  <a:pt x="4911339" y="2785686"/>
                </a:lnTo>
                <a:lnTo>
                  <a:pt x="4922695" y="2796069"/>
                </a:lnTo>
                <a:lnTo>
                  <a:pt x="4887643" y="2787169"/>
                </a:lnTo>
                <a:lnTo>
                  <a:pt x="4862071" y="2781941"/>
                </a:lnTo>
                <a:lnTo>
                  <a:pt x="4877691" y="2782122"/>
                </a:lnTo>
                <a:close/>
                <a:moveTo>
                  <a:pt x="4582541" y="2761396"/>
                </a:moveTo>
                <a:lnTo>
                  <a:pt x="4585268" y="2761964"/>
                </a:lnTo>
                <a:cubicBezTo>
                  <a:pt x="4628011" y="2770884"/>
                  <a:pt x="4642153" y="2773845"/>
                  <a:pt x="4671594" y="2779482"/>
                </a:cubicBezTo>
                <a:lnTo>
                  <a:pt x="4691771" y="2783311"/>
                </a:lnTo>
                <a:lnTo>
                  <a:pt x="4690002" y="2783356"/>
                </a:lnTo>
                <a:cubicBezTo>
                  <a:pt x="4658721" y="2783561"/>
                  <a:pt x="4627108" y="2782625"/>
                  <a:pt x="4594666" y="2778837"/>
                </a:cubicBezTo>
                <a:lnTo>
                  <a:pt x="4545665" y="2768268"/>
                </a:lnTo>
                <a:lnTo>
                  <a:pt x="4564925" y="2764793"/>
                </a:lnTo>
                <a:close/>
                <a:moveTo>
                  <a:pt x="4609981" y="2756105"/>
                </a:moveTo>
                <a:lnTo>
                  <a:pt x="4634353" y="2757715"/>
                </a:lnTo>
                <a:cubicBezTo>
                  <a:pt x="4695480" y="2760304"/>
                  <a:pt x="4737757" y="2762586"/>
                  <a:pt x="4775275" y="2766761"/>
                </a:cubicBezTo>
                <a:lnTo>
                  <a:pt x="4798798" y="2769915"/>
                </a:lnTo>
                <a:lnTo>
                  <a:pt x="4813807" y="2773145"/>
                </a:lnTo>
                <a:lnTo>
                  <a:pt x="4778030" y="2777816"/>
                </a:lnTo>
                <a:lnTo>
                  <a:pt x="4760755" y="2781591"/>
                </a:lnTo>
                <a:lnTo>
                  <a:pt x="4744931" y="2781985"/>
                </a:lnTo>
                <a:lnTo>
                  <a:pt x="4664601" y="2768083"/>
                </a:lnTo>
                <a:cubicBezTo>
                  <a:pt x="4645235" y="2764985"/>
                  <a:pt x="4626553" y="2763869"/>
                  <a:pt x="4607579" y="2761771"/>
                </a:cubicBezTo>
                <a:lnTo>
                  <a:pt x="4594600" y="2759071"/>
                </a:lnTo>
                <a:close/>
                <a:moveTo>
                  <a:pt x="4674752" y="2749564"/>
                </a:moveTo>
                <a:lnTo>
                  <a:pt x="4686467" y="2750261"/>
                </a:lnTo>
                <a:cubicBezTo>
                  <a:pt x="4706854" y="2751403"/>
                  <a:pt x="4726415" y="2752379"/>
                  <a:pt x="4743929" y="2752976"/>
                </a:cubicBezTo>
                <a:cubicBezTo>
                  <a:pt x="4744107" y="2752978"/>
                  <a:pt x="4744288" y="2752979"/>
                  <a:pt x="4744467" y="2752982"/>
                </a:cubicBezTo>
                <a:lnTo>
                  <a:pt x="4793427" y="2757701"/>
                </a:lnTo>
                <a:lnTo>
                  <a:pt x="4857596" y="2770395"/>
                </a:lnTo>
                <a:lnTo>
                  <a:pt x="4838584" y="2769908"/>
                </a:lnTo>
                <a:lnTo>
                  <a:pt x="4817001" y="2772727"/>
                </a:lnTo>
                <a:lnTo>
                  <a:pt x="4811728" y="2771649"/>
                </a:lnTo>
                <a:lnTo>
                  <a:pt x="4798798" y="2769915"/>
                </a:lnTo>
                <a:lnTo>
                  <a:pt x="4768493" y="2763397"/>
                </a:lnTo>
                <a:cubicBezTo>
                  <a:pt x="4706935" y="2750505"/>
                  <a:pt x="4688584" y="2751525"/>
                  <a:pt x="4677791" y="2750561"/>
                </a:cubicBezTo>
                <a:close/>
                <a:moveTo>
                  <a:pt x="4846322" y="2749229"/>
                </a:moveTo>
                <a:lnTo>
                  <a:pt x="4891213" y="2752946"/>
                </a:lnTo>
                <a:lnTo>
                  <a:pt x="4886559" y="2762986"/>
                </a:lnTo>
                <a:lnTo>
                  <a:pt x="4879881" y="2761584"/>
                </a:lnTo>
                <a:lnTo>
                  <a:pt x="4835571" y="2750019"/>
                </a:lnTo>
                <a:close/>
                <a:moveTo>
                  <a:pt x="4666113" y="2745429"/>
                </a:moveTo>
                <a:lnTo>
                  <a:pt x="4687962" y="2747536"/>
                </a:lnTo>
                <a:lnTo>
                  <a:pt x="4682189" y="2748301"/>
                </a:lnTo>
                <a:lnTo>
                  <a:pt x="4671739" y="2748574"/>
                </a:lnTo>
                <a:lnTo>
                  <a:pt x="4662817" y="2745643"/>
                </a:lnTo>
                <a:cubicBezTo>
                  <a:pt x="4662792" y="2745628"/>
                  <a:pt x="4662768" y="2745613"/>
                  <a:pt x="4662743" y="2745596"/>
                </a:cubicBezTo>
                <a:cubicBezTo>
                  <a:pt x="4662763" y="2745593"/>
                  <a:pt x="4662782" y="2745589"/>
                  <a:pt x="4662803" y="2745584"/>
                </a:cubicBezTo>
                <a:close/>
                <a:moveTo>
                  <a:pt x="4552898" y="2742668"/>
                </a:moveTo>
                <a:lnTo>
                  <a:pt x="4564014" y="2743094"/>
                </a:lnTo>
                <a:cubicBezTo>
                  <a:pt x="4582815" y="2744060"/>
                  <a:pt x="4603235" y="2745281"/>
                  <a:pt x="4624050" y="2746545"/>
                </a:cubicBezTo>
                <a:lnTo>
                  <a:pt x="4632067" y="2747022"/>
                </a:lnTo>
                <a:lnTo>
                  <a:pt x="4617444" y="2747707"/>
                </a:lnTo>
                <a:lnTo>
                  <a:pt x="4591209" y="2749164"/>
                </a:lnTo>
                <a:lnTo>
                  <a:pt x="4555896" y="2743627"/>
                </a:lnTo>
                <a:close/>
                <a:moveTo>
                  <a:pt x="64757" y="2742574"/>
                </a:moveTo>
                <a:lnTo>
                  <a:pt x="62347" y="2756032"/>
                </a:lnTo>
                <a:lnTo>
                  <a:pt x="61654" y="2754911"/>
                </a:lnTo>
                <a:lnTo>
                  <a:pt x="62057" y="2753282"/>
                </a:lnTo>
                <a:close/>
                <a:moveTo>
                  <a:pt x="4783222" y="2736597"/>
                </a:moveTo>
                <a:lnTo>
                  <a:pt x="4785062" y="2736836"/>
                </a:lnTo>
                <a:lnTo>
                  <a:pt x="4815888" y="2744882"/>
                </a:lnTo>
                <a:lnTo>
                  <a:pt x="4793098" y="2744824"/>
                </a:lnTo>
                <a:lnTo>
                  <a:pt x="4740936" y="2740506"/>
                </a:lnTo>
                <a:lnTo>
                  <a:pt x="4762640" y="2737625"/>
                </a:lnTo>
                <a:close/>
                <a:moveTo>
                  <a:pt x="4735518" y="2730409"/>
                </a:moveTo>
                <a:lnTo>
                  <a:pt x="4769900" y="2734869"/>
                </a:lnTo>
                <a:lnTo>
                  <a:pt x="4758908" y="2735050"/>
                </a:lnTo>
                <a:cubicBezTo>
                  <a:pt x="4741389" y="2735487"/>
                  <a:pt x="4727632" y="2736224"/>
                  <a:pt x="4725048" y="2737508"/>
                </a:cubicBezTo>
                <a:lnTo>
                  <a:pt x="4729805" y="2739584"/>
                </a:lnTo>
                <a:lnTo>
                  <a:pt x="4716349" y="2738469"/>
                </a:lnTo>
                <a:lnTo>
                  <a:pt x="4704628" y="2736950"/>
                </a:lnTo>
                <a:close/>
                <a:moveTo>
                  <a:pt x="4812455" y="2721937"/>
                </a:moveTo>
                <a:lnTo>
                  <a:pt x="4818290" y="2725536"/>
                </a:lnTo>
                <a:lnTo>
                  <a:pt x="4821416" y="2727673"/>
                </a:lnTo>
                <a:lnTo>
                  <a:pt x="4815460" y="2727734"/>
                </a:lnTo>
                <a:cubicBezTo>
                  <a:pt x="4811536" y="2727550"/>
                  <a:pt x="4808621" y="2727107"/>
                  <a:pt x="4807253" y="2726333"/>
                </a:cubicBezTo>
                <a:cubicBezTo>
                  <a:pt x="4805884" y="2725560"/>
                  <a:pt x="4806059" y="2724454"/>
                  <a:pt x="4808310" y="2722944"/>
                </a:cubicBezTo>
                <a:close/>
                <a:moveTo>
                  <a:pt x="4903123" y="2717840"/>
                </a:moveTo>
                <a:lnTo>
                  <a:pt x="4905201" y="2719662"/>
                </a:lnTo>
                <a:lnTo>
                  <a:pt x="4902733" y="2719213"/>
                </a:lnTo>
                <a:close/>
                <a:moveTo>
                  <a:pt x="4867718" y="2712836"/>
                </a:moveTo>
                <a:lnTo>
                  <a:pt x="4902733" y="2719213"/>
                </a:lnTo>
                <a:lnTo>
                  <a:pt x="4897278" y="2738413"/>
                </a:lnTo>
                <a:lnTo>
                  <a:pt x="4880605" y="2736338"/>
                </a:lnTo>
                <a:lnTo>
                  <a:pt x="4832383" y="2734296"/>
                </a:lnTo>
                <a:lnTo>
                  <a:pt x="4838145" y="2734266"/>
                </a:lnTo>
                <a:cubicBezTo>
                  <a:pt x="4850286" y="2734168"/>
                  <a:pt x="4855079" y="2733998"/>
                  <a:pt x="4845115" y="2733507"/>
                </a:cubicBezTo>
                <a:lnTo>
                  <a:pt x="4830711" y="2734226"/>
                </a:lnTo>
                <a:lnTo>
                  <a:pt x="4759879" y="2731225"/>
                </a:lnTo>
                <a:cubicBezTo>
                  <a:pt x="4750492" y="2730828"/>
                  <a:pt x="4743558" y="2730660"/>
                  <a:pt x="4737873" y="2730505"/>
                </a:cubicBezTo>
                <a:lnTo>
                  <a:pt x="4735551" y="2730402"/>
                </a:lnTo>
                <a:lnTo>
                  <a:pt x="4740094" y="2729441"/>
                </a:lnTo>
                <a:lnTo>
                  <a:pt x="4753107" y="2726641"/>
                </a:lnTo>
                <a:lnTo>
                  <a:pt x="4786529" y="2728411"/>
                </a:lnTo>
                <a:cubicBezTo>
                  <a:pt x="4800635" y="2729168"/>
                  <a:pt x="4813194" y="2729867"/>
                  <a:pt x="4823294" y="2730517"/>
                </a:cubicBezTo>
                <a:cubicBezTo>
                  <a:pt x="4824721" y="2730609"/>
                  <a:pt x="4824641" y="2730085"/>
                  <a:pt x="4823619" y="2729179"/>
                </a:cubicBezTo>
                <a:lnTo>
                  <a:pt x="4821416" y="2727673"/>
                </a:lnTo>
                <a:lnTo>
                  <a:pt x="4829729" y="2727588"/>
                </a:lnTo>
                <a:cubicBezTo>
                  <a:pt x="4856785" y="2726295"/>
                  <a:pt x="4895763" y="2720375"/>
                  <a:pt x="4879960" y="2718964"/>
                </a:cubicBezTo>
                <a:lnTo>
                  <a:pt x="4842927" y="2714518"/>
                </a:lnTo>
                <a:lnTo>
                  <a:pt x="4847010" y="2713523"/>
                </a:lnTo>
                <a:close/>
                <a:moveTo>
                  <a:pt x="4822233" y="2712033"/>
                </a:moveTo>
                <a:lnTo>
                  <a:pt x="4842927" y="2714518"/>
                </a:lnTo>
                <a:lnTo>
                  <a:pt x="4812455" y="2721937"/>
                </a:lnTo>
                <a:lnTo>
                  <a:pt x="4804239" y="2716867"/>
                </a:lnTo>
                <a:lnTo>
                  <a:pt x="4798987" y="2716845"/>
                </a:lnTo>
                <a:lnTo>
                  <a:pt x="4817474" y="2712951"/>
                </a:lnTo>
                <a:close/>
                <a:moveTo>
                  <a:pt x="4563672" y="2706936"/>
                </a:moveTo>
                <a:lnTo>
                  <a:pt x="4578229" y="2707276"/>
                </a:lnTo>
                <a:cubicBezTo>
                  <a:pt x="4634731" y="2709674"/>
                  <a:pt x="4706040" y="2715009"/>
                  <a:pt x="4758841" y="2716673"/>
                </a:cubicBezTo>
                <a:lnTo>
                  <a:pt x="4798987" y="2716845"/>
                </a:lnTo>
                <a:lnTo>
                  <a:pt x="4782401" y="2720338"/>
                </a:lnTo>
                <a:lnTo>
                  <a:pt x="4753107" y="2726641"/>
                </a:lnTo>
                <a:lnTo>
                  <a:pt x="4740484" y="2725972"/>
                </a:lnTo>
                <a:lnTo>
                  <a:pt x="4705774" y="2724013"/>
                </a:lnTo>
                <a:lnTo>
                  <a:pt x="4682683" y="2718869"/>
                </a:lnTo>
                <a:cubicBezTo>
                  <a:pt x="4677935" y="2717812"/>
                  <a:pt x="4664496" y="2713814"/>
                  <a:pt x="4669270" y="2718301"/>
                </a:cubicBezTo>
                <a:lnTo>
                  <a:pt x="4677879" y="2722305"/>
                </a:lnTo>
                <a:lnTo>
                  <a:pt x="4642489" y="2719937"/>
                </a:lnTo>
                <a:cubicBezTo>
                  <a:pt x="4597007" y="2716497"/>
                  <a:pt x="4562282" y="2712388"/>
                  <a:pt x="4562991" y="2707443"/>
                </a:cubicBezTo>
                <a:cubicBezTo>
                  <a:pt x="4563218" y="2707275"/>
                  <a:pt x="4563445" y="2707106"/>
                  <a:pt x="4563672" y="2706936"/>
                </a:cubicBezTo>
                <a:close/>
                <a:moveTo>
                  <a:pt x="4872480" y="2703736"/>
                </a:moveTo>
                <a:cubicBezTo>
                  <a:pt x="4894583" y="2701805"/>
                  <a:pt x="4903448" y="2705582"/>
                  <a:pt x="4903358" y="2717016"/>
                </a:cubicBezTo>
                <a:lnTo>
                  <a:pt x="4903123" y="2717840"/>
                </a:lnTo>
                <a:lnTo>
                  <a:pt x="4901010" y="2715988"/>
                </a:lnTo>
                <a:cubicBezTo>
                  <a:pt x="4897197" y="2713920"/>
                  <a:pt x="4892285" y="2711815"/>
                  <a:pt x="4890219" y="2712090"/>
                </a:cubicBezTo>
                <a:lnTo>
                  <a:pt x="4867718" y="2712836"/>
                </a:lnTo>
                <a:lnTo>
                  <a:pt x="4851569" y="2709896"/>
                </a:lnTo>
                <a:lnTo>
                  <a:pt x="4842258" y="2708178"/>
                </a:lnTo>
                <a:lnTo>
                  <a:pt x="4845806" y="2707496"/>
                </a:lnTo>
                <a:cubicBezTo>
                  <a:pt x="4856274" y="2705656"/>
                  <a:pt x="4865112" y="2704379"/>
                  <a:pt x="4872480" y="2703736"/>
                </a:cubicBezTo>
                <a:close/>
                <a:moveTo>
                  <a:pt x="71479" y="2667065"/>
                </a:moveTo>
                <a:lnTo>
                  <a:pt x="60693" y="2753353"/>
                </a:lnTo>
                <a:lnTo>
                  <a:pt x="57836" y="2748725"/>
                </a:lnTo>
                <a:lnTo>
                  <a:pt x="61515" y="2723821"/>
                </a:lnTo>
                <a:cubicBezTo>
                  <a:pt x="63198" y="2712046"/>
                  <a:pt x="65136" y="2698274"/>
                  <a:pt x="67733" y="2680095"/>
                </a:cubicBezTo>
                <a:close/>
                <a:moveTo>
                  <a:pt x="4988439" y="2657350"/>
                </a:moveTo>
                <a:lnTo>
                  <a:pt x="4996476" y="2659851"/>
                </a:lnTo>
                <a:lnTo>
                  <a:pt x="4991785" y="2659768"/>
                </a:lnTo>
                <a:close/>
                <a:moveTo>
                  <a:pt x="5070555" y="2656836"/>
                </a:moveTo>
                <a:lnTo>
                  <a:pt x="5075922" y="2657164"/>
                </a:lnTo>
                <a:lnTo>
                  <a:pt x="5076522" y="2657206"/>
                </a:lnTo>
                <a:lnTo>
                  <a:pt x="5072805" y="2658149"/>
                </a:lnTo>
                <a:close/>
                <a:moveTo>
                  <a:pt x="4966230" y="2650604"/>
                </a:moveTo>
                <a:lnTo>
                  <a:pt x="4975918" y="2651204"/>
                </a:lnTo>
                <a:lnTo>
                  <a:pt x="4985994" y="2655585"/>
                </a:lnTo>
                <a:lnTo>
                  <a:pt x="4988439" y="2657350"/>
                </a:lnTo>
                <a:lnTo>
                  <a:pt x="4987404" y="2657029"/>
                </a:lnTo>
                <a:close/>
                <a:moveTo>
                  <a:pt x="97868" y="2579222"/>
                </a:moveTo>
                <a:lnTo>
                  <a:pt x="84667" y="2671628"/>
                </a:lnTo>
                <a:cubicBezTo>
                  <a:pt x="73003" y="2712451"/>
                  <a:pt x="70015" y="2722283"/>
                  <a:pt x="67204" y="2732870"/>
                </a:cubicBezTo>
                <a:lnTo>
                  <a:pt x="64757" y="2742574"/>
                </a:lnTo>
                <a:lnTo>
                  <a:pt x="68741" y="2720328"/>
                </a:lnTo>
                <a:cubicBezTo>
                  <a:pt x="83100" y="2641491"/>
                  <a:pt x="90548" y="2607467"/>
                  <a:pt x="94740" y="2590706"/>
                </a:cubicBezTo>
                <a:close/>
                <a:moveTo>
                  <a:pt x="4914273" y="2574392"/>
                </a:moveTo>
                <a:lnTo>
                  <a:pt x="4939611" y="2579332"/>
                </a:lnTo>
                <a:lnTo>
                  <a:pt x="4938701" y="2581310"/>
                </a:lnTo>
                <a:lnTo>
                  <a:pt x="4926862" y="2577885"/>
                </a:lnTo>
                <a:close/>
                <a:moveTo>
                  <a:pt x="4873950" y="2563476"/>
                </a:moveTo>
                <a:lnTo>
                  <a:pt x="4892830" y="2568444"/>
                </a:lnTo>
                <a:lnTo>
                  <a:pt x="4914273" y="2574392"/>
                </a:lnTo>
                <a:lnTo>
                  <a:pt x="4912956" y="2574135"/>
                </a:lnTo>
                <a:lnTo>
                  <a:pt x="4871925" y="2566579"/>
                </a:lnTo>
                <a:lnTo>
                  <a:pt x="4863892" y="2565098"/>
                </a:lnTo>
                <a:lnTo>
                  <a:pt x="4873066" y="2563580"/>
                </a:lnTo>
                <a:close/>
                <a:moveTo>
                  <a:pt x="4934873" y="2549116"/>
                </a:moveTo>
                <a:lnTo>
                  <a:pt x="4969746" y="2559168"/>
                </a:lnTo>
                <a:lnTo>
                  <a:pt x="4959889" y="2559262"/>
                </a:lnTo>
                <a:lnTo>
                  <a:pt x="4941295" y="2552617"/>
                </a:lnTo>
                <a:lnTo>
                  <a:pt x="4925675" y="2549137"/>
                </a:lnTo>
                <a:close/>
                <a:moveTo>
                  <a:pt x="4796293" y="2549106"/>
                </a:moveTo>
                <a:lnTo>
                  <a:pt x="4814282" y="2549124"/>
                </a:lnTo>
                <a:lnTo>
                  <a:pt x="4854394" y="2558330"/>
                </a:lnTo>
                <a:lnTo>
                  <a:pt x="4861477" y="2560193"/>
                </a:lnTo>
                <a:lnTo>
                  <a:pt x="4842887" y="2560370"/>
                </a:lnTo>
                <a:lnTo>
                  <a:pt x="4839742" y="2559409"/>
                </a:lnTo>
                <a:cubicBezTo>
                  <a:pt x="4834070" y="2557885"/>
                  <a:pt x="4823327" y="2555247"/>
                  <a:pt x="4802502" y="2550503"/>
                </a:cubicBezTo>
                <a:close/>
                <a:moveTo>
                  <a:pt x="4957367" y="2549064"/>
                </a:moveTo>
                <a:cubicBezTo>
                  <a:pt x="4957491" y="2549065"/>
                  <a:pt x="4957614" y="2549063"/>
                  <a:pt x="4957739" y="2549064"/>
                </a:cubicBezTo>
                <a:lnTo>
                  <a:pt x="4977607" y="2554125"/>
                </a:lnTo>
                <a:cubicBezTo>
                  <a:pt x="4983506" y="2555507"/>
                  <a:pt x="4988352" y="2556523"/>
                  <a:pt x="4992527" y="2557337"/>
                </a:cubicBezTo>
                <a:lnTo>
                  <a:pt x="5000705" y="2558871"/>
                </a:lnTo>
                <a:cubicBezTo>
                  <a:pt x="5000670" y="2558873"/>
                  <a:pt x="5000634" y="2558875"/>
                  <a:pt x="5000599" y="2558877"/>
                </a:cubicBezTo>
                <a:lnTo>
                  <a:pt x="4991906" y="2558960"/>
                </a:lnTo>
                <a:lnTo>
                  <a:pt x="4974830" y="2554037"/>
                </a:lnTo>
                <a:close/>
                <a:moveTo>
                  <a:pt x="5041718" y="2548872"/>
                </a:moveTo>
                <a:lnTo>
                  <a:pt x="5045481" y="2550462"/>
                </a:lnTo>
                <a:lnTo>
                  <a:pt x="5046908" y="2550974"/>
                </a:lnTo>
                <a:lnTo>
                  <a:pt x="5044580" y="2551241"/>
                </a:lnTo>
                <a:lnTo>
                  <a:pt x="5033563" y="2548891"/>
                </a:lnTo>
                <a:close/>
                <a:moveTo>
                  <a:pt x="5062979" y="2548823"/>
                </a:moveTo>
                <a:lnTo>
                  <a:pt x="5073828" y="2554309"/>
                </a:lnTo>
                <a:lnTo>
                  <a:pt x="5059111" y="2555364"/>
                </a:lnTo>
                <a:lnTo>
                  <a:pt x="5046908" y="2550974"/>
                </a:lnTo>
                <a:lnTo>
                  <a:pt x="5051662" y="2550430"/>
                </a:lnTo>
                <a:lnTo>
                  <a:pt x="5050925" y="2548849"/>
                </a:lnTo>
                <a:close/>
                <a:moveTo>
                  <a:pt x="103888" y="2539371"/>
                </a:moveTo>
                <a:lnTo>
                  <a:pt x="102083" y="2557335"/>
                </a:lnTo>
                <a:cubicBezTo>
                  <a:pt x="100769" y="2569337"/>
                  <a:pt x="100179" y="2571228"/>
                  <a:pt x="98442" y="2577115"/>
                </a:cubicBezTo>
                <a:lnTo>
                  <a:pt x="97868" y="2579222"/>
                </a:lnTo>
                <a:lnTo>
                  <a:pt x="101600" y="2553095"/>
                </a:lnTo>
                <a:close/>
                <a:moveTo>
                  <a:pt x="4775452" y="2518215"/>
                </a:moveTo>
                <a:lnTo>
                  <a:pt x="4828790" y="2525133"/>
                </a:lnTo>
                <a:lnTo>
                  <a:pt x="4834205" y="2526694"/>
                </a:lnTo>
                <a:lnTo>
                  <a:pt x="4818137" y="2526987"/>
                </a:lnTo>
                <a:lnTo>
                  <a:pt x="4772237" y="2518502"/>
                </a:lnTo>
                <a:close/>
                <a:moveTo>
                  <a:pt x="4825097" y="2513760"/>
                </a:moveTo>
                <a:lnTo>
                  <a:pt x="4858906" y="2517322"/>
                </a:lnTo>
                <a:lnTo>
                  <a:pt x="4878886" y="2525881"/>
                </a:lnTo>
                <a:lnTo>
                  <a:pt x="4863980" y="2526151"/>
                </a:lnTo>
                <a:lnTo>
                  <a:pt x="4793542" y="2516592"/>
                </a:lnTo>
                <a:close/>
                <a:moveTo>
                  <a:pt x="17242" y="2509636"/>
                </a:moveTo>
                <a:lnTo>
                  <a:pt x="15406" y="2523267"/>
                </a:lnTo>
                <a:lnTo>
                  <a:pt x="13725" y="2540482"/>
                </a:lnTo>
                <a:lnTo>
                  <a:pt x="8635" y="2560822"/>
                </a:lnTo>
                <a:lnTo>
                  <a:pt x="3102" y="2604694"/>
                </a:lnTo>
                <a:lnTo>
                  <a:pt x="0" y="2595427"/>
                </a:lnTo>
                <a:lnTo>
                  <a:pt x="16136" y="2514631"/>
                </a:lnTo>
                <a:close/>
                <a:moveTo>
                  <a:pt x="4899917" y="2507046"/>
                </a:moveTo>
                <a:lnTo>
                  <a:pt x="4917247" y="2511002"/>
                </a:lnTo>
                <a:cubicBezTo>
                  <a:pt x="4929970" y="2514253"/>
                  <a:pt x="4942139" y="2517741"/>
                  <a:pt x="4952802" y="2521299"/>
                </a:cubicBezTo>
                <a:lnTo>
                  <a:pt x="4961433" y="2524377"/>
                </a:lnTo>
                <a:lnTo>
                  <a:pt x="4954622" y="2524501"/>
                </a:lnTo>
                <a:lnTo>
                  <a:pt x="4900791" y="2514552"/>
                </a:lnTo>
                <a:lnTo>
                  <a:pt x="4873167" y="2509447"/>
                </a:lnTo>
                <a:close/>
                <a:moveTo>
                  <a:pt x="5065936" y="2506490"/>
                </a:moveTo>
                <a:lnTo>
                  <a:pt x="5078580" y="2510109"/>
                </a:lnTo>
                <a:lnTo>
                  <a:pt x="5074363" y="2510863"/>
                </a:lnTo>
                <a:close/>
                <a:moveTo>
                  <a:pt x="4680038" y="2505097"/>
                </a:moveTo>
                <a:cubicBezTo>
                  <a:pt x="4683111" y="2504687"/>
                  <a:pt x="4686982" y="2504657"/>
                  <a:pt x="4692876" y="2505746"/>
                </a:cubicBezTo>
                <a:lnTo>
                  <a:pt x="4710536" y="2509680"/>
                </a:lnTo>
                <a:lnTo>
                  <a:pt x="4698382" y="2510522"/>
                </a:lnTo>
                <a:lnTo>
                  <a:pt x="4697939" y="2510504"/>
                </a:lnTo>
                <a:lnTo>
                  <a:pt x="4671065" y="2506671"/>
                </a:lnTo>
                <a:lnTo>
                  <a:pt x="4671987" y="2506718"/>
                </a:lnTo>
                <a:cubicBezTo>
                  <a:pt x="4674689" y="2506293"/>
                  <a:pt x="4676964" y="2505505"/>
                  <a:pt x="4680038" y="2505097"/>
                </a:cubicBezTo>
                <a:close/>
                <a:moveTo>
                  <a:pt x="4657126" y="2504683"/>
                </a:moveTo>
                <a:lnTo>
                  <a:pt x="4671065" y="2506671"/>
                </a:lnTo>
                <a:lnTo>
                  <a:pt x="4661377" y="2506168"/>
                </a:lnTo>
                <a:close/>
                <a:moveTo>
                  <a:pt x="4980117" y="2499976"/>
                </a:moveTo>
                <a:lnTo>
                  <a:pt x="4987591" y="2501721"/>
                </a:lnTo>
                <a:cubicBezTo>
                  <a:pt x="4997947" y="2504416"/>
                  <a:pt x="5010999" y="2508037"/>
                  <a:pt x="5027991" y="2512927"/>
                </a:cubicBezTo>
                <a:lnTo>
                  <a:pt x="5041159" y="2516796"/>
                </a:lnTo>
                <a:lnTo>
                  <a:pt x="5036481" y="2517632"/>
                </a:lnTo>
                <a:lnTo>
                  <a:pt x="5032107" y="2518258"/>
                </a:lnTo>
                <a:lnTo>
                  <a:pt x="5023161" y="2515192"/>
                </a:lnTo>
                <a:cubicBezTo>
                  <a:pt x="5012294" y="2512347"/>
                  <a:pt x="5001898" y="2511260"/>
                  <a:pt x="4991269" y="2509296"/>
                </a:cubicBezTo>
                <a:lnTo>
                  <a:pt x="4961741" y="2501568"/>
                </a:lnTo>
                <a:close/>
                <a:moveTo>
                  <a:pt x="5040425" y="2495318"/>
                </a:moveTo>
                <a:lnTo>
                  <a:pt x="5049856" y="2498147"/>
                </a:lnTo>
                <a:lnTo>
                  <a:pt x="5065936" y="2506490"/>
                </a:lnTo>
                <a:lnTo>
                  <a:pt x="5059142" y="2504545"/>
                </a:lnTo>
                <a:cubicBezTo>
                  <a:pt x="5049064" y="2502098"/>
                  <a:pt x="5037415" y="2499669"/>
                  <a:pt x="5023029" y="2497010"/>
                </a:cubicBezTo>
                <a:lnTo>
                  <a:pt x="5020264" y="2496499"/>
                </a:lnTo>
                <a:lnTo>
                  <a:pt x="5031108" y="2495560"/>
                </a:lnTo>
                <a:close/>
                <a:moveTo>
                  <a:pt x="5094321" y="2493927"/>
                </a:moveTo>
                <a:lnTo>
                  <a:pt x="5102006" y="2496937"/>
                </a:lnTo>
                <a:cubicBezTo>
                  <a:pt x="5104517" y="2497757"/>
                  <a:pt x="5107293" y="2498494"/>
                  <a:pt x="5112227" y="2499830"/>
                </a:cubicBezTo>
                <a:lnTo>
                  <a:pt x="5118749" y="2501654"/>
                </a:lnTo>
                <a:lnTo>
                  <a:pt x="5116687" y="2502263"/>
                </a:lnTo>
                <a:lnTo>
                  <a:pt x="5103156" y="2505287"/>
                </a:lnTo>
                <a:lnTo>
                  <a:pt x="5101869" y="2504894"/>
                </a:lnTo>
                <a:lnTo>
                  <a:pt x="5056973" y="2494892"/>
                </a:lnTo>
                <a:close/>
                <a:moveTo>
                  <a:pt x="4928680" y="2492938"/>
                </a:moveTo>
                <a:lnTo>
                  <a:pt x="4933790" y="2493256"/>
                </a:lnTo>
                <a:cubicBezTo>
                  <a:pt x="4944416" y="2493674"/>
                  <a:pt x="4950975" y="2493702"/>
                  <a:pt x="4963376" y="2496070"/>
                </a:cubicBezTo>
                <a:lnTo>
                  <a:pt x="4970942" y="2497836"/>
                </a:lnTo>
                <a:lnTo>
                  <a:pt x="4967215" y="2498870"/>
                </a:lnTo>
                <a:lnTo>
                  <a:pt x="4959423" y="2500962"/>
                </a:lnTo>
                <a:lnTo>
                  <a:pt x="4929131" y="2493033"/>
                </a:lnTo>
                <a:close/>
                <a:moveTo>
                  <a:pt x="4760685" y="2491810"/>
                </a:moveTo>
                <a:lnTo>
                  <a:pt x="4777324" y="2493598"/>
                </a:lnTo>
                <a:cubicBezTo>
                  <a:pt x="4789373" y="2493292"/>
                  <a:pt x="4801173" y="2492157"/>
                  <a:pt x="4813469" y="2492678"/>
                </a:cubicBezTo>
                <a:cubicBezTo>
                  <a:pt x="4828444" y="2493313"/>
                  <a:pt x="4852613" y="2496910"/>
                  <a:pt x="4878370" y="2502128"/>
                </a:cubicBezTo>
                <a:lnTo>
                  <a:pt x="4881685" y="2502885"/>
                </a:lnTo>
                <a:lnTo>
                  <a:pt x="4870313" y="2502575"/>
                </a:lnTo>
                <a:cubicBezTo>
                  <a:pt x="4862145" y="2502494"/>
                  <a:pt x="4852667" y="2502543"/>
                  <a:pt x="4841608" y="2502768"/>
                </a:cubicBezTo>
                <a:lnTo>
                  <a:pt x="4837727" y="2502896"/>
                </a:lnTo>
                <a:lnTo>
                  <a:pt x="4805118" y="2496869"/>
                </a:lnTo>
                <a:cubicBezTo>
                  <a:pt x="4795819" y="2495440"/>
                  <a:pt x="4787233" y="2496110"/>
                  <a:pt x="4778290" y="2495733"/>
                </a:cubicBezTo>
                <a:close/>
                <a:moveTo>
                  <a:pt x="4725592" y="2483992"/>
                </a:moveTo>
                <a:lnTo>
                  <a:pt x="4727922" y="2484511"/>
                </a:lnTo>
                <a:lnTo>
                  <a:pt x="4760685" y="2491810"/>
                </a:lnTo>
                <a:lnTo>
                  <a:pt x="4739693" y="2489554"/>
                </a:lnTo>
                <a:cubicBezTo>
                  <a:pt x="4736613" y="2488667"/>
                  <a:pt x="4730472" y="2485905"/>
                  <a:pt x="4725863" y="2484081"/>
                </a:cubicBezTo>
                <a:cubicBezTo>
                  <a:pt x="4725772" y="2484052"/>
                  <a:pt x="4725682" y="2484021"/>
                  <a:pt x="4725592" y="2483992"/>
                </a:cubicBezTo>
                <a:close/>
                <a:moveTo>
                  <a:pt x="4720669" y="2482398"/>
                </a:moveTo>
                <a:lnTo>
                  <a:pt x="4725592" y="2483992"/>
                </a:lnTo>
                <a:lnTo>
                  <a:pt x="4720828" y="2482932"/>
                </a:lnTo>
                <a:close/>
                <a:moveTo>
                  <a:pt x="4856832" y="2477741"/>
                </a:moveTo>
                <a:lnTo>
                  <a:pt x="4928680" y="2492938"/>
                </a:lnTo>
                <a:lnTo>
                  <a:pt x="4913564" y="2491997"/>
                </a:lnTo>
                <a:cubicBezTo>
                  <a:pt x="4896397" y="2490508"/>
                  <a:pt x="4870212" y="2487265"/>
                  <a:pt x="4825108" y="2479541"/>
                </a:cubicBezTo>
                <a:lnTo>
                  <a:pt x="4819847" y="2478618"/>
                </a:lnTo>
                <a:close/>
                <a:moveTo>
                  <a:pt x="4947142" y="2475137"/>
                </a:moveTo>
                <a:lnTo>
                  <a:pt x="4948468" y="2475521"/>
                </a:lnTo>
                <a:cubicBezTo>
                  <a:pt x="4959606" y="2478670"/>
                  <a:pt x="4957170" y="2477498"/>
                  <a:pt x="4999488" y="2486925"/>
                </a:cubicBezTo>
                <a:lnTo>
                  <a:pt x="5006635" y="2487952"/>
                </a:lnTo>
                <a:lnTo>
                  <a:pt x="4993574" y="2491567"/>
                </a:lnTo>
                <a:lnTo>
                  <a:pt x="4991138" y="2491116"/>
                </a:lnTo>
                <a:lnTo>
                  <a:pt x="4936810" y="2475419"/>
                </a:lnTo>
                <a:close/>
                <a:moveTo>
                  <a:pt x="4995869" y="2474448"/>
                </a:moveTo>
                <a:cubicBezTo>
                  <a:pt x="5024716" y="2474589"/>
                  <a:pt x="5040641" y="2476238"/>
                  <a:pt x="5029793" y="2481010"/>
                </a:cubicBezTo>
                <a:lnTo>
                  <a:pt x="5022044" y="2483574"/>
                </a:lnTo>
                <a:lnTo>
                  <a:pt x="5021250" y="2483302"/>
                </a:lnTo>
                <a:lnTo>
                  <a:pt x="4990734" y="2474505"/>
                </a:lnTo>
                <a:close/>
                <a:moveTo>
                  <a:pt x="4964043" y="2466812"/>
                </a:moveTo>
                <a:lnTo>
                  <a:pt x="4979089" y="2467624"/>
                </a:lnTo>
                <a:cubicBezTo>
                  <a:pt x="5003422" y="2468297"/>
                  <a:pt x="5003866" y="2469387"/>
                  <a:pt x="4989352" y="2470668"/>
                </a:cubicBezTo>
                <a:lnTo>
                  <a:pt x="4979583" y="2471291"/>
                </a:lnTo>
                <a:close/>
                <a:moveTo>
                  <a:pt x="4874117" y="2461961"/>
                </a:moveTo>
                <a:lnTo>
                  <a:pt x="4892732" y="2462965"/>
                </a:lnTo>
                <a:lnTo>
                  <a:pt x="4930643" y="2470378"/>
                </a:lnTo>
                <a:lnTo>
                  <a:pt x="4941245" y="2473437"/>
                </a:lnTo>
                <a:lnTo>
                  <a:pt x="4931479" y="2473878"/>
                </a:lnTo>
                <a:lnTo>
                  <a:pt x="4921441" y="2470979"/>
                </a:lnTo>
                <a:close/>
                <a:moveTo>
                  <a:pt x="4749428" y="2455986"/>
                </a:moveTo>
                <a:lnTo>
                  <a:pt x="4749789" y="2455999"/>
                </a:lnTo>
                <a:lnTo>
                  <a:pt x="4749302" y="2456143"/>
                </a:lnTo>
                <a:cubicBezTo>
                  <a:pt x="4747902" y="2456944"/>
                  <a:pt x="4748207" y="2457683"/>
                  <a:pt x="4751200" y="2458235"/>
                </a:cubicBezTo>
                <a:cubicBezTo>
                  <a:pt x="4761830" y="2460200"/>
                  <a:pt x="4772339" y="2461734"/>
                  <a:pt x="4783091" y="2464129"/>
                </a:cubicBezTo>
                <a:cubicBezTo>
                  <a:pt x="4789144" y="2465478"/>
                  <a:pt x="4795628" y="2468505"/>
                  <a:pt x="4801568" y="2469455"/>
                </a:cubicBezTo>
                <a:cubicBezTo>
                  <a:pt x="4808556" y="2470574"/>
                  <a:pt x="4814645" y="2469006"/>
                  <a:pt x="4821688" y="2470308"/>
                </a:cubicBezTo>
                <a:lnTo>
                  <a:pt x="4853138" y="2476959"/>
                </a:lnTo>
                <a:lnTo>
                  <a:pt x="4816970" y="2478112"/>
                </a:lnTo>
                <a:lnTo>
                  <a:pt x="4800969" y="2475305"/>
                </a:lnTo>
                <a:cubicBezTo>
                  <a:pt x="4779918" y="2471617"/>
                  <a:pt x="4751295" y="2466706"/>
                  <a:pt x="4729167" y="2463614"/>
                </a:cubicBezTo>
                <a:lnTo>
                  <a:pt x="4717343" y="2462326"/>
                </a:lnTo>
                <a:lnTo>
                  <a:pt x="4722946" y="2461357"/>
                </a:lnTo>
                <a:close/>
                <a:moveTo>
                  <a:pt x="4905486" y="2435733"/>
                </a:moveTo>
                <a:lnTo>
                  <a:pt x="4915322" y="2437924"/>
                </a:lnTo>
                <a:lnTo>
                  <a:pt x="4928610" y="2445659"/>
                </a:lnTo>
                <a:lnTo>
                  <a:pt x="4846985" y="2448660"/>
                </a:lnTo>
                <a:lnTo>
                  <a:pt x="4843322" y="2448506"/>
                </a:lnTo>
                <a:cubicBezTo>
                  <a:pt x="4840812" y="2449157"/>
                  <a:pt x="4837541" y="2448788"/>
                  <a:pt x="4834651" y="2448930"/>
                </a:cubicBezTo>
                <a:cubicBezTo>
                  <a:pt x="4834603" y="2448956"/>
                  <a:pt x="4834556" y="2448982"/>
                  <a:pt x="4834508" y="2449008"/>
                </a:cubicBezTo>
                <a:lnTo>
                  <a:pt x="4779676" y="2449850"/>
                </a:lnTo>
                <a:lnTo>
                  <a:pt x="4782630" y="2449251"/>
                </a:lnTo>
                <a:lnTo>
                  <a:pt x="4801923" y="2444765"/>
                </a:lnTo>
                <a:lnTo>
                  <a:pt x="4838800" y="2442566"/>
                </a:lnTo>
                <a:cubicBezTo>
                  <a:pt x="4856846" y="2441164"/>
                  <a:pt x="4875092" y="2439435"/>
                  <a:pt x="4892525" y="2437467"/>
                </a:cubicBezTo>
                <a:close/>
                <a:moveTo>
                  <a:pt x="127000" y="2434561"/>
                </a:moveTo>
                <a:cubicBezTo>
                  <a:pt x="125393" y="2492434"/>
                  <a:pt x="124111" y="2539012"/>
                  <a:pt x="123060" y="2577338"/>
                </a:cubicBezTo>
                <a:lnTo>
                  <a:pt x="122085" y="2612903"/>
                </a:lnTo>
                <a:lnTo>
                  <a:pt x="118533" y="2637761"/>
                </a:lnTo>
                <a:cubicBezTo>
                  <a:pt x="115924" y="2654728"/>
                  <a:pt x="112677" y="2671594"/>
                  <a:pt x="110068" y="2688561"/>
                </a:cubicBezTo>
                <a:cubicBezTo>
                  <a:pt x="103672" y="2730129"/>
                  <a:pt x="99847" y="2759915"/>
                  <a:pt x="96358" y="2791933"/>
                </a:cubicBezTo>
                <a:lnTo>
                  <a:pt x="93805" y="2816902"/>
                </a:lnTo>
                <a:lnTo>
                  <a:pt x="93134" y="2815560"/>
                </a:lnTo>
                <a:lnTo>
                  <a:pt x="89796" y="2809937"/>
                </a:lnTo>
                <a:lnTo>
                  <a:pt x="93133" y="2773228"/>
                </a:lnTo>
                <a:cubicBezTo>
                  <a:pt x="110762" y="2623383"/>
                  <a:pt x="92716" y="2863541"/>
                  <a:pt x="110067" y="2629295"/>
                </a:cubicBezTo>
                <a:cubicBezTo>
                  <a:pt x="123514" y="2447758"/>
                  <a:pt x="110486" y="2550152"/>
                  <a:pt x="127000" y="2434561"/>
                </a:cubicBezTo>
                <a:close/>
                <a:moveTo>
                  <a:pt x="4846317" y="2434118"/>
                </a:moveTo>
                <a:lnTo>
                  <a:pt x="4835088" y="2437053"/>
                </a:lnTo>
                <a:lnTo>
                  <a:pt x="4801923" y="2444765"/>
                </a:lnTo>
                <a:lnTo>
                  <a:pt x="4786272" y="2445699"/>
                </a:lnTo>
                <a:cubicBezTo>
                  <a:pt x="4769638" y="2446356"/>
                  <a:pt x="4754216" y="2446598"/>
                  <a:pt x="4741022" y="2446335"/>
                </a:cubicBezTo>
                <a:lnTo>
                  <a:pt x="4728093" y="2445366"/>
                </a:lnTo>
                <a:lnTo>
                  <a:pt x="4759749" y="2443386"/>
                </a:lnTo>
                <a:cubicBezTo>
                  <a:pt x="4780211" y="2442007"/>
                  <a:pt x="4799022" y="2440559"/>
                  <a:pt x="4811359" y="2439125"/>
                </a:cubicBezTo>
                <a:close/>
                <a:moveTo>
                  <a:pt x="5000618" y="2430447"/>
                </a:moveTo>
                <a:lnTo>
                  <a:pt x="5010087" y="2432961"/>
                </a:lnTo>
                <a:lnTo>
                  <a:pt x="5019836" y="2435673"/>
                </a:lnTo>
                <a:lnTo>
                  <a:pt x="5018766" y="2437977"/>
                </a:lnTo>
                <a:lnTo>
                  <a:pt x="5017571" y="2437711"/>
                </a:lnTo>
                <a:close/>
                <a:moveTo>
                  <a:pt x="4989220" y="2427423"/>
                </a:moveTo>
                <a:lnTo>
                  <a:pt x="4994032" y="2427627"/>
                </a:lnTo>
                <a:lnTo>
                  <a:pt x="5000618" y="2430447"/>
                </a:lnTo>
                <a:close/>
                <a:moveTo>
                  <a:pt x="4872582" y="2427254"/>
                </a:moveTo>
                <a:lnTo>
                  <a:pt x="4879773" y="2429326"/>
                </a:lnTo>
                <a:lnTo>
                  <a:pt x="4846317" y="2434118"/>
                </a:lnTo>
                <a:close/>
                <a:moveTo>
                  <a:pt x="4965753" y="2426142"/>
                </a:moveTo>
                <a:lnTo>
                  <a:pt x="4967203" y="2426490"/>
                </a:lnTo>
                <a:lnTo>
                  <a:pt x="5013969" y="2442521"/>
                </a:lnTo>
                <a:lnTo>
                  <a:pt x="5005837" y="2442820"/>
                </a:lnTo>
                <a:lnTo>
                  <a:pt x="4970623" y="2435723"/>
                </a:lnTo>
                <a:lnTo>
                  <a:pt x="4945487" y="2430123"/>
                </a:lnTo>
                <a:close/>
                <a:moveTo>
                  <a:pt x="4976466" y="2424037"/>
                </a:moveTo>
                <a:lnTo>
                  <a:pt x="4989220" y="2427423"/>
                </a:lnTo>
                <a:lnTo>
                  <a:pt x="4973911" y="2426775"/>
                </a:lnTo>
                <a:lnTo>
                  <a:pt x="4970334" y="2425242"/>
                </a:lnTo>
                <a:close/>
                <a:moveTo>
                  <a:pt x="4917470" y="2414537"/>
                </a:moveTo>
                <a:lnTo>
                  <a:pt x="4942432" y="2420537"/>
                </a:lnTo>
                <a:lnTo>
                  <a:pt x="4926763" y="2422596"/>
                </a:lnTo>
                <a:lnTo>
                  <a:pt x="4918273" y="2423811"/>
                </a:lnTo>
                <a:lnTo>
                  <a:pt x="4906114" y="2422448"/>
                </a:lnTo>
                <a:cubicBezTo>
                  <a:pt x="4901002" y="2421985"/>
                  <a:pt x="4897378" y="2421841"/>
                  <a:pt x="4894182" y="2422018"/>
                </a:cubicBezTo>
                <a:lnTo>
                  <a:pt x="4888123" y="2422992"/>
                </a:lnTo>
                <a:close/>
                <a:moveTo>
                  <a:pt x="124290" y="2412890"/>
                </a:moveTo>
                <a:lnTo>
                  <a:pt x="122585" y="2429340"/>
                </a:lnTo>
                <a:cubicBezTo>
                  <a:pt x="121615" y="2437517"/>
                  <a:pt x="120305" y="2447555"/>
                  <a:pt x="118534" y="2459961"/>
                </a:cubicBezTo>
                <a:cubicBezTo>
                  <a:pt x="116499" y="2474207"/>
                  <a:pt x="112642" y="2488136"/>
                  <a:pt x="110067" y="2502295"/>
                </a:cubicBezTo>
                <a:lnTo>
                  <a:pt x="103888" y="2539371"/>
                </a:lnTo>
                <a:lnTo>
                  <a:pt x="104830" y="2529987"/>
                </a:lnTo>
                <a:cubicBezTo>
                  <a:pt x="106083" y="2517168"/>
                  <a:pt x="107750" y="2500059"/>
                  <a:pt x="110067" y="2476895"/>
                </a:cubicBezTo>
                <a:close/>
                <a:moveTo>
                  <a:pt x="4929126" y="2412763"/>
                </a:moveTo>
                <a:lnTo>
                  <a:pt x="4950370" y="2416690"/>
                </a:lnTo>
                <a:lnTo>
                  <a:pt x="4955379" y="2418836"/>
                </a:lnTo>
                <a:cubicBezTo>
                  <a:pt x="4955210" y="2418858"/>
                  <a:pt x="4955040" y="2418879"/>
                  <a:pt x="4954871" y="2418902"/>
                </a:cubicBezTo>
                <a:lnTo>
                  <a:pt x="4927971" y="2412909"/>
                </a:lnTo>
                <a:close/>
                <a:moveTo>
                  <a:pt x="5029279" y="2412169"/>
                </a:moveTo>
                <a:lnTo>
                  <a:pt x="5030634" y="2412420"/>
                </a:lnTo>
                <a:lnTo>
                  <a:pt x="5027828" y="2418461"/>
                </a:lnTo>
                <a:lnTo>
                  <a:pt x="5016953" y="2414939"/>
                </a:lnTo>
                <a:lnTo>
                  <a:pt x="5027462" y="2412612"/>
                </a:lnTo>
                <a:cubicBezTo>
                  <a:pt x="5028070" y="2412465"/>
                  <a:pt x="5028675" y="2412316"/>
                  <a:pt x="5029279" y="2412169"/>
                </a:cubicBezTo>
                <a:close/>
                <a:moveTo>
                  <a:pt x="4918479" y="2410795"/>
                </a:moveTo>
                <a:lnTo>
                  <a:pt x="4925500" y="2412092"/>
                </a:lnTo>
                <a:cubicBezTo>
                  <a:pt x="4925333" y="2412145"/>
                  <a:pt x="4925167" y="2412196"/>
                  <a:pt x="4925001" y="2412248"/>
                </a:cubicBezTo>
                <a:close/>
                <a:moveTo>
                  <a:pt x="4776422" y="2408563"/>
                </a:moveTo>
                <a:cubicBezTo>
                  <a:pt x="4775520" y="2408888"/>
                  <a:pt x="4774618" y="2409213"/>
                  <a:pt x="4773714" y="2409538"/>
                </a:cubicBezTo>
                <a:cubicBezTo>
                  <a:pt x="4773458" y="2409537"/>
                  <a:pt x="4773200" y="2409538"/>
                  <a:pt x="4772943" y="2409537"/>
                </a:cubicBezTo>
                <a:lnTo>
                  <a:pt x="4776214" y="2408583"/>
                </a:lnTo>
                <a:cubicBezTo>
                  <a:pt x="4776283" y="2408576"/>
                  <a:pt x="4776353" y="2408571"/>
                  <a:pt x="4776422" y="2408563"/>
                </a:cubicBezTo>
                <a:close/>
                <a:moveTo>
                  <a:pt x="4884202" y="2408264"/>
                </a:moveTo>
                <a:lnTo>
                  <a:pt x="4886092" y="2408724"/>
                </a:lnTo>
                <a:cubicBezTo>
                  <a:pt x="4890196" y="2409192"/>
                  <a:pt x="4895309" y="2409180"/>
                  <a:pt x="4898359" y="2409943"/>
                </a:cubicBezTo>
                <a:lnTo>
                  <a:pt x="4915487" y="2414061"/>
                </a:lnTo>
                <a:lnTo>
                  <a:pt x="4891551" y="2415540"/>
                </a:lnTo>
                <a:cubicBezTo>
                  <a:pt x="4836936" y="2417803"/>
                  <a:pt x="4769704" y="2415696"/>
                  <a:pt x="4770676" y="2410629"/>
                </a:cubicBezTo>
                <a:lnTo>
                  <a:pt x="4773714" y="2409538"/>
                </a:lnTo>
                <a:lnTo>
                  <a:pt x="4776670" y="2409537"/>
                </a:lnTo>
                <a:close/>
                <a:moveTo>
                  <a:pt x="4906744" y="2407399"/>
                </a:moveTo>
                <a:lnTo>
                  <a:pt x="4910371" y="2408408"/>
                </a:lnTo>
                <a:cubicBezTo>
                  <a:pt x="4914081" y="2409522"/>
                  <a:pt x="4917064" y="2410455"/>
                  <a:pt x="4918479" y="2410795"/>
                </a:cubicBezTo>
                <a:lnTo>
                  <a:pt x="4906702" y="2407401"/>
                </a:lnTo>
                <a:cubicBezTo>
                  <a:pt x="4906716" y="2407401"/>
                  <a:pt x="4906730" y="2407399"/>
                  <a:pt x="4906744" y="2407399"/>
                </a:cubicBezTo>
                <a:close/>
                <a:moveTo>
                  <a:pt x="5002656" y="2402841"/>
                </a:moveTo>
                <a:lnTo>
                  <a:pt x="5020133" y="2410327"/>
                </a:lnTo>
                <a:lnTo>
                  <a:pt x="5007743" y="2411955"/>
                </a:lnTo>
                <a:lnTo>
                  <a:pt x="4991150" y="2406582"/>
                </a:lnTo>
                <a:lnTo>
                  <a:pt x="4981206" y="2404517"/>
                </a:lnTo>
                <a:lnTo>
                  <a:pt x="4983117" y="2404195"/>
                </a:lnTo>
                <a:lnTo>
                  <a:pt x="4995689" y="2403668"/>
                </a:lnTo>
                <a:close/>
                <a:moveTo>
                  <a:pt x="4874182" y="2400024"/>
                </a:moveTo>
                <a:lnTo>
                  <a:pt x="4876049" y="2400122"/>
                </a:lnTo>
                <a:lnTo>
                  <a:pt x="4872500" y="2400462"/>
                </a:lnTo>
                <a:close/>
                <a:moveTo>
                  <a:pt x="4842611" y="2399290"/>
                </a:moveTo>
                <a:lnTo>
                  <a:pt x="4839639" y="2402912"/>
                </a:lnTo>
                <a:lnTo>
                  <a:pt x="4840602" y="2403207"/>
                </a:lnTo>
                <a:lnTo>
                  <a:pt x="4803133" y="2406241"/>
                </a:lnTo>
                <a:cubicBezTo>
                  <a:pt x="4796398" y="2406789"/>
                  <a:pt x="4790229" y="2407300"/>
                  <a:pt x="4785050" y="2407749"/>
                </a:cubicBezTo>
                <a:lnTo>
                  <a:pt x="4776422" y="2408563"/>
                </a:lnTo>
                <a:lnTo>
                  <a:pt x="4777025" y="2408346"/>
                </a:lnTo>
                <a:lnTo>
                  <a:pt x="4781356" y="2407084"/>
                </a:lnTo>
                <a:close/>
                <a:moveTo>
                  <a:pt x="4970246" y="2397937"/>
                </a:moveTo>
                <a:lnTo>
                  <a:pt x="4977067" y="2399646"/>
                </a:lnTo>
                <a:cubicBezTo>
                  <a:pt x="4984015" y="2400637"/>
                  <a:pt x="4990481" y="2400214"/>
                  <a:pt x="4997187" y="2400497"/>
                </a:cubicBezTo>
                <a:lnTo>
                  <a:pt x="4999471" y="2401476"/>
                </a:lnTo>
                <a:lnTo>
                  <a:pt x="4983912" y="2404062"/>
                </a:lnTo>
                <a:cubicBezTo>
                  <a:pt x="4983647" y="2404106"/>
                  <a:pt x="4983382" y="2404151"/>
                  <a:pt x="4983117" y="2404195"/>
                </a:cubicBezTo>
                <a:lnTo>
                  <a:pt x="4980236" y="2404316"/>
                </a:lnTo>
                <a:lnTo>
                  <a:pt x="4962879" y="2400712"/>
                </a:lnTo>
                <a:lnTo>
                  <a:pt x="4961971" y="2400628"/>
                </a:lnTo>
                <a:close/>
                <a:moveTo>
                  <a:pt x="5035888" y="2397874"/>
                </a:moveTo>
                <a:lnTo>
                  <a:pt x="5035434" y="2399649"/>
                </a:lnTo>
                <a:lnTo>
                  <a:pt x="5030653" y="2398845"/>
                </a:lnTo>
                <a:cubicBezTo>
                  <a:pt x="5030776" y="2398825"/>
                  <a:pt x="5030903" y="2398806"/>
                  <a:pt x="5031030" y="2398787"/>
                </a:cubicBezTo>
                <a:close/>
                <a:moveTo>
                  <a:pt x="4882499" y="2396005"/>
                </a:moveTo>
                <a:lnTo>
                  <a:pt x="4874818" y="2399859"/>
                </a:lnTo>
                <a:cubicBezTo>
                  <a:pt x="4874606" y="2399915"/>
                  <a:pt x="4874394" y="2399968"/>
                  <a:pt x="4874182" y="2400024"/>
                </a:cubicBezTo>
                <a:lnTo>
                  <a:pt x="4854697" y="2399007"/>
                </a:lnTo>
                <a:lnTo>
                  <a:pt x="4844936" y="2398994"/>
                </a:lnTo>
                <a:cubicBezTo>
                  <a:pt x="4844980" y="2398990"/>
                  <a:pt x="4845024" y="2398983"/>
                  <a:pt x="4845068" y="2398977"/>
                </a:cubicBezTo>
                <a:lnTo>
                  <a:pt x="4871874" y="2396184"/>
                </a:lnTo>
                <a:close/>
                <a:moveTo>
                  <a:pt x="4988754" y="2394114"/>
                </a:moveTo>
                <a:lnTo>
                  <a:pt x="4991224" y="2395374"/>
                </a:lnTo>
                <a:cubicBezTo>
                  <a:pt x="4994886" y="2396894"/>
                  <a:pt x="4998870" y="2398061"/>
                  <a:pt x="4986027" y="2394893"/>
                </a:cubicBezTo>
                <a:lnTo>
                  <a:pt x="4984657" y="2394551"/>
                </a:lnTo>
                <a:close/>
                <a:moveTo>
                  <a:pt x="4887278" y="2393607"/>
                </a:moveTo>
                <a:lnTo>
                  <a:pt x="4883408" y="2395548"/>
                </a:lnTo>
                <a:lnTo>
                  <a:pt x="4876016" y="2395752"/>
                </a:lnTo>
                <a:lnTo>
                  <a:pt x="4871874" y="2396184"/>
                </a:lnTo>
                <a:lnTo>
                  <a:pt x="4866287" y="2396277"/>
                </a:lnTo>
                <a:close/>
                <a:moveTo>
                  <a:pt x="5046083" y="2393600"/>
                </a:moveTo>
                <a:lnTo>
                  <a:pt x="5047983" y="2393699"/>
                </a:lnTo>
                <a:lnTo>
                  <a:pt x="5051988" y="2394853"/>
                </a:lnTo>
                <a:lnTo>
                  <a:pt x="5035888" y="2397874"/>
                </a:lnTo>
                <a:lnTo>
                  <a:pt x="5036566" y="2395255"/>
                </a:lnTo>
                <a:close/>
                <a:moveTo>
                  <a:pt x="4987077" y="2392470"/>
                </a:moveTo>
                <a:lnTo>
                  <a:pt x="4982400" y="2393987"/>
                </a:lnTo>
                <a:lnTo>
                  <a:pt x="4977757" y="2392829"/>
                </a:lnTo>
                <a:close/>
                <a:moveTo>
                  <a:pt x="5028758" y="2390862"/>
                </a:moveTo>
                <a:lnTo>
                  <a:pt x="5032193" y="2391699"/>
                </a:lnTo>
                <a:lnTo>
                  <a:pt x="5037252" y="2392584"/>
                </a:lnTo>
                <a:lnTo>
                  <a:pt x="5036566" y="2395255"/>
                </a:lnTo>
                <a:lnTo>
                  <a:pt x="5029011" y="2396569"/>
                </a:lnTo>
                <a:lnTo>
                  <a:pt x="5023030" y="2397562"/>
                </a:lnTo>
                <a:lnTo>
                  <a:pt x="5018952" y="2396876"/>
                </a:lnTo>
                <a:cubicBezTo>
                  <a:pt x="5009722" y="2395331"/>
                  <a:pt x="5003070" y="2394339"/>
                  <a:pt x="4998359" y="2393751"/>
                </a:cubicBezTo>
                <a:lnTo>
                  <a:pt x="4994792" y="2393470"/>
                </a:lnTo>
                <a:lnTo>
                  <a:pt x="5013876" y="2391438"/>
                </a:lnTo>
                <a:close/>
                <a:moveTo>
                  <a:pt x="5060883" y="2390597"/>
                </a:moveTo>
                <a:lnTo>
                  <a:pt x="5066141" y="2392201"/>
                </a:lnTo>
                <a:lnTo>
                  <a:pt x="5056370" y="2394033"/>
                </a:lnTo>
                <a:lnTo>
                  <a:pt x="5051196" y="2393868"/>
                </a:lnTo>
                <a:lnTo>
                  <a:pt x="5047983" y="2393699"/>
                </a:lnTo>
                <a:lnTo>
                  <a:pt x="5047424" y="2393538"/>
                </a:lnTo>
                <a:lnTo>
                  <a:pt x="5047053" y="2393431"/>
                </a:lnTo>
                <a:lnTo>
                  <a:pt x="5047593" y="2393335"/>
                </a:lnTo>
                <a:cubicBezTo>
                  <a:pt x="5052907" y="2392373"/>
                  <a:pt x="5057193" y="2391544"/>
                  <a:pt x="5060013" y="2390906"/>
                </a:cubicBezTo>
                <a:close/>
                <a:moveTo>
                  <a:pt x="5037785" y="2390517"/>
                </a:moveTo>
                <a:lnTo>
                  <a:pt x="5037726" y="2390742"/>
                </a:lnTo>
                <a:lnTo>
                  <a:pt x="5037040" y="2390545"/>
                </a:lnTo>
                <a:close/>
                <a:moveTo>
                  <a:pt x="4916717" y="2389861"/>
                </a:moveTo>
                <a:lnTo>
                  <a:pt x="4930544" y="2391834"/>
                </a:lnTo>
                <a:lnTo>
                  <a:pt x="4950362" y="2392956"/>
                </a:lnTo>
                <a:lnTo>
                  <a:pt x="4953069" y="2393635"/>
                </a:lnTo>
                <a:lnTo>
                  <a:pt x="4903704" y="2394991"/>
                </a:lnTo>
                <a:lnTo>
                  <a:pt x="4895343" y="2392581"/>
                </a:lnTo>
                <a:close/>
                <a:moveTo>
                  <a:pt x="5008726" y="2385682"/>
                </a:moveTo>
                <a:lnTo>
                  <a:pt x="5015533" y="2387643"/>
                </a:lnTo>
                <a:lnTo>
                  <a:pt x="5025342" y="2390032"/>
                </a:lnTo>
                <a:cubicBezTo>
                  <a:pt x="5025230" y="2390105"/>
                  <a:pt x="5025118" y="2390178"/>
                  <a:pt x="5025006" y="2390251"/>
                </a:cubicBezTo>
                <a:lnTo>
                  <a:pt x="5013876" y="2391438"/>
                </a:lnTo>
                <a:lnTo>
                  <a:pt x="4987077" y="2392470"/>
                </a:lnTo>
                <a:lnTo>
                  <a:pt x="5001078" y="2387927"/>
                </a:lnTo>
                <a:close/>
                <a:moveTo>
                  <a:pt x="5035032" y="2383686"/>
                </a:moveTo>
                <a:cubicBezTo>
                  <a:pt x="5032812" y="2385140"/>
                  <a:pt x="5030593" y="2386593"/>
                  <a:pt x="5028373" y="2388047"/>
                </a:cubicBezTo>
                <a:lnTo>
                  <a:pt x="5015845" y="2384435"/>
                </a:lnTo>
                <a:close/>
                <a:moveTo>
                  <a:pt x="5038931" y="2383533"/>
                </a:moveTo>
                <a:lnTo>
                  <a:pt x="5049559" y="2387144"/>
                </a:lnTo>
                <a:lnTo>
                  <a:pt x="5058145" y="2389762"/>
                </a:lnTo>
                <a:lnTo>
                  <a:pt x="5055774" y="2389823"/>
                </a:lnTo>
                <a:lnTo>
                  <a:pt x="5037785" y="2390517"/>
                </a:lnTo>
                <a:lnTo>
                  <a:pt x="5039048" y="2385600"/>
                </a:lnTo>
                <a:lnTo>
                  <a:pt x="5037556" y="2383587"/>
                </a:lnTo>
                <a:close/>
                <a:moveTo>
                  <a:pt x="5036515" y="2382712"/>
                </a:moveTo>
                <a:lnTo>
                  <a:pt x="5037041" y="2382891"/>
                </a:lnTo>
                <a:lnTo>
                  <a:pt x="5037556" y="2383587"/>
                </a:lnTo>
                <a:lnTo>
                  <a:pt x="5035032" y="2383686"/>
                </a:lnTo>
                <a:cubicBezTo>
                  <a:pt x="5035528" y="2383361"/>
                  <a:pt x="5036023" y="2383038"/>
                  <a:pt x="5036515" y="2382712"/>
                </a:cubicBezTo>
                <a:close/>
                <a:moveTo>
                  <a:pt x="4997056" y="2382316"/>
                </a:moveTo>
                <a:lnTo>
                  <a:pt x="5005766" y="2384829"/>
                </a:lnTo>
                <a:lnTo>
                  <a:pt x="4991395" y="2385389"/>
                </a:lnTo>
                <a:cubicBezTo>
                  <a:pt x="4993282" y="2384365"/>
                  <a:pt x="4995170" y="2383341"/>
                  <a:pt x="4997056" y="2382316"/>
                </a:cubicBezTo>
                <a:close/>
                <a:moveTo>
                  <a:pt x="5088210" y="2381610"/>
                </a:moveTo>
                <a:lnTo>
                  <a:pt x="5095313" y="2385344"/>
                </a:lnTo>
                <a:lnTo>
                  <a:pt x="5088488" y="2387333"/>
                </a:lnTo>
                <a:cubicBezTo>
                  <a:pt x="5088330" y="2387369"/>
                  <a:pt x="5088175" y="2387406"/>
                  <a:pt x="5088018" y="2387442"/>
                </a:cubicBezTo>
                <a:lnTo>
                  <a:pt x="5071028" y="2382281"/>
                </a:lnTo>
                <a:close/>
                <a:moveTo>
                  <a:pt x="4995680" y="2373562"/>
                </a:moveTo>
                <a:lnTo>
                  <a:pt x="4996120" y="2373729"/>
                </a:lnTo>
                <a:cubicBezTo>
                  <a:pt x="4998470" y="2373773"/>
                  <a:pt x="5002502" y="2372954"/>
                  <a:pt x="5025525" y="2378979"/>
                </a:cubicBezTo>
                <a:lnTo>
                  <a:pt x="5032021" y="2381186"/>
                </a:lnTo>
                <a:lnTo>
                  <a:pt x="5028985" y="2380887"/>
                </a:lnTo>
                <a:cubicBezTo>
                  <a:pt x="5025897" y="2381165"/>
                  <a:pt x="5022067" y="2381932"/>
                  <a:pt x="5017435" y="2383127"/>
                </a:cubicBezTo>
                <a:lnTo>
                  <a:pt x="5014398" y="2384018"/>
                </a:lnTo>
                <a:lnTo>
                  <a:pt x="4991992" y="2377559"/>
                </a:lnTo>
                <a:cubicBezTo>
                  <a:pt x="4990327" y="2379004"/>
                  <a:pt x="4986494" y="2379915"/>
                  <a:pt x="4983744" y="2381094"/>
                </a:cubicBezTo>
                <a:lnTo>
                  <a:pt x="4982159" y="2385749"/>
                </a:lnTo>
                <a:lnTo>
                  <a:pt x="4955069" y="2386807"/>
                </a:lnTo>
                <a:lnTo>
                  <a:pt x="4940738" y="2382796"/>
                </a:lnTo>
                <a:cubicBezTo>
                  <a:pt x="4932913" y="2381102"/>
                  <a:pt x="4925156" y="2380729"/>
                  <a:pt x="4914928" y="2383382"/>
                </a:cubicBezTo>
                <a:cubicBezTo>
                  <a:pt x="4909909" y="2384685"/>
                  <a:pt x="4893712" y="2385514"/>
                  <a:pt x="4899870" y="2387288"/>
                </a:cubicBezTo>
                <a:cubicBezTo>
                  <a:pt x="4905909" y="2389029"/>
                  <a:pt x="4911275" y="2388515"/>
                  <a:pt x="4916637" y="2387998"/>
                </a:cubicBezTo>
                <a:lnTo>
                  <a:pt x="4927680" y="2388466"/>
                </a:lnTo>
                <a:lnTo>
                  <a:pt x="4916717" y="2389861"/>
                </a:lnTo>
                <a:lnTo>
                  <a:pt x="4879056" y="2384489"/>
                </a:lnTo>
                <a:lnTo>
                  <a:pt x="4873353" y="2383283"/>
                </a:lnTo>
                <a:lnTo>
                  <a:pt x="4884924" y="2381821"/>
                </a:lnTo>
                <a:cubicBezTo>
                  <a:pt x="4918929" y="2379985"/>
                  <a:pt x="4953379" y="2379055"/>
                  <a:pt x="4986239" y="2374778"/>
                </a:cubicBezTo>
                <a:close/>
                <a:moveTo>
                  <a:pt x="5048796" y="2366394"/>
                </a:moveTo>
                <a:lnTo>
                  <a:pt x="5048403" y="2370861"/>
                </a:lnTo>
                <a:lnTo>
                  <a:pt x="5048025" y="2375178"/>
                </a:lnTo>
                <a:cubicBezTo>
                  <a:pt x="5045638" y="2376742"/>
                  <a:pt x="5043247" y="2378305"/>
                  <a:pt x="5040862" y="2379869"/>
                </a:cubicBezTo>
                <a:lnTo>
                  <a:pt x="5032941" y="2378186"/>
                </a:lnTo>
                <a:lnTo>
                  <a:pt x="5013755" y="2373936"/>
                </a:lnTo>
                <a:lnTo>
                  <a:pt x="5007262" y="2372065"/>
                </a:lnTo>
                <a:lnTo>
                  <a:pt x="5024984" y="2369756"/>
                </a:lnTo>
                <a:lnTo>
                  <a:pt x="5033224" y="2368593"/>
                </a:lnTo>
                <a:lnTo>
                  <a:pt x="5042227" y="2370598"/>
                </a:lnTo>
                <a:lnTo>
                  <a:pt x="5034596" y="2368398"/>
                </a:lnTo>
                <a:close/>
                <a:moveTo>
                  <a:pt x="5049031" y="2363684"/>
                </a:moveTo>
                <a:lnTo>
                  <a:pt x="5057765" y="2365126"/>
                </a:lnTo>
                <a:lnTo>
                  <a:pt x="5048796" y="2366394"/>
                </a:lnTo>
                <a:close/>
                <a:moveTo>
                  <a:pt x="5080339" y="2354744"/>
                </a:moveTo>
                <a:lnTo>
                  <a:pt x="5086724" y="2358448"/>
                </a:lnTo>
                <a:lnTo>
                  <a:pt x="5087622" y="2360437"/>
                </a:lnTo>
                <a:cubicBezTo>
                  <a:pt x="5087200" y="2360509"/>
                  <a:pt x="5086776" y="2360580"/>
                  <a:pt x="5086355" y="2360652"/>
                </a:cubicBezTo>
                <a:lnTo>
                  <a:pt x="5074388" y="2359330"/>
                </a:lnTo>
                <a:cubicBezTo>
                  <a:pt x="5067582" y="2358550"/>
                  <a:pt x="5058472" y="2357656"/>
                  <a:pt x="5047160" y="2357177"/>
                </a:cubicBezTo>
                <a:cubicBezTo>
                  <a:pt x="5046953" y="2357168"/>
                  <a:pt x="5046742" y="2357159"/>
                  <a:pt x="5046535" y="2357151"/>
                </a:cubicBezTo>
                <a:lnTo>
                  <a:pt x="5046204" y="2356435"/>
                </a:lnTo>
                <a:close/>
                <a:moveTo>
                  <a:pt x="5023288" y="2326215"/>
                </a:moveTo>
                <a:lnTo>
                  <a:pt x="5034349" y="2338459"/>
                </a:lnTo>
                <a:lnTo>
                  <a:pt x="5013494" y="2337576"/>
                </a:lnTo>
                <a:lnTo>
                  <a:pt x="5011656" y="2337498"/>
                </a:lnTo>
                <a:lnTo>
                  <a:pt x="5008061" y="2336543"/>
                </a:lnTo>
                <a:cubicBezTo>
                  <a:pt x="4997694" y="2333487"/>
                  <a:pt x="4997298" y="2332582"/>
                  <a:pt x="4999818" y="2332495"/>
                </a:cubicBezTo>
                <a:lnTo>
                  <a:pt x="5004898" y="2332808"/>
                </a:lnTo>
                <a:lnTo>
                  <a:pt x="5007022" y="2333121"/>
                </a:lnTo>
                <a:cubicBezTo>
                  <a:pt x="5011632" y="2333753"/>
                  <a:pt x="5008575" y="2333205"/>
                  <a:pt x="5004904" y="2332808"/>
                </a:cubicBezTo>
                <a:cubicBezTo>
                  <a:pt x="5004901" y="2332809"/>
                  <a:pt x="5004900" y="2332809"/>
                  <a:pt x="5004898" y="2332808"/>
                </a:cubicBezTo>
                <a:lnTo>
                  <a:pt x="4993472" y="2331123"/>
                </a:lnTo>
                <a:lnTo>
                  <a:pt x="4970363" y="2327493"/>
                </a:lnTo>
                <a:lnTo>
                  <a:pt x="4986004" y="2328201"/>
                </a:lnTo>
                <a:close/>
                <a:moveTo>
                  <a:pt x="5016442" y="2318634"/>
                </a:moveTo>
                <a:lnTo>
                  <a:pt x="5020070" y="2319679"/>
                </a:lnTo>
                <a:lnTo>
                  <a:pt x="5041816" y="2324524"/>
                </a:lnTo>
                <a:cubicBezTo>
                  <a:pt x="5041079" y="2324797"/>
                  <a:pt x="5040345" y="2325071"/>
                  <a:pt x="5039606" y="2325343"/>
                </a:cubicBezTo>
                <a:lnTo>
                  <a:pt x="5023288" y="2326215"/>
                </a:lnTo>
                <a:close/>
                <a:moveTo>
                  <a:pt x="64111" y="2312362"/>
                </a:moveTo>
                <a:lnTo>
                  <a:pt x="59267" y="2341428"/>
                </a:lnTo>
                <a:lnTo>
                  <a:pt x="35984" y="2504412"/>
                </a:lnTo>
                <a:lnTo>
                  <a:pt x="33867" y="2510761"/>
                </a:lnTo>
                <a:cubicBezTo>
                  <a:pt x="28223" y="2527694"/>
                  <a:pt x="21262" y="2544245"/>
                  <a:pt x="16933" y="2561561"/>
                </a:cubicBezTo>
                <a:cubicBezTo>
                  <a:pt x="12769" y="2578215"/>
                  <a:pt x="11834" y="2595527"/>
                  <a:pt x="8467" y="2612361"/>
                </a:cubicBezTo>
                <a:lnTo>
                  <a:pt x="7277" y="2617121"/>
                </a:lnTo>
                <a:lnTo>
                  <a:pt x="5685" y="2612411"/>
                </a:lnTo>
                <a:lnTo>
                  <a:pt x="5189" y="2610927"/>
                </a:lnTo>
                <a:lnTo>
                  <a:pt x="5953" y="2607118"/>
                </a:lnTo>
                <a:cubicBezTo>
                  <a:pt x="6880" y="2602506"/>
                  <a:pt x="7761" y="2598250"/>
                  <a:pt x="8467" y="2595428"/>
                </a:cubicBezTo>
                <a:cubicBezTo>
                  <a:pt x="10303" y="2577062"/>
                  <a:pt x="11566" y="2563266"/>
                  <a:pt x="12606" y="2551940"/>
                </a:cubicBezTo>
                <a:lnTo>
                  <a:pt x="13725" y="2540482"/>
                </a:lnTo>
                <a:lnTo>
                  <a:pt x="25400" y="2493828"/>
                </a:lnTo>
                <a:cubicBezTo>
                  <a:pt x="32504" y="2463042"/>
                  <a:pt x="37143" y="2431833"/>
                  <a:pt x="42333" y="2400695"/>
                </a:cubicBezTo>
                <a:lnTo>
                  <a:pt x="44489" y="2387818"/>
                </a:lnTo>
                <a:lnTo>
                  <a:pt x="49353" y="2366414"/>
                </a:lnTo>
                <a:close/>
                <a:moveTo>
                  <a:pt x="4958890" y="2301553"/>
                </a:moveTo>
                <a:cubicBezTo>
                  <a:pt x="4968678" y="2300761"/>
                  <a:pt x="4978316" y="2301289"/>
                  <a:pt x="4987755" y="2303745"/>
                </a:cubicBezTo>
                <a:lnTo>
                  <a:pt x="4991609" y="2305662"/>
                </a:lnTo>
                <a:lnTo>
                  <a:pt x="4956702" y="2310305"/>
                </a:lnTo>
                <a:cubicBezTo>
                  <a:pt x="4944176" y="2311823"/>
                  <a:pt x="4932054" y="2313117"/>
                  <a:pt x="4920991" y="2313959"/>
                </a:cubicBezTo>
                <a:lnTo>
                  <a:pt x="4908130" y="2314372"/>
                </a:lnTo>
                <a:lnTo>
                  <a:pt x="4929123" y="2307282"/>
                </a:lnTo>
                <a:cubicBezTo>
                  <a:pt x="4939162" y="2304458"/>
                  <a:pt x="4949101" y="2302345"/>
                  <a:pt x="4958890" y="2301553"/>
                </a:cubicBezTo>
                <a:close/>
                <a:moveTo>
                  <a:pt x="5025842" y="2301108"/>
                </a:moveTo>
                <a:lnTo>
                  <a:pt x="5026642" y="2301782"/>
                </a:lnTo>
                <a:cubicBezTo>
                  <a:pt x="5032804" y="2303559"/>
                  <a:pt x="5039136" y="2306003"/>
                  <a:pt x="5045122" y="2307109"/>
                </a:cubicBezTo>
                <a:cubicBezTo>
                  <a:pt x="5049819" y="2307978"/>
                  <a:pt x="5053704" y="2306286"/>
                  <a:pt x="5058534" y="2307677"/>
                </a:cubicBezTo>
                <a:lnTo>
                  <a:pt x="5071832" y="2313374"/>
                </a:lnTo>
                <a:lnTo>
                  <a:pt x="5061948" y="2317047"/>
                </a:lnTo>
                <a:lnTo>
                  <a:pt x="5056387" y="2314976"/>
                </a:lnTo>
                <a:cubicBezTo>
                  <a:pt x="5052300" y="2313793"/>
                  <a:pt x="5046443" y="2312555"/>
                  <a:pt x="5036771" y="2311300"/>
                </a:cubicBezTo>
                <a:cubicBezTo>
                  <a:pt x="5027545" y="2310103"/>
                  <a:pt x="5018885" y="2310542"/>
                  <a:pt x="5009944" y="2310164"/>
                </a:cubicBezTo>
                <a:lnTo>
                  <a:pt x="5023355" y="2310732"/>
                </a:lnTo>
                <a:lnTo>
                  <a:pt x="5036771" y="2311300"/>
                </a:lnTo>
                <a:cubicBezTo>
                  <a:pt x="5044168" y="2315606"/>
                  <a:pt x="5048164" y="2318102"/>
                  <a:pt x="5050508" y="2319507"/>
                </a:cubicBezTo>
                <a:lnTo>
                  <a:pt x="5052725" y="2320472"/>
                </a:lnTo>
                <a:lnTo>
                  <a:pt x="5050848" y="2321169"/>
                </a:lnTo>
                <a:lnTo>
                  <a:pt x="5035128" y="2315774"/>
                </a:lnTo>
                <a:cubicBezTo>
                  <a:pt x="5030342" y="2314577"/>
                  <a:pt x="5026373" y="2315951"/>
                  <a:pt x="5021714" y="2315206"/>
                </a:cubicBezTo>
                <a:lnTo>
                  <a:pt x="5001941" y="2310801"/>
                </a:lnTo>
                <a:lnTo>
                  <a:pt x="4991609" y="2305662"/>
                </a:lnTo>
                <a:close/>
                <a:moveTo>
                  <a:pt x="110055" y="2298221"/>
                </a:moveTo>
                <a:cubicBezTo>
                  <a:pt x="110526" y="2296907"/>
                  <a:pt x="110609" y="2296930"/>
                  <a:pt x="110067" y="2299095"/>
                </a:cubicBezTo>
                <a:cubicBezTo>
                  <a:pt x="107245" y="2310384"/>
                  <a:pt x="104797" y="2321773"/>
                  <a:pt x="101600" y="2332961"/>
                </a:cubicBezTo>
                <a:cubicBezTo>
                  <a:pt x="90839" y="2370624"/>
                  <a:pt x="93491" y="2348107"/>
                  <a:pt x="84668" y="2392228"/>
                </a:cubicBezTo>
                <a:cubicBezTo>
                  <a:pt x="81300" y="2409062"/>
                  <a:pt x="80718" y="2426466"/>
                  <a:pt x="76200" y="2443028"/>
                </a:cubicBezTo>
                <a:cubicBezTo>
                  <a:pt x="72201" y="2457690"/>
                  <a:pt x="64072" y="2470943"/>
                  <a:pt x="59267" y="2485361"/>
                </a:cubicBezTo>
                <a:cubicBezTo>
                  <a:pt x="52770" y="2504853"/>
                  <a:pt x="46887" y="2524593"/>
                  <a:pt x="42333" y="2544628"/>
                </a:cubicBezTo>
                <a:lnTo>
                  <a:pt x="19050" y="2661042"/>
                </a:lnTo>
                <a:lnTo>
                  <a:pt x="16934" y="2654694"/>
                </a:lnTo>
                <a:lnTo>
                  <a:pt x="15387" y="2649173"/>
                </a:lnTo>
                <a:lnTo>
                  <a:pt x="16276" y="2642488"/>
                </a:lnTo>
                <a:cubicBezTo>
                  <a:pt x="19606" y="2618432"/>
                  <a:pt x="23155" y="2594211"/>
                  <a:pt x="25400" y="2578496"/>
                </a:cubicBezTo>
                <a:lnTo>
                  <a:pt x="35984" y="2504412"/>
                </a:lnTo>
                <a:lnTo>
                  <a:pt x="42332" y="2485361"/>
                </a:lnTo>
                <a:cubicBezTo>
                  <a:pt x="47978" y="2474072"/>
                  <a:pt x="54580" y="2463214"/>
                  <a:pt x="59267" y="2451495"/>
                </a:cubicBezTo>
                <a:cubicBezTo>
                  <a:pt x="65896" y="2434921"/>
                  <a:pt x="70556" y="2417628"/>
                  <a:pt x="76200" y="2400695"/>
                </a:cubicBezTo>
                <a:lnTo>
                  <a:pt x="84667" y="2375295"/>
                </a:lnTo>
                <a:lnTo>
                  <a:pt x="101600" y="2324495"/>
                </a:lnTo>
                <a:cubicBezTo>
                  <a:pt x="103717" y="2318145"/>
                  <a:pt x="108639" y="2302163"/>
                  <a:pt x="110055" y="2298221"/>
                </a:cubicBezTo>
                <a:close/>
                <a:moveTo>
                  <a:pt x="5074952" y="2296378"/>
                </a:moveTo>
                <a:lnTo>
                  <a:pt x="5093481" y="2299802"/>
                </a:lnTo>
                <a:lnTo>
                  <a:pt x="5091912" y="2303101"/>
                </a:lnTo>
                <a:cubicBezTo>
                  <a:pt x="5090308" y="2304389"/>
                  <a:pt x="5088704" y="2305679"/>
                  <a:pt x="5087100" y="2306969"/>
                </a:cubicBezTo>
                <a:lnTo>
                  <a:pt x="5068530" y="2299013"/>
                </a:lnTo>
                <a:cubicBezTo>
                  <a:pt x="5062592" y="2298063"/>
                  <a:pt x="5058933" y="2302558"/>
                  <a:pt x="5053474" y="2302920"/>
                </a:cubicBezTo>
                <a:cubicBezTo>
                  <a:pt x="5049189" y="2303203"/>
                  <a:pt x="5040067" y="2302222"/>
                  <a:pt x="5033223" y="2301519"/>
                </a:cubicBezTo>
                <a:lnTo>
                  <a:pt x="5026844" y="2300974"/>
                </a:lnTo>
                <a:lnTo>
                  <a:pt x="5031523" y="2300353"/>
                </a:lnTo>
                <a:cubicBezTo>
                  <a:pt x="5043069" y="2298858"/>
                  <a:pt x="5053718" y="2297598"/>
                  <a:pt x="5062821" y="2296802"/>
                </a:cubicBezTo>
                <a:close/>
                <a:moveTo>
                  <a:pt x="149260" y="2281772"/>
                </a:moveTo>
                <a:lnTo>
                  <a:pt x="149616" y="2281816"/>
                </a:lnTo>
                <a:lnTo>
                  <a:pt x="143933" y="2332961"/>
                </a:lnTo>
                <a:cubicBezTo>
                  <a:pt x="139889" y="2355880"/>
                  <a:pt x="132330" y="2378041"/>
                  <a:pt x="127000" y="2400695"/>
                </a:cubicBezTo>
                <a:lnTo>
                  <a:pt x="124290" y="2412890"/>
                </a:lnTo>
                <a:lnTo>
                  <a:pt x="124601" y="2409895"/>
                </a:lnTo>
                <a:cubicBezTo>
                  <a:pt x="127092" y="2380159"/>
                  <a:pt x="121818" y="2399307"/>
                  <a:pt x="135467" y="2358361"/>
                </a:cubicBezTo>
                <a:cubicBezTo>
                  <a:pt x="138289" y="2341428"/>
                  <a:pt x="140209" y="2324319"/>
                  <a:pt x="143933" y="2307561"/>
                </a:cubicBezTo>
                <a:cubicBezTo>
                  <a:pt x="145385" y="2301027"/>
                  <a:pt x="146637" y="2285830"/>
                  <a:pt x="149260" y="2281772"/>
                </a:cubicBezTo>
                <a:close/>
                <a:moveTo>
                  <a:pt x="4834601" y="2280226"/>
                </a:moveTo>
                <a:lnTo>
                  <a:pt x="4863679" y="2283142"/>
                </a:lnTo>
                <a:lnTo>
                  <a:pt x="4846020" y="2283818"/>
                </a:lnTo>
                <a:cubicBezTo>
                  <a:pt x="4835151" y="2283424"/>
                  <a:pt x="4819345" y="2283571"/>
                  <a:pt x="4802243" y="2283685"/>
                </a:cubicBezTo>
                <a:lnTo>
                  <a:pt x="4788745" y="2283595"/>
                </a:lnTo>
                <a:cubicBezTo>
                  <a:pt x="4790302" y="2282854"/>
                  <a:pt x="4791859" y="2282111"/>
                  <a:pt x="4793417" y="2281369"/>
                </a:cubicBezTo>
                <a:cubicBezTo>
                  <a:pt x="4806020" y="2279071"/>
                  <a:pt x="4820035" y="2279181"/>
                  <a:pt x="4834601" y="2280226"/>
                </a:cubicBezTo>
                <a:close/>
                <a:moveTo>
                  <a:pt x="4985898" y="2278146"/>
                </a:moveTo>
                <a:cubicBezTo>
                  <a:pt x="5008646" y="2278775"/>
                  <a:pt x="4943475" y="2284098"/>
                  <a:pt x="4921741" y="2285913"/>
                </a:cubicBezTo>
                <a:cubicBezTo>
                  <a:pt x="4908405" y="2287027"/>
                  <a:pt x="4893902" y="2286128"/>
                  <a:pt x="4879093" y="2284689"/>
                </a:cubicBezTo>
                <a:lnTo>
                  <a:pt x="4863679" y="2283142"/>
                </a:lnTo>
                <a:lnTo>
                  <a:pt x="4916019" y="2281140"/>
                </a:lnTo>
                <a:cubicBezTo>
                  <a:pt x="4938987" y="2279338"/>
                  <a:pt x="4961935" y="2277483"/>
                  <a:pt x="4985898" y="2278146"/>
                </a:cubicBezTo>
                <a:close/>
                <a:moveTo>
                  <a:pt x="4876561" y="2218092"/>
                </a:moveTo>
                <a:lnTo>
                  <a:pt x="4835707" y="2232244"/>
                </a:lnTo>
                <a:cubicBezTo>
                  <a:pt x="4806938" y="2238737"/>
                  <a:pt x="4779374" y="2238454"/>
                  <a:pt x="4748207" y="2236575"/>
                </a:cubicBezTo>
                <a:lnTo>
                  <a:pt x="4707073" y="2233804"/>
                </a:lnTo>
                <a:lnTo>
                  <a:pt x="4725796" y="2227682"/>
                </a:lnTo>
                <a:lnTo>
                  <a:pt x="4765521" y="2225767"/>
                </a:lnTo>
                <a:cubicBezTo>
                  <a:pt x="4799851" y="2224020"/>
                  <a:pt x="4839714" y="2221661"/>
                  <a:pt x="4876086" y="2218151"/>
                </a:cubicBezTo>
                <a:cubicBezTo>
                  <a:pt x="4876243" y="2218131"/>
                  <a:pt x="4876403" y="2218112"/>
                  <a:pt x="4876561" y="2218092"/>
                </a:cubicBezTo>
                <a:close/>
                <a:moveTo>
                  <a:pt x="4892957" y="2216093"/>
                </a:moveTo>
                <a:lnTo>
                  <a:pt x="4876561" y="2218092"/>
                </a:lnTo>
                <a:lnTo>
                  <a:pt x="4879828" y="2216961"/>
                </a:lnTo>
                <a:close/>
                <a:moveTo>
                  <a:pt x="4895431" y="2215792"/>
                </a:moveTo>
                <a:lnTo>
                  <a:pt x="4894698" y="2215979"/>
                </a:lnTo>
                <a:lnTo>
                  <a:pt x="4892957" y="2216093"/>
                </a:lnTo>
                <a:close/>
                <a:moveTo>
                  <a:pt x="4857621" y="2197298"/>
                </a:moveTo>
                <a:lnTo>
                  <a:pt x="4878843" y="2199416"/>
                </a:lnTo>
                <a:lnTo>
                  <a:pt x="4866086" y="2202848"/>
                </a:lnTo>
                <a:close/>
                <a:moveTo>
                  <a:pt x="4723692" y="2196156"/>
                </a:moveTo>
                <a:lnTo>
                  <a:pt x="4736639" y="2197191"/>
                </a:lnTo>
                <a:lnTo>
                  <a:pt x="4724201" y="2198139"/>
                </a:lnTo>
                <a:cubicBezTo>
                  <a:pt x="4718285" y="2198340"/>
                  <a:pt x="4715267" y="2198302"/>
                  <a:pt x="4714600" y="2198067"/>
                </a:cubicBezTo>
                <a:cubicBezTo>
                  <a:pt x="4713935" y="2197833"/>
                  <a:pt x="4715619" y="2197400"/>
                  <a:pt x="4719112" y="2196811"/>
                </a:cubicBezTo>
                <a:close/>
                <a:moveTo>
                  <a:pt x="4900758" y="2193274"/>
                </a:moveTo>
                <a:lnTo>
                  <a:pt x="4933597" y="2195207"/>
                </a:lnTo>
                <a:cubicBezTo>
                  <a:pt x="4962583" y="2196798"/>
                  <a:pt x="4982265" y="2198460"/>
                  <a:pt x="4965694" y="2203628"/>
                </a:cubicBezTo>
                <a:cubicBezTo>
                  <a:pt x="4955514" y="2206804"/>
                  <a:pt x="4942205" y="2209557"/>
                  <a:pt x="4926894" y="2211955"/>
                </a:cubicBezTo>
                <a:lnTo>
                  <a:pt x="4895431" y="2215792"/>
                </a:lnTo>
                <a:lnTo>
                  <a:pt x="4937034" y="2205221"/>
                </a:lnTo>
                <a:lnTo>
                  <a:pt x="4878843" y="2199416"/>
                </a:lnTo>
                <a:lnTo>
                  <a:pt x="4897024" y="2194524"/>
                </a:lnTo>
                <a:close/>
                <a:moveTo>
                  <a:pt x="4848639" y="2192702"/>
                </a:moveTo>
                <a:lnTo>
                  <a:pt x="4857241" y="2197050"/>
                </a:lnTo>
                <a:lnTo>
                  <a:pt x="4857621" y="2197298"/>
                </a:lnTo>
                <a:lnTo>
                  <a:pt x="4854939" y="2197031"/>
                </a:lnTo>
                <a:lnTo>
                  <a:pt x="4833086" y="2195023"/>
                </a:lnTo>
                <a:close/>
                <a:moveTo>
                  <a:pt x="4793770" y="2191339"/>
                </a:moveTo>
                <a:lnTo>
                  <a:pt x="4797629" y="2191765"/>
                </a:lnTo>
                <a:lnTo>
                  <a:pt x="4833086" y="2195023"/>
                </a:lnTo>
                <a:lnTo>
                  <a:pt x="4799044" y="2200104"/>
                </a:lnTo>
                <a:cubicBezTo>
                  <a:pt x="4779505" y="2201074"/>
                  <a:pt x="4759264" y="2200184"/>
                  <a:pt x="4738531" y="2197343"/>
                </a:cubicBezTo>
                <a:lnTo>
                  <a:pt x="4736639" y="2197191"/>
                </a:lnTo>
                <a:lnTo>
                  <a:pt x="4759878" y="2195421"/>
                </a:lnTo>
                <a:close/>
                <a:moveTo>
                  <a:pt x="4836127" y="2185600"/>
                </a:moveTo>
                <a:lnTo>
                  <a:pt x="4845678" y="2187186"/>
                </a:lnTo>
                <a:lnTo>
                  <a:pt x="4860657" y="2189711"/>
                </a:lnTo>
                <a:lnTo>
                  <a:pt x="4855341" y="2191701"/>
                </a:lnTo>
                <a:lnTo>
                  <a:pt x="4848639" y="2192702"/>
                </a:lnTo>
                <a:lnTo>
                  <a:pt x="4834922" y="2185769"/>
                </a:lnTo>
                <a:close/>
                <a:moveTo>
                  <a:pt x="4823035" y="2183425"/>
                </a:moveTo>
                <a:lnTo>
                  <a:pt x="4834360" y="2185307"/>
                </a:lnTo>
                <a:lnTo>
                  <a:pt x="4834768" y="2185691"/>
                </a:lnTo>
                <a:lnTo>
                  <a:pt x="4834922" y="2185769"/>
                </a:lnTo>
                <a:lnTo>
                  <a:pt x="4803842" y="2190127"/>
                </a:lnTo>
                <a:lnTo>
                  <a:pt x="4793770" y="2191339"/>
                </a:lnTo>
                <a:lnTo>
                  <a:pt x="4776095" y="2189388"/>
                </a:lnTo>
                <a:lnTo>
                  <a:pt x="4812858" y="2184807"/>
                </a:lnTo>
                <a:close/>
                <a:moveTo>
                  <a:pt x="4693624" y="2179463"/>
                </a:moveTo>
                <a:lnTo>
                  <a:pt x="4699786" y="2186516"/>
                </a:lnTo>
                <a:lnTo>
                  <a:pt x="4693691" y="2187814"/>
                </a:lnTo>
                <a:lnTo>
                  <a:pt x="4687275" y="2179867"/>
                </a:lnTo>
                <a:close/>
                <a:moveTo>
                  <a:pt x="4769630" y="2175223"/>
                </a:moveTo>
                <a:lnTo>
                  <a:pt x="4785257" y="2177388"/>
                </a:lnTo>
                <a:lnTo>
                  <a:pt x="4768889" y="2180400"/>
                </a:lnTo>
                <a:cubicBezTo>
                  <a:pt x="4752144" y="2183937"/>
                  <a:pt x="4750454" y="2185925"/>
                  <a:pt x="4764551" y="2188113"/>
                </a:cubicBezTo>
                <a:lnTo>
                  <a:pt x="4776095" y="2189388"/>
                </a:lnTo>
                <a:lnTo>
                  <a:pt x="4757388" y="2191719"/>
                </a:lnTo>
                <a:cubicBezTo>
                  <a:pt x="4748849" y="2192773"/>
                  <a:pt x="4741026" y="2193752"/>
                  <a:pt x="4734466" y="2194614"/>
                </a:cubicBezTo>
                <a:lnTo>
                  <a:pt x="4723692" y="2196156"/>
                </a:lnTo>
                <a:lnTo>
                  <a:pt x="4717973" y="2195698"/>
                </a:lnTo>
                <a:cubicBezTo>
                  <a:pt x="4709193" y="2195528"/>
                  <a:pt x="4708082" y="2195858"/>
                  <a:pt x="4701562" y="2188549"/>
                </a:cubicBezTo>
                <a:lnTo>
                  <a:pt x="4699786" y="2186516"/>
                </a:lnTo>
                <a:lnTo>
                  <a:pt x="4712605" y="2183785"/>
                </a:lnTo>
                <a:cubicBezTo>
                  <a:pt x="4722405" y="2181861"/>
                  <a:pt x="4734491" y="2179768"/>
                  <a:pt x="4751100" y="2177505"/>
                </a:cubicBezTo>
                <a:close/>
                <a:moveTo>
                  <a:pt x="4747482" y="2173733"/>
                </a:moveTo>
                <a:lnTo>
                  <a:pt x="4759141" y="2173769"/>
                </a:lnTo>
                <a:lnTo>
                  <a:pt x="4766687" y="2174816"/>
                </a:lnTo>
                <a:lnTo>
                  <a:pt x="4693624" y="2179463"/>
                </a:lnTo>
                <a:lnTo>
                  <a:pt x="4692071" y="2177686"/>
                </a:lnTo>
                <a:lnTo>
                  <a:pt x="4699550" y="2175545"/>
                </a:lnTo>
                <a:close/>
                <a:moveTo>
                  <a:pt x="4819425" y="2171202"/>
                </a:moveTo>
                <a:lnTo>
                  <a:pt x="4831194" y="2182317"/>
                </a:lnTo>
                <a:lnTo>
                  <a:pt x="4823035" y="2183425"/>
                </a:lnTo>
                <a:lnTo>
                  <a:pt x="4793876" y="2178583"/>
                </a:lnTo>
                <a:lnTo>
                  <a:pt x="4785257" y="2177388"/>
                </a:lnTo>
                <a:lnTo>
                  <a:pt x="4805204" y="2173718"/>
                </a:lnTo>
                <a:close/>
                <a:moveTo>
                  <a:pt x="4832847" y="2168830"/>
                </a:moveTo>
                <a:lnTo>
                  <a:pt x="4819425" y="2171202"/>
                </a:lnTo>
                <a:lnTo>
                  <a:pt x="4818235" y="2170079"/>
                </a:lnTo>
                <a:close/>
                <a:moveTo>
                  <a:pt x="4960631" y="2168360"/>
                </a:moveTo>
                <a:cubicBezTo>
                  <a:pt x="4972896" y="2167450"/>
                  <a:pt x="4973699" y="2169017"/>
                  <a:pt x="4956244" y="2174738"/>
                </a:cubicBezTo>
                <a:cubicBezTo>
                  <a:pt x="4943218" y="2179008"/>
                  <a:pt x="4932154" y="2182738"/>
                  <a:pt x="4922476" y="2186008"/>
                </a:cubicBezTo>
                <a:lnTo>
                  <a:pt x="4900758" y="2193274"/>
                </a:lnTo>
                <a:lnTo>
                  <a:pt x="4886509" y="2192435"/>
                </a:lnTo>
                <a:cubicBezTo>
                  <a:pt x="4878621" y="2191840"/>
                  <a:pt x="4870994" y="2191140"/>
                  <a:pt x="4864048" y="2190283"/>
                </a:cubicBezTo>
                <a:lnTo>
                  <a:pt x="4860657" y="2189711"/>
                </a:lnTo>
                <a:lnTo>
                  <a:pt x="4894213" y="2177144"/>
                </a:lnTo>
                <a:lnTo>
                  <a:pt x="4896240" y="2176845"/>
                </a:lnTo>
                <a:cubicBezTo>
                  <a:pt x="4924636" y="2172658"/>
                  <a:pt x="4948365" y="2169271"/>
                  <a:pt x="4960631" y="2168360"/>
                </a:cubicBezTo>
                <a:close/>
                <a:moveTo>
                  <a:pt x="4917050" y="2165471"/>
                </a:moveTo>
                <a:cubicBezTo>
                  <a:pt x="4913417" y="2167872"/>
                  <a:pt x="4909784" y="2170273"/>
                  <a:pt x="4906151" y="2172673"/>
                </a:cubicBezTo>
                <a:lnTo>
                  <a:pt x="4894213" y="2177144"/>
                </a:lnTo>
                <a:lnTo>
                  <a:pt x="4850995" y="2183515"/>
                </a:lnTo>
                <a:lnTo>
                  <a:pt x="4836127" y="2185600"/>
                </a:lnTo>
                <a:lnTo>
                  <a:pt x="4834360" y="2185307"/>
                </a:lnTo>
                <a:lnTo>
                  <a:pt x="4831194" y="2182317"/>
                </a:lnTo>
                <a:lnTo>
                  <a:pt x="4838864" y="2181277"/>
                </a:lnTo>
                <a:cubicBezTo>
                  <a:pt x="4846795" y="2180133"/>
                  <a:pt x="4853807" y="2179034"/>
                  <a:pt x="4859354" y="2178021"/>
                </a:cubicBezTo>
                <a:cubicBezTo>
                  <a:pt x="4870288" y="2176025"/>
                  <a:pt x="4891911" y="2171603"/>
                  <a:pt x="4907928" y="2167874"/>
                </a:cubicBezTo>
                <a:close/>
                <a:moveTo>
                  <a:pt x="4922860" y="2161885"/>
                </a:moveTo>
                <a:cubicBezTo>
                  <a:pt x="4928607" y="2161497"/>
                  <a:pt x="4928878" y="2162062"/>
                  <a:pt x="4925711" y="2163190"/>
                </a:cubicBezTo>
                <a:lnTo>
                  <a:pt x="4917050" y="2165471"/>
                </a:lnTo>
                <a:lnTo>
                  <a:pt x="4922430" y="2161916"/>
                </a:lnTo>
                <a:cubicBezTo>
                  <a:pt x="4922573" y="2161906"/>
                  <a:pt x="4922717" y="2161895"/>
                  <a:pt x="4922860" y="2161885"/>
                </a:cubicBezTo>
                <a:close/>
                <a:moveTo>
                  <a:pt x="4693105" y="2157707"/>
                </a:moveTo>
                <a:lnTo>
                  <a:pt x="4727830" y="2167456"/>
                </a:lnTo>
                <a:lnTo>
                  <a:pt x="4699550" y="2175545"/>
                </a:lnTo>
                <a:lnTo>
                  <a:pt x="4690501" y="2175888"/>
                </a:lnTo>
                <a:lnTo>
                  <a:pt x="4686092" y="2170842"/>
                </a:lnTo>
                <a:cubicBezTo>
                  <a:pt x="4680867" y="2169206"/>
                  <a:pt x="4673198" y="2167261"/>
                  <a:pt x="4664921" y="2165240"/>
                </a:cubicBezTo>
                <a:lnTo>
                  <a:pt x="4652561" y="2162222"/>
                </a:lnTo>
                <a:lnTo>
                  <a:pt x="4692277" y="2157891"/>
                </a:lnTo>
                <a:cubicBezTo>
                  <a:pt x="4692553" y="2157829"/>
                  <a:pt x="4692829" y="2157768"/>
                  <a:pt x="4693105" y="2157707"/>
                </a:cubicBezTo>
                <a:close/>
                <a:moveTo>
                  <a:pt x="4686695" y="2155179"/>
                </a:moveTo>
                <a:lnTo>
                  <a:pt x="4698611" y="2156484"/>
                </a:lnTo>
                <a:lnTo>
                  <a:pt x="4693105" y="2157707"/>
                </a:lnTo>
                <a:lnTo>
                  <a:pt x="4689076" y="2156576"/>
                </a:lnTo>
                <a:close/>
                <a:moveTo>
                  <a:pt x="4686338" y="2154970"/>
                </a:moveTo>
                <a:lnTo>
                  <a:pt x="4686695" y="2155179"/>
                </a:lnTo>
                <a:lnTo>
                  <a:pt x="4685540" y="2155053"/>
                </a:lnTo>
                <a:close/>
                <a:moveTo>
                  <a:pt x="4802232" y="2153552"/>
                </a:moveTo>
                <a:lnTo>
                  <a:pt x="4808246" y="2160646"/>
                </a:lnTo>
                <a:lnTo>
                  <a:pt x="4818235" y="2170079"/>
                </a:lnTo>
                <a:lnTo>
                  <a:pt x="4816719" y="2170208"/>
                </a:lnTo>
                <a:cubicBezTo>
                  <a:pt x="4802778" y="2171510"/>
                  <a:pt x="4790525" y="2172769"/>
                  <a:pt x="4779682" y="2173985"/>
                </a:cubicBezTo>
                <a:lnTo>
                  <a:pt x="4769630" y="2175223"/>
                </a:lnTo>
                <a:lnTo>
                  <a:pt x="4766687" y="2174816"/>
                </a:lnTo>
                <a:lnTo>
                  <a:pt x="4772724" y="2174432"/>
                </a:lnTo>
                <a:cubicBezTo>
                  <a:pt x="4776777" y="2174173"/>
                  <a:pt x="4772521" y="2173935"/>
                  <a:pt x="4766224" y="2173791"/>
                </a:cubicBezTo>
                <a:lnTo>
                  <a:pt x="4759141" y="2173769"/>
                </a:lnTo>
                <a:lnTo>
                  <a:pt x="4741727" y="2171356"/>
                </a:lnTo>
                <a:lnTo>
                  <a:pt x="4727830" y="2167456"/>
                </a:lnTo>
                <a:lnTo>
                  <a:pt x="4743807" y="2162883"/>
                </a:lnTo>
                <a:lnTo>
                  <a:pt x="4775930" y="2155003"/>
                </a:lnTo>
                <a:lnTo>
                  <a:pt x="4789166" y="2154607"/>
                </a:lnTo>
                <a:close/>
                <a:moveTo>
                  <a:pt x="4639462" y="2150008"/>
                </a:moveTo>
                <a:lnTo>
                  <a:pt x="4685540" y="2155053"/>
                </a:lnTo>
                <a:lnTo>
                  <a:pt x="4641736" y="2159577"/>
                </a:lnTo>
                <a:lnTo>
                  <a:pt x="4640086" y="2159176"/>
                </a:lnTo>
                <a:cubicBezTo>
                  <a:pt x="4628585" y="2156259"/>
                  <a:pt x="4619832" y="2153689"/>
                  <a:pt x="4620010" y="2152249"/>
                </a:cubicBezTo>
                <a:cubicBezTo>
                  <a:pt x="4620070" y="2151768"/>
                  <a:pt x="4621122" y="2151414"/>
                  <a:pt x="4623394" y="2151213"/>
                </a:cubicBezTo>
                <a:close/>
                <a:moveTo>
                  <a:pt x="4943240" y="2148164"/>
                </a:moveTo>
                <a:cubicBezTo>
                  <a:pt x="4936304" y="2152749"/>
                  <a:pt x="4929366" y="2157332"/>
                  <a:pt x="4922430" y="2161916"/>
                </a:cubicBezTo>
                <a:lnTo>
                  <a:pt x="4863886" y="2166175"/>
                </a:lnTo>
                <a:lnTo>
                  <a:pt x="4832847" y="2168830"/>
                </a:lnTo>
                <a:lnTo>
                  <a:pt x="4863550" y="2163400"/>
                </a:lnTo>
                <a:close/>
                <a:moveTo>
                  <a:pt x="4794007" y="2143849"/>
                </a:moveTo>
                <a:lnTo>
                  <a:pt x="4798723" y="2149411"/>
                </a:lnTo>
                <a:lnTo>
                  <a:pt x="4775930" y="2155003"/>
                </a:lnTo>
                <a:lnTo>
                  <a:pt x="4704573" y="2157137"/>
                </a:lnTo>
                <a:lnTo>
                  <a:pt x="4698611" y="2156484"/>
                </a:lnTo>
                <a:lnTo>
                  <a:pt x="4722029" y="2151283"/>
                </a:lnTo>
                <a:close/>
                <a:moveTo>
                  <a:pt x="4760697" y="2142696"/>
                </a:moveTo>
                <a:lnTo>
                  <a:pt x="4722029" y="2151283"/>
                </a:lnTo>
                <a:lnTo>
                  <a:pt x="4686338" y="2154970"/>
                </a:lnTo>
                <a:lnTo>
                  <a:pt x="4673586" y="2147492"/>
                </a:lnTo>
                <a:lnTo>
                  <a:pt x="4697563" y="2146075"/>
                </a:lnTo>
                <a:lnTo>
                  <a:pt x="4719748" y="2147539"/>
                </a:lnTo>
                <a:lnTo>
                  <a:pt x="4736097" y="2143860"/>
                </a:lnTo>
                <a:close/>
                <a:moveTo>
                  <a:pt x="4828510" y="2139904"/>
                </a:moveTo>
                <a:cubicBezTo>
                  <a:pt x="4827949" y="2140089"/>
                  <a:pt x="4827388" y="2140273"/>
                  <a:pt x="4826828" y="2140457"/>
                </a:cubicBezTo>
                <a:lnTo>
                  <a:pt x="4794007" y="2143849"/>
                </a:lnTo>
                <a:lnTo>
                  <a:pt x="4791783" y="2141226"/>
                </a:lnTo>
                <a:lnTo>
                  <a:pt x="4795899" y="2141030"/>
                </a:lnTo>
                <a:close/>
                <a:moveTo>
                  <a:pt x="4953083" y="2139503"/>
                </a:moveTo>
                <a:lnTo>
                  <a:pt x="4959166" y="2140308"/>
                </a:lnTo>
                <a:cubicBezTo>
                  <a:pt x="4965682" y="2141910"/>
                  <a:pt x="4961792" y="2144435"/>
                  <a:pt x="4943375" y="2148138"/>
                </a:cubicBezTo>
                <a:cubicBezTo>
                  <a:pt x="4943331" y="2148147"/>
                  <a:pt x="4943285" y="2148156"/>
                  <a:pt x="4943240" y="2148164"/>
                </a:cubicBezTo>
                <a:cubicBezTo>
                  <a:pt x="4945566" y="2146628"/>
                  <a:pt x="4947889" y="2145092"/>
                  <a:pt x="4950213" y="2143556"/>
                </a:cubicBezTo>
                <a:close/>
                <a:moveTo>
                  <a:pt x="4897091" y="2138267"/>
                </a:moveTo>
                <a:lnTo>
                  <a:pt x="4842809" y="2148147"/>
                </a:lnTo>
                <a:cubicBezTo>
                  <a:pt x="4832502" y="2149920"/>
                  <a:pt x="4822528" y="2151496"/>
                  <a:pt x="4813410" y="2152647"/>
                </a:cubicBezTo>
                <a:lnTo>
                  <a:pt x="4802232" y="2153552"/>
                </a:lnTo>
                <a:lnTo>
                  <a:pt x="4798723" y="2149411"/>
                </a:lnTo>
                <a:lnTo>
                  <a:pt x="4802138" y="2148574"/>
                </a:lnTo>
                <a:lnTo>
                  <a:pt x="4826828" y="2140457"/>
                </a:lnTo>
                <a:lnTo>
                  <a:pt x="4834023" y="2139713"/>
                </a:lnTo>
                <a:lnTo>
                  <a:pt x="4858927" y="2138853"/>
                </a:lnTo>
                <a:close/>
                <a:moveTo>
                  <a:pt x="4787907" y="2136652"/>
                </a:moveTo>
                <a:lnTo>
                  <a:pt x="4791783" y="2141226"/>
                </a:lnTo>
                <a:lnTo>
                  <a:pt x="4760697" y="2142696"/>
                </a:lnTo>
                <a:close/>
                <a:moveTo>
                  <a:pt x="4651841" y="2134740"/>
                </a:moveTo>
                <a:lnTo>
                  <a:pt x="4673586" y="2147492"/>
                </a:lnTo>
                <a:lnTo>
                  <a:pt x="4670809" y="2147656"/>
                </a:lnTo>
                <a:lnTo>
                  <a:pt x="4639462" y="2150008"/>
                </a:lnTo>
                <a:lnTo>
                  <a:pt x="4615904" y="2147428"/>
                </a:lnTo>
                <a:cubicBezTo>
                  <a:pt x="4612017" y="2146446"/>
                  <a:pt x="4609891" y="2145485"/>
                  <a:pt x="4609198" y="2144549"/>
                </a:cubicBezTo>
                <a:cubicBezTo>
                  <a:pt x="4607120" y="2141745"/>
                  <a:pt x="4617945" y="2139173"/>
                  <a:pt x="4632883" y="2136973"/>
                </a:cubicBezTo>
                <a:close/>
                <a:moveTo>
                  <a:pt x="4940604" y="2131921"/>
                </a:moveTo>
                <a:cubicBezTo>
                  <a:pt x="4949855" y="2131325"/>
                  <a:pt x="4955697" y="2132062"/>
                  <a:pt x="4956350" y="2134888"/>
                </a:cubicBezTo>
                <a:lnTo>
                  <a:pt x="4953083" y="2139503"/>
                </a:lnTo>
                <a:lnTo>
                  <a:pt x="4949333" y="2139006"/>
                </a:lnTo>
                <a:cubicBezTo>
                  <a:pt x="4940667" y="2138331"/>
                  <a:pt x="4927988" y="2138031"/>
                  <a:pt x="4912513" y="2138031"/>
                </a:cubicBezTo>
                <a:lnTo>
                  <a:pt x="4897091" y="2138267"/>
                </a:lnTo>
                <a:lnTo>
                  <a:pt x="4904412" y="2136935"/>
                </a:lnTo>
                <a:cubicBezTo>
                  <a:pt x="4918697" y="2134441"/>
                  <a:pt x="4931354" y="2132516"/>
                  <a:pt x="4940604" y="2131921"/>
                </a:cubicBezTo>
                <a:close/>
                <a:moveTo>
                  <a:pt x="4738274" y="2129979"/>
                </a:moveTo>
                <a:lnTo>
                  <a:pt x="4773632" y="2131389"/>
                </a:lnTo>
                <a:lnTo>
                  <a:pt x="4749356" y="2140877"/>
                </a:lnTo>
                <a:lnTo>
                  <a:pt x="4736097" y="2143860"/>
                </a:lnTo>
                <a:lnTo>
                  <a:pt x="4730752" y="2144113"/>
                </a:lnTo>
                <a:lnTo>
                  <a:pt x="4697563" y="2146075"/>
                </a:lnTo>
                <a:lnTo>
                  <a:pt x="4693313" y="2145793"/>
                </a:lnTo>
                <a:lnTo>
                  <a:pt x="4672026" y="2132519"/>
                </a:lnTo>
                <a:lnTo>
                  <a:pt x="4693738" y="2130495"/>
                </a:lnTo>
                <a:cubicBezTo>
                  <a:pt x="4708095" y="2129158"/>
                  <a:pt x="4723103" y="2129375"/>
                  <a:pt x="4738274" y="2129979"/>
                </a:cubicBezTo>
                <a:close/>
                <a:moveTo>
                  <a:pt x="4669701" y="2128937"/>
                </a:moveTo>
                <a:lnTo>
                  <a:pt x="4671469" y="2132171"/>
                </a:lnTo>
                <a:lnTo>
                  <a:pt x="4672026" y="2132519"/>
                </a:lnTo>
                <a:lnTo>
                  <a:pt x="4665640" y="2133113"/>
                </a:lnTo>
                <a:lnTo>
                  <a:pt x="4651841" y="2134740"/>
                </a:lnTo>
                <a:lnTo>
                  <a:pt x="4646786" y="2131775"/>
                </a:lnTo>
                <a:close/>
                <a:moveTo>
                  <a:pt x="4666577" y="2123223"/>
                </a:moveTo>
                <a:lnTo>
                  <a:pt x="4668243" y="2126270"/>
                </a:lnTo>
                <a:lnTo>
                  <a:pt x="4642553" y="2129292"/>
                </a:lnTo>
                <a:lnTo>
                  <a:pt x="4639714" y="2127627"/>
                </a:lnTo>
                <a:lnTo>
                  <a:pt x="4657687" y="2124700"/>
                </a:lnTo>
                <a:close/>
                <a:moveTo>
                  <a:pt x="4734145" y="2118519"/>
                </a:moveTo>
                <a:lnTo>
                  <a:pt x="4746672" y="2119404"/>
                </a:lnTo>
                <a:lnTo>
                  <a:pt x="4669701" y="2128937"/>
                </a:lnTo>
                <a:lnTo>
                  <a:pt x="4668243" y="2126270"/>
                </a:lnTo>
                <a:close/>
                <a:moveTo>
                  <a:pt x="4756854" y="2118063"/>
                </a:moveTo>
                <a:lnTo>
                  <a:pt x="4775703" y="2118346"/>
                </a:lnTo>
                <a:lnTo>
                  <a:pt x="4761315" y="2120437"/>
                </a:lnTo>
                <a:lnTo>
                  <a:pt x="4746672" y="2119404"/>
                </a:lnTo>
                <a:lnTo>
                  <a:pt x="4750404" y="2118941"/>
                </a:lnTo>
                <a:close/>
                <a:moveTo>
                  <a:pt x="4738341" y="2118027"/>
                </a:moveTo>
                <a:lnTo>
                  <a:pt x="4734145" y="2118519"/>
                </a:lnTo>
                <a:lnTo>
                  <a:pt x="4727201" y="2118031"/>
                </a:lnTo>
                <a:close/>
                <a:moveTo>
                  <a:pt x="4884629" y="2114888"/>
                </a:moveTo>
                <a:cubicBezTo>
                  <a:pt x="4883096" y="2115770"/>
                  <a:pt x="4881564" y="2116650"/>
                  <a:pt x="4880031" y="2117531"/>
                </a:cubicBezTo>
                <a:lnTo>
                  <a:pt x="4798076" y="2134394"/>
                </a:lnTo>
                <a:lnTo>
                  <a:pt x="4787907" y="2136652"/>
                </a:lnTo>
                <a:lnTo>
                  <a:pt x="4783790" y="2131795"/>
                </a:lnTo>
                <a:lnTo>
                  <a:pt x="4773632" y="2131389"/>
                </a:lnTo>
                <a:lnTo>
                  <a:pt x="4805844" y="2118801"/>
                </a:lnTo>
                <a:lnTo>
                  <a:pt x="4839909" y="2119314"/>
                </a:lnTo>
                <a:cubicBezTo>
                  <a:pt x="4853021" y="2119138"/>
                  <a:pt x="4864954" y="2118589"/>
                  <a:pt x="4874824" y="2117398"/>
                </a:cubicBezTo>
                <a:close/>
                <a:moveTo>
                  <a:pt x="4909871" y="2112340"/>
                </a:moveTo>
                <a:cubicBezTo>
                  <a:pt x="4913109" y="2114352"/>
                  <a:pt x="4857672" y="2131452"/>
                  <a:pt x="4838342" y="2139268"/>
                </a:cubicBezTo>
                <a:lnTo>
                  <a:pt x="4834023" y="2139713"/>
                </a:lnTo>
                <a:lnTo>
                  <a:pt x="4828510" y="2139904"/>
                </a:lnTo>
                <a:lnTo>
                  <a:pt x="4857932" y="2130232"/>
                </a:lnTo>
                <a:lnTo>
                  <a:pt x="4880031" y="2117531"/>
                </a:lnTo>
                <a:lnTo>
                  <a:pt x="4904614" y="2112473"/>
                </a:lnTo>
                <a:cubicBezTo>
                  <a:pt x="4907748" y="2112074"/>
                  <a:pt x="4909407" y="2112053"/>
                  <a:pt x="4909871" y="2112340"/>
                </a:cubicBezTo>
                <a:close/>
                <a:moveTo>
                  <a:pt x="4659028" y="2109415"/>
                </a:moveTo>
                <a:lnTo>
                  <a:pt x="4665165" y="2109969"/>
                </a:lnTo>
                <a:cubicBezTo>
                  <a:pt x="4681294" y="2111953"/>
                  <a:pt x="4700205" y="2115014"/>
                  <a:pt x="4717646" y="2117357"/>
                </a:cubicBezTo>
                <a:lnTo>
                  <a:pt x="4727201" y="2118031"/>
                </a:lnTo>
                <a:lnTo>
                  <a:pt x="4713762" y="2118035"/>
                </a:lnTo>
                <a:cubicBezTo>
                  <a:pt x="4701480" y="2118380"/>
                  <a:pt x="4690659" y="2119157"/>
                  <a:pt x="4682175" y="2120633"/>
                </a:cubicBezTo>
                <a:lnTo>
                  <a:pt x="4666577" y="2123223"/>
                </a:lnTo>
                <a:close/>
                <a:moveTo>
                  <a:pt x="4835963" y="2107743"/>
                </a:moveTo>
                <a:lnTo>
                  <a:pt x="4812434" y="2116225"/>
                </a:lnTo>
                <a:lnTo>
                  <a:pt x="4805844" y="2118801"/>
                </a:lnTo>
                <a:lnTo>
                  <a:pt x="4775703" y="2118346"/>
                </a:lnTo>
                <a:lnTo>
                  <a:pt x="4783293" y="2117246"/>
                </a:lnTo>
                <a:cubicBezTo>
                  <a:pt x="4791586" y="2115725"/>
                  <a:pt x="4800682" y="2113819"/>
                  <a:pt x="4810093" y="2111740"/>
                </a:cubicBezTo>
                <a:lnTo>
                  <a:pt x="4816874" y="2110195"/>
                </a:lnTo>
                <a:close/>
                <a:moveTo>
                  <a:pt x="4829600" y="2107294"/>
                </a:moveTo>
                <a:lnTo>
                  <a:pt x="4816874" y="2110195"/>
                </a:lnTo>
                <a:lnTo>
                  <a:pt x="4795732" y="2112909"/>
                </a:lnTo>
                <a:cubicBezTo>
                  <a:pt x="4786789" y="2114065"/>
                  <a:pt x="4778194" y="2115186"/>
                  <a:pt x="4770467" y="2116211"/>
                </a:cubicBezTo>
                <a:lnTo>
                  <a:pt x="4756854" y="2118063"/>
                </a:lnTo>
                <a:lnTo>
                  <a:pt x="4754099" y="2118022"/>
                </a:lnTo>
                <a:lnTo>
                  <a:pt x="4738341" y="2118027"/>
                </a:lnTo>
                <a:close/>
                <a:moveTo>
                  <a:pt x="4899739" y="2106205"/>
                </a:moveTo>
                <a:lnTo>
                  <a:pt x="4897372" y="2111628"/>
                </a:lnTo>
                <a:lnTo>
                  <a:pt x="4884629" y="2114888"/>
                </a:lnTo>
                <a:cubicBezTo>
                  <a:pt x="4889665" y="2111994"/>
                  <a:pt x="4894702" y="2109099"/>
                  <a:pt x="4899739" y="2106205"/>
                </a:cubicBezTo>
                <a:close/>
                <a:moveTo>
                  <a:pt x="4891073" y="2100336"/>
                </a:moveTo>
                <a:cubicBezTo>
                  <a:pt x="4892744" y="2100404"/>
                  <a:pt x="4874184" y="2102836"/>
                  <a:pt x="4849410" y="2106018"/>
                </a:cubicBezTo>
                <a:lnTo>
                  <a:pt x="4835963" y="2107743"/>
                </a:lnTo>
                <a:lnTo>
                  <a:pt x="4840898" y="2105965"/>
                </a:lnTo>
                <a:lnTo>
                  <a:pt x="4882140" y="2101115"/>
                </a:lnTo>
                <a:cubicBezTo>
                  <a:pt x="4887712" y="2100554"/>
                  <a:pt x="4890517" y="2100313"/>
                  <a:pt x="4891073" y="2100336"/>
                </a:cubicBezTo>
                <a:close/>
                <a:moveTo>
                  <a:pt x="4912160" y="2093914"/>
                </a:moveTo>
                <a:lnTo>
                  <a:pt x="4913440" y="2094316"/>
                </a:lnTo>
                <a:cubicBezTo>
                  <a:pt x="4913724" y="2095850"/>
                  <a:pt x="4911867" y="2098277"/>
                  <a:pt x="4907380" y="2101814"/>
                </a:cubicBezTo>
                <a:lnTo>
                  <a:pt x="4899739" y="2106205"/>
                </a:lnTo>
                <a:lnTo>
                  <a:pt x="4902275" y="2100395"/>
                </a:lnTo>
                <a:lnTo>
                  <a:pt x="4898269" y="2096324"/>
                </a:lnTo>
                <a:close/>
                <a:moveTo>
                  <a:pt x="4895489" y="2093500"/>
                </a:moveTo>
                <a:lnTo>
                  <a:pt x="4898269" y="2096324"/>
                </a:lnTo>
                <a:cubicBezTo>
                  <a:pt x="4898068" y="2096360"/>
                  <a:pt x="4897863" y="2096395"/>
                  <a:pt x="4897662" y="2096430"/>
                </a:cubicBezTo>
                <a:cubicBezTo>
                  <a:pt x="4887392" y="2097994"/>
                  <a:pt x="4877804" y="2099207"/>
                  <a:pt x="4871230" y="2099619"/>
                </a:cubicBezTo>
                <a:cubicBezTo>
                  <a:pt x="4862416" y="2100174"/>
                  <a:pt x="4852953" y="2102221"/>
                  <a:pt x="4843075" y="2105180"/>
                </a:cubicBezTo>
                <a:lnTo>
                  <a:pt x="4840898" y="2105965"/>
                </a:lnTo>
                <a:lnTo>
                  <a:pt x="4829600" y="2107294"/>
                </a:lnTo>
                <a:lnTo>
                  <a:pt x="4866391" y="2098909"/>
                </a:lnTo>
                <a:cubicBezTo>
                  <a:pt x="4875094" y="2096995"/>
                  <a:pt x="4883128" y="2095336"/>
                  <a:pt x="4890004" y="2094144"/>
                </a:cubicBezTo>
                <a:close/>
                <a:moveTo>
                  <a:pt x="4945646" y="2084979"/>
                </a:moveTo>
                <a:cubicBezTo>
                  <a:pt x="4958835" y="2084246"/>
                  <a:pt x="4946806" y="2087493"/>
                  <a:pt x="4928192" y="2091131"/>
                </a:cubicBezTo>
                <a:lnTo>
                  <a:pt x="4912160" y="2093914"/>
                </a:lnTo>
                <a:lnTo>
                  <a:pt x="4906669" y="2092186"/>
                </a:lnTo>
                <a:lnTo>
                  <a:pt x="4895489" y="2093500"/>
                </a:lnTo>
                <a:lnTo>
                  <a:pt x="4892255" y="2090215"/>
                </a:lnTo>
                <a:close/>
                <a:moveTo>
                  <a:pt x="59267" y="2070495"/>
                </a:moveTo>
                <a:cubicBezTo>
                  <a:pt x="55625" y="2101454"/>
                  <a:pt x="54667" y="2132696"/>
                  <a:pt x="50800" y="2163628"/>
                </a:cubicBezTo>
                <a:cubicBezTo>
                  <a:pt x="49015" y="2177907"/>
                  <a:pt x="44521" y="2191738"/>
                  <a:pt x="42332" y="2205961"/>
                </a:cubicBezTo>
                <a:cubicBezTo>
                  <a:pt x="34956" y="2253911"/>
                  <a:pt x="33958" y="2285888"/>
                  <a:pt x="25400" y="2332961"/>
                </a:cubicBezTo>
                <a:cubicBezTo>
                  <a:pt x="23318" y="2344411"/>
                  <a:pt x="19755" y="2355539"/>
                  <a:pt x="16933" y="2366828"/>
                </a:cubicBezTo>
                <a:cubicBezTo>
                  <a:pt x="19755" y="2324495"/>
                  <a:pt x="21178" y="2282045"/>
                  <a:pt x="25400" y="2239828"/>
                </a:cubicBezTo>
                <a:cubicBezTo>
                  <a:pt x="26831" y="2225509"/>
                  <a:pt x="31832" y="2211741"/>
                  <a:pt x="33867" y="2197495"/>
                </a:cubicBezTo>
                <a:cubicBezTo>
                  <a:pt x="37481" y="2172196"/>
                  <a:pt x="37321" y="2146355"/>
                  <a:pt x="42333" y="2121295"/>
                </a:cubicBezTo>
                <a:cubicBezTo>
                  <a:pt x="45834" y="2103792"/>
                  <a:pt x="54938" y="2087812"/>
                  <a:pt x="59267" y="2070495"/>
                </a:cubicBezTo>
                <a:close/>
                <a:moveTo>
                  <a:pt x="4816524" y="2069451"/>
                </a:moveTo>
                <a:lnTo>
                  <a:pt x="4832064" y="2071542"/>
                </a:lnTo>
                <a:cubicBezTo>
                  <a:pt x="4843190" y="2072393"/>
                  <a:pt x="4853297" y="2072304"/>
                  <a:pt x="4861780" y="2070729"/>
                </a:cubicBezTo>
                <a:lnTo>
                  <a:pt x="4863627" y="2070730"/>
                </a:lnTo>
                <a:lnTo>
                  <a:pt x="4884254" y="2082088"/>
                </a:lnTo>
                <a:lnTo>
                  <a:pt x="4892255" y="2090215"/>
                </a:lnTo>
                <a:lnTo>
                  <a:pt x="4836528" y="2095681"/>
                </a:lnTo>
                <a:cubicBezTo>
                  <a:pt x="4800531" y="2100104"/>
                  <a:pt x="4764622" y="2104725"/>
                  <a:pt x="4727931" y="2107584"/>
                </a:cubicBezTo>
                <a:cubicBezTo>
                  <a:pt x="4709696" y="2109004"/>
                  <a:pt x="4658375" y="2109987"/>
                  <a:pt x="4659283" y="2108016"/>
                </a:cubicBezTo>
                <a:cubicBezTo>
                  <a:pt x="4659414" y="2107734"/>
                  <a:pt x="4660610" y="2107393"/>
                  <a:pt x="4663120" y="2106983"/>
                </a:cubicBezTo>
                <a:cubicBezTo>
                  <a:pt x="4681144" y="2104044"/>
                  <a:pt x="4698471" y="2097075"/>
                  <a:pt x="4715701" y="2089260"/>
                </a:cubicBezTo>
                <a:lnTo>
                  <a:pt x="4741736" y="2077846"/>
                </a:lnTo>
                <a:lnTo>
                  <a:pt x="4759976" y="2076869"/>
                </a:lnTo>
                <a:cubicBezTo>
                  <a:pt x="4774674" y="2075412"/>
                  <a:pt x="4790941" y="2073295"/>
                  <a:pt x="4807563" y="2070868"/>
                </a:cubicBezTo>
                <a:close/>
                <a:moveTo>
                  <a:pt x="105829" y="2066284"/>
                </a:moveTo>
                <a:lnTo>
                  <a:pt x="93133" y="2138228"/>
                </a:lnTo>
                <a:cubicBezTo>
                  <a:pt x="91662" y="2146684"/>
                  <a:pt x="90903" y="2155313"/>
                  <a:pt x="89833" y="2163863"/>
                </a:cubicBezTo>
                <a:lnTo>
                  <a:pt x="89193" y="2166986"/>
                </a:lnTo>
                <a:lnTo>
                  <a:pt x="84667" y="2180561"/>
                </a:lnTo>
                <a:lnTo>
                  <a:pt x="81845" y="2197495"/>
                </a:lnTo>
                <a:lnTo>
                  <a:pt x="67733" y="2239828"/>
                </a:lnTo>
                <a:cubicBezTo>
                  <a:pt x="56075" y="2321443"/>
                  <a:pt x="60853" y="2290511"/>
                  <a:pt x="48684" y="2362777"/>
                </a:cubicBezTo>
                <a:lnTo>
                  <a:pt x="44489" y="2387818"/>
                </a:lnTo>
                <a:lnTo>
                  <a:pt x="33867" y="2434561"/>
                </a:lnTo>
                <a:lnTo>
                  <a:pt x="17242" y="2509636"/>
                </a:lnTo>
                <a:lnTo>
                  <a:pt x="18970" y="2496809"/>
                </a:lnTo>
                <a:cubicBezTo>
                  <a:pt x="20519" y="2486957"/>
                  <a:pt x="22546" y="2475375"/>
                  <a:pt x="25400" y="2459961"/>
                </a:cubicBezTo>
                <a:cubicBezTo>
                  <a:pt x="36385" y="2400637"/>
                  <a:pt x="52605" y="2342124"/>
                  <a:pt x="59267" y="2282161"/>
                </a:cubicBezTo>
                <a:cubicBezTo>
                  <a:pt x="62089" y="2256761"/>
                  <a:pt x="63847" y="2231220"/>
                  <a:pt x="67733" y="2205961"/>
                </a:cubicBezTo>
                <a:cubicBezTo>
                  <a:pt x="72144" y="2177286"/>
                  <a:pt x="77291" y="2172512"/>
                  <a:pt x="84667" y="2146696"/>
                </a:cubicBezTo>
                <a:cubicBezTo>
                  <a:pt x="87864" y="2135506"/>
                  <a:pt x="89936" y="2124018"/>
                  <a:pt x="93133" y="2112828"/>
                </a:cubicBezTo>
                <a:cubicBezTo>
                  <a:pt x="95585" y="2104247"/>
                  <a:pt x="99435" y="2096086"/>
                  <a:pt x="101600" y="2087428"/>
                </a:cubicBezTo>
                <a:close/>
                <a:moveTo>
                  <a:pt x="176585" y="2060834"/>
                </a:moveTo>
                <a:lnTo>
                  <a:pt x="169917" y="2098242"/>
                </a:lnTo>
                <a:cubicBezTo>
                  <a:pt x="166433" y="2118651"/>
                  <a:pt x="163317" y="2138016"/>
                  <a:pt x="160867" y="2155161"/>
                </a:cubicBezTo>
                <a:cubicBezTo>
                  <a:pt x="158045" y="2174917"/>
                  <a:pt x="156314" y="2194859"/>
                  <a:pt x="152400" y="2214428"/>
                </a:cubicBezTo>
                <a:cubicBezTo>
                  <a:pt x="147836" y="2237249"/>
                  <a:pt x="139756" y="2259287"/>
                  <a:pt x="135467" y="2282161"/>
                </a:cubicBezTo>
                <a:cubicBezTo>
                  <a:pt x="131274" y="2304525"/>
                  <a:pt x="131193" y="2327532"/>
                  <a:pt x="127001" y="2349895"/>
                </a:cubicBezTo>
                <a:cubicBezTo>
                  <a:pt x="122711" y="2372770"/>
                  <a:pt x="113660" y="2394634"/>
                  <a:pt x="110067" y="2417628"/>
                </a:cubicBezTo>
                <a:cubicBezTo>
                  <a:pt x="72121" y="2660485"/>
                  <a:pt x="99044" y="2571230"/>
                  <a:pt x="79351" y="2639678"/>
                </a:cubicBezTo>
                <a:lnTo>
                  <a:pt x="71479" y="2667065"/>
                </a:lnTo>
                <a:lnTo>
                  <a:pt x="76200" y="2629295"/>
                </a:lnTo>
                <a:cubicBezTo>
                  <a:pt x="81844" y="2572850"/>
                  <a:pt x="86868" y="2516340"/>
                  <a:pt x="93133" y="2459961"/>
                </a:cubicBezTo>
                <a:cubicBezTo>
                  <a:pt x="95955" y="2434561"/>
                  <a:pt x="97399" y="2408970"/>
                  <a:pt x="101600" y="2383761"/>
                </a:cubicBezTo>
                <a:cubicBezTo>
                  <a:pt x="105878" y="2358095"/>
                  <a:pt x="114011" y="2333185"/>
                  <a:pt x="118533" y="2307561"/>
                </a:cubicBezTo>
                <a:cubicBezTo>
                  <a:pt x="122487" y="2285155"/>
                  <a:pt x="122232" y="2262077"/>
                  <a:pt x="127000" y="2239828"/>
                </a:cubicBezTo>
                <a:cubicBezTo>
                  <a:pt x="130741" y="2222375"/>
                  <a:pt x="139604" y="2206344"/>
                  <a:pt x="143933" y="2189028"/>
                </a:cubicBezTo>
                <a:cubicBezTo>
                  <a:pt x="148097" y="2172374"/>
                  <a:pt x="147883" y="2154790"/>
                  <a:pt x="152400" y="2138228"/>
                </a:cubicBezTo>
                <a:close/>
                <a:moveTo>
                  <a:pt x="4822681" y="2057707"/>
                </a:moveTo>
                <a:lnTo>
                  <a:pt x="4850402" y="2064094"/>
                </a:lnTo>
                <a:lnTo>
                  <a:pt x="4816524" y="2069451"/>
                </a:lnTo>
                <a:lnTo>
                  <a:pt x="4796231" y="2066721"/>
                </a:lnTo>
                <a:lnTo>
                  <a:pt x="4781987" y="2064190"/>
                </a:lnTo>
                <a:close/>
                <a:moveTo>
                  <a:pt x="4720742" y="2053305"/>
                </a:moveTo>
                <a:lnTo>
                  <a:pt x="4781987" y="2064190"/>
                </a:lnTo>
                <a:lnTo>
                  <a:pt x="4767692" y="2066467"/>
                </a:lnTo>
                <a:lnTo>
                  <a:pt x="4741736" y="2077846"/>
                </a:lnTo>
                <a:lnTo>
                  <a:pt x="4721806" y="2078913"/>
                </a:lnTo>
                <a:cubicBezTo>
                  <a:pt x="4711462" y="2078702"/>
                  <a:pt x="4703900" y="2077484"/>
                  <a:pt x="4700336" y="2074907"/>
                </a:cubicBezTo>
                <a:cubicBezTo>
                  <a:pt x="4696772" y="2072330"/>
                  <a:pt x="4697203" y="2068395"/>
                  <a:pt x="4702846" y="2062754"/>
                </a:cubicBezTo>
                <a:cubicBezTo>
                  <a:pt x="4708812" y="2059605"/>
                  <a:pt x="4714777" y="2056455"/>
                  <a:pt x="4720742" y="2053305"/>
                </a:cubicBezTo>
                <a:close/>
                <a:moveTo>
                  <a:pt x="4946454" y="2049215"/>
                </a:moveTo>
                <a:cubicBezTo>
                  <a:pt x="4948805" y="2079387"/>
                  <a:pt x="4916378" y="2073363"/>
                  <a:pt x="4887734" y="2070745"/>
                </a:cubicBezTo>
                <a:lnTo>
                  <a:pt x="4863627" y="2070730"/>
                </a:lnTo>
                <a:lnTo>
                  <a:pt x="4852420" y="2064561"/>
                </a:lnTo>
                <a:lnTo>
                  <a:pt x="4850402" y="2064094"/>
                </a:lnTo>
                <a:lnTo>
                  <a:pt x="4857286" y="2063006"/>
                </a:lnTo>
                <a:cubicBezTo>
                  <a:pt x="4905650" y="2054913"/>
                  <a:pt x="4946294" y="2047173"/>
                  <a:pt x="4946454" y="2049215"/>
                </a:cubicBezTo>
                <a:close/>
                <a:moveTo>
                  <a:pt x="4917799" y="1966140"/>
                </a:moveTo>
                <a:lnTo>
                  <a:pt x="4920447" y="1968861"/>
                </a:lnTo>
                <a:cubicBezTo>
                  <a:pt x="4923737" y="1977128"/>
                  <a:pt x="4908786" y="1980261"/>
                  <a:pt x="4888130" y="1981628"/>
                </a:cubicBezTo>
                <a:lnTo>
                  <a:pt x="4853095" y="1982692"/>
                </a:lnTo>
                <a:lnTo>
                  <a:pt x="4878130" y="1976790"/>
                </a:lnTo>
                <a:cubicBezTo>
                  <a:pt x="4889600" y="1974036"/>
                  <a:pt x="4899767" y="1971529"/>
                  <a:pt x="4907848" y="1969417"/>
                </a:cubicBezTo>
                <a:close/>
                <a:moveTo>
                  <a:pt x="4917793" y="1966132"/>
                </a:moveTo>
                <a:lnTo>
                  <a:pt x="4917819" y="1966133"/>
                </a:lnTo>
                <a:cubicBezTo>
                  <a:pt x="4917813" y="1966136"/>
                  <a:pt x="4917805" y="1966138"/>
                  <a:pt x="4917799" y="1966140"/>
                </a:cubicBezTo>
                <a:cubicBezTo>
                  <a:pt x="4917797" y="1966137"/>
                  <a:pt x="4917795" y="1966135"/>
                  <a:pt x="4917793" y="1966132"/>
                </a:cubicBezTo>
                <a:close/>
                <a:moveTo>
                  <a:pt x="4742306" y="1932426"/>
                </a:moveTo>
                <a:lnTo>
                  <a:pt x="4733457" y="1934454"/>
                </a:lnTo>
                <a:lnTo>
                  <a:pt x="4721715" y="1935638"/>
                </a:lnTo>
                <a:cubicBezTo>
                  <a:pt x="4717085" y="1936105"/>
                  <a:pt x="4714750" y="1936294"/>
                  <a:pt x="4714282" y="1936263"/>
                </a:cubicBezTo>
                <a:cubicBezTo>
                  <a:pt x="4713347" y="1936199"/>
                  <a:pt x="4719881" y="1935253"/>
                  <a:pt x="4730464" y="1933894"/>
                </a:cubicBezTo>
                <a:close/>
                <a:moveTo>
                  <a:pt x="4847879" y="1923031"/>
                </a:moveTo>
                <a:cubicBezTo>
                  <a:pt x="4866485" y="1923306"/>
                  <a:pt x="4889835" y="1924814"/>
                  <a:pt x="4879344" y="1926878"/>
                </a:cubicBezTo>
                <a:cubicBezTo>
                  <a:pt x="4840705" y="1934480"/>
                  <a:pt x="4799984" y="1938035"/>
                  <a:pt x="4757866" y="1937832"/>
                </a:cubicBezTo>
                <a:cubicBezTo>
                  <a:pt x="4750942" y="1937798"/>
                  <a:pt x="4741216" y="1938477"/>
                  <a:pt x="4730724" y="1939153"/>
                </a:cubicBezTo>
                <a:lnTo>
                  <a:pt x="4719306" y="1939624"/>
                </a:lnTo>
                <a:lnTo>
                  <a:pt x="4718296" y="1937929"/>
                </a:lnTo>
                <a:lnTo>
                  <a:pt x="4733457" y="1934454"/>
                </a:lnTo>
                <a:lnTo>
                  <a:pt x="4846601" y="1923043"/>
                </a:lnTo>
                <a:close/>
                <a:moveTo>
                  <a:pt x="4839121" y="1918608"/>
                </a:moveTo>
                <a:cubicBezTo>
                  <a:pt x="4845708" y="1917853"/>
                  <a:pt x="4867442" y="1920654"/>
                  <a:pt x="4860941" y="1921597"/>
                </a:cubicBezTo>
                <a:lnTo>
                  <a:pt x="4846601" y="1923043"/>
                </a:lnTo>
                <a:lnTo>
                  <a:pt x="4832281" y="1923190"/>
                </a:lnTo>
                <a:cubicBezTo>
                  <a:pt x="4813401" y="1924239"/>
                  <a:pt x="4776498" y="1928286"/>
                  <a:pt x="4748947" y="1931602"/>
                </a:cubicBezTo>
                <a:lnTo>
                  <a:pt x="4742306" y="1932426"/>
                </a:lnTo>
                <a:lnTo>
                  <a:pt x="4776772" y="1924525"/>
                </a:lnTo>
                <a:cubicBezTo>
                  <a:pt x="4797352" y="1922119"/>
                  <a:pt x="4818578" y="1920960"/>
                  <a:pt x="4839121" y="1918608"/>
                </a:cubicBezTo>
                <a:close/>
                <a:moveTo>
                  <a:pt x="4932911" y="1900821"/>
                </a:moveTo>
                <a:cubicBezTo>
                  <a:pt x="4931130" y="1900971"/>
                  <a:pt x="4920207" y="1901641"/>
                  <a:pt x="4909904" y="1901913"/>
                </a:cubicBezTo>
                <a:lnTo>
                  <a:pt x="4902216" y="1901793"/>
                </a:lnTo>
                <a:lnTo>
                  <a:pt x="4931286" y="1900879"/>
                </a:lnTo>
                <a:cubicBezTo>
                  <a:pt x="4933084" y="1900779"/>
                  <a:pt x="4933505" y="1900771"/>
                  <a:pt x="4932911" y="1900821"/>
                </a:cubicBezTo>
                <a:close/>
                <a:moveTo>
                  <a:pt x="4827912" y="1849790"/>
                </a:moveTo>
                <a:lnTo>
                  <a:pt x="4799156" y="1859056"/>
                </a:lnTo>
                <a:lnTo>
                  <a:pt x="4816150" y="1854750"/>
                </a:lnTo>
                <a:close/>
                <a:moveTo>
                  <a:pt x="5395238" y="1599584"/>
                </a:moveTo>
                <a:lnTo>
                  <a:pt x="5396927" y="1605779"/>
                </a:lnTo>
                <a:cubicBezTo>
                  <a:pt x="5398062" y="1609941"/>
                  <a:pt x="5398274" y="1613684"/>
                  <a:pt x="5394799" y="1615751"/>
                </a:cubicBezTo>
                <a:cubicBezTo>
                  <a:pt x="5391910" y="1617471"/>
                  <a:pt x="5387331" y="1614523"/>
                  <a:pt x="5384159" y="1610672"/>
                </a:cubicBezTo>
                <a:lnTo>
                  <a:pt x="5383498" y="1609479"/>
                </a:lnTo>
                <a:lnTo>
                  <a:pt x="5393378" y="1600836"/>
                </a:lnTo>
                <a:close/>
                <a:moveTo>
                  <a:pt x="5413860" y="1588476"/>
                </a:moveTo>
                <a:lnTo>
                  <a:pt x="5410635" y="1589245"/>
                </a:lnTo>
                <a:lnTo>
                  <a:pt x="5395238" y="1599584"/>
                </a:lnTo>
                <a:lnTo>
                  <a:pt x="5393941" y="1594819"/>
                </a:lnTo>
                <a:lnTo>
                  <a:pt x="5407381" y="1588807"/>
                </a:lnTo>
                <a:close/>
                <a:moveTo>
                  <a:pt x="5436015" y="1587350"/>
                </a:moveTo>
                <a:cubicBezTo>
                  <a:pt x="5447870" y="1589413"/>
                  <a:pt x="5418964" y="1606616"/>
                  <a:pt x="5407112" y="1604553"/>
                </a:cubicBezTo>
                <a:cubicBezTo>
                  <a:pt x="5404668" y="1604128"/>
                  <a:pt x="5405235" y="1602837"/>
                  <a:pt x="5407308" y="1601113"/>
                </a:cubicBezTo>
                <a:cubicBezTo>
                  <a:pt x="5411452" y="1597666"/>
                  <a:pt x="5421616" y="1592487"/>
                  <a:pt x="5425758" y="1589039"/>
                </a:cubicBezTo>
                <a:lnTo>
                  <a:pt x="5425828" y="1587869"/>
                </a:lnTo>
                <a:close/>
                <a:moveTo>
                  <a:pt x="5425956" y="1585600"/>
                </a:moveTo>
                <a:lnTo>
                  <a:pt x="5425828" y="1587869"/>
                </a:lnTo>
                <a:lnTo>
                  <a:pt x="5413860" y="1588476"/>
                </a:lnTo>
                <a:close/>
                <a:moveTo>
                  <a:pt x="5417307" y="1557265"/>
                </a:moveTo>
                <a:lnTo>
                  <a:pt x="5421115" y="1560300"/>
                </a:lnTo>
                <a:lnTo>
                  <a:pt x="5413873" y="1565709"/>
                </a:lnTo>
                <a:cubicBezTo>
                  <a:pt x="5408593" y="1566273"/>
                  <a:pt x="5403335" y="1568321"/>
                  <a:pt x="5398034" y="1567399"/>
                </a:cubicBezTo>
                <a:lnTo>
                  <a:pt x="5393001" y="1565633"/>
                </a:lnTo>
                <a:lnTo>
                  <a:pt x="5400819" y="1562383"/>
                </a:lnTo>
                <a:close/>
                <a:moveTo>
                  <a:pt x="5395259" y="1553576"/>
                </a:moveTo>
                <a:cubicBezTo>
                  <a:pt x="5391604" y="1555249"/>
                  <a:pt x="5388232" y="1557340"/>
                  <a:pt x="5385733" y="1559034"/>
                </a:cubicBezTo>
                <a:lnTo>
                  <a:pt x="5384209" y="1560123"/>
                </a:lnTo>
                <a:lnTo>
                  <a:pt x="5383886" y="1559757"/>
                </a:lnTo>
                <a:lnTo>
                  <a:pt x="5385857" y="1557897"/>
                </a:lnTo>
                <a:lnTo>
                  <a:pt x="5388659" y="1555191"/>
                </a:lnTo>
                <a:close/>
                <a:moveTo>
                  <a:pt x="5402425" y="1550125"/>
                </a:moveTo>
                <a:lnTo>
                  <a:pt x="5403539" y="1550577"/>
                </a:lnTo>
                <a:lnTo>
                  <a:pt x="5395259" y="1553576"/>
                </a:lnTo>
                <a:close/>
                <a:moveTo>
                  <a:pt x="5392187" y="1548098"/>
                </a:moveTo>
                <a:lnTo>
                  <a:pt x="5395327" y="1548666"/>
                </a:lnTo>
                <a:lnTo>
                  <a:pt x="5392448" y="1551529"/>
                </a:lnTo>
                <a:lnTo>
                  <a:pt x="5388659" y="1555191"/>
                </a:lnTo>
                <a:lnTo>
                  <a:pt x="5381985" y="1556823"/>
                </a:lnTo>
                <a:lnTo>
                  <a:pt x="5381951" y="1556826"/>
                </a:lnTo>
                <a:lnTo>
                  <a:pt x="5382234" y="1550460"/>
                </a:lnTo>
                <a:close/>
                <a:moveTo>
                  <a:pt x="5402541" y="1541502"/>
                </a:moveTo>
                <a:lnTo>
                  <a:pt x="5397067" y="1546939"/>
                </a:lnTo>
                <a:lnTo>
                  <a:pt x="5392187" y="1548098"/>
                </a:lnTo>
                <a:lnTo>
                  <a:pt x="5382417" y="1546328"/>
                </a:lnTo>
                <a:lnTo>
                  <a:pt x="5382540" y="1543504"/>
                </a:lnTo>
                <a:close/>
                <a:moveTo>
                  <a:pt x="5420705" y="1541328"/>
                </a:moveTo>
                <a:lnTo>
                  <a:pt x="5402425" y="1550125"/>
                </a:lnTo>
                <a:lnTo>
                  <a:pt x="5401655" y="1549813"/>
                </a:lnTo>
                <a:lnTo>
                  <a:pt x="5395327" y="1548666"/>
                </a:lnTo>
                <a:lnTo>
                  <a:pt x="5397067" y="1546939"/>
                </a:lnTo>
                <a:close/>
                <a:moveTo>
                  <a:pt x="5434670" y="1516082"/>
                </a:moveTo>
                <a:lnTo>
                  <a:pt x="5450316" y="1519853"/>
                </a:lnTo>
                <a:lnTo>
                  <a:pt x="5439832" y="1521194"/>
                </a:lnTo>
                <a:cubicBezTo>
                  <a:pt x="5393781" y="1527556"/>
                  <a:pt x="5414122" y="1527816"/>
                  <a:pt x="5390093" y="1527688"/>
                </a:cubicBezTo>
                <a:lnTo>
                  <a:pt x="5388511" y="1527682"/>
                </a:lnTo>
                <a:lnTo>
                  <a:pt x="5389673" y="1525095"/>
                </a:lnTo>
                <a:lnTo>
                  <a:pt x="5427163" y="1519107"/>
                </a:lnTo>
                <a:close/>
                <a:moveTo>
                  <a:pt x="5505988" y="1512964"/>
                </a:moveTo>
                <a:cubicBezTo>
                  <a:pt x="5507993" y="1513087"/>
                  <a:pt x="5508220" y="1513672"/>
                  <a:pt x="5505607" y="1514972"/>
                </a:cubicBezTo>
                <a:lnTo>
                  <a:pt x="5472254" y="1525801"/>
                </a:lnTo>
                <a:lnTo>
                  <a:pt x="5457841" y="1521667"/>
                </a:lnTo>
                <a:lnTo>
                  <a:pt x="5450316" y="1519853"/>
                </a:lnTo>
                <a:lnTo>
                  <a:pt x="5468900" y="1517476"/>
                </a:lnTo>
                <a:cubicBezTo>
                  <a:pt x="5477994" y="1516387"/>
                  <a:pt x="5499976" y="1512596"/>
                  <a:pt x="5505988" y="1512964"/>
                </a:cubicBezTo>
                <a:close/>
                <a:moveTo>
                  <a:pt x="5401381" y="1509984"/>
                </a:moveTo>
                <a:lnTo>
                  <a:pt x="5402117" y="1511190"/>
                </a:lnTo>
                <a:lnTo>
                  <a:pt x="5404275" y="1513125"/>
                </a:lnTo>
                <a:lnTo>
                  <a:pt x="5394180" y="1514964"/>
                </a:lnTo>
                <a:lnTo>
                  <a:pt x="5395634" y="1511674"/>
                </a:lnTo>
                <a:close/>
                <a:moveTo>
                  <a:pt x="5399756" y="1507304"/>
                </a:moveTo>
                <a:lnTo>
                  <a:pt x="5400219" y="1508065"/>
                </a:lnTo>
                <a:lnTo>
                  <a:pt x="5396767" y="1509113"/>
                </a:lnTo>
                <a:lnTo>
                  <a:pt x="5397168" y="1508214"/>
                </a:lnTo>
                <a:close/>
                <a:moveTo>
                  <a:pt x="5478439" y="1492457"/>
                </a:moveTo>
                <a:cubicBezTo>
                  <a:pt x="5485395" y="1491190"/>
                  <a:pt x="5453982" y="1501540"/>
                  <a:pt x="5461097" y="1502779"/>
                </a:cubicBezTo>
                <a:cubicBezTo>
                  <a:pt x="5481487" y="1506328"/>
                  <a:pt x="5527369" y="1474938"/>
                  <a:pt x="5464622" y="1512286"/>
                </a:cubicBezTo>
                <a:cubicBezTo>
                  <a:pt x="5459345" y="1512851"/>
                  <a:pt x="5447994" y="1518526"/>
                  <a:pt x="5448786" y="1513977"/>
                </a:cubicBezTo>
                <a:cubicBezTo>
                  <a:pt x="5449848" y="1507872"/>
                  <a:pt x="5472964" y="1502032"/>
                  <a:pt x="5466127" y="1503654"/>
                </a:cubicBezTo>
                <a:cubicBezTo>
                  <a:pt x="5459196" y="1505299"/>
                  <a:pt x="5452894" y="1508270"/>
                  <a:pt x="5446606" y="1511276"/>
                </a:cubicBezTo>
                <a:lnTo>
                  <a:pt x="5434670" y="1516082"/>
                </a:lnTo>
                <a:lnTo>
                  <a:pt x="5432946" y="1515667"/>
                </a:lnTo>
                <a:cubicBezTo>
                  <a:pt x="5424398" y="1514179"/>
                  <a:pt x="5415330" y="1518117"/>
                  <a:pt x="5407048" y="1515606"/>
                </a:cubicBezTo>
                <a:lnTo>
                  <a:pt x="5404275" y="1513125"/>
                </a:lnTo>
                <a:lnTo>
                  <a:pt x="5423636" y="1509599"/>
                </a:lnTo>
                <a:cubicBezTo>
                  <a:pt x="5442281" y="1504756"/>
                  <a:pt x="5459319" y="1495939"/>
                  <a:pt x="5478439" y="1492457"/>
                </a:cubicBezTo>
                <a:close/>
                <a:moveTo>
                  <a:pt x="5473703" y="1485722"/>
                </a:moveTo>
                <a:lnTo>
                  <a:pt x="5463711" y="1488760"/>
                </a:lnTo>
                <a:lnTo>
                  <a:pt x="5454958" y="1491365"/>
                </a:lnTo>
                <a:cubicBezTo>
                  <a:pt x="5449780" y="1492862"/>
                  <a:pt x="5444978" y="1494191"/>
                  <a:pt x="5441728" y="1494961"/>
                </a:cubicBezTo>
                <a:cubicBezTo>
                  <a:pt x="5439381" y="1495519"/>
                  <a:pt x="5439312" y="1495327"/>
                  <a:pt x="5440680" y="1494709"/>
                </a:cubicBezTo>
                <a:cubicBezTo>
                  <a:pt x="5444781" y="1492855"/>
                  <a:pt x="5461830" y="1487170"/>
                  <a:pt x="5469132" y="1486390"/>
                </a:cubicBezTo>
                <a:close/>
                <a:moveTo>
                  <a:pt x="5485285" y="1484144"/>
                </a:moveTo>
                <a:cubicBezTo>
                  <a:pt x="5486130" y="1484112"/>
                  <a:pt x="5486182" y="1484261"/>
                  <a:pt x="5484971" y="1484700"/>
                </a:cubicBezTo>
                <a:cubicBezTo>
                  <a:pt x="5468792" y="1490556"/>
                  <a:pt x="5435448" y="1500062"/>
                  <a:pt x="5410473" y="1507315"/>
                </a:cubicBezTo>
                <a:lnTo>
                  <a:pt x="5401381" y="1509984"/>
                </a:lnTo>
                <a:lnTo>
                  <a:pt x="5400219" y="1508065"/>
                </a:lnTo>
                <a:lnTo>
                  <a:pt x="5463711" y="1488760"/>
                </a:lnTo>
                <a:lnTo>
                  <a:pt x="5470444" y="1486755"/>
                </a:lnTo>
                <a:lnTo>
                  <a:pt x="5473888" y="1485695"/>
                </a:lnTo>
                <a:lnTo>
                  <a:pt x="5480847" y="1484675"/>
                </a:lnTo>
                <a:cubicBezTo>
                  <a:pt x="5482803" y="1484390"/>
                  <a:pt x="5484437" y="1484176"/>
                  <a:pt x="5485285" y="1484144"/>
                </a:cubicBezTo>
                <a:close/>
                <a:moveTo>
                  <a:pt x="5481124" y="1483465"/>
                </a:moveTo>
                <a:lnTo>
                  <a:pt x="5473888" y="1485695"/>
                </a:lnTo>
                <a:lnTo>
                  <a:pt x="5473703" y="1485722"/>
                </a:lnTo>
                <a:lnTo>
                  <a:pt x="5479940" y="1483824"/>
                </a:lnTo>
                <a:cubicBezTo>
                  <a:pt x="5483099" y="1482837"/>
                  <a:pt x="5483102" y="1482846"/>
                  <a:pt x="5481124" y="1483465"/>
                </a:cubicBezTo>
                <a:close/>
                <a:moveTo>
                  <a:pt x="5484834" y="1342730"/>
                </a:moveTo>
                <a:lnTo>
                  <a:pt x="5486718" y="1343737"/>
                </a:lnTo>
                <a:lnTo>
                  <a:pt x="5483893" y="1345192"/>
                </a:lnTo>
                <a:cubicBezTo>
                  <a:pt x="5480347" y="1347141"/>
                  <a:pt x="5477630" y="1348243"/>
                  <a:pt x="5478082" y="1345650"/>
                </a:cubicBezTo>
                <a:lnTo>
                  <a:pt x="5480729" y="1343287"/>
                </a:lnTo>
                <a:lnTo>
                  <a:pt x="5482769" y="1343036"/>
                </a:lnTo>
                <a:close/>
                <a:moveTo>
                  <a:pt x="5499701" y="1340520"/>
                </a:moveTo>
                <a:cubicBezTo>
                  <a:pt x="5503614" y="1339895"/>
                  <a:pt x="5492301" y="1343717"/>
                  <a:pt x="5486736" y="1343747"/>
                </a:cubicBezTo>
                <a:lnTo>
                  <a:pt x="5486718" y="1343737"/>
                </a:lnTo>
                <a:lnTo>
                  <a:pt x="5490235" y="1341925"/>
                </a:lnTo>
                <a:close/>
                <a:moveTo>
                  <a:pt x="5494669" y="1339644"/>
                </a:moveTo>
                <a:lnTo>
                  <a:pt x="5490235" y="1341925"/>
                </a:lnTo>
                <a:lnTo>
                  <a:pt x="5484834" y="1342730"/>
                </a:lnTo>
                <a:lnTo>
                  <a:pt x="5483861" y="1342210"/>
                </a:lnTo>
                <a:close/>
                <a:moveTo>
                  <a:pt x="5502066" y="1337887"/>
                </a:moveTo>
                <a:lnTo>
                  <a:pt x="5494669" y="1339644"/>
                </a:lnTo>
                <a:lnTo>
                  <a:pt x="5494669" y="1339643"/>
                </a:lnTo>
                <a:close/>
                <a:moveTo>
                  <a:pt x="5505495" y="1337075"/>
                </a:moveTo>
                <a:lnTo>
                  <a:pt x="5502066" y="1337887"/>
                </a:lnTo>
                <a:lnTo>
                  <a:pt x="5505479" y="1337078"/>
                </a:lnTo>
                <a:close/>
                <a:moveTo>
                  <a:pt x="5558790" y="1322711"/>
                </a:moveTo>
                <a:lnTo>
                  <a:pt x="5527102" y="1331947"/>
                </a:lnTo>
                <a:lnTo>
                  <a:pt x="5505495" y="1337075"/>
                </a:lnTo>
                <a:lnTo>
                  <a:pt x="5518180" y="1333847"/>
                </a:lnTo>
                <a:cubicBezTo>
                  <a:pt x="5522371" y="1332685"/>
                  <a:pt x="5525092" y="1331598"/>
                  <a:pt x="5522072" y="1331072"/>
                </a:cubicBezTo>
                <a:cubicBezTo>
                  <a:pt x="5514575" y="1329767"/>
                  <a:pt x="5507515" y="1334143"/>
                  <a:pt x="5500452" y="1336202"/>
                </a:cubicBezTo>
                <a:cubicBezTo>
                  <a:pt x="5494753" y="1337862"/>
                  <a:pt x="5484765" y="1337022"/>
                  <a:pt x="5483861" y="1342210"/>
                </a:cubicBezTo>
                <a:lnTo>
                  <a:pt x="5489399" y="1337729"/>
                </a:lnTo>
                <a:lnTo>
                  <a:pt x="5495423" y="1335328"/>
                </a:lnTo>
                <a:cubicBezTo>
                  <a:pt x="5511206" y="1332258"/>
                  <a:pt x="5524719" y="1329691"/>
                  <a:pt x="5537239" y="1327223"/>
                </a:cubicBezTo>
                <a:close/>
                <a:moveTo>
                  <a:pt x="5628658" y="1314052"/>
                </a:moveTo>
                <a:lnTo>
                  <a:pt x="5612403" y="1317757"/>
                </a:lnTo>
                <a:cubicBezTo>
                  <a:pt x="5607017" y="1319087"/>
                  <a:pt x="5603445" y="1320036"/>
                  <a:pt x="5607049" y="1319181"/>
                </a:cubicBezTo>
                <a:close/>
                <a:moveTo>
                  <a:pt x="5620109" y="1303667"/>
                </a:moveTo>
                <a:cubicBezTo>
                  <a:pt x="5622126" y="1303189"/>
                  <a:pt x="5622199" y="1303343"/>
                  <a:pt x="5621062" y="1303893"/>
                </a:cubicBezTo>
                <a:lnTo>
                  <a:pt x="5617218" y="1305475"/>
                </a:lnTo>
                <a:lnTo>
                  <a:pt x="5611505" y="1306966"/>
                </a:lnTo>
                <a:cubicBezTo>
                  <a:pt x="5609394" y="1307555"/>
                  <a:pt x="5608357" y="1307907"/>
                  <a:pt x="5608722" y="1307955"/>
                </a:cubicBezTo>
                <a:lnTo>
                  <a:pt x="5612375" y="1307404"/>
                </a:lnTo>
                <a:lnTo>
                  <a:pt x="5605515" y="1310040"/>
                </a:lnTo>
                <a:cubicBezTo>
                  <a:pt x="5602438" y="1311224"/>
                  <a:pt x="5599602" y="1312325"/>
                  <a:pt x="5597740" y="1313114"/>
                </a:cubicBezTo>
                <a:lnTo>
                  <a:pt x="5593479" y="1314656"/>
                </a:lnTo>
                <a:lnTo>
                  <a:pt x="5573094" y="1319716"/>
                </a:lnTo>
                <a:lnTo>
                  <a:pt x="5558790" y="1322711"/>
                </a:lnTo>
                <a:lnTo>
                  <a:pt x="5565310" y="1320810"/>
                </a:lnTo>
                <a:cubicBezTo>
                  <a:pt x="5572428" y="1318875"/>
                  <a:pt x="5579926" y="1317871"/>
                  <a:pt x="5586930" y="1315680"/>
                </a:cubicBezTo>
                <a:cubicBezTo>
                  <a:pt x="5598226" y="1312146"/>
                  <a:pt x="5608491" y="1306425"/>
                  <a:pt x="5620109" y="1303667"/>
                </a:cubicBezTo>
                <a:close/>
                <a:moveTo>
                  <a:pt x="5724092" y="1303273"/>
                </a:moveTo>
                <a:lnTo>
                  <a:pt x="5723702" y="1303909"/>
                </a:lnTo>
                <a:cubicBezTo>
                  <a:pt x="5712643" y="1307914"/>
                  <a:pt x="5702142" y="1313164"/>
                  <a:pt x="5690519" y="1315921"/>
                </a:cubicBezTo>
                <a:cubicBezTo>
                  <a:pt x="5689380" y="1316191"/>
                  <a:pt x="5689264" y="1315996"/>
                  <a:pt x="5689796" y="1315524"/>
                </a:cubicBezTo>
                <a:lnTo>
                  <a:pt x="5692615" y="1313704"/>
                </a:lnTo>
                <a:close/>
                <a:moveTo>
                  <a:pt x="5741279" y="1297125"/>
                </a:moveTo>
                <a:cubicBezTo>
                  <a:pt x="5743315" y="1296641"/>
                  <a:pt x="5743382" y="1296783"/>
                  <a:pt x="5740293" y="1297903"/>
                </a:cubicBezTo>
                <a:lnTo>
                  <a:pt x="5724092" y="1303273"/>
                </a:lnTo>
                <a:lnTo>
                  <a:pt x="5724241" y="1303022"/>
                </a:lnTo>
                <a:lnTo>
                  <a:pt x="5717503" y="1304027"/>
                </a:lnTo>
                <a:lnTo>
                  <a:pt x="5730462" y="1300114"/>
                </a:lnTo>
                <a:cubicBezTo>
                  <a:pt x="5735238" y="1298723"/>
                  <a:pt x="5739241" y="1297610"/>
                  <a:pt x="5741279" y="1297125"/>
                </a:cubicBezTo>
                <a:close/>
                <a:moveTo>
                  <a:pt x="5671526" y="1291974"/>
                </a:moveTo>
                <a:lnTo>
                  <a:pt x="5657568" y="1296845"/>
                </a:lnTo>
                <a:lnTo>
                  <a:pt x="5635182" y="1303311"/>
                </a:lnTo>
                <a:lnTo>
                  <a:pt x="5614331" y="1307108"/>
                </a:lnTo>
                <a:lnTo>
                  <a:pt x="5612375" y="1307404"/>
                </a:lnTo>
                <a:lnTo>
                  <a:pt x="5614741" y="1306492"/>
                </a:lnTo>
                <a:lnTo>
                  <a:pt x="5617218" y="1305475"/>
                </a:lnTo>
                <a:lnTo>
                  <a:pt x="5620740" y="1304556"/>
                </a:lnTo>
                <a:cubicBezTo>
                  <a:pt x="5632554" y="1301574"/>
                  <a:pt x="5651132" y="1297082"/>
                  <a:pt x="5667752" y="1292948"/>
                </a:cubicBezTo>
                <a:close/>
                <a:moveTo>
                  <a:pt x="5695323" y="1289956"/>
                </a:moveTo>
                <a:lnTo>
                  <a:pt x="5695026" y="1290027"/>
                </a:lnTo>
                <a:lnTo>
                  <a:pt x="5695028" y="1290025"/>
                </a:lnTo>
                <a:close/>
                <a:moveTo>
                  <a:pt x="5471669" y="1279222"/>
                </a:moveTo>
                <a:lnTo>
                  <a:pt x="5471366" y="1279696"/>
                </a:lnTo>
                <a:lnTo>
                  <a:pt x="5469091" y="1282953"/>
                </a:lnTo>
                <a:lnTo>
                  <a:pt x="5465588" y="1284257"/>
                </a:lnTo>
                <a:lnTo>
                  <a:pt x="5468229" y="1280467"/>
                </a:lnTo>
                <a:close/>
                <a:moveTo>
                  <a:pt x="5470472" y="1277247"/>
                </a:moveTo>
                <a:lnTo>
                  <a:pt x="5468857" y="1279566"/>
                </a:lnTo>
                <a:lnTo>
                  <a:pt x="5468229" y="1280467"/>
                </a:lnTo>
                <a:lnTo>
                  <a:pt x="5457670" y="1284289"/>
                </a:lnTo>
                <a:lnTo>
                  <a:pt x="5463165" y="1279970"/>
                </a:lnTo>
                <a:lnTo>
                  <a:pt x="5469229" y="1277406"/>
                </a:lnTo>
                <a:lnTo>
                  <a:pt x="5469286" y="1277371"/>
                </a:lnTo>
                <a:close/>
                <a:moveTo>
                  <a:pt x="5476902" y="1276574"/>
                </a:moveTo>
                <a:lnTo>
                  <a:pt x="5474262" y="1278283"/>
                </a:lnTo>
                <a:lnTo>
                  <a:pt x="5471669" y="1279222"/>
                </a:lnTo>
                <a:lnTo>
                  <a:pt x="5473100" y="1276972"/>
                </a:lnTo>
                <a:close/>
                <a:moveTo>
                  <a:pt x="5471200" y="1276094"/>
                </a:moveTo>
                <a:lnTo>
                  <a:pt x="5469286" y="1277371"/>
                </a:lnTo>
                <a:lnTo>
                  <a:pt x="5467859" y="1277521"/>
                </a:lnTo>
                <a:cubicBezTo>
                  <a:pt x="5465186" y="1277708"/>
                  <a:pt x="5465560" y="1277412"/>
                  <a:pt x="5468900" y="1276413"/>
                </a:cubicBezTo>
                <a:lnTo>
                  <a:pt x="5469702" y="1276188"/>
                </a:lnTo>
                <a:close/>
                <a:moveTo>
                  <a:pt x="5471341" y="1276000"/>
                </a:moveTo>
                <a:lnTo>
                  <a:pt x="5471278" y="1276089"/>
                </a:lnTo>
                <a:lnTo>
                  <a:pt x="5471200" y="1276094"/>
                </a:lnTo>
                <a:close/>
                <a:moveTo>
                  <a:pt x="5473760" y="1275934"/>
                </a:moveTo>
                <a:lnTo>
                  <a:pt x="5473100" y="1276972"/>
                </a:lnTo>
                <a:lnTo>
                  <a:pt x="5470472" y="1277247"/>
                </a:lnTo>
                <a:lnTo>
                  <a:pt x="5471278" y="1276089"/>
                </a:lnTo>
                <a:close/>
                <a:moveTo>
                  <a:pt x="5472050" y="1275526"/>
                </a:moveTo>
                <a:lnTo>
                  <a:pt x="5471341" y="1276000"/>
                </a:lnTo>
                <a:lnTo>
                  <a:pt x="5471575" y="1275659"/>
                </a:lnTo>
                <a:close/>
                <a:moveTo>
                  <a:pt x="5475013" y="1273967"/>
                </a:moveTo>
                <a:lnTo>
                  <a:pt x="5474451" y="1274849"/>
                </a:lnTo>
                <a:lnTo>
                  <a:pt x="5472050" y="1275526"/>
                </a:lnTo>
                <a:lnTo>
                  <a:pt x="5473320" y="1274679"/>
                </a:lnTo>
                <a:cubicBezTo>
                  <a:pt x="5474638" y="1273704"/>
                  <a:pt x="5475556" y="1273068"/>
                  <a:pt x="5475013" y="1273967"/>
                </a:cubicBezTo>
                <a:close/>
                <a:moveTo>
                  <a:pt x="5483132" y="1272402"/>
                </a:moveTo>
                <a:lnTo>
                  <a:pt x="5481041" y="1273894"/>
                </a:lnTo>
                <a:lnTo>
                  <a:pt x="5478332" y="1275648"/>
                </a:lnTo>
                <a:lnTo>
                  <a:pt x="5473760" y="1275934"/>
                </a:lnTo>
                <a:lnTo>
                  <a:pt x="5474451" y="1274849"/>
                </a:lnTo>
                <a:close/>
                <a:moveTo>
                  <a:pt x="5474468" y="1271510"/>
                </a:moveTo>
                <a:lnTo>
                  <a:pt x="5471575" y="1275659"/>
                </a:lnTo>
                <a:lnTo>
                  <a:pt x="5469702" y="1276188"/>
                </a:lnTo>
                <a:lnTo>
                  <a:pt x="5467825" y="1276305"/>
                </a:lnTo>
                <a:lnTo>
                  <a:pt x="5473230" y="1272054"/>
                </a:lnTo>
                <a:close/>
                <a:moveTo>
                  <a:pt x="5484753" y="1271246"/>
                </a:moveTo>
                <a:lnTo>
                  <a:pt x="5485823" y="1271401"/>
                </a:lnTo>
                <a:lnTo>
                  <a:pt x="5485888" y="1271625"/>
                </a:lnTo>
                <a:lnTo>
                  <a:pt x="5483132" y="1272402"/>
                </a:lnTo>
                <a:close/>
                <a:moveTo>
                  <a:pt x="5475580" y="1269915"/>
                </a:moveTo>
                <a:lnTo>
                  <a:pt x="5477472" y="1270189"/>
                </a:lnTo>
                <a:lnTo>
                  <a:pt x="5474468" y="1271510"/>
                </a:lnTo>
                <a:close/>
                <a:moveTo>
                  <a:pt x="5473589" y="1268894"/>
                </a:moveTo>
                <a:cubicBezTo>
                  <a:pt x="5475010" y="1268504"/>
                  <a:pt x="5475941" y="1268634"/>
                  <a:pt x="5475761" y="1269650"/>
                </a:cubicBezTo>
                <a:lnTo>
                  <a:pt x="5475580" y="1269915"/>
                </a:lnTo>
                <a:lnTo>
                  <a:pt x="5472382" y="1269450"/>
                </a:lnTo>
                <a:close/>
                <a:moveTo>
                  <a:pt x="5506046" y="1265634"/>
                </a:moveTo>
                <a:lnTo>
                  <a:pt x="5502110" y="1267672"/>
                </a:lnTo>
                <a:lnTo>
                  <a:pt x="5488890" y="1274325"/>
                </a:lnTo>
                <a:lnTo>
                  <a:pt x="5485071" y="1275718"/>
                </a:lnTo>
                <a:lnTo>
                  <a:pt x="5476902" y="1276574"/>
                </a:lnTo>
                <a:lnTo>
                  <a:pt x="5478332" y="1275648"/>
                </a:lnTo>
                <a:lnTo>
                  <a:pt x="5480449" y="1275516"/>
                </a:lnTo>
                <a:cubicBezTo>
                  <a:pt x="5483118" y="1274968"/>
                  <a:pt x="5485340" y="1274294"/>
                  <a:pt x="5486453" y="1273579"/>
                </a:cubicBezTo>
                <a:lnTo>
                  <a:pt x="5485888" y="1271625"/>
                </a:lnTo>
                <a:lnTo>
                  <a:pt x="5487768" y="1271094"/>
                </a:lnTo>
                <a:close/>
                <a:moveTo>
                  <a:pt x="5492355" y="1263645"/>
                </a:moveTo>
                <a:cubicBezTo>
                  <a:pt x="5496189" y="1262257"/>
                  <a:pt x="5493366" y="1264901"/>
                  <a:pt x="5488736" y="1268401"/>
                </a:cubicBezTo>
                <a:lnTo>
                  <a:pt x="5484753" y="1271246"/>
                </a:lnTo>
                <a:lnTo>
                  <a:pt x="5477472" y="1270189"/>
                </a:lnTo>
                <a:close/>
                <a:moveTo>
                  <a:pt x="5840586" y="1257550"/>
                </a:moveTo>
                <a:cubicBezTo>
                  <a:pt x="5859250" y="1255557"/>
                  <a:pt x="5804636" y="1266338"/>
                  <a:pt x="5786538" y="1270377"/>
                </a:cubicBezTo>
                <a:cubicBezTo>
                  <a:pt x="5771327" y="1273770"/>
                  <a:pt x="5755808" y="1276381"/>
                  <a:pt x="5740411" y="1279294"/>
                </a:cubicBezTo>
                <a:lnTo>
                  <a:pt x="5695323" y="1289956"/>
                </a:lnTo>
                <a:lnTo>
                  <a:pt x="5770699" y="1272067"/>
                </a:lnTo>
                <a:cubicBezTo>
                  <a:pt x="5793854" y="1266826"/>
                  <a:pt x="5816682" y="1260102"/>
                  <a:pt x="5840586" y="1257550"/>
                </a:cubicBezTo>
                <a:close/>
                <a:moveTo>
                  <a:pt x="5621654" y="1243031"/>
                </a:moveTo>
                <a:lnTo>
                  <a:pt x="5613368" y="1249695"/>
                </a:lnTo>
                <a:cubicBezTo>
                  <a:pt x="5610339" y="1251668"/>
                  <a:pt x="5607007" y="1253170"/>
                  <a:pt x="5602849" y="1253904"/>
                </a:cubicBezTo>
                <a:lnTo>
                  <a:pt x="5596310" y="1253735"/>
                </a:lnTo>
                <a:close/>
                <a:moveTo>
                  <a:pt x="5555035" y="1240768"/>
                </a:moveTo>
                <a:cubicBezTo>
                  <a:pt x="5557230" y="1240499"/>
                  <a:pt x="5558415" y="1241342"/>
                  <a:pt x="5557962" y="1243935"/>
                </a:cubicBezTo>
                <a:cubicBezTo>
                  <a:pt x="5557476" y="1246744"/>
                  <a:pt x="5555826" y="1248843"/>
                  <a:pt x="5553447" y="1250491"/>
                </a:cubicBezTo>
                <a:lnTo>
                  <a:pt x="5548729" y="1252539"/>
                </a:lnTo>
                <a:lnTo>
                  <a:pt x="5524030" y="1260263"/>
                </a:lnTo>
                <a:lnTo>
                  <a:pt x="5506046" y="1265634"/>
                </a:lnTo>
                <a:lnTo>
                  <a:pt x="5524783" y="1255948"/>
                </a:lnTo>
                <a:cubicBezTo>
                  <a:pt x="5532750" y="1252382"/>
                  <a:pt x="5548446" y="1241573"/>
                  <a:pt x="5555035" y="1240768"/>
                </a:cubicBezTo>
                <a:close/>
                <a:moveTo>
                  <a:pt x="5540100" y="1227486"/>
                </a:moveTo>
                <a:lnTo>
                  <a:pt x="5516976" y="1241248"/>
                </a:lnTo>
                <a:lnTo>
                  <a:pt x="5515668" y="1241986"/>
                </a:lnTo>
                <a:lnTo>
                  <a:pt x="5506166" y="1243813"/>
                </a:lnTo>
                <a:lnTo>
                  <a:pt x="5503951" y="1243898"/>
                </a:lnTo>
                <a:lnTo>
                  <a:pt x="5507138" y="1240894"/>
                </a:lnTo>
                <a:cubicBezTo>
                  <a:pt x="5510569" y="1239441"/>
                  <a:pt x="5514640" y="1238386"/>
                  <a:pt x="5517729" y="1236933"/>
                </a:cubicBezTo>
                <a:close/>
                <a:moveTo>
                  <a:pt x="5562472" y="1218039"/>
                </a:moveTo>
                <a:cubicBezTo>
                  <a:pt x="5568064" y="1215678"/>
                  <a:pt x="5557217" y="1221097"/>
                  <a:pt x="5548043" y="1224761"/>
                </a:cubicBezTo>
                <a:lnTo>
                  <a:pt x="5540101" y="1227486"/>
                </a:lnTo>
                <a:close/>
                <a:moveTo>
                  <a:pt x="5551916" y="1217914"/>
                </a:moveTo>
                <a:cubicBezTo>
                  <a:pt x="5554527" y="1217931"/>
                  <a:pt x="5554893" y="1218682"/>
                  <a:pt x="5551662" y="1220605"/>
                </a:cubicBezTo>
                <a:lnTo>
                  <a:pt x="5540101" y="1227486"/>
                </a:lnTo>
                <a:lnTo>
                  <a:pt x="5540100" y="1227486"/>
                </a:lnTo>
                <a:cubicBezTo>
                  <a:pt x="5533838" y="1228972"/>
                  <a:pt x="5506140" y="1236259"/>
                  <a:pt x="5491200" y="1237009"/>
                </a:cubicBezTo>
                <a:lnTo>
                  <a:pt x="5486636" y="1236096"/>
                </a:lnTo>
                <a:lnTo>
                  <a:pt x="5486801" y="1235997"/>
                </a:lnTo>
                <a:cubicBezTo>
                  <a:pt x="5487721" y="1234124"/>
                  <a:pt x="5486295" y="1232394"/>
                  <a:pt x="5484283" y="1230699"/>
                </a:cubicBezTo>
                <a:lnTo>
                  <a:pt x="5482685" y="1229354"/>
                </a:lnTo>
                <a:lnTo>
                  <a:pt x="5482723" y="1229113"/>
                </a:lnTo>
                <a:cubicBezTo>
                  <a:pt x="5484412" y="1227458"/>
                  <a:pt x="5487244" y="1226097"/>
                  <a:pt x="5490547" y="1224873"/>
                </a:cubicBezTo>
                <a:lnTo>
                  <a:pt x="5493218" y="1224017"/>
                </a:lnTo>
                <a:lnTo>
                  <a:pt x="5509923" y="1222233"/>
                </a:lnTo>
                <a:lnTo>
                  <a:pt x="5504144" y="1225675"/>
                </a:lnTo>
                <a:cubicBezTo>
                  <a:pt x="5516021" y="1224407"/>
                  <a:pt x="5544083" y="1217862"/>
                  <a:pt x="5551916" y="1217914"/>
                </a:cubicBezTo>
                <a:close/>
                <a:moveTo>
                  <a:pt x="5533449" y="1211685"/>
                </a:moveTo>
                <a:lnTo>
                  <a:pt x="5532304" y="1213345"/>
                </a:lnTo>
                <a:cubicBezTo>
                  <a:pt x="5530122" y="1215744"/>
                  <a:pt x="5526978" y="1218532"/>
                  <a:pt x="5525764" y="1220545"/>
                </a:cubicBezTo>
                <a:lnTo>
                  <a:pt x="5509923" y="1222233"/>
                </a:lnTo>
                <a:lnTo>
                  <a:pt x="5515706" y="1218794"/>
                </a:lnTo>
                <a:close/>
                <a:moveTo>
                  <a:pt x="5711946" y="1197048"/>
                </a:moveTo>
                <a:lnTo>
                  <a:pt x="5696181" y="1203203"/>
                </a:lnTo>
                <a:lnTo>
                  <a:pt x="5696636" y="1202904"/>
                </a:lnTo>
                <a:cubicBezTo>
                  <a:pt x="5699547" y="1201232"/>
                  <a:pt x="5703577" y="1199242"/>
                  <a:pt x="5705774" y="1198512"/>
                </a:cubicBezTo>
                <a:close/>
                <a:moveTo>
                  <a:pt x="6050609" y="1182878"/>
                </a:moveTo>
                <a:lnTo>
                  <a:pt x="6048585" y="1183591"/>
                </a:lnTo>
                <a:cubicBezTo>
                  <a:pt x="6043795" y="1185281"/>
                  <a:pt x="6031624" y="1189306"/>
                  <a:pt x="5984871" y="1202620"/>
                </a:cubicBezTo>
                <a:cubicBezTo>
                  <a:pt x="5977787" y="1204637"/>
                  <a:pt x="5970748" y="1209055"/>
                  <a:pt x="5963251" y="1207750"/>
                </a:cubicBezTo>
                <a:lnTo>
                  <a:pt x="5963749" y="1206778"/>
                </a:lnTo>
                <a:lnTo>
                  <a:pt x="5979840" y="1201745"/>
                </a:lnTo>
                <a:cubicBezTo>
                  <a:pt x="5984077" y="1200419"/>
                  <a:pt x="5969227" y="1203869"/>
                  <a:pt x="5964086" y="1206119"/>
                </a:cubicBezTo>
                <a:lnTo>
                  <a:pt x="5963749" y="1206778"/>
                </a:lnTo>
                <a:lnTo>
                  <a:pt x="5925040" y="1218888"/>
                </a:lnTo>
                <a:cubicBezTo>
                  <a:pt x="5915217" y="1222442"/>
                  <a:pt x="5906514" y="1227868"/>
                  <a:pt x="5896889" y="1231775"/>
                </a:cubicBezTo>
                <a:cubicBezTo>
                  <a:pt x="5886050" y="1236175"/>
                  <a:pt x="5874766" y="1239783"/>
                  <a:pt x="5863709" y="1243788"/>
                </a:cubicBezTo>
                <a:cubicBezTo>
                  <a:pt x="5846190" y="1245185"/>
                  <a:pt x="5828099" y="1244305"/>
                  <a:pt x="5811162" y="1247983"/>
                </a:cubicBezTo>
                <a:cubicBezTo>
                  <a:pt x="5793615" y="1251791"/>
                  <a:pt x="5778276" y="1260579"/>
                  <a:pt x="5761388" y="1265999"/>
                </a:cubicBezTo>
                <a:cubicBezTo>
                  <a:pt x="5745318" y="1271160"/>
                  <a:pt x="5728579" y="1274834"/>
                  <a:pt x="5712371" y="1279703"/>
                </a:cubicBezTo>
                <a:cubicBezTo>
                  <a:pt x="5706694" y="1281408"/>
                  <a:pt x="5701500" y="1284109"/>
                  <a:pt x="5695781" y="1285710"/>
                </a:cubicBezTo>
                <a:lnTo>
                  <a:pt x="5671526" y="1291974"/>
                </a:lnTo>
                <a:lnTo>
                  <a:pt x="5739790" y="1268139"/>
                </a:lnTo>
                <a:cubicBezTo>
                  <a:pt x="5767003" y="1258168"/>
                  <a:pt x="5794336" y="1248475"/>
                  <a:pt x="5822723" y="1241101"/>
                </a:cubicBezTo>
                <a:cubicBezTo>
                  <a:pt x="5884228" y="1225125"/>
                  <a:pt x="5945622" y="1208865"/>
                  <a:pt x="6007241" y="1193173"/>
                </a:cubicBezTo>
                <a:close/>
                <a:moveTo>
                  <a:pt x="6063587" y="1179590"/>
                </a:moveTo>
                <a:lnTo>
                  <a:pt x="6061287" y="1180344"/>
                </a:lnTo>
                <a:lnTo>
                  <a:pt x="6050609" y="1182878"/>
                </a:lnTo>
                <a:lnTo>
                  <a:pt x="6051919" y="1182420"/>
                </a:lnTo>
                <a:cubicBezTo>
                  <a:pt x="6052885" y="1182118"/>
                  <a:pt x="6054032" y="1181816"/>
                  <a:pt x="6056378" y="1181259"/>
                </a:cubicBezTo>
                <a:close/>
                <a:moveTo>
                  <a:pt x="5794504" y="1165041"/>
                </a:moveTo>
                <a:lnTo>
                  <a:pt x="5727394" y="1193382"/>
                </a:lnTo>
                <a:lnTo>
                  <a:pt x="5711946" y="1197048"/>
                </a:lnTo>
                <a:lnTo>
                  <a:pt x="5738953" y="1186500"/>
                </a:lnTo>
                <a:cubicBezTo>
                  <a:pt x="5751885" y="1181252"/>
                  <a:pt x="5764867" y="1176088"/>
                  <a:pt x="5777917" y="1171047"/>
                </a:cubicBezTo>
                <a:cubicBezTo>
                  <a:pt x="5783386" y="1168935"/>
                  <a:pt x="5789130" y="1167312"/>
                  <a:pt x="5794504" y="1165041"/>
                </a:cubicBezTo>
                <a:close/>
                <a:moveTo>
                  <a:pt x="6148521" y="1155506"/>
                </a:moveTo>
                <a:cubicBezTo>
                  <a:pt x="6153291" y="1155320"/>
                  <a:pt x="6140810" y="1160092"/>
                  <a:pt x="6136959" y="1162387"/>
                </a:cubicBezTo>
                <a:cubicBezTo>
                  <a:pt x="6099794" y="1171208"/>
                  <a:pt x="6079497" y="1175913"/>
                  <a:pt x="6068012" y="1178566"/>
                </a:cubicBezTo>
                <a:lnTo>
                  <a:pt x="6063587" y="1179590"/>
                </a:lnTo>
                <a:lnTo>
                  <a:pt x="6064694" y="1179227"/>
                </a:lnTo>
                <a:cubicBezTo>
                  <a:pt x="6079271" y="1174448"/>
                  <a:pt x="6136161" y="1155988"/>
                  <a:pt x="6148521" y="1155506"/>
                </a:cubicBezTo>
                <a:close/>
                <a:moveTo>
                  <a:pt x="5603029" y="1149897"/>
                </a:moveTo>
                <a:lnTo>
                  <a:pt x="5597339" y="1152277"/>
                </a:lnTo>
                <a:cubicBezTo>
                  <a:pt x="5595005" y="1153183"/>
                  <a:pt x="5592927" y="1153821"/>
                  <a:pt x="5591499" y="1153829"/>
                </a:cubicBezTo>
                <a:lnTo>
                  <a:pt x="5591064" y="1153324"/>
                </a:lnTo>
                <a:lnTo>
                  <a:pt x="5594605" y="1152483"/>
                </a:lnTo>
                <a:close/>
                <a:moveTo>
                  <a:pt x="5853437" y="1145374"/>
                </a:moveTo>
                <a:lnTo>
                  <a:pt x="5846092" y="1148911"/>
                </a:lnTo>
                <a:cubicBezTo>
                  <a:pt x="5842691" y="1150344"/>
                  <a:pt x="5838363" y="1151983"/>
                  <a:pt x="5832716" y="1153904"/>
                </a:cubicBezTo>
                <a:cubicBezTo>
                  <a:pt x="5820231" y="1158146"/>
                  <a:pt x="5806801" y="1160432"/>
                  <a:pt x="5794504" y="1165041"/>
                </a:cubicBezTo>
                <a:cubicBezTo>
                  <a:pt x="5801961" y="1161891"/>
                  <a:pt x="5809083" y="1158122"/>
                  <a:pt x="5816875" y="1155593"/>
                </a:cubicBezTo>
                <a:close/>
                <a:moveTo>
                  <a:pt x="5655175" y="1131900"/>
                </a:moveTo>
                <a:lnTo>
                  <a:pt x="5643807" y="1137371"/>
                </a:lnTo>
                <a:lnTo>
                  <a:pt x="5603029" y="1149897"/>
                </a:lnTo>
                <a:lnTo>
                  <a:pt x="5611198" y="1146478"/>
                </a:lnTo>
                <a:cubicBezTo>
                  <a:pt x="5622490" y="1142943"/>
                  <a:pt x="5633210" y="1138260"/>
                  <a:pt x="5644379" y="1134465"/>
                </a:cubicBezTo>
                <a:lnTo>
                  <a:pt x="5651484" y="1132295"/>
                </a:lnTo>
                <a:close/>
                <a:moveTo>
                  <a:pt x="5672073" y="1125852"/>
                </a:moveTo>
                <a:cubicBezTo>
                  <a:pt x="5671595" y="1126063"/>
                  <a:pt x="5667486" y="1127447"/>
                  <a:pt x="5655189" y="1131900"/>
                </a:cubicBezTo>
                <a:lnTo>
                  <a:pt x="5655175" y="1131900"/>
                </a:lnTo>
                <a:lnTo>
                  <a:pt x="5659674" y="1129738"/>
                </a:lnTo>
                <a:lnTo>
                  <a:pt x="5669139" y="1126765"/>
                </a:lnTo>
                <a:lnTo>
                  <a:pt x="5671260" y="1126015"/>
                </a:lnTo>
                <a:close/>
                <a:moveTo>
                  <a:pt x="5930929" y="1120601"/>
                </a:moveTo>
                <a:lnTo>
                  <a:pt x="5930141" y="1120956"/>
                </a:lnTo>
                <a:cubicBezTo>
                  <a:pt x="5925875" y="1123292"/>
                  <a:pt x="5925794" y="1124424"/>
                  <a:pt x="5925739" y="1125393"/>
                </a:cubicBezTo>
                <a:lnTo>
                  <a:pt x="5925636" y="1125655"/>
                </a:lnTo>
                <a:lnTo>
                  <a:pt x="5909137" y="1131630"/>
                </a:lnTo>
                <a:lnTo>
                  <a:pt x="5895705" y="1136739"/>
                </a:lnTo>
                <a:lnTo>
                  <a:pt x="5892547" y="1137636"/>
                </a:lnTo>
                <a:cubicBezTo>
                  <a:pt x="5883976" y="1139967"/>
                  <a:pt x="5874573" y="1139831"/>
                  <a:pt x="5865897" y="1141892"/>
                </a:cubicBezTo>
                <a:lnTo>
                  <a:pt x="5853437" y="1145374"/>
                </a:lnTo>
                <a:lnTo>
                  <a:pt x="5853895" y="1145153"/>
                </a:lnTo>
                <a:cubicBezTo>
                  <a:pt x="5865507" y="1138580"/>
                  <a:pt x="5857832" y="1136777"/>
                  <a:pt x="5915669" y="1123873"/>
                </a:cubicBezTo>
                <a:close/>
                <a:moveTo>
                  <a:pt x="5674832" y="1119092"/>
                </a:moveTo>
                <a:lnTo>
                  <a:pt x="5667843" y="1123470"/>
                </a:lnTo>
                <a:cubicBezTo>
                  <a:pt x="5665747" y="1125024"/>
                  <a:pt x="5665021" y="1125924"/>
                  <a:pt x="5665103" y="1126407"/>
                </a:cubicBezTo>
                <a:lnTo>
                  <a:pt x="5666149" y="1126623"/>
                </a:lnTo>
                <a:lnTo>
                  <a:pt x="5659674" y="1129738"/>
                </a:lnTo>
                <a:lnTo>
                  <a:pt x="5653133" y="1131792"/>
                </a:lnTo>
                <a:lnTo>
                  <a:pt x="5651484" y="1132295"/>
                </a:lnTo>
                <a:lnTo>
                  <a:pt x="5639349" y="1133590"/>
                </a:lnTo>
                <a:cubicBezTo>
                  <a:pt x="5634989" y="1134623"/>
                  <a:pt x="5624864" y="1138845"/>
                  <a:pt x="5622306" y="1139872"/>
                </a:cubicBezTo>
                <a:cubicBezTo>
                  <a:pt x="5621452" y="1140214"/>
                  <a:pt x="5621438" y="1140201"/>
                  <a:pt x="5622759" y="1139596"/>
                </a:cubicBezTo>
                <a:lnTo>
                  <a:pt x="5643466" y="1130077"/>
                </a:lnTo>
                <a:lnTo>
                  <a:pt x="5664524" y="1121922"/>
                </a:lnTo>
                <a:close/>
                <a:moveTo>
                  <a:pt x="5689296" y="1115467"/>
                </a:moveTo>
                <a:cubicBezTo>
                  <a:pt x="5693003" y="1114739"/>
                  <a:pt x="5695687" y="1114617"/>
                  <a:pt x="5694150" y="1116446"/>
                </a:cubicBezTo>
                <a:cubicBezTo>
                  <a:pt x="5693154" y="1117629"/>
                  <a:pt x="5689774" y="1119270"/>
                  <a:pt x="5685206" y="1121084"/>
                </a:cubicBezTo>
                <a:lnTo>
                  <a:pt x="5671260" y="1126015"/>
                </a:lnTo>
                <a:lnTo>
                  <a:pt x="5667172" y="1126834"/>
                </a:lnTo>
                <a:lnTo>
                  <a:pt x="5666149" y="1126623"/>
                </a:lnTo>
                <a:lnTo>
                  <a:pt x="5689121" y="1115571"/>
                </a:lnTo>
                <a:lnTo>
                  <a:pt x="5689247" y="1115478"/>
                </a:lnTo>
                <a:close/>
                <a:moveTo>
                  <a:pt x="5693363" y="1112459"/>
                </a:moveTo>
                <a:lnTo>
                  <a:pt x="5689247" y="1115478"/>
                </a:lnTo>
                <a:lnTo>
                  <a:pt x="5678311" y="1118136"/>
                </a:lnTo>
                <a:lnTo>
                  <a:pt x="5674832" y="1119092"/>
                </a:lnTo>
                <a:lnTo>
                  <a:pt x="5678811" y="1116599"/>
                </a:lnTo>
                <a:lnTo>
                  <a:pt x="5678972" y="1116511"/>
                </a:lnTo>
                <a:lnTo>
                  <a:pt x="5681399" y="1115616"/>
                </a:lnTo>
                <a:cubicBezTo>
                  <a:pt x="5688792" y="1112994"/>
                  <a:pt x="5693539" y="1111599"/>
                  <a:pt x="5693363" y="1112459"/>
                </a:cubicBezTo>
                <a:close/>
                <a:moveTo>
                  <a:pt x="5994367" y="1109702"/>
                </a:moveTo>
                <a:lnTo>
                  <a:pt x="5997682" y="1110396"/>
                </a:lnTo>
                <a:lnTo>
                  <a:pt x="5995615" y="1111107"/>
                </a:lnTo>
                <a:cubicBezTo>
                  <a:pt x="5949698" y="1126831"/>
                  <a:pt x="5903602" y="1142207"/>
                  <a:pt x="5857861" y="1158280"/>
                </a:cubicBezTo>
                <a:cubicBezTo>
                  <a:pt x="5818971" y="1171948"/>
                  <a:pt x="5781604" y="1188703"/>
                  <a:pt x="5741731" y="1200324"/>
                </a:cubicBezTo>
                <a:cubicBezTo>
                  <a:pt x="5701668" y="1211999"/>
                  <a:pt x="5695444" y="1212943"/>
                  <a:pt x="5653748" y="1229478"/>
                </a:cubicBezTo>
                <a:lnTo>
                  <a:pt x="5621654" y="1243031"/>
                </a:lnTo>
                <a:lnTo>
                  <a:pt x="5632130" y="1234610"/>
                </a:lnTo>
                <a:lnTo>
                  <a:pt x="5636126" y="1232067"/>
                </a:lnTo>
                <a:lnTo>
                  <a:pt x="5644876" y="1228841"/>
                </a:lnTo>
                <a:cubicBezTo>
                  <a:pt x="5655190" y="1225009"/>
                  <a:pt x="5664710" y="1221468"/>
                  <a:pt x="5671092" y="1219157"/>
                </a:cubicBezTo>
                <a:cubicBezTo>
                  <a:pt x="5678761" y="1216381"/>
                  <a:pt x="5686222" y="1213195"/>
                  <a:pt x="5693463" y="1209710"/>
                </a:cubicBezTo>
                <a:cubicBezTo>
                  <a:pt x="5697558" y="1207739"/>
                  <a:pt x="5709579" y="1201746"/>
                  <a:pt x="5705021" y="1202828"/>
                </a:cubicBezTo>
                <a:cubicBezTo>
                  <a:pt x="5680409" y="1208670"/>
                  <a:pt x="5665856" y="1214042"/>
                  <a:pt x="5649513" y="1223553"/>
                </a:cubicBezTo>
                <a:lnTo>
                  <a:pt x="5636126" y="1232067"/>
                </a:lnTo>
                <a:lnTo>
                  <a:pt x="5621225" y="1237562"/>
                </a:lnTo>
                <a:lnTo>
                  <a:pt x="5621320" y="1237176"/>
                </a:lnTo>
                <a:lnTo>
                  <a:pt x="5618652" y="1235192"/>
                </a:lnTo>
                <a:lnTo>
                  <a:pt x="5665775" y="1215077"/>
                </a:lnTo>
                <a:lnTo>
                  <a:pt x="5696181" y="1203203"/>
                </a:lnTo>
                <a:lnTo>
                  <a:pt x="5693479" y="1204980"/>
                </a:lnTo>
                <a:cubicBezTo>
                  <a:pt x="5692953" y="1205461"/>
                  <a:pt x="5693073" y="1205665"/>
                  <a:pt x="5694211" y="1205393"/>
                </a:cubicBezTo>
                <a:cubicBezTo>
                  <a:pt x="5705833" y="1202637"/>
                  <a:pt x="5716537" y="1197750"/>
                  <a:pt x="5727394" y="1193382"/>
                </a:cubicBezTo>
                <a:lnTo>
                  <a:pt x="5738204" y="1190816"/>
                </a:lnTo>
                <a:cubicBezTo>
                  <a:pt x="5751063" y="1187389"/>
                  <a:pt x="5763678" y="1183392"/>
                  <a:pt x="5776412" y="1179678"/>
                </a:cubicBezTo>
                <a:cubicBezTo>
                  <a:pt x="5799196" y="1173038"/>
                  <a:pt x="5821319" y="1165031"/>
                  <a:pt x="5843274" y="1156681"/>
                </a:cubicBezTo>
                <a:lnTo>
                  <a:pt x="5895705" y="1136739"/>
                </a:lnTo>
                <a:lnTo>
                  <a:pt x="5911686" y="1132198"/>
                </a:lnTo>
                <a:cubicBezTo>
                  <a:pt x="5920996" y="1129363"/>
                  <a:pt x="5924106" y="1127932"/>
                  <a:pt x="5925167" y="1126860"/>
                </a:cubicBezTo>
                <a:lnTo>
                  <a:pt x="5925636" y="1125655"/>
                </a:lnTo>
                <a:lnTo>
                  <a:pt x="5951429" y="1116318"/>
                </a:lnTo>
                <a:lnTo>
                  <a:pt x="5969361" y="1112900"/>
                </a:lnTo>
                <a:cubicBezTo>
                  <a:pt x="5981914" y="1110718"/>
                  <a:pt x="5989682" y="1109830"/>
                  <a:pt x="5994367" y="1109702"/>
                </a:cubicBezTo>
                <a:close/>
                <a:moveTo>
                  <a:pt x="6002898" y="1099034"/>
                </a:moveTo>
                <a:cubicBezTo>
                  <a:pt x="6007622" y="1098530"/>
                  <a:pt x="5995731" y="1104458"/>
                  <a:pt x="5991335" y="1105914"/>
                </a:cubicBezTo>
                <a:cubicBezTo>
                  <a:pt x="5980908" y="1109370"/>
                  <a:pt x="5969415" y="1110325"/>
                  <a:pt x="5958907" y="1113612"/>
                </a:cubicBezTo>
                <a:lnTo>
                  <a:pt x="5951429" y="1116318"/>
                </a:lnTo>
                <a:lnTo>
                  <a:pt x="5946734" y="1117213"/>
                </a:lnTo>
                <a:lnTo>
                  <a:pt x="5930929" y="1120601"/>
                </a:lnTo>
                <a:lnTo>
                  <a:pt x="5940201" y="1116419"/>
                </a:lnTo>
                <a:cubicBezTo>
                  <a:pt x="5944950" y="1114520"/>
                  <a:pt x="5951262" y="1112189"/>
                  <a:pt x="5959660" y="1109295"/>
                </a:cubicBezTo>
                <a:cubicBezTo>
                  <a:pt x="5973484" y="1104532"/>
                  <a:pt x="5987965" y="1100628"/>
                  <a:pt x="6002898" y="1099034"/>
                </a:cubicBezTo>
                <a:close/>
                <a:moveTo>
                  <a:pt x="242466" y="1076604"/>
                </a:moveTo>
                <a:cubicBezTo>
                  <a:pt x="246439" y="1076220"/>
                  <a:pt x="240810" y="1081652"/>
                  <a:pt x="235099" y="1086775"/>
                </a:cubicBezTo>
                <a:lnTo>
                  <a:pt x="234685" y="1087148"/>
                </a:lnTo>
                <a:lnTo>
                  <a:pt x="233513" y="1084946"/>
                </a:lnTo>
                <a:lnTo>
                  <a:pt x="232375" y="1082522"/>
                </a:lnTo>
                <a:close/>
                <a:moveTo>
                  <a:pt x="6250671" y="1021790"/>
                </a:moveTo>
                <a:cubicBezTo>
                  <a:pt x="6245522" y="1023742"/>
                  <a:pt x="6224576" y="1030831"/>
                  <a:pt x="6216320" y="1033902"/>
                </a:cubicBezTo>
                <a:cubicBezTo>
                  <a:pt x="6181160" y="1046971"/>
                  <a:pt x="6146307" y="1060597"/>
                  <a:pt x="6110997" y="1073379"/>
                </a:cubicBezTo>
                <a:cubicBezTo>
                  <a:pt x="5968029" y="1125137"/>
                  <a:pt x="6001868" y="1115324"/>
                  <a:pt x="6000851" y="1111059"/>
                </a:cubicBezTo>
                <a:lnTo>
                  <a:pt x="5997682" y="1110396"/>
                </a:lnTo>
                <a:lnTo>
                  <a:pt x="6049074" y="1092702"/>
                </a:lnTo>
                <a:cubicBezTo>
                  <a:pt x="6288808" y="1009667"/>
                  <a:pt x="6130139" y="1056678"/>
                  <a:pt x="6249500" y="1021890"/>
                </a:cubicBezTo>
                <a:cubicBezTo>
                  <a:pt x="6252349" y="1021060"/>
                  <a:pt x="6252387" y="1021139"/>
                  <a:pt x="6250671" y="1021790"/>
                </a:cubicBezTo>
                <a:close/>
                <a:moveTo>
                  <a:pt x="5740110" y="1020220"/>
                </a:moveTo>
                <a:lnTo>
                  <a:pt x="5737243" y="1024000"/>
                </a:lnTo>
                <a:lnTo>
                  <a:pt x="5730667" y="1026822"/>
                </a:lnTo>
                <a:lnTo>
                  <a:pt x="5725010" y="1028434"/>
                </a:lnTo>
                <a:cubicBezTo>
                  <a:pt x="5721925" y="1029334"/>
                  <a:pt x="5721772" y="1029061"/>
                  <a:pt x="5723458" y="1028071"/>
                </a:cubicBezTo>
                <a:cubicBezTo>
                  <a:pt x="5725143" y="1027081"/>
                  <a:pt x="5728670" y="1025374"/>
                  <a:pt x="5732950" y="1023407"/>
                </a:cubicBezTo>
                <a:close/>
                <a:moveTo>
                  <a:pt x="5738969" y="1007509"/>
                </a:moveTo>
                <a:lnTo>
                  <a:pt x="5727266" y="1015486"/>
                </a:lnTo>
                <a:cubicBezTo>
                  <a:pt x="5724695" y="1016799"/>
                  <a:pt x="5720321" y="1019597"/>
                  <a:pt x="5716704" y="1021419"/>
                </a:cubicBezTo>
                <a:lnTo>
                  <a:pt x="5713379" y="1022659"/>
                </a:lnTo>
                <a:lnTo>
                  <a:pt x="5716693" y="1017332"/>
                </a:lnTo>
                <a:lnTo>
                  <a:pt x="5719140" y="1014511"/>
                </a:lnTo>
                <a:lnTo>
                  <a:pt x="5728014" y="1011170"/>
                </a:lnTo>
                <a:cubicBezTo>
                  <a:pt x="5730629" y="1009915"/>
                  <a:pt x="5733653" y="1009261"/>
                  <a:pt x="5736589" y="1008498"/>
                </a:cubicBezTo>
                <a:close/>
                <a:moveTo>
                  <a:pt x="5765474" y="1004349"/>
                </a:moveTo>
                <a:cubicBezTo>
                  <a:pt x="5765100" y="1006507"/>
                  <a:pt x="5761979" y="1009502"/>
                  <a:pt x="5757444" y="1012720"/>
                </a:cubicBezTo>
                <a:lnTo>
                  <a:pt x="5757329" y="1012790"/>
                </a:lnTo>
                <a:lnTo>
                  <a:pt x="5746955" y="1017174"/>
                </a:lnTo>
                <a:lnTo>
                  <a:pt x="5740110" y="1020220"/>
                </a:lnTo>
                <a:lnTo>
                  <a:pt x="5740604" y="1019567"/>
                </a:lnTo>
                <a:cubicBezTo>
                  <a:pt x="5743000" y="1017831"/>
                  <a:pt x="5745851" y="1016328"/>
                  <a:pt x="5748135" y="1014672"/>
                </a:cubicBezTo>
                <a:cubicBezTo>
                  <a:pt x="5753501" y="1010775"/>
                  <a:pt x="5766538" y="998246"/>
                  <a:pt x="5765474" y="1004349"/>
                </a:cubicBezTo>
                <a:close/>
                <a:moveTo>
                  <a:pt x="5728761" y="1003413"/>
                </a:moveTo>
                <a:lnTo>
                  <a:pt x="5725066" y="1007676"/>
                </a:lnTo>
                <a:lnTo>
                  <a:pt x="5707148" y="1011985"/>
                </a:lnTo>
                <a:close/>
                <a:moveTo>
                  <a:pt x="5746712" y="1003148"/>
                </a:moveTo>
                <a:lnTo>
                  <a:pt x="5744608" y="1005164"/>
                </a:lnTo>
                <a:lnTo>
                  <a:pt x="5738969" y="1007509"/>
                </a:lnTo>
                <a:lnTo>
                  <a:pt x="5741228" y="1005969"/>
                </a:lnTo>
                <a:close/>
                <a:moveTo>
                  <a:pt x="5747324" y="1002834"/>
                </a:moveTo>
                <a:lnTo>
                  <a:pt x="5746712" y="1003148"/>
                </a:lnTo>
                <a:lnTo>
                  <a:pt x="5746869" y="1002998"/>
                </a:lnTo>
                <a:close/>
                <a:moveTo>
                  <a:pt x="5747795" y="1002107"/>
                </a:moveTo>
                <a:lnTo>
                  <a:pt x="5746869" y="1002998"/>
                </a:lnTo>
                <a:lnTo>
                  <a:pt x="5733798" y="1007730"/>
                </a:lnTo>
                <a:lnTo>
                  <a:pt x="5721005" y="1012361"/>
                </a:lnTo>
                <a:lnTo>
                  <a:pt x="5725066" y="1007676"/>
                </a:lnTo>
                <a:lnTo>
                  <a:pt x="5737182" y="1004762"/>
                </a:lnTo>
                <a:close/>
                <a:moveTo>
                  <a:pt x="5792592" y="1001308"/>
                </a:moveTo>
                <a:lnTo>
                  <a:pt x="5780563" y="1006976"/>
                </a:lnTo>
                <a:cubicBezTo>
                  <a:pt x="5770329" y="1012296"/>
                  <a:pt x="5757208" y="1013139"/>
                  <a:pt x="5747383" y="1018988"/>
                </a:cubicBezTo>
                <a:lnTo>
                  <a:pt x="5741158" y="1023832"/>
                </a:lnTo>
                <a:lnTo>
                  <a:pt x="5736324" y="1025210"/>
                </a:lnTo>
                <a:lnTo>
                  <a:pt x="5737243" y="1024000"/>
                </a:lnTo>
                <a:lnTo>
                  <a:pt x="5740918" y="1022422"/>
                </a:lnTo>
                <a:lnTo>
                  <a:pt x="5757329" y="1012790"/>
                </a:lnTo>
                <a:lnTo>
                  <a:pt x="5758944" y="1012107"/>
                </a:lnTo>
                <a:cubicBezTo>
                  <a:pt x="5767709" y="1008548"/>
                  <a:pt x="5777648" y="1007207"/>
                  <a:pt x="5786345" y="1003536"/>
                </a:cubicBezTo>
                <a:close/>
                <a:moveTo>
                  <a:pt x="5711507" y="1000984"/>
                </a:moveTo>
                <a:lnTo>
                  <a:pt x="5697090" y="1010235"/>
                </a:lnTo>
                <a:lnTo>
                  <a:pt x="5685671" y="1012261"/>
                </a:lnTo>
                <a:lnTo>
                  <a:pt x="5695947" y="1005299"/>
                </a:lnTo>
                <a:lnTo>
                  <a:pt x="5697842" y="1005919"/>
                </a:lnTo>
                <a:close/>
                <a:moveTo>
                  <a:pt x="5752744" y="1000871"/>
                </a:moveTo>
                <a:lnTo>
                  <a:pt x="5747324" y="1002834"/>
                </a:lnTo>
                <a:lnTo>
                  <a:pt x="5749619" y="1001652"/>
                </a:lnTo>
                <a:close/>
                <a:moveTo>
                  <a:pt x="5751891" y="993092"/>
                </a:moveTo>
                <a:lnTo>
                  <a:pt x="5753409" y="994800"/>
                </a:lnTo>
                <a:lnTo>
                  <a:pt x="5746109" y="996532"/>
                </a:lnTo>
                <a:lnTo>
                  <a:pt x="5728761" y="1003413"/>
                </a:lnTo>
                <a:lnTo>
                  <a:pt x="5729519" y="1002538"/>
                </a:lnTo>
                <a:cubicBezTo>
                  <a:pt x="5736976" y="999389"/>
                  <a:pt x="5743506" y="991632"/>
                  <a:pt x="5751891" y="993092"/>
                </a:cubicBezTo>
                <a:close/>
                <a:moveTo>
                  <a:pt x="5715517" y="992039"/>
                </a:moveTo>
                <a:lnTo>
                  <a:pt x="5695947" y="1005299"/>
                </a:lnTo>
                <a:lnTo>
                  <a:pt x="5695731" y="1005229"/>
                </a:lnTo>
                <a:cubicBezTo>
                  <a:pt x="5695831" y="1004641"/>
                  <a:pt x="5696661" y="1003736"/>
                  <a:pt x="5697991" y="1002638"/>
                </a:cubicBezTo>
                <a:lnTo>
                  <a:pt x="5701688" y="1000232"/>
                </a:lnTo>
                <a:lnTo>
                  <a:pt x="5703014" y="999511"/>
                </a:lnTo>
                <a:lnTo>
                  <a:pt x="5713485" y="993056"/>
                </a:lnTo>
                <a:close/>
                <a:moveTo>
                  <a:pt x="5797625" y="991648"/>
                </a:moveTo>
                <a:cubicBezTo>
                  <a:pt x="5799774" y="991573"/>
                  <a:pt x="5801819" y="991996"/>
                  <a:pt x="5803687" y="993213"/>
                </a:cubicBezTo>
                <a:cubicBezTo>
                  <a:pt x="5806627" y="995130"/>
                  <a:pt x="5803876" y="997044"/>
                  <a:pt x="5799596" y="998811"/>
                </a:cubicBezTo>
                <a:lnTo>
                  <a:pt x="5792592" y="1001308"/>
                </a:lnTo>
                <a:lnTo>
                  <a:pt x="5794160" y="1000568"/>
                </a:lnTo>
                <a:cubicBezTo>
                  <a:pt x="5798426" y="998134"/>
                  <a:pt x="5801178" y="995396"/>
                  <a:pt x="5798656" y="992337"/>
                </a:cubicBezTo>
                <a:lnTo>
                  <a:pt x="5797453" y="991683"/>
                </a:lnTo>
                <a:close/>
                <a:moveTo>
                  <a:pt x="5724172" y="990822"/>
                </a:moveTo>
                <a:lnTo>
                  <a:pt x="5725993" y="993031"/>
                </a:lnTo>
                <a:cubicBezTo>
                  <a:pt x="5721299" y="995179"/>
                  <a:pt x="5716936" y="998116"/>
                  <a:pt x="5712407" y="1000658"/>
                </a:cubicBezTo>
                <a:lnTo>
                  <a:pt x="5711507" y="1000984"/>
                </a:lnTo>
                <a:lnTo>
                  <a:pt x="5712772" y="1000171"/>
                </a:lnTo>
                <a:close/>
                <a:moveTo>
                  <a:pt x="5792687" y="989095"/>
                </a:moveTo>
                <a:lnTo>
                  <a:pt x="5797453" y="991683"/>
                </a:lnTo>
                <a:lnTo>
                  <a:pt x="5790908" y="993046"/>
                </a:lnTo>
                <a:cubicBezTo>
                  <a:pt x="5786294" y="994562"/>
                  <a:pt x="5781499" y="996844"/>
                  <a:pt x="5777036" y="997468"/>
                </a:cubicBezTo>
                <a:cubicBezTo>
                  <a:pt x="5742330" y="1002325"/>
                  <a:pt x="5777044" y="994611"/>
                  <a:pt x="5754068" y="1000540"/>
                </a:cubicBezTo>
                <a:lnTo>
                  <a:pt x="5752744" y="1000871"/>
                </a:lnTo>
                <a:lnTo>
                  <a:pt x="5766979" y="995718"/>
                </a:lnTo>
                <a:cubicBezTo>
                  <a:pt x="5770311" y="994309"/>
                  <a:pt x="5759769" y="997428"/>
                  <a:pt x="5756169" y="998283"/>
                </a:cubicBezTo>
                <a:lnTo>
                  <a:pt x="5749619" y="1001652"/>
                </a:lnTo>
                <a:lnTo>
                  <a:pt x="5747795" y="1002107"/>
                </a:lnTo>
                <a:lnTo>
                  <a:pt x="5751710" y="998358"/>
                </a:lnTo>
                <a:cubicBezTo>
                  <a:pt x="5752708" y="997093"/>
                  <a:pt x="5753415" y="995891"/>
                  <a:pt x="5753541" y="994949"/>
                </a:cubicBezTo>
                <a:lnTo>
                  <a:pt x="5753409" y="994800"/>
                </a:lnTo>
                <a:lnTo>
                  <a:pt x="5767730" y="991402"/>
                </a:lnTo>
                <a:cubicBezTo>
                  <a:pt x="5775459" y="991635"/>
                  <a:pt x="5785541" y="987858"/>
                  <a:pt x="5792687" y="989095"/>
                </a:cubicBezTo>
                <a:close/>
                <a:moveTo>
                  <a:pt x="5723386" y="988104"/>
                </a:moveTo>
                <a:cubicBezTo>
                  <a:pt x="5726756" y="986772"/>
                  <a:pt x="5728485" y="986647"/>
                  <a:pt x="5726745" y="988715"/>
                </a:cubicBezTo>
                <a:lnTo>
                  <a:pt x="5724172" y="990822"/>
                </a:lnTo>
                <a:lnTo>
                  <a:pt x="5722353" y="988617"/>
                </a:lnTo>
                <a:close/>
                <a:moveTo>
                  <a:pt x="5721714" y="987840"/>
                </a:moveTo>
                <a:lnTo>
                  <a:pt x="5722353" y="988617"/>
                </a:lnTo>
                <a:lnTo>
                  <a:pt x="5715517" y="992039"/>
                </a:lnTo>
                <a:close/>
                <a:moveTo>
                  <a:pt x="5722545" y="987243"/>
                </a:moveTo>
                <a:cubicBezTo>
                  <a:pt x="5724009" y="986287"/>
                  <a:pt x="5724015" y="986281"/>
                  <a:pt x="5721714" y="987840"/>
                </a:cubicBezTo>
                <a:lnTo>
                  <a:pt x="5721682" y="987799"/>
                </a:lnTo>
                <a:close/>
                <a:moveTo>
                  <a:pt x="5727219" y="972666"/>
                </a:moveTo>
                <a:lnTo>
                  <a:pt x="5727973" y="973200"/>
                </a:lnTo>
                <a:lnTo>
                  <a:pt x="5723967" y="974891"/>
                </a:lnTo>
                <a:lnTo>
                  <a:pt x="5713235" y="981280"/>
                </a:lnTo>
                <a:lnTo>
                  <a:pt x="5710902" y="980520"/>
                </a:lnTo>
                <a:close/>
                <a:moveTo>
                  <a:pt x="5750648" y="969529"/>
                </a:moveTo>
                <a:cubicBezTo>
                  <a:pt x="5757618" y="968890"/>
                  <a:pt x="5764574" y="968618"/>
                  <a:pt x="5771486" y="969821"/>
                </a:cubicBezTo>
                <a:cubicBezTo>
                  <a:pt x="5776226" y="970646"/>
                  <a:pt x="5764263" y="975132"/>
                  <a:pt x="5759925" y="976704"/>
                </a:cubicBezTo>
                <a:cubicBezTo>
                  <a:pt x="5753063" y="979185"/>
                  <a:pt x="5745512" y="980124"/>
                  <a:pt x="5738305" y="981834"/>
                </a:cubicBezTo>
                <a:cubicBezTo>
                  <a:pt x="5736663" y="980473"/>
                  <a:pt x="5734377" y="978191"/>
                  <a:pt x="5731684" y="975837"/>
                </a:cubicBezTo>
                <a:lnTo>
                  <a:pt x="5727973" y="973200"/>
                </a:lnTo>
                <a:lnTo>
                  <a:pt x="5732771" y="971172"/>
                </a:lnTo>
                <a:close/>
                <a:moveTo>
                  <a:pt x="436082" y="924470"/>
                </a:moveTo>
                <a:lnTo>
                  <a:pt x="433479" y="926550"/>
                </a:lnTo>
                <a:cubicBezTo>
                  <a:pt x="432835" y="927045"/>
                  <a:pt x="433831" y="926229"/>
                  <a:pt x="435626" y="924818"/>
                </a:cubicBezTo>
                <a:close/>
                <a:moveTo>
                  <a:pt x="4704093" y="913867"/>
                </a:moveTo>
                <a:lnTo>
                  <a:pt x="4687356" y="919897"/>
                </a:lnTo>
                <a:cubicBezTo>
                  <a:pt x="4649311" y="933672"/>
                  <a:pt x="4719306" y="908843"/>
                  <a:pt x="4647435" y="931791"/>
                </a:cubicBezTo>
                <a:lnTo>
                  <a:pt x="4645821" y="932342"/>
                </a:lnTo>
                <a:lnTo>
                  <a:pt x="4654762" y="931769"/>
                </a:lnTo>
                <a:lnTo>
                  <a:pt x="4664031" y="930231"/>
                </a:lnTo>
                <a:lnTo>
                  <a:pt x="4671621" y="927567"/>
                </a:lnTo>
                <a:cubicBezTo>
                  <a:pt x="4674729" y="926538"/>
                  <a:pt x="4677317" y="925801"/>
                  <a:pt x="4682006" y="924575"/>
                </a:cubicBezTo>
                <a:lnTo>
                  <a:pt x="4688077" y="923009"/>
                </a:lnTo>
                <a:lnTo>
                  <a:pt x="4703419" y="914246"/>
                </a:lnTo>
                <a:close/>
                <a:moveTo>
                  <a:pt x="392359" y="913025"/>
                </a:moveTo>
                <a:lnTo>
                  <a:pt x="392665" y="913208"/>
                </a:lnTo>
                <a:lnTo>
                  <a:pt x="392242" y="913727"/>
                </a:lnTo>
                <a:close/>
                <a:moveTo>
                  <a:pt x="4756751" y="898798"/>
                </a:moveTo>
                <a:lnTo>
                  <a:pt x="4742325" y="902540"/>
                </a:lnTo>
                <a:lnTo>
                  <a:pt x="4739326" y="903386"/>
                </a:lnTo>
                <a:lnTo>
                  <a:pt x="4734628" y="906180"/>
                </a:lnTo>
                <a:lnTo>
                  <a:pt x="4733052" y="905156"/>
                </a:lnTo>
                <a:lnTo>
                  <a:pt x="4727489" y="906726"/>
                </a:lnTo>
                <a:lnTo>
                  <a:pt x="4703077" y="919140"/>
                </a:lnTo>
                <a:lnTo>
                  <a:pt x="4704995" y="918646"/>
                </a:lnTo>
                <a:lnTo>
                  <a:pt x="4724756" y="912049"/>
                </a:lnTo>
                <a:lnTo>
                  <a:pt x="4734628" y="906180"/>
                </a:lnTo>
                <a:lnTo>
                  <a:pt x="4735082" y="906474"/>
                </a:lnTo>
                <a:lnTo>
                  <a:pt x="4733392" y="909165"/>
                </a:lnTo>
                <a:lnTo>
                  <a:pt x="4745408" y="905154"/>
                </a:lnTo>
                <a:close/>
                <a:moveTo>
                  <a:pt x="4737918" y="894846"/>
                </a:moveTo>
                <a:lnTo>
                  <a:pt x="4735625" y="895522"/>
                </a:lnTo>
                <a:cubicBezTo>
                  <a:pt x="4727918" y="897778"/>
                  <a:pt x="4718388" y="900550"/>
                  <a:pt x="4706438" y="903997"/>
                </a:cubicBezTo>
                <a:cubicBezTo>
                  <a:pt x="4696022" y="907001"/>
                  <a:pt x="4685278" y="909296"/>
                  <a:pt x="4675118" y="912834"/>
                </a:cubicBezTo>
                <a:lnTo>
                  <a:pt x="4651145" y="921183"/>
                </a:lnTo>
                <a:lnTo>
                  <a:pt x="4643793" y="928170"/>
                </a:lnTo>
                <a:lnTo>
                  <a:pt x="4643867" y="928486"/>
                </a:lnTo>
                <a:lnTo>
                  <a:pt x="4645150" y="928101"/>
                </a:lnTo>
                <a:cubicBezTo>
                  <a:pt x="4688482" y="915875"/>
                  <a:pt x="4657310" y="927530"/>
                  <a:pt x="4701357" y="908526"/>
                </a:cubicBezTo>
                <a:lnTo>
                  <a:pt x="4727146" y="900898"/>
                </a:lnTo>
                <a:lnTo>
                  <a:pt x="4732812" y="897709"/>
                </a:lnTo>
                <a:close/>
                <a:moveTo>
                  <a:pt x="4732589" y="887261"/>
                </a:moveTo>
                <a:lnTo>
                  <a:pt x="4666055" y="910145"/>
                </a:lnTo>
                <a:lnTo>
                  <a:pt x="4664313" y="911413"/>
                </a:lnTo>
                <a:lnTo>
                  <a:pt x="4687332" y="903429"/>
                </a:lnTo>
                <a:cubicBezTo>
                  <a:pt x="4696360" y="900332"/>
                  <a:pt x="4703932" y="897788"/>
                  <a:pt x="4705084" y="897568"/>
                </a:cubicBezTo>
                <a:lnTo>
                  <a:pt x="4715226" y="895627"/>
                </a:lnTo>
                <a:lnTo>
                  <a:pt x="4715225" y="895627"/>
                </a:lnTo>
                <a:close/>
                <a:moveTo>
                  <a:pt x="4724577" y="886761"/>
                </a:moveTo>
                <a:lnTo>
                  <a:pt x="4724158" y="886928"/>
                </a:lnTo>
                <a:lnTo>
                  <a:pt x="4723933" y="886994"/>
                </a:lnTo>
                <a:close/>
                <a:moveTo>
                  <a:pt x="4730441" y="884572"/>
                </a:moveTo>
                <a:cubicBezTo>
                  <a:pt x="4730988" y="884396"/>
                  <a:pt x="4730769" y="884504"/>
                  <a:pt x="4729036" y="885149"/>
                </a:cubicBezTo>
                <a:lnTo>
                  <a:pt x="4724577" y="886761"/>
                </a:lnTo>
                <a:lnTo>
                  <a:pt x="4727245" y="885699"/>
                </a:lnTo>
                <a:cubicBezTo>
                  <a:pt x="4728579" y="885207"/>
                  <a:pt x="4729893" y="884747"/>
                  <a:pt x="4730441" y="884572"/>
                </a:cubicBezTo>
                <a:close/>
                <a:moveTo>
                  <a:pt x="4769492" y="877142"/>
                </a:moveTo>
                <a:lnTo>
                  <a:pt x="4745690" y="883142"/>
                </a:lnTo>
                <a:lnTo>
                  <a:pt x="4726881" y="893399"/>
                </a:lnTo>
                <a:lnTo>
                  <a:pt x="4747552" y="889444"/>
                </a:lnTo>
                <a:close/>
                <a:moveTo>
                  <a:pt x="5543272" y="873057"/>
                </a:moveTo>
                <a:lnTo>
                  <a:pt x="5541161" y="873797"/>
                </a:lnTo>
                <a:cubicBezTo>
                  <a:pt x="5540212" y="874118"/>
                  <a:pt x="5540197" y="874105"/>
                  <a:pt x="5540691" y="873926"/>
                </a:cubicBezTo>
                <a:close/>
                <a:moveTo>
                  <a:pt x="5543281" y="873055"/>
                </a:moveTo>
                <a:lnTo>
                  <a:pt x="5543280" y="873057"/>
                </a:lnTo>
                <a:lnTo>
                  <a:pt x="5543272" y="873057"/>
                </a:lnTo>
                <a:close/>
                <a:moveTo>
                  <a:pt x="4815233" y="868801"/>
                </a:moveTo>
                <a:lnTo>
                  <a:pt x="4785253" y="873780"/>
                </a:lnTo>
                <a:lnTo>
                  <a:pt x="4783373" y="874159"/>
                </a:lnTo>
                <a:lnTo>
                  <a:pt x="4782848" y="874740"/>
                </a:lnTo>
                <a:cubicBezTo>
                  <a:pt x="4779246" y="877775"/>
                  <a:pt x="4774845" y="880901"/>
                  <a:pt x="4770232" y="883957"/>
                </a:cubicBezTo>
                <a:lnTo>
                  <a:pt x="4767649" y="885601"/>
                </a:lnTo>
                <a:lnTo>
                  <a:pt x="4773224" y="884534"/>
                </a:lnTo>
                <a:lnTo>
                  <a:pt x="4773238" y="884545"/>
                </a:lnTo>
                <a:lnTo>
                  <a:pt x="4771961" y="884873"/>
                </a:lnTo>
                <a:lnTo>
                  <a:pt x="4766109" y="886579"/>
                </a:lnTo>
                <a:lnTo>
                  <a:pt x="4757897" y="891800"/>
                </a:lnTo>
                <a:lnTo>
                  <a:pt x="4766007" y="889401"/>
                </a:lnTo>
                <a:lnTo>
                  <a:pt x="4776671" y="887123"/>
                </a:lnTo>
                <a:lnTo>
                  <a:pt x="4777932" y="888071"/>
                </a:lnTo>
                <a:lnTo>
                  <a:pt x="4782396" y="885900"/>
                </a:lnTo>
                <a:lnTo>
                  <a:pt x="4776671" y="887123"/>
                </a:lnTo>
                <a:lnTo>
                  <a:pt x="4773238" y="884545"/>
                </a:lnTo>
                <a:lnTo>
                  <a:pt x="4778967" y="883074"/>
                </a:lnTo>
                <a:cubicBezTo>
                  <a:pt x="4783028" y="882076"/>
                  <a:pt x="4788376" y="880812"/>
                  <a:pt x="4797030" y="878744"/>
                </a:cubicBezTo>
                <a:lnTo>
                  <a:pt x="4797191" y="878706"/>
                </a:lnTo>
                <a:lnTo>
                  <a:pt x="4809292" y="872821"/>
                </a:lnTo>
                <a:close/>
                <a:moveTo>
                  <a:pt x="4745754" y="868333"/>
                </a:moveTo>
                <a:lnTo>
                  <a:pt x="4742927" y="869552"/>
                </a:lnTo>
                <a:lnTo>
                  <a:pt x="4739942" y="869892"/>
                </a:lnTo>
                <a:close/>
                <a:moveTo>
                  <a:pt x="4772566" y="867998"/>
                </a:moveTo>
                <a:lnTo>
                  <a:pt x="4765153" y="869772"/>
                </a:lnTo>
                <a:cubicBezTo>
                  <a:pt x="4749900" y="873113"/>
                  <a:pt x="4749890" y="872265"/>
                  <a:pt x="4721256" y="881240"/>
                </a:cubicBezTo>
                <a:lnTo>
                  <a:pt x="4702745" y="887686"/>
                </a:lnTo>
                <a:lnTo>
                  <a:pt x="4685201" y="898348"/>
                </a:lnTo>
                <a:lnTo>
                  <a:pt x="4723933" y="886994"/>
                </a:lnTo>
                <a:lnTo>
                  <a:pt x="4718551" y="888940"/>
                </a:lnTo>
                <a:lnTo>
                  <a:pt x="4711823" y="891324"/>
                </a:lnTo>
                <a:lnTo>
                  <a:pt x="4709729" y="891963"/>
                </a:lnTo>
                <a:lnTo>
                  <a:pt x="4707065" y="893008"/>
                </a:lnTo>
                <a:lnTo>
                  <a:pt x="4694505" y="897457"/>
                </a:lnTo>
                <a:lnTo>
                  <a:pt x="4676150" y="903850"/>
                </a:lnTo>
                <a:lnTo>
                  <a:pt x="4667491" y="909112"/>
                </a:lnTo>
                <a:lnTo>
                  <a:pt x="4682061" y="902825"/>
                </a:lnTo>
                <a:lnTo>
                  <a:pt x="4707065" y="893008"/>
                </a:lnTo>
                <a:lnTo>
                  <a:pt x="4711823" y="891324"/>
                </a:lnTo>
                <a:lnTo>
                  <a:pt x="4738268" y="883251"/>
                </a:lnTo>
                <a:lnTo>
                  <a:pt x="4742810" y="882336"/>
                </a:lnTo>
                <a:lnTo>
                  <a:pt x="4746083" y="880759"/>
                </a:lnTo>
                <a:lnTo>
                  <a:pt x="4739243" y="882878"/>
                </a:lnTo>
                <a:cubicBezTo>
                  <a:pt x="4724787" y="887280"/>
                  <a:pt x="4722518" y="887705"/>
                  <a:pt x="4723929" y="887019"/>
                </a:cubicBezTo>
                <a:lnTo>
                  <a:pt x="4724158" y="886928"/>
                </a:lnTo>
                <a:lnTo>
                  <a:pt x="4747449" y="880101"/>
                </a:lnTo>
                <a:close/>
                <a:moveTo>
                  <a:pt x="4747075" y="867762"/>
                </a:moveTo>
                <a:lnTo>
                  <a:pt x="4747074" y="867763"/>
                </a:lnTo>
                <a:lnTo>
                  <a:pt x="4747429" y="867883"/>
                </a:lnTo>
                <a:lnTo>
                  <a:pt x="4745754" y="868333"/>
                </a:lnTo>
                <a:close/>
                <a:moveTo>
                  <a:pt x="5566612" y="863278"/>
                </a:moveTo>
                <a:lnTo>
                  <a:pt x="5540684" y="869545"/>
                </a:lnTo>
                <a:lnTo>
                  <a:pt x="5532336" y="871087"/>
                </a:lnTo>
                <a:lnTo>
                  <a:pt x="5534106" y="869799"/>
                </a:lnTo>
                <a:cubicBezTo>
                  <a:pt x="5535794" y="868390"/>
                  <a:pt x="5537122" y="866993"/>
                  <a:pt x="5537641" y="865695"/>
                </a:cubicBezTo>
                <a:lnTo>
                  <a:pt x="5536889" y="863705"/>
                </a:lnTo>
                <a:lnTo>
                  <a:pt x="5542297" y="863954"/>
                </a:lnTo>
                <a:cubicBezTo>
                  <a:pt x="5549191" y="863978"/>
                  <a:pt x="5556034" y="863746"/>
                  <a:pt x="5563458" y="863420"/>
                </a:cubicBezTo>
                <a:close/>
                <a:moveTo>
                  <a:pt x="5536225" y="862163"/>
                </a:moveTo>
                <a:lnTo>
                  <a:pt x="5536315" y="862188"/>
                </a:lnTo>
                <a:lnTo>
                  <a:pt x="5536889" y="863705"/>
                </a:lnTo>
                <a:lnTo>
                  <a:pt x="5531152" y="863441"/>
                </a:lnTo>
                <a:lnTo>
                  <a:pt x="5535339" y="862368"/>
                </a:lnTo>
                <a:close/>
                <a:moveTo>
                  <a:pt x="5534560" y="861672"/>
                </a:moveTo>
                <a:lnTo>
                  <a:pt x="5536801" y="862028"/>
                </a:lnTo>
                <a:lnTo>
                  <a:pt x="5536225" y="862163"/>
                </a:lnTo>
                <a:close/>
                <a:moveTo>
                  <a:pt x="5520590" y="858179"/>
                </a:moveTo>
                <a:lnTo>
                  <a:pt x="5523293" y="858362"/>
                </a:lnTo>
                <a:lnTo>
                  <a:pt x="5534560" y="861672"/>
                </a:lnTo>
                <a:lnTo>
                  <a:pt x="5521228" y="859563"/>
                </a:lnTo>
                <a:close/>
                <a:moveTo>
                  <a:pt x="4775386" y="856053"/>
                </a:moveTo>
                <a:cubicBezTo>
                  <a:pt x="4770175" y="856814"/>
                  <a:pt x="4763949" y="858567"/>
                  <a:pt x="4757079" y="861050"/>
                </a:cubicBezTo>
                <a:lnTo>
                  <a:pt x="4750907" y="863944"/>
                </a:lnTo>
                <a:lnTo>
                  <a:pt x="4759518" y="862394"/>
                </a:lnTo>
                <a:cubicBezTo>
                  <a:pt x="4761095" y="862410"/>
                  <a:pt x="4756753" y="863587"/>
                  <a:pt x="4755370" y="864183"/>
                </a:cubicBezTo>
                <a:lnTo>
                  <a:pt x="4747075" y="867762"/>
                </a:lnTo>
                <a:lnTo>
                  <a:pt x="4750856" y="863968"/>
                </a:lnTo>
                <a:lnTo>
                  <a:pt x="4737670" y="870152"/>
                </a:lnTo>
                <a:lnTo>
                  <a:pt x="4739942" y="869892"/>
                </a:lnTo>
                <a:lnTo>
                  <a:pt x="4735921" y="870972"/>
                </a:lnTo>
                <a:lnTo>
                  <a:pt x="4729934" y="873779"/>
                </a:lnTo>
                <a:lnTo>
                  <a:pt x="4730477" y="873849"/>
                </a:lnTo>
                <a:cubicBezTo>
                  <a:pt x="4733244" y="873014"/>
                  <a:pt x="4736324" y="871621"/>
                  <a:pt x="4738780" y="871342"/>
                </a:cubicBezTo>
                <a:lnTo>
                  <a:pt x="4749071" y="868437"/>
                </a:lnTo>
                <a:lnTo>
                  <a:pt x="4750683" y="868983"/>
                </a:lnTo>
                <a:cubicBezTo>
                  <a:pt x="4753013" y="868677"/>
                  <a:pt x="4755903" y="867982"/>
                  <a:pt x="4757654" y="867873"/>
                </a:cubicBezTo>
                <a:cubicBezTo>
                  <a:pt x="4762609" y="867566"/>
                  <a:pt x="4767473" y="866754"/>
                  <a:pt x="4772382" y="866194"/>
                </a:cubicBezTo>
                <a:lnTo>
                  <a:pt x="4781530" y="863595"/>
                </a:lnTo>
                <a:lnTo>
                  <a:pt x="4789675" y="859154"/>
                </a:lnTo>
                <a:lnTo>
                  <a:pt x="4790069" y="859564"/>
                </a:lnTo>
                <a:lnTo>
                  <a:pt x="4781949" y="863477"/>
                </a:lnTo>
                <a:lnTo>
                  <a:pt x="4791282" y="860825"/>
                </a:lnTo>
                <a:lnTo>
                  <a:pt x="4790069" y="859564"/>
                </a:lnTo>
                <a:lnTo>
                  <a:pt x="4795453" y="856970"/>
                </a:lnTo>
                <a:lnTo>
                  <a:pt x="4793222" y="857220"/>
                </a:lnTo>
                <a:lnTo>
                  <a:pt x="4789675" y="859154"/>
                </a:lnTo>
                <a:lnTo>
                  <a:pt x="4788338" y="857766"/>
                </a:lnTo>
                <a:lnTo>
                  <a:pt x="4787508" y="857859"/>
                </a:lnTo>
                <a:cubicBezTo>
                  <a:pt x="4779376" y="858848"/>
                  <a:pt x="4781429" y="859308"/>
                  <a:pt x="4754439" y="866924"/>
                </a:cubicBezTo>
                <a:lnTo>
                  <a:pt x="4749071" y="868437"/>
                </a:lnTo>
                <a:lnTo>
                  <a:pt x="4747429" y="867883"/>
                </a:lnTo>
                <a:lnTo>
                  <a:pt x="4752482" y="866527"/>
                </a:lnTo>
                <a:cubicBezTo>
                  <a:pt x="4763191" y="863362"/>
                  <a:pt x="4765403" y="862090"/>
                  <a:pt x="4779059" y="859123"/>
                </a:cubicBezTo>
                <a:lnTo>
                  <a:pt x="4787927" y="857338"/>
                </a:lnTo>
                <a:lnTo>
                  <a:pt x="4787602" y="857000"/>
                </a:lnTo>
                <a:cubicBezTo>
                  <a:pt x="4784792" y="855520"/>
                  <a:pt x="4780596" y="855290"/>
                  <a:pt x="4775386" y="856053"/>
                </a:cubicBezTo>
                <a:close/>
                <a:moveTo>
                  <a:pt x="5599893" y="855377"/>
                </a:moveTo>
                <a:lnTo>
                  <a:pt x="5598824" y="856011"/>
                </a:lnTo>
                <a:cubicBezTo>
                  <a:pt x="5596118" y="857589"/>
                  <a:pt x="5592573" y="859656"/>
                  <a:pt x="5588110" y="862309"/>
                </a:cubicBezTo>
                <a:lnTo>
                  <a:pt x="5566612" y="863278"/>
                </a:lnTo>
                <a:lnTo>
                  <a:pt x="5567244" y="863125"/>
                </a:lnTo>
                <a:cubicBezTo>
                  <a:pt x="5572476" y="862353"/>
                  <a:pt x="5577987" y="862644"/>
                  <a:pt x="5583083" y="861435"/>
                </a:cubicBezTo>
                <a:cubicBezTo>
                  <a:pt x="5588893" y="860056"/>
                  <a:pt x="5593977" y="857090"/>
                  <a:pt x="5599672" y="855429"/>
                </a:cubicBezTo>
                <a:close/>
                <a:moveTo>
                  <a:pt x="4841454" y="851059"/>
                </a:moveTo>
                <a:lnTo>
                  <a:pt x="4818431" y="855679"/>
                </a:lnTo>
                <a:lnTo>
                  <a:pt x="4796908" y="861752"/>
                </a:lnTo>
                <a:lnTo>
                  <a:pt x="4795244" y="862700"/>
                </a:lnTo>
                <a:lnTo>
                  <a:pt x="4790827" y="865178"/>
                </a:lnTo>
                <a:lnTo>
                  <a:pt x="4791123" y="863384"/>
                </a:lnTo>
                <a:lnTo>
                  <a:pt x="4787111" y="864516"/>
                </a:lnTo>
                <a:lnTo>
                  <a:pt x="4774156" y="867617"/>
                </a:lnTo>
                <a:lnTo>
                  <a:pt x="4755701" y="877681"/>
                </a:lnTo>
                <a:lnTo>
                  <a:pt x="4759120" y="876679"/>
                </a:lnTo>
                <a:lnTo>
                  <a:pt x="4758076" y="877044"/>
                </a:lnTo>
                <a:lnTo>
                  <a:pt x="4755288" y="877907"/>
                </a:lnTo>
                <a:lnTo>
                  <a:pt x="4749721" y="880943"/>
                </a:lnTo>
                <a:lnTo>
                  <a:pt x="4770004" y="876854"/>
                </a:lnTo>
                <a:lnTo>
                  <a:pt x="4782581" y="869802"/>
                </a:lnTo>
                <a:lnTo>
                  <a:pt x="4759120" y="876679"/>
                </a:lnTo>
                <a:lnTo>
                  <a:pt x="4786179" y="867256"/>
                </a:lnTo>
                <a:lnTo>
                  <a:pt x="4787361" y="867121"/>
                </a:lnTo>
                <a:lnTo>
                  <a:pt x="4790827" y="865178"/>
                </a:lnTo>
                <a:lnTo>
                  <a:pt x="4790679" y="866066"/>
                </a:lnTo>
                <a:lnTo>
                  <a:pt x="4789999" y="866820"/>
                </a:lnTo>
                <a:lnTo>
                  <a:pt x="4794503" y="866307"/>
                </a:lnTo>
                <a:lnTo>
                  <a:pt x="4789008" y="867917"/>
                </a:lnTo>
                <a:lnTo>
                  <a:pt x="4783547" y="873967"/>
                </a:lnTo>
                <a:lnTo>
                  <a:pt x="4810556" y="868428"/>
                </a:lnTo>
                <a:lnTo>
                  <a:pt x="4819110" y="866178"/>
                </a:lnTo>
                <a:lnTo>
                  <a:pt x="4826241" y="861353"/>
                </a:lnTo>
                <a:lnTo>
                  <a:pt x="4815635" y="863898"/>
                </a:lnTo>
                <a:lnTo>
                  <a:pt x="4794503" y="866307"/>
                </a:lnTo>
                <a:lnTo>
                  <a:pt x="4809202" y="861997"/>
                </a:lnTo>
                <a:lnTo>
                  <a:pt x="4835370" y="855175"/>
                </a:lnTo>
                <a:close/>
                <a:moveTo>
                  <a:pt x="4809031" y="848599"/>
                </a:moveTo>
                <a:lnTo>
                  <a:pt x="4795975" y="855718"/>
                </a:lnTo>
                <a:lnTo>
                  <a:pt x="4797271" y="855457"/>
                </a:lnTo>
                <a:lnTo>
                  <a:pt x="4799385" y="855076"/>
                </a:lnTo>
                <a:lnTo>
                  <a:pt x="4806902" y="851454"/>
                </a:lnTo>
                <a:lnTo>
                  <a:pt x="4807508" y="850986"/>
                </a:lnTo>
                <a:close/>
                <a:moveTo>
                  <a:pt x="4854894" y="841964"/>
                </a:moveTo>
                <a:lnTo>
                  <a:pt x="4844755" y="845544"/>
                </a:lnTo>
                <a:cubicBezTo>
                  <a:pt x="4841159" y="846832"/>
                  <a:pt x="4838590" y="847770"/>
                  <a:pt x="4836689" y="848457"/>
                </a:cubicBezTo>
                <a:lnTo>
                  <a:pt x="4835576" y="848799"/>
                </a:lnTo>
                <a:lnTo>
                  <a:pt x="4816146" y="851989"/>
                </a:lnTo>
                <a:lnTo>
                  <a:pt x="4815490" y="852229"/>
                </a:lnTo>
                <a:lnTo>
                  <a:pt x="4813520" y="852523"/>
                </a:lnTo>
                <a:lnTo>
                  <a:pt x="4812888" y="852638"/>
                </a:lnTo>
                <a:lnTo>
                  <a:pt x="4810226" y="854156"/>
                </a:lnTo>
                <a:lnTo>
                  <a:pt x="4815490" y="852229"/>
                </a:lnTo>
                <a:lnTo>
                  <a:pt x="4823032" y="851101"/>
                </a:lnTo>
                <a:cubicBezTo>
                  <a:pt x="4827605" y="850522"/>
                  <a:pt x="4829119" y="850548"/>
                  <a:pt x="4830440" y="850376"/>
                </a:cubicBezTo>
                <a:lnTo>
                  <a:pt x="4835576" y="848799"/>
                </a:lnTo>
                <a:lnTo>
                  <a:pt x="4842386" y="847681"/>
                </a:lnTo>
                <a:lnTo>
                  <a:pt x="4850398" y="845006"/>
                </a:lnTo>
                <a:close/>
                <a:moveTo>
                  <a:pt x="5669670" y="841362"/>
                </a:moveTo>
                <a:cubicBezTo>
                  <a:pt x="5674987" y="840982"/>
                  <a:pt x="5680143" y="841171"/>
                  <a:pt x="5684647" y="843537"/>
                </a:cubicBezTo>
                <a:lnTo>
                  <a:pt x="5685520" y="845302"/>
                </a:lnTo>
                <a:lnTo>
                  <a:pt x="5672663" y="849065"/>
                </a:lnTo>
                <a:cubicBezTo>
                  <a:pt x="5667178" y="850461"/>
                  <a:pt x="5661960" y="851533"/>
                  <a:pt x="5657250" y="852109"/>
                </a:cubicBezTo>
                <a:lnTo>
                  <a:pt x="5637238" y="851724"/>
                </a:lnTo>
                <a:lnTo>
                  <a:pt x="5634203" y="850751"/>
                </a:lnTo>
                <a:cubicBezTo>
                  <a:pt x="5630256" y="848810"/>
                  <a:pt x="5626318" y="846726"/>
                  <a:pt x="5622043" y="845982"/>
                </a:cubicBezTo>
                <a:lnTo>
                  <a:pt x="5621869" y="845988"/>
                </a:lnTo>
                <a:lnTo>
                  <a:pt x="5625539" y="843741"/>
                </a:lnTo>
                <a:cubicBezTo>
                  <a:pt x="5631601" y="840185"/>
                  <a:pt x="5631279" y="842208"/>
                  <a:pt x="5653723" y="842602"/>
                </a:cubicBezTo>
                <a:cubicBezTo>
                  <a:pt x="5658872" y="842692"/>
                  <a:pt x="5664354" y="841742"/>
                  <a:pt x="5669670" y="841362"/>
                </a:cubicBezTo>
                <a:close/>
                <a:moveTo>
                  <a:pt x="4828706" y="840948"/>
                </a:moveTo>
                <a:lnTo>
                  <a:pt x="4823089" y="841980"/>
                </a:lnTo>
                <a:lnTo>
                  <a:pt x="4818569" y="843397"/>
                </a:lnTo>
                <a:lnTo>
                  <a:pt x="4809803" y="848177"/>
                </a:lnTo>
                <a:lnTo>
                  <a:pt x="4816921" y="846626"/>
                </a:lnTo>
                <a:close/>
                <a:moveTo>
                  <a:pt x="4921712" y="838181"/>
                </a:moveTo>
                <a:lnTo>
                  <a:pt x="4914588" y="839866"/>
                </a:lnTo>
                <a:cubicBezTo>
                  <a:pt x="4908324" y="841346"/>
                  <a:pt x="4902495" y="842612"/>
                  <a:pt x="4898410" y="843017"/>
                </a:cubicBezTo>
                <a:lnTo>
                  <a:pt x="4891286" y="847313"/>
                </a:lnTo>
                <a:lnTo>
                  <a:pt x="4895399" y="846870"/>
                </a:lnTo>
                <a:cubicBezTo>
                  <a:pt x="4897896" y="846604"/>
                  <a:pt x="4899434" y="846445"/>
                  <a:pt x="4899434" y="846445"/>
                </a:cubicBezTo>
                <a:cubicBezTo>
                  <a:pt x="4903687" y="846949"/>
                  <a:pt x="4913476" y="846050"/>
                  <a:pt x="4916346" y="846903"/>
                </a:cubicBezTo>
                <a:lnTo>
                  <a:pt x="4916374" y="847334"/>
                </a:lnTo>
                <a:lnTo>
                  <a:pt x="4913230" y="847506"/>
                </a:lnTo>
                <a:cubicBezTo>
                  <a:pt x="4871155" y="855948"/>
                  <a:pt x="4912514" y="847442"/>
                  <a:pt x="4887488" y="851097"/>
                </a:cubicBezTo>
                <a:lnTo>
                  <a:pt x="4884137" y="851624"/>
                </a:lnTo>
                <a:lnTo>
                  <a:pt x="4874208" y="857613"/>
                </a:lnTo>
                <a:lnTo>
                  <a:pt x="4873395" y="859643"/>
                </a:lnTo>
                <a:lnTo>
                  <a:pt x="4872687" y="860343"/>
                </a:lnTo>
                <a:lnTo>
                  <a:pt x="4867279" y="861669"/>
                </a:lnTo>
                <a:lnTo>
                  <a:pt x="4856029" y="868199"/>
                </a:lnTo>
                <a:lnTo>
                  <a:pt x="4868535" y="864452"/>
                </a:lnTo>
                <a:lnTo>
                  <a:pt x="4872687" y="860343"/>
                </a:lnTo>
                <a:lnTo>
                  <a:pt x="4885127" y="857293"/>
                </a:lnTo>
                <a:cubicBezTo>
                  <a:pt x="4895709" y="854700"/>
                  <a:pt x="4908268" y="854658"/>
                  <a:pt x="4916446" y="848456"/>
                </a:cubicBezTo>
                <a:lnTo>
                  <a:pt x="4916374" y="847334"/>
                </a:lnTo>
                <a:lnTo>
                  <a:pt x="4920018" y="847135"/>
                </a:lnTo>
                <a:cubicBezTo>
                  <a:pt x="4922273" y="846987"/>
                  <a:pt x="4924183" y="846524"/>
                  <a:pt x="4924742" y="844877"/>
                </a:cubicBezTo>
                <a:cubicBezTo>
                  <a:pt x="4925401" y="842940"/>
                  <a:pt x="4924258" y="841095"/>
                  <a:pt x="4922667" y="839273"/>
                </a:cubicBezTo>
                <a:close/>
                <a:moveTo>
                  <a:pt x="5769541" y="837162"/>
                </a:moveTo>
                <a:lnTo>
                  <a:pt x="5769503" y="839537"/>
                </a:lnTo>
                <a:lnTo>
                  <a:pt x="5771188" y="842984"/>
                </a:lnTo>
                <a:lnTo>
                  <a:pt x="5767373" y="844595"/>
                </a:lnTo>
                <a:lnTo>
                  <a:pt x="5766879" y="844658"/>
                </a:lnTo>
                <a:lnTo>
                  <a:pt x="5762342" y="843719"/>
                </a:lnTo>
                <a:cubicBezTo>
                  <a:pt x="5760872" y="842760"/>
                  <a:pt x="5760840" y="841829"/>
                  <a:pt x="5761718" y="840923"/>
                </a:cubicBezTo>
                <a:cubicBezTo>
                  <a:pt x="5762595" y="840016"/>
                  <a:pt x="5764379" y="839135"/>
                  <a:pt x="5766537" y="838277"/>
                </a:cubicBezTo>
                <a:close/>
                <a:moveTo>
                  <a:pt x="4837060" y="837104"/>
                </a:moveTo>
                <a:lnTo>
                  <a:pt x="4825097" y="839836"/>
                </a:lnTo>
                <a:lnTo>
                  <a:pt x="4823247" y="840846"/>
                </a:lnTo>
                <a:lnTo>
                  <a:pt x="4831849" y="839434"/>
                </a:lnTo>
                <a:lnTo>
                  <a:pt x="4832630" y="839057"/>
                </a:lnTo>
                <a:close/>
                <a:moveTo>
                  <a:pt x="5794888" y="836030"/>
                </a:moveTo>
                <a:lnTo>
                  <a:pt x="5792746" y="837333"/>
                </a:lnTo>
                <a:lnTo>
                  <a:pt x="5792796" y="837227"/>
                </a:lnTo>
                <a:close/>
                <a:moveTo>
                  <a:pt x="6007941" y="835035"/>
                </a:moveTo>
                <a:cubicBezTo>
                  <a:pt x="6010084" y="834287"/>
                  <a:pt x="6010540" y="834246"/>
                  <a:pt x="6006760" y="835747"/>
                </a:cubicBezTo>
                <a:lnTo>
                  <a:pt x="5998233" y="838985"/>
                </a:lnTo>
                <a:lnTo>
                  <a:pt x="5999002" y="838559"/>
                </a:lnTo>
                <a:cubicBezTo>
                  <a:pt x="6001966" y="837235"/>
                  <a:pt x="6005795" y="835782"/>
                  <a:pt x="6007941" y="835035"/>
                </a:cubicBezTo>
                <a:close/>
                <a:moveTo>
                  <a:pt x="5794221" y="834311"/>
                </a:moveTo>
                <a:lnTo>
                  <a:pt x="5792796" y="837227"/>
                </a:lnTo>
                <a:lnTo>
                  <a:pt x="5791241" y="838117"/>
                </a:lnTo>
                <a:lnTo>
                  <a:pt x="5782476" y="842653"/>
                </a:lnTo>
                <a:lnTo>
                  <a:pt x="5772585" y="845443"/>
                </a:lnTo>
                <a:lnTo>
                  <a:pt x="5772399" y="845470"/>
                </a:lnTo>
                <a:lnTo>
                  <a:pt x="5771188" y="842984"/>
                </a:lnTo>
                <a:lnTo>
                  <a:pt x="5789743" y="835148"/>
                </a:lnTo>
                <a:close/>
                <a:moveTo>
                  <a:pt x="4863971" y="834160"/>
                </a:moveTo>
                <a:lnTo>
                  <a:pt x="4860840" y="835043"/>
                </a:lnTo>
                <a:lnTo>
                  <a:pt x="4845574" y="837849"/>
                </a:lnTo>
                <a:lnTo>
                  <a:pt x="4851643" y="836408"/>
                </a:lnTo>
                <a:lnTo>
                  <a:pt x="4852973" y="835965"/>
                </a:lnTo>
                <a:close/>
                <a:moveTo>
                  <a:pt x="5799255" y="833369"/>
                </a:moveTo>
                <a:lnTo>
                  <a:pt x="5799265" y="833369"/>
                </a:lnTo>
                <a:lnTo>
                  <a:pt x="5795201" y="835850"/>
                </a:lnTo>
                <a:lnTo>
                  <a:pt x="5794888" y="836030"/>
                </a:lnTo>
                <a:close/>
                <a:moveTo>
                  <a:pt x="5770141" y="830766"/>
                </a:moveTo>
                <a:lnTo>
                  <a:pt x="5785325" y="830815"/>
                </a:lnTo>
                <a:lnTo>
                  <a:pt x="5779685" y="833397"/>
                </a:lnTo>
                <a:lnTo>
                  <a:pt x="5769541" y="837162"/>
                </a:lnTo>
                <a:lnTo>
                  <a:pt x="5769623" y="831645"/>
                </a:lnTo>
                <a:close/>
                <a:moveTo>
                  <a:pt x="5803127" y="827753"/>
                </a:moveTo>
                <a:lnTo>
                  <a:pt x="5800553" y="832583"/>
                </a:lnTo>
                <a:lnTo>
                  <a:pt x="5799255" y="833369"/>
                </a:lnTo>
                <a:lnTo>
                  <a:pt x="5794221" y="834311"/>
                </a:lnTo>
                <a:lnTo>
                  <a:pt x="5795721" y="831240"/>
                </a:lnTo>
                <a:lnTo>
                  <a:pt x="5797670" y="828957"/>
                </a:lnTo>
                <a:lnTo>
                  <a:pt x="5800706" y="828165"/>
                </a:lnTo>
                <a:close/>
                <a:moveTo>
                  <a:pt x="5804941" y="827443"/>
                </a:moveTo>
                <a:cubicBezTo>
                  <a:pt x="5805973" y="827522"/>
                  <a:pt x="5806532" y="828004"/>
                  <a:pt x="5806331" y="829141"/>
                </a:cubicBezTo>
                <a:cubicBezTo>
                  <a:pt x="5805881" y="831735"/>
                  <a:pt x="5803092" y="832696"/>
                  <a:pt x="5799739" y="833279"/>
                </a:cubicBezTo>
                <a:lnTo>
                  <a:pt x="5799265" y="833369"/>
                </a:lnTo>
                <a:lnTo>
                  <a:pt x="5800553" y="832583"/>
                </a:lnTo>
                <a:lnTo>
                  <a:pt x="5804197" y="827570"/>
                </a:lnTo>
                <a:close/>
                <a:moveTo>
                  <a:pt x="5772538" y="826658"/>
                </a:moveTo>
                <a:lnTo>
                  <a:pt x="5770141" y="830766"/>
                </a:lnTo>
                <a:lnTo>
                  <a:pt x="5769404" y="830764"/>
                </a:lnTo>
                <a:lnTo>
                  <a:pt x="5758377" y="831669"/>
                </a:lnTo>
                <a:lnTo>
                  <a:pt x="5769117" y="827774"/>
                </a:lnTo>
                <a:close/>
                <a:moveTo>
                  <a:pt x="5803005" y="822721"/>
                </a:moveTo>
                <a:lnTo>
                  <a:pt x="5797670" y="828957"/>
                </a:lnTo>
                <a:lnTo>
                  <a:pt x="5790494" y="830832"/>
                </a:lnTo>
                <a:lnTo>
                  <a:pt x="5785325" y="830815"/>
                </a:lnTo>
                <a:close/>
                <a:moveTo>
                  <a:pt x="5954198" y="822322"/>
                </a:moveTo>
                <a:lnTo>
                  <a:pt x="5952110" y="823804"/>
                </a:lnTo>
                <a:cubicBezTo>
                  <a:pt x="5947382" y="827176"/>
                  <a:pt x="5938255" y="833713"/>
                  <a:pt x="5922760" y="844959"/>
                </a:cubicBezTo>
                <a:cubicBezTo>
                  <a:pt x="5900887" y="851526"/>
                  <a:pt x="5876078" y="853400"/>
                  <a:pt x="5857150" y="864667"/>
                </a:cubicBezTo>
                <a:cubicBezTo>
                  <a:pt x="5872064" y="858369"/>
                  <a:pt x="5886680" y="851562"/>
                  <a:pt x="5901891" y="845773"/>
                </a:cubicBezTo>
                <a:cubicBezTo>
                  <a:pt x="5910758" y="842396"/>
                  <a:pt x="5920678" y="841008"/>
                  <a:pt x="5929290" y="837201"/>
                </a:cubicBezTo>
                <a:cubicBezTo>
                  <a:pt x="5933174" y="835485"/>
                  <a:pt x="5938580" y="832299"/>
                  <a:pt x="5943539" y="829191"/>
                </a:cubicBezTo>
                <a:lnTo>
                  <a:pt x="5953911" y="822410"/>
                </a:lnTo>
                <a:close/>
                <a:moveTo>
                  <a:pt x="5809230" y="820414"/>
                </a:moveTo>
                <a:lnTo>
                  <a:pt x="5808842" y="821181"/>
                </a:lnTo>
                <a:lnTo>
                  <a:pt x="5804197" y="827570"/>
                </a:lnTo>
                <a:lnTo>
                  <a:pt x="5803127" y="827753"/>
                </a:lnTo>
                <a:lnTo>
                  <a:pt x="5803503" y="827046"/>
                </a:lnTo>
                <a:lnTo>
                  <a:pt x="5806853" y="820958"/>
                </a:lnTo>
                <a:lnTo>
                  <a:pt x="5807836" y="820510"/>
                </a:lnTo>
                <a:close/>
                <a:moveTo>
                  <a:pt x="5810540" y="817826"/>
                </a:moveTo>
                <a:lnTo>
                  <a:pt x="5818645" y="817943"/>
                </a:lnTo>
                <a:lnTo>
                  <a:pt x="5819805" y="819693"/>
                </a:lnTo>
                <a:lnTo>
                  <a:pt x="5809230" y="820414"/>
                </a:lnTo>
                <a:close/>
                <a:moveTo>
                  <a:pt x="5807233" y="817777"/>
                </a:moveTo>
                <a:lnTo>
                  <a:pt x="5808478" y="817795"/>
                </a:lnTo>
                <a:lnTo>
                  <a:pt x="5807080" y="820551"/>
                </a:lnTo>
                <a:lnTo>
                  <a:pt x="5806853" y="820958"/>
                </a:lnTo>
                <a:lnTo>
                  <a:pt x="5803005" y="822721"/>
                </a:lnTo>
                <a:close/>
                <a:moveTo>
                  <a:pt x="464011" y="816981"/>
                </a:moveTo>
                <a:cubicBezTo>
                  <a:pt x="457864" y="832966"/>
                  <a:pt x="450552" y="841345"/>
                  <a:pt x="449690" y="843542"/>
                </a:cubicBezTo>
                <a:lnTo>
                  <a:pt x="449982" y="843466"/>
                </a:lnTo>
                <a:lnTo>
                  <a:pt x="449605" y="843894"/>
                </a:lnTo>
                <a:cubicBezTo>
                  <a:pt x="445163" y="844324"/>
                  <a:pt x="445857" y="839882"/>
                  <a:pt x="448062" y="834291"/>
                </a:cubicBezTo>
                <a:lnTo>
                  <a:pt x="451181" y="827452"/>
                </a:lnTo>
                <a:close/>
                <a:moveTo>
                  <a:pt x="401138" y="811479"/>
                </a:moveTo>
                <a:lnTo>
                  <a:pt x="397934" y="817428"/>
                </a:lnTo>
                <a:lnTo>
                  <a:pt x="389032" y="821163"/>
                </a:lnTo>
                <a:close/>
                <a:moveTo>
                  <a:pt x="389937" y="808809"/>
                </a:moveTo>
                <a:lnTo>
                  <a:pt x="386964" y="811638"/>
                </a:lnTo>
                <a:lnTo>
                  <a:pt x="373217" y="825221"/>
                </a:lnTo>
                <a:lnTo>
                  <a:pt x="373208" y="825221"/>
                </a:lnTo>
                <a:lnTo>
                  <a:pt x="389467" y="808961"/>
                </a:lnTo>
                <a:close/>
                <a:moveTo>
                  <a:pt x="5797233" y="807900"/>
                </a:moveTo>
                <a:cubicBezTo>
                  <a:pt x="5800802" y="808169"/>
                  <a:pt x="5804810" y="809387"/>
                  <a:pt x="5809338" y="811877"/>
                </a:cubicBezTo>
                <a:cubicBezTo>
                  <a:pt x="5811203" y="812903"/>
                  <a:pt x="5811771" y="814280"/>
                  <a:pt x="5811526" y="815874"/>
                </a:cubicBezTo>
                <a:lnTo>
                  <a:pt x="5810540" y="817826"/>
                </a:lnTo>
                <a:lnTo>
                  <a:pt x="5808478" y="817795"/>
                </a:lnTo>
                <a:lnTo>
                  <a:pt x="5809403" y="815975"/>
                </a:lnTo>
                <a:cubicBezTo>
                  <a:pt x="5809758" y="815088"/>
                  <a:pt x="5809591" y="815002"/>
                  <a:pt x="5808587" y="816194"/>
                </a:cubicBezTo>
                <a:lnTo>
                  <a:pt x="5807233" y="817777"/>
                </a:lnTo>
                <a:lnTo>
                  <a:pt x="5805128" y="817746"/>
                </a:lnTo>
                <a:cubicBezTo>
                  <a:pt x="5799725" y="818519"/>
                  <a:pt x="5793624" y="819999"/>
                  <a:pt x="5787424" y="821800"/>
                </a:cubicBezTo>
                <a:lnTo>
                  <a:pt x="5772538" y="826658"/>
                </a:lnTo>
                <a:lnTo>
                  <a:pt x="5775019" y="822408"/>
                </a:lnTo>
                <a:cubicBezTo>
                  <a:pt x="5779798" y="814833"/>
                  <a:pt x="5786525" y="807093"/>
                  <a:pt x="5797233" y="807900"/>
                </a:cubicBezTo>
                <a:close/>
                <a:moveTo>
                  <a:pt x="416244" y="799118"/>
                </a:moveTo>
                <a:lnTo>
                  <a:pt x="414867" y="800495"/>
                </a:lnTo>
                <a:lnTo>
                  <a:pt x="401138" y="811479"/>
                </a:lnTo>
                <a:lnTo>
                  <a:pt x="405239" y="803862"/>
                </a:lnTo>
                <a:lnTo>
                  <a:pt x="411065" y="802001"/>
                </a:lnTo>
                <a:close/>
                <a:moveTo>
                  <a:pt x="420653" y="794709"/>
                </a:moveTo>
                <a:lnTo>
                  <a:pt x="417706" y="798304"/>
                </a:lnTo>
                <a:lnTo>
                  <a:pt x="416244" y="799118"/>
                </a:lnTo>
                <a:close/>
                <a:moveTo>
                  <a:pt x="5998694" y="790506"/>
                </a:moveTo>
                <a:lnTo>
                  <a:pt x="5988596" y="794160"/>
                </a:lnTo>
                <a:cubicBezTo>
                  <a:pt x="5984450" y="795663"/>
                  <a:pt x="5978273" y="797993"/>
                  <a:pt x="5971594" y="800531"/>
                </a:cubicBezTo>
                <a:lnTo>
                  <a:pt x="5970488" y="800950"/>
                </a:lnTo>
                <a:lnTo>
                  <a:pt x="5972206" y="798562"/>
                </a:lnTo>
                <a:lnTo>
                  <a:pt x="5981654" y="794890"/>
                </a:lnTo>
                <a:lnTo>
                  <a:pt x="5989692" y="792478"/>
                </a:lnTo>
                <a:close/>
                <a:moveTo>
                  <a:pt x="5293154" y="786925"/>
                </a:moveTo>
                <a:lnTo>
                  <a:pt x="5294774" y="787466"/>
                </a:lnTo>
                <a:lnTo>
                  <a:pt x="5290109" y="788211"/>
                </a:lnTo>
                <a:close/>
                <a:moveTo>
                  <a:pt x="5300227" y="786594"/>
                </a:moveTo>
                <a:lnTo>
                  <a:pt x="5300066" y="787421"/>
                </a:lnTo>
                <a:cubicBezTo>
                  <a:pt x="5299171" y="787995"/>
                  <a:pt x="5297867" y="788179"/>
                  <a:pt x="5296040" y="787888"/>
                </a:cubicBezTo>
                <a:lnTo>
                  <a:pt x="5294774" y="787466"/>
                </a:lnTo>
                <a:close/>
                <a:moveTo>
                  <a:pt x="6017003" y="785272"/>
                </a:moveTo>
                <a:lnTo>
                  <a:pt x="6015999" y="785590"/>
                </a:lnTo>
                <a:cubicBezTo>
                  <a:pt x="6011785" y="787450"/>
                  <a:pt x="6006704" y="788753"/>
                  <a:pt x="6001398" y="789913"/>
                </a:cubicBezTo>
                <a:lnTo>
                  <a:pt x="5998694" y="790506"/>
                </a:lnTo>
                <a:lnTo>
                  <a:pt x="6006169" y="787801"/>
                </a:lnTo>
                <a:close/>
                <a:moveTo>
                  <a:pt x="6037619" y="780460"/>
                </a:moveTo>
                <a:lnTo>
                  <a:pt x="6017003" y="785272"/>
                </a:lnTo>
                <a:lnTo>
                  <a:pt x="6023177" y="783315"/>
                </a:lnTo>
                <a:cubicBezTo>
                  <a:pt x="6031875" y="781061"/>
                  <a:pt x="6043023" y="779176"/>
                  <a:pt x="6037619" y="780460"/>
                </a:cubicBezTo>
                <a:close/>
                <a:moveTo>
                  <a:pt x="420676" y="780225"/>
                </a:moveTo>
                <a:lnTo>
                  <a:pt x="412751" y="789912"/>
                </a:lnTo>
                <a:lnTo>
                  <a:pt x="405239" y="803862"/>
                </a:lnTo>
                <a:lnTo>
                  <a:pt x="403114" y="804541"/>
                </a:lnTo>
                <a:lnTo>
                  <a:pt x="389937" y="808809"/>
                </a:lnTo>
                <a:lnTo>
                  <a:pt x="392569" y="806304"/>
                </a:lnTo>
                <a:cubicBezTo>
                  <a:pt x="395406" y="803727"/>
                  <a:pt x="382189" y="816462"/>
                  <a:pt x="382833" y="810582"/>
                </a:cubicBezTo>
                <a:lnTo>
                  <a:pt x="384497" y="806630"/>
                </a:lnTo>
                <a:lnTo>
                  <a:pt x="406400" y="792028"/>
                </a:lnTo>
                <a:close/>
                <a:moveTo>
                  <a:pt x="5333135" y="777974"/>
                </a:moveTo>
                <a:cubicBezTo>
                  <a:pt x="5334479" y="777645"/>
                  <a:pt x="5331917" y="780323"/>
                  <a:pt x="5326065" y="790021"/>
                </a:cubicBezTo>
                <a:lnTo>
                  <a:pt x="5324729" y="790616"/>
                </a:lnTo>
                <a:lnTo>
                  <a:pt x="5316757" y="783955"/>
                </a:lnTo>
                <a:cubicBezTo>
                  <a:pt x="5326536" y="781634"/>
                  <a:pt x="5331787" y="778300"/>
                  <a:pt x="5333135" y="777974"/>
                </a:cubicBezTo>
                <a:close/>
                <a:moveTo>
                  <a:pt x="5301015" y="777656"/>
                </a:moveTo>
                <a:lnTo>
                  <a:pt x="5301510" y="780018"/>
                </a:lnTo>
                <a:lnTo>
                  <a:pt x="5300791" y="783700"/>
                </a:lnTo>
                <a:lnTo>
                  <a:pt x="5293154" y="786925"/>
                </a:lnTo>
                <a:lnTo>
                  <a:pt x="5288859" y="785492"/>
                </a:lnTo>
                <a:lnTo>
                  <a:pt x="5286545" y="784281"/>
                </a:lnTo>
                <a:close/>
                <a:moveTo>
                  <a:pt x="420875" y="776541"/>
                </a:moveTo>
                <a:lnTo>
                  <a:pt x="417616" y="778658"/>
                </a:lnTo>
                <a:cubicBezTo>
                  <a:pt x="414696" y="780506"/>
                  <a:pt x="417504" y="778585"/>
                  <a:pt x="420870" y="776544"/>
                </a:cubicBezTo>
                <a:close/>
                <a:moveTo>
                  <a:pt x="427472" y="773705"/>
                </a:moveTo>
                <a:cubicBezTo>
                  <a:pt x="427128" y="774388"/>
                  <a:pt x="425631" y="775952"/>
                  <a:pt x="422334" y="778854"/>
                </a:cubicBezTo>
                <a:lnTo>
                  <a:pt x="420676" y="780225"/>
                </a:lnTo>
                <a:lnTo>
                  <a:pt x="425216" y="774675"/>
                </a:lnTo>
                <a:close/>
                <a:moveTo>
                  <a:pt x="5329068" y="772756"/>
                </a:moveTo>
                <a:cubicBezTo>
                  <a:pt x="5332705" y="777169"/>
                  <a:pt x="5320862" y="780222"/>
                  <a:pt x="5316757" y="783955"/>
                </a:cubicBezTo>
                <a:lnTo>
                  <a:pt x="5300227" y="786594"/>
                </a:lnTo>
                <a:lnTo>
                  <a:pt x="5300791" y="783700"/>
                </a:lnTo>
                <a:lnTo>
                  <a:pt x="5312480" y="778763"/>
                </a:lnTo>
                <a:cubicBezTo>
                  <a:pt x="5317924" y="776605"/>
                  <a:pt x="5325435" y="768346"/>
                  <a:pt x="5329068" y="772756"/>
                </a:cubicBezTo>
                <a:close/>
                <a:moveTo>
                  <a:pt x="426879" y="772643"/>
                </a:moveTo>
                <a:lnTo>
                  <a:pt x="425216" y="774675"/>
                </a:lnTo>
                <a:lnTo>
                  <a:pt x="420875" y="776541"/>
                </a:lnTo>
                <a:close/>
                <a:moveTo>
                  <a:pt x="604990" y="768630"/>
                </a:moveTo>
                <a:lnTo>
                  <a:pt x="604847" y="768825"/>
                </a:lnTo>
                <a:cubicBezTo>
                  <a:pt x="606161" y="767968"/>
                  <a:pt x="606606" y="768085"/>
                  <a:pt x="592379" y="780716"/>
                </a:cubicBezTo>
                <a:lnTo>
                  <a:pt x="589009" y="783674"/>
                </a:lnTo>
                <a:lnTo>
                  <a:pt x="579546" y="780277"/>
                </a:lnTo>
                <a:cubicBezTo>
                  <a:pt x="587702" y="776652"/>
                  <a:pt x="596451" y="774142"/>
                  <a:pt x="604011" y="769401"/>
                </a:cubicBezTo>
                <a:close/>
                <a:moveTo>
                  <a:pt x="5384701" y="767777"/>
                </a:moveTo>
                <a:lnTo>
                  <a:pt x="5384582" y="768249"/>
                </a:lnTo>
                <a:lnTo>
                  <a:pt x="5381616" y="768562"/>
                </a:lnTo>
                <a:cubicBezTo>
                  <a:pt x="5378245" y="768922"/>
                  <a:pt x="5376553" y="769081"/>
                  <a:pt x="5376232" y="769073"/>
                </a:cubicBezTo>
                <a:cubicBezTo>
                  <a:pt x="5375910" y="769065"/>
                  <a:pt x="5376952" y="768890"/>
                  <a:pt x="5379042" y="768581"/>
                </a:cubicBezTo>
                <a:close/>
                <a:moveTo>
                  <a:pt x="5298893" y="767505"/>
                </a:moveTo>
                <a:lnTo>
                  <a:pt x="5307863" y="767597"/>
                </a:lnTo>
                <a:lnTo>
                  <a:pt x="5302418" y="777012"/>
                </a:lnTo>
                <a:lnTo>
                  <a:pt x="5301015" y="777656"/>
                </a:lnTo>
                <a:close/>
                <a:moveTo>
                  <a:pt x="5716326" y="766648"/>
                </a:moveTo>
                <a:lnTo>
                  <a:pt x="5713259" y="768474"/>
                </a:lnTo>
                <a:cubicBezTo>
                  <a:pt x="5696007" y="775317"/>
                  <a:pt x="5691843" y="776438"/>
                  <a:pt x="5682192" y="777493"/>
                </a:cubicBezTo>
                <a:lnTo>
                  <a:pt x="5680392" y="777676"/>
                </a:lnTo>
                <a:lnTo>
                  <a:pt x="5708230" y="767599"/>
                </a:lnTo>
                <a:cubicBezTo>
                  <a:pt x="5709240" y="767296"/>
                  <a:pt x="5711702" y="767068"/>
                  <a:pt x="5714844" y="766797"/>
                </a:cubicBezTo>
                <a:close/>
                <a:moveTo>
                  <a:pt x="5693260" y="762965"/>
                </a:moveTo>
                <a:lnTo>
                  <a:pt x="5687362" y="768414"/>
                </a:lnTo>
                <a:lnTo>
                  <a:pt x="5681939" y="769090"/>
                </a:lnTo>
                <a:lnTo>
                  <a:pt x="5688110" y="764097"/>
                </a:lnTo>
                <a:close/>
                <a:moveTo>
                  <a:pt x="5097967" y="761720"/>
                </a:moveTo>
                <a:lnTo>
                  <a:pt x="5071595" y="763520"/>
                </a:lnTo>
                <a:cubicBezTo>
                  <a:pt x="5064166" y="764492"/>
                  <a:pt x="5057040" y="766591"/>
                  <a:pt x="5049975" y="768650"/>
                </a:cubicBezTo>
                <a:cubicBezTo>
                  <a:pt x="5042210" y="770914"/>
                  <a:pt x="5035774" y="772802"/>
                  <a:pt x="5030356" y="774408"/>
                </a:cubicBezTo>
                <a:lnTo>
                  <a:pt x="5023650" y="776425"/>
                </a:lnTo>
                <a:lnTo>
                  <a:pt x="5016757" y="780362"/>
                </a:lnTo>
                <a:lnTo>
                  <a:pt x="5024345" y="782623"/>
                </a:lnTo>
                <a:lnTo>
                  <a:pt x="5033949" y="779897"/>
                </a:lnTo>
                <a:cubicBezTo>
                  <a:pt x="5067407" y="771130"/>
                  <a:pt x="5047236" y="781889"/>
                  <a:pt x="5070844" y="767835"/>
                </a:cubicBezTo>
                <a:cubicBezTo>
                  <a:pt x="5078049" y="766126"/>
                  <a:pt x="5085130" y="764040"/>
                  <a:pt x="5092462" y="762705"/>
                </a:cubicBezTo>
                <a:lnTo>
                  <a:pt x="5097455" y="762167"/>
                </a:lnTo>
                <a:lnTo>
                  <a:pt x="5098093" y="761814"/>
                </a:lnTo>
                <a:close/>
                <a:moveTo>
                  <a:pt x="5108302" y="761015"/>
                </a:moveTo>
                <a:lnTo>
                  <a:pt x="5105632" y="761197"/>
                </a:lnTo>
                <a:lnTo>
                  <a:pt x="5105348" y="761344"/>
                </a:lnTo>
                <a:lnTo>
                  <a:pt x="5108807" y="761058"/>
                </a:lnTo>
                <a:cubicBezTo>
                  <a:pt x="5109637" y="760983"/>
                  <a:pt x="5109635" y="760963"/>
                  <a:pt x="5108302" y="761015"/>
                </a:cubicBezTo>
                <a:close/>
                <a:moveTo>
                  <a:pt x="5735017" y="758831"/>
                </a:moveTo>
                <a:cubicBezTo>
                  <a:pt x="5738414" y="757910"/>
                  <a:pt x="5741054" y="757628"/>
                  <a:pt x="5740658" y="759903"/>
                </a:cubicBezTo>
                <a:cubicBezTo>
                  <a:pt x="5740095" y="763147"/>
                  <a:pt x="5732999" y="764767"/>
                  <a:pt x="5725538" y="765728"/>
                </a:cubicBezTo>
                <a:lnTo>
                  <a:pt x="5716326" y="766648"/>
                </a:lnTo>
                <a:lnTo>
                  <a:pt x="5724817" y="761592"/>
                </a:lnTo>
                <a:cubicBezTo>
                  <a:pt x="5727459" y="761311"/>
                  <a:pt x="5731618" y="759751"/>
                  <a:pt x="5735017" y="758831"/>
                </a:cubicBezTo>
                <a:close/>
                <a:moveTo>
                  <a:pt x="424503" y="757927"/>
                </a:moveTo>
                <a:cubicBezTo>
                  <a:pt x="420317" y="761801"/>
                  <a:pt x="402916" y="776089"/>
                  <a:pt x="397934" y="783561"/>
                </a:cubicBezTo>
                <a:cubicBezTo>
                  <a:pt x="392438" y="791805"/>
                  <a:pt x="388743" y="797825"/>
                  <a:pt x="386382" y="802152"/>
                </a:cubicBezTo>
                <a:lnTo>
                  <a:pt x="384497" y="806630"/>
                </a:lnTo>
                <a:lnTo>
                  <a:pt x="381000" y="808961"/>
                </a:lnTo>
                <a:cubicBezTo>
                  <a:pt x="374767" y="813948"/>
                  <a:pt x="356927" y="822325"/>
                  <a:pt x="364067" y="825895"/>
                </a:cubicBezTo>
                <a:lnTo>
                  <a:pt x="373208" y="825221"/>
                </a:lnTo>
                <a:lnTo>
                  <a:pt x="372534" y="825895"/>
                </a:lnTo>
                <a:lnTo>
                  <a:pt x="373217" y="825221"/>
                </a:lnTo>
                <a:lnTo>
                  <a:pt x="380670" y="824671"/>
                </a:lnTo>
                <a:lnTo>
                  <a:pt x="389032" y="821163"/>
                </a:lnTo>
                <a:lnTo>
                  <a:pt x="372534" y="834361"/>
                </a:lnTo>
                <a:cubicBezTo>
                  <a:pt x="363184" y="841841"/>
                  <a:pt x="355601" y="851294"/>
                  <a:pt x="347134" y="859761"/>
                </a:cubicBezTo>
                <a:cubicBezTo>
                  <a:pt x="327378" y="879517"/>
                  <a:pt x="308634" y="900338"/>
                  <a:pt x="287867" y="919028"/>
                </a:cubicBezTo>
                <a:cubicBezTo>
                  <a:pt x="280304" y="925835"/>
                  <a:pt x="270413" y="929604"/>
                  <a:pt x="262467" y="935961"/>
                </a:cubicBezTo>
                <a:cubicBezTo>
                  <a:pt x="256234" y="940948"/>
                  <a:pt x="251178" y="947250"/>
                  <a:pt x="245534" y="952895"/>
                </a:cubicBezTo>
                <a:cubicBezTo>
                  <a:pt x="237067" y="955717"/>
                  <a:pt x="226445" y="955050"/>
                  <a:pt x="220134" y="961361"/>
                </a:cubicBezTo>
                <a:cubicBezTo>
                  <a:pt x="213823" y="967672"/>
                  <a:pt x="213417" y="978010"/>
                  <a:pt x="211667" y="986761"/>
                </a:cubicBezTo>
                <a:cubicBezTo>
                  <a:pt x="207753" y="1006330"/>
                  <a:pt x="206022" y="1026272"/>
                  <a:pt x="203200" y="1046028"/>
                </a:cubicBezTo>
                <a:cubicBezTo>
                  <a:pt x="197556" y="1054495"/>
                  <a:pt x="190818" y="1062327"/>
                  <a:pt x="186267" y="1071428"/>
                </a:cubicBezTo>
                <a:cubicBezTo>
                  <a:pt x="182276" y="1079410"/>
                  <a:pt x="181791" y="1088846"/>
                  <a:pt x="177800" y="1096828"/>
                </a:cubicBezTo>
                <a:cubicBezTo>
                  <a:pt x="170352" y="1111724"/>
                  <a:pt x="149086" y="1139116"/>
                  <a:pt x="135467" y="1147628"/>
                </a:cubicBezTo>
                <a:cubicBezTo>
                  <a:pt x="91549" y="1175077"/>
                  <a:pt x="89545" y="1171632"/>
                  <a:pt x="94972" y="1149769"/>
                </a:cubicBezTo>
                <a:lnTo>
                  <a:pt x="98877" y="1133546"/>
                </a:lnTo>
                <a:lnTo>
                  <a:pt x="107864" y="1123569"/>
                </a:lnTo>
                <a:cubicBezTo>
                  <a:pt x="111560" y="1119436"/>
                  <a:pt x="115088" y="1115829"/>
                  <a:pt x="118534" y="1113761"/>
                </a:cubicBezTo>
                <a:cubicBezTo>
                  <a:pt x="126187" y="1109169"/>
                  <a:pt x="135467" y="1108117"/>
                  <a:pt x="143934" y="1105295"/>
                </a:cubicBezTo>
                <a:cubicBezTo>
                  <a:pt x="146756" y="1096828"/>
                  <a:pt x="160867" y="1082717"/>
                  <a:pt x="152400" y="1079895"/>
                </a:cubicBezTo>
                <a:cubicBezTo>
                  <a:pt x="128964" y="1072083"/>
                  <a:pt x="109788" y="1109947"/>
                  <a:pt x="101600" y="1122228"/>
                </a:cubicBezTo>
                <a:lnTo>
                  <a:pt x="98877" y="1133546"/>
                </a:lnTo>
                <a:lnTo>
                  <a:pt x="96184" y="1136535"/>
                </a:lnTo>
                <a:cubicBezTo>
                  <a:pt x="87946" y="1144881"/>
                  <a:pt x="78692" y="1151281"/>
                  <a:pt x="67734" y="1147628"/>
                </a:cubicBezTo>
                <a:cubicBezTo>
                  <a:pt x="59267" y="1144806"/>
                  <a:pt x="71608" y="1129881"/>
                  <a:pt x="76200" y="1122228"/>
                </a:cubicBezTo>
                <a:cubicBezTo>
                  <a:pt x="93633" y="1093174"/>
                  <a:pt x="93987" y="1100579"/>
                  <a:pt x="92981" y="1106253"/>
                </a:cubicBezTo>
                <a:lnTo>
                  <a:pt x="92440" y="1108617"/>
                </a:lnTo>
                <a:lnTo>
                  <a:pt x="92417" y="1108693"/>
                </a:lnTo>
                <a:cubicBezTo>
                  <a:pt x="92026" y="1110094"/>
                  <a:pt x="92041" y="1110193"/>
                  <a:pt x="92217" y="1109588"/>
                </a:cubicBezTo>
                <a:lnTo>
                  <a:pt x="92440" y="1108617"/>
                </a:lnTo>
                <a:lnTo>
                  <a:pt x="95053" y="1099989"/>
                </a:lnTo>
                <a:cubicBezTo>
                  <a:pt x="96502" y="1095388"/>
                  <a:pt x="98602" y="1088889"/>
                  <a:pt x="101600" y="1079895"/>
                </a:cubicBezTo>
                <a:cubicBezTo>
                  <a:pt x="107245" y="1074250"/>
                  <a:pt x="114106" y="1069603"/>
                  <a:pt x="118534" y="1062961"/>
                </a:cubicBezTo>
                <a:cubicBezTo>
                  <a:pt x="129823" y="1046028"/>
                  <a:pt x="138999" y="1027477"/>
                  <a:pt x="152400" y="1012161"/>
                </a:cubicBezTo>
                <a:cubicBezTo>
                  <a:pt x="159101" y="1004503"/>
                  <a:pt x="170605" y="988033"/>
                  <a:pt x="177800" y="995228"/>
                </a:cubicBezTo>
                <a:cubicBezTo>
                  <a:pt x="184995" y="1002423"/>
                  <a:pt x="166511" y="1012161"/>
                  <a:pt x="160867" y="1020628"/>
                </a:cubicBezTo>
                <a:cubicBezTo>
                  <a:pt x="160867" y="1020628"/>
                  <a:pt x="178321" y="1010052"/>
                  <a:pt x="186267" y="1003695"/>
                </a:cubicBezTo>
                <a:cubicBezTo>
                  <a:pt x="213827" y="981646"/>
                  <a:pt x="195849" y="992996"/>
                  <a:pt x="211667" y="961361"/>
                </a:cubicBezTo>
                <a:cubicBezTo>
                  <a:pt x="216218" y="952260"/>
                  <a:pt x="222243" y="943907"/>
                  <a:pt x="228600" y="935961"/>
                </a:cubicBezTo>
                <a:cubicBezTo>
                  <a:pt x="233587" y="929728"/>
                  <a:pt x="245534" y="919028"/>
                  <a:pt x="245534" y="919028"/>
                </a:cubicBezTo>
                <a:cubicBezTo>
                  <a:pt x="242712" y="910561"/>
                  <a:pt x="237067" y="902553"/>
                  <a:pt x="237067" y="893628"/>
                </a:cubicBezTo>
                <a:cubicBezTo>
                  <a:pt x="237067" y="852510"/>
                  <a:pt x="280811" y="835773"/>
                  <a:pt x="287867" y="825895"/>
                </a:cubicBezTo>
                <a:cubicBezTo>
                  <a:pt x="289631" y="823426"/>
                  <a:pt x="289399" y="824475"/>
                  <a:pt x="288205" y="826999"/>
                </a:cubicBezTo>
                <a:lnTo>
                  <a:pt x="285264" y="832386"/>
                </a:lnTo>
                <a:lnTo>
                  <a:pt x="279400" y="834361"/>
                </a:lnTo>
                <a:cubicBezTo>
                  <a:pt x="274721" y="848400"/>
                  <a:pt x="278602" y="843814"/>
                  <a:pt x="282770" y="836953"/>
                </a:cubicBezTo>
                <a:lnTo>
                  <a:pt x="285264" y="832386"/>
                </a:lnTo>
                <a:lnTo>
                  <a:pt x="300511" y="827251"/>
                </a:lnTo>
                <a:cubicBezTo>
                  <a:pt x="313835" y="822863"/>
                  <a:pt x="310898" y="824879"/>
                  <a:pt x="355600" y="817428"/>
                </a:cubicBezTo>
                <a:cubicBezTo>
                  <a:pt x="375285" y="814147"/>
                  <a:pt x="382915" y="788236"/>
                  <a:pt x="397934" y="775095"/>
                </a:cubicBezTo>
                <a:cubicBezTo>
                  <a:pt x="405592" y="768394"/>
                  <a:pt x="414867" y="763806"/>
                  <a:pt x="423334" y="758161"/>
                </a:cubicBezTo>
                <a:cubicBezTo>
                  <a:pt x="425825" y="756501"/>
                  <a:pt x="425898" y="756635"/>
                  <a:pt x="424503" y="757927"/>
                </a:cubicBezTo>
                <a:close/>
                <a:moveTo>
                  <a:pt x="5703243" y="756188"/>
                </a:moveTo>
                <a:cubicBezTo>
                  <a:pt x="5704314" y="756381"/>
                  <a:pt x="5704901" y="756954"/>
                  <a:pt x="5704703" y="758091"/>
                </a:cubicBezTo>
                <a:cubicBezTo>
                  <a:pt x="5704252" y="760685"/>
                  <a:pt x="5701331" y="761456"/>
                  <a:pt x="5697912" y="761944"/>
                </a:cubicBezTo>
                <a:lnTo>
                  <a:pt x="5693260" y="762965"/>
                </a:lnTo>
                <a:lnTo>
                  <a:pt x="5697683" y="758885"/>
                </a:lnTo>
                <a:lnTo>
                  <a:pt x="5701400" y="756351"/>
                </a:lnTo>
                <a:close/>
                <a:moveTo>
                  <a:pt x="5461473" y="755811"/>
                </a:moveTo>
                <a:lnTo>
                  <a:pt x="5461229" y="757080"/>
                </a:lnTo>
                <a:lnTo>
                  <a:pt x="5460723" y="757608"/>
                </a:lnTo>
                <a:lnTo>
                  <a:pt x="5444520" y="760196"/>
                </a:lnTo>
                <a:lnTo>
                  <a:pt x="5444456" y="760176"/>
                </a:lnTo>
                <a:lnTo>
                  <a:pt x="5442182" y="759198"/>
                </a:lnTo>
                <a:close/>
                <a:moveTo>
                  <a:pt x="5313924" y="755477"/>
                </a:moveTo>
                <a:lnTo>
                  <a:pt x="5311689" y="760976"/>
                </a:lnTo>
                <a:lnTo>
                  <a:pt x="5310597" y="762867"/>
                </a:lnTo>
                <a:lnTo>
                  <a:pt x="5304675" y="764065"/>
                </a:lnTo>
                <a:cubicBezTo>
                  <a:pt x="5297938" y="765375"/>
                  <a:pt x="5290787" y="764896"/>
                  <a:pt x="5283806" y="764879"/>
                </a:cubicBezTo>
                <a:lnTo>
                  <a:pt x="5269784" y="764540"/>
                </a:lnTo>
                <a:lnTo>
                  <a:pt x="5273052" y="763376"/>
                </a:lnTo>
                <a:lnTo>
                  <a:pt x="5289587" y="761439"/>
                </a:lnTo>
                <a:cubicBezTo>
                  <a:pt x="5296964" y="760260"/>
                  <a:pt x="5304108" y="758292"/>
                  <a:pt x="5311206" y="756308"/>
                </a:cubicBezTo>
                <a:close/>
                <a:moveTo>
                  <a:pt x="5081352" y="752991"/>
                </a:moveTo>
                <a:cubicBezTo>
                  <a:pt x="5076918" y="754153"/>
                  <a:pt x="5071460" y="755426"/>
                  <a:pt x="5065372" y="756792"/>
                </a:cubicBezTo>
                <a:lnTo>
                  <a:pt x="5058853" y="758230"/>
                </a:lnTo>
                <a:lnTo>
                  <a:pt x="5041976" y="765956"/>
                </a:lnTo>
                <a:lnTo>
                  <a:pt x="5035214" y="769820"/>
                </a:lnTo>
                <a:lnTo>
                  <a:pt x="5055755" y="765209"/>
                </a:lnTo>
                <a:cubicBezTo>
                  <a:pt x="5065151" y="762979"/>
                  <a:pt x="5074022" y="759495"/>
                  <a:pt x="5083156" y="756638"/>
                </a:cubicBezTo>
                <a:lnTo>
                  <a:pt x="5088048" y="755107"/>
                </a:lnTo>
                <a:close/>
                <a:moveTo>
                  <a:pt x="626067" y="751398"/>
                </a:moveTo>
                <a:lnTo>
                  <a:pt x="622378" y="754946"/>
                </a:lnTo>
                <a:lnTo>
                  <a:pt x="604990" y="768630"/>
                </a:lnTo>
                <a:lnTo>
                  <a:pt x="605145" y="768420"/>
                </a:lnTo>
                <a:cubicBezTo>
                  <a:pt x="606366" y="767429"/>
                  <a:pt x="608511" y="765692"/>
                  <a:pt x="612093" y="762781"/>
                </a:cubicBezTo>
                <a:close/>
                <a:moveTo>
                  <a:pt x="474134" y="749695"/>
                </a:moveTo>
                <a:cubicBezTo>
                  <a:pt x="479778" y="755340"/>
                  <a:pt x="463433" y="761641"/>
                  <a:pt x="457200" y="766628"/>
                </a:cubicBezTo>
                <a:cubicBezTo>
                  <a:pt x="449254" y="772985"/>
                  <a:pt x="439746" y="777204"/>
                  <a:pt x="431800" y="783561"/>
                </a:cubicBezTo>
                <a:lnTo>
                  <a:pt x="420653" y="794709"/>
                </a:lnTo>
                <a:lnTo>
                  <a:pt x="425043" y="789353"/>
                </a:lnTo>
                <a:cubicBezTo>
                  <a:pt x="429345" y="784547"/>
                  <a:pt x="436372" y="777445"/>
                  <a:pt x="448734" y="766628"/>
                </a:cubicBezTo>
                <a:lnTo>
                  <a:pt x="471030" y="749906"/>
                </a:lnTo>
                <a:close/>
                <a:moveTo>
                  <a:pt x="5430619" y="746132"/>
                </a:moveTo>
                <a:cubicBezTo>
                  <a:pt x="5433706" y="745194"/>
                  <a:pt x="5436334" y="744862"/>
                  <a:pt x="5437168" y="747103"/>
                </a:cubicBezTo>
                <a:cubicBezTo>
                  <a:pt x="5439065" y="752213"/>
                  <a:pt x="5428960" y="754568"/>
                  <a:pt x="5424855" y="758300"/>
                </a:cubicBezTo>
                <a:cubicBezTo>
                  <a:pt x="5419574" y="758863"/>
                  <a:pt x="5403716" y="759068"/>
                  <a:pt x="5409018" y="759991"/>
                </a:cubicBezTo>
                <a:cubicBezTo>
                  <a:pt x="5411436" y="760412"/>
                  <a:pt x="5428007" y="759473"/>
                  <a:pt x="5438289" y="758466"/>
                </a:cubicBezTo>
                <a:lnTo>
                  <a:pt x="5440482" y="758177"/>
                </a:lnTo>
                <a:lnTo>
                  <a:pt x="5440445" y="758452"/>
                </a:lnTo>
                <a:lnTo>
                  <a:pt x="5442182" y="759198"/>
                </a:lnTo>
                <a:lnTo>
                  <a:pt x="5434222" y="760596"/>
                </a:lnTo>
                <a:cubicBezTo>
                  <a:pt x="5417977" y="763128"/>
                  <a:pt x="5399767" y="765659"/>
                  <a:pt x="5388148" y="767288"/>
                </a:cubicBezTo>
                <a:lnTo>
                  <a:pt x="5384701" y="767777"/>
                </a:lnTo>
                <a:lnTo>
                  <a:pt x="5388749" y="751728"/>
                </a:lnTo>
                <a:lnTo>
                  <a:pt x="5391744" y="752041"/>
                </a:lnTo>
                <a:cubicBezTo>
                  <a:pt x="5394641" y="751179"/>
                  <a:pt x="5397801" y="749788"/>
                  <a:pt x="5400461" y="749608"/>
                </a:cubicBezTo>
                <a:cubicBezTo>
                  <a:pt x="5407388" y="749134"/>
                  <a:pt x="5414396" y="749265"/>
                  <a:pt x="5421330" y="748793"/>
                </a:cubicBezTo>
                <a:cubicBezTo>
                  <a:pt x="5423986" y="748612"/>
                  <a:pt x="5427531" y="747069"/>
                  <a:pt x="5430619" y="746132"/>
                </a:cubicBezTo>
                <a:close/>
                <a:moveTo>
                  <a:pt x="5484520" y="744556"/>
                </a:moveTo>
                <a:cubicBezTo>
                  <a:pt x="5486996" y="744424"/>
                  <a:pt x="5487270" y="744941"/>
                  <a:pt x="5483935" y="746349"/>
                </a:cubicBezTo>
                <a:cubicBezTo>
                  <a:pt x="5476478" y="749498"/>
                  <a:pt x="5469675" y="754035"/>
                  <a:pt x="5461562" y="755796"/>
                </a:cubicBezTo>
                <a:lnTo>
                  <a:pt x="5461473" y="755811"/>
                </a:lnTo>
                <a:lnTo>
                  <a:pt x="5462315" y="751480"/>
                </a:lnTo>
                <a:cubicBezTo>
                  <a:pt x="5457313" y="748219"/>
                  <a:pt x="5451535" y="756107"/>
                  <a:pt x="5445725" y="757486"/>
                </a:cubicBezTo>
                <a:lnTo>
                  <a:pt x="5440482" y="758177"/>
                </a:lnTo>
                <a:lnTo>
                  <a:pt x="5440695" y="756610"/>
                </a:lnTo>
                <a:cubicBezTo>
                  <a:pt x="5449832" y="751170"/>
                  <a:pt x="5477091" y="744950"/>
                  <a:pt x="5484520" y="744556"/>
                </a:cubicBezTo>
                <a:close/>
                <a:moveTo>
                  <a:pt x="5318489" y="744235"/>
                </a:moveTo>
                <a:lnTo>
                  <a:pt x="5317559" y="746524"/>
                </a:lnTo>
                <a:lnTo>
                  <a:pt x="5311055" y="748068"/>
                </a:lnTo>
                <a:lnTo>
                  <a:pt x="5314556" y="745482"/>
                </a:lnTo>
                <a:cubicBezTo>
                  <a:pt x="5317008" y="743475"/>
                  <a:pt x="5318843" y="742200"/>
                  <a:pt x="5318489" y="744235"/>
                </a:cubicBezTo>
                <a:close/>
                <a:moveTo>
                  <a:pt x="5360226" y="742605"/>
                </a:moveTo>
                <a:cubicBezTo>
                  <a:pt x="5366681" y="745211"/>
                  <a:pt x="5377425" y="744579"/>
                  <a:pt x="5379593" y="750423"/>
                </a:cubicBezTo>
                <a:cubicBezTo>
                  <a:pt x="5381489" y="755534"/>
                  <a:pt x="5372722" y="759461"/>
                  <a:pt x="5367280" y="761620"/>
                </a:cubicBezTo>
                <a:cubicBezTo>
                  <a:pt x="5359150" y="764845"/>
                  <a:pt x="5349558" y="764627"/>
                  <a:pt x="5340630" y="765876"/>
                </a:cubicBezTo>
                <a:cubicBezTo>
                  <a:pt x="5326632" y="767835"/>
                  <a:pt x="5322576" y="767801"/>
                  <a:pt x="5312107" y="767640"/>
                </a:cubicBezTo>
                <a:lnTo>
                  <a:pt x="5307863" y="767597"/>
                </a:lnTo>
                <a:lnTo>
                  <a:pt x="5310597" y="762867"/>
                </a:lnTo>
                <a:lnTo>
                  <a:pt x="5316474" y="761678"/>
                </a:lnTo>
                <a:cubicBezTo>
                  <a:pt x="5338316" y="756987"/>
                  <a:pt x="5323732" y="757723"/>
                  <a:pt x="5343633" y="748611"/>
                </a:cubicBezTo>
                <a:cubicBezTo>
                  <a:pt x="5348920" y="746192"/>
                  <a:pt x="5354695" y="744607"/>
                  <a:pt x="5360226" y="742605"/>
                </a:cubicBezTo>
                <a:close/>
                <a:moveTo>
                  <a:pt x="5355807" y="740542"/>
                </a:moveTo>
                <a:cubicBezTo>
                  <a:pt x="5357507" y="740520"/>
                  <a:pt x="5357622" y="740853"/>
                  <a:pt x="5355196" y="741730"/>
                </a:cubicBezTo>
                <a:cubicBezTo>
                  <a:pt x="5346552" y="744858"/>
                  <a:pt x="5340483" y="747125"/>
                  <a:pt x="5334111" y="749300"/>
                </a:cubicBezTo>
                <a:lnTo>
                  <a:pt x="5313924" y="755477"/>
                </a:lnTo>
                <a:lnTo>
                  <a:pt x="5317559" y="746524"/>
                </a:lnTo>
                <a:lnTo>
                  <a:pt x="5323519" y="745110"/>
                </a:lnTo>
                <a:cubicBezTo>
                  <a:pt x="5331341" y="743860"/>
                  <a:pt x="5350707" y="740609"/>
                  <a:pt x="5355807" y="740542"/>
                </a:cubicBezTo>
                <a:close/>
                <a:moveTo>
                  <a:pt x="5690800" y="739354"/>
                </a:moveTo>
                <a:lnTo>
                  <a:pt x="5686839" y="741642"/>
                </a:lnTo>
                <a:lnTo>
                  <a:pt x="5672109" y="744324"/>
                </a:lnTo>
                <a:lnTo>
                  <a:pt x="5670972" y="744396"/>
                </a:lnTo>
                <a:cubicBezTo>
                  <a:pt x="5670068" y="744297"/>
                  <a:pt x="5669923" y="743973"/>
                  <a:pt x="5671000" y="743332"/>
                </a:cubicBezTo>
                <a:lnTo>
                  <a:pt x="5676237" y="741361"/>
                </a:lnTo>
                <a:lnTo>
                  <a:pt x="5681809" y="740766"/>
                </a:lnTo>
                <a:close/>
                <a:moveTo>
                  <a:pt x="5391904" y="739226"/>
                </a:moveTo>
                <a:lnTo>
                  <a:pt x="5388749" y="751728"/>
                </a:lnTo>
                <a:lnTo>
                  <a:pt x="5384619" y="751297"/>
                </a:lnTo>
                <a:cubicBezTo>
                  <a:pt x="5383025" y="749363"/>
                  <a:pt x="5384241" y="747352"/>
                  <a:pt x="5386157" y="745320"/>
                </a:cubicBezTo>
                <a:cubicBezTo>
                  <a:pt x="5388073" y="743289"/>
                  <a:pt x="5390688" y="741238"/>
                  <a:pt x="5391904" y="739226"/>
                </a:cubicBezTo>
                <a:close/>
                <a:moveTo>
                  <a:pt x="5569956" y="737513"/>
                </a:moveTo>
                <a:lnTo>
                  <a:pt x="5563738" y="740922"/>
                </a:lnTo>
                <a:lnTo>
                  <a:pt x="5563336" y="741989"/>
                </a:lnTo>
                <a:lnTo>
                  <a:pt x="5562417" y="742206"/>
                </a:lnTo>
                <a:lnTo>
                  <a:pt x="5557350" y="741340"/>
                </a:lnTo>
                <a:cubicBezTo>
                  <a:pt x="5561017" y="740672"/>
                  <a:pt x="5564546" y="739063"/>
                  <a:pt x="5568097" y="737784"/>
                </a:cubicBezTo>
                <a:close/>
                <a:moveTo>
                  <a:pt x="5305314" y="736607"/>
                </a:moveTo>
                <a:lnTo>
                  <a:pt x="5306761" y="737191"/>
                </a:lnTo>
                <a:lnTo>
                  <a:pt x="5304153" y="737293"/>
                </a:lnTo>
                <a:cubicBezTo>
                  <a:pt x="5302828" y="737062"/>
                  <a:pt x="5302827" y="736888"/>
                  <a:pt x="5303654" y="736743"/>
                </a:cubicBezTo>
                <a:close/>
                <a:moveTo>
                  <a:pt x="5325018" y="736478"/>
                </a:moveTo>
                <a:cubicBezTo>
                  <a:pt x="5319706" y="736841"/>
                  <a:pt x="5314462" y="737605"/>
                  <a:pt x="5309182" y="738169"/>
                </a:cubicBezTo>
                <a:lnTo>
                  <a:pt x="5306761" y="737191"/>
                </a:lnTo>
                <a:close/>
                <a:moveTo>
                  <a:pt x="4861250" y="735401"/>
                </a:moveTo>
                <a:lnTo>
                  <a:pt x="4861229" y="736023"/>
                </a:lnTo>
                <a:lnTo>
                  <a:pt x="4858838" y="737619"/>
                </a:lnTo>
                <a:lnTo>
                  <a:pt x="4847709" y="743167"/>
                </a:lnTo>
                <a:cubicBezTo>
                  <a:pt x="4843646" y="745322"/>
                  <a:pt x="4840874" y="746887"/>
                  <a:pt x="4840874" y="746887"/>
                </a:cubicBezTo>
                <a:cubicBezTo>
                  <a:pt x="4844292" y="744301"/>
                  <a:pt x="4850657" y="742173"/>
                  <a:pt x="4855549" y="739815"/>
                </a:cubicBezTo>
                <a:lnTo>
                  <a:pt x="4858838" y="737619"/>
                </a:lnTo>
                <a:lnTo>
                  <a:pt x="4862283" y="735903"/>
                </a:lnTo>
                <a:lnTo>
                  <a:pt x="4863086" y="735605"/>
                </a:lnTo>
                <a:lnTo>
                  <a:pt x="4863669" y="737056"/>
                </a:lnTo>
                <a:cubicBezTo>
                  <a:pt x="4866266" y="737706"/>
                  <a:pt x="4870396" y="737315"/>
                  <a:pt x="4875137" y="736511"/>
                </a:cubicBezTo>
                <a:lnTo>
                  <a:pt x="4875816" y="736375"/>
                </a:lnTo>
                <a:lnTo>
                  <a:pt x="4868552" y="741302"/>
                </a:lnTo>
                <a:lnTo>
                  <a:pt x="4865311" y="743393"/>
                </a:lnTo>
                <a:lnTo>
                  <a:pt x="4825139" y="755189"/>
                </a:lnTo>
                <a:lnTo>
                  <a:pt x="4840526" y="746109"/>
                </a:lnTo>
                <a:close/>
                <a:moveTo>
                  <a:pt x="4888072" y="733916"/>
                </a:moveTo>
                <a:lnTo>
                  <a:pt x="4874036" y="740831"/>
                </a:lnTo>
                <a:lnTo>
                  <a:pt x="4868678" y="742405"/>
                </a:lnTo>
                <a:lnTo>
                  <a:pt x="4876959" y="738185"/>
                </a:lnTo>
                <a:lnTo>
                  <a:pt x="4884608" y="734611"/>
                </a:lnTo>
                <a:close/>
                <a:moveTo>
                  <a:pt x="4861562" y="731817"/>
                </a:moveTo>
                <a:lnTo>
                  <a:pt x="4862701" y="734651"/>
                </a:lnTo>
                <a:lnTo>
                  <a:pt x="4861250" y="735401"/>
                </a:lnTo>
                <a:lnTo>
                  <a:pt x="4861366" y="731917"/>
                </a:lnTo>
                <a:close/>
                <a:moveTo>
                  <a:pt x="4891923" y="731192"/>
                </a:moveTo>
                <a:lnTo>
                  <a:pt x="4884608" y="734611"/>
                </a:lnTo>
                <a:lnTo>
                  <a:pt x="4875816" y="736375"/>
                </a:lnTo>
                <a:lnTo>
                  <a:pt x="4876196" y="736116"/>
                </a:lnTo>
                <a:cubicBezTo>
                  <a:pt x="4878025" y="734857"/>
                  <a:pt x="4879058" y="734130"/>
                  <a:pt x="4879066" y="734113"/>
                </a:cubicBezTo>
                <a:lnTo>
                  <a:pt x="4877596" y="732727"/>
                </a:lnTo>
                <a:close/>
                <a:moveTo>
                  <a:pt x="5548794" y="730957"/>
                </a:moveTo>
                <a:cubicBezTo>
                  <a:pt x="5551646" y="734418"/>
                  <a:pt x="5552786" y="739856"/>
                  <a:pt x="5557350" y="741340"/>
                </a:cubicBezTo>
                <a:lnTo>
                  <a:pt x="5555137" y="741575"/>
                </a:lnTo>
                <a:lnTo>
                  <a:pt x="5550732" y="741185"/>
                </a:lnTo>
                <a:cubicBezTo>
                  <a:pt x="5546799" y="740603"/>
                  <a:pt x="5543273" y="740499"/>
                  <a:pt x="5541511" y="743029"/>
                </a:cubicBezTo>
                <a:cubicBezTo>
                  <a:pt x="5487218" y="755914"/>
                  <a:pt x="5568984" y="742206"/>
                  <a:pt x="5503300" y="754167"/>
                </a:cubicBezTo>
                <a:lnTo>
                  <a:pt x="5499135" y="755465"/>
                </a:lnTo>
                <a:lnTo>
                  <a:pt x="5498272" y="753291"/>
                </a:lnTo>
                <a:cubicBezTo>
                  <a:pt x="5498272" y="753291"/>
                  <a:pt x="5496945" y="753415"/>
                  <a:pt x="5494799" y="753626"/>
                </a:cubicBezTo>
                <a:lnTo>
                  <a:pt x="5488486" y="754255"/>
                </a:lnTo>
                <a:lnTo>
                  <a:pt x="5491369" y="749742"/>
                </a:lnTo>
                <a:cubicBezTo>
                  <a:pt x="5494170" y="748048"/>
                  <a:pt x="5497721" y="746526"/>
                  <a:pt x="5499773" y="744659"/>
                </a:cubicBezTo>
                <a:cubicBezTo>
                  <a:pt x="5537805" y="730891"/>
                  <a:pt x="5520912" y="733930"/>
                  <a:pt x="5548794" y="730957"/>
                </a:cubicBezTo>
                <a:close/>
                <a:moveTo>
                  <a:pt x="4875700" y="730938"/>
                </a:moveTo>
                <a:lnTo>
                  <a:pt x="4877596" y="732727"/>
                </a:lnTo>
                <a:lnTo>
                  <a:pt x="4873172" y="733200"/>
                </a:lnTo>
                <a:lnTo>
                  <a:pt x="4872138" y="732256"/>
                </a:lnTo>
                <a:close/>
                <a:moveTo>
                  <a:pt x="4854190" y="730360"/>
                </a:moveTo>
                <a:lnTo>
                  <a:pt x="4855311" y="730519"/>
                </a:lnTo>
                <a:lnTo>
                  <a:pt x="4837030" y="739354"/>
                </a:lnTo>
                <a:lnTo>
                  <a:pt x="4836691" y="739469"/>
                </a:lnTo>
                <a:lnTo>
                  <a:pt x="4843993" y="734910"/>
                </a:lnTo>
                <a:cubicBezTo>
                  <a:pt x="4847300" y="733044"/>
                  <a:pt x="4850995" y="731238"/>
                  <a:pt x="4854190" y="730360"/>
                </a:cubicBezTo>
                <a:close/>
                <a:moveTo>
                  <a:pt x="5590531" y="729327"/>
                </a:moveTo>
                <a:cubicBezTo>
                  <a:pt x="5582992" y="736184"/>
                  <a:pt x="5578782" y="742987"/>
                  <a:pt x="5569137" y="743354"/>
                </a:cubicBezTo>
                <a:lnTo>
                  <a:pt x="5563202" y="742340"/>
                </a:lnTo>
                <a:lnTo>
                  <a:pt x="5563336" y="741989"/>
                </a:lnTo>
                <a:lnTo>
                  <a:pt x="5575159" y="739203"/>
                </a:lnTo>
                <a:cubicBezTo>
                  <a:pt x="5579322" y="737967"/>
                  <a:pt x="5581992" y="736734"/>
                  <a:pt x="5578970" y="736209"/>
                </a:cubicBezTo>
                <a:lnTo>
                  <a:pt x="5569956" y="737513"/>
                </a:lnTo>
                <a:lnTo>
                  <a:pt x="5573939" y="735333"/>
                </a:lnTo>
                <a:cubicBezTo>
                  <a:pt x="5581879" y="731898"/>
                  <a:pt x="5590531" y="729327"/>
                  <a:pt x="5590531" y="729327"/>
                </a:cubicBezTo>
                <a:close/>
                <a:moveTo>
                  <a:pt x="4911008" y="729150"/>
                </a:moveTo>
                <a:lnTo>
                  <a:pt x="4903585" y="731682"/>
                </a:lnTo>
                <a:cubicBezTo>
                  <a:pt x="4900067" y="731657"/>
                  <a:pt x="4895327" y="732461"/>
                  <a:pt x="4890280" y="733474"/>
                </a:cubicBezTo>
                <a:lnTo>
                  <a:pt x="4888072" y="733916"/>
                </a:lnTo>
                <a:lnTo>
                  <a:pt x="4894065" y="730964"/>
                </a:lnTo>
                <a:close/>
                <a:moveTo>
                  <a:pt x="4875988" y="729091"/>
                </a:moveTo>
                <a:lnTo>
                  <a:pt x="4871886" y="732025"/>
                </a:lnTo>
                <a:lnTo>
                  <a:pt x="4872138" y="732256"/>
                </a:lnTo>
                <a:lnTo>
                  <a:pt x="4863086" y="735605"/>
                </a:lnTo>
                <a:lnTo>
                  <a:pt x="4862701" y="734651"/>
                </a:lnTo>
                <a:lnTo>
                  <a:pt x="4867277" y="732288"/>
                </a:lnTo>
                <a:close/>
                <a:moveTo>
                  <a:pt x="5383349" y="728843"/>
                </a:moveTo>
                <a:lnTo>
                  <a:pt x="5383740" y="730675"/>
                </a:lnTo>
                <a:cubicBezTo>
                  <a:pt x="5381944" y="732432"/>
                  <a:pt x="5374678" y="734004"/>
                  <a:pt x="5371787" y="735724"/>
                </a:cubicBezTo>
                <a:cubicBezTo>
                  <a:pt x="5353982" y="735682"/>
                  <a:pt x="5342303" y="735298"/>
                  <a:pt x="5325018" y="736478"/>
                </a:cubicBezTo>
                <a:cubicBezTo>
                  <a:pt x="5356926" y="734301"/>
                  <a:pt x="5326974" y="735566"/>
                  <a:pt x="5349354" y="731669"/>
                </a:cubicBezTo>
                <a:lnTo>
                  <a:pt x="5353526" y="731029"/>
                </a:lnTo>
                <a:lnTo>
                  <a:pt x="5357068" y="730913"/>
                </a:lnTo>
                <a:cubicBezTo>
                  <a:pt x="5359742" y="730823"/>
                  <a:pt x="5363139" y="730704"/>
                  <a:pt x="5367510" y="730533"/>
                </a:cubicBezTo>
                <a:close/>
                <a:moveTo>
                  <a:pt x="5197035" y="727543"/>
                </a:moveTo>
                <a:lnTo>
                  <a:pt x="5176165" y="728358"/>
                </a:lnTo>
                <a:lnTo>
                  <a:pt x="5158381" y="733030"/>
                </a:lnTo>
                <a:lnTo>
                  <a:pt x="5150540" y="737485"/>
                </a:lnTo>
                <a:lnTo>
                  <a:pt x="5164605" y="735240"/>
                </a:lnTo>
                <a:close/>
                <a:moveTo>
                  <a:pt x="4864908" y="727216"/>
                </a:moveTo>
                <a:lnTo>
                  <a:pt x="4864775" y="727373"/>
                </a:lnTo>
                <a:lnTo>
                  <a:pt x="4857327" y="730802"/>
                </a:lnTo>
                <a:lnTo>
                  <a:pt x="4855311" y="730519"/>
                </a:lnTo>
                <a:lnTo>
                  <a:pt x="4855594" y="730382"/>
                </a:lnTo>
                <a:cubicBezTo>
                  <a:pt x="4859045" y="729115"/>
                  <a:pt x="4862200" y="728070"/>
                  <a:pt x="4864495" y="727343"/>
                </a:cubicBezTo>
                <a:close/>
                <a:moveTo>
                  <a:pt x="4866725" y="725073"/>
                </a:moveTo>
                <a:lnTo>
                  <a:pt x="4867878" y="725945"/>
                </a:lnTo>
                <a:lnTo>
                  <a:pt x="4865523" y="727027"/>
                </a:lnTo>
                <a:lnTo>
                  <a:pt x="4864908" y="727216"/>
                </a:lnTo>
                <a:close/>
                <a:moveTo>
                  <a:pt x="5264678" y="723216"/>
                </a:moveTo>
                <a:lnTo>
                  <a:pt x="5271930" y="723345"/>
                </a:lnTo>
                <a:lnTo>
                  <a:pt x="5264669" y="725974"/>
                </a:lnTo>
                <a:cubicBezTo>
                  <a:pt x="5256920" y="727482"/>
                  <a:pt x="5237243" y="729989"/>
                  <a:pt x="5232188" y="730129"/>
                </a:cubicBezTo>
                <a:cubicBezTo>
                  <a:pt x="5230500" y="730175"/>
                  <a:pt x="5230441" y="729958"/>
                  <a:pt x="5232990" y="729355"/>
                </a:cubicBezTo>
                <a:lnTo>
                  <a:pt x="5253878" y="724397"/>
                </a:lnTo>
                <a:close/>
                <a:moveTo>
                  <a:pt x="4909965" y="723132"/>
                </a:moveTo>
                <a:lnTo>
                  <a:pt x="4894065" y="730964"/>
                </a:lnTo>
                <a:lnTo>
                  <a:pt x="4891923" y="731192"/>
                </a:lnTo>
                <a:lnTo>
                  <a:pt x="4893162" y="730614"/>
                </a:lnTo>
                <a:close/>
                <a:moveTo>
                  <a:pt x="4857662" y="722586"/>
                </a:moveTo>
                <a:lnTo>
                  <a:pt x="4856431" y="724377"/>
                </a:lnTo>
                <a:lnTo>
                  <a:pt x="4826511" y="742916"/>
                </a:lnTo>
                <a:lnTo>
                  <a:pt x="4797729" y="752663"/>
                </a:lnTo>
                <a:cubicBezTo>
                  <a:pt x="4789857" y="754571"/>
                  <a:pt x="4798594" y="749217"/>
                  <a:pt x="4811672" y="742473"/>
                </a:cubicBezTo>
                <a:lnTo>
                  <a:pt x="4820732" y="737974"/>
                </a:lnTo>
                <a:lnTo>
                  <a:pt x="4821746" y="738292"/>
                </a:lnTo>
                <a:lnTo>
                  <a:pt x="4828340" y="734280"/>
                </a:lnTo>
                <a:lnTo>
                  <a:pt x="4839982" y="728876"/>
                </a:lnTo>
                <a:lnTo>
                  <a:pt x="4851020" y="724221"/>
                </a:lnTo>
                <a:close/>
                <a:moveTo>
                  <a:pt x="4943154" y="718935"/>
                </a:moveTo>
                <a:lnTo>
                  <a:pt x="4939562" y="721964"/>
                </a:lnTo>
                <a:cubicBezTo>
                  <a:pt x="4933276" y="725075"/>
                  <a:pt x="4926156" y="727012"/>
                  <a:pt x="4918674" y="728329"/>
                </a:cubicBezTo>
                <a:lnTo>
                  <a:pt x="4911008" y="729150"/>
                </a:lnTo>
                <a:lnTo>
                  <a:pt x="4933705" y="721406"/>
                </a:lnTo>
                <a:close/>
                <a:moveTo>
                  <a:pt x="4853174" y="717900"/>
                </a:moveTo>
                <a:lnTo>
                  <a:pt x="4860028" y="720009"/>
                </a:lnTo>
                <a:lnTo>
                  <a:pt x="4861982" y="721486"/>
                </a:lnTo>
                <a:lnTo>
                  <a:pt x="4861413" y="721661"/>
                </a:lnTo>
                <a:lnTo>
                  <a:pt x="4857662" y="722586"/>
                </a:lnTo>
                <a:lnTo>
                  <a:pt x="4858053" y="722016"/>
                </a:lnTo>
                <a:cubicBezTo>
                  <a:pt x="4857106" y="722018"/>
                  <a:pt x="4854824" y="722735"/>
                  <a:pt x="4851660" y="723951"/>
                </a:cubicBezTo>
                <a:lnTo>
                  <a:pt x="4851020" y="724221"/>
                </a:lnTo>
                <a:lnTo>
                  <a:pt x="4843835" y="725991"/>
                </a:lnTo>
                <a:cubicBezTo>
                  <a:pt x="4842130" y="726187"/>
                  <a:pt x="4841189" y="726060"/>
                  <a:pt x="4841246" y="725518"/>
                </a:cubicBezTo>
                <a:lnTo>
                  <a:pt x="4841695" y="725127"/>
                </a:lnTo>
                <a:lnTo>
                  <a:pt x="4842689" y="724439"/>
                </a:lnTo>
                <a:lnTo>
                  <a:pt x="4847765" y="720849"/>
                </a:lnTo>
                <a:close/>
                <a:moveTo>
                  <a:pt x="4851479" y="717379"/>
                </a:moveTo>
                <a:lnTo>
                  <a:pt x="4852310" y="717635"/>
                </a:lnTo>
                <a:lnTo>
                  <a:pt x="4847765" y="720849"/>
                </a:lnTo>
                <a:lnTo>
                  <a:pt x="4844643" y="722551"/>
                </a:lnTo>
                <a:lnTo>
                  <a:pt x="4841695" y="725127"/>
                </a:lnTo>
                <a:lnTo>
                  <a:pt x="4829276" y="733710"/>
                </a:lnTo>
                <a:lnTo>
                  <a:pt x="4828340" y="734280"/>
                </a:lnTo>
                <a:lnTo>
                  <a:pt x="4825743" y="735485"/>
                </a:lnTo>
                <a:lnTo>
                  <a:pt x="4820732" y="737974"/>
                </a:lnTo>
                <a:lnTo>
                  <a:pt x="4820198" y="737805"/>
                </a:lnTo>
                <a:cubicBezTo>
                  <a:pt x="4820690" y="736756"/>
                  <a:pt x="4822194" y="734797"/>
                  <a:pt x="4824728" y="731867"/>
                </a:cubicBezTo>
                <a:lnTo>
                  <a:pt x="4826748" y="729647"/>
                </a:lnTo>
                <a:lnTo>
                  <a:pt x="4834572" y="725696"/>
                </a:lnTo>
                <a:cubicBezTo>
                  <a:pt x="4844669" y="720658"/>
                  <a:pt x="4851375" y="717411"/>
                  <a:pt x="4851479" y="717379"/>
                </a:cubicBezTo>
                <a:close/>
                <a:moveTo>
                  <a:pt x="5250797" y="712124"/>
                </a:moveTo>
                <a:lnTo>
                  <a:pt x="5246055" y="713841"/>
                </a:lnTo>
                <a:lnTo>
                  <a:pt x="5238135" y="714686"/>
                </a:lnTo>
                <a:close/>
                <a:moveTo>
                  <a:pt x="4903079" y="710710"/>
                </a:moveTo>
                <a:lnTo>
                  <a:pt x="4893682" y="717688"/>
                </a:lnTo>
                <a:lnTo>
                  <a:pt x="4892075" y="718747"/>
                </a:lnTo>
                <a:lnTo>
                  <a:pt x="4880952" y="721946"/>
                </a:lnTo>
                <a:lnTo>
                  <a:pt x="4861562" y="731817"/>
                </a:lnTo>
                <a:lnTo>
                  <a:pt x="4861383" y="731375"/>
                </a:lnTo>
                <a:lnTo>
                  <a:pt x="4864775" y="727373"/>
                </a:lnTo>
                <a:lnTo>
                  <a:pt x="4865523" y="727027"/>
                </a:lnTo>
                <a:lnTo>
                  <a:pt x="4868219" y="726203"/>
                </a:lnTo>
                <a:lnTo>
                  <a:pt x="4867878" y="725945"/>
                </a:lnTo>
                <a:lnTo>
                  <a:pt x="4887787" y="716775"/>
                </a:lnTo>
                <a:lnTo>
                  <a:pt x="4897786" y="711985"/>
                </a:lnTo>
                <a:close/>
                <a:moveTo>
                  <a:pt x="5277732" y="710461"/>
                </a:moveTo>
                <a:lnTo>
                  <a:pt x="5266169" y="717341"/>
                </a:lnTo>
                <a:cubicBezTo>
                  <a:pt x="5261863" y="719908"/>
                  <a:pt x="5255613" y="718469"/>
                  <a:pt x="5250333" y="719032"/>
                </a:cubicBezTo>
                <a:lnTo>
                  <a:pt x="5229210" y="721286"/>
                </a:lnTo>
                <a:lnTo>
                  <a:pt x="5224059" y="721130"/>
                </a:lnTo>
                <a:lnTo>
                  <a:pt x="5229463" y="719847"/>
                </a:lnTo>
                <a:cubicBezTo>
                  <a:pt x="5239655" y="717428"/>
                  <a:pt x="5250582" y="717593"/>
                  <a:pt x="5261143" y="716467"/>
                </a:cubicBezTo>
                <a:close/>
                <a:moveTo>
                  <a:pt x="5681818" y="707825"/>
                </a:moveTo>
                <a:lnTo>
                  <a:pt x="5682039" y="709679"/>
                </a:lnTo>
                <a:lnTo>
                  <a:pt x="5674749" y="715589"/>
                </a:lnTo>
                <a:lnTo>
                  <a:pt x="5659668" y="719126"/>
                </a:lnTo>
                <a:lnTo>
                  <a:pt x="5671229" y="712244"/>
                </a:lnTo>
                <a:close/>
                <a:moveTo>
                  <a:pt x="5602954" y="707813"/>
                </a:moveTo>
                <a:cubicBezTo>
                  <a:pt x="5603985" y="707884"/>
                  <a:pt x="5604544" y="708360"/>
                  <a:pt x="5604346" y="709498"/>
                </a:cubicBezTo>
                <a:cubicBezTo>
                  <a:pt x="5603442" y="714685"/>
                  <a:pt x="5593564" y="714124"/>
                  <a:pt x="5587756" y="715503"/>
                </a:cubicBezTo>
                <a:cubicBezTo>
                  <a:pt x="5582660" y="716713"/>
                  <a:pt x="5571916" y="717193"/>
                  <a:pt x="5571916" y="717193"/>
                </a:cubicBezTo>
                <a:cubicBezTo>
                  <a:pt x="5573731" y="716592"/>
                  <a:pt x="5576750" y="715270"/>
                  <a:pt x="5580418" y="713652"/>
                </a:cubicBezTo>
                <a:lnTo>
                  <a:pt x="5582249" y="712867"/>
                </a:lnTo>
                <a:lnTo>
                  <a:pt x="5599313" y="708621"/>
                </a:lnTo>
                <a:lnTo>
                  <a:pt x="5601191" y="708123"/>
                </a:lnTo>
                <a:close/>
                <a:moveTo>
                  <a:pt x="5770541" y="707296"/>
                </a:moveTo>
                <a:cubicBezTo>
                  <a:pt x="5777300" y="710568"/>
                  <a:pt x="5761832" y="717638"/>
                  <a:pt x="5757479" y="722809"/>
                </a:cubicBezTo>
                <a:cubicBezTo>
                  <a:pt x="5748346" y="725667"/>
                  <a:pt x="5739332" y="728794"/>
                  <a:pt x="5730079" y="731381"/>
                </a:cubicBezTo>
                <a:cubicBezTo>
                  <a:pt x="5721508" y="733776"/>
                  <a:pt x="5713987" y="735487"/>
                  <a:pt x="5706335" y="736916"/>
                </a:cubicBezTo>
                <a:lnTo>
                  <a:pt x="5690800" y="739354"/>
                </a:lnTo>
                <a:lnTo>
                  <a:pt x="5695578" y="736599"/>
                </a:lnTo>
                <a:cubicBezTo>
                  <a:pt x="5698307" y="734647"/>
                  <a:pt x="5701017" y="732655"/>
                  <a:pt x="5704180" y="731320"/>
                </a:cubicBezTo>
                <a:cubicBezTo>
                  <a:pt x="5712877" y="727647"/>
                  <a:pt x="5722777" y="726239"/>
                  <a:pt x="5731581" y="722748"/>
                </a:cubicBezTo>
                <a:cubicBezTo>
                  <a:pt x="5735850" y="721054"/>
                  <a:pt x="5738871" y="717561"/>
                  <a:pt x="5743139" y="715866"/>
                </a:cubicBezTo>
                <a:cubicBezTo>
                  <a:pt x="5751944" y="712375"/>
                  <a:pt x="5761729" y="703028"/>
                  <a:pt x="5770541" y="707296"/>
                </a:cubicBezTo>
                <a:close/>
                <a:moveTo>
                  <a:pt x="4908076" y="707000"/>
                </a:moveTo>
                <a:lnTo>
                  <a:pt x="4907863" y="707156"/>
                </a:lnTo>
                <a:lnTo>
                  <a:pt x="4897786" y="711985"/>
                </a:lnTo>
                <a:lnTo>
                  <a:pt x="4883393" y="715451"/>
                </a:lnTo>
                <a:cubicBezTo>
                  <a:pt x="4878486" y="716835"/>
                  <a:pt x="4873905" y="718583"/>
                  <a:pt x="4870090" y="721101"/>
                </a:cubicBezTo>
                <a:lnTo>
                  <a:pt x="4866725" y="725073"/>
                </a:lnTo>
                <a:lnTo>
                  <a:pt x="4861982" y="721486"/>
                </a:lnTo>
                <a:lnTo>
                  <a:pt x="4886283" y="713976"/>
                </a:lnTo>
                <a:cubicBezTo>
                  <a:pt x="4894557" y="711346"/>
                  <a:pt x="4902197" y="708890"/>
                  <a:pt x="4907355" y="707346"/>
                </a:cubicBezTo>
                <a:close/>
                <a:moveTo>
                  <a:pt x="5615907" y="702616"/>
                </a:moveTo>
                <a:cubicBezTo>
                  <a:pt x="5618926" y="703141"/>
                  <a:pt x="5616163" y="704142"/>
                  <a:pt x="5611952" y="705263"/>
                </a:cubicBezTo>
                <a:lnTo>
                  <a:pt x="5601191" y="708123"/>
                </a:lnTo>
                <a:lnTo>
                  <a:pt x="5598723" y="708559"/>
                </a:lnTo>
                <a:cubicBezTo>
                  <a:pt x="5595332" y="709523"/>
                  <a:pt x="5591174" y="711083"/>
                  <a:pt x="5588504" y="711186"/>
                </a:cubicBezTo>
                <a:lnTo>
                  <a:pt x="5585985" y="711265"/>
                </a:lnTo>
                <a:lnTo>
                  <a:pt x="5592811" y="708337"/>
                </a:lnTo>
                <a:cubicBezTo>
                  <a:pt x="5601624" y="704771"/>
                  <a:pt x="5610809" y="701728"/>
                  <a:pt x="5615907" y="702616"/>
                </a:cubicBezTo>
                <a:close/>
                <a:moveTo>
                  <a:pt x="4953491" y="701078"/>
                </a:moveTo>
                <a:lnTo>
                  <a:pt x="4957208" y="702745"/>
                </a:lnTo>
                <a:lnTo>
                  <a:pt x="4942725" y="708894"/>
                </a:lnTo>
                <a:cubicBezTo>
                  <a:pt x="4932423" y="713306"/>
                  <a:pt x="4923187" y="717300"/>
                  <a:pt x="4914950" y="720911"/>
                </a:cubicBezTo>
                <a:lnTo>
                  <a:pt x="4909965" y="723132"/>
                </a:lnTo>
                <a:lnTo>
                  <a:pt x="4924095" y="716170"/>
                </a:lnTo>
                <a:cubicBezTo>
                  <a:pt x="4937253" y="709293"/>
                  <a:pt x="4908978" y="717554"/>
                  <a:pt x="4886320" y="725297"/>
                </a:cubicBezTo>
                <a:lnTo>
                  <a:pt x="4875988" y="729091"/>
                </a:lnTo>
                <a:lnTo>
                  <a:pt x="4877725" y="727846"/>
                </a:lnTo>
                <a:cubicBezTo>
                  <a:pt x="4880385" y="726154"/>
                  <a:pt x="4883519" y="724260"/>
                  <a:pt x="4886415" y="722468"/>
                </a:cubicBezTo>
                <a:lnTo>
                  <a:pt x="4892075" y="718747"/>
                </a:lnTo>
                <a:lnTo>
                  <a:pt x="4905131" y="714989"/>
                </a:lnTo>
                <a:cubicBezTo>
                  <a:pt x="4923720" y="708748"/>
                  <a:pt x="4944777" y="700900"/>
                  <a:pt x="4953491" y="701078"/>
                </a:cubicBezTo>
                <a:close/>
                <a:moveTo>
                  <a:pt x="5372267" y="700699"/>
                </a:moveTo>
                <a:lnTo>
                  <a:pt x="5354868" y="704931"/>
                </a:lnTo>
                <a:lnTo>
                  <a:pt x="5351145" y="705450"/>
                </a:lnTo>
                <a:lnTo>
                  <a:pt x="5349291" y="706065"/>
                </a:lnTo>
                <a:lnTo>
                  <a:pt x="5317589" y="711393"/>
                </a:lnTo>
                <a:lnTo>
                  <a:pt x="5325229" y="709060"/>
                </a:lnTo>
                <a:cubicBezTo>
                  <a:pt x="5332123" y="707408"/>
                  <a:pt x="5341420" y="705691"/>
                  <a:pt x="5346119" y="704576"/>
                </a:cubicBezTo>
                <a:cubicBezTo>
                  <a:pt x="5351213" y="703367"/>
                  <a:pt x="5356773" y="703830"/>
                  <a:pt x="5361955" y="702885"/>
                </a:cubicBezTo>
                <a:close/>
                <a:moveTo>
                  <a:pt x="5295073" y="700138"/>
                </a:moveTo>
                <a:cubicBezTo>
                  <a:pt x="5285941" y="702996"/>
                  <a:pt x="5276927" y="706123"/>
                  <a:pt x="5267674" y="708710"/>
                </a:cubicBezTo>
                <a:lnTo>
                  <a:pt x="5250797" y="712124"/>
                </a:lnTo>
                <a:lnTo>
                  <a:pt x="5270085" y="705140"/>
                </a:lnTo>
                <a:lnTo>
                  <a:pt x="5275350" y="704152"/>
                </a:lnTo>
                <a:cubicBezTo>
                  <a:pt x="5283305" y="702649"/>
                  <a:pt x="5290224" y="701290"/>
                  <a:pt x="5295073" y="700138"/>
                </a:cubicBezTo>
                <a:close/>
                <a:moveTo>
                  <a:pt x="5378522" y="699177"/>
                </a:moveTo>
                <a:lnTo>
                  <a:pt x="5376183" y="699867"/>
                </a:lnTo>
                <a:lnTo>
                  <a:pt x="5372267" y="700699"/>
                </a:lnTo>
                <a:close/>
                <a:moveTo>
                  <a:pt x="5349123" y="687312"/>
                </a:moveTo>
                <a:lnTo>
                  <a:pt x="5295073" y="700138"/>
                </a:lnTo>
                <a:cubicBezTo>
                  <a:pt x="5320395" y="694129"/>
                  <a:pt x="5321422" y="692557"/>
                  <a:pt x="5322361" y="691670"/>
                </a:cubicBezTo>
                <a:lnTo>
                  <a:pt x="5323242" y="691410"/>
                </a:lnTo>
                <a:lnTo>
                  <a:pt x="5332130" y="689597"/>
                </a:lnTo>
                <a:lnTo>
                  <a:pt x="5334540" y="689246"/>
                </a:lnTo>
                <a:close/>
                <a:moveTo>
                  <a:pt x="4996361" y="686218"/>
                </a:moveTo>
                <a:lnTo>
                  <a:pt x="4998600" y="693181"/>
                </a:lnTo>
                <a:lnTo>
                  <a:pt x="4989699" y="703622"/>
                </a:lnTo>
                <a:lnTo>
                  <a:pt x="4987793" y="704704"/>
                </a:lnTo>
                <a:lnTo>
                  <a:pt x="4968579" y="712288"/>
                </a:lnTo>
                <a:lnTo>
                  <a:pt x="4943154" y="718935"/>
                </a:lnTo>
                <a:lnTo>
                  <a:pt x="4955452" y="708568"/>
                </a:lnTo>
                <a:cubicBezTo>
                  <a:pt x="4957285" y="705916"/>
                  <a:pt x="4957884" y="704065"/>
                  <a:pt x="4957480" y="702867"/>
                </a:cubicBezTo>
                <a:lnTo>
                  <a:pt x="4957208" y="702745"/>
                </a:lnTo>
                <a:lnTo>
                  <a:pt x="4976893" y="694385"/>
                </a:lnTo>
                <a:close/>
                <a:moveTo>
                  <a:pt x="4901531" y="683171"/>
                </a:moveTo>
                <a:lnTo>
                  <a:pt x="4891557" y="692440"/>
                </a:lnTo>
                <a:cubicBezTo>
                  <a:pt x="4889672" y="694871"/>
                  <a:pt x="4889016" y="696565"/>
                  <a:pt x="4889352" y="697644"/>
                </a:cubicBezTo>
                <a:lnTo>
                  <a:pt x="4889916" y="697872"/>
                </a:lnTo>
                <a:lnTo>
                  <a:pt x="4853174" y="717900"/>
                </a:lnTo>
                <a:lnTo>
                  <a:pt x="4852310" y="717635"/>
                </a:lnTo>
                <a:lnTo>
                  <a:pt x="4861889" y="710861"/>
                </a:lnTo>
                <a:cubicBezTo>
                  <a:pt x="4869245" y="705658"/>
                  <a:pt x="4877546" y="699803"/>
                  <a:pt x="4886781" y="693356"/>
                </a:cubicBezTo>
                <a:close/>
                <a:moveTo>
                  <a:pt x="5442732" y="681647"/>
                </a:moveTo>
                <a:lnTo>
                  <a:pt x="5437839" y="683086"/>
                </a:lnTo>
                <a:cubicBezTo>
                  <a:pt x="5434213" y="684270"/>
                  <a:pt x="5427847" y="686353"/>
                  <a:pt x="5416007" y="690059"/>
                </a:cubicBezTo>
                <a:lnTo>
                  <a:pt x="5378522" y="699177"/>
                </a:lnTo>
                <a:lnTo>
                  <a:pt x="5386000" y="696969"/>
                </a:lnTo>
                <a:cubicBezTo>
                  <a:pt x="5392106" y="694946"/>
                  <a:pt x="5398368" y="692612"/>
                  <a:pt x="5410978" y="689183"/>
                </a:cubicBezTo>
                <a:close/>
                <a:moveTo>
                  <a:pt x="5443388" y="681491"/>
                </a:moveTo>
                <a:lnTo>
                  <a:pt x="5442732" y="681647"/>
                </a:lnTo>
                <a:lnTo>
                  <a:pt x="5443121" y="681532"/>
                </a:lnTo>
                <a:lnTo>
                  <a:pt x="5443364" y="681493"/>
                </a:lnTo>
                <a:close/>
                <a:moveTo>
                  <a:pt x="4949465" y="680869"/>
                </a:moveTo>
                <a:lnTo>
                  <a:pt x="4927793" y="697260"/>
                </a:lnTo>
                <a:lnTo>
                  <a:pt x="4915001" y="703663"/>
                </a:lnTo>
                <a:lnTo>
                  <a:pt x="4908076" y="707000"/>
                </a:lnTo>
                <a:lnTo>
                  <a:pt x="4918820" y="699020"/>
                </a:lnTo>
                <a:cubicBezTo>
                  <a:pt x="4928088" y="692500"/>
                  <a:pt x="4937961" y="686158"/>
                  <a:pt x="4947586" y="681419"/>
                </a:cubicBezTo>
                <a:close/>
                <a:moveTo>
                  <a:pt x="5449593" y="680827"/>
                </a:moveTo>
                <a:lnTo>
                  <a:pt x="5448478" y="681001"/>
                </a:lnTo>
                <a:lnTo>
                  <a:pt x="5443388" y="681491"/>
                </a:lnTo>
                <a:lnTo>
                  <a:pt x="5443404" y="681487"/>
                </a:lnTo>
                <a:close/>
                <a:moveTo>
                  <a:pt x="5536931" y="679979"/>
                </a:moveTo>
                <a:lnTo>
                  <a:pt x="5521100" y="681668"/>
                </a:lnTo>
                <a:cubicBezTo>
                  <a:pt x="5519766" y="681720"/>
                  <a:pt x="5519760" y="681676"/>
                  <a:pt x="5520582" y="681572"/>
                </a:cubicBezTo>
                <a:cubicBezTo>
                  <a:pt x="5521814" y="681414"/>
                  <a:pt x="5524914" y="681122"/>
                  <a:pt x="5528200" y="680816"/>
                </a:cubicBezTo>
                <a:close/>
                <a:moveTo>
                  <a:pt x="4946097" y="679614"/>
                </a:moveTo>
                <a:lnTo>
                  <a:pt x="4939215" y="683077"/>
                </a:lnTo>
                <a:cubicBezTo>
                  <a:pt x="4921841" y="691068"/>
                  <a:pt x="4901427" y="699049"/>
                  <a:pt x="4893097" y="699160"/>
                </a:cubicBezTo>
                <a:lnTo>
                  <a:pt x="4889916" y="697872"/>
                </a:lnTo>
                <a:lnTo>
                  <a:pt x="4897392" y="693797"/>
                </a:lnTo>
                <a:close/>
                <a:moveTo>
                  <a:pt x="5552779" y="678288"/>
                </a:moveTo>
                <a:lnTo>
                  <a:pt x="5536931" y="679979"/>
                </a:lnTo>
                <a:lnTo>
                  <a:pt x="5536940" y="679978"/>
                </a:lnTo>
                <a:close/>
                <a:moveTo>
                  <a:pt x="4954269" y="677235"/>
                </a:moveTo>
                <a:cubicBezTo>
                  <a:pt x="4957432" y="676811"/>
                  <a:pt x="4959126" y="676937"/>
                  <a:pt x="4959626" y="677504"/>
                </a:cubicBezTo>
                <a:lnTo>
                  <a:pt x="4959328" y="677982"/>
                </a:lnTo>
                <a:lnTo>
                  <a:pt x="4949465" y="680869"/>
                </a:lnTo>
                <a:close/>
                <a:moveTo>
                  <a:pt x="4974861" y="673437"/>
                </a:moveTo>
                <a:cubicBezTo>
                  <a:pt x="4978999" y="673384"/>
                  <a:pt x="4982860" y="674088"/>
                  <a:pt x="4986341" y="675726"/>
                </a:cubicBezTo>
                <a:lnTo>
                  <a:pt x="4992291" y="680843"/>
                </a:lnTo>
                <a:lnTo>
                  <a:pt x="4983161" y="683960"/>
                </a:lnTo>
                <a:cubicBezTo>
                  <a:pt x="4963926" y="690585"/>
                  <a:pt x="4940745" y="698663"/>
                  <a:pt x="4913249" y="708260"/>
                </a:cubicBezTo>
                <a:lnTo>
                  <a:pt x="4903079" y="710710"/>
                </a:lnTo>
                <a:lnTo>
                  <a:pt x="4907863" y="707156"/>
                </a:lnTo>
                <a:lnTo>
                  <a:pt x="4911505" y="705411"/>
                </a:lnTo>
                <a:lnTo>
                  <a:pt x="4915001" y="703663"/>
                </a:lnTo>
                <a:lnTo>
                  <a:pt x="4926923" y="697918"/>
                </a:lnTo>
                <a:lnTo>
                  <a:pt x="4927793" y="697260"/>
                </a:lnTo>
                <a:lnTo>
                  <a:pt x="4939203" y="691549"/>
                </a:lnTo>
                <a:cubicBezTo>
                  <a:pt x="4947646" y="687093"/>
                  <a:pt x="4954576" y="683091"/>
                  <a:pt x="4957812" y="680414"/>
                </a:cubicBezTo>
                <a:lnTo>
                  <a:pt x="4959328" y="677982"/>
                </a:lnTo>
                <a:close/>
                <a:moveTo>
                  <a:pt x="5771522" y="671891"/>
                </a:moveTo>
                <a:cubicBezTo>
                  <a:pt x="5761026" y="681435"/>
                  <a:pt x="5745321" y="685476"/>
                  <a:pt x="5731808" y="691660"/>
                </a:cubicBezTo>
                <a:cubicBezTo>
                  <a:pt x="5719573" y="697263"/>
                  <a:pt x="5697811" y="702352"/>
                  <a:pt x="5683046" y="707312"/>
                </a:cubicBezTo>
                <a:lnTo>
                  <a:pt x="5681818" y="707825"/>
                </a:lnTo>
                <a:lnTo>
                  <a:pt x="5681733" y="707114"/>
                </a:lnTo>
                <a:lnTo>
                  <a:pt x="5680806" y="706630"/>
                </a:lnTo>
                <a:lnTo>
                  <a:pt x="5727532" y="686469"/>
                </a:lnTo>
                <a:cubicBezTo>
                  <a:pt x="5730794" y="685288"/>
                  <a:pt x="5774490" y="669191"/>
                  <a:pt x="5771522" y="671891"/>
                </a:cubicBezTo>
                <a:close/>
                <a:moveTo>
                  <a:pt x="5425512" y="670893"/>
                </a:moveTo>
                <a:lnTo>
                  <a:pt x="5422945" y="671536"/>
                </a:lnTo>
                <a:cubicBezTo>
                  <a:pt x="5417129" y="673018"/>
                  <a:pt x="5411768" y="674408"/>
                  <a:pt x="5408202" y="675360"/>
                </a:cubicBezTo>
                <a:cubicBezTo>
                  <a:pt x="5398903" y="677839"/>
                  <a:pt x="5390305" y="682008"/>
                  <a:pt x="5380799" y="683930"/>
                </a:cubicBezTo>
                <a:cubicBezTo>
                  <a:pt x="5370491" y="686015"/>
                  <a:pt x="5359628" y="685936"/>
                  <a:pt x="5349123" y="687312"/>
                </a:cubicBezTo>
                <a:lnTo>
                  <a:pt x="5359934" y="684746"/>
                </a:lnTo>
                <a:cubicBezTo>
                  <a:pt x="5394105" y="676636"/>
                  <a:pt x="5412159" y="672840"/>
                  <a:pt x="5421203" y="671334"/>
                </a:cubicBezTo>
                <a:close/>
                <a:moveTo>
                  <a:pt x="5539284" y="670735"/>
                </a:moveTo>
                <a:cubicBezTo>
                  <a:pt x="5540946" y="670598"/>
                  <a:pt x="5540990" y="670742"/>
                  <a:pt x="5538442" y="671346"/>
                </a:cubicBezTo>
                <a:cubicBezTo>
                  <a:pt x="5520425" y="675622"/>
                  <a:pt x="5502836" y="681229"/>
                  <a:pt x="5484393" y="684173"/>
                </a:cubicBezTo>
                <a:cubicBezTo>
                  <a:pt x="5475507" y="685591"/>
                  <a:pt x="5466422" y="686369"/>
                  <a:pt x="5457744" y="688428"/>
                </a:cubicBezTo>
                <a:cubicBezTo>
                  <a:pt x="5451934" y="689808"/>
                  <a:pt x="5446684" y="692433"/>
                  <a:pt x="5441153" y="694436"/>
                </a:cubicBezTo>
                <a:cubicBezTo>
                  <a:pt x="5435874" y="694999"/>
                  <a:pt x="5420013" y="695202"/>
                  <a:pt x="5425312" y="696124"/>
                </a:cubicBezTo>
                <a:cubicBezTo>
                  <a:pt x="5445924" y="699712"/>
                  <a:pt x="5492486" y="690172"/>
                  <a:pt x="5504510" y="687675"/>
                </a:cubicBezTo>
                <a:cubicBezTo>
                  <a:pt x="5510373" y="686456"/>
                  <a:pt x="5515207" y="682814"/>
                  <a:pt x="5521100" y="681668"/>
                </a:cubicBezTo>
                <a:cubicBezTo>
                  <a:pt x="5535012" y="681125"/>
                  <a:pt x="5549070" y="681507"/>
                  <a:pt x="5562837" y="680039"/>
                </a:cubicBezTo>
                <a:cubicBezTo>
                  <a:pt x="5568115" y="679475"/>
                  <a:pt x="5582985" y="675784"/>
                  <a:pt x="5578677" y="678349"/>
                </a:cubicBezTo>
                <a:cubicBezTo>
                  <a:pt x="5568405" y="684463"/>
                  <a:pt x="5538653" y="692802"/>
                  <a:pt x="5523877" y="695493"/>
                </a:cubicBezTo>
                <a:cubicBezTo>
                  <a:pt x="5518692" y="696437"/>
                  <a:pt x="5512991" y="695632"/>
                  <a:pt x="5508037" y="697182"/>
                </a:cubicBezTo>
                <a:cubicBezTo>
                  <a:pt x="5503604" y="698567"/>
                  <a:pt x="5500327" y="701769"/>
                  <a:pt x="5496475" y="704064"/>
                </a:cubicBezTo>
                <a:cubicBezTo>
                  <a:pt x="5505106" y="704083"/>
                  <a:pt x="5513752" y="704263"/>
                  <a:pt x="5522374" y="704124"/>
                </a:cubicBezTo>
                <a:cubicBezTo>
                  <a:pt x="5529344" y="704012"/>
                  <a:pt x="5549887" y="701732"/>
                  <a:pt x="5543241" y="703309"/>
                </a:cubicBezTo>
                <a:cubicBezTo>
                  <a:pt x="5536035" y="705019"/>
                  <a:pt x="5522743" y="702006"/>
                  <a:pt x="5521622" y="708441"/>
                </a:cubicBezTo>
                <a:cubicBezTo>
                  <a:pt x="5520591" y="714372"/>
                  <a:pt x="5535657" y="708582"/>
                  <a:pt x="5542492" y="707626"/>
                </a:cubicBezTo>
                <a:cubicBezTo>
                  <a:pt x="5549902" y="706587"/>
                  <a:pt x="5556777" y="703830"/>
                  <a:pt x="5564111" y="702495"/>
                </a:cubicBezTo>
                <a:cubicBezTo>
                  <a:pt x="5569295" y="701550"/>
                  <a:pt x="5574765" y="701749"/>
                  <a:pt x="5579949" y="700805"/>
                </a:cubicBezTo>
                <a:cubicBezTo>
                  <a:pt x="5604602" y="696315"/>
                  <a:pt x="5611271" y="689899"/>
                  <a:pt x="5584225" y="705995"/>
                </a:cubicBezTo>
                <a:cubicBezTo>
                  <a:pt x="5566445" y="710216"/>
                  <a:pt x="5554987" y="711915"/>
                  <a:pt x="5567435" y="711833"/>
                </a:cubicBezTo>
                <a:lnTo>
                  <a:pt x="5585985" y="711265"/>
                </a:lnTo>
                <a:lnTo>
                  <a:pt x="5582249" y="712867"/>
                </a:lnTo>
                <a:lnTo>
                  <a:pt x="5577805" y="713972"/>
                </a:lnTo>
                <a:cubicBezTo>
                  <a:pt x="5570462" y="715369"/>
                  <a:pt x="5563082" y="716692"/>
                  <a:pt x="5556076" y="718883"/>
                </a:cubicBezTo>
                <a:cubicBezTo>
                  <a:pt x="5551123" y="720433"/>
                  <a:pt x="5566633" y="717756"/>
                  <a:pt x="5571916" y="717193"/>
                </a:cubicBezTo>
                <a:cubicBezTo>
                  <a:pt x="5560289" y="721047"/>
                  <a:pt x="5547094" y="723286"/>
                  <a:pt x="5534457" y="724015"/>
                </a:cubicBezTo>
                <a:cubicBezTo>
                  <a:pt x="5520574" y="724814"/>
                  <a:pt x="5506488" y="724175"/>
                  <a:pt x="5492718" y="725643"/>
                </a:cubicBezTo>
                <a:lnTo>
                  <a:pt x="5476881" y="727335"/>
                </a:lnTo>
                <a:cubicBezTo>
                  <a:pt x="5446916" y="726427"/>
                  <a:pt x="5431092" y="725470"/>
                  <a:pt x="5399185" y="727152"/>
                </a:cubicBezTo>
                <a:lnTo>
                  <a:pt x="5383349" y="728843"/>
                </a:lnTo>
                <a:cubicBezTo>
                  <a:pt x="5377628" y="725113"/>
                  <a:pt x="5369315" y="728701"/>
                  <a:pt x="5362477" y="729656"/>
                </a:cubicBezTo>
                <a:lnTo>
                  <a:pt x="5353526" y="731029"/>
                </a:lnTo>
                <a:lnTo>
                  <a:pt x="5350955" y="731112"/>
                </a:lnTo>
                <a:cubicBezTo>
                  <a:pt x="5342051" y="731420"/>
                  <a:pt x="5349990" y="731406"/>
                  <a:pt x="5319992" y="735603"/>
                </a:cubicBezTo>
                <a:cubicBezTo>
                  <a:pt x="5317370" y="735970"/>
                  <a:pt x="5312085" y="736162"/>
                  <a:pt x="5308119" y="736378"/>
                </a:cubicBezTo>
                <a:lnTo>
                  <a:pt x="5305314" y="736607"/>
                </a:lnTo>
                <a:lnTo>
                  <a:pt x="5289816" y="730351"/>
                </a:lnTo>
                <a:cubicBezTo>
                  <a:pt x="5284936" y="728214"/>
                  <a:pt x="5280781" y="724332"/>
                  <a:pt x="5275479" y="723409"/>
                </a:cubicBezTo>
                <a:lnTo>
                  <a:pt x="5271930" y="723345"/>
                </a:lnTo>
                <a:lnTo>
                  <a:pt x="5281260" y="719968"/>
                </a:lnTo>
                <a:cubicBezTo>
                  <a:pt x="5288325" y="717909"/>
                  <a:pt x="5295780" y="716821"/>
                  <a:pt x="5302880" y="714837"/>
                </a:cubicBezTo>
                <a:lnTo>
                  <a:pt x="5309590" y="712738"/>
                </a:lnTo>
                <a:lnTo>
                  <a:pt x="5317589" y="711393"/>
                </a:lnTo>
                <a:lnTo>
                  <a:pt x="5317555" y="711403"/>
                </a:lnTo>
                <a:cubicBezTo>
                  <a:pt x="5316177" y="712113"/>
                  <a:pt x="5316275" y="712722"/>
                  <a:pt x="5318719" y="713148"/>
                </a:cubicBezTo>
                <a:cubicBezTo>
                  <a:pt x="5324341" y="714126"/>
                  <a:pt x="5329699" y="712703"/>
                  <a:pt x="5335026" y="710784"/>
                </a:cubicBezTo>
                <a:lnTo>
                  <a:pt x="5349291" y="706065"/>
                </a:lnTo>
                <a:lnTo>
                  <a:pt x="5352241" y="705570"/>
                </a:lnTo>
                <a:lnTo>
                  <a:pt x="5354868" y="704931"/>
                </a:lnTo>
                <a:lnTo>
                  <a:pt x="5393636" y="699505"/>
                </a:lnTo>
                <a:cubicBezTo>
                  <a:pt x="5408269" y="696738"/>
                  <a:pt x="5422121" y="691600"/>
                  <a:pt x="5436875" y="689244"/>
                </a:cubicBezTo>
                <a:cubicBezTo>
                  <a:pt x="5445758" y="687825"/>
                  <a:pt x="5454977" y="687378"/>
                  <a:pt x="5463525" y="684988"/>
                </a:cubicBezTo>
                <a:cubicBezTo>
                  <a:pt x="5471460" y="682770"/>
                  <a:pt x="5478439" y="678690"/>
                  <a:pt x="5485896" y="675541"/>
                </a:cubicBezTo>
                <a:cubicBezTo>
                  <a:pt x="5492852" y="675270"/>
                  <a:pt x="5499847" y="675279"/>
                  <a:pt x="5506761" y="674726"/>
                </a:cubicBezTo>
                <a:cubicBezTo>
                  <a:pt x="5514720" y="674091"/>
                  <a:pt x="5534295" y="671147"/>
                  <a:pt x="5539284" y="670735"/>
                </a:cubicBezTo>
                <a:close/>
                <a:moveTo>
                  <a:pt x="5507514" y="670410"/>
                </a:moveTo>
                <a:cubicBezTo>
                  <a:pt x="5511263" y="671063"/>
                  <a:pt x="5500308" y="672121"/>
                  <a:pt x="5496704" y="672975"/>
                </a:cubicBezTo>
                <a:cubicBezTo>
                  <a:pt x="5489499" y="674686"/>
                  <a:pt x="5482552" y="677310"/>
                  <a:pt x="5475086" y="678106"/>
                </a:cubicBezTo>
                <a:lnTo>
                  <a:pt x="5449593" y="680827"/>
                </a:lnTo>
                <a:lnTo>
                  <a:pt x="5456202" y="679794"/>
                </a:lnTo>
                <a:cubicBezTo>
                  <a:pt x="5459689" y="679196"/>
                  <a:pt x="5464189" y="678371"/>
                  <a:pt x="5470054" y="677230"/>
                </a:cubicBezTo>
                <a:cubicBezTo>
                  <a:pt x="5474768" y="676315"/>
                  <a:pt x="5499768" y="669062"/>
                  <a:pt x="5507514" y="670410"/>
                </a:cubicBezTo>
                <a:close/>
                <a:moveTo>
                  <a:pt x="5174282" y="665114"/>
                </a:moveTo>
                <a:lnTo>
                  <a:pt x="5173929" y="665549"/>
                </a:lnTo>
                <a:cubicBezTo>
                  <a:pt x="5156821" y="680246"/>
                  <a:pt x="5107986" y="705046"/>
                  <a:pt x="5094263" y="699468"/>
                </a:cubicBezTo>
                <a:lnTo>
                  <a:pt x="5093803" y="698507"/>
                </a:lnTo>
                <a:lnTo>
                  <a:pt x="5102567" y="693980"/>
                </a:lnTo>
                <a:close/>
                <a:moveTo>
                  <a:pt x="5452601" y="664317"/>
                </a:moveTo>
                <a:cubicBezTo>
                  <a:pt x="5454884" y="663858"/>
                  <a:pt x="5454943" y="664002"/>
                  <a:pt x="5451441" y="665098"/>
                </a:cubicBezTo>
                <a:cubicBezTo>
                  <a:pt x="5403928" y="679960"/>
                  <a:pt x="5433456" y="671248"/>
                  <a:pt x="5428910" y="670545"/>
                </a:cubicBezTo>
                <a:lnTo>
                  <a:pt x="5425512" y="670893"/>
                </a:lnTo>
                <a:lnTo>
                  <a:pt x="5440422" y="667158"/>
                </a:lnTo>
                <a:cubicBezTo>
                  <a:pt x="5445813" y="665839"/>
                  <a:pt x="5450316" y="664776"/>
                  <a:pt x="5452601" y="664317"/>
                </a:cubicBezTo>
                <a:close/>
                <a:moveTo>
                  <a:pt x="5054141" y="661134"/>
                </a:moveTo>
                <a:lnTo>
                  <a:pt x="5055940" y="661361"/>
                </a:lnTo>
                <a:lnTo>
                  <a:pt x="5017856" y="677204"/>
                </a:lnTo>
                <a:lnTo>
                  <a:pt x="4996361" y="686218"/>
                </a:lnTo>
                <a:lnTo>
                  <a:pt x="4995529" y="683627"/>
                </a:lnTo>
                <a:lnTo>
                  <a:pt x="4992291" y="680843"/>
                </a:lnTo>
                <a:lnTo>
                  <a:pt x="5009097" y="675104"/>
                </a:lnTo>
                <a:cubicBezTo>
                  <a:pt x="5032165" y="667324"/>
                  <a:pt x="5046765" y="662739"/>
                  <a:pt x="5054141" y="661134"/>
                </a:cubicBezTo>
                <a:close/>
                <a:moveTo>
                  <a:pt x="4936008" y="659693"/>
                </a:moveTo>
                <a:lnTo>
                  <a:pt x="4917265" y="672306"/>
                </a:lnTo>
                <a:lnTo>
                  <a:pt x="4901531" y="683171"/>
                </a:lnTo>
                <a:lnTo>
                  <a:pt x="4912574" y="672908"/>
                </a:lnTo>
                <a:close/>
                <a:moveTo>
                  <a:pt x="4939122" y="657597"/>
                </a:moveTo>
                <a:lnTo>
                  <a:pt x="4939689" y="657768"/>
                </a:lnTo>
                <a:lnTo>
                  <a:pt x="4937939" y="658603"/>
                </a:lnTo>
                <a:lnTo>
                  <a:pt x="4936008" y="659693"/>
                </a:lnTo>
                <a:close/>
                <a:moveTo>
                  <a:pt x="4992719" y="632733"/>
                </a:moveTo>
                <a:lnTo>
                  <a:pt x="4977410" y="650095"/>
                </a:lnTo>
                <a:cubicBezTo>
                  <a:pt x="4969048" y="659507"/>
                  <a:pt x="4964228" y="663463"/>
                  <a:pt x="4955592" y="662526"/>
                </a:cubicBezTo>
                <a:lnTo>
                  <a:pt x="4939689" y="657768"/>
                </a:lnTo>
                <a:lnTo>
                  <a:pt x="4991279" y="633131"/>
                </a:lnTo>
                <a:close/>
                <a:moveTo>
                  <a:pt x="5184290" y="629760"/>
                </a:moveTo>
                <a:lnTo>
                  <a:pt x="5187916" y="631736"/>
                </a:lnTo>
                <a:lnTo>
                  <a:pt x="5193279" y="632831"/>
                </a:lnTo>
                <a:lnTo>
                  <a:pt x="5183718" y="638612"/>
                </a:lnTo>
                <a:cubicBezTo>
                  <a:pt x="5177429" y="642054"/>
                  <a:pt x="5174441" y="642564"/>
                  <a:pt x="5177769" y="637101"/>
                </a:cubicBezTo>
                <a:close/>
                <a:moveTo>
                  <a:pt x="831591" y="620032"/>
                </a:moveTo>
                <a:lnTo>
                  <a:pt x="820126" y="629390"/>
                </a:lnTo>
                <a:lnTo>
                  <a:pt x="816631" y="631581"/>
                </a:lnTo>
                <a:lnTo>
                  <a:pt x="804085" y="639450"/>
                </a:lnTo>
                <a:lnTo>
                  <a:pt x="779621" y="650324"/>
                </a:lnTo>
                <a:lnTo>
                  <a:pt x="727644" y="675772"/>
                </a:lnTo>
                <a:lnTo>
                  <a:pt x="730689" y="672073"/>
                </a:lnTo>
                <a:cubicBezTo>
                  <a:pt x="741382" y="665368"/>
                  <a:pt x="752462" y="659244"/>
                  <a:pt x="762766" y="651956"/>
                </a:cubicBezTo>
                <a:lnTo>
                  <a:pt x="786028" y="632971"/>
                </a:lnTo>
                <a:lnTo>
                  <a:pt x="789470" y="631367"/>
                </a:lnTo>
                <a:cubicBezTo>
                  <a:pt x="797854" y="627888"/>
                  <a:pt x="806370" y="624835"/>
                  <a:pt x="814368" y="622673"/>
                </a:cubicBezTo>
                <a:close/>
                <a:moveTo>
                  <a:pt x="836164" y="619331"/>
                </a:moveTo>
                <a:cubicBezTo>
                  <a:pt x="829747" y="624078"/>
                  <a:pt x="826665" y="632252"/>
                  <a:pt x="820941" y="637817"/>
                </a:cubicBezTo>
                <a:cubicBezTo>
                  <a:pt x="813644" y="644910"/>
                  <a:pt x="805174" y="650685"/>
                  <a:pt x="797291" y="657120"/>
                </a:cubicBezTo>
                <a:cubicBezTo>
                  <a:pt x="786326" y="661017"/>
                  <a:pt x="773380" y="676207"/>
                  <a:pt x="764398" y="668810"/>
                </a:cubicBezTo>
                <a:cubicBezTo>
                  <a:pt x="756543" y="662340"/>
                  <a:pt x="779741" y="655384"/>
                  <a:pt x="788048" y="649508"/>
                </a:cubicBezTo>
                <a:lnTo>
                  <a:pt x="804085" y="639450"/>
                </a:lnTo>
                <a:lnTo>
                  <a:pt x="804087" y="639449"/>
                </a:lnTo>
                <a:lnTo>
                  <a:pt x="816631" y="631581"/>
                </a:lnTo>
                <a:lnTo>
                  <a:pt x="820125" y="629391"/>
                </a:lnTo>
                <a:lnTo>
                  <a:pt x="820126" y="629390"/>
                </a:lnTo>
                <a:close/>
                <a:moveTo>
                  <a:pt x="5049021" y="619122"/>
                </a:moveTo>
                <a:lnTo>
                  <a:pt x="5049077" y="619145"/>
                </a:lnTo>
                <a:cubicBezTo>
                  <a:pt x="5049287" y="619967"/>
                  <a:pt x="5048706" y="621249"/>
                  <a:pt x="5047154" y="623096"/>
                </a:cubicBezTo>
                <a:cubicBezTo>
                  <a:pt x="5023872" y="650843"/>
                  <a:pt x="4984723" y="658283"/>
                  <a:pt x="4954269" y="677235"/>
                </a:cubicBezTo>
                <a:lnTo>
                  <a:pt x="4946097" y="679614"/>
                </a:lnTo>
                <a:lnTo>
                  <a:pt x="4961106" y="672065"/>
                </a:lnTo>
                <a:cubicBezTo>
                  <a:pt x="4980291" y="661092"/>
                  <a:pt x="5008692" y="644018"/>
                  <a:pt x="5039267" y="625191"/>
                </a:cubicBezTo>
                <a:close/>
                <a:moveTo>
                  <a:pt x="4763393" y="613104"/>
                </a:moveTo>
                <a:lnTo>
                  <a:pt x="4776262" y="618510"/>
                </a:lnTo>
                <a:cubicBezTo>
                  <a:pt x="4761567" y="622464"/>
                  <a:pt x="4719149" y="638477"/>
                  <a:pt x="4732175" y="630371"/>
                </a:cubicBezTo>
                <a:close/>
                <a:moveTo>
                  <a:pt x="4762302" y="612642"/>
                </a:moveTo>
                <a:lnTo>
                  <a:pt x="4762704" y="612814"/>
                </a:lnTo>
                <a:lnTo>
                  <a:pt x="4762964" y="612923"/>
                </a:lnTo>
                <a:lnTo>
                  <a:pt x="4757640" y="614900"/>
                </a:lnTo>
                <a:lnTo>
                  <a:pt x="4745219" y="619449"/>
                </a:lnTo>
                <a:lnTo>
                  <a:pt x="4761869" y="612809"/>
                </a:lnTo>
                <a:close/>
                <a:moveTo>
                  <a:pt x="4765263" y="612070"/>
                </a:moveTo>
                <a:lnTo>
                  <a:pt x="4763393" y="613104"/>
                </a:lnTo>
                <a:lnTo>
                  <a:pt x="4762964" y="612923"/>
                </a:lnTo>
                <a:close/>
                <a:moveTo>
                  <a:pt x="5011489" y="610476"/>
                </a:moveTo>
                <a:lnTo>
                  <a:pt x="4994621" y="621097"/>
                </a:lnTo>
                <a:cubicBezTo>
                  <a:pt x="4979939" y="630518"/>
                  <a:pt x="4966142" y="639538"/>
                  <a:pt x="4953244" y="648093"/>
                </a:cubicBezTo>
                <a:lnTo>
                  <a:pt x="4939122" y="657597"/>
                </a:lnTo>
                <a:lnTo>
                  <a:pt x="4938860" y="657519"/>
                </a:lnTo>
                <a:lnTo>
                  <a:pt x="4926732" y="652350"/>
                </a:lnTo>
                <a:close/>
                <a:moveTo>
                  <a:pt x="5212319" y="605438"/>
                </a:moveTo>
                <a:lnTo>
                  <a:pt x="5196698" y="615791"/>
                </a:lnTo>
                <a:lnTo>
                  <a:pt x="5184290" y="629760"/>
                </a:lnTo>
                <a:lnTo>
                  <a:pt x="5173760" y="624020"/>
                </a:lnTo>
                <a:close/>
                <a:moveTo>
                  <a:pt x="5245815" y="605379"/>
                </a:moveTo>
                <a:cubicBezTo>
                  <a:pt x="5247812" y="605838"/>
                  <a:pt x="5248753" y="607466"/>
                  <a:pt x="5248261" y="610642"/>
                </a:cubicBezTo>
                <a:lnTo>
                  <a:pt x="5243961" y="617143"/>
                </a:lnTo>
                <a:lnTo>
                  <a:pt x="5202286" y="634669"/>
                </a:lnTo>
                <a:lnTo>
                  <a:pt x="5193279" y="632831"/>
                </a:lnTo>
                <a:lnTo>
                  <a:pt x="5195260" y="631632"/>
                </a:lnTo>
                <a:cubicBezTo>
                  <a:pt x="5212947" y="620409"/>
                  <a:pt x="5237830" y="603545"/>
                  <a:pt x="5245815" y="605379"/>
                </a:cubicBezTo>
                <a:close/>
                <a:moveTo>
                  <a:pt x="5020945" y="604520"/>
                </a:moveTo>
                <a:lnTo>
                  <a:pt x="5020481" y="604924"/>
                </a:lnTo>
                <a:lnTo>
                  <a:pt x="5018281" y="607119"/>
                </a:lnTo>
                <a:lnTo>
                  <a:pt x="5011489" y="610476"/>
                </a:lnTo>
                <a:close/>
                <a:moveTo>
                  <a:pt x="4784801" y="603930"/>
                </a:moveTo>
                <a:lnTo>
                  <a:pt x="4784469" y="604059"/>
                </a:lnTo>
                <a:lnTo>
                  <a:pt x="4772810" y="607895"/>
                </a:lnTo>
                <a:lnTo>
                  <a:pt x="4768725" y="610155"/>
                </a:lnTo>
                <a:lnTo>
                  <a:pt x="4762302" y="612642"/>
                </a:lnTo>
                <a:lnTo>
                  <a:pt x="4755138" y="609586"/>
                </a:lnTo>
                <a:cubicBezTo>
                  <a:pt x="4751990" y="608084"/>
                  <a:pt x="4752525" y="607712"/>
                  <a:pt x="4756123" y="607440"/>
                </a:cubicBezTo>
                <a:cubicBezTo>
                  <a:pt x="4759722" y="607168"/>
                  <a:pt x="4766385" y="606993"/>
                  <a:pt x="4775487" y="605886"/>
                </a:cubicBezTo>
                <a:close/>
                <a:moveTo>
                  <a:pt x="4790296" y="602776"/>
                </a:moveTo>
                <a:lnTo>
                  <a:pt x="4790154" y="602830"/>
                </a:lnTo>
                <a:lnTo>
                  <a:pt x="4765263" y="612070"/>
                </a:lnTo>
                <a:lnTo>
                  <a:pt x="4768725" y="610155"/>
                </a:lnTo>
                <a:lnTo>
                  <a:pt x="4784469" y="604059"/>
                </a:lnTo>
                <a:lnTo>
                  <a:pt x="4784962" y="603896"/>
                </a:lnTo>
                <a:close/>
                <a:moveTo>
                  <a:pt x="4816339" y="593570"/>
                </a:moveTo>
                <a:lnTo>
                  <a:pt x="4819184" y="594676"/>
                </a:lnTo>
                <a:lnTo>
                  <a:pt x="4818995" y="594774"/>
                </a:lnTo>
                <a:cubicBezTo>
                  <a:pt x="4815333" y="596541"/>
                  <a:pt x="4811897" y="598024"/>
                  <a:pt x="4809503" y="598740"/>
                </a:cubicBezTo>
                <a:lnTo>
                  <a:pt x="4790296" y="602776"/>
                </a:lnTo>
                <a:lnTo>
                  <a:pt x="4801924" y="598314"/>
                </a:lnTo>
                <a:close/>
                <a:moveTo>
                  <a:pt x="5245231" y="586110"/>
                </a:moveTo>
                <a:lnTo>
                  <a:pt x="5245207" y="589595"/>
                </a:lnTo>
                <a:lnTo>
                  <a:pt x="5212319" y="605438"/>
                </a:lnTo>
                <a:lnTo>
                  <a:pt x="5220920" y="599741"/>
                </a:lnTo>
                <a:close/>
                <a:moveTo>
                  <a:pt x="4835907" y="584141"/>
                </a:moveTo>
                <a:cubicBezTo>
                  <a:pt x="4838262" y="583297"/>
                  <a:pt x="4838388" y="583609"/>
                  <a:pt x="4837104" y="584595"/>
                </a:cubicBezTo>
                <a:lnTo>
                  <a:pt x="4836167" y="585176"/>
                </a:lnTo>
                <a:lnTo>
                  <a:pt x="4801924" y="598314"/>
                </a:lnTo>
                <a:lnTo>
                  <a:pt x="4784962" y="603896"/>
                </a:lnTo>
                <a:lnTo>
                  <a:pt x="4784801" y="603930"/>
                </a:lnTo>
                <a:close/>
                <a:moveTo>
                  <a:pt x="4846677" y="581051"/>
                </a:moveTo>
                <a:lnTo>
                  <a:pt x="4845810" y="583258"/>
                </a:lnTo>
                <a:cubicBezTo>
                  <a:pt x="4843492" y="585745"/>
                  <a:pt x="4838390" y="589114"/>
                  <a:pt x="4832176" y="592836"/>
                </a:cubicBezTo>
                <a:lnTo>
                  <a:pt x="4825031" y="596949"/>
                </a:lnTo>
                <a:lnTo>
                  <a:pt x="4819184" y="594676"/>
                </a:lnTo>
                <a:lnTo>
                  <a:pt x="4829831" y="589099"/>
                </a:lnTo>
                <a:lnTo>
                  <a:pt x="4836167" y="585176"/>
                </a:lnTo>
                <a:lnTo>
                  <a:pt x="4843509" y="582359"/>
                </a:lnTo>
                <a:close/>
                <a:moveTo>
                  <a:pt x="3706201" y="577102"/>
                </a:moveTo>
                <a:lnTo>
                  <a:pt x="3687325" y="585152"/>
                </a:lnTo>
                <a:lnTo>
                  <a:pt x="3694564" y="584358"/>
                </a:lnTo>
                <a:lnTo>
                  <a:pt x="3705742" y="577436"/>
                </a:lnTo>
                <a:close/>
                <a:moveTo>
                  <a:pt x="3777406" y="575387"/>
                </a:moveTo>
                <a:cubicBezTo>
                  <a:pt x="3777683" y="575238"/>
                  <a:pt x="3776961" y="575265"/>
                  <a:pt x="3774969" y="575532"/>
                </a:cubicBezTo>
                <a:lnTo>
                  <a:pt x="3729034" y="580574"/>
                </a:lnTo>
                <a:lnTo>
                  <a:pt x="3726227" y="582644"/>
                </a:lnTo>
                <a:lnTo>
                  <a:pt x="3732685" y="582825"/>
                </a:lnTo>
                <a:cubicBezTo>
                  <a:pt x="3749722" y="581281"/>
                  <a:pt x="3776027" y="576134"/>
                  <a:pt x="3777406" y="575387"/>
                </a:cubicBezTo>
                <a:close/>
                <a:moveTo>
                  <a:pt x="5297060" y="568363"/>
                </a:moveTo>
                <a:lnTo>
                  <a:pt x="5298270" y="569612"/>
                </a:lnTo>
                <a:lnTo>
                  <a:pt x="5291347" y="572864"/>
                </a:lnTo>
                <a:cubicBezTo>
                  <a:pt x="5288266" y="574503"/>
                  <a:pt x="5286803" y="575584"/>
                  <a:pt x="5287436" y="575912"/>
                </a:cubicBezTo>
                <a:lnTo>
                  <a:pt x="5289816" y="575511"/>
                </a:lnTo>
                <a:lnTo>
                  <a:pt x="5283821" y="579153"/>
                </a:lnTo>
                <a:cubicBezTo>
                  <a:pt x="5280917" y="580914"/>
                  <a:pt x="5278256" y="582581"/>
                  <a:pt x="5276547" y="583874"/>
                </a:cubicBezTo>
                <a:cubicBezTo>
                  <a:pt x="5266095" y="586408"/>
                  <a:pt x="5249652" y="601472"/>
                  <a:pt x="5245193" y="591477"/>
                </a:cubicBezTo>
                <a:lnTo>
                  <a:pt x="5245207" y="589595"/>
                </a:lnTo>
                <a:lnTo>
                  <a:pt x="5252030" y="586307"/>
                </a:lnTo>
                <a:cubicBezTo>
                  <a:pt x="5266776" y="579651"/>
                  <a:pt x="5281078" y="569949"/>
                  <a:pt x="5297060" y="568363"/>
                </a:cubicBezTo>
                <a:close/>
                <a:moveTo>
                  <a:pt x="4710081" y="568258"/>
                </a:moveTo>
                <a:lnTo>
                  <a:pt x="4686638" y="582053"/>
                </a:lnTo>
                <a:lnTo>
                  <a:pt x="4684713" y="582938"/>
                </a:lnTo>
                <a:lnTo>
                  <a:pt x="4673478" y="583578"/>
                </a:lnTo>
                <a:lnTo>
                  <a:pt x="4703218" y="568647"/>
                </a:lnTo>
                <a:close/>
                <a:moveTo>
                  <a:pt x="3882857" y="567372"/>
                </a:moveTo>
                <a:lnTo>
                  <a:pt x="3884834" y="567632"/>
                </a:lnTo>
                <a:cubicBezTo>
                  <a:pt x="3893932" y="570128"/>
                  <a:pt x="3873626" y="577546"/>
                  <a:pt x="3859007" y="577421"/>
                </a:cubicBezTo>
                <a:lnTo>
                  <a:pt x="3853185" y="575842"/>
                </a:lnTo>
                <a:close/>
                <a:moveTo>
                  <a:pt x="651261" y="564101"/>
                </a:moveTo>
                <a:lnTo>
                  <a:pt x="643467" y="571895"/>
                </a:lnTo>
                <a:cubicBezTo>
                  <a:pt x="635000" y="580362"/>
                  <a:pt x="624709" y="587332"/>
                  <a:pt x="618067" y="597295"/>
                </a:cubicBezTo>
                <a:cubicBezTo>
                  <a:pt x="612423" y="605762"/>
                  <a:pt x="608329" y="615500"/>
                  <a:pt x="601134" y="622695"/>
                </a:cubicBezTo>
                <a:cubicBezTo>
                  <a:pt x="593939" y="629890"/>
                  <a:pt x="583680" y="633271"/>
                  <a:pt x="575734" y="639628"/>
                </a:cubicBezTo>
                <a:cubicBezTo>
                  <a:pt x="569501" y="644615"/>
                  <a:pt x="564445" y="650917"/>
                  <a:pt x="558800" y="656561"/>
                </a:cubicBezTo>
                <a:cubicBezTo>
                  <a:pt x="555978" y="665028"/>
                  <a:pt x="554926" y="674308"/>
                  <a:pt x="550334" y="681961"/>
                </a:cubicBezTo>
                <a:cubicBezTo>
                  <a:pt x="540481" y="698383"/>
                  <a:pt x="521845" y="704291"/>
                  <a:pt x="508000" y="715828"/>
                </a:cubicBezTo>
                <a:cubicBezTo>
                  <a:pt x="498802" y="723493"/>
                  <a:pt x="491691" y="733436"/>
                  <a:pt x="482600" y="741228"/>
                </a:cubicBezTo>
                <a:lnTo>
                  <a:pt x="471030" y="749906"/>
                </a:lnTo>
                <a:lnTo>
                  <a:pt x="462243" y="750503"/>
                </a:lnTo>
                <a:cubicBezTo>
                  <a:pt x="457740" y="753056"/>
                  <a:pt x="452968" y="756750"/>
                  <a:pt x="448734" y="758161"/>
                </a:cubicBezTo>
                <a:cubicBezTo>
                  <a:pt x="438960" y="764677"/>
                  <a:pt x="431911" y="769340"/>
                  <a:pt x="426940" y="772604"/>
                </a:cubicBezTo>
                <a:lnTo>
                  <a:pt x="426879" y="772643"/>
                </a:lnTo>
                <a:lnTo>
                  <a:pt x="431800" y="766628"/>
                </a:lnTo>
                <a:cubicBezTo>
                  <a:pt x="490026" y="727810"/>
                  <a:pt x="501907" y="726325"/>
                  <a:pt x="457200" y="741228"/>
                </a:cubicBezTo>
                <a:cubicBezTo>
                  <a:pt x="480611" y="706112"/>
                  <a:pt x="475945" y="709514"/>
                  <a:pt x="516467" y="673495"/>
                </a:cubicBezTo>
                <a:cubicBezTo>
                  <a:pt x="527014" y="664120"/>
                  <a:pt x="539787" y="657470"/>
                  <a:pt x="550334" y="648095"/>
                </a:cubicBezTo>
                <a:cubicBezTo>
                  <a:pt x="565249" y="634837"/>
                  <a:pt x="576062" y="616831"/>
                  <a:pt x="592667" y="605761"/>
                </a:cubicBezTo>
                <a:cubicBezTo>
                  <a:pt x="601134" y="600117"/>
                  <a:pt x="610250" y="595342"/>
                  <a:pt x="618067" y="588828"/>
                </a:cubicBezTo>
                <a:cubicBezTo>
                  <a:pt x="629341" y="579433"/>
                  <a:pt x="637334" y="572556"/>
                  <a:pt x="642849" y="567625"/>
                </a:cubicBezTo>
                <a:lnTo>
                  <a:pt x="642980" y="567499"/>
                </a:lnTo>
                <a:lnTo>
                  <a:pt x="647315" y="566149"/>
                </a:lnTo>
                <a:close/>
                <a:moveTo>
                  <a:pt x="4726827" y="558403"/>
                </a:moveTo>
                <a:lnTo>
                  <a:pt x="4734944" y="561576"/>
                </a:lnTo>
                <a:cubicBezTo>
                  <a:pt x="4738432" y="563039"/>
                  <a:pt x="4741325" y="564468"/>
                  <a:pt x="4742731" y="565812"/>
                </a:cubicBezTo>
                <a:lnTo>
                  <a:pt x="4742555" y="566393"/>
                </a:lnTo>
                <a:lnTo>
                  <a:pt x="4734669" y="566896"/>
                </a:lnTo>
                <a:cubicBezTo>
                  <a:pt x="4731045" y="567100"/>
                  <a:pt x="4726696" y="567329"/>
                  <a:pt x="4721125" y="567633"/>
                </a:cubicBezTo>
                <a:lnTo>
                  <a:pt x="4710081" y="568258"/>
                </a:lnTo>
                <a:close/>
                <a:moveTo>
                  <a:pt x="940823" y="558161"/>
                </a:moveTo>
                <a:cubicBezTo>
                  <a:pt x="901545" y="590217"/>
                  <a:pt x="876364" y="596594"/>
                  <a:pt x="836164" y="619331"/>
                </a:cubicBezTo>
                <a:lnTo>
                  <a:pt x="831591" y="620032"/>
                </a:lnTo>
                <a:lnTo>
                  <a:pt x="843775" y="610088"/>
                </a:lnTo>
                <a:cubicBezTo>
                  <a:pt x="910178" y="568440"/>
                  <a:pt x="824113" y="635230"/>
                  <a:pt x="891891" y="579910"/>
                </a:cubicBezTo>
                <a:cubicBezTo>
                  <a:pt x="891891" y="579910"/>
                  <a:pt x="924965" y="566356"/>
                  <a:pt x="940823" y="558161"/>
                </a:cubicBezTo>
                <a:close/>
                <a:moveTo>
                  <a:pt x="652589" y="556854"/>
                </a:moveTo>
                <a:cubicBezTo>
                  <a:pt x="653789" y="556274"/>
                  <a:pt x="654111" y="556501"/>
                  <a:pt x="652754" y="558107"/>
                </a:cubicBezTo>
                <a:lnTo>
                  <a:pt x="642980" y="567499"/>
                </a:lnTo>
                <a:lnTo>
                  <a:pt x="639716" y="568515"/>
                </a:lnTo>
                <a:cubicBezTo>
                  <a:pt x="637492" y="567609"/>
                  <a:pt x="648990" y="558595"/>
                  <a:pt x="652589" y="556854"/>
                </a:cubicBezTo>
                <a:close/>
                <a:moveTo>
                  <a:pt x="4903829" y="556671"/>
                </a:moveTo>
                <a:lnTo>
                  <a:pt x="4890927" y="565172"/>
                </a:lnTo>
                <a:cubicBezTo>
                  <a:pt x="4886602" y="567228"/>
                  <a:pt x="4882446" y="568417"/>
                  <a:pt x="4878381" y="568907"/>
                </a:cubicBezTo>
                <a:lnTo>
                  <a:pt x="4876777" y="568631"/>
                </a:lnTo>
                <a:lnTo>
                  <a:pt x="4885540" y="565015"/>
                </a:lnTo>
                <a:close/>
                <a:moveTo>
                  <a:pt x="4730379" y="555008"/>
                </a:moveTo>
                <a:lnTo>
                  <a:pt x="4731697" y="555538"/>
                </a:lnTo>
                <a:lnTo>
                  <a:pt x="4726827" y="558403"/>
                </a:lnTo>
                <a:lnTo>
                  <a:pt x="4725023" y="557698"/>
                </a:lnTo>
                <a:close/>
                <a:moveTo>
                  <a:pt x="4714014" y="552798"/>
                </a:moveTo>
                <a:cubicBezTo>
                  <a:pt x="4716312" y="554193"/>
                  <a:pt x="4719801" y="555657"/>
                  <a:pt x="4723587" y="557136"/>
                </a:cubicBezTo>
                <a:lnTo>
                  <a:pt x="4725023" y="557698"/>
                </a:lnTo>
                <a:lnTo>
                  <a:pt x="4703218" y="568647"/>
                </a:lnTo>
                <a:lnTo>
                  <a:pt x="4700233" y="568816"/>
                </a:lnTo>
                <a:cubicBezTo>
                  <a:pt x="4691710" y="569318"/>
                  <a:pt x="4681462" y="569943"/>
                  <a:pt x="4668985" y="570742"/>
                </a:cubicBezTo>
                <a:cubicBezTo>
                  <a:pt x="4660184" y="575609"/>
                  <a:pt x="4632633" y="585508"/>
                  <a:pt x="4642581" y="585341"/>
                </a:cubicBezTo>
                <a:lnTo>
                  <a:pt x="4673478" y="583578"/>
                </a:lnTo>
                <a:lnTo>
                  <a:pt x="4672994" y="583823"/>
                </a:lnTo>
                <a:cubicBezTo>
                  <a:pt x="4667315" y="586672"/>
                  <a:pt x="4658903" y="590258"/>
                  <a:pt x="4649708" y="593704"/>
                </a:cubicBezTo>
                <a:lnTo>
                  <a:pt x="4627605" y="600843"/>
                </a:lnTo>
                <a:lnTo>
                  <a:pt x="4622890" y="598507"/>
                </a:lnTo>
                <a:cubicBezTo>
                  <a:pt x="4617611" y="594884"/>
                  <a:pt x="4614338" y="590319"/>
                  <a:pt x="4618061" y="587773"/>
                </a:cubicBezTo>
                <a:cubicBezTo>
                  <a:pt x="4646368" y="568411"/>
                  <a:pt x="4682030" y="564457"/>
                  <a:pt x="4714014" y="552798"/>
                </a:cubicBezTo>
                <a:close/>
                <a:moveTo>
                  <a:pt x="5366608" y="547988"/>
                </a:moveTo>
                <a:cubicBezTo>
                  <a:pt x="5369337" y="549646"/>
                  <a:pt x="5370706" y="551319"/>
                  <a:pt x="5370962" y="553003"/>
                </a:cubicBezTo>
                <a:lnTo>
                  <a:pt x="5370184" y="554703"/>
                </a:lnTo>
                <a:lnTo>
                  <a:pt x="5341874" y="563157"/>
                </a:lnTo>
                <a:cubicBezTo>
                  <a:pt x="5324374" y="567644"/>
                  <a:pt x="5308360" y="571288"/>
                  <a:pt x="5296117" y="574448"/>
                </a:cubicBezTo>
                <a:lnTo>
                  <a:pt x="5289816" y="575511"/>
                </a:lnTo>
                <a:lnTo>
                  <a:pt x="5292522" y="573868"/>
                </a:lnTo>
                <a:cubicBezTo>
                  <a:pt x="5295184" y="572200"/>
                  <a:pt x="5297368" y="570720"/>
                  <a:pt x="5298361" y="569707"/>
                </a:cubicBezTo>
                <a:lnTo>
                  <a:pt x="5298270" y="569612"/>
                </a:lnTo>
                <a:lnTo>
                  <a:pt x="5304970" y="566466"/>
                </a:lnTo>
                <a:lnTo>
                  <a:pt x="5324928" y="558093"/>
                </a:lnTo>
                <a:close/>
                <a:moveTo>
                  <a:pt x="4690559" y="543058"/>
                </a:moveTo>
                <a:lnTo>
                  <a:pt x="4708780" y="546323"/>
                </a:lnTo>
                <a:lnTo>
                  <a:pt x="4715489" y="549021"/>
                </a:lnTo>
                <a:lnTo>
                  <a:pt x="4693010" y="557183"/>
                </a:lnTo>
                <a:cubicBezTo>
                  <a:pt x="4672613" y="564073"/>
                  <a:pt x="4653783" y="569301"/>
                  <a:pt x="4640959" y="570932"/>
                </a:cubicBezTo>
                <a:lnTo>
                  <a:pt x="4627755" y="570468"/>
                </a:lnTo>
                <a:lnTo>
                  <a:pt x="4637581" y="564772"/>
                </a:lnTo>
                <a:lnTo>
                  <a:pt x="4646351" y="561006"/>
                </a:lnTo>
                <a:cubicBezTo>
                  <a:pt x="4654654" y="556910"/>
                  <a:pt x="4664060" y="553382"/>
                  <a:pt x="4673652" y="549823"/>
                </a:cubicBezTo>
                <a:close/>
                <a:moveTo>
                  <a:pt x="4682132" y="542869"/>
                </a:moveTo>
                <a:lnTo>
                  <a:pt x="4681818" y="543032"/>
                </a:lnTo>
                <a:cubicBezTo>
                  <a:pt x="4671410" y="547764"/>
                  <a:pt x="4660810" y="552280"/>
                  <a:pt x="4650594" y="557226"/>
                </a:cubicBezTo>
                <a:lnTo>
                  <a:pt x="4637581" y="564772"/>
                </a:lnTo>
                <a:lnTo>
                  <a:pt x="4625997" y="569746"/>
                </a:lnTo>
                <a:lnTo>
                  <a:pt x="4622747" y="566899"/>
                </a:lnTo>
                <a:cubicBezTo>
                  <a:pt x="4621298" y="560506"/>
                  <a:pt x="4644397" y="551971"/>
                  <a:pt x="4664523" y="546650"/>
                </a:cubicBezTo>
                <a:close/>
                <a:moveTo>
                  <a:pt x="977866" y="535349"/>
                </a:moveTo>
                <a:lnTo>
                  <a:pt x="969000" y="540577"/>
                </a:lnTo>
                <a:cubicBezTo>
                  <a:pt x="961481" y="545618"/>
                  <a:pt x="953995" y="551353"/>
                  <a:pt x="940823" y="558161"/>
                </a:cubicBezTo>
                <a:cubicBezTo>
                  <a:pt x="948706" y="551727"/>
                  <a:pt x="954959" y="542470"/>
                  <a:pt x="964473" y="538859"/>
                </a:cubicBezTo>
                <a:close/>
                <a:moveTo>
                  <a:pt x="4769655" y="526477"/>
                </a:moveTo>
                <a:lnTo>
                  <a:pt x="4767103" y="529831"/>
                </a:lnTo>
                <a:cubicBezTo>
                  <a:pt x="4758565" y="537859"/>
                  <a:pt x="4748755" y="544781"/>
                  <a:pt x="4738307" y="551028"/>
                </a:cubicBezTo>
                <a:lnTo>
                  <a:pt x="4730379" y="555008"/>
                </a:lnTo>
                <a:lnTo>
                  <a:pt x="4715489" y="549021"/>
                </a:lnTo>
                <a:lnTo>
                  <a:pt x="4724224" y="545848"/>
                </a:lnTo>
                <a:cubicBezTo>
                  <a:pt x="4734649" y="541818"/>
                  <a:pt x="4744911" y="537615"/>
                  <a:pt x="4754455" y="533481"/>
                </a:cubicBezTo>
                <a:close/>
                <a:moveTo>
                  <a:pt x="4727232" y="521456"/>
                </a:moveTo>
                <a:lnTo>
                  <a:pt x="4726072" y="523307"/>
                </a:lnTo>
                <a:cubicBezTo>
                  <a:pt x="4719414" y="529386"/>
                  <a:pt x="4711104" y="534236"/>
                  <a:pt x="4702062" y="538455"/>
                </a:cubicBezTo>
                <a:lnTo>
                  <a:pt x="4690559" y="543058"/>
                </a:lnTo>
                <a:lnTo>
                  <a:pt x="4685486" y="542149"/>
                </a:lnTo>
                <a:lnTo>
                  <a:pt x="4682132" y="542869"/>
                </a:lnTo>
                <a:lnTo>
                  <a:pt x="4711890" y="527551"/>
                </a:lnTo>
                <a:close/>
                <a:moveTo>
                  <a:pt x="719667" y="521095"/>
                </a:moveTo>
                <a:cubicBezTo>
                  <a:pt x="739411" y="516160"/>
                  <a:pt x="686657" y="545078"/>
                  <a:pt x="668867" y="554961"/>
                </a:cubicBezTo>
                <a:lnTo>
                  <a:pt x="651261" y="564101"/>
                </a:lnTo>
                <a:lnTo>
                  <a:pt x="685800" y="529561"/>
                </a:lnTo>
                <a:close/>
                <a:moveTo>
                  <a:pt x="5199273" y="519029"/>
                </a:moveTo>
                <a:cubicBezTo>
                  <a:pt x="5204439" y="519885"/>
                  <a:pt x="5147857" y="557192"/>
                  <a:pt x="5085881" y="596180"/>
                </a:cubicBezTo>
                <a:lnTo>
                  <a:pt x="5049021" y="619122"/>
                </a:lnTo>
                <a:lnTo>
                  <a:pt x="5046277" y="617957"/>
                </a:lnTo>
                <a:cubicBezTo>
                  <a:pt x="5039874" y="617930"/>
                  <a:pt x="5023773" y="623567"/>
                  <a:pt x="5009613" y="628072"/>
                </a:cubicBezTo>
                <a:lnTo>
                  <a:pt x="4992719" y="632733"/>
                </a:lnTo>
                <a:lnTo>
                  <a:pt x="4993530" y="631813"/>
                </a:lnTo>
                <a:lnTo>
                  <a:pt x="5018281" y="607119"/>
                </a:lnTo>
                <a:lnTo>
                  <a:pt x="5182946" y="525766"/>
                </a:lnTo>
                <a:cubicBezTo>
                  <a:pt x="5192835" y="520880"/>
                  <a:pt x="5197985" y="518815"/>
                  <a:pt x="5199273" y="519029"/>
                </a:cubicBezTo>
                <a:close/>
                <a:moveTo>
                  <a:pt x="4935285" y="511859"/>
                </a:moveTo>
                <a:lnTo>
                  <a:pt x="4938385" y="513497"/>
                </a:lnTo>
                <a:cubicBezTo>
                  <a:pt x="4938759" y="514650"/>
                  <a:pt x="4938224" y="516357"/>
                  <a:pt x="4936572" y="518748"/>
                </a:cubicBezTo>
                <a:lnTo>
                  <a:pt x="4930660" y="526507"/>
                </a:lnTo>
                <a:lnTo>
                  <a:pt x="4919134" y="531398"/>
                </a:lnTo>
                <a:cubicBezTo>
                  <a:pt x="4897123" y="540286"/>
                  <a:pt x="4881286" y="545113"/>
                  <a:pt x="4891543" y="536691"/>
                </a:cubicBezTo>
                <a:lnTo>
                  <a:pt x="4916853" y="518456"/>
                </a:lnTo>
                <a:close/>
                <a:moveTo>
                  <a:pt x="4048206" y="510850"/>
                </a:moveTo>
                <a:cubicBezTo>
                  <a:pt x="4050233" y="512119"/>
                  <a:pt x="4008289" y="529403"/>
                  <a:pt x="3992574" y="534485"/>
                </a:cubicBezTo>
                <a:cubicBezTo>
                  <a:pt x="3958073" y="545640"/>
                  <a:pt x="3923299" y="555828"/>
                  <a:pt x="3888456" y="565773"/>
                </a:cubicBezTo>
                <a:lnTo>
                  <a:pt x="3882857" y="567372"/>
                </a:lnTo>
                <a:lnTo>
                  <a:pt x="3851285" y="563225"/>
                </a:lnTo>
                <a:lnTo>
                  <a:pt x="3852080" y="562331"/>
                </a:lnTo>
                <a:cubicBezTo>
                  <a:pt x="3857194" y="558257"/>
                  <a:pt x="3864382" y="554580"/>
                  <a:pt x="3869037" y="552725"/>
                </a:cubicBezTo>
                <a:cubicBezTo>
                  <a:pt x="3905708" y="538112"/>
                  <a:pt x="3944792" y="531236"/>
                  <a:pt x="3982671" y="520490"/>
                </a:cubicBezTo>
                <a:cubicBezTo>
                  <a:pt x="4023792" y="518437"/>
                  <a:pt x="4003188" y="521371"/>
                  <a:pt x="4044441" y="511370"/>
                </a:cubicBezTo>
                <a:cubicBezTo>
                  <a:pt x="4046730" y="510816"/>
                  <a:pt x="4047917" y="510669"/>
                  <a:pt x="4048206" y="510850"/>
                </a:cubicBezTo>
                <a:close/>
                <a:moveTo>
                  <a:pt x="1061130" y="509736"/>
                </a:moveTo>
                <a:cubicBezTo>
                  <a:pt x="1061453" y="510837"/>
                  <a:pt x="1046141" y="517208"/>
                  <a:pt x="1031075" y="523904"/>
                </a:cubicBezTo>
                <a:cubicBezTo>
                  <a:pt x="1019975" y="526396"/>
                  <a:pt x="1008643" y="528117"/>
                  <a:pt x="997426" y="530223"/>
                </a:cubicBezTo>
                <a:lnTo>
                  <a:pt x="977866" y="535349"/>
                </a:lnTo>
                <a:lnTo>
                  <a:pt x="981015" y="533492"/>
                </a:lnTo>
                <a:cubicBezTo>
                  <a:pt x="985504" y="531273"/>
                  <a:pt x="990716" y="529180"/>
                  <a:pt x="997366" y="527167"/>
                </a:cubicBezTo>
                <a:cubicBezTo>
                  <a:pt x="1044847" y="512796"/>
                  <a:pt x="1060806" y="508633"/>
                  <a:pt x="1061130" y="509736"/>
                </a:cubicBezTo>
                <a:close/>
                <a:moveTo>
                  <a:pt x="4588445" y="500669"/>
                </a:moveTo>
                <a:lnTo>
                  <a:pt x="4585398" y="505417"/>
                </a:lnTo>
                <a:lnTo>
                  <a:pt x="4586764" y="506905"/>
                </a:lnTo>
                <a:lnTo>
                  <a:pt x="4572158" y="509865"/>
                </a:lnTo>
                <a:lnTo>
                  <a:pt x="4565888" y="511480"/>
                </a:lnTo>
                <a:lnTo>
                  <a:pt x="4576185" y="506510"/>
                </a:lnTo>
                <a:close/>
                <a:moveTo>
                  <a:pt x="4661862" y="498046"/>
                </a:moveTo>
                <a:lnTo>
                  <a:pt x="4661631" y="499277"/>
                </a:lnTo>
                <a:lnTo>
                  <a:pt x="4621194" y="519094"/>
                </a:lnTo>
                <a:lnTo>
                  <a:pt x="4615142" y="521276"/>
                </a:lnTo>
                <a:lnTo>
                  <a:pt x="4600453" y="523936"/>
                </a:lnTo>
                <a:lnTo>
                  <a:pt x="4585850" y="527654"/>
                </a:lnTo>
                <a:lnTo>
                  <a:pt x="4593273" y="523639"/>
                </a:lnTo>
                <a:cubicBezTo>
                  <a:pt x="4597860" y="521160"/>
                  <a:pt x="4602081" y="518846"/>
                  <a:pt x="4604850" y="517198"/>
                </a:cubicBezTo>
                <a:lnTo>
                  <a:pt x="4625420" y="510646"/>
                </a:lnTo>
                <a:lnTo>
                  <a:pt x="4638069" y="506866"/>
                </a:lnTo>
                <a:close/>
                <a:moveTo>
                  <a:pt x="4991646" y="495865"/>
                </a:moveTo>
                <a:lnTo>
                  <a:pt x="4992900" y="495955"/>
                </a:lnTo>
                <a:cubicBezTo>
                  <a:pt x="4991878" y="497086"/>
                  <a:pt x="4988590" y="499125"/>
                  <a:pt x="4983774" y="501734"/>
                </a:cubicBezTo>
                <a:lnTo>
                  <a:pt x="4981166" y="503046"/>
                </a:lnTo>
                <a:close/>
                <a:moveTo>
                  <a:pt x="4668774" y="495484"/>
                </a:moveTo>
                <a:lnTo>
                  <a:pt x="4661862" y="498046"/>
                </a:lnTo>
                <a:lnTo>
                  <a:pt x="4662039" y="497092"/>
                </a:lnTo>
                <a:close/>
                <a:moveTo>
                  <a:pt x="4662386" y="495222"/>
                </a:moveTo>
                <a:lnTo>
                  <a:pt x="4662039" y="497092"/>
                </a:lnTo>
                <a:lnTo>
                  <a:pt x="4659083" y="497798"/>
                </a:lnTo>
                <a:cubicBezTo>
                  <a:pt x="4650045" y="501032"/>
                  <a:pt x="4640898" y="505007"/>
                  <a:pt x="4631805" y="508612"/>
                </a:cubicBezTo>
                <a:lnTo>
                  <a:pt x="4625420" y="510646"/>
                </a:lnTo>
                <a:lnTo>
                  <a:pt x="4555309" y="531596"/>
                </a:lnTo>
                <a:lnTo>
                  <a:pt x="4538135" y="525729"/>
                </a:lnTo>
                <a:lnTo>
                  <a:pt x="4542114" y="518984"/>
                </a:lnTo>
                <a:lnTo>
                  <a:pt x="4551200" y="515258"/>
                </a:lnTo>
                <a:lnTo>
                  <a:pt x="4565888" y="511480"/>
                </a:lnTo>
                <a:lnTo>
                  <a:pt x="4560299" y="514176"/>
                </a:lnTo>
                <a:cubicBezTo>
                  <a:pt x="4538173" y="525229"/>
                  <a:pt x="4540700" y="526943"/>
                  <a:pt x="4611553" y="508540"/>
                </a:cubicBezTo>
                <a:lnTo>
                  <a:pt x="4637456" y="501669"/>
                </a:lnTo>
                <a:lnTo>
                  <a:pt x="4647446" y="500312"/>
                </a:lnTo>
                <a:close/>
                <a:moveTo>
                  <a:pt x="4669786" y="495109"/>
                </a:moveTo>
                <a:lnTo>
                  <a:pt x="4669441" y="495325"/>
                </a:lnTo>
                <a:lnTo>
                  <a:pt x="4668774" y="495484"/>
                </a:lnTo>
                <a:close/>
                <a:moveTo>
                  <a:pt x="4662426" y="495002"/>
                </a:moveTo>
                <a:lnTo>
                  <a:pt x="4662418" y="495049"/>
                </a:lnTo>
                <a:lnTo>
                  <a:pt x="4637456" y="501669"/>
                </a:lnTo>
                <a:lnTo>
                  <a:pt x="4588112" y="508375"/>
                </a:lnTo>
                <a:lnTo>
                  <a:pt x="4586764" y="506905"/>
                </a:lnTo>
                <a:lnTo>
                  <a:pt x="4597291" y="504772"/>
                </a:lnTo>
                <a:cubicBezTo>
                  <a:pt x="4614581" y="501558"/>
                  <a:pt x="4632090" y="498799"/>
                  <a:pt x="4644687" y="497000"/>
                </a:cubicBezTo>
                <a:cubicBezTo>
                  <a:pt x="4650984" y="496100"/>
                  <a:pt x="4656055" y="495441"/>
                  <a:pt x="4659256" y="495085"/>
                </a:cubicBezTo>
                <a:close/>
                <a:moveTo>
                  <a:pt x="4797810" y="493416"/>
                </a:moveTo>
                <a:cubicBezTo>
                  <a:pt x="4803942" y="493408"/>
                  <a:pt x="4807226" y="496554"/>
                  <a:pt x="4805958" y="504744"/>
                </a:cubicBezTo>
                <a:cubicBezTo>
                  <a:pt x="4805484" y="507794"/>
                  <a:pt x="4795477" y="514040"/>
                  <a:pt x="4780375" y="521537"/>
                </a:cubicBezTo>
                <a:lnTo>
                  <a:pt x="4769655" y="526477"/>
                </a:lnTo>
                <a:lnTo>
                  <a:pt x="4788275" y="502004"/>
                </a:lnTo>
                <a:lnTo>
                  <a:pt x="4789378" y="495955"/>
                </a:lnTo>
                <a:close/>
                <a:moveTo>
                  <a:pt x="3954711" y="492991"/>
                </a:moveTo>
                <a:lnTo>
                  <a:pt x="3929041" y="501992"/>
                </a:lnTo>
                <a:lnTo>
                  <a:pt x="3930619" y="498686"/>
                </a:lnTo>
                <a:close/>
                <a:moveTo>
                  <a:pt x="4784758" y="492880"/>
                </a:moveTo>
                <a:cubicBezTo>
                  <a:pt x="4787187" y="493041"/>
                  <a:pt x="4788846" y="493769"/>
                  <a:pt x="4789510" y="495233"/>
                </a:cubicBezTo>
                <a:lnTo>
                  <a:pt x="4789378" y="495955"/>
                </a:lnTo>
                <a:lnTo>
                  <a:pt x="4772585" y="501010"/>
                </a:lnTo>
                <a:cubicBezTo>
                  <a:pt x="4762470" y="505433"/>
                  <a:pt x="4751215" y="511118"/>
                  <a:pt x="4740530" y="516172"/>
                </a:cubicBezTo>
                <a:lnTo>
                  <a:pt x="4727232" y="521456"/>
                </a:lnTo>
                <a:lnTo>
                  <a:pt x="4736815" y="506153"/>
                </a:lnTo>
                <a:lnTo>
                  <a:pt x="4762816" y="497356"/>
                </a:lnTo>
                <a:cubicBezTo>
                  <a:pt x="4771972" y="494504"/>
                  <a:pt x="4779900" y="492560"/>
                  <a:pt x="4784758" y="492880"/>
                </a:cubicBezTo>
                <a:close/>
                <a:moveTo>
                  <a:pt x="4685710" y="491440"/>
                </a:moveTo>
                <a:lnTo>
                  <a:pt x="4690367" y="492329"/>
                </a:lnTo>
                <a:lnTo>
                  <a:pt x="4660683" y="504411"/>
                </a:lnTo>
                <a:lnTo>
                  <a:pt x="4661631" y="499277"/>
                </a:lnTo>
                <a:lnTo>
                  <a:pt x="4668504" y="495910"/>
                </a:lnTo>
                <a:lnTo>
                  <a:pt x="4669441" y="495325"/>
                </a:lnTo>
                <a:close/>
                <a:moveTo>
                  <a:pt x="5474300" y="480762"/>
                </a:moveTo>
                <a:cubicBezTo>
                  <a:pt x="5479138" y="481491"/>
                  <a:pt x="5481005" y="484318"/>
                  <a:pt x="5478119" y="490505"/>
                </a:cubicBezTo>
                <a:cubicBezTo>
                  <a:pt x="5472181" y="503226"/>
                  <a:pt x="5460899" y="514046"/>
                  <a:pt x="5446550" y="523314"/>
                </a:cubicBezTo>
                <a:lnTo>
                  <a:pt x="5434691" y="528894"/>
                </a:lnTo>
                <a:lnTo>
                  <a:pt x="5432868" y="527912"/>
                </a:lnTo>
                <a:cubicBezTo>
                  <a:pt x="5428161" y="525376"/>
                  <a:pt x="5423406" y="523602"/>
                  <a:pt x="5418474" y="524874"/>
                </a:cubicBezTo>
                <a:cubicBezTo>
                  <a:pt x="5397240" y="530352"/>
                  <a:pt x="5356032" y="545484"/>
                  <a:pt x="5325444" y="557878"/>
                </a:cubicBezTo>
                <a:lnTo>
                  <a:pt x="5324928" y="558093"/>
                </a:lnTo>
                <a:lnTo>
                  <a:pt x="5272537" y="570794"/>
                </a:lnTo>
                <a:lnTo>
                  <a:pt x="5245231" y="586110"/>
                </a:lnTo>
                <a:lnTo>
                  <a:pt x="5245247" y="583452"/>
                </a:lnTo>
                <a:cubicBezTo>
                  <a:pt x="5248525" y="575591"/>
                  <a:pt x="5260090" y="568420"/>
                  <a:pt x="5267588" y="563797"/>
                </a:cubicBezTo>
                <a:cubicBezTo>
                  <a:pt x="5309453" y="537996"/>
                  <a:pt x="5354975" y="519191"/>
                  <a:pt x="5398667" y="496887"/>
                </a:cubicBezTo>
                <a:cubicBezTo>
                  <a:pt x="5411909" y="495823"/>
                  <a:pt x="5434656" y="488039"/>
                  <a:pt x="5452654" y="483618"/>
                </a:cubicBezTo>
                <a:cubicBezTo>
                  <a:pt x="5461652" y="481407"/>
                  <a:pt x="5469461" y="480035"/>
                  <a:pt x="5474300" y="480762"/>
                </a:cubicBezTo>
                <a:close/>
                <a:moveTo>
                  <a:pt x="4471981" y="476583"/>
                </a:moveTo>
                <a:lnTo>
                  <a:pt x="4483508" y="476750"/>
                </a:lnTo>
                <a:cubicBezTo>
                  <a:pt x="4493316" y="476955"/>
                  <a:pt x="4502373" y="477186"/>
                  <a:pt x="4508419" y="477340"/>
                </a:cubicBezTo>
                <a:lnTo>
                  <a:pt x="4507712" y="477628"/>
                </a:lnTo>
                <a:lnTo>
                  <a:pt x="4502243" y="477937"/>
                </a:lnTo>
                <a:cubicBezTo>
                  <a:pt x="4496090" y="478285"/>
                  <a:pt x="4487911" y="478842"/>
                  <a:pt x="4483902" y="479772"/>
                </a:cubicBezTo>
                <a:cubicBezTo>
                  <a:pt x="4474511" y="481951"/>
                  <a:pt x="4464724" y="486098"/>
                  <a:pt x="4454835" y="490738"/>
                </a:cubicBezTo>
                <a:lnTo>
                  <a:pt x="4442691" y="496438"/>
                </a:lnTo>
                <a:lnTo>
                  <a:pt x="4439815" y="491632"/>
                </a:lnTo>
                <a:lnTo>
                  <a:pt x="4440023" y="482059"/>
                </a:lnTo>
                <a:lnTo>
                  <a:pt x="4448362" y="480903"/>
                </a:lnTo>
                <a:cubicBezTo>
                  <a:pt x="4455853" y="479858"/>
                  <a:pt x="4462531" y="478867"/>
                  <a:pt x="4467627" y="477891"/>
                </a:cubicBezTo>
                <a:close/>
                <a:moveTo>
                  <a:pt x="4454078" y="476327"/>
                </a:moveTo>
                <a:lnTo>
                  <a:pt x="4460206" y="476415"/>
                </a:lnTo>
                <a:lnTo>
                  <a:pt x="4459527" y="476585"/>
                </a:lnTo>
                <a:lnTo>
                  <a:pt x="4440108" y="478194"/>
                </a:lnTo>
                <a:lnTo>
                  <a:pt x="4440147" y="476450"/>
                </a:lnTo>
                <a:lnTo>
                  <a:pt x="4441898" y="476378"/>
                </a:lnTo>
                <a:cubicBezTo>
                  <a:pt x="4445395" y="476319"/>
                  <a:pt x="4449548" y="476307"/>
                  <a:pt x="4454078" y="476327"/>
                </a:cubicBezTo>
                <a:close/>
                <a:moveTo>
                  <a:pt x="4617477" y="475308"/>
                </a:moveTo>
                <a:lnTo>
                  <a:pt x="4617343" y="475524"/>
                </a:lnTo>
                <a:lnTo>
                  <a:pt x="4603441" y="481346"/>
                </a:lnTo>
                <a:lnTo>
                  <a:pt x="4604613" y="479783"/>
                </a:lnTo>
                <a:close/>
                <a:moveTo>
                  <a:pt x="4515708" y="475270"/>
                </a:moveTo>
                <a:lnTo>
                  <a:pt x="4520210" y="479167"/>
                </a:lnTo>
                <a:lnTo>
                  <a:pt x="4519959" y="481635"/>
                </a:lnTo>
                <a:lnTo>
                  <a:pt x="4510838" y="485532"/>
                </a:lnTo>
                <a:cubicBezTo>
                  <a:pt x="4499226" y="490491"/>
                  <a:pt x="4487479" y="494902"/>
                  <a:pt x="4475180" y="497110"/>
                </a:cubicBezTo>
                <a:cubicBezTo>
                  <a:pt x="4465752" y="498803"/>
                  <a:pt x="4482258" y="488882"/>
                  <a:pt x="4496280" y="482282"/>
                </a:cubicBezTo>
                <a:lnTo>
                  <a:pt x="4507712" y="477628"/>
                </a:lnTo>
                <a:lnTo>
                  <a:pt x="4509176" y="477546"/>
                </a:lnTo>
                <a:cubicBezTo>
                  <a:pt x="4510463" y="477454"/>
                  <a:pt x="4510470" y="477392"/>
                  <a:pt x="4508419" y="477340"/>
                </a:cubicBezTo>
                <a:close/>
                <a:moveTo>
                  <a:pt x="4474435" y="472847"/>
                </a:moveTo>
                <a:lnTo>
                  <a:pt x="4477396" y="474960"/>
                </a:lnTo>
                <a:lnTo>
                  <a:pt x="4471981" y="476583"/>
                </a:lnTo>
                <a:lnTo>
                  <a:pt x="4460206" y="476415"/>
                </a:lnTo>
                <a:close/>
                <a:moveTo>
                  <a:pt x="4704225" y="456068"/>
                </a:moveTo>
                <a:lnTo>
                  <a:pt x="4704299" y="456306"/>
                </a:lnTo>
                <a:cubicBezTo>
                  <a:pt x="4705590" y="460401"/>
                  <a:pt x="4706452" y="464300"/>
                  <a:pt x="4706242" y="467705"/>
                </a:cubicBezTo>
                <a:lnTo>
                  <a:pt x="4704037" y="471842"/>
                </a:lnTo>
                <a:lnTo>
                  <a:pt x="4703655" y="472241"/>
                </a:lnTo>
                <a:lnTo>
                  <a:pt x="4685604" y="485172"/>
                </a:lnTo>
                <a:lnTo>
                  <a:pt x="4675804" y="490651"/>
                </a:lnTo>
                <a:lnTo>
                  <a:pt x="4662386" y="495222"/>
                </a:lnTo>
                <a:lnTo>
                  <a:pt x="4662418" y="495049"/>
                </a:lnTo>
                <a:lnTo>
                  <a:pt x="4662610" y="494997"/>
                </a:lnTo>
                <a:lnTo>
                  <a:pt x="4662426" y="495002"/>
                </a:lnTo>
                <a:lnTo>
                  <a:pt x="4663554" y="488913"/>
                </a:lnTo>
                <a:cubicBezTo>
                  <a:pt x="4659043" y="466044"/>
                  <a:pt x="4618446" y="494384"/>
                  <a:pt x="4595891" y="497121"/>
                </a:cubicBezTo>
                <a:lnTo>
                  <a:pt x="4588445" y="500669"/>
                </a:lnTo>
                <a:lnTo>
                  <a:pt x="4590283" y="497804"/>
                </a:lnTo>
                <a:lnTo>
                  <a:pt x="4590779" y="497207"/>
                </a:lnTo>
                <a:lnTo>
                  <a:pt x="4672300" y="467059"/>
                </a:lnTo>
                <a:close/>
                <a:moveTo>
                  <a:pt x="4703088" y="452463"/>
                </a:moveTo>
                <a:lnTo>
                  <a:pt x="4711411" y="452717"/>
                </a:lnTo>
                <a:lnTo>
                  <a:pt x="4712299" y="453289"/>
                </a:lnTo>
                <a:lnTo>
                  <a:pt x="4704225" y="456068"/>
                </a:lnTo>
                <a:close/>
                <a:moveTo>
                  <a:pt x="4463391" y="451454"/>
                </a:moveTo>
                <a:cubicBezTo>
                  <a:pt x="4485645" y="448234"/>
                  <a:pt x="4517614" y="459714"/>
                  <a:pt x="4535383" y="466625"/>
                </a:cubicBezTo>
                <a:lnTo>
                  <a:pt x="4539911" y="468397"/>
                </a:lnTo>
                <a:lnTo>
                  <a:pt x="4515708" y="475270"/>
                </a:lnTo>
                <a:lnTo>
                  <a:pt x="4507362" y="468042"/>
                </a:lnTo>
                <a:cubicBezTo>
                  <a:pt x="4501225" y="467028"/>
                  <a:pt x="4493544" y="468216"/>
                  <a:pt x="4485257" y="470131"/>
                </a:cubicBezTo>
                <a:lnTo>
                  <a:pt x="4474435" y="472847"/>
                </a:lnTo>
                <a:lnTo>
                  <a:pt x="4473056" y="471861"/>
                </a:lnTo>
                <a:lnTo>
                  <a:pt x="4440849" y="468890"/>
                </a:lnTo>
                <a:lnTo>
                  <a:pt x="4448899" y="456926"/>
                </a:lnTo>
                <a:cubicBezTo>
                  <a:pt x="4452875" y="453983"/>
                  <a:pt x="4457831" y="452259"/>
                  <a:pt x="4463391" y="451454"/>
                </a:cubicBezTo>
                <a:close/>
                <a:moveTo>
                  <a:pt x="5096895" y="447524"/>
                </a:moveTo>
                <a:lnTo>
                  <a:pt x="5103957" y="451232"/>
                </a:lnTo>
                <a:cubicBezTo>
                  <a:pt x="5009950" y="501682"/>
                  <a:pt x="4967171" y="526649"/>
                  <a:pt x="4921338" y="548685"/>
                </a:cubicBezTo>
                <a:lnTo>
                  <a:pt x="4903829" y="556671"/>
                </a:lnTo>
                <a:lnTo>
                  <a:pt x="4904491" y="556236"/>
                </a:lnTo>
                <a:cubicBezTo>
                  <a:pt x="4909234" y="552280"/>
                  <a:pt x="4914226" y="547289"/>
                  <a:pt x="4919546" y="541096"/>
                </a:cubicBezTo>
                <a:lnTo>
                  <a:pt x="4930660" y="526507"/>
                </a:lnTo>
                <a:lnTo>
                  <a:pt x="4942467" y="521497"/>
                </a:lnTo>
                <a:cubicBezTo>
                  <a:pt x="4950438" y="517971"/>
                  <a:pt x="4958358" y="514336"/>
                  <a:pt x="4965487" y="510929"/>
                </a:cubicBezTo>
                <a:lnTo>
                  <a:pt x="4981166" y="503046"/>
                </a:lnTo>
                <a:lnTo>
                  <a:pt x="4954254" y="521488"/>
                </a:lnTo>
                <a:cubicBezTo>
                  <a:pt x="4950462" y="523922"/>
                  <a:pt x="4942568" y="534972"/>
                  <a:pt x="4946475" y="532742"/>
                </a:cubicBezTo>
                <a:cubicBezTo>
                  <a:pt x="4985100" y="510692"/>
                  <a:pt x="5023981" y="489116"/>
                  <a:pt x="5062735" y="467303"/>
                </a:cubicBezTo>
                <a:close/>
                <a:moveTo>
                  <a:pt x="5642677" y="441240"/>
                </a:moveTo>
                <a:cubicBezTo>
                  <a:pt x="5667779" y="437534"/>
                  <a:pt x="5601657" y="472264"/>
                  <a:pt x="5581144" y="487775"/>
                </a:cubicBezTo>
                <a:cubicBezTo>
                  <a:pt x="5476475" y="566943"/>
                  <a:pt x="5347952" y="601360"/>
                  <a:pt x="5223974" y="645113"/>
                </a:cubicBezTo>
                <a:lnTo>
                  <a:pt x="5174282" y="665114"/>
                </a:lnTo>
                <a:lnTo>
                  <a:pt x="5179848" y="658267"/>
                </a:lnTo>
                <a:cubicBezTo>
                  <a:pt x="5180192" y="656459"/>
                  <a:pt x="5178737" y="655380"/>
                  <a:pt x="5174941" y="655352"/>
                </a:cubicBezTo>
                <a:cubicBezTo>
                  <a:pt x="5153127" y="655194"/>
                  <a:pt x="5132079" y="661325"/>
                  <a:pt x="5111213" y="668992"/>
                </a:cubicBezTo>
                <a:lnTo>
                  <a:pt x="5104505" y="671439"/>
                </a:lnTo>
                <a:lnTo>
                  <a:pt x="5114061" y="666456"/>
                </a:lnTo>
                <a:lnTo>
                  <a:pt x="5115907" y="665760"/>
                </a:lnTo>
                <a:lnTo>
                  <a:pt x="5117061" y="664892"/>
                </a:lnTo>
                <a:lnTo>
                  <a:pt x="5124757" y="660878"/>
                </a:lnTo>
                <a:cubicBezTo>
                  <a:pt x="5141966" y="654687"/>
                  <a:pt x="5162190" y="650761"/>
                  <a:pt x="5176827" y="643185"/>
                </a:cubicBezTo>
                <a:cubicBezTo>
                  <a:pt x="5194278" y="634150"/>
                  <a:pt x="5223430" y="635235"/>
                  <a:pt x="5238643" y="625188"/>
                </a:cubicBezTo>
                <a:lnTo>
                  <a:pt x="5243961" y="617143"/>
                </a:lnTo>
                <a:lnTo>
                  <a:pt x="5252168" y="613689"/>
                </a:lnTo>
                <a:cubicBezTo>
                  <a:pt x="5268294" y="605268"/>
                  <a:pt x="5284100" y="595983"/>
                  <a:pt x="5300126" y="587528"/>
                </a:cubicBezTo>
                <a:cubicBezTo>
                  <a:pt x="5317202" y="578519"/>
                  <a:pt x="5358359" y="568243"/>
                  <a:pt x="5368648" y="558074"/>
                </a:cubicBezTo>
                <a:lnTo>
                  <a:pt x="5370184" y="554703"/>
                </a:lnTo>
                <a:lnTo>
                  <a:pt x="5396579" y="546822"/>
                </a:lnTo>
                <a:lnTo>
                  <a:pt x="5434691" y="528894"/>
                </a:lnTo>
                <a:lnTo>
                  <a:pt x="5443152" y="533451"/>
                </a:lnTo>
                <a:lnTo>
                  <a:pt x="5368733" y="573237"/>
                </a:lnTo>
                <a:cubicBezTo>
                  <a:pt x="5357651" y="579826"/>
                  <a:pt x="5323906" y="598587"/>
                  <a:pt x="5335492" y="593007"/>
                </a:cubicBezTo>
                <a:cubicBezTo>
                  <a:pt x="5373136" y="574869"/>
                  <a:pt x="5446999" y="535522"/>
                  <a:pt x="5446999" y="535522"/>
                </a:cubicBezTo>
                <a:lnTo>
                  <a:pt x="5443152" y="533451"/>
                </a:lnTo>
                <a:lnTo>
                  <a:pt x="5443230" y="533412"/>
                </a:lnTo>
                <a:cubicBezTo>
                  <a:pt x="5468492" y="520983"/>
                  <a:pt x="5494035" y="509108"/>
                  <a:pt x="5519375" y="496896"/>
                </a:cubicBezTo>
                <a:cubicBezTo>
                  <a:pt x="5560029" y="477309"/>
                  <a:pt x="5598359" y="447784"/>
                  <a:pt x="5642677" y="441240"/>
                </a:cubicBezTo>
                <a:close/>
                <a:moveTo>
                  <a:pt x="4696556" y="431727"/>
                </a:moveTo>
                <a:lnTo>
                  <a:pt x="4703088" y="452463"/>
                </a:lnTo>
                <a:lnTo>
                  <a:pt x="4684774" y="451902"/>
                </a:lnTo>
                <a:cubicBezTo>
                  <a:pt x="4666988" y="454729"/>
                  <a:pt x="4649157" y="463171"/>
                  <a:pt x="4631333" y="470488"/>
                </a:cubicBezTo>
                <a:lnTo>
                  <a:pt x="4617477" y="475308"/>
                </a:lnTo>
                <a:lnTo>
                  <a:pt x="4626459" y="460834"/>
                </a:lnTo>
                <a:lnTo>
                  <a:pt x="4628192" y="457180"/>
                </a:lnTo>
                <a:lnTo>
                  <a:pt x="4638458" y="453054"/>
                </a:lnTo>
                <a:cubicBezTo>
                  <a:pt x="4657822" y="445944"/>
                  <a:pt x="4677303" y="439127"/>
                  <a:pt x="4696556" y="431727"/>
                </a:cubicBezTo>
                <a:close/>
                <a:moveTo>
                  <a:pt x="4433089" y="421698"/>
                </a:moveTo>
                <a:lnTo>
                  <a:pt x="4434369" y="428545"/>
                </a:lnTo>
                <a:cubicBezTo>
                  <a:pt x="4435463" y="436090"/>
                  <a:pt x="4434755" y="436069"/>
                  <a:pt x="4432499" y="421970"/>
                </a:cubicBezTo>
                <a:close/>
                <a:moveTo>
                  <a:pt x="4856223" y="415078"/>
                </a:moveTo>
                <a:cubicBezTo>
                  <a:pt x="4859232" y="415546"/>
                  <a:pt x="4859529" y="416746"/>
                  <a:pt x="4855459" y="418965"/>
                </a:cubicBezTo>
                <a:lnTo>
                  <a:pt x="4810663" y="441145"/>
                </a:lnTo>
                <a:lnTo>
                  <a:pt x="4738997" y="469451"/>
                </a:lnTo>
                <a:lnTo>
                  <a:pt x="4669786" y="495109"/>
                </a:lnTo>
                <a:lnTo>
                  <a:pt x="4685198" y="485460"/>
                </a:lnTo>
                <a:lnTo>
                  <a:pt x="4685604" y="485172"/>
                </a:lnTo>
                <a:lnTo>
                  <a:pt x="4701748" y="476140"/>
                </a:lnTo>
                <a:lnTo>
                  <a:pt x="4704037" y="471842"/>
                </a:lnTo>
                <a:lnTo>
                  <a:pt x="4715268" y="460059"/>
                </a:lnTo>
                <a:cubicBezTo>
                  <a:pt x="4716153" y="458326"/>
                  <a:pt x="4716394" y="456795"/>
                  <a:pt x="4715811" y="455546"/>
                </a:cubicBezTo>
                <a:lnTo>
                  <a:pt x="4712299" y="453289"/>
                </a:lnTo>
                <a:lnTo>
                  <a:pt x="4800527" y="422915"/>
                </a:lnTo>
                <a:cubicBezTo>
                  <a:pt x="4809341" y="420213"/>
                  <a:pt x="4827143" y="417007"/>
                  <a:pt x="4840709" y="415585"/>
                </a:cubicBezTo>
                <a:cubicBezTo>
                  <a:pt x="4847490" y="414875"/>
                  <a:pt x="4853214" y="414610"/>
                  <a:pt x="4856223" y="415078"/>
                </a:cubicBezTo>
                <a:close/>
                <a:moveTo>
                  <a:pt x="4003531" y="389405"/>
                </a:moveTo>
                <a:lnTo>
                  <a:pt x="3902534" y="418934"/>
                </a:lnTo>
                <a:lnTo>
                  <a:pt x="3738990" y="470660"/>
                </a:lnTo>
                <a:lnTo>
                  <a:pt x="3777370" y="454594"/>
                </a:lnTo>
                <a:lnTo>
                  <a:pt x="3840179" y="430848"/>
                </a:lnTo>
                <a:lnTo>
                  <a:pt x="3945351" y="403171"/>
                </a:lnTo>
                <a:close/>
                <a:moveTo>
                  <a:pt x="5192833" y="384011"/>
                </a:moveTo>
                <a:cubicBezTo>
                  <a:pt x="5199816" y="382243"/>
                  <a:pt x="5184435" y="396684"/>
                  <a:pt x="5178218" y="400437"/>
                </a:cubicBezTo>
                <a:lnTo>
                  <a:pt x="5096895" y="447524"/>
                </a:lnTo>
                <a:lnTo>
                  <a:pt x="5085389" y="441484"/>
                </a:lnTo>
                <a:cubicBezTo>
                  <a:pt x="5055948" y="426779"/>
                  <a:pt x="5066042" y="441243"/>
                  <a:pt x="4996320" y="492662"/>
                </a:cubicBezTo>
                <a:lnTo>
                  <a:pt x="4991646" y="495865"/>
                </a:lnTo>
                <a:lnTo>
                  <a:pt x="4988437" y="495634"/>
                </a:lnTo>
                <a:cubicBezTo>
                  <a:pt x="4974765" y="498948"/>
                  <a:pt x="4957954" y="504123"/>
                  <a:pt x="4940427" y="510018"/>
                </a:cubicBezTo>
                <a:lnTo>
                  <a:pt x="4935285" y="511859"/>
                </a:lnTo>
                <a:lnTo>
                  <a:pt x="4934749" y="511576"/>
                </a:lnTo>
                <a:lnTo>
                  <a:pt x="4923912" y="513370"/>
                </a:lnTo>
                <a:lnTo>
                  <a:pt x="4957616" y="489086"/>
                </a:lnTo>
                <a:cubicBezTo>
                  <a:pt x="5029535" y="443081"/>
                  <a:pt x="5116236" y="403424"/>
                  <a:pt x="5192833" y="384011"/>
                </a:cubicBezTo>
                <a:close/>
                <a:moveTo>
                  <a:pt x="4409279" y="370832"/>
                </a:moveTo>
                <a:lnTo>
                  <a:pt x="4421976" y="372395"/>
                </a:lnTo>
                <a:cubicBezTo>
                  <a:pt x="4443932" y="375218"/>
                  <a:pt x="4467541" y="378308"/>
                  <a:pt x="4493085" y="381517"/>
                </a:cubicBezTo>
                <a:cubicBezTo>
                  <a:pt x="4505085" y="383026"/>
                  <a:pt x="4512026" y="376145"/>
                  <a:pt x="4523499" y="380000"/>
                </a:cubicBezTo>
                <a:lnTo>
                  <a:pt x="4433089" y="421698"/>
                </a:lnTo>
                <a:lnTo>
                  <a:pt x="4431344" y="412367"/>
                </a:lnTo>
                <a:cubicBezTo>
                  <a:pt x="4429863" y="405626"/>
                  <a:pt x="4427898" y="397806"/>
                  <a:pt x="4425424" y="389724"/>
                </a:cubicBezTo>
                <a:cubicBezTo>
                  <a:pt x="4415915" y="386175"/>
                  <a:pt x="4391687" y="388100"/>
                  <a:pt x="4396895" y="379075"/>
                </a:cubicBezTo>
                <a:close/>
                <a:moveTo>
                  <a:pt x="4399787" y="369665"/>
                </a:moveTo>
                <a:lnTo>
                  <a:pt x="4403188" y="370083"/>
                </a:lnTo>
                <a:lnTo>
                  <a:pt x="4385108" y="377249"/>
                </a:lnTo>
                <a:lnTo>
                  <a:pt x="4376302" y="372544"/>
                </a:lnTo>
                <a:lnTo>
                  <a:pt x="4399074" y="369885"/>
                </a:lnTo>
                <a:close/>
                <a:moveTo>
                  <a:pt x="4073917" y="368827"/>
                </a:moveTo>
                <a:cubicBezTo>
                  <a:pt x="4075583" y="368335"/>
                  <a:pt x="4075757" y="368478"/>
                  <a:pt x="4074974" y="368997"/>
                </a:cubicBezTo>
                <a:cubicBezTo>
                  <a:pt x="4072625" y="370555"/>
                  <a:pt x="4061665" y="375504"/>
                  <a:pt x="4056540" y="376864"/>
                </a:cubicBezTo>
                <a:lnTo>
                  <a:pt x="4003531" y="389405"/>
                </a:lnTo>
                <a:close/>
                <a:moveTo>
                  <a:pt x="5009454" y="361355"/>
                </a:moveTo>
                <a:cubicBezTo>
                  <a:pt x="5010136" y="361182"/>
                  <a:pt x="5010172" y="361277"/>
                  <a:pt x="5009172" y="361790"/>
                </a:cubicBezTo>
                <a:cubicBezTo>
                  <a:pt x="4950156" y="392103"/>
                  <a:pt x="4892485" y="425425"/>
                  <a:pt x="4832122" y="452728"/>
                </a:cubicBezTo>
                <a:cubicBezTo>
                  <a:pt x="4809213" y="463091"/>
                  <a:pt x="4785536" y="471418"/>
                  <a:pt x="4761802" y="479606"/>
                </a:cubicBezTo>
                <a:lnTo>
                  <a:pt x="4731676" y="490708"/>
                </a:lnTo>
                <a:lnTo>
                  <a:pt x="4713033" y="493261"/>
                </a:lnTo>
                <a:lnTo>
                  <a:pt x="4706093" y="495336"/>
                </a:lnTo>
                <a:lnTo>
                  <a:pt x="4690367" y="492329"/>
                </a:lnTo>
                <a:lnTo>
                  <a:pt x="4740177" y="472058"/>
                </a:lnTo>
                <a:cubicBezTo>
                  <a:pt x="4759783" y="464078"/>
                  <a:pt x="4779292" y="455880"/>
                  <a:pt x="4798555" y="447141"/>
                </a:cubicBezTo>
                <a:lnTo>
                  <a:pt x="4810663" y="441145"/>
                </a:lnTo>
                <a:lnTo>
                  <a:pt x="4867987" y="418504"/>
                </a:lnTo>
                <a:cubicBezTo>
                  <a:pt x="4910784" y="400959"/>
                  <a:pt x="4953491" y="383162"/>
                  <a:pt x="4996441" y="366047"/>
                </a:cubicBezTo>
                <a:cubicBezTo>
                  <a:pt x="4999564" y="364803"/>
                  <a:pt x="5007412" y="361875"/>
                  <a:pt x="5009454" y="361355"/>
                </a:cubicBezTo>
                <a:close/>
                <a:moveTo>
                  <a:pt x="4441924" y="361131"/>
                </a:moveTo>
                <a:cubicBezTo>
                  <a:pt x="4453805" y="362973"/>
                  <a:pt x="4427167" y="364119"/>
                  <a:pt x="4409631" y="370597"/>
                </a:cubicBezTo>
                <a:lnTo>
                  <a:pt x="4409279" y="370832"/>
                </a:lnTo>
                <a:lnTo>
                  <a:pt x="4403188" y="370083"/>
                </a:lnTo>
                <a:lnTo>
                  <a:pt x="4413361" y="366052"/>
                </a:lnTo>
                <a:cubicBezTo>
                  <a:pt x="4418070" y="364186"/>
                  <a:pt x="4422793" y="362581"/>
                  <a:pt x="4427547" y="361630"/>
                </a:cubicBezTo>
                <a:cubicBezTo>
                  <a:pt x="4432301" y="360679"/>
                  <a:pt x="4437087" y="360383"/>
                  <a:pt x="4441924" y="361131"/>
                </a:cubicBezTo>
                <a:close/>
                <a:moveTo>
                  <a:pt x="3227945" y="345891"/>
                </a:moveTo>
                <a:lnTo>
                  <a:pt x="3224750" y="348009"/>
                </a:lnTo>
                <a:lnTo>
                  <a:pt x="3217775" y="351036"/>
                </a:lnTo>
                <a:lnTo>
                  <a:pt x="3218396" y="350324"/>
                </a:lnTo>
                <a:close/>
                <a:moveTo>
                  <a:pt x="4424557" y="334679"/>
                </a:moveTo>
                <a:cubicBezTo>
                  <a:pt x="4430041" y="336484"/>
                  <a:pt x="4433069" y="340375"/>
                  <a:pt x="4432021" y="347138"/>
                </a:cubicBezTo>
                <a:cubicBezTo>
                  <a:pt x="4430862" y="354624"/>
                  <a:pt x="4426813" y="359646"/>
                  <a:pt x="4420961" y="363130"/>
                </a:cubicBezTo>
                <a:lnTo>
                  <a:pt x="4399787" y="369665"/>
                </a:lnTo>
                <a:lnTo>
                  <a:pt x="4360785" y="364867"/>
                </a:lnTo>
                <a:lnTo>
                  <a:pt x="4359934" y="364786"/>
                </a:lnTo>
                <a:lnTo>
                  <a:pt x="4351328" y="359196"/>
                </a:lnTo>
                <a:cubicBezTo>
                  <a:pt x="4349658" y="357248"/>
                  <a:pt x="4349722" y="355345"/>
                  <a:pt x="4352569" y="353520"/>
                </a:cubicBezTo>
                <a:cubicBezTo>
                  <a:pt x="4363885" y="346257"/>
                  <a:pt x="4384795" y="337898"/>
                  <a:pt x="4402353" y="334736"/>
                </a:cubicBezTo>
                <a:cubicBezTo>
                  <a:pt x="4411132" y="333156"/>
                  <a:pt x="4419073" y="332874"/>
                  <a:pt x="4424557" y="334679"/>
                </a:cubicBezTo>
                <a:close/>
                <a:moveTo>
                  <a:pt x="3912753" y="320341"/>
                </a:moveTo>
                <a:cubicBezTo>
                  <a:pt x="3914655" y="319589"/>
                  <a:pt x="3914944" y="319790"/>
                  <a:pt x="3914184" y="320556"/>
                </a:cubicBezTo>
                <a:cubicBezTo>
                  <a:pt x="3911905" y="322857"/>
                  <a:pt x="3900191" y="330253"/>
                  <a:pt x="3894288" y="332346"/>
                </a:cubicBezTo>
                <a:lnTo>
                  <a:pt x="3879519" y="337020"/>
                </a:lnTo>
                <a:close/>
                <a:moveTo>
                  <a:pt x="2916807" y="310124"/>
                </a:moveTo>
                <a:lnTo>
                  <a:pt x="2918401" y="310587"/>
                </a:lnTo>
                <a:lnTo>
                  <a:pt x="2908345" y="314081"/>
                </a:lnTo>
                <a:cubicBezTo>
                  <a:pt x="2893979" y="318684"/>
                  <a:pt x="2910085" y="311836"/>
                  <a:pt x="2916807" y="310124"/>
                </a:cubicBezTo>
                <a:close/>
                <a:moveTo>
                  <a:pt x="3607185" y="300519"/>
                </a:moveTo>
                <a:cubicBezTo>
                  <a:pt x="3610762" y="299288"/>
                  <a:pt x="3611211" y="299621"/>
                  <a:pt x="3609645" y="300888"/>
                </a:cubicBezTo>
                <a:cubicBezTo>
                  <a:pt x="3604950" y="304693"/>
                  <a:pt x="3582133" y="316914"/>
                  <a:pt x="3571343" y="320562"/>
                </a:cubicBezTo>
                <a:lnTo>
                  <a:pt x="3524669" y="333080"/>
                </a:lnTo>
                <a:close/>
                <a:moveTo>
                  <a:pt x="3315989" y="283269"/>
                </a:moveTo>
                <a:lnTo>
                  <a:pt x="3311363" y="286587"/>
                </a:lnTo>
                <a:lnTo>
                  <a:pt x="3274543" y="301480"/>
                </a:lnTo>
                <a:lnTo>
                  <a:pt x="3278804" y="299072"/>
                </a:lnTo>
                <a:lnTo>
                  <a:pt x="3289386" y="293998"/>
                </a:lnTo>
                <a:close/>
                <a:moveTo>
                  <a:pt x="5600163" y="277462"/>
                </a:moveTo>
                <a:cubicBezTo>
                  <a:pt x="5604797" y="277524"/>
                  <a:pt x="5607300" y="279971"/>
                  <a:pt x="5606355" y="286097"/>
                </a:cubicBezTo>
                <a:cubicBezTo>
                  <a:pt x="5602254" y="312537"/>
                  <a:pt x="5558129" y="306462"/>
                  <a:pt x="5534922" y="318640"/>
                </a:cubicBezTo>
                <a:lnTo>
                  <a:pt x="5212177" y="492915"/>
                </a:lnTo>
                <a:cubicBezTo>
                  <a:pt x="5147703" y="527730"/>
                  <a:pt x="5090598" y="561230"/>
                  <a:pt x="5041301" y="591701"/>
                </a:cubicBezTo>
                <a:lnTo>
                  <a:pt x="5020945" y="604520"/>
                </a:lnTo>
                <a:lnTo>
                  <a:pt x="5039742" y="588118"/>
                </a:lnTo>
                <a:cubicBezTo>
                  <a:pt x="5061281" y="570169"/>
                  <a:pt x="5089984" y="548751"/>
                  <a:pt x="5128955" y="523632"/>
                </a:cubicBezTo>
                <a:cubicBezTo>
                  <a:pt x="5159121" y="504190"/>
                  <a:pt x="5256955" y="464309"/>
                  <a:pt x="5221842" y="469494"/>
                </a:cubicBezTo>
                <a:cubicBezTo>
                  <a:pt x="5211382" y="471038"/>
                  <a:pt x="5190912" y="478329"/>
                  <a:pt x="5165433" y="488801"/>
                </a:cubicBezTo>
                <a:lnTo>
                  <a:pt x="5128437" y="504708"/>
                </a:lnTo>
                <a:lnTo>
                  <a:pt x="5146614" y="494495"/>
                </a:lnTo>
                <a:cubicBezTo>
                  <a:pt x="5211757" y="459975"/>
                  <a:pt x="5302642" y="419301"/>
                  <a:pt x="5536806" y="306472"/>
                </a:cubicBezTo>
                <a:cubicBezTo>
                  <a:pt x="5553199" y="298573"/>
                  <a:pt x="5586259" y="277278"/>
                  <a:pt x="5600163" y="277462"/>
                </a:cubicBezTo>
                <a:close/>
                <a:moveTo>
                  <a:pt x="2779587" y="275308"/>
                </a:moveTo>
                <a:lnTo>
                  <a:pt x="2771962" y="279063"/>
                </a:lnTo>
                <a:lnTo>
                  <a:pt x="2759285" y="284231"/>
                </a:lnTo>
                <a:lnTo>
                  <a:pt x="2745704" y="291323"/>
                </a:lnTo>
                <a:lnTo>
                  <a:pt x="2732603" y="296641"/>
                </a:lnTo>
                <a:cubicBezTo>
                  <a:pt x="2714321" y="303097"/>
                  <a:pt x="2701541" y="305614"/>
                  <a:pt x="2675754" y="322378"/>
                </a:cubicBezTo>
                <a:cubicBezTo>
                  <a:pt x="2732017" y="285797"/>
                  <a:pt x="2696474" y="305241"/>
                  <a:pt x="2756185" y="284001"/>
                </a:cubicBezTo>
                <a:close/>
                <a:moveTo>
                  <a:pt x="3304126" y="266948"/>
                </a:moveTo>
                <a:cubicBezTo>
                  <a:pt x="3306536" y="266646"/>
                  <a:pt x="3307160" y="267118"/>
                  <a:pt x="3304885" y="268791"/>
                </a:cubicBezTo>
                <a:cubicBezTo>
                  <a:pt x="3300183" y="270776"/>
                  <a:pt x="3284704" y="275390"/>
                  <a:pt x="3288597" y="272859"/>
                </a:cubicBezTo>
                <a:lnTo>
                  <a:pt x="3300310" y="267877"/>
                </a:lnTo>
                <a:close/>
                <a:moveTo>
                  <a:pt x="3366334" y="263141"/>
                </a:moveTo>
                <a:cubicBezTo>
                  <a:pt x="3366014" y="263446"/>
                  <a:pt x="3363604" y="264497"/>
                  <a:pt x="3358621" y="266464"/>
                </a:cubicBezTo>
                <a:lnTo>
                  <a:pt x="3316401" y="283103"/>
                </a:lnTo>
                <a:lnTo>
                  <a:pt x="3315989" y="283269"/>
                </a:lnTo>
                <a:lnTo>
                  <a:pt x="3326150" y="275981"/>
                </a:lnTo>
                <a:lnTo>
                  <a:pt x="3347106" y="268934"/>
                </a:lnTo>
                <a:cubicBezTo>
                  <a:pt x="3359268" y="264912"/>
                  <a:pt x="3366976" y="262533"/>
                  <a:pt x="3366334" y="263141"/>
                </a:cubicBezTo>
                <a:close/>
                <a:moveTo>
                  <a:pt x="3345908" y="262050"/>
                </a:moveTo>
                <a:lnTo>
                  <a:pt x="3334234" y="270183"/>
                </a:lnTo>
                <a:lnTo>
                  <a:pt x="3326150" y="275981"/>
                </a:lnTo>
                <a:cubicBezTo>
                  <a:pt x="3326102" y="275997"/>
                  <a:pt x="3326053" y="276013"/>
                  <a:pt x="3326006" y="276029"/>
                </a:cubicBezTo>
                <a:lnTo>
                  <a:pt x="3311816" y="280954"/>
                </a:lnTo>
                <a:lnTo>
                  <a:pt x="3337077" y="267048"/>
                </a:lnTo>
                <a:close/>
                <a:moveTo>
                  <a:pt x="3350093" y="258190"/>
                </a:moveTo>
                <a:lnTo>
                  <a:pt x="3311094" y="281204"/>
                </a:lnTo>
                <a:lnTo>
                  <a:pt x="3307874" y="282322"/>
                </a:lnTo>
                <a:lnTo>
                  <a:pt x="3310495" y="279714"/>
                </a:lnTo>
                <a:cubicBezTo>
                  <a:pt x="3313192" y="277292"/>
                  <a:pt x="3317001" y="274183"/>
                  <a:pt x="3318993" y="272662"/>
                </a:cubicBezTo>
                <a:lnTo>
                  <a:pt x="3328226" y="266659"/>
                </a:lnTo>
                <a:close/>
                <a:moveTo>
                  <a:pt x="3405940" y="255733"/>
                </a:moveTo>
                <a:cubicBezTo>
                  <a:pt x="3409718" y="255205"/>
                  <a:pt x="3410491" y="255827"/>
                  <a:pt x="3406394" y="258231"/>
                </a:cubicBezTo>
                <a:cubicBezTo>
                  <a:pt x="3372832" y="277915"/>
                  <a:pt x="3336319" y="295623"/>
                  <a:pt x="3299099" y="312856"/>
                </a:cubicBezTo>
                <a:lnTo>
                  <a:pt x="3227945" y="345891"/>
                </a:lnTo>
                <a:lnTo>
                  <a:pt x="3237789" y="339363"/>
                </a:lnTo>
                <a:cubicBezTo>
                  <a:pt x="3256382" y="326511"/>
                  <a:pt x="3284631" y="305883"/>
                  <a:pt x="3310123" y="287477"/>
                </a:cubicBezTo>
                <a:lnTo>
                  <a:pt x="3311363" y="286587"/>
                </a:lnTo>
                <a:lnTo>
                  <a:pt x="3341245" y="274501"/>
                </a:lnTo>
                <a:cubicBezTo>
                  <a:pt x="3356237" y="269256"/>
                  <a:pt x="3394609" y="257317"/>
                  <a:pt x="3405940" y="255733"/>
                </a:cubicBezTo>
                <a:close/>
                <a:moveTo>
                  <a:pt x="3358159" y="255114"/>
                </a:moveTo>
                <a:lnTo>
                  <a:pt x="3345908" y="262050"/>
                </a:lnTo>
                <a:lnTo>
                  <a:pt x="3353144" y="257008"/>
                </a:lnTo>
                <a:lnTo>
                  <a:pt x="3357329" y="255387"/>
                </a:lnTo>
                <a:close/>
                <a:moveTo>
                  <a:pt x="3360360" y="252346"/>
                </a:moveTo>
                <a:lnTo>
                  <a:pt x="3353744" y="256589"/>
                </a:lnTo>
                <a:lnTo>
                  <a:pt x="3353144" y="257008"/>
                </a:lnTo>
                <a:lnTo>
                  <a:pt x="3350093" y="258190"/>
                </a:lnTo>
                <a:lnTo>
                  <a:pt x="3359415" y="252689"/>
                </a:lnTo>
                <a:close/>
                <a:moveTo>
                  <a:pt x="3397830" y="241105"/>
                </a:moveTo>
                <a:lnTo>
                  <a:pt x="3384099" y="246584"/>
                </a:lnTo>
                <a:lnTo>
                  <a:pt x="3358159" y="255114"/>
                </a:lnTo>
                <a:lnTo>
                  <a:pt x="3367853" y="249628"/>
                </a:lnTo>
                <a:lnTo>
                  <a:pt x="3369335" y="249090"/>
                </a:lnTo>
                <a:cubicBezTo>
                  <a:pt x="3377585" y="246295"/>
                  <a:pt x="3383674" y="244452"/>
                  <a:pt x="3388228" y="243229"/>
                </a:cubicBezTo>
                <a:close/>
                <a:moveTo>
                  <a:pt x="3543111" y="239428"/>
                </a:moveTo>
                <a:cubicBezTo>
                  <a:pt x="3545885" y="239449"/>
                  <a:pt x="3530395" y="244688"/>
                  <a:pt x="3505133" y="252789"/>
                </a:cubicBezTo>
                <a:lnTo>
                  <a:pt x="3464051" y="265819"/>
                </a:lnTo>
                <a:lnTo>
                  <a:pt x="3469503" y="262942"/>
                </a:lnTo>
                <a:cubicBezTo>
                  <a:pt x="3489406" y="251723"/>
                  <a:pt x="3476534" y="255504"/>
                  <a:pt x="3524190" y="243603"/>
                </a:cubicBezTo>
                <a:cubicBezTo>
                  <a:pt x="3535771" y="240711"/>
                  <a:pt x="3541725" y="239417"/>
                  <a:pt x="3543111" y="239428"/>
                </a:cubicBezTo>
                <a:close/>
                <a:moveTo>
                  <a:pt x="2865801" y="237945"/>
                </a:moveTo>
                <a:cubicBezTo>
                  <a:pt x="2867242" y="237494"/>
                  <a:pt x="2867532" y="237684"/>
                  <a:pt x="2867103" y="238275"/>
                </a:cubicBezTo>
                <a:cubicBezTo>
                  <a:pt x="2865817" y="240047"/>
                  <a:pt x="2858060" y="245424"/>
                  <a:pt x="2855481" y="247918"/>
                </a:cubicBezTo>
                <a:cubicBezTo>
                  <a:pt x="2788919" y="264541"/>
                  <a:pt x="2857676" y="245436"/>
                  <a:pt x="2788155" y="272125"/>
                </a:cubicBezTo>
                <a:lnTo>
                  <a:pt x="2779587" y="275308"/>
                </a:lnTo>
                <a:lnTo>
                  <a:pt x="2781908" y="274165"/>
                </a:lnTo>
                <a:cubicBezTo>
                  <a:pt x="2807155" y="261109"/>
                  <a:pt x="2825745" y="250499"/>
                  <a:pt x="2865801" y="237945"/>
                </a:cubicBezTo>
                <a:close/>
                <a:moveTo>
                  <a:pt x="3116968" y="235333"/>
                </a:moveTo>
                <a:lnTo>
                  <a:pt x="2989514" y="284693"/>
                </a:lnTo>
                <a:lnTo>
                  <a:pt x="2982797" y="287192"/>
                </a:lnTo>
                <a:lnTo>
                  <a:pt x="3026952" y="268399"/>
                </a:lnTo>
                <a:cubicBezTo>
                  <a:pt x="3054803" y="256898"/>
                  <a:pt x="3079447" y="247535"/>
                  <a:pt x="3105427" y="238789"/>
                </a:cubicBezTo>
                <a:close/>
                <a:moveTo>
                  <a:pt x="3400953" y="233022"/>
                </a:moveTo>
                <a:lnTo>
                  <a:pt x="3380354" y="242550"/>
                </a:lnTo>
                <a:lnTo>
                  <a:pt x="3367853" y="249628"/>
                </a:lnTo>
                <a:lnTo>
                  <a:pt x="3360360" y="252346"/>
                </a:lnTo>
                <a:lnTo>
                  <a:pt x="3360717" y="252117"/>
                </a:lnTo>
                <a:cubicBezTo>
                  <a:pt x="3363056" y="250636"/>
                  <a:pt x="3364610" y="249644"/>
                  <a:pt x="3362977" y="250587"/>
                </a:cubicBezTo>
                <a:lnTo>
                  <a:pt x="3359415" y="252689"/>
                </a:lnTo>
                <a:lnTo>
                  <a:pt x="3337457" y="260657"/>
                </a:lnTo>
                <a:lnTo>
                  <a:pt x="3328226" y="266659"/>
                </a:lnTo>
                <a:lnTo>
                  <a:pt x="3280605" y="291785"/>
                </a:lnTo>
                <a:lnTo>
                  <a:pt x="3275443" y="293578"/>
                </a:lnTo>
                <a:cubicBezTo>
                  <a:pt x="3258677" y="299500"/>
                  <a:pt x="3243298" y="305048"/>
                  <a:pt x="3233202" y="308876"/>
                </a:cubicBezTo>
                <a:lnTo>
                  <a:pt x="3181713" y="331049"/>
                </a:lnTo>
                <a:lnTo>
                  <a:pt x="3226147" y="306940"/>
                </a:lnTo>
                <a:cubicBezTo>
                  <a:pt x="3252393" y="294225"/>
                  <a:pt x="3283468" y="284552"/>
                  <a:pt x="3304885" y="268791"/>
                </a:cubicBezTo>
                <a:cubicBezTo>
                  <a:pt x="3319055" y="262811"/>
                  <a:pt x="3325979" y="259501"/>
                  <a:pt x="3329249" y="257605"/>
                </a:cubicBezTo>
                <a:cubicBezTo>
                  <a:pt x="3329252" y="257603"/>
                  <a:pt x="3329255" y="257599"/>
                  <a:pt x="3329258" y="257596"/>
                </a:cubicBezTo>
                <a:lnTo>
                  <a:pt x="3345790" y="252040"/>
                </a:lnTo>
                <a:lnTo>
                  <a:pt x="3355923" y="248651"/>
                </a:lnTo>
                <a:cubicBezTo>
                  <a:pt x="3365835" y="244400"/>
                  <a:pt x="3373735" y="240786"/>
                  <a:pt x="3380078" y="237707"/>
                </a:cubicBezTo>
                <a:lnTo>
                  <a:pt x="3383728" y="235801"/>
                </a:lnTo>
                <a:lnTo>
                  <a:pt x="3387680" y="234487"/>
                </a:lnTo>
                <a:close/>
                <a:moveTo>
                  <a:pt x="3416437" y="232412"/>
                </a:moveTo>
                <a:lnTo>
                  <a:pt x="3409576" y="237034"/>
                </a:lnTo>
                <a:cubicBezTo>
                  <a:pt x="3402487" y="241771"/>
                  <a:pt x="3404271" y="240134"/>
                  <a:pt x="3397921" y="241084"/>
                </a:cubicBezTo>
                <a:cubicBezTo>
                  <a:pt x="3397890" y="241091"/>
                  <a:pt x="3397860" y="241097"/>
                  <a:pt x="3397830" y="241105"/>
                </a:cubicBezTo>
                <a:lnTo>
                  <a:pt x="3408727" y="236756"/>
                </a:lnTo>
                <a:lnTo>
                  <a:pt x="3415582" y="232417"/>
                </a:lnTo>
                <a:close/>
                <a:moveTo>
                  <a:pt x="3430473" y="222993"/>
                </a:moveTo>
                <a:lnTo>
                  <a:pt x="3415582" y="232417"/>
                </a:lnTo>
                <a:lnTo>
                  <a:pt x="3405873" y="232480"/>
                </a:lnTo>
                <a:lnTo>
                  <a:pt x="3400953" y="233022"/>
                </a:lnTo>
                <a:lnTo>
                  <a:pt x="3413980" y="226998"/>
                </a:lnTo>
                <a:lnTo>
                  <a:pt x="3426770" y="223669"/>
                </a:lnTo>
                <a:close/>
                <a:moveTo>
                  <a:pt x="3440626" y="216407"/>
                </a:moveTo>
                <a:lnTo>
                  <a:pt x="3430700" y="222951"/>
                </a:lnTo>
                <a:lnTo>
                  <a:pt x="3430473" y="222993"/>
                </a:lnTo>
                <a:lnTo>
                  <a:pt x="3431393" y="222410"/>
                </a:lnTo>
                <a:cubicBezTo>
                  <a:pt x="3434817" y="219613"/>
                  <a:pt x="3419918" y="224578"/>
                  <a:pt x="3415106" y="226478"/>
                </a:cubicBezTo>
                <a:lnTo>
                  <a:pt x="3413980" y="226998"/>
                </a:lnTo>
                <a:lnTo>
                  <a:pt x="3396600" y="231523"/>
                </a:lnTo>
                <a:lnTo>
                  <a:pt x="3387680" y="234487"/>
                </a:lnTo>
                <a:lnTo>
                  <a:pt x="3385860" y="234688"/>
                </a:lnTo>
                <a:lnTo>
                  <a:pt x="3394893" y="229970"/>
                </a:lnTo>
                <a:cubicBezTo>
                  <a:pt x="3417006" y="217294"/>
                  <a:pt x="3399471" y="220167"/>
                  <a:pt x="3440626" y="216407"/>
                </a:cubicBezTo>
                <a:close/>
                <a:moveTo>
                  <a:pt x="3469134" y="216066"/>
                </a:moveTo>
                <a:lnTo>
                  <a:pt x="3464616" y="218496"/>
                </a:lnTo>
                <a:cubicBezTo>
                  <a:pt x="3460139" y="220883"/>
                  <a:pt x="3451835" y="225084"/>
                  <a:pt x="3436269" y="232284"/>
                </a:cubicBezTo>
                <a:lnTo>
                  <a:pt x="3416437" y="232412"/>
                </a:lnTo>
                <a:lnTo>
                  <a:pt x="3420254" y="229841"/>
                </a:lnTo>
                <a:lnTo>
                  <a:pt x="3430700" y="222951"/>
                </a:lnTo>
                <a:lnTo>
                  <a:pt x="3462507" y="217146"/>
                </a:lnTo>
                <a:close/>
                <a:moveTo>
                  <a:pt x="3470006" y="215598"/>
                </a:moveTo>
                <a:lnTo>
                  <a:pt x="3470720" y="215809"/>
                </a:lnTo>
                <a:lnTo>
                  <a:pt x="3469134" y="216066"/>
                </a:lnTo>
                <a:close/>
                <a:moveTo>
                  <a:pt x="3518794" y="207979"/>
                </a:moveTo>
                <a:cubicBezTo>
                  <a:pt x="3520967" y="207619"/>
                  <a:pt x="3521068" y="207728"/>
                  <a:pt x="3519861" y="208116"/>
                </a:cubicBezTo>
                <a:cubicBezTo>
                  <a:pt x="3516240" y="209282"/>
                  <a:pt x="3500850" y="212962"/>
                  <a:pt x="3494363" y="214080"/>
                </a:cubicBezTo>
                <a:cubicBezTo>
                  <a:pt x="3481922" y="216224"/>
                  <a:pt x="3475963" y="216633"/>
                  <a:pt x="3473048" y="216492"/>
                </a:cubicBezTo>
                <a:lnTo>
                  <a:pt x="3470720" y="215809"/>
                </a:lnTo>
                <a:close/>
                <a:moveTo>
                  <a:pt x="2312392" y="203284"/>
                </a:moveTo>
                <a:lnTo>
                  <a:pt x="2310331" y="204691"/>
                </a:lnTo>
                <a:cubicBezTo>
                  <a:pt x="2309809" y="205032"/>
                  <a:pt x="2309810" y="205012"/>
                  <a:pt x="2310819" y="204328"/>
                </a:cubicBezTo>
                <a:close/>
                <a:moveTo>
                  <a:pt x="3219772" y="170165"/>
                </a:moveTo>
                <a:cubicBezTo>
                  <a:pt x="3223370" y="168918"/>
                  <a:pt x="3226239" y="168376"/>
                  <a:pt x="3225725" y="170247"/>
                </a:cubicBezTo>
                <a:cubicBezTo>
                  <a:pt x="3224416" y="175017"/>
                  <a:pt x="3214483" y="175863"/>
                  <a:pt x="3208349" y="178283"/>
                </a:cubicBezTo>
                <a:cubicBezTo>
                  <a:pt x="3189953" y="185543"/>
                  <a:pt x="3180721" y="188774"/>
                  <a:pt x="3170386" y="191611"/>
                </a:cubicBezTo>
                <a:lnTo>
                  <a:pt x="3155757" y="195283"/>
                </a:lnTo>
                <a:lnTo>
                  <a:pt x="3158399" y="194455"/>
                </a:lnTo>
                <a:cubicBezTo>
                  <a:pt x="3176046" y="188255"/>
                  <a:pt x="3192425" y="181028"/>
                  <a:pt x="3209438" y="174315"/>
                </a:cubicBezTo>
                <a:cubicBezTo>
                  <a:pt x="3211845" y="173365"/>
                  <a:pt x="3216173" y="171413"/>
                  <a:pt x="3219772" y="170165"/>
                </a:cubicBezTo>
                <a:close/>
                <a:moveTo>
                  <a:pt x="3412507" y="152425"/>
                </a:moveTo>
                <a:cubicBezTo>
                  <a:pt x="3413858" y="152171"/>
                  <a:pt x="3414070" y="152342"/>
                  <a:pt x="3412457" y="153194"/>
                </a:cubicBezTo>
                <a:lnTo>
                  <a:pt x="3396310" y="159339"/>
                </a:lnTo>
                <a:lnTo>
                  <a:pt x="3391680" y="160526"/>
                </a:lnTo>
                <a:cubicBezTo>
                  <a:pt x="3365669" y="167539"/>
                  <a:pt x="3331290" y="177160"/>
                  <a:pt x="3313646" y="181567"/>
                </a:cubicBezTo>
                <a:cubicBezTo>
                  <a:pt x="3264166" y="193923"/>
                  <a:pt x="3225102" y="203856"/>
                  <a:pt x="3191912" y="212886"/>
                </a:cubicBezTo>
                <a:lnTo>
                  <a:pt x="3116968" y="235333"/>
                </a:lnTo>
                <a:lnTo>
                  <a:pt x="3150776" y="222240"/>
                </a:lnTo>
                <a:cubicBezTo>
                  <a:pt x="3245715" y="185978"/>
                  <a:pt x="3252883" y="193755"/>
                  <a:pt x="3264304" y="183084"/>
                </a:cubicBezTo>
                <a:cubicBezTo>
                  <a:pt x="3264321" y="183066"/>
                  <a:pt x="3264336" y="183048"/>
                  <a:pt x="3264353" y="183030"/>
                </a:cubicBezTo>
                <a:lnTo>
                  <a:pt x="3323831" y="171462"/>
                </a:lnTo>
                <a:cubicBezTo>
                  <a:pt x="3345703" y="167903"/>
                  <a:pt x="3367621" y="164390"/>
                  <a:pt x="3388026" y="159295"/>
                </a:cubicBezTo>
                <a:cubicBezTo>
                  <a:pt x="3394135" y="157770"/>
                  <a:pt x="3408452" y="153185"/>
                  <a:pt x="3412507" y="152425"/>
                </a:cubicBezTo>
                <a:close/>
                <a:moveTo>
                  <a:pt x="2004059" y="94512"/>
                </a:moveTo>
                <a:lnTo>
                  <a:pt x="2002890" y="95377"/>
                </a:lnTo>
                <a:cubicBezTo>
                  <a:pt x="2000244" y="97695"/>
                  <a:pt x="1997424" y="99866"/>
                  <a:pt x="1993132" y="100937"/>
                </a:cubicBezTo>
                <a:lnTo>
                  <a:pt x="1991790" y="100515"/>
                </a:lnTo>
                <a:lnTo>
                  <a:pt x="2002364" y="94935"/>
                </a:lnTo>
                <a:close/>
                <a:moveTo>
                  <a:pt x="2027884" y="84864"/>
                </a:moveTo>
                <a:lnTo>
                  <a:pt x="2010508" y="92902"/>
                </a:lnTo>
                <a:lnTo>
                  <a:pt x="2004059" y="94512"/>
                </a:lnTo>
                <a:lnTo>
                  <a:pt x="2011598" y="88932"/>
                </a:lnTo>
                <a:cubicBezTo>
                  <a:pt x="2016141" y="86830"/>
                  <a:pt x="2022927" y="86646"/>
                  <a:pt x="2027884" y="84864"/>
                </a:cubicBezTo>
                <a:close/>
                <a:moveTo>
                  <a:pt x="2453657" y="77827"/>
                </a:moveTo>
                <a:cubicBezTo>
                  <a:pt x="2458435" y="77687"/>
                  <a:pt x="2462143" y="77993"/>
                  <a:pt x="2461569" y="80085"/>
                </a:cubicBezTo>
                <a:cubicBezTo>
                  <a:pt x="2460260" y="84856"/>
                  <a:pt x="2445149" y="80488"/>
                  <a:pt x="2438229" y="82217"/>
                </a:cubicBezTo>
                <a:cubicBezTo>
                  <a:pt x="2431308" y="83945"/>
                  <a:pt x="2426845" y="87723"/>
                  <a:pt x="2420853" y="90253"/>
                </a:cubicBezTo>
                <a:cubicBezTo>
                  <a:pt x="2406085" y="96487"/>
                  <a:pt x="2400518" y="98802"/>
                  <a:pt x="2394165" y="100676"/>
                </a:cubicBezTo>
                <a:lnTo>
                  <a:pt x="2386663" y="102601"/>
                </a:lnTo>
                <a:lnTo>
                  <a:pt x="2387190" y="102358"/>
                </a:lnTo>
                <a:lnTo>
                  <a:pt x="2439318" y="78248"/>
                </a:lnTo>
                <a:cubicBezTo>
                  <a:pt x="2443026" y="78555"/>
                  <a:pt x="2448876" y="77967"/>
                  <a:pt x="2453657" y="77827"/>
                </a:cubicBezTo>
                <a:close/>
                <a:moveTo>
                  <a:pt x="2418155" y="72441"/>
                </a:moveTo>
                <a:lnTo>
                  <a:pt x="2418154" y="72442"/>
                </a:lnTo>
                <a:cubicBezTo>
                  <a:pt x="2410492" y="74922"/>
                  <a:pt x="2401386" y="76062"/>
                  <a:pt x="2393724" y="78543"/>
                </a:cubicBezTo>
                <a:cubicBezTo>
                  <a:pt x="2384693" y="81465"/>
                  <a:pt x="2377126" y="85595"/>
                  <a:pt x="2368204" y="88612"/>
                </a:cubicBezTo>
                <a:cubicBezTo>
                  <a:pt x="2374523" y="86340"/>
                  <a:pt x="2379011" y="82634"/>
                  <a:pt x="2385578" y="80575"/>
                </a:cubicBezTo>
                <a:close/>
                <a:moveTo>
                  <a:pt x="2062274" y="70114"/>
                </a:moveTo>
                <a:lnTo>
                  <a:pt x="2053404" y="74795"/>
                </a:lnTo>
                <a:cubicBezTo>
                  <a:pt x="2045371" y="78509"/>
                  <a:pt x="2036113" y="81295"/>
                  <a:pt x="2027884" y="84864"/>
                </a:cubicBezTo>
                <a:cubicBezTo>
                  <a:pt x="2034203" y="82592"/>
                  <a:pt x="2039268" y="79357"/>
                  <a:pt x="2045259" y="76827"/>
                </a:cubicBezTo>
                <a:close/>
                <a:moveTo>
                  <a:pt x="2463871" y="64342"/>
                </a:moveTo>
                <a:cubicBezTo>
                  <a:pt x="2470194" y="63795"/>
                  <a:pt x="2462231" y="64888"/>
                  <a:pt x="2448668" y="68043"/>
                </a:cubicBezTo>
                <a:lnTo>
                  <a:pt x="2437894" y="70952"/>
                </a:lnTo>
                <a:lnTo>
                  <a:pt x="2442585" y="66341"/>
                </a:lnTo>
                <a:close/>
                <a:moveTo>
                  <a:pt x="2443675" y="62371"/>
                </a:moveTo>
                <a:cubicBezTo>
                  <a:pt x="2445404" y="61940"/>
                  <a:pt x="2445545" y="62058"/>
                  <a:pt x="2444693" y="62520"/>
                </a:cubicBezTo>
                <a:cubicBezTo>
                  <a:pt x="2442136" y="63910"/>
                  <a:pt x="2430642" y="68398"/>
                  <a:pt x="2426298" y="70408"/>
                </a:cubicBezTo>
                <a:lnTo>
                  <a:pt x="2418155" y="72441"/>
                </a:lnTo>
                <a:close/>
                <a:moveTo>
                  <a:pt x="2034420" y="61049"/>
                </a:moveTo>
                <a:lnTo>
                  <a:pt x="2017043" y="69085"/>
                </a:lnTo>
                <a:lnTo>
                  <a:pt x="2007424" y="72544"/>
                </a:lnTo>
                <a:lnTo>
                  <a:pt x="2008899" y="71119"/>
                </a:lnTo>
                <a:lnTo>
                  <a:pt x="2027458" y="62787"/>
                </a:lnTo>
                <a:close/>
                <a:moveTo>
                  <a:pt x="2373222" y="57895"/>
                </a:moveTo>
                <a:lnTo>
                  <a:pt x="2370889" y="58659"/>
                </a:lnTo>
                <a:cubicBezTo>
                  <a:pt x="2365776" y="60290"/>
                  <a:pt x="2369023" y="59139"/>
                  <a:pt x="2373213" y="57897"/>
                </a:cubicBezTo>
                <a:close/>
                <a:moveTo>
                  <a:pt x="2050700" y="56983"/>
                </a:moveTo>
                <a:lnTo>
                  <a:pt x="2034420" y="61049"/>
                </a:lnTo>
                <a:lnTo>
                  <a:pt x="2034689" y="60925"/>
                </a:lnTo>
                <a:close/>
                <a:moveTo>
                  <a:pt x="2050705" y="56981"/>
                </a:moveTo>
                <a:lnTo>
                  <a:pt x="2050705" y="56982"/>
                </a:lnTo>
                <a:lnTo>
                  <a:pt x="2050700" y="56983"/>
                </a:lnTo>
                <a:cubicBezTo>
                  <a:pt x="2050702" y="56983"/>
                  <a:pt x="2050704" y="56982"/>
                  <a:pt x="2050705" y="56981"/>
                </a:cubicBezTo>
                <a:close/>
                <a:moveTo>
                  <a:pt x="2103828" y="54808"/>
                </a:moveTo>
                <a:lnTo>
                  <a:pt x="2100679" y="57150"/>
                </a:lnTo>
                <a:cubicBezTo>
                  <a:pt x="2097964" y="58528"/>
                  <a:pt x="2093665" y="60318"/>
                  <a:pt x="2087067" y="62691"/>
                </a:cubicBezTo>
                <a:cubicBezTo>
                  <a:pt x="2082110" y="64473"/>
                  <a:pt x="2075825" y="65051"/>
                  <a:pt x="2070779" y="66758"/>
                </a:cubicBezTo>
                <a:lnTo>
                  <a:pt x="2062274" y="70114"/>
                </a:lnTo>
                <a:lnTo>
                  <a:pt x="2080013" y="60755"/>
                </a:lnTo>
                <a:close/>
                <a:moveTo>
                  <a:pt x="2657652" y="47233"/>
                </a:moveTo>
                <a:cubicBezTo>
                  <a:pt x="2659204" y="47355"/>
                  <a:pt x="2660040" y="47898"/>
                  <a:pt x="2659713" y="49090"/>
                </a:cubicBezTo>
                <a:cubicBezTo>
                  <a:pt x="2658172" y="54704"/>
                  <a:pt x="2643932" y="53701"/>
                  <a:pt x="2635282" y="55192"/>
                </a:cubicBezTo>
                <a:lnTo>
                  <a:pt x="2612927" y="57233"/>
                </a:lnTo>
                <a:lnTo>
                  <a:pt x="2636371" y="51222"/>
                </a:lnTo>
                <a:cubicBezTo>
                  <a:pt x="2641884" y="50272"/>
                  <a:pt x="2652993" y="46865"/>
                  <a:pt x="2657652" y="47233"/>
                </a:cubicBezTo>
                <a:close/>
                <a:moveTo>
                  <a:pt x="2341645" y="47181"/>
                </a:moveTo>
                <a:cubicBezTo>
                  <a:pt x="2330787" y="49893"/>
                  <a:pt x="2319375" y="52085"/>
                  <a:pt x="2309069" y="55314"/>
                </a:cubicBezTo>
                <a:lnTo>
                  <a:pt x="2325358" y="51247"/>
                </a:lnTo>
                <a:close/>
                <a:moveTo>
                  <a:pt x="2420350" y="42643"/>
                </a:moveTo>
                <a:cubicBezTo>
                  <a:pt x="2415099" y="45296"/>
                  <a:pt x="2392659" y="54776"/>
                  <a:pt x="2383971" y="58794"/>
                </a:cubicBezTo>
                <a:lnTo>
                  <a:pt x="2369919" y="62302"/>
                </a:lnTo>
                <a:lnTo>
                  <a:pt x="2373387" y="60783"/>
                </a:lnTo>
                <a:cubicBezTo>
                  <a:pt x="2383062" y="56238"/>
                  <a:pt x="2382552" y="55643"/>
                  <a:pt x="2379276" y="56302"/>
                </a:cubicBezTo>
                <a:lnTo>
                  <a:pt x="2373222" y="57895"/>
                </a:lnTo>
                <a:lnTo>
                  <a:pt x="2385755" y="53787"/>
                </a:lnTo>
                <a:lnTo>
                  <a:pt x="2418723" y="42721"/>
                </a:lnTo>
                <a:cubicBezTo>
                  <a:pt x="2421939" y="41633"/>
                  <a:pt x="2422100" y="41759"/>
                  <a:pt x="2420350" y="42643"/>
                </a:cubicBezTo>
                <a:close/>
                <a:moveTo>
                  <a:pt x="2085458" y="40910"/>
                </a:moveTo>
                <a:cubicBezTo>
                  <a:pt x="2075538" y="44823"/>
                  <a:pt x="2068938" y="51168"/>
                  <a:pt x="2058850" y="54949"/>
                </a:cubicBezTo>
                <a:lnTo>
                  <a:pt x="2050705" y="56981"/>
                </a:lnTo>
                <a:lnTo>
                  <a:pt x="2068081" y="48945"/>
                </a:lnTo>
                <a:lnTo>
                  <a:pt x="2068547" y="48729"/>
                </a:lnTo>
                <a:lnTo>
                  <a:pt x="2068556" y="48727"/>
                </a:lnTo>
                <a:cubicBezTo>
                  <a:pt x="2068559" y="48725"/>
                  <a:pt x="2068563" y="48723"/>
                  <a:pt x="2068567" y="48721"/>
                </a:cubicBezTo>
                <a:close/>
                <a:moveTo>
                  <a:pt x="2138437" y="38981"/>
                </a:moveTo>
                <a:lnTo>
                  <a:pt x="2112585" y="52620"/>
                </a:lnTo>
                <a:lnTo>
                  <a:pt x="2103828" y="54808"/>
                </a:lnTo>
                <a:lnTo>
                  <a:pt x="2104803" y="54082"/>
                </a:lnTo>
                <a:cubicBezTo>
                  <a:pt x="2106164" y="50463"/>
                  <a:pt x="2085956" y="52896"/>
                  <a:pt x="2134020" y="40113"/>
                </a:cubicBezTo>
                <a:close/>
                <a:moveTo>
                  <a:pt x="2129360" y="27633"/>
                </a:moveTo>
                <a:lnTo>
                  <a:pt x="2124530" y="29654"/>
                </a:lnTo>
                <a:cubicBezTo>
                  <a:pt x="2121209" y="30904"/>
                  <a:pt x="2116480" y="32579"/>
                  <a:pt x="2109888" y="34808"/>
                </a:cubicBezTo>
                <a:cubicBezTo>
                  <a:pt x="2102319" y="37368"/>
                  <a:pt x="2092676" y="38061"/>
                  <a:pt x="2085458" y="40910"/>
                </a:cubicBezTo>
                <a:lnTo>
                  <a:pt x="2110977" y="30840"/>
                </a:lnTo>
                <a:lnTo>
                  <a:pt x="2119120" y="28805"/>
                </a:lnTo>
                <a:close/>
                <a:moveTo>
                  <a:pt x="2137023" y="19984"/>
                </a:moveTo>
                <a:cubicBezTo>
                  <a:pt x="2138893" y="19445"/>
                  <a:pt x="2139068" y="19580"/>
                  <a:pt x="2136496" y="20769"/>
                </a:cubicBezTo>
                <a:lnTo>
                  <a:pt x="2110977" y="30840"/>
                </a:lnTo>
                <a:lnTo>
                  <a:pt x="2102834" y="32873"/>
                </a:lnTo>
                <a:cubicBezTo>
                  <a:pt x="2110548" y="29304"/>
                  <a:pt x="2131412" y="21604"/>
                  <a:pt x="2137023" y="19984"/>
                </a:cubicBezTo>
                <a:close/>
                <a:moveTo>
                  <a:pt x="2245059" y="12144"/>
                </a:moveTo>
                <a:cubicBezTo>
                  <a:pt x="2241257" y="16791"/>
                  <a:pt x="2239759" y="22668"/>
                  <a:pt x="2233649" y="26085"/>
                </a:cubicBezTo>
                <a:cubicBezTo>
                  <a:pt x="2227364" y="29601"/>
                  <a:pt x="2216789" y="29626"/>
                  <a:pt x="2209220" y="32186"/>
                </a:cubicBezTo>
                <a:cubicBezTo>
                  <a:pt x="2202786" y="34361"/>
                  <a:pt x="2198163" y="37951"/>
                  <a:pt x="2191843" y="40223"/>
                </a:cubicBezTo>
                <a:cubicBezTo>
                  <a:pt x="2186886" y="42005"/>
                  <a:pt x="2180513" y="42508"/>
                  <a:pt x="2175556" y="44290"/>
                </a:cubicBezTo>
                <a:cubicBezTo>
                  <a:pt x="2169237" y="46562"/>
                  <a:pt x="2164499" y="50055"/>
                  <a:pt x="2158180" y="52326"/>
                </a:cubicBezTo>
                <a:cubicBezTo>
                  <a:pt x="2153224" y="54109"/>
                  <a:pt x="2146851" y="54611"/>
                  <a:pt x="2141893" y="56393"/>
                </a:cubicBezTo>
                <a:cubicBezTo>
                  <a:pt x="2135574" y="58665"/>
                  <a:pt x="2130651" y="62010"/>
                  <a:pt x="2124517" y="64430"/>
                </a:cubicBezTo>
                <a:cubicBezTo>
                  <a:pt x="2113623" y="68729"/>
                  <a:pt x="2101747" y="72235"/>
                  <a:pt x="2090853" y="76534"/>
                </a:cubicBezTo>
                <a:cubicBezTo>
                  <a:pt x="2084720" y="78953"/>
                  <a:pt x="2065000" y="82245"/>
                  <a:pt x="2073478" y="84570"/>
                </a:cubicBezTo>
                <a:cubicBezTo>
                  <a:pt x="2083454" y="87307"/>
                  <a:pt x="2090247" y="80950"/>
                  <a:pt x="2097909" y="78470"/>
                </a:cubicBezTo>
                <a:cubicBezTo>
                  <a:pt x="2106938" y="75546"/>
                  <a:pt x="2114506" y="71416"/>
                  <a:pt x="2123428" y="68399"/>
                </a:cubicBezTo>
                <a:cubicBezTo>
                  <a:pt x="2128475" y="66693"/>
                  <a:pt x="2134606" y="65985"/>
                  <a:pt x="2139714" y="64332"/>
                </a:cubicBezTo>
                <a:cubicBezTo>
                  <a:pt x="2200691" y="44591"/>
                  <a:pt x="2147918" y="58587"/>
                  <a:pt x="2197809" y="46128"/>
                </a:cubicBezTo>
                <a:cubicBezTo>
                  <a:pt x="2179334" y="63976"/>
                  <a:pt x="2195432" y="51784"/>
                  <a:pt x="2153825" y="68203"/>
                </a:cubicBezTo>
                <a:cubicBezTo>
                  <a:pt x="2147691" y="70623"/>
                  <a:pt x="2142441" y="73710"/>
                  <a:pt x="2136448" y="76240"/>
                </a:cubicBezTo>
                <a:cubicBezTo>
                  <a:pt x="2128137" y="79748"/>
                  <a:pt x="2119434" y="82952"/>
                  <a:pt x="2110928" y="86309"/>
                </a:cubicBezTo>
                <a:cubicBezTo>
                  <a:pt x="2110928" y="86309"/>
                  <a:pt x="2133698" y="78505"/>
                  <a:pt x="2144591" y="74206"/>
                </a:cubicBezTo>
                <a:cubicBezTo>
                  <a:pt x="2150725" y="71786"/>
                  <a:pt x="2155649" y="68441"/>
                  <a:pt x="2161967" y="66169"/>
                </a:cubicBezTo>
                <a:cubicBezTo>
                  <a:pt x="2166923" y="64387"/>
                  <a:pt x="2173297" y="63885"/>
                  <a:pt x="2178255" y="62102"/>
                </a:cubicBezTo>
                <a:cubicBezTo>
                  <a:pt x="2225122" y="45250"/>
                  <a:pt x="2162027" y="62457"/>
                  <a:pt x="2220061" y="47965"/>
                </a:cubicBezTo>
                <a:lnTo>
                  <a:pt x="2196165" y="61326"/>
                </a:lnTo>
                <a:lnTo>
                  <a:pt x="2193453" y="62004"/>
                </a:lnTo>
                <a:lnTo>
                  <a:pt x="2191389" y="63998"/>
                </a:lnTo>
                <a:lnTo>
                  <a:pt x="2184220" y="68007"/>
                </a:lnTo>
                <a:cubicBezTo>
                  <a:pt x="2164100" y="74811"/>
                  <a:pt x="2141089" y="75816"/>
                  <a:pt x="2183131" y="71976"/>
                </a:cubicBezTo>
                <a:lnTo>
                  <a:pt x="2191389" y="63998"/>
                </a:lnTo>
                <a:lnTo>
                  <a:pt x="2196165" y="61326"/>
                </a:lnTo>
                <a:lnTo>
                  <a:pt x="2226026" y="53870"/>
                </a:lnTo>
                <a:cubicBezTo>
                  <a:pt x="2237247" y="49835"/>
                  <a:pt x="2247890" y="45299"/>
                  <a:pt x="2259689" y="41766"/>
                </a:cubicBezTo>
                <a:cubicBezTo>
                  <a:pt x="2272720" y="37864"/>
                  <a:pt x="2289048" y="36851"/>
                  <a:pt x="2300407" y="31597"/>
                </a:cubicBezTo>
                <a:cubicBezTo>
                  <a:pt x="2306199" y="28918"/>
                  <a:pt x="2311351" y="25737"/>
                  <a:pt x="2317783" y="23561"/>
                </a:cubicBezTo>
                <a:cubicBezTo>
                  <a:pt x="2325353" y="21001"/>
                  <a:pt x="2343754" y="11847"/>
                  <a:pt x="2342214" y="17460"/>
                </a:cubicBezTo>
                <a:cubicBezTo>
                  <a:pt x="2340398" y="24075"/>
                  <a:pt x="2324726" y="23815"/>
                  <a:pt x="2316694" y="27530"/>
                </a:cubicBezTo>
                <a:cubicBezTo>
                  <a:pt x="2307327" y="31863"/>
                  <a:pt x="2299777" y="37479"/>
                  <a:pt x="2290085" y="41569"/>
                </a:cubicBezTo>
                <a:cubicBezTo>
                  <a:pt x="2285384" y="43554"/>
                  <a:pt x="2278756" y="43855"/>
                  <a:pt x="2273799" y="45637"/>
                </a:cubicBezTo>
                <a:cubicBezTo>
                  <a:pt x="2267479" y="47909"/>
                  <a:pt x="2262555" y="51253"/>
                  <a:pt x="2256422" y="53674"/>
                </a:cubicBezTo>
                <a:cubicBezTo>
                  <a:pt x="2245528" y="57972"/>
                  <a:pt x="2233045" y="61020"/>
                  <a:pt x="2222759" y="65777"/>
                </a:cubicBezTo>
                <a:cubicBezTo>
                  <a:pt x="2173356" y="88627"/>
                  <a:pt x="2242162" y="68326"/>
                  <a:pt x="2171720" y="85918"/>
                </a:cubicBezTo>
                <a:cubicBezTo>
                  <a:pt x="2168280" y="89242"/>
                  <a:pt x="2154233" y="95936"/>
                  <a:pt x="2161398" y="95890"/>
                </a:cubicBezTo>
                <a:cubicBezTo>
                  <a:pt x="2172726" y="95817"/>
                  <a:pt x="2177889" y="88743"/>
                  <a:pt x="2186918" y="85820"/>
                </a:cubicBezTo>
                <a:cubicBezTo>
                  <a:pt x="2218352" y="75643"/>
                  <a:pt x="2207187" y="84545"/>
                  <a:pt x="2236868" y="69648"/>
                </a:cubicBezTo>
                <a:cubicBezTo>
                  <a:pt x="2243818" y="66160"/>
                  <a:pt x="2247353" y="60342"/>
                  <a:pt x="2255333" y="57643"/>
                </a:cubicBezTo>
                <a:cubicBezTo>
                  <a:pt x="2261766" y="55467"/>
                  <a:pt x="2271384" y="56849"/>
                  <a:pt x="2278674" y="55511"/>
                </a:cubicBezTo>
                <a:cubicBezTo>
                  <a:pt x="2290110" y="53411"/>
                  <a:pt x="2320336" y="43173"/>
                  <a:pt x="2311248" y="47376"/>
                </a:cubicBezTo>
                <a:cubicBezTo>
                  <a:pt x="2305457" y="50055"/>
                  <a:pt x="2300191" y="53141"/>
                  <a:pt x="2293873" y="55413"/>
                </a:cubicBezTo>
                <a:cubicBezTo>
                  <a:pt x="2288915" y="57195"/>
                  <a:pt x="2282130" y="57379"/>
                  <a:pt x="2277585" y="59480"/>
                </a:cubicBezTo>
                <a:cubicBezTo>
                  <a:pt x="2270401" y="62803"/>
                  <a:pt x="2265748" y="67780"/>
                  <a:pt x="2259121" y="71486"/>
                </a:cubicBezTo>
                <a:cubicBezTo>
                  <a:pt x="2253778" y="74473"/>
                  <a:pt x="2234824" y="81251"/>
                  <a:pt x="2241744" y="79522"/>
                </a:cubicBezTo>
                <a:cubicBezTo>
                  <a:pt x="2299351" y="65137"/>
                  <a:pt x="2265859" y="68856"/>
                  <a:pt x="2309069" y="55314"/>
                </a:cubicBezTo>
                <a:cubicBezTo>
                  <a:pt x="2290930" y="72839"/>
                  <a:pt x="2309114" y="59621"/>
                  <a:pt x="2274318" y="71388"/>
                </a:cubicBezTo>
                <a:cubicBezTo>
                  <a:pt x="2267884" y="73563"/>
                  <a:pt x="2248774" y="79477"/>
                  <a:pt x="2256943" y="79424"/>
                </a:cubicBezTo>
                <a:cubicBezTo>
                  <a:pt x="2283765" y="79251"/>
                  <a:pt x="2298377" y="64742"/>
                  <a:pt x="2316125" y="57250"/>
                </a:cubicBezTo>
                <a:cubicBezTo>
                  <a:pt x="2320827" y="55267"/>
                  <a:pt x="2327366" y="54889"/>
                  <a:pt x="2332411" y="53183"/>
                </a:cubicBezTo>
                <a:cubicBezTo>
                  <a:pt x="2341332" y="50167"/>
                  <a:pt x="2349010" y="46129"/>
                  <a:pt x="2357931" y="43113"/>
                </a:cubicBezTo>
                <a:cubicBezTo>
                  <a:pt x="2362978" y="41407"/>
                  <a:pt x="2378762" y="36944"/>
                  <a:pt x="2374218" y="39045"/>
                </a:cubicBezTo>
                <a:cubicBezTo>
                  <a:pt x="2362634" y="44403"/>
                  <a:pt x="2351735" y="50278"/>
                  <a:pt x="2339467" y="55119"/>
                </a:cubicBezTo>
                <a:cubicBezTo>
                  <a:pt x="2330959" y="58475"/>
                  <a:pt x="2321717" y="61289"/>
                  <a:pt x="2313947" y="65189"/>
                </a:cubicBezTo>
                <a:cubicBezTo>
                  <a:pt x="2306997" y="68677"/>
                  <a:pt x="2302108" y="73489"/>
                  <a:pt x="2295481" y="77195"/>
                </a:cubicBezTo>
                <a:cubicBezTo>
                  <a:pt x="2290138" y="80183"/>
                  <a:pt x="2270325" y="85942"/>
                  <a:pt x="2278105" y="85231"/>
                </a:cubicBezTo>
                <a:cubicBezTo>
                  <a:pt x="2293363" y="83838"/>
                  <a:pt x="2305250" y="78451"/>
                  <a:pt x="2318823" y="75063"/>
                </a:cubicBezTo>
                <a:lnTo>
                  <a:pt x="2367684" y="62861"/>
                </a:lnTo>
                <a:lnTo>
                  <a:pt x="2369919" y="62302"/>
                </a:lnTo>
                <a:lnTo>
                  <a:pt x="2350308" y="70897"/>
                </a:lnTo>
                <a:cubicBezTo>
                  <a:pt x="2345606" y="72882"/>
                  <a:pt x="2339068" y="73259"/>
                  <a:pt x="2334022" y="74965"/>
                </a:cubicBezTo>
                <a:cubicBezTo>
                  <a:pt x="2325101" y="77982"/>
                  <a:pt x="2317009" y="81678"/>
                  <a:pt x="2308502" y="85035"/>
                </a:cubicBezTo>
                <a:cubicBezTo>
                  <a:pt x="2288948" y="103927"/>
                  <a:pt x="2292110" y="96523"/>
                  <a:pt x="2347041" y="82805"/>
                </a:cubicBezTo>
                <a:cubicBezTo>
                  <a:pt x="2355185" y="80772"/>
                  <a:pt x="2364655" y="79857"/>
                  <a:pt x="2371472" y="76704"/>
                </a:cubicBezTo>
                <a:cubicBezTo>
                  <a:pt x="2377263" y="74025"/>
                  <a:pt x="2382528" y="70939"/>
                  <a:pt x="2388847" y="68667"/>
                </a:cubicBezTo>
                <a:cubicBezTo>
                  <a:pt x="2393804" y="66885"/>
                  <a:pt x="2409678" y="62499"/>
                  <a:pt x="2405134" y="64601"/>
                </a:cubicBezTo>
                <a:cubicBezTo>
                  <a:pt x="2381594" y="75489"/>
                  <a:pt x="2355572" y="88070"/>
                  <a:pt x="2328576" y="94811"/>
                </a:cubicBezTo>
                <a:cubicBezTo>
                  <a:pt x="2305428" y="100592"/>
                  <a:pt x="2312262" y="98187"/>
                  <a:pt x="2286769" y="108948"/>
                </a:cubicBezTo>
                <a:cubicBezTo>
                  <a:pt x="2280777" y="111478"/>
                  <a:pt x="2264323" y="111967"/>
                  <a:pt x="2269390" y="116984"/>
                </a:cubicBezTo>
                <a:cubicBezTo>
                  <a:pt x="2274462" y="122002"/>
                  <a:pt x="2286064" y="116818"/>
                  <a:pt x="2292734" y="114853"/>
                </a:cubicBezTo>
                <a:cubicBezTo>
                  <a:pt x="2313833" y="108640"/>
                  <a:pt x="2330032" y="98146"/>
                  <a:pt x="2351918" y="92680"/>
                </a:cubicBezTo>
                <a:cubicBezTo>
                  <a:pt x="2338966" y="98669"/>
                  <a:pt x="2319003" y="102055"/>
                  <a:pt x="2316076" y="112721"/>
                </a:cubicBezTo>
                <a:cubicBezTo>
                  <a:pt x="2313750" y="121193"/>
                  <a:pt x="2338076" y="104273"/>
                  <a:pt x="2349740" y="100617"/>
                </a:cubicBezTo>
                <a:cubicBezTo>
                  <a:pt x="2403480" y="83778"/>
                  <a:pt x="2341048" y="108766"/>
                  <a:pt x="2407832" y="82413"/>
                </a:cubicBezTo>
                <a:cubicBezTo>
                  <a:pt x="2413965" y="79992"/>
                  <a:pt x="2418640" y="76434"/>
                  <a:pt x="2425209" y="74377"/>
                </a:cubicBezTo>
                <a:lnTo>
                  <a:pt x="2437894" y="70952"/>
                </a:lnTo>
                <a:lnTo>
                  <a:pt x="2433561" y="75211"/>
                </a:lnTo>
                <a:cubicBezTo>
                  <a:pt x="2428849" y="79594"/>
                  <a:pt x="2432102" y="73884"/>
                  <a:pt x="2398600" y="88416"/>
                </a:cubicBezTo>
                <a:cubicBezTo>
                  <a:pt x="2385903" y="93924"/>
                  <a:pt x="2369366" y="105188"/>
                  <a:pt x="2354615" y="110491"/>
                </a:cubicBezTo>
                <a:cubicBezTo>
                  <a:pt x="2338460" y="116301"/>
                  <a:pt x="2321314" y="121272"/>
                  <a:pt x="2304666" y="126663"/>
                </a:cubicBezTo>
                <a:lnTo>
                  <a:pt x="2298985" y="132384"/>
                </a:lnTo>
                <a:lnTo>
                  <a:pt x="2291580" y="134586"/>
                </a:lnTo>
                <a:cubicBezTo>
                  <a:pt x="2283353" y="136093"/>
                  <a:pt x="2291564" y="131457"/>
                  <a:pt x="2279090" y="139910"/>
                </a:cubicBezTo>
                <a:lnTo>
                  <a:pt x="2278536" y="140276"/>
                </a:lnTo>
                <a:lnTo>
                  <a:pt x="2269913" y="142736"/>
                </a:lnTo>
                <a:cubicBezTo>
                  <a:pt x="2263480" y="144911"/>
                  <a:pt x="2253845" y="146001"/>
                  <a:pt x="2252537" y="150772"/>
                </a:cubicBezTo>
                <a:lnTo>
                  <a:pt x="2268824" y="146706"/>
                </a:lnTo>
                <a:lnTo>
                  <a:pt x="2278536" y="140276"/>
                </a:lnTo>
                <a:lnTo>
                  <a:pt x="2287472" y="137725"/>
                </a:lnTo>
                <a:cubicBezTo>
                  <a:pt x="2294416" y="136347"/>
                  <a:pt x="2293697" y="137731"/>
                  <a:pt x="2296477" y="134913"/>
                </a:cubicBezTo>
                <a:lnTo>
                  <a:pt x="2298985" y="132384"/>
                </a:lnTo>
                <a:lnTo>
                  <a:pt x="2311720" y="128599"/>
                </a:lnTo>
                <a:cubicBezTo>
                  <a:pt x="2329420" y="122444"/>
                  <a:pt x="2343565" y="113252"/>
                  <a:pt x="2362759" y="108458"/>
                </a:cubicBezTo>
                <a:cubicBezTo>
                  <a:pt x="2371715" y="106222"/>
                  <a:pt x="2377978" y="104744"/>
                  <a:pt x="2382797" y="103592"/>
                </a:cubicBezTo>
                <a:lnTo>
                  <a:pt x="2386663" y="102601"/>
                </a:lnTo>
                <a:lnTo>
                  <a:pt x="2381758" y="104870"/>
                </a:lnTo>
                <a:lnTo>
                  <a:pt x="2352437" y="118430"/>
                </a:lnTo>
                <a:cubicBezTo>
                  <a:pt x="2341215" y="122464"/>
                  <a:pt x="2329668" y="126235"/>
                  <a:pt x="2318774" y="130534"/>
                </a:cubicBezTo>
                <a:cubicBezTo>
                  <a:pt x="2292427" y="140930"/>
                  <a:pt x="2305991" y="136691"/>
                  <a:pt x="2299006" y="141658"/>
                </a:cubicBezTo>
                <a:lnTo>
                  <a:pt x="2282986" y="150546"/>
                </a:lnTo>
                <a:lnTo>
                  <a:pt x="2282086" y="150660"/>
                </a:lnTo>
                <a:cubicBezTo>
                  <a:pt x="2280951" y="150800"/>
                  <a:pt x="2279838" y="151100"/>
                  <a:pt x="2277501" y="152208"/>
                </a:cubicBezTo>
                <a:lnTo>
                  <a:pt x="2273891" y="154144"/>
                </a:lnTo>
                <a:lnTo>
                  <a:pt x="2257413" y="160646"/>
                </a:lnTo>
                <a:cubicBezTo>
                  <a:pt x="2253973" y="163971"/>
                  <a:pt x="2241021" y="172133"/>
                  <a:pt x="2247090" y="170617"/>
                </a:cubicBezTo>
                <a:cubicBezTo>
                  <a:pt x="2255675" y="168476"/>
                  <a:pt x="2258930" y="162318"/>
                  <a:pt x="2265557" y="158613"/>
                </a:cubicBezTo>
                <a:lnTo>
                  <a:pt x="2273891" y="154144"/>
                </a:lnTo>
                <a:lnTo>
                  <a:pt x="2282932" y="150577"/>
                </a:lnTo>
                <a:cubicBezTo>
                  <a:pt x="2282951" y="150566"/>
                  <a:pt x="2282968" y="150557"/>
                  <a:pt x="2282986" y="150546"/>
                </a:cubicBezTo>
                <a:lnTo>
                  <a:pt x="2286824" y="150062"/>
                </a:lnTo>
                <a:cubicBezTo>
                  <a:pt x="2289263" y="149588"/>
                  <a:pt x="2292977" y="148620"/>
                  <a:pt x="2299220" y="146509"/>
                </a:cubicBezTo>
                <a:cubicBezTo>
                  <a:pt x="2308141" y="143493"/>
                  <a:pt x="2316429" y="139947"/>
                  <a:pt x="2324739" y="136439"/>
                </a:cubicBezTo>
                <a:cubicBezTo>
                  <a:pt x="2381820" y="112346"/>
                  <a:pt x="2275153" y="148377"/>
                  <a:pt x="2426818" y="96158"/>
                </a:cubicBezTo>
                <a:cubicBezTo>
                  <a:pt x="2506196" y="68827"/>
                  <a:pt x="2416882" y="106669"/>
                  <a:pt x="2484911" y="77954"/>
                </a:cubicBezTo>
                <a:cubicBezTo>
                  <a:pt x="2505524" y="69253"/>
                  <a:pt x="2511294" y="62644"/>
                  <a:pt x="2543006" y="59749"/>
                </a:cubicBezTo>
                <a:cubicBezTo>
                  <a:pt x="2550786" y="59038"/>
                  <a:pt x="2572139" y="54939"/>
                  <a:pt x="2566346" y="57617"/>
                </a:cubicBezTo>
                <a:cubicBezTo>
                  <a:pt x="2554987" y="62870"/>
                  <a:pt x="2536987" y="62531"/>
                  <a:pt x="2525628" y="67785"/>
                </a:cubicBezTo>
                <a:cubicBezTo>
                  <a:pt x="2511877" y="74146"/>
                  <a:pt x="2498223" y="80877"/>
                  <a:pt x="2482733" y="85892"/>
                </a:cubicBezTo>
                <a:cubicBezTo>
                  <a:pt x="2475071" y="88372"/>
                  <a:pt x="2466447" y="89959"/>
                  <a:pt x="2458302" y="91992"/>
                </a:cubicBezTo>
                <a:cubicBezTo>
                  <a:pt x="2452148" y="95996"/>
                  <a:pt x="2447022" y="100676"/>
                  <a:pt x="2439837" y="103999"/>
                </a:cubicBezTo>
                <a:cubicBezTo>
                  <a:pt x="2423774" y="111429"/>
                  <a:pt x="2402562" y="115191"/>
                  <a:pt x="2388798" y="124139"/>
                </a:cubicBezTo>
                <a:cubicBezTo>
                  <a:pt x="2382643" y="128140"/>
                  <a:pt x="2377630" y="132904"/>
                  <a:pt x="2370332" y="136144"/>
                </a:cubicBezTo>
                <a:cubicBezTo>
                  <a:pt x="2345863" y="147016"/>
                  <a:pt x="2320061" y="156903"/>
                  <a:pt x="2293775" y="166355"/>
                </a:cubicBezTo>
                <a:cubicBezTo>
                  <a:pt x="2286339" y="169029"/>
                  <a:pt x="2277006" y="169975"/>
                  <a:pt x="2269344" y="172456"/>
                </a:cubicBezTo>
                <a:cubicBezTo>
                  <a:pt x="2260313" y="175380"/>
                  <a:pt x="2252053" y="178956"/>
                  <a:pt x="2243825" y="182526"/>
                </a:cubicBezTo>
                <a:cubicBezTo>
                  <a:pt x="2231956" y="187674"/>
                  <a:pt x="2195232" y="202055"/>
                  <a:pt x="2209072" y="198599"/>
                </a:cubicBezTo>
                <a:cubicBezTo>
                  <a:pt x="2219930" y="195887"/>
                  <a:pt x="2231733" y="194028"/>
                  <a:pt x="2241646" y="190464"/>
                </a:cubicBezTo>
                <a:cubicBezTo>
                  <a:pt x="2254282" y="185921"/>
                  <a:pt x="2262557" y="177849"/>
                  <a:pt x="2276398" y="174392"/>
                </a:cubicBezTo>
                <a:cubicBezTo>
                  <a:pt x="2301563" y="168108"/>
                  <a:pt x="2304057" y="168530"/>
                  <a:pt x="2326348" y="158220"/>
                </a:cubicBezTo>
                <a:cubicBezTo>
                  <a:pt x="2335715" y="153888"/>
                  <a:pt x="2343141" y="148178"/>
                  <a:pt x="2352957" y="144181"/>
                </a:cubicBezTo>
                <a:cubicBezTo>
                  <a:pt x="2374514" y="135405"/>
                  <a:pt x="2400802" y="130250"/>
                  <a:pt x="2420283" y="119974"/>
                </a:cubicBezTo>
                <a:cubicBezTo>
                  <a:pt x="2459476" y="99294"/>
                  <a:pt x="2481027" y="86318"/>
                  <a:pt x="2539739" y="71657"/>
                </a:cubicBezTo>
                <a:cubicBezTo>
                  <a:pt x="2547882" y="69623"/>
                  <a:pt x="2556599" y="68116"/>
                  <a:pt x="2564168" y="65555"/>
                </a:cubicBezTo>
                <a:cubicBezTo>
                  <a:pt x="2570602" y="63380"/>
                  <a:pt x="2574193" y="58786"/>
                  <a:pt x="2581544" y="57519"/>
                </a:cubicBezTo>
                <a:cubicBezTo>
                  <a:pt x="2590663" y="55947"/>
                  <a:pt x="2602004" y="57753"/>
                  <a:pt x="2611940" y="57323"/>
                </a:cubicBezTo>
                <a:lnTo>
                  <a:pt x="2612927" y="57233"/>
                </a:lnTo>
                <a:lnTo>
                  <a:pt x="2610002" y="57983"/>
                </a:lnTo>
                <a:lnTo>
                  <a:pt x="2589616" y="66119"/>
                </a:lnTo>
                <a:lnTo>
                  <a:pt x="2588493" y="66514"/>
                </a:lnTo>
                <a:lnTo>
                  <a:pt x="2587487" y="66968"/>
                </a:lnTo>
                <a:lnTo>
                  <a:pt x="2586420" y="67394"/>
                </a:lnTo>
                <a:lnTo>
                  <a:pt x="2581380" y="69725"/>
                </a:lnTo>
                <a:lnTo>
                  <a:pt x="2576615" y="71876"/>
                </a:lnTo>
                <a:cubicBezTo>
                  <a:pt x="2573174" y="73514"/>
                  <a:pt x="2570451" y="74850"/>
                  <a:pt x="2569044" y="75429"/>
                </a:cubicBezTo>
                <a:cubicBezTo>
                  <a:pt x="2558150" y="79728"/>
                  <a:pt x="2545667" y="82775"/>
                  <a:pt x="2535382" y="87534"/>
                </a:cubicBezTo>
                <a:lnTo>
                  <a:pt x="2530768" y="90534"/>
                </a:lnTo>
                <a:lnTo>
                  <a:pt x="2518004" y="95570"/>
                </a:lnTo>
                <a:lnTo>
                  <a:pt x="2498329" y="104181"/>
                </a:lnTo>
                <a:lnTo>
                  <a:pt x="2492486" y="105640"/>
                </a:lnTo>
                <a:lnTo>
                  <a:pt x="2487320" y="108999"/>
                </a:lnTo>
                <a:lnTo>
                  <a:pt x="2478172" y="113002"/>
                </a:lnTo>
                <a:cubicBezTo>
                  <a:pt x="2408037" y="144101"/>
                  <a:pt x="2484055" y="113685"/>
                  <a:pt x="2422982" y="137786"/>
                </a:cubicBezTo>
                <a:lnTo>
                  <a:pt x="2414984" y="141800"/>
                </a:lnTo>
                <a:lnTo>
                  <a:pt x="2371943" y="157926"/>
                </a:lnTo>
                <a:cubicBezTo>
                  <a:pt x="2365809" y="160347"/>
                  <a:pt x="2359529" y="162737"/>
                  <a:pt x="2354567" y="165963"/>
                </a:cubicBezTo>
                <a:cubicBezTo>
                  <a:pt x="2350214" y="168792"/>
                  <a:pt x="2338176" y="177451"/>
                  <a:pt x="2344245" y="175935"/>
                </a:cubicBezTo>
                <a:cubicBezTo>
                  <a:pt x="2352828" y="173792"/>
                  <a:pt x="2355526" y="167251"/>
                  <a:pt x="2362709" y="163929"/>
                </a:cubicBezTo>
                <a:cubicBezTo>
                  <a:pt x="2367254" y="161827"/>
                  <a:pt x="2374341" y="161881"/>
                  <a:pt x="2378997" y="159861"/>
                </a:cubicBezTo>
                <a:lnTo>
                  <a:pt x="2414984" y="141800"/>
                </a:lnTo>
                <a:lnTo>
                  <a:pt x="2431125" y="135753"/>
                </a:lnTo>
                <a:cubicBezTo>
                  <a:pt x="2437259" y="133333"/>
                  <a:pt x="2442508" y="130246"/>
                  <a:pt x="2448500" y="127716"/>
                </a:cubicBezTo>
                <a:cubicBezTo>
                  <a:pt x="2456812" y="124207"/>
                  <a:pt x="2466250" y="121546"/>
                  <a:pt x="2474021" y="117646"/>
                </a:cubicBezTo>
                <a:lnTo>
                  <a:pt x="2487320" y="108999"/>
                </a:lnTo>
                <a:lnTo>
                  <a:pt x="2498329" y="104181"/>
                </a:lnTo>
                <a:lnTo>
                  <a:pt x="2516915" y="99539"/>
                </a:lnTo>
                <a:lnTo>
                  <a:pt x="2530768" y="90534"/>
                </a:lnTo>
                <a:lnTo>
                  <a:pt x="2569044" y="75429"/>
                </a:lnTo>
                <a:lnTo>
                  <a:pt x="2581380" y="69725"/>
                </a:lnTo>
                <a:lnTo>
                  <a:pt x="2587487" y="66968"/>
                </a:lnTo>
                <a:lnTo>
                  <a:pt x="2589616" y="66119"/>
                </a:lnTo>
                <a:lnTo>
                  <a:pt x="2601099" y="62075"/>
                </a:lnTo>
                <a:cubicBezTo>
                  <a:pt x="2605025" y="61052"/>
                  <a:pt x="2608475" y="60641"/>
                  <a:pt x="2610851" y="61293"/>
                </a:cubicBezTo>
                <a:cubicBezTo>
                  <a:pt x="2619330" y="63619"/>
                  <a:pt x="2599467" y="66798"/>
                  <a:pt x="2593475" y="69329"/>
                </a:cubicBezTo>
                <a:cubicBezTo>
                  <a:pt x="2570867" y="78871"/>
                  <a:pt x="2545749" y="86589"/>
                  <a:pt x="2525060" y="97506"/>
                </a:cubicBezTo>
                <a:cubicBezTo>
                  <a:pt x="2507321" y="106865"/>
                  <a:pt x="2490234" y="116674"/>
                  <a:pt x="2471842" y="125584"/>
                </a:cubicBezTo>
                <a:cubicBezTo>
                  <a:pt x="2463958" y="129404"/>
                  <a:pt x="2454355" y="131939"/>
                  <a:pt x="2446322" y="135654"/>
                </a:cubicBezTo>
                <a:cubicBezTo>
                  <a:pt x="2436956" y="139987"/>
                  <a:pt x="2429312" y="145531"/>
                  <a:pt x="2419715" y="149694"/>
                </a:cubicBezTo>
                <a:cubicBezTo>
                  <a:pt x="2366640" y="172716"/>
                  <a:pt x="2393923" y="150157"/>
                  <a:pt x="2332833" y="189876"/>
                </a:cubicBezTo>
                <a:lnTo>
                  <a:pt x="2317352" y="199991"/>
                </a:lnTo>
                <a:lnTo>
                  <a:pt x="2312392" y="203284"/>
                </a:lnTo>
                <a:lnTo>
                  <a:pt x="2312986" y="202879"/>
                </a:lnTo>
                <a:cubicBezTo>
                  <a:pt x="2317331" y="199815"/>
                  <a:pt x="2322320" y="195756"/>
                  <a:pt x="2296994" y="209919"/>
                </a:cubicBezTo>
                <a:cubicBezTo>
                  <a:pt x="2290366" y="213625"/>
                  <a:pt x="2269943" y="224068"/>
                  <a:pt x="2278528" y="221924"/>
                </a:cubicBezTo>
                <a:cubicBezTo>
                  <a:pt x="2289718" y="219130"/>
                  <a:pt x="2296117" y="212463"/>
                  <a:pt x="2305136" y="207885"/>
                </a:cubicBezTo>
                <a:cubicBezTo>
                  <a:pt x="2334312" y="193067"/>
                  <a:pt x="2361003" y="176400"/>
                  <a:pt x="2393106" y="163733"/>
                </a:cubicBezTo>
                <a:cubicBezTo>
                  <a:pt x="2401613" y="160376"/>
                  <a:pt x="2410740" y="157484"/>
                  <a:pt x="2418626" y="153663"/>
                </a:cubicBezTo>
                <a:cubicBezTo>
                  <a:pt x="2437015" y="144752"/>
                  <a:pt x="2452863" y="134070"/>
                  <a:pt x="2471842" y="125584"/>
                </a:cubicBezTo>
                <a:cubicBezTo>
                  <a:pt x="2490398" y="117288"/>
                  <a:pt x="2511398" y="110882"/>
                  <a:pt x="2531026" y="103411"/>
                </a:cubicBezTo>
                <a:cubicBezTo>
                  <a:pt x="2539633" y="100134"/>
                  <a:pt x="2548514" y="97056"/>
                  <a:pt x="2556544" y="93340"/>
                </a:cubicBezTo>
                <a:cubicBezTo>
                  <a:pt x="2562337" y="90662"/>
                  <a:pt x="2567310" y="87323"/>
                  <a:pt x="2573921" y="85304"/>
                </a:cubicBezTo>
                <a:cubicBezTo>
                  <a:pt x="2615167" y="72701"/>
                  <a:pt x="2610647" y="74210"/>
                  <a:pt x="2646123" y="70970"/>
                </a:cubicBezTo>
                <a:cubicBezTo>
                  <a:pt x="2640331" y="73649"/>
                  <a:pt x="2634740" y="76477"/>
                  <a:pt x="2628748" y="79007"/>
                </a:cubicBezTo>
                <a:cubicBezTo>
                  <a:pt x="2620437" y="82515"/>
                  <a:pt x="2610637" y="84934"/>
                  <a:pt x="2603228" y="89077"/>
                </a:cubicBezTo>
                <a:cubicBezTo>
                  <a:pt x="2598543" y="91697"/>
                  <a:pt x="2597987" y="96699"/>
                  <a:pt x="2592906" y="99049"/>
                </a:cubicBezTo>
                <a:cubicBezTo>
                  <a:pt x="2586091" y="102201"/>
                  <a:pt x="2575130" y="101883"/>
                  <a:pt x="2568476" y="105149"/>
                </a:cubicBezTo>
                <a:cubicBezTo>
                  <a:pt x="2554444" y="112036"/>
                  <a:pt x="2545730" y="122384"/>
                  <a:pt x="2531545" y="129161"/>
                </a:cubicBezTo>
                <a:cubicBezTo>
                  <a:pt x="2507757" y="140527"/>
                  <a:pt x="2475632" y="145949"/>
                  <a:pt x="2454987" y="159372"/>
                </a:cubicBezTo>
                <a:cubicBezTo>
                  <a:pt x="2426597" y="177831"/>
                  <a:pt x="2443707" y="168054"/>
                  <a:pt x="2401769" y="187450"/>
                </a:cubicBezTo>
                <a:cubicBezTo>
                  <a:pt x="2395977" y="190129"/>
                  <a:pt x="2388316" y="191697"/>
                  <a:pt x="2384393" y="195487"/>
                </a:cubicBezTo>
                <a:cubicBezTo>
                  <a:pt x="2380952" y="198811"/>
                  <a:pt x="2366906" y="205504"/>
                  <a:pt x="2374070" y="205458"/>
                </a:cubicBezTo>
                <a:cubicBezTo>
                  <a:pt x="2385398" y="205386"/>
                  <a:pt x="2390562" y="198313"/>
                  <a:pt x="2399590" y="195389"/>
                </a:cubicBezTo>
                <a:lnTo>
                  <a:pt x="2417781" y="189704"/>
                </a:lnTo>
                <a:lnTo>
                  <a:pt x="2415337" y="191166"/>
                </a:lnTo>
                <a:cubicBezTo>
                  <a:pt x="2412385" y="194342"/>
                  <a:pt x="2446026" y="181363"/>
                  <a:pt x="2421816" y="188444"/>
                </a:cubicBezTo>
                <a:lnTo>
                  <a:pt x="2417781" y="189704"/>
                </a:lnTo>
                <a:lnTo>
                  <a:pt x="2422254" y="187032"/>
                </a:lnTo>
                <a:cubicBezTo>
                  <a:pt x="2426527" y="184814"/>
                  <a:pt x="2433020" y="181661"/>
                  <a:pt x="2442487" y="177282"/>
                </a:cubicBezTo>
                <a:cubicBezTo>
                  <a:pt x="2458551" y="169852"/>
                  <a:pt x="2478315" y="165168"/>
                  <a:pt x="2493525" y="157141"/>
                </a:cubicBezTo>
                <a:cubicBezTo>
                  <a:pt x="2502395" y="152463"/>
                  <a:pt x="2510887" y="147520"/>
                  <a:pt x="2520135" y="143102"/>
                </a:cubicBezTo>
                <a:cubicBezTo>
                  <a:pt x="2548725" y="129443"/>
                  <a:pt x="2578054" y="116313"/>
                  <a:pt x="2607015" y="102920"/>
                </a:cubicBezTo>
                <a:cubicBezTo>
                  <a:pt x="2612807" y="100241"/>
                  <a:pt x="2617471" y="96612"/>
                  <a:pt x="2624392" y="94884"/>
                </a:cubicBezTo>
                <a:lnTo>
                  <a:pt x="2673253" y="82682"/>
                </a:lnTo>
                <a:cubicBezTo>
                  <a:pt x="2684111" y="79969"/>
                  <a:pt x="2693619" y="75662"/>
                  <a:pt x="2705825" y="74547"/>
                </a:cubicBezTo>
                <a:cubicBezTo>
                  <a:pt x="2713607" y="73837"/>
                  <a:pt x="2720689" y="70089"/>
                  <a:pt x="2729167" y="72415"/>
                </a:cubicBezTo>
                <a:cubicBezTo>
                  <a:pt x="2735818" y="74240"/>
                  <a:pt x="2717871" y="74730"/>
                  <a:pt x="2712881" y="76483"/>
                </a:cubicBezTo>
                <a:cubicBezTo>
                  <a:pt x="2681464" y="87521"/>
                  <a:pt x="2648636" y="97532"/>
                  <a:pt x="2620035" y="110760"/>
                </a:cubicBezTo>
                <a:cubicBezTo>
                  <a:pt x="2586593" y="126227"/>
                  <a:pt x="2608797" y="116374"/>
                  <a:pt x="2551619" y="138937"/>
                </a:cubicBezTo>
                <a:cubicBezTo>
                  <a:pt x="2534607" y="145651"/>
                  <a:pt x="2512684" y="149189"/>
                  <a:pt x="2500580" y="159077"/>
                </a:cubicBezTo>
                <a:lnTo>
                  <a:pt x="2489590" y="168057"/>
                </a:lnTo>
                <a:lnTo>
                  <a:pt x="2470831" y="176691"/>
                </a:lnTo>
                <a:lnTo>
                  <a:pt x="2452166" y="187480"/>
                </a:lnTo>
                <a:lnTo>
                  <a:pt x="2429386" y="197288"/>
                </a:lnTo>
                <a:cubicBezTo>
                  <a:pt x="2383314" y="215297"/>
                  <a:pt x="2361151" y="219778"/>
                  <a:pt x="2427808" y="203131"/>
                </a:cubicBezTo>
                <a:cubicBezTo>
                  <a:pt x="2436561" y="197440"/>
                  <a:pt x="2443725" y="192698"/>
                  <a:pt x="2450497" y="188445"/>
                </a:cubicBezTo>
                <a:lnTo>
                  <a:pt x="2452166" y="187480"/>
                </a:lnTo>
                <a:lnTo>
                  <a:pt x="2481026" y="175053"/>
                </a:lnTo>
                <a:lnTo>
                  <a:pt x="2489590" y="168057"/>
                </a:lnTo>
                <a:lnTo>
                  <a:pt x="2495989" y="165110"/>
                </a:lnTo>
                <a:cubicBezTo>
                  <a:pt x="2505979" y="160972"/>
                  <a:pt x="2517968" y="156403"/>
                  <a:pt x="2533155" y="150943"/>
                </a:cubicBezTo>
                <a:cubicBezTo>
                  <a:pt x="2544374" y="146908"/>
                  <a:pt x="2556236" y="143377"/>
                  <a:pt x="2566817" y="138839"/>
                </a:cubicBezTo>
                <a:cubicBezTo>
                  <a:pt x="2609858" y="120378"/>
                  <a:pt x="2652813" y="95180"/>
                  <a:pt x="2703647" y="82486"/>
                </a:cubicBezTo>
                <a:cubicBezTo>
                  <a:pt x="2722650" y="77741"/>
                  <a:pt x="2742333" y="73645"/>
                  <a:pt x="2760653" y="68250"/>
                </a:cubicBezTo>
                <a:cubicBezTo>
                  <a:pt x="2769904" y="65525"/>
                  <a:pt x="2776179" y="60164"/>
                  <a:pt x="2786173" y="58180"/>
                </a:cubicBezTo>
                <a:cubicBezTo>
                  <a:pt x="2800584" y="55319"/>
                  <a:pt x="2845492" y="49372"/>
                  <a:pt x="2832855" y="53916"/>
                </a:cubicBezTo>
                <a:cubicBezTo>
                  <a:pt x="2821633" y="57951"/>
                  <a:pt x="2810086" y="61721"/>
                  <a:pt x="2799191" y="66020"/>
                </a:cubicBezTo>
                <a:cubicBezTo>
                  <a:pt x="2793058" y="68440"/>
                  <a:pt x="2788248" y="71881"/>
                  <a:pt x="2781816" y="74057"/>
                </a:cubicBezTo>
                <a:cubicBezTo>
                  <a:pt x="2774246" y="76617"/>
                  <a:pt x="2764821" y="77485"/>
                  <a:pt x="2757386" y="80158"/>
                </a:cubicBezTo>
                <a:lnTo>
                  <a:pt x="2647626" y="122294"/>
                </a:lnTo>
                <a:lnTo>
                  <a:pt x="2641535" y="123899"/>
                </a:lnTo>
                <a:cubicBezTo>
                  <a:pt x="2609190" y="131909"/>
                  <a:pt x="2606187" y="131490"/>
                  <a:pt x="2484814" y="188895"/>
                </a:cubicBezTo>
                <a:lnTo>
                  <a:pt x="2482952" y="190417"/>
                </a:lnTo>
                <a:lnTo>
                  <a:pt x="2467438" y="196932"/>
                </a:lnTo>
                <a:cubicBezTo>
                  <a:pt x="2463590" y="199433"/>
                  <a:pt x="2457935" y="203251"/>
                  <a:pt x="2451831" y="207397"/>
                </a:cubicBezTo>
                <a:lnTo>
                  <a:pt x="2450358" y="208396"/>
                </a:lnTo>
                <a:lnTo>
                  <a:pt x="2447191" y="209146"/>
                </a:lnTo>
                <a:cubicBezTo>
                  <a:pt x="2435718" y="211848"/>
                  <a:pt x="2439790" y="211819"/>
                  <a:pt x="2421273" y="226946"/>
                </a:cubicBezTo>
                <a:cubicBezTo>
                  <a:pt x="2414509" y="232475"/>
                  <a:pt x="2422203" y="227472"/>
                  <a:pt x="2433511" y="219837"/>
                </a:cubicBezTo>
                <a:lnTo>
                  <a:pt x="2450358" y="208396"/>
                </a:lnTo>
                <a:lnTo>
                  <a:pt x="2465260" y="204871"/>
                </a:lnTo>
                <a:lnTo>
                  <a:pt x="2482952" y="190417"/>
                </a:lnTo>
                <a:lnTo>
                  <a:pt x="2495806" y="185020"/>
                </a:lnTo>
                <a:cubicBezTo>
                  <a:pt x="2506272" y="181751"/>
                  <a:pt x="2517143" y="178758"/>
                  <a:pt x="2526620" y="174758"/>
                </a:cubicBezTo>
                <a:cubicBezTo>
                  <a:pt x="2536312" y="170668"/>
                  <a:pt x="2543631" y="164881"/>
                  <a:pt x="2553227" y="160718"/>
                </a:cubicBezTo>
                <a:cubicBezTo>
                  <a:pt x="2563768" y="156147"/>
                  <a:pt x="2575670" y="152649"/>
                  <a:pt x="2586892" y="148615"/>
                </a:cubicBezTo>
                <a:cubicBezTo>
                  <a:pt x="2608282" y="140924"/>
                  <a:pt x="2626518" y="130762"/>
                  <a:pt x="2647164" y="122472"/>
                </a:cubicBezTo>
                <a:lnTo>
                  <a:pt x="2647626" y="122294"/>
                </a:lnTo>
                <a:lnTo>
                  <a:pt x="2665645" y="117550"/>
                </a:lnTo>
                <a:cubicBezTo>
                  <a:pt x="2685641" y="111937"/>
                  <a:pt x="2715058" y="102854"/>
                  <a:pt x="2763351" y="86063"/>
                </a:cubicBezTo>
                <a:cubicBezTo>
                  <a:pt x="2784685" y="78645"/>
                  <a:pt x="2867494" y="48962"/>
                  <a:pt x="2896913" y="41616"/>
                </a:cubicBezTo>
                <a:cubicBezTo>
                  <a:pt x="2926773" y="34160"/>
                  <a:pt x="2952923" y="22312"/>
                  <a:pt x="2986493" y="19246"/>
                </a:cubicBezTo>
                <a:cubicBezTo>
                  <a:pt x="2994273" y="18536"/>
                  <a:pt x="3001356" y="14788"/>
                  <a:pt x="3009835" y="17115"/>
                </a:cubicBezTo>
                <a:cubicBezTo>
                  <a:pt x="3016486" y="18940"/>
                  <a:pt x="2998464" y="19367"/>
                  <a:pt x="2993547" y="21183"/>
                </a:cubicBezTo>
                <a:cubicBezTo>
                  <a:pt x="2993522" y="21191"/>
                  <a:pt x="2948881" y="38807"/>
                  <a:pt x="2916987" y="51392"/>
                </a:cubicBezTo>
                <a:lnTo>
                  <a:pt x="2898657" y="58625"/>
                </a:lnTo>
                <a:lnTo>
                  <a:pt x="2898264" y="58295"/>
                </a:lnTo>
                <a:lnTo>
                  <a:pt x="2893833" y="60529"/>
                </a:lnTo>
                <a:lnTo>
                  <a:pt x="2891468" y="61462"/>
                </a:lnTo>
                <a:lnTo>
                  <a:pt x="2858271" y="74562"/>
                </a:lnTo>
                <a:lnTo>
                  <a:pt x="2839273" y="80189"/>
                </a:lnTo>
                <a:cubicBezTo>
                  <a:pt x="2823734" y="83404"/>
                  <a:pt x="2807587" y="86107"/>
                  <a:pt x="2792658" y="89836"/>
                </a:cubicBezTo>
                <a:cubicBezTo>
                  <a:pt x="2756293" y="98917"/>
                  <a:pt x="2686738" y="124665"/>
                  <a:pt x="2648773" y="144253"/>
                </a:cubicBezTo>
                <a:lnTo>
                  <a:pt x="2634185" y="152214"/>
                </a:lnTo>
                <a:lnTo>
                  <a:pt x="2603628" y="163390"/>
                </a:lnTo>
                <a:cubicBezTo>
                  <a:pt x="2551545" y="182217"/>
                  <a:pt x="2606546" y="161156"/>
                  <a:pt x="2564343" y="185875"/>
                </a:cubicBezTo>
                <a:lnTo>
                  <a:pt x="2563113" y="186550"/>
                </a:lnTo>
                <a:lnTo>
                  <a:pt x="2556510" y="187592"/>
                </a:lnTo>
                <a:cubicBezTo>
                  <a:pt x="2544569" y="186315"/>
                  <a:pt x="2571754" y="164064"/>
                  <a:pt x="2507585" y="216484"/>
                </a:cubicBezTo>
                <a:cubicBezTo>
                  <a:pt x="2500527" y="222250"/>
                  <a:pt x="2525324" y="207124"/>
                  <a:pt x="2534194" y="202444"/>
                </a:cubicBezTo>
                <a:lnTo>
                  <a:pt x="2563113" y="186550"/>
                </a:lnTo>
                <a:lnTo>
                  <a:pt x="2566343" y="186040"/>
                </a:lnTo>
                <a:cubicBezTo>
                  <a:pt x="2571111" y="184645"/>
                  <a:pt x="2577570" y="182224"/>
                  <a:pt x="2586323" y="178336"/>
                </a:cubicBezTo>
                <a:lnTo>
                  <a:pt x="2634185" y="152214"/>
                </a:lnTo>
                <a:lnTo>
                  <a:pt x="2639540" y="150256"/>
                </a:lnTo>
                <a:cubicBezTo>
                  <a:pt x="2661799" y="142037"/>
                  <a:pt x="2684424" y="134118"/>
                  <a:pt x="2706866" y="126049"/>
                </a:cubicBezTo>
                <a:cubicBezTo>
                  <a:pt x="2740530" y="113946"/>
                  <a:pt x="2773427" y="101195"/>
                  <a:pt x="2807856" y="89738"/>
                </a:cubicBezTo>
                <a:cubicBezTo>
                  <a:pt x="2817993" y="86364"/>
                  <a:pt x="2829570" y="84315"/>
                  <a:pt x="2840430" y="81604"/>
                </a:cubicBezTo>
                <a:lnTo>
                  <a:pt x="2858271" y="74562"/>
                </a:lnTo>
                <a:lnTo>
                  <a:pt x="2882236" y="67465"/>
                </a:lnTo>
                <a:cubicBezTo>
                  <a:pt x="2885132" y="66126"/>
                  <a:pt x="2889803" y="62924"/>
                  <a:pt x="2893587" y="60654"/>
                </a:cubicBezTo>
                <a:lnTo>
                  <a:pt x="2893833" y="60529"/>
                </a:lnTo>
                <a:lnTo>
                  <a:pt x="2898657" y="58625"/>
                </a:lnTo>
                <a:lnTo>
                  <a:pt x="2899612" y="59429"/>
                </a:lnTo>
                <a:cubicBezTo>
                  <a:pt x="2897316" y="67797"/>
                  <a:pt x="2887674" y="73714"/>
                  <a:pt x="2878968" y="79373"/>
                </a:cubicBezTo>
                <a:cubicBezTo>
                  <a:pt x="2875076" y="81905"/>
                  <a:pt x="2867638" y="81658"/>
                  <a:pt x="2862681" y="83440"/>
                </a:cubicBezTo>
                <a:cubicBezTo>
                  <a:pt x="2856362" y="85712"/>
                  <a:pt x="2851818" y="89369"/>
                  <a:pt x="2845306" y="91477"/>
                </a:cubicBezTo>
                <a:cubicBezTo>
                  <a:pt x="2818458" y="100169"/>
                  <a:pt x="2788832" y="106415"/>
                  <a:pt x="2762781" y="115783"/>
                </a:cubicBezTo>
                <a:cubicBezTo>
                  <a:pt x="2754944" y="118601"/>
                  <a:pt x="2751266" y="124300"/>
                  <a:pt x="2744317" y="127788"/>
                </a:cubicBezTo>
                <a:cubicBezTo>
                  <a:pt x="2736545" y="131688"/>
                  <a:pt x="2726829" y="134143"/>
                  <a:pt x="2718797" y="137859"/>
                </a:cubicBezTo>
                <a:cubicBezTo>
                  <a:pt x="2703642" y="144867"/>
                  <a:pt x="2690202" y="153097"/>
                  <a:pt x="2674813" y="159934"/>
                </a:cubicBezTo>
                <a:cubicBezTo>
                  <a:pt x="2610391" y="188554"/>
                  <a:pt x="2624514" y="173074"/>
                  <a:pt x="2561323" y="214157"/>
                </a:cubicBezTo>
                <a:cubicBezTo>
                  <a:pt x="2548338" y="222599"/>
                  <a:pt x="2590381" y="199253"/>
                  <a:pt x="2605308" y="192080"/>
                </a:cubicBezTo>
                <a:cubicBezTo>
                  <a:pt x="2622423" y="183857"/>
                  <a:pt x="2640060" y="176007"/>
                  <a:pt x="2657437" y="167971"/>
                </a:cubicBezTo>
                <a:cubicBezTo>
                  <a:pt x="2686333" y="154606"/>
                  <a:pt x="2732355" y="132709"/>
                  <a:pt x="2760603" y="123721"/>
                </a:cubicBezTo>
                <a:cubicBezTo>
                  <a:pt x="2796618" y="112263"/>
                  <a:pt x="2834303" y="102213"/>
                  <a:pt x="2868647" y="89346"/>
                </a:cubicBezTo>
                <a:cubicBezTo>
                  <a:pt x="3019283" y="32907"/>
                  <a:pt x="2848811" y="94043"/>
                  <a:pt x="2976692" y="54969"/>
                </a:cubicBezTo>
                <a:cubicBezTo>
                  <a:pt x="2983301" y="52950"/>
                  <a:pt x="2987147" y="48662"/>
                  <a:pt x="2994066" y="46933"/>
                </a:cubicBezTo>
                <a:cubicBezTo>
                  <a:pt x="3000987" y="45205"/>
                  <a:pt x="3022371" y="41575"/>
                  <a:pt x="3017408" y="44801"/>
                </a:cubicBezTo>
                <a:lnTo>
                  <a:pt x="3003222" y="52408"/>
                </a:lnTo>
                <a:lnTo>
                  <a:pt x="2987857" y="57383"/>
                </a:lnTo>
                <a:lnTo>
                  <a:pt x="2986745" y="57667"/>
                </a:lnTo>
                <a:cubicBezTo>
                  <a:pt x="2978981" y="58727"/>
                  <a:pt x="2971757" y="58532"/>
                  <a:pt x="2959315" y="63006"/>
                </a:cubicBezTo>
                <a:lnTo>
                  <a:pt x="2933793" y="73077"/>
                </a:lnTo>
                <a:lnTo>
                  <a:pt x="2925652" y="75110"/>
                </a:lnTo>
                <a:cubicBezTo>
                  <a:pt x="2886472" y="86842"/>
                  <a:pt x="2847095" y="98434"/>
                  <a:pt x="2809464" y="111519"/>
                </a:cubicBezTo>
                <a:lnTo>
                  <a:pt x="2780887" y="124737"/>
                </a:lnTo>
                <a:lnTo>
                  <a:pt x="2756828" y="132832"/>
                </a:lnTo>
                <a:cubicBezTo>
                  <a:pt x="2739647" y="138612"/>
                  <a:pt x="2722815" y="144663"/>
                  <a:pt x="2707386" y="151800"/>
                </a:cubicBezTo>
                <a:lnTo>
                  <a:pt x="2637882" y="183945"/>
                </a:lnTo>
                <a:cubicBezTo>
                  <a:pt x="2637020" y="184344"/>
                  <a:pt x="2596076" y="202351"/>
                  <a:pt x="2602040" y="203988"/>
                </a:cubicBezTo>
                <a:cubicBezTo>
                  <a:pt x="2615343" y="207638"/>
                  <a:pt x="2623756" y="198566"/>
                  <a:pt x="2634615" y="195853"/>
                </a:cubicBezTo>
                <a:cubicBezTo>
                  <a:pt x="2652052" y="184516"/>
                  <a:pt x="2675879" y="167357"/>
                  <a:pt x="2698154" y="157802"/>
                </a:cubicBezTo>
                <a:cubicBezTo>
                  <a:pt x="2722944" y="147170"/>
                  <a:pt x="2749647" y="138015"/>
                  <a:pt x="2774713" y="127592"/>
                </a:cubicBezTo>
                <a:lnTo>
                  <a:pt x="2780887" y="124737"/>
                </a:lnTo>
                <a:lnTo>
                  <a:pt x="2808375" y="115489"/>
                </a:lnTo>
                <a:cubicBezTo>
                  <a:pt x="2830817" y="107419"/>
                  <a:pt x="2852575" y="98769"/>
                  <a:pt x="2875701" y="91281"/>
                </a:cubicBezTo>
                <a:cubicBezTo>
                  <a:pt x="2885917" y="87974"/>
                  <a:pt x="2898183" y="86560"/>
                  <a:pt x="2908275" y="83146"/>
                </a:cubicBezTo>
                <a:lnTo>
                  <a:pt x="2933793" y="73077"/>
                </a:lnTo>
                <a:lnTo>
                  <a:pt x="2958225" y="66976"/>
                </a:lnTo>
                <a:lnTo>
                  <a:pt x="2987857" y="57383"/>
                </a:lnTo>
                <a:lnTo>
                  <a:pt x="2999515" y="54396"/>
                </a:lnTo>
                <a:lnTo>
                  <a:pt x="3003222" y="52408"/>
                </a:lnTo>
                <a:lnTo>
                  <a:pt x="3008176" y="50804"/>
                </a:lnTo>
                <a:cubicBezTo>
                  <a:pt x="3021304" y="46990"/>
                  <a:pt x="3035322" y="44025"/>
                  <a:pt x="3048895" y="40636"/>
                </a:cubicBezTo>
                <a:lnTo>
                  <a:pt x="3065180" y="36568"/>
                </a:lnTo>
                <a:cubicBezTo>
                  <a:pt x="3058663" y="41893"/>
                  <a:pt x="3053606" y="48082"/>
                  <a:pt x="3045627" y="52544"/>
                </a:cubicBezTo>
                <a:cubicBezTo>
                  <a:pt x="3041436" y="54888"/>
                  <a:pt x="3034296" y="54829"/>
                  <a:pt x="3029340" y="56611"/>
                </a:cubicBezTo>
                <a:cubicBezTo>
                  <a:pt x="3023019" y="58883"/>
                  <a:pt x="3018202" y="62310"/>
                  <a:pt x="3011963" y="64647"/>
                </a:cubicBezTo>
                <a:cubicBezTo>
                  <a:pt x="2998450" y="69710"/>
                  <a:pt x="2983516" y="73598"/>
                  <a:pt x="2970157" y="78785"/>
                </a:cubicBezTo>
                <a:lnTo>
                  <a:pt x="2943158" y="89302"/>
                </a:lnTo>
                <a:lnTo>
                  <a:pt x="2925479" y="93857"/>
                </a:lnTo>
                <a:cubicBezTo>
                  <a:pt x="2894267" y="103463"/>
                  <a:pt x="2852778" y="120005"/>
                  <a:pt x="2814126" y="136485"/>
                </a:cubicBezTo>
                <a:lnTo>
                  <a:pt x="2757811" y="161397"/>
                </a:lnTo>
                <a:lnTo>
                  <a:pt x="2703349" y="181475"/>
                </a:lnTo>
                <a:cubicBezTo>
                  <a:pt x="2685599" y="188619"/>
                  <a:pt x="2668823" y="196439"/>
                  <a:pt x="2654689" y="205629"/>
                </a:cubicBezTo>
                <a:cubicBezTo>
                  <a:pt x="2645456" y="211632"/>
                  <a:pt x="2629427" y="214762"/>
                  <a:pt x="2626991" y="223638"/>
                </a:cubicBezTo>
                <a:cubicBezTo>
                  <a:pt x="2625682" y="228408"/>
                  <a:pt x="2642553" y="222217"/>
                  <a:pt x="2650332" y="221506"/>
                </a:cubicBezTo>
                <a:cubicBezTo>
                  <a:pt x="2656123" y="218827"/>
                  <a:pt x="2662746" y="216695"/>
                  <a:pt x="2667708" y="213470"/>
                </a:cubicBezTo>
                <a:cubicBezTo>
                  <a:pt x="2681263" y="204656"/>
                  <a:pt x="2690376" y="193140"/>
                  <a:pt x="2705729" y="185489"/>
                </a:cubicBezTo>
                <a:cubicBezTo>
                  <a:pt x="2710912" y="182905"/>
                  <a:pt x="2725128" y="176148"/>
                  <a:pt x="2744489" y="167290"/>
                </a:cubicBezTo>
                <a:lnTo>
                  <a:pt x="2757811" y="161397"/>
                </a:lnTo>
                <a:cubicBezTo>
                  <a:pt x="2757826" y="161391"/>
                  <a:pt x="2757841" y="161385"/>
                  <a:pt x="2757857" y="161380"/>
                </a:cubicBezTo>
                <a:cubicBezTo>
                  <a:pt x="2903129" y="109146"/>
                  <a:pt x="2742541" y="167706"/>
                  <a:pt x="2928212" y="95123"/>
                </a:cubicBezTo>
                <a:lnTo>
                  <a:pt x="2943158" y="89302"/>
                </a:lnTo>
                <a:lnTo>
                  <a:pt x="2952780" y="86821"/>
                </a:lnTo>
                <a:cubicBezTo>
                  <a:pt x="2971420" y="83400"/>
                  <a:pt x="2989676" y="79530"/>
                  <a:pt x="3008696" y="76555"/>
                </a:cubicBezTo>
                <a:cubicBezTo>
                  <a:pt x="3055829" y="69182"/>
                  <a:pt x="3009656" y="83711"/>
                  <a:pt x="3079810" y="66191"/>
                </a:cubicBezTo>
                <a:cubicBezTo>
                  <a:pt x="3086730" y="64462"/>
                  <a:pt x="3090265" y="59883"/>
                  <a:pt x="3097185" y="58154"/>
                </a:cubicBezTo>
                <a:cubicBezTo>
                  <a:pt x="3104106" y="56427"/>
                  <a:pt x="3124449" y="52232"/>
                  <a:pt x="3120526" y="56023"/>
                </a:cubicBezTo>
                <a:cubicBezTo>
                  <a:pt x="3107450" y="68656"/>
                  <a:pt x="3087871" y="65610"/>
                  <a:pt x="3070576" y="72194"/>
                </a:cubicBezTo>
                <a:cubicBezTo>
                  <a:pt x="3047161" y="81107"/>
                  <a:pt x="3025474" y="91374"/>
                  <a:pt x="3002161" y="100370"/>
                </a:cubicBezTo>
                <a:cubicBezTo>
                  <a:pt x="2980213" y="108841"/>
                  <a:pt x="2955408" y="115063"/>
                  <a:pt x="2934835" y="124578"/>
                </a:cubicBezTo>
                <a:cubicBezTo>
                  <a:pt x="2923252" y="129936"/>
                  <a:pt x="2912409" y="135856"/>
                  <a:pt x="2900084" y="140651"/>
                </a:cubicBezTo>
                <a:cubicBezTo>
                  <a:pt x="2841615" y="163398"/>
                  <a:pt x="2781495" y="184819"/>
                  <a:pt x="2722535" y="207172"/>
                </a:cubicBezTo>
                <a:cubicBezTo>
                  <a:pt x="2705298" y="213708"/>
                  <a:pt x="2671496" y="227313"/>
                  <a:pt x="2671496" y="227313"/>
                </a:cubicBezTo>
                <a:cubicBezTo>
                  <a:pt x="2664616" y="233962"/>
                  <a:pt x="2660082" y="241925"/>
                  <a:pt x="2650853" y="247257"/>
                </a:cubicBezTo>
                <a:cubicBezTo>
                  <a:pt x="2640644" y="253156"/>
                  <a:pt x="2599299" y="255836"/>
                  <a:pt x="2649765" y="251228"/>
                </a:cubicBezTo>
                <a:cubicBezTo>
                  <a:pt x="2665805" y="235728"/>
                  <a:pt x="2663179" y="236358"/>
                  <a:pt x="2695926" y="221212"/>
                </a:cubicBezTo>
                <a:cubicBezTo>
                  <a:pt x="2782881" y="180995"/>
                  <a:pt x="2822686" y="170298"/>
                  <a:pt x="2931568" y="136486"/>
                </a:cubicBezTo>
                <a:cubicBezTo>
                  <a:pt x="2941898" y="133279"/>
                  <a:pt x="2953675" y="131434"/>
                  <a:pt x="2964142" y="128351"/>
                </a:cubicBezTo>
                <a:cubicBezTo>
                  <a:pt x="3028719" y="109330"/>
                  <a:pt x="2991023" y="114286"/>
                  <a:pt x="3037433" y="110048"/>
                </a:cubicBezTo>
                <a:cubicBezTo>
                  <a:pt x="3043226" y="107369"/>
                  <a:pt x="3060466" y="99236"/>
                  <a:pt x="3054809" y="102012"/>
                </a:cubicBezTo>
                <a:cubicBezTo>
                  <a:pt x="3028701" y="114825"/>
                  <a:pt x="3005240" y="129674"/>
                  <a:pt x="2976073" y="140161"/>
                </a:cubicBezTo>
                <a:cubicBezTo>
                  <a:pt x="2917304" y="161291"/>
                  <a:pt x="2873833" y="175162"/>
                  <a:pt x="2828178" y="193904"/>
                </a:cubicBezTo>
                <a:lnTo>
                  <a:pt x="2801118" y="205881"/>
                </a:lnTo>
                <a:lnTo>
                  <a:pt x="2798525" y="206683"/>
                </a:lnTo>
                <a:cubicBezTo>
                  <a:pt x="2763968" y="219107"/>
                  <a:pt x="2758373" y="222601"/>
                  <a:pt x="2756408" y="225501"/>
                </a:cubicBezTo>
                <a:cubicBezTo>
                  <a:pt x="2756035" y="226045"/>
                  <a:pt x="2755663" y="226589"/>
                  <a:pt x="2755290" y="227133"/>
                </a:cubicBezTo>
                <a:lnTo>
                  <a:pt x="2727020" y="240946"/>
                </a:lnTo>
                <a:cubicBezTo>
                  <a:pt x="2709157" y="249813"/>
                  <a:pt x="2697571" y="255959"/>
                  <a:pt x="2710556" y="250834"/>
                </a:cubicBezTo>
                <a:cubicBezTo>
                  <a:pt x="2719062" y="247477"/>
                  <a:pt x="2728304" y="244664"/>
                  <a:pt x="2736076" y="240764"/>
                </a:cubicBezTo>
                <a:cubicBezTo>
                  <a:pt x="2746092" y="235737"/>
                  <a:pt x="2750683" y="232646"/>
                  <a:pt x="2753017" y="230450"/>
                </a:cubicBezTo>
                <a:lnTo>
                  <a:pt x="2755290" y="227133"/>
                </a:lnTo>
                <a:lnTo>
                  <a:pt x="2756237" y="226670"/>
                </a:lnTo>
                <a:lnTo>
                  <a:pt x="2781149" y="214718"/>
                </a:lnTo>
                <a:lnTo>
                  <a:pt x="2801118" y="205881"/>
                </a:lnTo>
                <a:lnTo>
                  <a:pt x="2922856" y="168239"/>
                </a:lnTo>
                <a:cubicBezTo>
                  <a:pt x="2962590" y="157125"/>
                  <a:pt x="3004291" y="147903"/>
                  <a:pt x="3045008" y="137735"/>
                </a:cubicBezTo>
                <a:lnTo>
                  <a:pt x="3077582" y="129599"/>
                </a:lnTo>
                <a:cubicBezTo>
                  <a:pt x="3083012" y="128244"/>
                  <a:pt x="3098681" y="123633"/>
                  <a:pt x="3093869" y="125533"/>
                </a:cubicBezTo>
                <a:cubicBezTo>
                  <a:pt x="3085363" y="128890"/>
                  <a:pt x="3077112" y="132453"/>
                  <a:pt x="3068350" y="135603"/>
                </a:cubicBezTo>
                <a:cubicBezTo>
                  <a:pt x="3026741" y="150563"/>
                  <a:pt x="3022401" y="149072"/>
                  <a:pt x="2983647" y="167848"/>
                </a:cubicBezTo>
                <a:cubicBezTo>
                  <a:pt x="2944700" y="186718"/>
                  <a:pt x="2909013" y="207883"/>
                  <a:pt x="2869068" y="226038"/>
                </a:cubicBezTo>
                <a:cubicBezTo>
                  <a:pt x="2836722" y="240739"/>
                  <a:pt x="2798073" y="250719"/>
                  <a:pt x="2766991" y="266318"/>
                </a:cubicBezTo>
                <a:cubicBezTo>
                  <a:pt x="2737668" y="281036"/>
                  <a:pt x="2707722" y="295329"/>
                  <a:pt x="2679022" y="310470"/>
                </a:cubicBezTo>
                <a:cubicBezTo>
                  <a:pt x="2670153" y="315150"/>
                  <a:pt x="2654530" y="316795"/>
                  <a:pt x="2652413" y="324510"/>
                </a:cubicBezTo>
                <a:cubicBezTo>
                  <a:pt x="2651104" y="329281"/>
                  <a:pt x="2667974" y="323089"/>
                  <a:pt x="2675754" y="322378"/>
                </a:cubicBezTo>
                <a:cubicBezTo>
                  <a:pt x="2666942" y="328109"/>
                  <a:pt x="2698910" y="314870"/>
                  <a:pt x="2709417" y="310274"/>
                </a:cubicBezTo>
                <a:lnTo>
                  <a:pt x="2745704" y="291323"/>
                </a:lnTo>
                <a:lnTo>
                  <a:pt x="2753402" y="288199"/>
                </a:lnTo>
                <a:lnTo>
                  <a:pt x="2771962" y="279063"/>
                </a:lnTo>
                <a:lnTo>
                  <a:pt x="2813673" y="262055"/>
                </a:lnTo>
                <a:cubicBezTo>
                  <a:pt x="2819103" y="260700"/>
                  <a:pt x="2833384" y="255191"/>
                  <a:pt x="2829960" y="257988"/>
                </a:cubicBezTo>
                <a:cubicBezTo>
                  <a:pt x="2823443" y="263313"/>
                  <a:pt x="2818598" y="269641"/>
                  <a:pt x="2810406" y="273963"/>
                </a:cubicBezTo>
                <a:cubicBezTo>
                  <a:pt x="2796019" y="281553"/>
                  <a:pt x="2753047" y="289494"/>
                  <a:pt x="2749046" y="304076"/>
                </a:cubicBezTo>
                <a:cubicBezTo>
                  <a:pt x="2747231" y="310691"/>
                  <a:pt x="2766255" y="297513"/>
                  <a:pt x="2774566" y="294005"/>
                </a:cubicBezTo>
                <a:cubicBezTo>
                  <a:pt x="2783621" y="290183"/>
                  <a:pt x="2812332" y="274492"/>
                  <a:pt x="2824515" y="277834"/>
                </a:cubicBezTo>
                <a:cubicBezTo>
                  <a:pt x="2836273" y="281061"/>
                  <a:pt x="2806881" y="284084"/>
                  <a:pt x="2798997" y="287904"/>
                </a:cubicBezTo>
                <a:cubicBezTo>
                  <a:pt x="2780606" y="296815"/>
                  <a:pt x="2762508" y="305965"/>
                  <a:pt x="2745779" y="315984"/>
                </a:cubicBezTo>
                <a:cubicBezTo>
                  <a:pt x="2741242" y="318699"/>
                  <a:pt x="2730201" y="328174"/>
                  <a:pt x="2735456" y="325955"/>
                </a:cubicBezTo>
                <a:cubicBezTo>
                  <a:pt x="2754841" y="317773"/>
                  <a:pt x="2769291" y="306058"/>
                  <a:pt x="2788674" y="297876"/>
                </a:cubicBezTo>
                <a:cubicBezTo>
                  <a:pt x="2798077" y="293908"/>
                  <a:pt x="2811033" y="293049"/>
                  <a:pt x="2821248" y="289741"/>
                </a:cubicBezTo>
                <a:cubicBezTo>
                  <a:pt x="2827760" y="287633"/>
                  <a:pt x="2844005" y="278743"/>
                  <a:pt x="2838624" y="281706"/>
                </a:cubicBezTo>
                <a:cubicBezTo>
                  <a:pt x="2800489" y="302705"/>
                  <a:pt x="2758127" y="320999"/>
                  <a:pt x="2722957" y="343866"/>
                </a:cubicBezTo>
                <a:cubicBezTo>
                  <a:pt x="2716802" y="347868"/>
                  <a:pt x="2696883" y="358874"/>
                  <a:pt x="2704493" y="355872"/>
                </a:cubicBezTo>
                <a:cubicBezTo>
                  <a:pt x="2720543" y="349538"/>
                  <a:pt x="2734278" y="341469"/>
                  <a:pt x="2748477" y="333795"/>
                </a:cubicBezTo>
                <a:cubicBezTo>
                  <a:pt x="2783147" y="315061"/>
                  <a:pt x="2814670" y="292494"/>
                  <a:pt x="2854910" y="277638"/>
                </a:cubicBezTo>
                <a:cubicBezTo>
                  <a:pt x="2894320" y="263088"/>
                  <a:pt x="2936681" y="250985"/>
                  <a:pt x="2979243" y="239195"/>
                </a:cubicBezTo>
                <a:cubicBezTo>
                  <a:pt x="3027030" y="225958"/>
                  <a:pt x="3076963" y="214791"/>
                  <a:pt x="3125825" y="202590"/>
                </a:cubicBezTo>
                <a:cubicBezTo>
                  <a:pt x="3137223" y="199743"/>
                  <a:pt x="3145781" y="197708"/>
                  <a:pt x="3152780" y="196030"/>
                </a:cubicBezTo>
                <a:lnTo>
                  <a:pt x="3155757" y="195283"/>
                </a:lnTo>
                <a:lnTo>
                  <a:pt x="3100306" y="212659"/>
                </a:lnTo>
                <a:lnTo>
                  <a:pt x="3060418" y="229930"/>
                </a:lnTo>
                <a:lnTo>
                  <a:pt x="2926025" y="267274"/>
                </a:lnTo>
                <a:cubicBezTo>
                  <a:pt x="2815995" y="297846"/>
                  <a:pt x="2797523" y="308802"/>
                  <a:pt x="2792785" y="317930"/>
                </a:cubicBezTo>
                <a:lnTo>
                  <a:pt x="2786720" y="331418"/>
                </a:lnTo>
                <a:lnTo>
                  <a:pt x="2718600" y="359743"/>
                </a:lnTo>
                <a:cubicBezTo>
                  <a:pt x="2712608" y="362273"/>
                  <a:pt x="2694305" y="369507"/>
                  <a:pt x="2701225" y="367780"/>
                </a:cubicBezTo>
                <a:cubicBezTo>
                  <a:pt x="2714797" y="364390"/>
                  <a:pt x="2730189" y="362572"/>
                  <a:pt x="2741942" y="357611"/>
                </a:cubicBezTo>
                <a:cubicBezTo>
                  <a:pt x="2769491" y="345982"/>
                  <a:pt x="2781017" y="338344"/>
                  <a:pt x="2786247" y="332471"/>
                </a:cubicBezTo>
                <a:lnTo>
                  <a:pt x="2786720" y="331418"/>
                </a:lnTo>
                <a:lnTo>
                  <a:pt x="2829912" y="313459"/>
                </a:lnTo>
                <a:cubicBezTo>
                  <a:pt x="2855863" y="304009"/>
                  <a:pt x="2884928" y="297256"/>
                  <a:pt x="2912437" y="289154"/>
                </a:cubicBezTo>
                <a:cubicBezTo>
                  <a:pt x="2946856" y="279017"/>
                  <a:pt x="2977870" y="266034"/>
                  <a:pt x="3008257" y="252516"/>
                </a:cubicBezTo>
                <a:lnTo>
                  <a:pt x="3060418" y="229930"/>
                </a:lnTo>
                <a:lnTo>
                  <a:pt x="3188794" y="194259"/>
                </a:lnTo>
                <a:cubicBezTo>
                  <a:pt x="3208633" y="188620"/>
                  <a:pt x="3227796" y="182360"/>
                  <a:pt x="3246889" y="176053"/>
                </a:cubicBezTo>
                <a:cubicBezTo>
                  <a:pt x="3258389" y="172255"/>
                  <a:pt x="3280551" y="163950"/>
                  <a:pt x="3280551" y="163950"/>
                </a:cubicBezTo>
                <a:cubicBezTo>
                  <a:pt x="3276472" y="168935"/>
                  <a:pt x="3273360" y="172830"/>
                  <a:pt x="3270795" y="175922"/>
                </a:cubicBezTo>
                <a:lnTo>
                  <a:pt x="3264353" y="183030"/>
                </a:lnTo>
                <a:lnTo>
                  <a:pt x="3259908" y="183895"/>
                </a:lnTo>
                <a:cubicBezTo>
                  <a:pt x="3158873" y="210241"/>
                  <a:pt x="3063618" y="239330"/>
                  <a:pt x="2976495" y="276853"/>
                </a:cubicBezTo>
                <a:cubicBezTo>
                  <a:pt x="2946747" y="289667"/>
                  <a:pt x="2918954" y="303920"/>
                  <a:pt x="2889614" y="317037"/>
                </a:cubicBezTo>
                <a:cubicBezTo>
                  <a:pt x="2877938" y="322256"/>
                  <a:pt x="2829574" y="337471"/>
                  <a:pt x="2835307" y="349084"/>
                </a:cubicBezTo>
                <a:cubicBezTo>
                  <a:pt x="2839963" y="358509"/>
                  <a:pt x="2858874" y="341873"/>
                  <a:pt x="2868971" y="336981"/>
                </a:cubicBezTo>
                <a:cubicBezTo>
                  <a:pt x="2903569" y="320218"/>
                  <a:pt x="2916284" y="313108"/>
                  <a:pt x="2918926" y="310738"/>
                </a:cubicBezTo>
                <a:lnTo>
                  <a:pt x="2918401" y="310587"/>
                </a:lnTo>
                <a:lnTo>
                  <a:pt x="2934345" y="305047"/>
                </a:lnTo>
                <a:cubicBezTo>
                  <a:pt x="2940862" y="302700"/>
                  <a:pt x="2948596" y="299882"/>
                  <a:pt x="2957730" y="296516"/>
                </a:cubicBezTo>
                <a:lnTo>
                  <a:pt x="2982797" y="287192"/>
                </a:lnTo>
                <a:lnTo>
                  <a:pt x="2982204" y="287444"/>
                </a:lnTo>
                <a:cubicBezTo>
                  <a:pt x="2966109" y="294453"/>
                  <a:pt x="2948644" y="302188"/>
                  <a:pt x="2929243" y="310837"/>
                </a:cubicBezTo>
                <a:cubicBezTo>
                  <a:pt x="2910244" y="319307"/>
                  <a:pt x="2888713" y="326658"/>
                  <a:pt x="2876025" y="338916"/>
                </a:cubicBezTo>
                <a:cubicBezTo>
                  <a:pt x="2866665" y="347959"/>
                  <a:pt x="2904624" y="326845"/>
                  <a:pt x="2918921" y="320809"/>
                </a:cubicBezTo>
                <a:cubicBezTo>
                  <a:pt x="2951915" y="306883"/>
                  <a:pt x="2991607" y="298460"/>
                  <a:pt x="3026965" y="286434"/>
                </a:cubicBezTo>
                <a:cubicBezTo>
                  <a:pt x="3114323" y="256722"/>
                  <a:pt x="3199535" y="225196"/>
                  <a:pt x="3287037" y="195606"/>
                </a:cubicBezTo>
                <a:cubicBezTo>
                  <a:pt x="3308012" y="188513"/>
                  <a:pt x="3330335" y="182675"/>
                  <a:pt x="3351931" y="176228"/>
                </a:cubicBezTo>
                <a:lnTo>
                  <a:pt x="3396310" y="159339"/>
                </a:lnTo>
                <a:lnTo>
                  <a:pt x="3421284" y="152938"/>
                </a:lnTo>
                <a:cubicBezTo>
                  <a:pt x="3426970" y="151713"/>
                  <a:pt x="3427424" y="152118"/>
                  <a:pt x="3419512" y="155129"/>
                </a:cubicBezTo>
                <a:cubicBezTo>
                  <a:pt x="3296386" y="201999"/>
                  <a:pt x="3336776" y="187068"/>
                  <a:pt x="3174637" y="245858"/>
                </a:cubicBezTo>
                <a:cubicBezTo>
                  <a:pt x="3129867" y="262092"/>
                  <a:pt x="3080164" y="274557"/>
                  <a:pt x="3039986" y="294274"/>
                </a:cubicBezTo>
                <a:lnTo>
                  <a:pt x="3015646" y="306217"/>
                </a:lnTo>
                <a:lnTo>
                  <a:pt x="3005232" y="310347"/>
                </a:lnTo>
                <a:lnTo>
                  <a:pt x="2984785" y="321363"/>
                </a:lnTo>
                <a:lnTo>
                  <a:pt x="2978623" y="324385"/>
                </a:lnTo>
                <a:cubicBezTo>
                  <a:pt x="2971820" y="327975"/>
                  <a:pt x="2953356" y="339982"/>
                  <a:pt x="2960158" y="336392"/>
                </a:cubicBezTo>
                <a:cubicBezTo>
                  <a:pt x="2967991" y="332261"/>
                  <a:pt x="2974879" y="327478"/>
                  <a:pt x="2982001" y="322863"/>
                </a:cubicBezTo>
                <a:lnTo>
                  <a:pt x="2984785" y="321363"/>
                </a:lnTo>
                <a:lnTo>
                  <a:pt x="3015646" y="306217"/>
                </a:lnTo>
                <a:lnTo>
                  <a:pt x="3059515" y="288824"/>
                </a:lnTo>
                <a:cubicBezTo>
                  <a:pt x="3160020" y="248839"/>
                  <a:pt x="3099741" y="272816"/>
                  <a:pt x="3346740" y="199183"/>
                </a:cubicBezTo>
                <a:cubicBezTo>
                  <a:pt x="3368956" y="192561"/>
                  <a:pt x="3389864" y="184716"/>
                  <a:pt x="3412977" y="178945"/>
                </a:cubicBezTo>
                <a:cubicBezTo>
                  <a:pt x="3431978" y="174200"/>
                  <a:pt x="3446702" y="158322"/>
                  <a:pt x="3469982" y="164709"/>
                </a:cubicBezTo>
                <a:cubicBezTo>
                  <a:pt x="3488940" y="169911"/>
                  <a:pt x="3447855" y="179339"/>
                  <a:pt x="3434139" y="184752"/>
                </a:cubicBezTo>
                <a:cubicBezTo>
                  <a:pt x="3371169" y="209599"/>
                  <a:pt x="3304983" y="231864"/>
                  <a:pt x="3240305" y="255340"/>
                </a:cubicBezTo>
                <a:cubicBezTo>
                  <a:pt x="3121368" y="298513"/>
                  <a:pt x="3213624" y="262041"/>
                  <a:pt x="3137294" y="300263"/>
                </a:cubicBezTo>
                <a:lnTo>
                  <a:pt x="3128343" y="304604"/>
                </a:lnTo>
                <a:lnTo>
                  <a:pt x="3110736" y="310493"/>
                </a:lnTo>
                <a:cubicBezTo>
                  <a:pt x="3097865" y="315460"/>
                  <a:pt x="3088152" y="319960"/>
                  <a:pt x="3078862" y="324706"/>
                </a:cubicBezTo>
                <a:lnTo>
                  <a:pt x="3055728" y="337080"/>
                </a:lnTo>
                <a:lnTo>
                  <a:pt x="3024739" y="349843"/>
                </a:lnTo>
                <a:cubicBezTo>
                  <a:pt x="3017553" y="353166"/>
                  <a:pt x="2999089" y="365171"/>
                  <a:pt x="3006273" y="361849"/>
                </a:cubicBezTo>
                <a:cubicBezTo>
                  <a:pt x="3024830" y="353266"/>
                  <a:pt x="3038332" y="346354"/>
                  <a:pt x="3049517" y="340402"/>
                </a:cubicBezTo>
                <a:lnTo>
                  <a:pt x="3055728" y="337080"/>
                </a:lnTo>
                <a:lnTo>
                  <a:pt x="3093154" y="321666"/>
                </a:lnTo>
                <a:lnTo>
                  <a:pt x="3128343" y="304604"/>
                </a:lnTo>
                <a:lnTo>
                  <a:pt x="3161568" y="293489"/>
                </a:lnTo>
                <a:cubicBezTo>
                  <a:pt x="3203204" y="280944"/>
                  <a:pt x="3249017" y="272367"/>
                  <a:pt x="3291864" y="260952"/>
                </a:cubicBezTo>
                <a:cubicBezTo>
                  <a:pt x="3330150" y="250750"/>
                  <a:pt x="3348018" y="241010"/>
                  <a:pt x="3374899" y="235898"/>
                </a:cubicBezTo>
                <a:lnTo>
                  <a:pt x="3385860" y="234688"/>
                </a:lnTo>
                <a:lnTo>
                  <a:pt x="3383728" y="235801"/>
                </a:lnTo>
                <a:lnTo>
                  <a:pt x="3357013" y="244682"/>
                </a:lnTo>
                <a:cubicBezTo>
                  <a:pt x="3329660" y="254192"/>
                  <a:pt x="3330799" y="254239"/>
                  <a:pt x="3331689" y="254898"/>
                </a:cubicBezTo>
                <a:lnTo>
                  <a:pt x="3329258" y="257596"/>
                </a:lnTo>
                <a:lnTo>
                  <a:pt x="3324430" y="259219"/>
                </a:lnTo>
                <a:cubicBezTo>
                  <a:pt x="3316566" y="261907"/>
                  <a:pt x="3308520" y="264723"/>
                  <a:pt x="3301985" y="267165"/>
                </a:cubicBezTo>
                <a:lnTo>
                  <a:pt x="3300310" y="267877"/>
                </a:lnTo>
                <a:lnTo>
                  <a:pt x="3292645" y="269743"/>
                </a:lnTo>
                <a:cubicBezTo>
                  <a:pt x="3282897" y="272583"/>
                  <a:pt x="3270442" y="276799"/>
                  <a:pt x="3264167" y="278960"/>
                </a:cubicBezTo>
                <a:cubicBezTo>
                  <a:pt x="3237539" y="288127"/>
                  <a:pt x="3211703" y="298026"/>
                  <a:pt x="3187608" y="309170"/>
                </a:cubicBezTo>
                <a:cubicBezTo>
                  <a:pt x="3142143" y="330198"/>
                  <a:pt x="3101764" y="354842"/>
                  <a:pt x="3055654" y="375399"/>
                </a:cubicBezTo>
                <a:lnTo>
                  <a:pt x="3051613" y="376803"/>
                </a:lnTo>
                <a:lnTo>
                  <a:pt x="3074120" y="363392"/>
                </a:lnTo>
                <a:cubicBezTo>
                  <a:pt x="3085585" y="355573"/>
                  <a:pt x="3096114" y="347075"/>
                  <a:pt x="3103995" y="337445"/>
                </a:cubicBezTo>
                <a:cubicBezTo>
                  <a:pt x="3108121" y="332405"/>
                  <a:pt x="3091685" y="345449"/>
                  <a:pt x="3085530" y="349451"/>
                </a:cubicBezTo>
                <a:cubicBezTo>
                  <a:pt x="3056889" y="368070"/>
                  <a:pt x="3014701" y="377470"/>
                  <a:pt x="2982362" y="393700"/>
                </a:cubicBezTo>
                <a:cubicBezTo>
                  <a:pt x="2970526" y="399641"/>
                  <a:pt x="2956339" y="405602"/>
                  <a:pt x="2953575" y="415678"/>
                </a:cubicBezTo>
                <a:cubicBezTo>
                  <a:pt x="2951458" y="423392"/>
                  <a:pt x="2970263" y="405553"/>
                  <a:pt x="2980184" y="401639"/>
                </a:cubicBezTo>
                <a:lnTo>
                  <a:pt x="3051613" y="376803"/>
                </a:lnTo>
                <a:lnTo>
                  <a:pt x="3029044" y="390250"/>
                </a:lnTo>
                <a:cubicBezTo>
                  <a:pt x="2991034" y="409874"/>
                  <a:pt x="2978062" y="409572"/>
                  <a:pt x="3024690" y="405314"/>
                </a:cubicBezTo>
                <a:cubicBezTo>
                  <a:pt x="3061178" y="387237"/>
                  <a:pt x="3093250" y="370731"/>
                  <a:pt x="3126227" y="354943"/>
                </a:cubicBezTo>
                <a:lnTo>
                  <a:pt x="3181713" y="331049"/>
                </a:lnTo>
                <a:lnTo>
                  <a:pt x="3116147" y="366621"/>
                </a:lnTo>
                <a:lnTo>
                  <a:pt x="3110480" y="369100"/>
                </a:lnTo>
                <a:lnTo>
                  <a:pt x="3108308" y="370876"/>
                </a:lnTo>
                <a:lnTo>
                  <a:pt x="3074639" y="389143"/>
                </a:lnTo>
                <a:cubicBezTo>
                  <a:pt x="3070511" y="391528"/>
                  <a:pt x="3086735" y="387420"/>
                  <a:pt x="3090926" y="385076"/>
                </a:cubicBezTo>
                <a:lnTo>
                  <a:pt x="3108308" y="370876"/>
                </a:lnTo>
                <a:lnTo>
                  <a:pt x="3116147" y="366621"/>
                </a:lnTo>
                <a:lnTo>
                  <a:pt x="3248400" y="308778"/>
                </a:lnTo>
                <a:lnTo>
                  <a:pt x="3280605" y="291785"/>
                </a:lnTo>
                <a:lnTo>
                  <a:pt x="3307874" y="282322"/>
                </a:lnTo>
                <a:cubicBezTo>
                  <a:pt x="3307801" y="282396"/>
                  <a:pt x="3307725" y="282470"/>
                  <a:pt x="3307651" y="282545"/>
                </a:cubicBezTo>
                <a:cubicBezTo>
                  <a:pt x="3307225" y="283127"/>
                  <a:pt x="3307443" y="283251"/>
                  <a:pt x="3308671" y="282635"/>
                </a:cubicBezTo>
                <a:lnTo>
                  <a:pt x="3311094" y="281204"/>
                </a:lnTo>
                <a:lnTo>
                  <a:pt x="3311816" y="280954"/>
                </a:lnTo>
                <a:lnTo>
                  <a:pt x="3306416" y="283926"/>
                </a:lnTo>
                <a:lnTo>
                  <a:pt x="3285445" y="295317"/>
                </a:lnTo>
                <a:lnTo>
                  <a:pt x="3278804" y="299072"/>
                </a:lnTo>
                <a:lnTo>
                  <a:pt x="3269665" y="303453"/>
                </a:lnTo>
                <a:lnTo>
                  <a:pt x="3221791" y="322817"/>
                </a:lnTo>
                <a:cubicBezTo>
                  <a:pt x="3111203" y="372260"/>
                  <a:pt x="3120611" y="372137"/>
                  <a:pt x="3032264" y="433001"/>
                </a:cubicBezTo>
                <a:cubicBezTo>
                  <a:pt x="3021504" y="440414"/>
                  <a:pt x="3055882" y="419457"/>
                  <a:pt x="3068104" y="412959"/>
                </a:cubicBezTo>
                <a:cubicBezTo>
                  <a:pt x="3191630" y="347274"/>
                  <a:pt x="3229542" y="324351"/>
                  <a:pt x="3253932" y="310998"/>
                </a:cubicBezTo>
                <a:lnTo>
                  <a:pt x="3269665" y="303453"/>
                </a:lnTo>
                <a:lnTo>
                  <a:pt x="3274543" y="301480"/>
                </a:lnTo>
                <a:lnTo>
                  <a:pt x="3271231" y="303353"/>
                </a:lnTo>
                <a:cubicBezTo>
                  <a:pt x="3255485" y="312778"/>
                  <a:pt x="3249954" y="318945"/>
                  <a:pt x="3223400" y="344598"/>
                </a:cubicBezTo>
                <a:lnTo>
                  <a:pt x="3218396" y="350324"/>
                </a:lnTo>
                <a:lnTo>
                  <a:pt x="3203929" y="357042"/>
                </a:lnTo>
                <a:lnTo>
                  <a:pt x="3144663" y="382747"/>
                </a:lnTo>
                <a:cubicBezTo>
                  <a:pt x="3129412" y="390468"/>
                  <a:pt x="3110220" y="397699"/>
                  <a:pt x="3106645" y="410729"/>
                </a:cubicBezTo>
                <a:cubicBezTo>
                  <a:pt x="3103398" y="422563"/>
                  <a:pt x="3131264" y="394721"/>
                  <a:pt x="3143573" y="386718"/>
                </a:cubicBezTo>
                <a:cubicBezTo>
                  <a:pt x="3156558" y="378275"/>
                  <a:pt x="3172737" y="371888"/>
                  <a:pt x="3187559" y="364641"/>
                </a:cubicBezTo>
                <a:lnTo>
                  <a:pt x="3203929" y="357042"/>
                </a:lnTo>
                <a:lnTo>
                  <a:pt x="3217775" y="351036"/>
                </a:lnTo>
                <a:cubicBezTo>
                  <a:pt x="3217569" y="351269"/>
                  <a:pt x="3217365" y="351505"/>
                  <a:pt x="3217159" y="351739"/>
                </a:cubicBezTo>
                <a:cubicBezTo>
                  <a:pt x="3217225" y="352391"/>
                  <a:pt x="3219283" y="351439"/>
                  <a:pt x="3222876" y="349254"/>
                </a:cubicBezTo>
                <a:lnTo>
                  <a:pt x="3224750" y="348009"/>
                </a:lnTo>
                <a:lnTo>
                  <a:pt x="3265207" y="330462"/>
                </a:lnTo>
                <a:cubicBezTo>
                  <a:pt x="3307250" y="315047"/>
                  <a:pt x="3395159" y="287548"/>
                  <a:pt x="3460975" y="266795"/>
                </a:cubicBezTo>
                <a:lnTo>
                  <a:pt x="3464051" y="265819"/>
                </a:lnTo>
                <a:lnTo>
                  <a:pt x="3452881" y="271717"/>
                </a:lnTo>
                <a:lnTo>
                  <a:pt x="3446996" y="274531"/>
                </a:lnTo>
                <a:lnTo>
                  <a:pt x="3397681" y="289986"/>
                </a:lnTo>
                <a:cubicBezTo>
                  <a:pt x="3352872" y="306588"/>
                  <a:pt x="3310173" y="324931"/>
                  <a:pt x="3268994" y="344305"/>
                </a:cubicBezTo>
                <a:lnTo>
                  <a:pt x="3223855" y="368696"/>
                </a:lnTo>
                <a:lnTo>
                  <a:pt x="3213358" y="373211"/>
                </a:lnTo>
                <a:cubicBezTo>
                  <a:pt x="3194032" y="382249"/>
                  <a:pt x="3176416" y="391452"/>
                  <a:pt x="3162559" y="400462"/>
                </a:cubicBezTo>
                <a:cubicBezTo>
                  <a:pt x="3157597" y="403689"/>
                  <a:pt x="3174452" y="395320"/>
                  <a:pt x="3179936" y="392426"/>
                </a:cubicBezTo>
                <a:lnTo>
                  <a:pt x="3223855" y="368696"/>
                </a:lnTo>
                <a:lnTo>
                  <a:pt x="3274413" y="346946"/>
                </a:lnTo>
                <a:cubicBezTo>
                  <a:pt x="3315803" y="330243"/>
                  <a:pt x="3355838" y="315628"/>
                  <a:pt x="3378127" y="305960"/>
                </a:cubicBezTo>
                <a:cubicBezTo>
                  <a:pt x="3396691" y="297908"/>
                  <a:pt x="3411706" y="291191"/>
                  <a:pt x="3423915" y="285567"/>
                </a:cubicBezTo>
                <a:lnTo>
                  <a:pt x="3446996" y="274531"/>
                </a:lnTo>
                <a:lnTo>
                  <a:pt x="3513867" y="253575"/>
                </a:lnTo>
                <a:cubicBezTo>
                  <a:pt x="3526927" y="249699"/>
                  <a:pt x="3557153" y="234052"/>
                  <a:pt x="3554586" y="243408"/>
                </a:cubicBezTo>
                <a:cubicBezTo>
                  <a:pt x="3551751" y="253740"/>
                  <a:pt x="3525634" y="251969"/>
                  <a:pt x="3512779" y="257545"/>
                </a:cubicBezTo>
                <a:cubicBezTo>
                  <a:pt x="3445217" y="286850"/>
                  <a:pt x="3379440" y="317481"/>
                  <a:pt x="3313498" y="347980"/>
                </a:cubicBezTo>
                <a:cubicBezTo>
                  <a:pt x="3286762" y="360345"/>
                  <a:pt x="3261096" y="373475"/>
                  <a:pt x="3234762" y="386129"/>
                </a:cubicBezTo>
                <a:cubicBezTo>
                  <a:pt x="3229057" y="388870"/>
                  <a:pt x="3211066" y="396437"/>
                  <a:pt x="3217385" y="394166"/>
                </a:cubicBezTo>
                <a:cubicBezTo>
                  <a:pt x="3334451" y="352073"/>
                  <a:pt x="3102359" y="436370"/>
                  <a:pt x="3406345" y="313702"/>
                </a:cubicBezTo>
                <a:cubicBezTo>
                  <a:pt x="3441154" y="299656"/>
                  <a:pt x="3479914" y="288807"/>
                  <a:pt x="3515477" y="275357"/>
                </a:cubicBezTo>
                <a:cubicBezTo>
                  <a:pt x="3527917" y="270652"/>
                  <a:pt x="3536387" y="262741"/>
                  <a:pt x="3550230" y="259284"/>
                </a:cubicBezTo>
                <a:cubicBezTo>
                  <a:pt x="3556299" y="257768"/>
                  <a:pt x="3544987" y="266906"/>
                  <a:pt x="3539907" y="269256"/>
                </a:cubicBezTo>
                <a:cubicBezTo>
                  <a:pt x="3469499" y="301820"/>
                  <a:pt x="3391010" y="328582"/>
                  <a:pt x="3324340" y="363758"/>
                </a:cubicBezTo>
                <a:cubicBezTo>
                  <a:pt x="3297732" y="377798"/>
                  <a:pt x="3270437" y="391382"/>
                  <a:pt x="3244516" y="405877"/>
                </a:cubicBezTo>
                <a:cubicBezTo>
                  <a:pt x="3230535" y="413695"/>
                  <a:pt x="3273209" y="390711"/>
                  <a:pt x="3288499" y="383801"/>
                </a:cubicBezTo>
                <a:cubicBezTo>
                  <a:pt x="3328066" y="365918"/>
                  <a:pt x="3368110" y="348372"/>
                  <a:pt x="3409043" y="331515"/>
                </a:cubicBezTo>
                <a:cubicBezTo>
                  <a:pt x="3459342" y="310799"/>
                  <a:pt x="3504577" y="285474"/>
                  <a:pt x="3562160" y="271094"/>
                </a:cubicBezTo>
                <a:cubicBezTo>
                  <a:pt x="3570303" y="269060"/>
                  <a:pt x="3593339" y="261792"/>
                  <a:pt x="3586589" y="264993"/>
                </a:cubicBezTo>
                <a:cubicBezTo>
                  <a:pt x="3530554" y="291565"/>
                  <a:pt x="3470783" y="315414"/>
                  <a:pt x="3413919" y="341389"/>
                </a:cubicBezTo>
                <a:cubicBezTo>
                  <a:pt x="3369595" y="361636"/>
                  <a:pt x="3326814" y="382993"/>
                  <a:pt x="3283054" y="403647"/>
                </a:cubicBezTo>
                <a:cubicBezTo>
                  <a:pt x="3265816" y="411782"/>
                  <a:pt x="3212948" y="435346"/>
                  <a:pt x="3230926" y="427757"/>
                </a:cubicBezTo>
                <a:cubicBezTo>
                  <a:pt x="3275716" y="408850"/>
                  <a:pt x="3416400" y="343322"/>
                  <a:pt x="3454636" y="331220"/>
                </a:cubicBezTo>
                <a:cubicBezTo>
                  <a:pt x="3510016" y="313694"/>
                  <a:pt x="3562270" y="293250"/>
                  <a:pt x="3620774" y="278639"/>
                </a:cubicBezTo>
                <a:cubicBezTo>
                  <a:pt x="3652256" y="270778"/>
                  <a:pt x="3563479" y="299488"/>
                  <a:pt x="3536072" y="310884"/>
                </a:cubicBezTo>
                <a:cubicBezTo>
                  <a:pt x="3489252" y="330352"/>
                  <a:pt x="3441932" y="349517"/>
                  <a:pt x="3398152" y="371207"/>
                </a:cubicBezTo>
                <a:lnTo>
                  <a:pt x="3292806" y="423395"/>
                </a:lnTo>
                <a:cubicBezTo>
                  <a:pt x="3283744" y="427943"/>
                  <a:pt x="3256831" y="441766"/>
                  <a:pt x="3266197" y="437434"/>
                </a:cubicBezTo>
                <a:cubicBezTo>
                  <a:pt x="3324119" y="410646"/>
                  <a:pt x="3378013" y="380795"/>
                  <a:pt x="3439959" y="357069"/>
                </a:cubicBezTo>
                <a:cubicBezTo>
                  <a:pt x="3460013" y="349389"/>
                  <a:pt x="3482445" y="343783"/>
                  <a:pt x="3505072" y="338337"/>
                </a:cubicBezTo>
                <a:lnTo>
                  <a:pt x="3524669" y="333080"/>
                </a:lnTo>
                <a:lnTo>
                  <a:pt x="3454067" y="360940"/>
                </a:lnTo>
                <a:cubicBezTo>
                  <a:pt x="3412602" y="380118"/>
                  <a:pt x="3229850" y="455475"/>
                  <a:pt x="3164640" y="503466"/>
                </a:cubicBezTo>
                <a:cubicBezTo>
                  <a:pt x="3158206" y="508201"/>
                  <a:pt x="3182417" y="497315"/>
                  <a:pt x="3190159" y="493396"/>
                </a:cubicBezTo>
                <a:cubicBezTo>
                  <a:pt x="3235306" y="470543"/>
                  <a:pt x="3276368" y="444861"/>
                  <a:pt x="3323202" y="423199"/>
                </a:cubicBezTo>
                <a:cubicBezTo>
                  <a:pt x="3434306" y="371813"/>
                  <a:pt x="3612661" y="302483"/>
                  <a:pt x="3738571" y="264012"/>
                </a:cubicBezTo>
                <a:cubicBezTo>
                  <a:pt x="3773601" y="253309"/>
                  <a:pt x="3813386" y="247180"/>
                  <a:pt x="3851490" y="239510"/>
                </a:cubicBezTo>
                <a:cubicBezTo>
                  <a:pt x="3864260" y="236939"/>
                  <a:pt x="3893442" y="224839"/>
                  <a:pt x="3891118" y="233312"/>
                </a:cubicBezTo>
                <a:cubicBezTo>
                  <a:pt x="3887995" y="244693"/>
                  <a:pt x="3863207" y="245924"/>
                  <a:pt x="3848223" y="251418"/>
                </a:cubicBezTo>
                <a:cubicBezTo>
                  <a:pt x="3821012" y="261394"/>
                  <a:pt x="3790868" y="268960"/>
                  <a:pt x="3764609" y="279693"/>
                </a:cubicBezTo>
                <a:cubicBezTo>
                  <a:pt x="3651260" y="326018"/>
                  <a:pt x="3525089" y="363831"/>
                  <a:pt x="3429587" y="422512"/>
                </a:cubicBezTo>
                <a:cubicBezTo>
                  <a:pt x="3426679" y="424301"/>
                  <a:pt x="3422778" y="426762"/>
                  <a:pt x="3418094" y="429731"/>
                </a:cubicBezTo>
                <a:lnTo>
                  <a:pt x="3411727" y="433765"/>
                </a:lnTo>
                <a:lnTo>
                  <a:pt x="3385603" y="444588"/>
                </a:lnTo>
                <a:cubicBezTo>
                  <a:pt x="3353293" y="458783"/>
                  <a:pt x="3325039" y="475895"/>
                  <a:pt x="3296544" y="492709"/>
                </a:cubicBezTo>
                <a:cubicBezTo>
                  <a:pt x="3288765" y="497300"/>
                  <a:pt x="3267381" y="511933"/>
                  <a:pt x="3276991" y="508684"/>
                </a:cubicBezTo>
                <a:cubicBezTo>
                  <a:pt x="3308907" y="497892"/>
                  <a:pt x="3365696" y="462860"/>
                  <a:pt x="3401911" y="439985"/>
                </a:cubicBezTo>
                <a:lnTo>
                  <a:pt x="3411727" y="433765"/>
                </a:lnTo>
                <a:lnTo>
                  <a:pt x="3745055" y="295669"/>
                </a:lnTo>
                <a:cubicBezTo>
                  <a:pt x="3777525" y="282607"/>
                  <a:pt x="3808264" y="267638"/>
                  <a:pt x="3846045" y="259356"/>
                </a:cubicBezTo>
                <a:cubicBezTo>
                  <a:pt x="3886399" y="250512"/>
                  <a:pt x="3998320" y="216353"/>
                  <a:pt x="3967108" y="232821"/>
                </a:cubicBezTo>
                <a:cubicBezTo>
                  <a:pt x="3865784" y="286281"/>
                  <a:pt x="3737482" y="320260"/>
                  <a:pt x="3633176" y="371671"/>
                </a:cubicBezTo>
                <a:lnTo>
                  <a:pt x="3405110" y="484085"/>
                </a:lnTo>
                <a:cubicBezTo>
                  <a:pt x="3401624" y="485823"/>
                  <a:pt x="3392324" y="491778"/>
                  <a:pt x="3395875" y="490088"/>
                </a:cubicBezTo>
                <a:cubicBezTo>
                  <a:pt x="3536465" y="423204"/>
                  <a:pt x="3774449" y="306814"/>
                  <a:pt x="3902480" y="274841"/>
                </a:cubicBezTo>
                <a:cubicBezTo>
                  <a:pt x="3924196" y="269419"/>
                  <a:pt x="3943880" y="261713"/>
                  <a:pt x="3967629" y="258572"/>
                </a:cubicBezTo>
                <a:cubicBezTo>
                  <a:pt x="3981069" y="256794"/>
                  <a:pt x="3944622" y="266193"/>
                  <a:pt x="3933964" y="270676"/>
                </a:cubicBezTo>
                <a:cubicBezTo>
                  <a:pt x="3793113" y="329912"/>
                  <a:pt x="3629626" y="373978"/>
                  <a:pt x="3513152" y="449709"/>
                </a:cubicBezTo>
                <a:cubicBezTo>
                  <a:pt x="3500842" y="457713"/>
                  <a:pt x="3461853" y="480366"/>
                  <a:pt x="3476222" y="473720"/>
                </a:cubicBezTo>
                <a:cubicBezTo>
                  <a:pt x="3725967" y="358213"/>
                  <a:pt x="3575226" y="404959"/>
                  <a:pt x="3863372" y="306792"/>
                </a:cubicBezTo>
                <a:cubicBezTo>
                  <a:pt x="3886035" y="299070"/>
                  <a:pt x="3954181" y="277098"/>
                  <a:pt x="3936664" y="288488"/>
                </a:cubicBezTo>
                <a:cubicBezTo>
                  <a:pt x="3895054" y="315542"/>
                  <a:pt x="3839000" y="333029"/>
                  <a:pt x="3789510" y="354813"/>
                </a:cubicBezTo>
                <a:lnTo>
                  <a:pt x="3558485" y="455023"/>
                </a:lnTo>
                <a:lnTo>
                  <a:pt x="3522904" y="469457"/>
                </a:lnTo>
                <a:lnTo>
                  <a:pt x="3490919" y="485093"/>
                </a:lnTo>
                <a:lnTo>
                  <a:pt x="3456290" y="500719"/>
                </a:lnTo>
                <a:lnTo>
                  <a:pt x="3401271" y="525712"/>
                </a:lnTo>
                <a:cubicBezTo>
                  <a:pt x="3369135" y="556763"/>
                  <a:pt x="3385375" y="539789"/>
                  <a:pt x="3446689" y="506715"/>
                </a:cubicBezTo>
                <a:lnTo>
                  <a:pt x="3490919" y="485093"/>
                </a:lnTo>
                <a:lnTo>
                  <a:pt x="3504553" y="478940"/>
                </a:lnTo>
                <a:lnTo>
                  <a:pt x="3548425" y="459387"/>
                </a:lnTo>
                <a:lnTo>
                  <a:pt x="3558485" y="455023"/>
                </a:lnTo>
                <a:lnTo>
                  <a:pt x="3736294" y="382893"/>
                </a:lnTo>
                <a:cubicBezTo>
                  <a:pt x="3761557" y="373565"/>
                  <a:pt x="3788266" y="365462"/>
                  <a:pt x="3815055" y="357425"/>
                </a:cubicBezTo>
                <a:lnTo>
                  <a:pt x="3879519" y="337020"/>
                </a:lnTo>
                <a:lnTo>
                  <a:pt x="3868768" y="342416"/>
                </a:lnTo>
                <a:cubicBezTo>
                  <a:pt x="3789116" y="377803"/>
                  <a:pt x="3704793" y="409765"/>
                  <a:pt x="3627681" y="446988"/>
                </a:cubicBezTo>
                <a:cubicBezTo>
                  <a:pt x="3611226" y="454932"/>
                  <a:pt x="3587704" y="467625"/>
                  <a:pt x="3562573" y="481614"/>
                </a:cubicBezTo>
                <a:lnTo>
                  <a:pt x="3528244" y="501082"/>
                </a:lnTo>
                <a:lnTo>
                  <a:pt x="3468029" y="531225"/>
                </a:lnTo>
                <a:cubicBezTo>
                  <a:pt x="3457632" y="536478"/>
                  <a:pt x="3449565" y="543231"/>
                  <a:pt x="3440331" y="549234"/>
                </a:cubicBezTo>
                <a:cubicBezTo>
                  <a:pt x="3411651" y="567881"/>
                  <a:pt x="3442034" y="550263"/>
                  <a:pt x="3487813" y="524012"/>
                </a:cubicBezTo>
                <a:lnTo>
                  <a:pt x="3528244" y="501082"/>
                </a:lnTo>
                <a:lnTo>
                  <a:pt x="3542886" y="493753"/>
                </a:lnTo>
                <a:cubicBezTo>
                  <a:pt x="3701289" y="415665"/>
                  <a:pt x="3761394" y="397324"/>
                  <a:pt x="4049534" y="319457"/>
                </a:cubicBezTo>
                <a:cubicBezTo>
                  <a:pt x="4130023" y="297706"/>
                  <a:pt x="3892452" y="367109"/>
                  <a:pt x="3823124" y="398181"/>
                </a:cubicBezTo>
                <a:lnTo>
                  <a:pt x="3561683" y="514781"/>
                </a:lnTo>
                <a:lnTo>
                  <a:pt x="3559177" y="515879"/>
                </a:lnTo>
                <a:lnTo>
                  <a:pt x="3553639" y="518256"/>
                </a:lnTo>
                <a:cubicBezTo>
                  <a:pt x="3546371" y="521413"/>
                  <a:pt x="3542611" y="523113"/>
                  <a:pt x="3547417" y="521030"/>
                </a:cubicBezTo>
                <a:lnTo>
                  <a:pt x="3559177" y="515879"/>
                </a:lnTo>
                <a:lnTo>
                  <a:pt x="3566541" y="512718"/>
                </a:lnTo>
                <a:cubicBezTo>
                  <a:pt x="3590321" y="502637"/>
                  <a:pt x="3620218" y="490717"/>
                  <a:pt x="3577192" y="513282"/>
                </a:cubicBezTo>
                <a:lnTo>
                  <a:pt x="3557531" y="523321"/>
                </a:lnTo>
                <a:lnTo>
                  <a:pt x="3423476" y="583021"/>
                </a:lnTo>
                <a:lnTo>
                  <a:pt x="3416494" y="587753"/>
                </a:lnTo>
                <a:lnTo>
                  <a:pt x="3429576" y="584323"/>
                </a:lnTo>
                <a:lnTo>
                  <a:pt x="3439994" y="581417"/>
                </a:lnTo>
                <a:lnTo>
                  <a:pt x="3485503" y="559242"/>
                </a:lnTo>
                <a:cubicBezTo>
                  <a:pt x="3508304" y="548048"/>
                  <a:pt x="3526924" y="538815"/>
                  <a:pt x="3541995" y="531252"/>
                </a:cubicBezTo>
                <a:lnTo>
                  <a:pt x="3557531" y="523321"/>
                </a:lnTo>
                <a:lnTo>
                  <a:pt x="3558517" y="522881"/>
                </a:lnTo>
                <a:cubicBezTo>
                  <a:pt x="3604030" y="503207"/>
                  <a:pt x="3650321" y="484132"/>
                  <a:pt x="3698226" y="466344"/>
                </a:cubicBezTo>
                <a:cubicBezTo>
                  <a:pt x="3805312" y="426580"/>
                  <a:pt x="3918593" y="391939"/>
                  <a:pt x="4031590" y="357214"/>
                </a:cubicBezTo>
                <a:cubicBezTo>
                  <a:pt x="4059054" y="348775"/>
                  <a:pt x="3980491" y="377307"/>
                  <a:pt x="3955031" y="387425"/>
                </a:cubicBezTo>
                <a:lnTo>
                  <a:pt x="3840179" y="430848"/>
                </a:lnTo>
                <a:lnTo>
                  <a:pt x="3836665" y="431772"/>
                </a:lnTo>
                <a:cubicBezTo>
                  <a:pt x="3794720" y="445297"/>
                  <a:pt x="3754435" y="460240"/>
                  <a:pt x="3715052" y="475914"/>
                </a:cubicBezTo>
                <a:lnTo>
                  <a:pt x="3675009" y="492635"/>
                </a:lnTo>
                <a:lnTo>
                  <a:pt x="3660232" y="497760"/>
                </a:lnTo>
                <a:cubicBezTo>
                  <a:pt x="3587338" y="523233"/>
                  <a:pt x="3501556" y="554392"/>
                  <a:pt x="3511221" y="557994"/>
                </a:cubicBezTo>
                <a:lnTo>
                  <a:pt x="3518475" y="557430"/>
                </a:lnTo>
                <a:lnTo>
                  <a:pt x="3518305" y="559724"/>
                </a:lnTo>
                <a:lnTo>
                  <a:pt x="3528658" y="556862"/>
                </a:lnTo>
                <a:lnTo>
                  <a:pt x="3530928" y="556195"/>
                </a:lnTo>
                <a:lnTo>
                  <a:pt x="3529341" y="556584"/>
                </a:lnTo>
                <a:lnTo>
                  <a:pt x="3518475" y="557430"/>
                </a:lnTo>
                <a:cubicBezTo>
                  <a:pt x="3518523" y="556779"/>
                  <a:pt x="3518572" y="556128"/>
                  <a:pt x="3518620" y="555477"/>
                </a:cubicBezTo>
                <a:cubicBezTo>
                  <a:pt x="3527203" y="545420"/>
                  <a:pt x="3578860" y="533010"/>
                  <a:pt x="3598845" y="524438"/>
                </a:cubicBezTo>
                <a:lnTo>
                  <a:pt x="3675009" y="492635"/>
                </a:lnTo>
                <a:lnTo>
                  <a:pt x="3701555" y="483427"/>
                </a:lnTo>
                <a:lnTo>
                  <a:pt x="3734587" y="472053"/>
                </a:lnTo>
                <a:lnTo>
                  <a:pt x="3738990" y="470660"/>
                </a:lnTo>
                <a:lnTo>
                  <a:pt x="3605900" y="526373"/>
                </a:lnTo>
                <a:lnTo>
                  <a:pt x="3588213" y="539077"/>
                </a:lnTo>
                <a:lnTo>
                  <a:pt x="3591668" y="538015"/>
                </a:lnTo>
                <a:cubicBezTo>
                  <a:pt x="3601406" y="534995"/>
                  <a:pt x="3612524" y="531524"/>
                  <a:pt x="3625490" y="527455"/>
                </a:cubicBezTo>
                <a:cubicBezTo>
                  <a:pt x="3646177" y="520965"/>
                  <a:pt x="3664537" y="515187"/>
                  <a:pt x="3680831" y="510046"/>
                </a:cubicBezTo>
                <a:lnTo>
                  <a:pt x="3718018" y="498273"/>
                </a:lnTo>
                <a:lnTo>
                  <a:pt x="3741831" y="489524"/>
                </a:lnTo>
                <a:cubicBezTo>
                  <a:pt x="3782378" y="474105"/>
                  <a:pt x="3823796" y="459509"/>
                  <a:pt x="3869759" y="449389"/>
                </a:cubicBezTo>
                <a:cubicBezTo>
                  <a:pt x="3888008" y="445371"/>
                  <a:pt x="3909981" y="440231"/>
                  <a:pt x="3934456" y="434338"/>
                </a:cubicBezTo>
                <a:lnTo>
                  <a:pt x="3942383" y="432393"/>
                </a:lnTo>
                <a:lnTo>
                  <a:pt x="4068242" y="396690"/>
                </a:lnTo>
                <a:lnTo>
                  <a:pt x="4132197" y="385205"/>
                </a:lnTo>
                <a:lnTo>
                  <a:pt x="4189291" y="370897"/>
                </a:lnTo>
                <a:lnTo>
                  <a:pt x="4192897" y="370010"/>
                </a:lnTo>
                <a:lnTo>
                  <a:pt x="4197092" y="368693"/>
                </a:lnTo>
                <a:cubicBezTo>
                  <a:pt x="4208604" y="364741"/>
                  <a:pt x="4216290" y="361777"/>
                  <a:pt x="4228478" y="359996"/>
                </a:cubicBezTo>
                <a:lnTo>
                  <a:pt x="4235141" y="359606"/>
                </a:lnTo>
                <a:lnTo>
                  <a:pt x="4270047" y="351011"/>
                </a:lnTo>
                <a:cubicBezTo>
                  <a:pt x="4344867" y="332912"/>
                  <a:pt x="4398217" y="321279"/>
                  <a:pt x="4397106" y="326044"/>
                </a:cubicBezTo>
                <a:cubicBezTo>
                  <a:pt x="4396682" y="327860"/>
                  <a:pt x="4388355" y="332056"/>
                  <a:pt x="4370299" y="339180"/>
                </a:cubicBezTo>
                <a:lnTo>
                  <a:pt x="4316038" y="360592"/>
                </a:lnTo>
                <a:lnTo>
                  <a:pt x="4359934" y="364786"/>
                </a:lnTo>
                <a:lnTo>
                  <a:pt x="4360504" y="365157"/>
                </a:lnTo>
                <a:cubicBezTo>
                  <a:pt x="4364602" y="367171"/>
                  <a:pt x="4369400" y="369206"/>
                  <a:pt x="4373848" y="371231"/>
                </a:cubicBezTo>
                <a:lnTo>
                  <a:pt x="4376302" y="372544"/>
                </a:lnTo>
                <a:lnTo>
                  <a:pt x="4372853" y="372947"/>
                </a:lnTo>
                <a:cubicBezTo>
                  <a:pt x="4364113" y="373966"/>
                  <a:pt x="4355734" y="375294"/>
                  <a:pt x="4348799" y="377855"/>
                </a:cubicBezTo>
                <a:cubicBezTo>
                  <a:pt x="4324280" y="380286"/>
                  <a:pt x="4298270" y="375972"/>
                  <a:pt x="4275242" y="385148"/>
                </a:cubicBezTo>
                <a:cubicBezTo>
                  <a:pt x="4265749" y="388932"/>
                  <a:pt x="4311279" y="388693"/>
                  <a:pt x="4303769" y="395798"/>
                </a:cubicBezTo>
                <a:cubicBezTo>
                  <a:pt x="4280484" y="417830"/>
                  <a:pt x="4247033" y="424388"/>
                  <a:pt x="4218663" y="438682"/>
                </a:cubicBezTo>
                <a:cubicBezTo>
                  <a:pt x="4194773" y="437058"/>
                  <a:pt x="4133926" y="454636"/>
                  <a:pt x="4146991" y="433809"/>
                </a:cubicBezTo>
                <a:lnTo>
                  <a:pt x="4151170" y="429541"/>
                </a:lnTo>
                <a:lnTo>
                  <a:pt x="4202866" y="423776"/>
                </a:lnTo>
                <a:cubicBezTo>
                  <a:pt x="4218818" y="411711"/>
                  <a:pt x="4270157" y="384090"/>
                  <a:pt x="4250722" y="387580"/>
                </a:cubicBezTo>
                <a:lnTo>
                  <a:pt x="4244326" y="388890"/>
                </a:lnTo>
                <a:lnTo>
                  <a:pt x="4242701" y="389531"/>
                </a:lnTo>
                <a:lnTo>
                  <a:pt x="4167276" y="413477"/>
                </a:lnTo>
                <a:lnTo>
                  <a:pt x="4166627" y="413754"/>
                </a:lnTo>
                <a:lnTo>
                  <a:pt x="4151170" y="429541"/>
                </a:lnTo>
                <a:lnTo>
                  <a:pt x="4120125" y="433002"/>
                </a:lnTo>
                <a:lnTo>
                  <a:pt x="4125148" y="430601"/>
                </a:lnTo>
                <a:lnTo>
                  <a:pt x="4132754" y="424438"/>
                </a:lnTo>
                <a:lnTo>
                  <a:pt x="4100050" y="434821"/>
                </a:lnTo>
                <a:lnTo>
                  <a:pt x="4117113" y="433338"/>
                </a:lnTo>
                <a:lnTo>
                  <a:pt x="4120125" y="433002"/>
                </a:lnTo>
                <a:lnTo>
                  <a:pt x="4086908" y="448884"/>
                </a:lnTo>
                <a:cubicBezTo>
                  <a:pt x="4060256" y="459470"/>
                  <a:pt x="4032058" y="467920"/>
                  <a:pt x="4006952" y="480643"/>
                </a:cubicBezTo>
                <a:lnTo>
                  <a:pt x="3954711" y="492991"/>
                </a:lnTo>
                <a:lnTo>
                  <a:pt x="3958614" y="491623"/>
                </a:lnTo>
                <a:cubicBezTo>
                  <a:pt x="3969957" y="486483"/>
                  <a:pt x="3980624" y="480125"/>
                  <a:pt x="3990212" y="471820"/>
                </a:cubicBezTo>
                <a:lnTo>
                  <a:pt x="3992824" y="469036"/>
                </a:lnTo>
                <a:lnTo>
                  <a:pt x="3921626" y="492122"/>
                </a:lnTo>
                <a:lnTo>
                  <a:pt x="3926557" y="493108"/>
                </a:lnTo>
                <a:cubicBezTo>
                  <a:pt x="3929443" y="494468"/>
                  <a:pt x="3930915" y="495900"/>
                  <a:pt x="3931238" y="497391"/>
                </a:cubicBezTo>
                <a:lnTo>
                  <a:pt x="3930619" y="498686"/>
                </a:lnTo>
                <a:lnTo>
                  <a:pt x="3926397" y="499684"/>
                </a:lnTo>
                <a:lnTo>
                  <a:pt x="3882104" y="506217"/>
                </a:lnTo>
                <a:lnTo>
                  <a:pt x="3839282" y="522316"/>
                </a:lnTo>
                <a:lnTo>
                  <a:pt x="3849229" y="524737"/>
                </a:lnTo>
                <a:cubicBezTo>
                  <a:pt x="3872726" y="515918"/>
                  <a:pt x="3898385" y="510994"/>
                  <a:pt x="3922963" y="504122"/>
                </a:cubicBezTo>
                <a:lnTo>
                  <a:pt x="3929041" y="501992"/>
                </a:lnTo>
                <a:lnTo>
                  <a:pt x="3929025" y="502024"/>
                </a:lnTo>
                <a:cubicBezTo>
                  <a:pt x="3918767" y="511585"/>
                  <a:pt x="3876695" y="522763"/>
                  <a:pt x="3860076" y="532647"/>
                </a:cubicBezTo>
                <a:cubicBezTo>
                  <a:pt x="3860076" y="532647"/>
                  <a:pt x="3822497" y="536351"/>
                  <a:pt x="3790118" y="542095"/>
                </a:cubicBezTo>
                <a:lnTo>
                  <a:pt x="3786332" y="542924"/>
                </a:lnTo>
                <a:lnTo>
                  <a:pt x="3738303" y="563409"/>
                </a:lnTo>
                <a:lnTo>
                  <a:pt x="3742780" y="564216"/>
                </a:lnTo>
                <a:lnTo>
                  <a:pt x="3752302" y="567663"/>
                </a:lnTo>
                <a:lnTo>
                  <a:pt x="3756181" y="566241"/>
                </a:lnTo>
                <a:cubicBezTo>
                  <a:pt x="3769281" y="564168"/>
                  <a:pt x="3782904" y="563263"/>
                  <a:pt x="3795479" y="560020"/>
                </a:cubicBezTo>
                <a:cubicBezTo>
                  <a:pt x="3810372" y="561289"/>
                  <a:pt x="3825502" y="561213"/>
                  <a:pt x="3840513" y="561809"/>
                </a:cubicBezTo>
                <a:lnTo>
                  <a:pt x="3851285" y="563225"/>
                </a:lnTo>
                <a:lnTo>
                  <a:pt x="3846546" y="568563"/>
                </a:lnTo>
                <a:cubicBezTo>
                  <a:pt x="3845604" y="570620"/>
                  <a:pt x="3845757" y="572599"/>
                  <a:pt x="3847584" y="574321"/>
                </a:cubicBezTo>
                <a:lnTo>
                  <a:pt x="3853185" y="575842"/>
                </a:lnTo>
                <a:lnTo>
                  <a:pt x="3796235" y="592097"/>
                </a:lnTo>
                <a:lnTo>
                  <a:pt x="3777167" y="601826"/>
                </a:lnTo>
                <a:lnTo>
                  <a:pt x="3774755" y="603218"/>
                </a:lnTo>
                <a:lnTo>
                  <a:pt x="3776086" y="603322"/>
                </a:lnTo>
                <a:cubicBezTo>
                  <a:pt x="3821985" y="599791"/>
                  <a:pt x="4002170" y="567679"/>
                  <a:pt x="4074151" y="553352"/>
                </a:cubicBezTo>
                <a:cubicBezTo>
                  <a:pt x="4162668" y="535733"/>
                  <a:pt x="4162328" y="523709"/>
                  <a:pt x="4221027" y="501347"/>
                </a:cubicBezTo>
                <a:lnTo>
                  <a:pt x="4374740" y="444171"/>
                </a:lnTo>
                <a:cubicBezTo>
                  <a:pt x="4393050" y="442855"/>
                  <a:pt x="4442431" y="426514"/>
                  <a:pt x="4429672" y="440223"/>
                </a:cubicBezTo>
                <a:cubicBezTo>
                  <a:pt x="4420299" y="450291"/>
                  <a:pt x="4412081" y="458998"/>
                  <a:pt x="4404783" y="466481"/>
                </a:cubicBezTo>
                <a:lnTo>
                  <a:pt x="4398657" y="472464"/>
                </a:lnTo>
                <a:lnTo>
                  <a:pt x="4390734" y="473495"/>
                </a:lnTo>
                <a:cubicBezTo>
                  <a:pt x="4362928" y="478929"/>
                  <a:pt x="4334939" y="486806"/>
                  <a:pt x="4307315" y="489795"/>
                </a:cubicBezTo>
                <a:cubicBezTo>
                  <a:pt x="4342046" y="508101"/>
                  <a:pt x="4351327" y="516374"/>
                  <a:pt x="4385431" y="485383"/>
                </a:cubicBezTo>
                <a:lnTo>
                  <a:pt x="4398657" y="472464"/>
                </a:lnTo>
                <a:lnTo>
                  <a:pt x="4432238" y="468096"/>
                </a:lnTo>
                <a:lnTo>
                  <a:pt x="4440849" y="468890"/>
                </a:lnTo>
                <a:lnTo>
                  <a:pt x="4440293" y="469717"/>
                </a:lnTo>
                <a:lnTo>
                  <a:pt x="4440147" y="476450"/>
                </a:lnTo>
                <a:lnTo>
                  <a:pt x="4433666" y="476714"/>
                </a:lnTo>
                <a:cubicBezTo>
                  <a:pt x="4429869" y="477048"/>
                  <a:pt x="4429829" y="477625"/>
                  <a:pt x="4435805" y="478551"/>
                </a:cubicBezTo>
                <a:lnTo>
                  <a:pt x="4440108" y="478194"/>
                </a:lnTo>
                <a:lnTo>
                  <a:pt x="4440023" y="482059"/>
                </a:lnTo>
                <a:lnTo>
                  <a:pt x="4424221" y="484247"/>
                </a:lnTo>
                <a:cubicBezTo>
                  <a:pt x="4390834" y="489038"/>
                  <a:pt x="4356748" y="495377"/>
                  <a:pt x="4371209" y="505923"/>
                </a:cubicBezTo>
                <a:cubicBezTo>
                  <a:pt x="4386822" y="517310"/>
                  <a:pt x="4405604" y="512951"/>
                  <a:pt x="4425179" y="504656"/>
                </a:cubicBezTo>
                <a:lnTo>
                  <a:pt x="4442691" y="496438"/>
                </a:lnTo>
                <a:lnTo>
                  <a:pt x="4444865" y="500072"/>
                </a:lnTo>
                <a:cubicBezTo>
                  <a:pt x="4461097" y="513337"/>
                  <a:pt x="4510084" y="505554"/>
                  <a:pt x="4519270" y="488444"/>
                </a:cubicBezTo>
                <a:lnTo>
                  <a:pt x="4519959" y="481635"/>
                </a:lnTo>
                <a:lnTo>
                  <a:pt x="4545670" y="470651"/>
                </a:lnTo>
                <a:lnTo>
                  <a:pt x="4539911" y="468397"/>
                </a:lnTo>
                <a:lnTo>
                  <a:pt x="4567161" y="460658"/>
                </a:lnTo>
                <a:cubicBezTo>
                  <a:pt x="4586921" y="455872"/>
                  <a:pt x="4606863" y="452438"/>
                  <a:pt x="4627007" y="452102"/>
                </a:cubicBezTo>
                <a:cubicBezTo>
                  <a:pt x="4629058" y="452069"/>
                  <a:pt x="4629681" y="453028"/>
                  <a:pt x="4629411" y="454607"/>
                </a:cubicBezTo>
                <a:lnTo>
                  <a:pt x="4628192" y="457180"/>
                </a:lnTo>
                <a:lnTo>
                  <a:pt x="4581035" y="476130"/>
                </a:lnTo>
                <a:cubicBezTo>
                  <a:pt x="4570705" y="480836"/>
                  <a:pt x="4542435" y="497001"/>
                  <a:pt x="4553690" y="496813"/>
                </a:cubicBezTo>
                <a:cubicBezTo>
                  <a:pt x="4564812" y="496628"/>
                  <a:pt x="4575421" y="493079"/>
                  <a:pt x="4585902" y="488690"/>
                </a:cubicBezTo>
                <a:lnTo>
                  <a:pt x="4603441" y="481346"/>
                </a:lnTo>
                <a:lnTo>
                  <a:pt x="4598209" y="488326"/>
                </a:lnTo>
                <a:lnTo>
                  <a:pt x="4590779" y="497207"/>
                </a:lnTo>
                <a:lnTo>
                  <a:pt x="4544967" y="514151"/>
                </a:lnTo>
                <a:lnTo>
                  <a:pt x="4542114" y="518984"/>
                </a:lnTo>
                <a:lnTo>
                  <a:pt x="4538261" y="520566"/>
                </a:lnTo>
                <a:cubicBezTo>
                  <a:pt x="4535712" y="522278"/>
                  <a:pt x="4535140" y="523912"/>
                  <a:pt x="4537189" y="525406"/>
                </a:cubicBezTo>
                <a:lnTo>
                  <a:pt x="4538135" y="525729"/>
                </a:lnTo>
                <a:lnTo>
                  <a:pt x="4535920" y="529484"/>
                </a:lnTo>
                <a:cubicBezTo>
                  <a:pt x="4532903" y="534594"/>
                  <a:pt x="4531293" y="538498"/>
                  <a:pt x="4535303" y="537573"/>
                </a:cubicBezTo>
                <a:lnTo>
                  <a:pt x="4555309" y="531596"/>
                </a:lnTo>
                <a:lnTo>
                  <a:pt x="4556286" y="531930"/>
                </a:lnTo>
                <a:cubicBezTo>
                  <a:pt x="4563153" y="532351"/>
                  <a:pt x="4570431" y="531311"/>
                  <a:pt x="4577873" y="529686"/>
                </a:cubicBezTo>
                <a:lnTo>
                  <a:pt x="4585850" y="527654"/>
                </a:lnTo>
                <a:lnTo>
                  <a:pt x="4579519" y="531079"/>
                </a:lnTo>
                <a:cubicBezTo>
                  <a:pt x="4571075" y="535706"/>
                  <a:pt x="4565535" y="539000"/>
                  <a:pt x="4571611" y="536969"/>
                </a:cubicBezTo>
                <a:lnTo>
                  <a:pt x="4615142" y="521276"/>
                </a:lnTo>
                <a:lnTo>
                  <a:pt x="4622535" y="519938"/>
                </a:lnTo>
                <a:lnTo>
                  <a:pt x="4660683" y="504411"/>
                </a:lnTo>
                <a:lnTo>
                  <a:pt x="4660128" y="507403"/>
                </a:lnTo>
                <a:lnTo>
                  <a:pt x="4613909" y="525790"/>
                </a:lnTo>
                <a:cubicBezTo>
                  <a:pt x="4598303" y="531998"/>
                  <a:pt x="4583136" y="538994"/>
                  <a:pt x="4569726" y="549135"/>
                </a:cubicBezTo>
                <a:cubicBezTo>
                  <a:pt x="4559924" y="556549"/>
                  <a:pt x="4595716" y="555153"/>
                  <a:pt x="4606034" y="548531"/>
                </a:cubicBezTo>
                <a:cubicBezTo>
                  <a:pt x="4623336" y="537424"/>
                  <a:pt x="4650068" y="524788"/>
                  <a:pt x="4660082" y="507655"/>
                </a:cubicBezTo>
                <a:lnTo>
                  <a:pt x="4660128" y="507403"/>
                </a:lnTo>
                <a:lnTo>
                  <a:pt x="4660728" y="507164"/>
                </a:lnTo>
                <a:cubicBezTo>
                  <a:pt x="4667349" y="506632"/>
                  <a:pt x="4676064" y="504315"/>
                  <a:pt x="4685308" y="501551"/>
                </a:cubicBezTo>
                <a:lnTo>
                  <a:pt x="4706093" y="495336"/>
                </a:lnTo>
                <a:lnTo>
                  <a:pt x="4710708" y="496218"/>
                </a:lnTo>
                <a:lnTo>
                  <a:pt x="4712330" y="497838"/>
                </a:lnTo>
                <a:lnTo>
                  <a:pt x="4691140" y="505646"/>
                </a:lnTo>
                <a:cubicBezTo>
                  <a:pt x="4672677" y="513470"/>
                  <a:pt x="4620596" y="544310"/>
                  <a:pt x="4638332" y="534844"/>
                </a:cubicBezTo>
                <a:cubicBezTo>
                  <a:pt x="4659442" y="523578"/>
                  <a:pt x="4717397" y="512139"/>
                  <a:pt x="4715479" y="500982"/>
                </a:cubicBezTo>
                <a:lnTo>
                  <a:pt x="4712330" y="497838"/>
                </a:lnTo>
                <a:lnTo>
                  <a:pt x="4731676" y="490708"/>
                </a:lnTo>
                <a:lnTo>
                  <a:pt x="4734467" y="490326"/>
                </a:lnTo>
                <a:cubicBezTo>
                  <a:pt x="4739516" y="491133"/>
                  <a:pt x="4741944" y="494173"/>
                  <a:pt x="4740179" y="500783"/>
                </a:cubicBezTo>
                <a:lnTo>
                  <a:pt x="4736815" y="506153"/>
                </a:lnTo>
                <a:lnTo>
                  <a:pt x="4733506" y="507273"/>
                </a:lnTo>
                <a:cubicBezTo>
                  <a:pt x="4723736" y="510579"/>
                  <a:pt x="4714581" y="513431"/>
                  <a:pt x="4707880" y="514469"/>
                </a:cubicBezTo>
                <a:cubicBezTo>
                  <a:pt x="4664188" y="536773"/>
                  <a:pt x="4616142" y="551628"/>
                  <a:pt x="4576803" y="581381"/>
                </a:cubicBezTo>
                <a:cubicBezTo>
                  <a:pt x="4562199" y="592426"/>
                  <a:pt x="4596377" y="581482"/>
                  <a:pt x="4623562" y="570790"/>
                </a:cubicBezTo>
                <a:lnTo>
                  <a:pt x="4625997" y="569746"/>
                </a:lnTo>
                <a:lnTo>
                  <a:pt x="4626783" y="570434"/>
                </a:lnTo>
                <a:lnTo>
                  <a:pt x="4627755" y="570468"/>
                </a:lnTo>
                <a:lnTo>
                  <a:pt x="4621670" y="573996"/>
                </a:lnTo>
                <a:cubicBezTo>
                  <a:pt x="4612796" y="580443"/>
                  <a:pt x="4604879" y="587965"/>
                  <a:pt x="4598494" y="597202"/>
                </a:cubicBezTo>
                <a:cubicBezTo>
                  <a:pt x="4591159" y="607812"/>
                  <a:pt x="4604106" y="607316"/>
                  <a:pt x="4621724" y="602744"/>
                </a:cubicBezTo>
                <a:lnTo>
                  <a:pt x="4627605" y="600843"/>
                </a:lnTo>
                <a:lnTo>
                  <a:pt x="4631688" y="602866"/>
                </a:lnTo>
                <a:cubicBezTo>
                  <a:pt x="4634708" y="603837"/>
                  <a:pt x="4637603" y="604203"/>
                  <a:pt x="4639753" y="603593"/>
                </a:cubicBezTo>
                <a:lnTo>
                  <a:pt x="4684713" y="582938"/>
                </a:lnTo>
                <a:lnTo>
                  <a:pt x="4693116" y="582458"/>
                </a:lnTo>
                <a:cubicBezTo>
                  <a:pt x="4709877" y="580318"/>
                  <a:pt x="4726294" y="576505"/>
                  <a:pt x="4741601" y="569532"/>
                </a:cubicBezTo>
                <a:lnTo>
                  <a:pt x="4742555" y="566393"/>
                </a:lnTo>
                <a:lnTo>
                  <a:pt x="4743874" y="566309"/>
                </a:lnTo>
                <a:cubicBezTo>
                  <a:pt x="4751912" y="565696"/>
                  <a:pt x="4757955" y="564861"/>
                  <a:pt x="4775540" y="562465"/>
                </a:cubicBezTo>
                <a:lnTo>
                  <a:pt x="4789056" y="560637"/>
                </a:lnTo>
                <a:lnTo>
                  <a:pt x="4778530" y="565512"/>
                </a:lnTo>
                <a:cubicBezTo>
                  <a:pt x="4769004" y="570657"/>
                  <a:pt x="4759909" y="576517"/>
                  <a:pt x="4751504" y="583526"/>
                </a:cubicBezTo>
                <a:cubicBezTo>
                  <a:pt x="4738974" y="593973"/>
                  <a:pt x="4785237" y="592253"/>
                  <a:pt x="4799599" y="584747"/>
                </a:cubicBezTo>
                <a:cubicBezTo>
                  <a:pt x="4806944" y="580907"/>
                  <a:pt x="4798183" y="567914"/>
                  <a:pt x="4797475" y="559498"/>
                </a:cubicBezTo>
                <a:lnTo>
                  <a:pt x="4789056" y="560637"/>
                </a:lnTo>
                <a:lnTo>
                  <a:pt x="4808138" y="551800"/>
                </a:lnTo>
                <a:cubicBezTo>
                  <a:pt x="4828394" y="543518"/>
                  <a:pt x="4849340" y="536384"/>
                  <a:pt x="4868908" y="526956"/>
                </a:cubicBezTo>
                <a:cubicBezTo>
                  <a:pt x="4880185" y="525588"/>
                  <a:pt x="4900407" y="518753"/>
                  <a:pt x="4916156" y="514652"/>
                </a:cubicBezTo>
                <a:lnTo>
                  <a:pt x="4923912" y="513370"/>
                </a:lnTo>
                <a:lnTo>
                  <a:pt x="4916853" y="518456"/>
                </a:lnTo>
                <a:lnTo>
                  <a:pt x="4888125" y="528737"/>
                </a:lnTo>
                <a:cubicBezTo>
                  <a:pt x="4855059" y="541146"/>
                  <a:pt x="4828831" y="551897"/>
                  <a:pt x="4828831" y="551897"/>
                </a:cubicBezTo>
                <a:cubicBezTo>
                  <a:pt x="4838063" y="556763"/>
                  <a:pt x="4846385" y="561505"/>
                  <a:pt x="4854431" y="564785"/>
                </a:cubicBezTo>
                <a:lnTo>
                  <a:pt x="4876777" y="568631"/>
                </a:lnTo>
                <a:lnTo>
                  <a:pt x="4846677" y="581051"/>
                </a:lnTo>
                <a:lnTo>
                  <a:pt x="4846989" y="580255"/>
                </a:lnTo>
                <a:cubicBezTo>
                  <a:pt x="4846549" y="579518"/>
                  <a:pt x="4845203" y="579068"/>
                  <a:pt x="4842744" y="578971"/>
                </a:cubicBezTo>
                <a:cubicBezTo>
                  <a:pt x="4807192" y="577566"/>
                  <a:pt x="4774130" y="599568"/>
                  <a:pt x="4740897" y="613031"/>
                </a:cubicBezTo>
                <a:cubicBezTo>
                  <a:pt x="4733016" y="616225"/>
                  <a:pt x="4712405" y="631454"/>
                  <a:pt x="4720386" y="628544"/>
                </a:cubicBezTo>
                <a:lnTo>
                  <a:pt x="4745219" y="619449"/>
                </a:lnTo>
                <a:lnTo>
                  <a:pt x="4688089" y="642230"/>
                </a:lnTo>
                <a:cubicBezTo>
                  <a:pt x="4675531" y="647014"/>
                  <a:pt x="4636907" y="658294"/>
                  <a:pt x="4649896" y="655002"/>
                </a:cubicBezTo>
                <a:cubicBezTo>
                  <a:pt x="4698459" y="642696"/>
                  <a:pt x="4746556" y="628444"/>
                  <a:pt x="4794887" y="615165"/>
                </a:cubicBezTo>
                <a:cubicBezTo>
                  <a:pt x="4798875" y="612149"/>
                  <a:pt x="4805090" y="608428"/>
                  <a:pt x="4811860" y="604530"/>
                </a:cubicBezTo>
                <a:lnTo>
                  <a:pt x="4825031" y="596949"/>
                </a:lnTo>
                <a:lnTo>
                  <a:pt x="4830649" y="599133"/>
                </a:lnTo>
                <a:lnTo>
                  <a:pt x="4835634" y="603328"/>
                </a:lnTo>
                <a:lnTo>
                  <a:pt x="4826243" y="607564"/>
                </a:lnTo>
                <a:cubicBezTo>
                  <a:pt x="4809174" y="614660"/>
                  <a:pt x="4761215" y="634869"/>
                  <a:pt x="4779329" y="637675"/>
                </a:cubicBezTo>
                <a:cubicBezTo>
                  <a:pt x="4802242" y="641224"/>
                  <a:pt x="4822394" y="619427"/>
                  <a:pt x="4843926" y="610302"/>
                </a:cubicBezTo>
                <a:lnTo>
                  <a:pt x="4835634" y="603328"/>
                </a:lnTo>
                <a:lnTo>
                  <a:pt x="4873045" y="586451"/>
                </a:lnTo>
                <a:cubicBezTo>
                  <a:pt x="4888901" y="580192"/>
                  <a:pt x="4904993" y="576155"/>
                  <a:pt x="4921254" y="578673"/>
                </a:cubicBezTo>
                <a:cubicBezTo>
                  <a:pt x="4933930" y="580637"/>
                  <a:pt x="4914065" y="593913"/>
                  <a:pt x="4898269" y="605775"/>
                </a:cubicBezTo>
                <a:lnTo>
                  <a:pt x="4896863" y="606949"/>
                </a:lnTo>
                <a:lnTo>
                  <a:pt x="4886127" y="610611"/>
                </a:lnTo>
                <a:cubicBezTo>
                  <a:pt x="4861383" y="618885"/>
                  <a:pt x="4818790" y="616713"/>
                  <a:pt x="4814693" y="643153"/>
                </a:cubicBezTo>
                <a:cubicBezTo>
                  <a:pt x="4810758" y="668564"/>
                  <a:pt x="4861688" y="625514"/>
                  <a:pt x="4885184" y="616694"/>
                </a:cubicBezTo>
                <a:lnTo>
                  <a:pt x="4896863" y="606949"/>
                </a:lnTo>
                <a:lnTo>
                  <a:pt x="4932626" y="594749"/>
                </a:lnTo>
                <a:lnTo>
                  <a:pt x="4953354" y="589916"/>
                </a:lnTo>
                <a:lnTo>
                  <a:pt x="4936108" y="599664"/>
                </a:lnTo>
                <a:cubicBezTo>
                  <a:pt x="4913050" y="613904"/>
                  <a:pt x="4857934" y="630097"/>
                  <a:pt x="4873636" y="652284"/>
                </a:cubicBezTo>
                <a:cubicBezTo>
                  <a:pt x="4889509" y="674717"/>
                  <a:pt x="4922577" y="627838"/>
                  <a:pt x="4946011" y="613658"/>
                </a:cubicBezTo>
                <a:cubicBezTo>
                  <a:pt x="4958194" y="606286"/>
                  <a:pt x="4994239" y="588519"/>
                  <a:pt x="4980195" y="587804"/>
                </a:cubicBezTo>
                <a:cubicBezTo>
                  <a:pt x="4972173" y="587396"/>
                  <a:pt x="4964199" y="587977"/>
                  <a:pt x="4956271" y="589237"/>
                </a:cubicBezTo>
                <a:lnTo>
                  <a:pt x="4953354" y="589916"/>
                </a:lnTo>
                <a:lnTo>
                  <a:pt x="4958693" y="586900"/>
                </a:lnTo>
                <a:cubicBezTo>
                  <a:pt x="4997148" y="566217"/>
                  <a:pt x="5065627" y="532600"/>
                  <a:pt x="5124090" y="506576"/>
                </a:cubicBezTo>
                <a:lnTo>
                  <a:pt x="5128437" y="504708"/>
                </a:lnTo>
                <a:lnTo>
                  <a:pt x="5100747" y="520262"/>
                </a:lnTo>
                <a:cubicBezTo>
                  <a:pt x="5056035" y="546938"/>
                  <a:pt x="5009277" y="579435"/>
                  <a:pt x="4910886" y="645596"/>
                </a:cubicBezTo>
                <a:lnTo>
                  <a:pt x="4926732" y="652350"/>
                </a:lnTo>
                <a:lnTo>
                  <a:pt x="4875759" y="677533"/>
                </a:lnTo>
                <a:cubicBezTo>
                  <a:pt x="4858049" y="696202"/>
                  <a:pt x="4844650" y="710220"/>
                  <a:pt x="4835434" y="720097"/>
                </a:cubicBezTo>
                <a:lnTo>
                  <a:pt x="4826748" y="729647"/>
                </a:lnTo>
                <a:lnTo>
                  <a:pt x="4817291" y="734420"/>
                </a:lnTo>
                <a:cubicBezTo>
                  <a:pt x="4785590" y="750604"/>
                  <a:pt x="4742756" y="773534"/>
                  <a:pt x="4739027" y="780947"/>
                </a:cubicBezTo>
                <a:cubicBezTo>
                  <a:pt x="4732860" y="793207"/>
                  <a:pt x="4765084" y="774022"/>
                  <a:pt x="4777220" y="768175"/>
                </a:cubicBezTo>
                <a:cubicBezTo>
                  <a:pt x="4790787" y="761637"/>
                  <a:pt x="4804547" y="755258"/>
                  <a:pt x="4817937" y="748229"/>
                </a:cubicBezTo>
                <a:lnTo>
                  <a:pt x="4826511" y="742916"/>
                </a:lnTo>
                <a:lnTo>
                  <a:pt x="4836691" y="739469"/>
                </a:lnTo>
                <a:lnTo>
                  <a:pt x="4836344" y="739687"/>
                </a:lnTo>
                <a:lnTo>
                  <a:pt x="4835922" y="739889"/>
                </a:lnTo>
                <a:cubicBezTo>
                  <a:pt x="4834120" y="741252"/>
                  <a:pt x="4834485" y="740940"/>
                  <a:pt x="4836125" y="739822"/>
                </a:cubicBezTo>
                <a:lnTo>
                  <a:pt x="4836344" y="739687"/>
                </a:lnTo>
                <a:lnTo>
                  <a:pt x="4837030" y="739354"/>
                </a:lnTo>
                <a:lnTo>
                  <a:pt x="4843555" y="737144"/>
                </a:lnTo>
                <a:lnTo>
                  <a:pt x="4857327" y="730802"/>
                </a:lnTo>
                <a:lnTo>
                  <a:pt x="4861383" y="731375"/>
                </a:lnTo>
                <a:lnTo>
                  <a:pt x="4861366" y="731917"/>
                </a:lnTo>
                <a:lnTo>
                  <a:pt x="4860077" y="732573"/>
                </a:lnTo>
                <a:cubicBezTo>
                  <a:pt x="4835226" y="744557"/>
                  <a:pt x="4804414" y="758576"/>
                  <a:pt x="4821306" y="756314"/>
                </a:cubicBezTo>
                <a:lnTo>
                  <a:pt x="4825139" y="755189"/>
                </a:lnTo>
                <a:lnTo>
                  <a:pt x="4814469" y="761486"/>
                </a:lnTo>
                <a:cubicBezTo>
                  <a:pt x="4809598" y="766961"/>
                  <a:pt x="4792770" y="776813"/>
                  <a:pt x="4799854" y="777911"/>
                </a:cubicBezTo>
                <a:cubicBezTo>
                  <a:pt x="4806570" y="778951"/>
                  <a:pt x="4826358" y="768033"/>
                  <a:pt x="4844475" y="756839"/>
                </a:cubicBezTo>
                <a:lnTo>
                  <a:pt x="4865311" y="743393"/>
                </a:lnTo>
                <a:lnTo>
                  <a:pt x="4868678" y="742405"/>
                </a:lnTo>
                <a:lnTo>
                  <a:pt x="4865933" y="743804"/>
                </a:lnTo>
                <a:cubicBezTo>
                  <a:pt x="4840221" y="757910"/>
                  <a:pt x="4878969" y="748094"/>
                  <a:pt x="4933057" y="736247"/>
                </a:cubicBezTo>
                <a:cubicBezTo>
                  <a:pt x="4951052" y="725703"/>
                  <a:pt x="4967675" y="716157"/>
                  <a:pt x="4982561" y="707676"/>
                </a:cubicBezTo>
                <a:lnTo>
                  <a:pt x="4987793" y="704704"/>
                </a:lnTo>
                <a:lnTo>
                  <a:pt x="4989274" y="704119"/>
                </a:lnTo>
                <a:lnTo>
                  <a:pt x="4989699" y="703622"/>
                </a:lnTo>
                <a:lnTo>
                  <a:pt x="5021630" y="685488"/>
                </a:lnTo>
                <a:cubicBezTo>
                  <a:pt x="5043703" y="672912"/>
                  <a:pt x="5057352" y="664853"/>
                  <a:pt x="5059628" y="661828"/>
                </a:cubicBezTo>
                <a:lnTo>
                  <a:pt x="5055940" y="661361"/>
                </a:lnTo>
                <a:lnTo>
                  <a:pt x="5066018" y="657168"/>
                </a:lnTo>
                <a:cubicBezTo>
                  <a:pt x="5087695" y="648179"/>
                  <a:pt x="5138302" y="619141"/>
                  <a:pt x="5134624" y="642877"/>
                </a:cubicBezTo>
                <a:cubicBezTo>
                  <a:pt x="5133785" y="648280"/>
                  <a:pt x="5131546" y="652707"/>
                  <a:pt x="5128296" y="656429"/>
                </a:cubicBezTo>
                <a:lnTo>
                  <a:pt x="5117061" y="664892"/>
                </a:lnTo>
                <a:lnTo>
                  <a:pt x="5114061" y="666456"/>
                </a:lnTo>
                <a:lnTo>
                  <a:pt x="5082445" y="678367"/>
                </a:lnTo>
                <a:lnTo>
                  <a:pt x="5066738" y="685218"/>
                </a:lnTo>
                <a:lnTo>
                  <a:pt x="5048574" y="691844"/>
                </a:lnTo>
                <a:cubicBezTo>
                  <a:pt x="5044274" y="693064"/>
                  <a:pt x="5057459" y="689931"/>
                  <a:pt x="5061307" y="687588"/>
                </a:cubicBezTo>
                <a:lnTo>
                  <a:pt x="5066738" y="685218"/>
                </a:lnTo>
                <a:lnTo>
                  <a:pt x="5104505" y="671439"/>
                </a:lnTo>
                <a:lnTo>
                  <a:pt x="5102277" y="672600"/>
                </a:lnTo>
                <a:cubicBezTo>
                  <a:pt x="5096258" y="677568"/>
                  <a:pt x="5092064" y="683837"/>
                  <a:pt x="5090778" y="692153"/>
                </a:cubicBezTo>
                <a:lnTo>
                  <a:pt x="5093803" y="698507"/>
                </a:lnTo>
                <a:lnTo>
                  <a:pt x="4991425" y="751426"/>
                </a:lnTo>
                <a:lnTo>
                  <a:pt x="4995926" y="750294"/>
                </a:lnTo>
                <a:cubicBezTo>
                  <a:pt x="4999452" y="749407"/>
                  <a:pt x="5002091" y="749126"/>
                  <a:pt x="5001184" y="751265"/>
                </a:cubicBezTo>
                <a:cubicBezTo>
                  <a:pt x="4999114" y="756146"/>
                  <a:pt x="4992958" y="761745"/>
                  <a:pt x="4987318" y="766124"/>
                </a:cubicBezTo>
                <a:lnTo>
                  <a:pt x="4987154" y="766241"/>
                </a:lnTo>
                <a:lnTo>
                  <a:pt x="4984293" y="767052"/>
                </a:lnTo>
                <a:lnTo>
                  <a:pt x="4955886" y="778413"/>
                </a:lnTo>
                <a:lnTo>
                  <a:pt x="4952879" y="779071"/>
                </a:lnTo>
                <a:cubicBezTo>
                  <a:pt x="4950561" y="779547"/>
                  <a:pt x="4952480" y="779081"/>
                  <a:pt x="4954603" y="778829"/>
                </a:cubicBezTo>
                <a:lnTo>
                  <a:pt x="4954931" y="778821"/>
                </a:lnTo>
                <a:lnTo>
                  <a:pt x="4954034" y="781860"/>
                </a:lnTo>
                <a:lnTo>
                  <a:pt x="4951960" y="783030"/>
                </a:lnTo>
                <a:cubicBezTo>
                  <a:pt x="4948799" y="784523"/>
                  <a:pt x="4944180" y="786504"/>
                  <a:pt x="4937599" y="789113"/>
                </a:cubicBezTo>
                <a:cubicBezTo>
                  <a:pt x="4930847" y="791791"/>
                  <a:pt x="4922930" y="791941"/>
                  <a:pt x="4915979" y="794245"/>
                </a:cubicBezTo>
                <a:lnTo>
                  <a:pt x="4894331" y="802082"/>
                </a:lnTo>
                <a:lnTo>
                  <a:pt x="4830412" y="836938"/>
                </a:lnTo>
                <a:lnTo>
                  <a:pt x="4839681" y="834821"/>
                </a:lnTo>
                <a:cubicBezTo>
                  <a:pt x="4847355" y="833069"/>
                  <a:pt x="4854788" y="830465"/>
                  <a:pt x="4862704" y="829564"/>
                </a:cubicBezTo>
                <a:lnTo>
                  <a:pt x="4863102" y="829519"/>
                </a:lnTo>
                <a:lnTo>
                  <a:pt x="4863080" y="829610"/>
                </a:lnTo>
                <a:cubicBezTo>
                  <a:pt x="4862406" y="829920"/>
                  <a:pt x="4858796" y="830573"/>
                  <a:pt x="4841583" y="834658"/>
                </a:cubicBezTo>
                <a:lnTo>
                  <a:pt x="4838647" y="836405"/>
                </a:lnTo>
                <a:lnTo>
                  <a:pt x="4843330" y="834341"/>
                </a:lnTo>
                <a:cubicBezTo>
                  <a:pt x="4844429" y="834237"/>
                  <a:pt x="4839603" y="837273"/>
                  <a:pt x="4830906" y="842362"/>
                </a:cubicBezTo>
                <a:lnTo>
                  <a:pt x="4827453" y="844331"/>
                </a:lnTo>
                <a:lnTo>
                  <a:pt x="4829521" y="843880"/>
                </a:lnTo>
                <a:lnTo>
                  <a:pt x="4856629" y="840790"/>
                </a:lnTo>
                <a:lnTo>
                  <a:pt x="4867215" y="833627"/>
                </a:lnTo>
                <a:lnTo>
                  <a:pt x="4863971" y="834160"/>
                </a:lnTo>
                <a:lnTo>
                  <a:pt x="4868184" y="832971"/>
                </a:lnTo>
                <a:lnTo>
                  <a:pt x="4874013" y="829027"/>
                </a:lnTo>
                <a:lnTo>
                  <a:pt x="4873603" y="829102"/>
                </a:lnTo>
                <a:lnTo>
                  <a:pt x="4874190" y="828907"/>
                </a:lnTo>
                <a:lnTo>
                  <a:pt x="4876717" y="827197"/>
                </a:lnTo>
                <a:lnTo>
                  <a:pt x="4921979" y="816224"/>
                </a:lnTo>
                <a:lnTo>
                  <a:pt x="4900774" y="818641"/>
                </a:lnTo>
                <a:lnTo>
                  <a:pt x="4901413" y="818390"/>
                </a:lnTo>
                <a:lnTo>
                  <a:pt x="4906073" y="816807"/>
                </a:lnTo>
                <a:lnTo>
                  <a:pt x="4912223" y="815825"/>
                </a:lnTo>
                <a:lnTo>
                  <a:pt x="4925647" y="810157"/>
                </a:lnTo>
                <a:lnTo>
                  <a:pt x="4941799" y="804668"/>
                </a:lnTo>
                <a:lnTo>
                  <a:pt x="4967023" y="798682"/>
                </a:lnTo>
                <a:lnTo>
                  <a:pt x="4989401" y="795108"/>
                </a:lnTo>
                <a:lnTo>
                  <a:pt x="4978564" y="793136"/>
                </a:lnTo>
                <a:lnTo>
                  <a:pt x="4977834" y="792134"/>
                </a:lnTo>
                <a:lnTo>
                  <a:pt x="4961994" y="797806"/>
                </a:lnTo>
                <a:lnTo>
                  <a:pt x="4941799" y="804668"/>
                </a:lnTo>
                <a:lnTo>
                  <a:pt x="4934594" y="806377"/>
                </a:lnTo>
                <a:lnTo>
                  <a:pt x="4925647" y="810157"/>
                </a:lnTo>
                <a:lnTo>
                  <a:pt x="4906073" y="816807"/>
                </a:lnTo>
                <a:lnTo>
                  <a:pt x="4885574" y="820080"/>
                </a:lnTo>
                <a:lnTo>
                  <a:pt x="4873946" y="823704"/>
                </a:lnTo>
                <a:lnTo>
                  <a:pt x="4873519" y="823721"/>
                </a:lnTo>
                <a:lnTo>
                  <a:pt x="4875395" y="822891"/>
                </a:lnTo>
                <a:cubicBezTo>
                  <a:pt x="4879328" y="821264"/>
                  <a:pt x="4884518" y="819218"/>
                  <a:pt x="4891355" y="816639"/>
                </a:cubicBezTo>
                <a:cubicBezTo>
                  <a:pt x="4911216" y="809146"/>
                  <a:pt x="4931513" y="802445"/>
                  <a:pt x="4951935" y="796056"/>
                </a:cubicBezTo>
                <a:lnTo>
                  <a:pt x="4963746" y="792370"/>
                </a:lnTo>
                <a:lnTo>
                  <a:pt x="4970965" y="792078"/>
                </a:lnTo>
                <a:lnTo>
                  <a:pt x="4976645" y="790501"/>
                </a:lnTo>
                <a:lnTo>
                  <a:pt x="4975370" y="788752"/>
                </a:lnTo>
                <a:lnTo>
                  <a:pt x="4970569" y="790241"/>
                </a:lnTo>
                <a:lnTo>
                  <a:pt x="4963746" y="792370"/>
                </a:lnTo>
                <a:lnTo>
                  <a:pt x="4957716" y="792615"/>
                </a:lnTo>
                <a:cubicBezTo>
                  <a:pt x="4955166" y="791786"/>
                  <a:pt x="4953395" y="788971"/>
                  <a:pt x="4952799" y="786043"/>
                </a:cubicBezTo>
                <a:lnTo>
                  <a:pt x="4954034" y="781860"/>
                </a:lnTo>
                <a:lnTo>
                  <a:pt x="4957567" y="779866"/>
                </a:lnTo>
                <a:cubicBezTo>
                  <a:pt x="4958313" y="779202"/>
                  <a:pt x="4958102" y="778880"/>
                  <a:pt x="4957441" y="778754"/>
                </a:cubicBezTo>
                <a:lnTo>
                  <a:pt x="4954931" y="778821"/>
                </a:lnTo>
                <a:lnTo>
                  <a:pt x="4954941" y="778791"/>
                </a:lnTo>
                <a:lnTo>
                  <a:pt x="4955886" y="778413"/>
                </a:lnTo>
                <a:lnTo>
                  <a:pt x="4960033" y="777506"/>
                </a:lnTo>
                <a:cubicBezTo>
                  <a:pt x="4963812" y="776652"/>
                  <a:pt x="4969154" y="775418"/>
                  <a:pt x="4976560" y="773660"/>
                </a:cubicBezTo>
                <a:cubicBezTo>
                  <a:pt x="4976560" y="773660"/>
                  <a:pt x="4977840" y="772871"/>
                  <a:pt x="4979825" y="771534"/>
                </a:cubicBezTo>
                <a:lnTo>
                  <a:pt x="4987154" y="766241"/>
                </a:lnTo>
                <a:lnTo>
                  <a:pt x="5015521" y="758207"/>
                </a:lnTo>
                <a:cubicBezTo>
                  <a:pt x="5015523" y="758205"/>
                  <a:pt x="5070319" y="741064"/>
                  <a:pt x="5070321" y="741064"/>
                </a:cubicBezTo>
                <a:lnTo>
                  <a:pt x="5095143" y="736545"/>
                </a:lnTo>
                <a:lnTo>
                  <a:pt x="5141941" y="712539"/>
                </a:lnTo>
                <a:cubicBezTo>
                  <a:pt x="5174067" y="698722"/>
                  <a:pt x="5190547" y="693196"/>
                  <a:pt x="5197602" y="692800"/>
                </a:cubicBezTo>
                <a:cubicBezTo>
                  <a:pt x="5203480" y="692468"/>
                  <a:pt x="5202819" y="695701"/>
                  <a:pt x="5199217" y="700666"/>
                </a:cubicBezTo>
                <a:lnTo>
                  <a:pt x="5188355" y="713052"/>
                </a:lnTo>
                <a:lnTo>
                  <a:pt x="5210848" y="707714"/>
                </a:lnTo>
                <a:cubicBezTo>
                  <a:pt x="5221658" y="705148"/>
                  <a:pt x="5232680" y="703106"/>
                  <a:pt x="5243279" y="700017"/>
                </a:cubicBezTo>
                <a:cubicBezTo>
                  <a:pt x="5268752" y="692593"/>
                  <a:pt x="5293714" y="683909"/>
                  <a:pt x="5319699" y="677743"/>
                </a:cubicBezTo>
                <a:cubicBezTo>
                  <a:pt x="5334112" y="674323"/>
                  <a:pt x="5348004" y="669076"/>
                  <a:pt x="5362937" y="667482"/>
                </a:cubicBezTo>
                <a:cubicBezTo>
                  <a:pt x="5373498" y="666355"/>
                  <a:pt x="5403234" y="658972"/>
                  <a:pt x="5394617" y="664101"/>
                </a:cubicBezTo>
                <a:cubicBezTo>
                  <a:pt x="5384982" y="669836"/>
                  <a:pt x="5376468" y="677211"/>
                  <a:pt x="5365711" y="681305"/>
                </a:cubicBezTo>
                <a:cubicBezTo>
                  <a:pt x="5358912" y="683895"/>
                  <a:pt x="5351703" y="685604"/>
                  <a:pt x="5344398" y="687095"/>
                </a:cubicBezTo>
                <a:lnTo>
                  <a:pt x="5332130" y="689597"/>
                </a:lnTo>
                <a:lnTo>
                  <a:pt x="5326731" y="690383"/>
                </a:lnTo>
                <a:lnTo>
                  <a:pt x="5323242" y="691410"/>
                </a:lnTo>
                <a:lnTo>
                  <a:pt x="5322474" y="691567"/>
                </a:lnTo>
                <a:lnTo>
                  <a:pt x="5300855" y="696698"/>
                </a:lnTo>
                <a:cubicBezTo>
                  <a:pt x="5293645" y="698408"/>
                  <a:pt x="5286091" y="699344"/>
                  <a:pt x="5279235" y="701829"/>
                </a:cubicBezTo>
                <a:lnTo>
                  <a:pt x="5270085" y="705140"/>
                </a:lnTo>
                <a:lnTo>
                  <a:pt x="5249401" y="709024"/>
                </a:lnTo>
                <a:cubicBezTo>
                  <a:pt x="5231406" y="712473"/>
                  <a:pt x="5213381" y="716233"/>
                  <a:pt x="5203565" y="719787"/>
                </a:cubicBezTo>
                <a:cubicBezTo>
                  <a:pt x="5195306" y="722777"/>
                  <a:pt x="5221286" y="716779"/>
                  <a:pt x="5230216" y="715531"/>
                </a:cubicBezTo>
                <a:lnTo>
                  <a:pt x="5238135" y="714686"/>
                </a:lnTo>
                <a:lnTo>
                  <a:pt x="5208596" y="720662"/>
                </a:lnTo>
                <a:lnTo>
                  <a:pt x="5224059" y="721130"/>
                </a:lnTo>
                <a:lnTo>
                  <a:pt x="5218653" y="722413"/>
                </a:lnTo>
                <a:lnTo>
                  <a:pt x="5229210" y="721286"/>
                </a:lnTo>
                <a:lnTo>
                  <a:pt x="5239523" y="721598"/>
                </a:lnTo>
                <a:cubicBezTo>
                  <a:pt x="5261380" y="719632"/>
                  <a:pt x="5301940" y="712028"/>
                  <a:pt x="5325247" y="705389"/>
                </a:cubicBezTo>
                <a:cubicBezTo>
                  <a:pt x="5343721" y="700130"/>
                  <a:pt x="5360813" y="691319"/>
                  <a:pt x="5380051" y="688247"/>
                </a:cubicBezTo>
                <a:cubicBezTo>
                  <a:pt x="5399083" y="685207"/>
                  <a:pt x="5410470" y="684063"/>
                  <a:pt x="5428319" y="678860"/>
                </a:cubicBezTo>
                <a:cubicBezTo>
                  <a:pt x="5434015" y="677201"/>
                  <a:pt x="5439378" y="674857"/>
                  <a:pt x="5444908" y="672854"/>
                </a:cubicBezTo>
                <a:cubicBezTo>
                  <a:pt x="5460749" y="671164"/>
                  <a:pt x="5507286" y="663136"/>
                  <a:pt x="5492426" y="667785"/>
                </a:cubicBezTo>
                <a:cubicBezTo>
                  <a:pt x="5472665" y="673965"/>
                  <a:pt x="5463188" y="677639"/>
                  <a:pt x="5443404" y="681487"/>
                </a:cubicBezTo>
                <a:lnTo>
                  <a:pt x="5443364" y="681493"/>
                </a:lnTo>
                <a:lnTo>
                  <a:pt x="5443200" y="681510"/>
                </a:lnTo>
                <a:lnTo>
                  <a:pt x="5443121" y="681532"/>
                </a:lnTo>
                <a:lnTo>
                  <a:pt x="5416758" y="685743"/>
                </a:lnTo>
                <a:cubicBezTo>
                  <a:pt x="5407362" y="687972"/>
                  <a:pt x="5398755" y="692084"/>
                  <a:pt x="5389358" y="694314"/>
                </a:cubicBezTo>
                <a:cubicBezTo>
                  <a:pt x="5299973" y="715527"/>
                  <a:pt x="5435748" y="677587"/>
                  <a:pt x="5330280" y="706265"/>
                </a:cubicBezTo>
                <a:lnTo>
                  <a:pt x="5309590" y="712738"/>
                </a:lnTo>
                <a:lnTo>
                  <a:pt x="5287040" y="716528"/>
                </a:lnTo>
                <a:lnTo>
                  <a:pt x="5253878" y="724397"/>
                </a:lnTo>
                <a:lnTo>
                  <a:pt x="5250836" y="724730"/>
                </a:lnTo>
                <a:cubicBezTo>
                  <a:pt x="5241367" y="726064"/>
                  <a:pt x="5232197" y="727802"/>
                  <a:pt x="5227962" y="728479"/>
                </a:cubicBezTo>
                <a:cubicBezTo>
                  <a:pt x="5228884" y="733086"/>
                  <a:pt x="5227547" y="738433"/>
                  <a:pt x="5230737" y="742303"/>
                </a:cubicBezTo>
                <a:cubicBezTo>
                  <a:pt x="5233926" y="746172"/>
                  <a:pt x="5239772" y="748322"/>
                  <a:pt x="5245074" y="749245"/>
                </a:cubicBezTo>
                <a:cubicBezTo>
                  <a:pt x="5253025" y="750629"/>
                  <a:pt x="5289506" y="751976"/>
                  <a:pt x="5301899" y="750241"/>
                </a:cubicBezTo>
                <a:lnTo>
                  <a:pt x="5311055" y="748068"/>
                </a:lnTo>
                <a:lnTo>
                  <a:pt x="5306927" y="751117"/>
                </a:lnTo>
                <a:cubicBezTo>
                  <a:pt x="5296173" y="755658"/>
                  <a:pt x="5284501" y="758587"/>
                  <a:pt x="5273745" y="763128"/>
                </a:cubicBezTo>
                <a:lnTo>
                  <a:pt x="5273052" y="763376"/>
                </a:lnTo>
                <a:lnTo>
                  <a:pt x="5269833" y="763753"/>
                </a:lnTo>
                <a:lnTo>
                  <a:pt x="5263698" y="764315"/>
                </a:lnTo>
                <a:lnTo>
                  <a:pt x="5254577" y="763775"/>
                </a:lnTo>
                <a:cubicBezTo>
                  <a:pt x="5249504" y="763417"/>
                  <a:pt x="5249859" y="763418"/>
                  <a:pt x="5257909" y="764819"/>
                </a:cubicBezTo>
                <a:cubicBezTo>
                  <a:pt x="5257909" y="764819"/>
                  <a:pt x="5259235" y="764712"/>
                  <a:pt x="5261389" y="764524"/>
                </a:cubicBezTo>
                <a:lnTo>
                  <a:pt x="5263698" y="764315"/>
                </a:lnTo>
                <a:lnTo>
                  <a:pt x="5265971" y="764449"/>
                </a:lnTo>
                <a:lnTo>
                  <a:pt x="5269784" y="764540"/>
                </a:lnTo>
                <a:lnTo>
                  <a:pt x="5264913" y="766278"/>
                </a:lnTo>
                <a:cubicBezTo>
                  <a:pt x="5262060" y="767456"/>
                  <a:pt x="5260225" y="768731"/>
                  <a:pt x="5262186" y="770011"/>
                </a:cubicBezTo>
                <a:cubicBezTo>
                  <a:pt x="5268235" y="773954"/>
                  <a:pt x="5273407" y="777159"/>
                  <a:pt x="5277813" y="779709"/>
                </a:cubicBezTo>
                <a:lnTo>
                  <a:pt x="5286545" y="784281"/>
                </a:lnTo>
                <a:lnTo>
                  <a:pt x="5274269" y="789900"/>
                </a:lnTo>
                <a:cubicBezTo>
                  <a:pt x="5242989" y="805470"/>
                  <a:pt x="5282549" y="790004"/>
                  <a:pt x="5290109" y="788211"/>
                </a:cubicBezTo>
                <a:cubicBezTo>
                  <a:pt x="5285754" y="793382"/>
                  <a:pt x="5271429" y="799069"/>
                  <a:pt x="5277043" y="803723"/>
                </a:cubicBezTo>
                <a:cubicBezTo>
                  <a:pt x="5282540" y="808276"/>
                  <a:pt x="5304665" y="799433"/>
                  <a:pt x="5317410" y="793872"/>
                </a:cubicBezTo>
                <a:lnTo>
                  <a:pt x="5324729" y="790616"/>
                </a:lnTo>
                <a:lnTo>
                  <a:pt x="5329391" y="794510"/>
                </a:lnTo>
                <a:cubicBezTo>
                  <a:pt x="5334211" y="798122"/>
                  <a:pt x="5339473" y="801249"/>
                  <a:pt x="5344679" y="802155"/>
                </a:cubicBezTo>
                <a:cubicBezTo>
                  <a:pt x="5353228" y="803643"/>
                  <a:pt x="5365983" y="808340"/>
                  <a:pt x="5370579" y="802216"/>
                </a:cubicBezTo>
                <a:cubicBezTo>
                  <a:pt x="5377398" y="793128"/>
                  <a:pt x="5380952" y="782630"/>
                  <a:pt x="5383690" y="771779"/>
                </a:cubicBezTo>
                <a:lnTo>
                  <a:pt x="5384582" y="768249"/>
                </a:lnTo>
                <a:lnTo>
                  <a:pt x="5391681" y="767497"/>
                </a:lnTo>
                <a:cubicBezTo>
                  <a:pt x="5407984" y="765786"/>
                  <a:pt x="5379650" y="768838"/>
                  <a:pt x="5424106" y="762617"/>
                </a:cubicBezTo>
                <a:cubicBezTo>
                  <a:pt x="5429346" y="761883"/>
                  <a:pt x="5434700" y="761660"/>
                  <a:pt x="5439942" y="760926"/>
                </a:cubicBezTo>
                <a:lnTo>
                  <a:pt x="5444520" y="760196"/>
                </a:lnTo>
                <a:lnTo>
                  <a:pt x="5455030" y="763552"/>
                </a:lnTo>
                <a:lnTo>
                  <a:pt x="5460723" y="757608"/>
                </a:lnTo>
                <a:lnTo>
                  <a:pt x="5466593" y="756671"/>
                </a:lnTo>
                <a:cubicBezTo>
                  <a:pt x="5471844" y="755983"/>
                  <a:pt x="5479765" y="755139"/>
                  <a:pt x="5486373" y="754465"/>
                </a:cubicBezTo>
                <a:lnTo>
                  <a:pt x="5488486" y="754255"/>
                </a:lnTo>
                <a:lnTo>
                  <a:pt x="5487459" y="755856"/>
                </a:lnTo>
                <a:cubicBezTo>
                  <a:pt x="5488293" y="758098"/>
                  <a:pt x="5490957" y="757911"/>
                  <a:pt x="5494061" y="757046"/>
                </a:cubicBezTo>
                <a:lnTo>
                  <a:pt x="5499135" y="755465"/>
                </a:lnTo>
                <a:lnTo>
                  <a:pt x="5501159" y="760559"/>
                </a:lnTo>
                <a:lnTo>
                  <a:pt x="5501141" y="761753"/>
                </a:lnTo>
                <a:lnTo>
                  <a:pt x="5496769" y="761923"/>
                </a:lnTo>
                <a:lnTo>
                  <a:pt x="5485208" y="768805"/>
                </a:lnTo>
                <a:cubicBezTo>
                  <a:pt x="5488398" y="772675"/>
                  <a:pt x="5497968" y="770771"/>
                  <a:pt x="5501048" y="767115"/>
                </a:cubicBezTo>
                <a:lnTo>
                  <a:pt x="5501141" y="761753"/>
                </a:lnTo>
                <a:lnTo>
                  <a:pt x="5517635" y="761108"/>
                </a:lnTo>
                <a:cubicBezTo>
                  <a:pt x="5525051" y="760071"/>
                  <a:pt x="5531791" y="756774"/>
                  <a:pt x="5539257" y="755977"/>
                </a:cubicBezTo>
                <a:lnTo>
                  <a:pt x="5544649" y="755459"/>
                </a:lnTo>
                <a:lnTo>
                  <a:pt x="5548565" y="762044"/>
                </a:lnTo>
                <a:cubicBezTo>
                  <a:pt x="5561467" y="757374"/>
                  <a:pt x="5579633" y="752501"/>
                  <a:pt x="5553375" y="754620"/>
                </a:cubicBezTo>
                <a:lnTo>
                  <a:pt x="5544649" y="755459"/>
                </a:lnTo>
                <a:lnTo>
                  <a:pt x="5542723" y="752218"/>
                </a:lnTo>
                <a:cubicBezTo>
                  <a:pt x="5540775" y="748943"/>
                  <a:pt x="5539599" y="745774"/>
                  <a:pt x="5541511" y="743029"/>
                </a:cubicBezTo>
                <a:lnTo>
                  <a:pt x="5555137" y="741575"/>
                </a:lnTo>
                <a:lnTo>
                  <a:pt x="5562380" y="742215"/>
                </a:lnTo>
                <a:lnTo>
                  <a:pt x="5562417" y="742206"/>
                </a:lnTo>
                <a:lnTo>
                  <a:pt x="5563202" y="742340"/>
                </a:lnTo>
                <a:lnTo>
                  <a:pt x="5561627" y="746530"/>
                </a:lnTo>
                <a:cubicBezTo>
                  <a:pt x="5565264" y="750942"/>
                  <a:pt x="5573042" y="743102"/>
                  <a:pt x="5578219" y="740525"/>
                </a:cubicBezTo>
                <a:cubicBezTo>
                  <a:pt x="5603307" y="728036"/>
                  <a:pt x="5610110" y="716345"/>
                  <a:pt x="5588274" y="742274"/>
                </a:cubicBezTo>
                <a:lnTo>
                  <a:pt x="5640299" y="711308"/>
                </a:lnTo>
                <a:lnTo>
                  <a:pt x="5651862" y="704427"/>
                </a:lnTo>
                <a:cubicBezTo>
                  <a:pt x="5657140" y="703863"/>
                  <a:pt x="5662400" y="701814"/>
                  <a:pt x="5667702" y="702737"/>
                </a:cubicBezTo>
                <a:cubicBezTo>
                  <a:pt x="5670351" y="703197"/>
                  <a:pt x="5674640" y="703979"/>
                  <a:pt x="5677915" y="705122"/>
                </a:cubicBezTo>
                <a:lnTo>
                  <a:pt x="5680806" y="706630"/>
                </a:lnTo>
                <a:lnTo>
                  <a:pt x="5677041" y="708255"/>
                </a:lnTo>
                <a:cubicBezTo>
                  <a:pt x="5661158" y="716408"/>
                  <a:pt x="5645984" y="725610"/>
                  <a:pt x="5630766" y="736330"/>
                </a:cubicBezTo>
                <a:cubicBezTo>
                  <a:pt x="5626146" y="739584"/>
                  <a:pt x="5641825" y="732325"/>
                  <a:pt x="5647353" y="730323"/>
                </a:cubicBezTo>
                <a:cubicBezTo>
                  <a:pt x="5653861" y="727968"/>
                  <a:pt x="5660644" y="725368"/>
                  <a:pt x="5666742" y="722076"/>
                </a:cubicBezTo>
                <a:lnTo>
                  <a:pt x="5674749" y="715589"/>
                </a:lnTo>
                <a:lnTo>
                  <a:pt x="5674946" y="715543"/>
                </a:lnTo>
                <a:cubicBezTo>
                  <a:pt x="5699431" y="709895"/>
                  <a:pt x="5653684" y="721109"/>
                  <a:pt x="5703657" y="704548"/>
                </a:cubicBezTo>
                <a:cubicBezTo>
                  <a:pt x="5742315" y="691737"/>
                  <a:pt x="5709103" y="709907"/>
                  <a:pt x="5753430" y="686530"/>
                </a:cubicBezTo>
                <a:cubicBezTo>
                  <a:pt x="5763425" y="681258"/>
                  <a:pt x="5772695" y="675059"/>
                  <a:pt x="5782332" y="669326"/>
                </a:cubicBezTo>
                <a:cubicBezTo>
                  <a:pt x="5788111" y="665884"/>
                  <a:pt x="5793026" y="661082"/>
                  <a:pt x="5799671" y="659003"/>
                </a:cubicBezTo>
                <a:lnTo>
                  <a:pt x="5827074" y="650432"/>
                </a:lnTo>
                <a:cubicBezTo>
                  <a:pt x="5834030" y="650160"/>
                  <a:pt x="5841108" y="650574"/>
                  <a:pt x="5847940" y="649616"/>
                </a:cubicBezTo>
                <a:cubicBezTo>
                  <a:pt x="5855355" y="648579"/>
                  <a:pt x="5874652" y="639857"/>
                  <a:pt x="5869559" y="644486"/>
                </a:cubicBezTo>
                <a:cubicBezTo>
                  <a:pt x="5854463" y="658218"/>
                  <a:pt x="5794526" y="672999"/>
                  <a:pt x="5780827" y="677957"/>
                </a:cubicBezTo>
                <a:cubicBezTo>
                  <a:pt x="5776492" y="679528"/>
                  <a:pt x="5773486" y="683058"/>
                  <a:pt x="5769268" y="684839"/>
                </a:cubicBezTo>
                <a:cubicBezTo>
                  <a:pt x="5758511" y="689381"/>
                  <a:pt x="5747147" y="692848"/>
                  <a:pt x="5736085" y="696851"/>
                </a:cubicBezTo>
                <a:lnTo>
                  <a:pt x="5752678" y="690846"/>
                </a:lnTo>
                <a:cubicBezTo>
                  <a:pt x="5758209" y="688844"/>
                  <a:pt x="5763249" y="685483"/>
                  <a:pt x="5769268" y="684839"/>
                </a:cubicBezTo>
                <a:cubicBezTo>
                  <a:pt x="5774548" y="684276"/>
                  <a:pt x="5783445" y="678668"/>
                  <a:pt x="5785105" y="683148"/>
                </a:cubicBezTo>
                <a:cubicBezTo>
                  <a:pt x="5787004" y="688259"/>
                  <a:pt x="5776898" y="690614"/>
                  <a:pt x="5772796" y="694347"/>
                </a:cubicBezTo>
                <a:cubicBezTo>
                  <a:pt x="5752352" y="702647"/>
                  <a:pt x="5731998" y="711103"/>
                  <a:pt x="5711463" y="719247"/>
                </a:cubicBezTo>
                <a:cubicBezTo>
                  <a:pt x="5711641" y="718229"/>
                  <a:pt x="5711292" y="718084"/>
                  <a:pt x="5710594" y="718452"/>
                </a:cubicBezTo>
                <a:lnTo>
                  <a:pt x="5707912" y="720558"/>
                </a:lnTo>
                <a:lnTo>
                  <a:pt x="5701127" y="723059"/>
                </a:lnTo>
                <a:cubicBezTo>
                  <a:pt x="5697658" y="724290"/>
                  <a:pt x="5694870" y="725253"/>
                  <a:pt x="5694870" y="725253"/>
                </a:cubicBezTo>
                <a:cubicBezTo>
                  <a:pt x="5684565" y="724941"/>
                  <a:pt x="5674030" y="722906"/>
                  <a:pt x="5663946" y="724317"/>
                </a:cubicBezTo>
                <a:cubicBezTo>
                  <a:pt x="5659258" y="724973"/>
                  <a:pt x="5647640" y="730372"/>
                  <a:pt x="5652385" y="731200"/>
                </a:cubicBezTo>
                <a:cubicBezTo>
                  <a:pt x="5661413" y="732770"/>
                  <a:pt x="5670044" y="727902"/>
                  <a:pt x="5679034" y="726943"/>
                </a:cubicBezTo>
                <a:cubicBezTo>
                  <a:pt x="5685918" y="726208"/>
                  <a:pt x="5693257" y="727706"/>
                  <a:pt x="5699901" y="726129"/>
                </a:cubicBezTo>
                <a:cubicBezTo>
                  <a:pt x="5702181" y="725587"/>
                  <a:pt x="5705246" y="722849"/>
                  <a:pt x="5707657" y="720756"/>
                </a:cubicBezTo>
                <a:lnTo>
                  <a:pt x="5707912" y="720558"/>
                </a:lnTo>
                <a:lnTo>
                  <a:pt x="5711463" y="719247"/>
                </a:lnTo>
                <a:cubicBezTo>
                  <a:pt x="5710344" y="725682"/>
                  <a:pt x="5702754" y="729589"/>
                  <a:pt x="5698399" y="734761"/>
                </a:cubicBezTo>
                <a:cubicBezTo>
                  <a:pt x="5693833" y="736189"/>
                  <a:pt x="5688966" y="737149"/>
                  <a:pt x="5684254" y="738345"/>
                </a:cubicBezTo>
                <a:lnTo>
                  <a:pt x="5676237" y="741361"/>
                </a:lnTo>
                <a:lnTo>
                  <a:pt x="5665969" y="742456"/>
                </a:lnTo>
                <a:cubicBezTo>
                  <a:pt x="5660161" y="743836"/>
                  <a:pt x="5643391" y="749247"/>
                  <a:pt x="5649380" y="748463"/>
                </a:cubicBezTo>
                <a:lnTo>
                  <a:pt x="5672109" y="744324"/>
                </a:lnTo>
                <a:lnTo>
                  <a:pt x="5675485" y="744108"/>
                </a:lnTo>
                <a:cubicBezTo>
                  <a:pt x="5679377" y="743584"/>
                  <a:pt x="5684414" y="742521"/>
                  <a:pt x="5686839" y="741642"/>
                </a:cubicBezTo>
                <a:lnTo>
                  <a:pt x="5724298" y="734821"/>
                </a:lnTo>
                <a:cubicBezTo>
                  <a:pt x="5728200" y="734162"/>
                  <a:pt x="5737302" y="731804"/>
                  <a:pt x="5740004" y="731970"/>
                </a:cubicBezTo>
                <a:lnTo>
                  <a:pt x="5740109" y="732883"/>
                </a:lnTo>
                <a:lnTo>
                  <a:pt x="5734731" y="734414"/>
                </a:lnTo>
                <a:cubicBezTo>
                  <a:pt x="5731004" y="735989"/>
                  <a:pt x="5727147" y="738282"/>
                  <a:pt x="5723547" y="739138"/>
                </a:cubicBezTo>
                <a:cubicBezTo>
                  <a:pt x="5711927" y="741895"/>
                  <a:pt x="5700189" y="745301"/>
                  <a:pt x="5690366" y="751150"/>
                </a:cubicBezTo>
                <a:cubicBezTo>
                  <a:pt x="5686056" y="753714"/>
                  <a:pt x="5700923" y="750021"/>
                  <a:pt x="5706206" y="749459"/>
                </a:cubicBezTo>
                <a:cubicBezTo>
                  <a:pt x="5717516" y="744017"/>
                  <a:pt x="5730717" y="740754"/>
                  <a:pt x="5740137" y="733132"/>
                </a:cubicBezTo>
                <a:lnTo>
                  <a:pt x="5740109" y="732883"/>
                </a:lnTo>
                <a:lnTo>
                  <a:pt x="5740181" y="732860"/>
                </a:lnTo>
                <a:cubicBezTo>
                  <a:pt x="5741939" y="732704"/>
                  <a:pt x="5743614" y="732996"/>
                  <a:pt x="5745166" y="734006"/>
                </a:cubicBezTo>
                <a:cubicBezTo>
                  <a:pt x="5750167" y="737267"/>
                  <a:pt x="5736957" y="741471"/>
                  <a:pt x="5732851" y="745203"/>
                </a:cubicBezTo>
                <a:cubicBezTo>
                  <a:pt x="5713496" y="752210"/>
                  <a:pt x="5707255" y="753348"/>
                  <a:pt x="5703286" y="755066"/>
                </a:cubicBezTo>
                <a:lnTo>
                  <a:pt x="5701400" y="756351"/>
                </a:lnTo>
                <a:lnTo>
                  <a:pt x="5698897" y="756571"/>
                </a:lnTo>
                <a:cubicBezTo>
                  <a:pt x="5695447" y="757344"/>
                  <a:pt x="5691289" y="758904"/>
                  <a:pt x="5688863" y="759781"/>
                </a:cubicBezTo>
                <a:cubicBezTo>
                  <a:pt x="5657796" y="771030"/>
                  <a:pt x="5667879" y="770752"/>
                  <a:pt x="5678319" y="769542"/>
                </a:cubicBezTo>
                <a:lnTo>
                  <a:pt x="5681939" y="769090"/>
                </a:lnTo>
                <a:lnTo>
                  <a:pt x="5670017" y="778735"/>
                </a:lnTo>
                <a:lnTo>
                  <a:pt x="5680392" y="777676"/>
                </a:lnTo>
                <a:lnTo>
                  <a:pt x="5658458" y="785618"/>
                </a:lnTo>
                <a:cubicBezTo>
                  <a:pt x="5652929" y="787619"/>
                  <a:pt x="5647885" y="790980"/>
                  <a:pt x="5641868" y="791623"/>
                </a:cubicBezTo>
                <a:cubicBezTo>
                  <a:pt x="5636589" y="792187"/>
                  <a:pt x="5630337" y="790749"/>
                  <a:pt x="5626028" y="793313"/>
                </a:cubicBezTo>
                <a:lnTo>
                  <a:pt x="5624431" y="795333"/>
                </a:lnTo>
                <a:lnTo>
                  <a:pt x="5620249" y="796755"/>
                </a:lnTo>
                <a:cubicBezTo>
                  <a:pt x="5613008" y="800239"/>
                  <a:pt x="5603405" y="804199"/>
                  <a:pt x="5602154" y="811393"/>
                </a:cubicBezTo>
                <a:cubicBezTo>
                  <a:pt x="5601254" y="816580"/>
                  <a:pt x="5613215" y="807389"/>
                  <a:pt x="5618747" y="805387"/>
                </a:cubicBezTo>
                <a:cubicBezTo>
                  <a:pt x="5619960" y="803375"/>
                  <a:pt x="5620703" y="800997"/>
                  <a:pt x="5621683" y="798803"/>
                </a:cubicBezTo>
                <a:lnTo>
                  <a:pt x="5624431" y="795333"/>
                </a:lnTo>
                <a:lnTo>
                  <a:pt x="5630181" y="793376"/>
                </a:lnTo>
                <a:cubicBezTo>
                  <a:pt x="5633669" y="792662"/>
                  <a:pt x="5636484" y="792790"/>
                  <a:pt x="5636085" y="795064"/>
                </a:cubicBezTo>
                <a:cubicBezTo>
                  <a:pt x="5633988" y="807130"/>
                  <a:pt x="5610994" y="811319"/>
                  <a:pt x="5601405" y="815709"/>
                </a:cubicBezTo>
                <a:cubicBezTo>
                  <a:pt x="5597260" y="817607"/>
                  <a:pt x="5585285" y="823672"/>
                  <a:pt x="5589844" y="822591"/>
                </a:cubicBezTo>
                <a:cubicBezTo>
                  <a:pt x="5605043" y="818981"/>
                  <a:pt x="5618928" y="812356"/>
                  <a:pt x="5633835" y="808013"/>
                </a:cubicBezTo>
                <a:cubicBezTo>
                  <a:pt x="5646570" y="804300"/>
                  <a:pt x="5660855" y="789583"/>
                  <a:pt x="5672044" y="796876"/>
                </a:cubicBezTo>
                <a:cubicBezTo>
                  <a:pt x="5686375" y="806216"/>
                  <a:pt x="5623336" y="818642"/>
                  <a:pt x="5621519" y="819209"/>
                </a:cubicBezTo>
                <a:cubicBezTo>
                  <a:pt x="5610227" y="822744"/>
                  <a:pt x="5599093" y="826679"/>
                  <a:pt x="5588341" y="831223"/>
                </a:cubicBezTo>
                <a:cubicBezTo>
                  <a:pt x="5584123" y="833004"/>
                  <a:pt x="5580842" y="836083"/>
                  <a:pt x="5576778" y="838103"/>
                </a:cubicBezTo>
                <a:cubicBezTo>
                  <a:pt x="5567587" y="842680"/>
                  <a:pt x="5558010" y="846694"/>
                  <a:pt x="5548629" y="850991"/>
                </a:cubicBezTo>
                <a:cubicBezTo>
                  <a:pt x="5543350" y="851555"/>
                  <a:pt x="5537744" y="851132"/>
                  <a:pt x="5532787" y="852681"/>
                </a:cubicBezTo>
                <a:cubicBezTo>
                  <a:pt x="5529467" y="853721"/>
                  <a:pt x="5522085" y="856167"/>
                  <a:pt x="5520508" y="858005"/>
                </a:cubicBezTo>
                <a:lnTo>
                  <a:pt x="5520590" y="858179"/>
                </a:lnTo>
                <a:lnTo>
                  <a:pt x="5506560" y="857229"/>
                </a:lnTo>
                <a:cubicBezTo>
                  <a:pt x="5496023" y="857175"/>
                  <a:pt x="5488574" y="858326"/>
                  <a:pt x="5495330" y="859503"/>
                </a:cubicBezTo>
                <a:cubicBezTo>
                  <a:pt x="5504935" y="861174"/>
                  <a:pt x="5513235" y="862276"/>
                  <a:pt x="5520853" y="862966"/>
                </a:cubicBezTo>
                <a:lnTo>
                  <a:pt x="5531152" y="863441"/>
                </a:lnTo>
                <a:lnTo>
                  <a:pt x="5521645" y="865875"/>
                </a:lnTo>
                <a:cubicBezTo>
                  <a:pt x="5513289" y="868270"/>
                  <a:pt x="5507901" y="870584"/>
                  <a:pt x="5513943" y="871635"/>
                </a:cubicBezTo>
                <a:cubicBezTo>
                  <a:pt x="5518457" y="872421"/>
                  <a:pt x="5522932" y="872446"/>
                  <a:pt x="5527384" y="872002"/>
                </a:cubicBezTo>
                <a:lnTo>
                  <a:pt x="5532336" y="871087"/>
                </a:lnTo>
                <a:lnTo>
                  <a:pt x="5523254" y="877703"/>
                </a:lnTo>
                <a:cubicBezTo>
                  <a:pt x="5512296" y="886848"/>
                  <a:pt x="5496797" y="892003"/>
                  <a:pt x="5487819" y="902664"/>
                </a:cubicBezTo>
                <a:cubicBezTo>
                  <a:pt x="5480934" y="910839"/>
                  <a:pt x="5506633" y="890605"/>
                  <a:pt x="5516722" y="885459"/>
                </a:cubicBezTo>
                <a:cubicBezTo>
                  <a:pt x="5521864" y="882835"/>
                  <a:pt x="5528028" y="881873"/>
                  <a:pt x="5533311" y="879454"/>
                </a:cubicBezTo>
                <a:cubicBezTo>
                  <a:pt x="5543340" y="874862"/>
                  <a:pt x="5546925" y="872916"/>
                  <a:pt x="5547454" y="872292"/>
                </a:cubicBezTo>
                <a:lnTo>
                  <a:pt x="5543281" y="873055"/>
                </a:lnTo>
                <a:lnTo>
                  <a:pt x="5547237" y="871675"/>
                </a:lnTo>
                <a:cubicBezTo>
                  <a:pt x="5550476" y="870524"/>
                  <a:pt x="5555080" y="868877"/>
                  <a:pt x="5561464" y="866566"/>
                </a:cubicBezTo>
                <a:cubicBezTo>
                  <a:pt x="5566744" y="866003"/>
                  <a:pt x="5574112" y="861006"/>
                  <a:pt x="5577302" y="864876"/>
                </a:cubicBezTo>
                <a:cubicBezTo>
                  <a:pt x="5580155" y="868337"/>
                  <a:pt x="5560970" y="871944"/>
                  <a:pt x="5565739" y="871757"/>
                </a:cubicBezTo>
                <a:cubicBezTo>
                  <a:pt x="5577059" y="871315"/>
                  <a:pt x="5587995" y="867992"/>
                  <a:pt x="5598171" y="864061"/>
                </a:cubicBezTo>
                <a:cubicBezTo>
                  <a:pt x="5606751" y="860746"/>
                  <a:pt x="5621292" y="850298"/>
                  <a:pt x="5621292" y="850298"/>
                </a:cubicBezTo>
                <a:lnTo>
                  <a:pt x="5599893" y="855377"/>
                </a:lnTo>
                <a:lnTo>
                  <a:pt x="5604489" y="852651"/>
                </a:lnTo>
                <a:cubicBezTo>
                  <a:pt x="5611067" y="848478"/>
                  <a:pt x="5590018" y="858421"/>
                  <a:pt x="5557185" y="861374"/>
                </a:cubicBezTo>
                <a:cubicBezTo>
                  <a:pt x="5551264" y="861908"/>
                  <a:pt x="5545095" y="862459"/>
                  <a:pt x="5538995" y="862375"/>
                </a:cubicBezTo>
                <a:lnTo>
                  <a:pt x="5536801" y="862028"/>
                </a:lnTo>
                <a:lnTo>
                  <a:pt x="5547126" y="859624"/>
                </a:lnTo>
                <a:cubicBezTo>
                  <a:pt x="5633431" y="839143"/>
                  <a:pt x="5560541" y="864204"/>
                  <a:pt x="5606205" y="847672"/>
                </a:cubicBezTo>
                <a:cubicBezTo>
                  <a:pt x="5608845" y="847390"/>
                  <a:pt x="5611480" y="846737"/>
                  <a:pt x="5614114" y="846269"/>
                </a:cubicBezTo>
                <a:lnTo>
                  <a:pt x="5621869" y="845988"/>
                </a:lnTo>
                <a:lnTo>
                  <a:pt x="5616264" y="849423"/>
                </a:lnTo>
                <a:cubicBezTo>
                  <a:pt x="5623095" y="849870"/>
                  <a:pt x="5629987" y="850953"/>
                  <a:pt x="5636848" y="851718"/>
                </a:cubicBezTo>
                <a:lnTo>
                  <a:pt x="5637238" y="851724"/>
                </a:lnTo>
                <a:lnTo>
                  <a:pt x="5646440" y="854674"/>
                </a:lnTo>
                <a:cubicBezTo>
                  <a:pt x="5653680" y="854972"/>
                  <a:pt x="5660762" y="853981"/>
                  <a:pt x="5667804" y="852668"/>
                </a:cubicBezTo>
                <a:lnTo>
                  <a:pt x="5687352" y="849022"/>
                </a:lnTo>
                <a:lnTo>
                  <a:pt x="5688970" y="852299"/>
                </a:lnTo>
                <a:cubicBezTo>
                  <a:pt x="5689340" y="855933"/>
                  <a:pt x="5689449" y="859817"/>
                  <a:pt x="5691701" y="862552"/>
                </a:cubicBezTo>
                <a:cubicBezTo>
                  <a:pt x="5694890" y="866421"/>
                  <a:pt x="5689853" y="853337"/>
                  <a:pt x="5688927" y="848728"/>
                </a:cubicBezTo>
                <a:lnTo>
                  <a:pt x="5687352" y="849022"/>
                </a:lnTo>
                <a:lnTo>
                  <a:pt x="5685520" y="845302"/>
                </a:lnTo>
                <a:lnTo>
                  <a:pt x="5689693" y="844079"/>
                </a:lnTo>
                <a:cubicBezTo>
                  <a:pt x="5701263" y="840337"/>
                  <a:pt x="5712955" y="835986"/>
                  <a:pt x="5722860" y="832401"/>
                </a:cubicBezTo>
                <a:cubicBezTo>
                  <a:pt x="5723785" y="837009"/>
                  <a:pt x="5720282" y="846211"/>
                  <a:pt x="5725635" y="846224"/>
                </a:cubicBezTo>
                <a:cubicBezTo>
                  <a:pt x="5735212" y="846247"/>
                  <a:pt x="5739642" y="834625"/>
                  <a:pt x="5748758" y="832461"/>
                </a:cubicBezTo>
                <a:lnTo>
                  <a:pt x="5758377" y="831669"/>
                </a:lnTo>
                <a:lnTo>
                  <a:pt x="5753787" y="833337"/>
                </a:lnTo>
                <a:cubicBezTo>
                  <a:pt x="5734495" y="848944"/>
                  <a:pt x="5729269" y="849876"/>
                  <a:pt x="5744747" y="847564"/>
                </a:cubicBezTo>
                <a:lnTo>
                  <a:pt x="5766879" y="844658"/>
                </a:lnTo>
                <a:lnTo>
                  <a:pt x="5771775" y="845673"/>
                </a:lnTo>
                <a:lnTo>
                  <a:pt x="5772585" y="845443"/>
                </a:lnTo>
                <a:lnTo>
                  <a:pt x="5778315" y="844614"/>
                </a:lnTo>
                <a:cubicBezTo>
                  <a:pt x="5780879" y="843679"/>
                  <a:pt x="5783881" y="842223"/>
                  <a:pt x="5786849" y="840633"/>
                </a:cubicBezTo>
                <a:lnTo>
                  <a:pt x="5791241" y="838117"/>
                </a:lnTo>
                <a:lnTo>
                  <a:pt x="5792664" y="837383"/>
                </a:lnTo>
                <a:lnTo>
                  <a:pt x="5792746" y="837333"/>
                </a:lnTo>
                <a:lnTo>
                  <a:pt x="5787487" y="848096"/>
                </a:lnTo>
                <a:cubicBezTo>
                  <a:pt x="5786424" y="854200"/>
                  <a:pt x="5799050" y="841215"/>
                  <a:pt x="5804831" y="837774"/>
                </a:cubicBezTo>
                <a:cubicBezTo>
                  <a:pt x="5808282" y="832816"/>
                  <a:pt x="5819247" y="825632"/>
                  <a:pt x="5820825" y="821231"/>
                </a:cubicBezTo>
                <a:lnTo>
                  <a:pt x="5819805" y="819693"/>
                </a:lnTo>
                <a:lnTo>
                  <a:pt x="5844543" y="818005"/>
                </a:lnTo>
                <a:cubicBezTo>
                  <a:pt x="5870205" y="813332"/>
                  <a:pt x="5894990" y="806033"/>
                  <a:pt x="5920212" y="800047"/>
                </a:cubicBezTo>
                <a:cubicBezTo>
                  <a:pt x="5927419" y="798337"/>
                  <a:pt x="5934365" y="795712"/>
                  <a:pt x="5941832" y="794916"/>
                </a:cubicBezTo>
                <a:cubicBezTo>
                  <a:pt x="5947112" y="794353"/>
                  <a:pt x="5962677" y="791799"/>
                  <a:pt x="5957672" y="793226"/>
                </a:cubicBezTo>
                <a:cubicBezTo>
                  <a:pt x="5943479" y="794740"/>
                  <a:pt x="5929905" y="798307"/>
                  <a:pt x="5916485" y="802386"/>
                </a:cubicBezTo>
                <a:lnTo>
                  <a:pt x="5914477" y="802997"/>
                </a:lnTo>
                <a:lnTo>
                  <a:pt x="5905389" y="805050"/>
                </a:lnTo>
                <a:cubicBezTo>
                  <a:pt x="5887878" y="808783"/>
                  <a:pt x="5870613" y="812995"/>
                  <a:pt x="5854599" y="819754"/>
                </a:cubicBezTo>
                <a:cubicBezTo>
                  <a:pt x="5847142" y="822903"/>
                  <a:pt x="5840003" y="826627"/>
                  <a:pt x="5832229" y="829202"/>
                </a:cubicBezTo>
                <a:cubicBezTo>
                  <a:pt x="5825280" y="831505"/>
                  <a:pt x="5816705" y="830707"/>
                  <a:pt x="5810609" y="834332"/>
                </a:cubicBezTo>
                <a:cubicBezTo>
                  <a:pt x="5806302" y="836897"/>
                  <a:pt x="5821473" y="834138"/>
                  <a:pt x="5826451" y="832643"/>
                </a:cubicBezTo>
                <a:cubicBezTo>
                  <a:pt x="5843476" y="827527"/>
                  <a:pt x="5858947" y="819163"/>
                  <a:pt x="5876220" y="814624"/>
                </a:cubicBezTo>
                <a:lnTo>
                  <a:pt x="5914477" y="802997"/>
                </a:lnTo>
                <a:lnTo>
                  <a:pt x="5957672" y="793226"/>
                </a:lnTo>
                <a:cubicBezTo>
                  <a:pt x="5962951" y="792662"/>
                  <a:pt x="5968415" y="792745"/>
                  <a:pt x="5973508" y="791535"/>
                </a:cubicBezTo>
                <a:cubicBezTo>
                  <a:pt x="5979318" y="790156"/>
                  <a:pt x="5984657" y="787688"/>
                  <a:pt x="5990101" y="785529"/>
                </a:cubicBezTo>
                <a:cubicBezTo>
                  <a:pt x="6012967" y="776460"/>
                  <a:pt x="6008321" y="776949"/>
                  <a:pt x="6029059" y="770075"/>
                </a:cubicBezTo>
                <a:cubicBezTo>
                  <a:pt x="6052785" y="762213"/>
                  <a:pt x="6074964" y="749645"/>
                  <a:pt x="6100452" y="746927"/>
                </a:cubicBezTo>
                <a:cubicBezTo>
                  <a:pt x="6105732" y="746364"/>
                  <a:pt x="6120601" y="742673"/>
                  <a:pt x="6116292" y="745237"/>
                </a:cubicBezTo>
                <a:cubicBezTo>
                  <a:pt x="6106464" y="751084"/>
                  <a:pt x="6093948" y="752848"/>
                  <a:pt x="6083111" y="757249"/>
                </a:cubicBezTo>
                <a:cubicBezTo>
                  <a:pt x="6073487" y="761156"/>
                  <a:pt x="6064654" y="766351"/>
                  <a:pt x="6054957" y="770136"/>
                </a:cubicBezTo>
                <a:lnTo>
                  <a:pt x="6006169" y="787801"/>
                </a:lnTo>
                <a:lnTo>
                  <a:pt x="6002178" y="788733"/>
                </a:lnTo>
                <a:lnTo>
                  <a:pt x="5989692" y="792478"/>
                </a:lnTo>
                <a:lnTo>
                  <a:pt x="5985493" y="793398"/>
                </a:lnTo>
                <a:lnTo>
                  <a:pt x="5981654" y="794890"/>
                </a:lnTo>
                <a:lnTo>
                  <a:pt x="5966979" y="799293"/>
                </a:lnTo>
                <a:cubicBezTo>
                  <a:pt x="5957266" y="803045"/>
                  <a:pt x="5948211" y="807884"/>
                  <a:pt x="5938828" y="812180"/>
                </a:cubicBezTo>
                <a:cubicBezTo>
                  <a:pt x="5930901" y="815808"/>
                  <a:pt x="5939195" y="812804"/>
                  <a:pt x="5951547" y="808144"/>
                </a:cubicBezTo>
                <a:lnTo>
                  <a:pt x="5970488" y="800950"/>
                </a:lnTo>
                <a:lnTo>
                  <a:pt x="5965474" y="807924"/>
                </a:lnTo>
                <a:cubicBezTo>
                  <a:pt x="5962897" y="822737"/>
                  <a:pt x="5998425" y="799382"/>
                  <a:pt x="6014495" y="794223"/>
                </a:cubicBezTo>
                <a:cubicBezTo>
                  <a:pt x="6031378" y="788800"/>
                  <a:pt x="6047676" y="782210"/>
                  <a:pt x="6064267" y="776204"/>
                </a:cubicBezTo>
                <a:cubicBezTo>
                  <a:pt x="6068862" y="774540"/>
                  <a:pt x="6098432" y="763108"/>
                  <a:pt x="6102477" y="765066"/>
                </a:cubicBezTo>
                <a:cubicBezTo>
                  <a:pt x="6107257" y="767380"/>
                  <a:pt x="6097622" y="773116"/>
                  <a:pt x="6095192" y="777139"/>
                </a:cubicBezTo>
                <a:cubicBezTo>
                  <a:pt x="6073324" y="783709"/>
                  <a:pt x="6051304" y="789956"/>
                  <a:pt x="6029583" y="796848"/>
                </a:cubicBezTo>
                <a:cubicBezTo>
                  <a:pt x="6010277" y="802975"/>
                  <a:pt x="5991382" y="810045"/>
                  <a:pt x="5972338" y="816764"/>
                </a:cubicBezTo>
                <a:lnTo>
                  <a:pt x="5954198" y="822322"/>
                </a:lnTo>
                <a:lnTo>
                  <a:pt x="5956157" y="820925"/>
                </a:lnTo>
                <a:cubicBezTo>
                  <a:pt x="5956575" y="820629"/>
                  <a:pt x="5956136" y="820931"/>
                  <a:pt x="5955093" y="821637"/>
                </a:cubicBezTo>
                <a:lnTo>
                  <a:pt x="5953911" y="822410"/>
                </a:lnTo>
                <a:lnTo>
                  <a:pt x="5914202" y="834575"/>
                </a:lnTo>
                <a:cubicBezTo>
                  <a:pt x="5905310" y="836686"/>
                  <a:pt x="5870743" y="844362"/>
                  <a:pt x="5865183" y="848277"/>
                </a:cubicBezTo>
                <a:cubicBezTo>
                  <a:pt x="5859901" y="851998"/>
                  <a:pt x="5859827" y="859204"/>
                  <a:pt x="5857150" y="864667"/>
                </a:cubicBezTo>
                <a:cubicBezTo>
                  <a:pt x="5853292" y="866960"/>
                  <a:pt x="5849683" y="869577"/>
                  <a:pt x="5845588" y="871548"/>
                </a:cubicBezTo>
                <a:cubicBezTo>
                  <a:pt x="5838347" y="875033"/>
                  <a:pt x="5824470" y="873802"/>
                  <a:pt x="5823218" y="880996"/>
                </a:cubicBezTo>
                <a:cubicBezTo>
                  <a:pt x="5822095" y="887429"/>
                  <a:pt x="5837547" y="877339"/>
                  <a:pt x="5844837" y="875864"/>
                </a:cubicBezTo>
                <a:cubicBezTo>
                  <a:pt x="5857249" y="873353"/>
                  <a:pt x="5870133" y="872239"/>
                  <a:pt x="5882296" y="869044"/>
                </a:cubicBezTo>
                <a:cubicBezTo>
                  <a:pt x="5897361" y="865085"/>
                  <a:pt x="5939137" y="846814"/>
                  <a:pt x="5926286" y="854466"/>
                </a:cubicBezTo>
                <a:lnTo>
                  <a:pt x="5903208" y="866058"/>
                </a:lnTo>
                <a:lnTo>
                  <a:pt x="5887325" y="869918"/>
                </a:lnTo>
                <a:cubicBezTo>
                  <a:pt x="5881515" y="871297"/>
                  <a:pt x="5876383" y="874158"/>
                  <a:pt x="5870735" y="875925"/>
                </a:cubicBezTo>
                <a:cubicBezTo>
                  <a:pt x="5858104" y="879875"/>
                  <a:pt x="5845153" y="883111"/>
                  <a:pt x="5832522" y="887061"/>
                </a:cubicBezTo>
                <a:cubicBezTo>
                  <a:pt x="5826877" y="888828"/>
                  <a:pt x="5821465" y="891066"/>
                  <a:pt x="5815934" y="893069"/>
                </a:cubicBezTo>
                <a:cubicBezTo>
                  <a:pt x="5813765" y="893854"/>
                  <a:pt x="5807874" y="897049"/>
                  <a:pt x="5810151" y="896508"/>
                </a:cubicBezTo>
                <a:cubicBezTo>
                  <a:pt x="5815963" y="895130"/>
                  <a:pt x="5821095" y="892269"/>
                  <a:pt x="5826744" y="890502"/>
                </a:cubicBezTo>
                <a:cubicBezTo>
                  <a:pt x="5853019" y="882282"/>
                  <a:pt x="5877961" y="876785"/>
                  <a:pt x="5902222" y="866551"/>
                </a:cubicBezTo>
                <a:lnTo>
                  <a:pt x="5903208" y="866058"/>
                </a:lnTo>
                <a:lnTo>
                  <a:pt x="5921302" y="861658"/>
                </a:lnTo>
                <a:cubicBezTo>
                  <a:pt x="5937356" y="857718"/>
                  <a:pt x="5940939" y="856994"/>
                  <a:pt x="5936397" y="860013"/>
                </a:cubicBezTo>
                <a:lnTo>
                  <a:pt x="5929691" y="864026"/>
                </a:lnTo>
                <a:lnTo>
                  <a:pt x="5918904" y="867936"/>
                </a:lnTo>
                <a:lnTo>
                  <a:pt x="5914631" y="868369"/>
                </a:lnTo>
                <a:cubicBezTo>
                  <a:pt x="5900910" y="869702"/>
                  <a:pt x="5914281" y="868266"/>
                  <a:pt x="5893537" y="876821"/>
                </a:cubicBezTo>
                <a:lnTo>
                  <a:pt x="5889569" y="878342"/>
                </a:lnTo>
                <a:lnTo>
                  <a:pt x="5854514" y="890282"/>
                </a:lnTo>
                <a:lnTo>
                  <a:pt x="5847263" y="892116"/>
                </a:lnTo>
                <a:cubicBezTo>
                  <a:pt x="5840971" y="893364"/>
                  <a:pt x="5835632" y="893949"/>
                  <a:pt x="5820213" y="898259"/>
                </a:cubicBezTo>
                <a:cubicBezTo>
                  <a:pt x="5810955" y="900845"/>
                  <a:pt x="5801876" y="903827"/>
                  <a:pt x="5792811" y="906831"/>
                </a:cubicBezTo>
                <a:cubicBezTo>
                  <a:pt x="5787208" y="908687"/>
                  <a:pt x="5770174" y="911785"/>
                  <a:pt x="5776219" y="912837"/>
                </a:cubicBezTo>
                <a:cubicBezTo>
                  <a:pt x="5783719" y="914142"/>
                  <a:pt x="5790724" y="909642"/>
                  <a:pt x="5797842" y="907706"/>
                </a:cubicBezTo>
                <a:cubicBezTo>
                  <a:pt x="5810671" y="904216"/>
                  <a:pt x="5823466" y="900610"/>
                  <a:pt x="5836049" y="896569"/>
                </a:cubicBezTo>
                <a:lnTo>
                  <a:pt x="5854514" y="890282"/>
                </a:lnTo>
                <a:lnTo>
                  <a:pt x="5858799" y="889198"/>
                </a:lnTo>
                <a:cubicBezTo>
                  <a:pt x="5863799" y="887691"/>
                  <a:pt x="5870421" y="885473"/>
                  <a:pt x="5880039" y="881991"/>
                </a:cubicBezTo>
                <a:lnTo>
                  <a:pt x="5889569" y="878342"/>
                </a:lnTo>
                <a:lnTo>
                  <a:pt x="5899738" y="874879"/>
                </a:lnTo>
                <a:lnTo>
                  <a:pt x="5918904" y="867936"/>
                </a:lnTo>
                <a:lnTo>
                  <a:pt x="5924033" y="867414"/>
                </a:lnTo>
                <a:lnTo>
                  <a:pt x="5929691" y="864026"/>
                </a:lnTo>
                <a:lnTo>
                  <a:pt x="5962993" y="851961"/>
                </a:lnTo>
                <a:cubicBezTo>
                  <a:pt x="5976071" y="847227"/>
                  <a:pt x="5985752" y="843673"/>
                  <a:pt x="5992794" y="841054"/>
                </a:cubicBezTo>
                <a:lnTo>
                  <a:pt x="5998233" y="838985"/>
                </a:lnTo>
                <a:lnTo>
                  <a:pt x="5994986" y="840788"/>
                </a:lnTo>
                <a:cubicBezTo>
                  <a:pt x="5994085" y="841827"/>
                  <a:pt x="5997741" y="841643"/>
                  <a:pt x="6012014" y="838259"/>
                </a:cubicBezTo>
                <a:cubicBezTo>
                  <a:pt x="6017824" y="836879"/>
                  <a:pt x="6023602" y="828991"/>
                  <a:pt x="6028601" y="832251"/>
                </a:cubicBezTo>
                <a:cubicBezTo>
                  <a:pt x="6032990" y="835112"/>
                  <a:pt x="6023749" y="840300"/>
                  <a:pt x="6021320" y="844325"/>
                </a:cubicBezTo>
                <a:cubicBezTo>
                  <a:pt x="6015791" y="846326"/>
                  <a:pt x="6010105" y="848060"/>
                  <a:pt x="6004731" y="850331"/>
                </a:cubicBezTo>
                <a:cubicBezTo>
                  <a:pt x="5995180" y="854363"/>
                  <a:pt x="5986660" y="860191"/>
                  <a:pt x="5976580" y="863218"/>
                </a:cubicBezTo>
                <a:cubicBezTo>
                  <a:pt x="5964589" y="866820"/>
                  <a:pt x="5951049" y="866308"/>
                  <a:pt x="5939120" y="870040"/>
                </a:cubicBezTo>
                <a:cubicBezTo>
                  <a:pt x="5932475" y="872118"/>
                  <a:pt x="5928405" y="878245"/>
                  <a:pt x="5921778" y="880362"/>
                </a:cubicBezTo>
                <a:cubicBezTo>
                  <a:pt x="5886121" y="891748"/>
                  <a:pt x="5849054" y="899971"/>
                  <a:pt x="5812930" y="910332"/>
                </a:cubicBezTo>
                <a:cubicBezTo>
                  <a:pt x="5807220" y="911967"/>
                  <a:pt x="5790449" y="917485"/>
                  <a:pt x="5796339" y="916338"/>
                </a:cubicBezTo>
                <a:cubicBezTo>
                  <a:pt x="5892272" y="897683"/>
                  <a:pt x="5829181" y="907614"/>
                  <a:pt x="5905189" y="886368"/>
                </a:cubicBezTo>
                <a:cubicBezTo>
                  <a:pt x="5922933" y="881408"/>
                  <a:pt x="5974470" y="864474"/>
                  <a:pt x="5959237" y="873541"/>
                </a:cubicBezTo>
                <a:cubicBezTo>
                  <a:pt x="5951530" y="878129"/>
                  <a:pt x="5944553" y="883742"/>
                  <a:pt x="5936113" y="887303"/>
                </a:cubicBezTo>
                <a:cubicBezTo>
                  <a:pt x="5929443" y="890120"/>
                  <a:pt x="5921561" y="890375"/>
                  <a:pt x="5914494" y="892434"/>
                </a:cubicBezTo>
                <a:cubicBezTo>
                  <a:pt x="5884184" y="901270"/>
                  <a:pt x="5911281" y="897336"/>
                  <a:pt x="5870505" y="907012"/>
                </a:cubicBezTo>
                <a:cubicBezTo>
                  <a:pt x="5865408" y="908221"/>
                  <a:pt x="5859762" y="907494"/>
                  <a:pt x="5854664" y="908702"/>
                </a:cubicBezTo>
                <a:lnTo>
                  <a:pt x="5844289" y="912119"/>
                </a:lnTo>
                <a:lnTo>
                  <a:pt x="5833225" y="912064"/>
                </a:lnTo>
                <a:cubicBezTo>
                  <a:pt x="5827886" y="913216"/>
                  <a:pt x="5822487" y="914961"/>
                  <a:pt x="5817205" y="915523"/>
                </a:cubicBezTo>
                <a:cubicBezTo>
                  <a:pt x="5817205" y="915523"/>
                  <a:pt x="5800874" y="922591"/>
                  <a:pt x="5805647" y="922405"/>
                </a:cubicBezTo>
                <a:cubicBezTo>
                  <a:pt x="5829235" y="921484"/>
                  <a:pt x="5831947" y="917339"/>
                  <a:pt x="5841627" y="912996"/>
                </a:cubicBezTo>
                <a:lnTo>
                  <a:pt x="5844289" y="912119"/>
                </a:lnTo>
                <a:lnTo>
                  <a:pt x="5848886" y="912143"/>
                </a:lnTo>
                <a:cubicBezTo>
                  <a:pt x="5853928" y="913941"/>
                  <a:pt x="5846074" y="921859"/>
                  <a:pt x="5841603" y="924217"/>
                </a:cubicBezTo>
                <a:cubicBezTo>
                  <a:pt x="5826312" y="932280"/>
                  <a:pt x="5808527" y="936430"/>
                  <a:pt x="5791831" y="942235"/>
                </a:cubicBezTo>
                <a:cubicBezTo>
                  <a:pt x="5777271" y="947297"/>
                  <a:pt x="5763042" y="953205"/>
                  <a:pt x="5747841" y="956812"/>
                </a:cubicBezTo>
                <a:cubicBezTo>
                  <a:pt x="5740635" y="958522"/>
                  <a:pt x="5718724" y="960638"/>
                  <a:pt x="5726222" y="961944"/>
                </a:cubicBezTo>
                <a:cubicBezTo>
                  <a:pt x="5735250" y="963515"/>
                  <a:pt x="5744192" y="959747"/>
                  <a:pt x="5752871" y="957688"/>
                </a:cubicBezTo>
                <a:cubicBezTo>
                  <a:pt x="5758681" y="956308"/>
                  <a:pt x="5772968" y="947512"/>
                  <a:pt x="5769460" y="951682"/>
                </a:cubicBezTo>
                <a:cubicBezTo>
                  <a:pt x="5763953" y="958223"/>
                  <a:pt x="5754410" y="961327"/>
                  <a:pt x="5746340" y="965445"/>
                </a:cubicBezTo>
                <a:lnTo>
                  <a:pt x="5732771" y="971172"/>
                </a:lnTo>
                <a:lnTo>
                  <a:pt x="5729749" y="971451"/>
                </a:lnTo>
                <a:lnTo>
                  <a:pt x="5727219" y="972666"/>
                </a:lnTo>
                <a:lnTo>
                  <a:pt x="5722649" y="969419"/>
                </a:lnTo>
                <a:cubicBezTo>
                  <a:pt x="5716139" y="966130"/>
                  <a:pt x="5708980" y="965960"/>
                  <a:pt x="5703100" y="975706"/>
                </a:cubicBezTo>
                <a:cubicBezTo>
                  <a:pt x="5701885" y="977718"/>
                  <a:pt x="5704433" y="978670"/>
                  <a:pt x="5707806" y="979512"/>
                </a:cubicBezTo>
                <a:lnTo>
                  <a:pt x="5710902" y="980520"/>
                </a:lnTo>
                <a:lnTo>
                  <a:pt x="5695816" y="987779"/>
                </a:lnTo>
                <a:cubicBezTo>
                  <a:pt x="5690904" y="990703"/>
                  <a:pt x="5707121" y="984191"/>
                  <a:pt x="5712408" y="981773"/>
                </a:cubicBezTo>
                <a:lnTo>
                  <a:pt x="5713235" y="981280"/>
                </a:lnTo>
                <a:lnTo>
                  <a:pt x="5717434" y="982647"/>
                </a:lnTo>
                <a:lnTo>
                  <a:pt x="5721682" y="987799"/>
                </a:lnTo>
                <a:lnTo>
                  <a:pt x="5714618" y="992356"/>
                </a:lnTo>
                <a:lnTo>
                  <a:pt x="5713485" y="993056"/>
                </a:lnTo>
                <a:lnTo>
                  <a:pt x="5710151" y="994720"/>
                </a:lnTo>
                <a:lnTo>
                  <a:pt x="5701688" y="1000232"/>
                </a:lnTo>
                <a:lnTo>
                  <a:pt x="5692813" y="1005044"/>
                </a:lnTo>
                <a:lnTo>
                  <a:pt x="5659404" y="1017139"/>
                </a:lnTo>
                <a:lnTo>
                  <a:pt x="5642042" y="1020729"/>
                </a:lnTo>
                <a:cubicBezTo>
                  <a:pt x="5635885" y="1022134"/>
                  <a:pt x="5630632" y="1023510"/>
                  <a:pt x="5627202" y="1024752"/>
                </a:cubicBezTo>
                <a:cubicBezTo>
                  <a:pt x="5622351" y="1026508"/>
                  <a:pt x="5638062" y="1024557"/>
                  <a:pt x="5643038" y="1023062"/>
                </a:cubicBezTo>
                <a:lnTo>
                  <a:pt x="5659404" y="1017139"/>
                </a:lnTo>
                <a:lnTo>
                  <a:pt x="5662310" y="1016537"/>
                </a:lnTo>
                <a:cubicBezTo>
                  <a:pt x="5669358" y="1015185"/>
                  <a:pt x="5676390" y="1013910"/>
                  <a:pt x="5682495" y="1012825"/>
                </a:cubicBezTo>
                <a:lnTo>
                  <a:pt x="5685671" y="1012261"/>
                </a:lnTo>
                <a:lnTo>
                  <a:pt x="5674720" y="1019682"/>
                </a:lnTo>
                <a:lnTo>
                  <a:pt x="5669276" y="1023008"/>
                </a:lnTo>
                <a:lnTo>
                  <a:pt x="5667590" y="1023286"/>
                </a:lnTo>
                <a:cubicBezTo>
                  <a:pt x="5663947" y="1023712"/>
                  <a:pt x="5659478" y="1024132"/>
                  <a:pt x="5653098" y="1024813"/>
                </a:cubicBezTo>
                <a:cubicBezTo>
                  <a:pt x="5648996" y="1028546"/>
                  <a:pt x="5634743" y="1034959"/>
                  <a:pt x="5640788" y="1036011"/>
                </a:cubicBezTo>
                <a:cubicBezTo>
                  <a:pt x="5644567" y="1036668"/>
                  <a:pt x="5658284" y="1029453"/>
                  <a:pt x="5667517" y="1024081"/>
                </a:cubicBezTo>
                <a:lnTo>
                  <a:pt x="5669276" y="1023008"/>
                </a:lnTo>
                <a:lnTo>
                  <a:pt x="5677107" y="1021714"/>
                </a:lnTo>
                <a:cubicBezTo>
                  <a:pt x="5683232" y="1020293"/>
                  <a:pt x="5690368" y="1017768"/>
                  <a:pt x="5707148" y="1011985"/>
                </a:cubicBezTo>
                <a:cubicBezTo>
                  <a:pt x="5704722" y="1016010"/>
                  <a:pt x="5694562" y="1023134"/>
                  <a:pt x="5699865" y="1024059"/>
                </a:cubicBezTo>
                <a:cubicBezTo>
                  <a:pt x="5706979" y="1025296"/>
                  <a:pt x="5711427" y="1017177"/>
                  <a:pt x="5717205" y="1013736"/>
                </a:cubicBezTo>
                <a:lnTo>
                  <a:pt x="5721005" y="1012361"/>
                </a:lnTo>
                <a:lnTo>
                  <a:pt x="5719140" y="1014511"/>
                </a:lnTo>
                <a:lnTo>
                  <a:pt x="5717440" y="1015152"/>
                </a:lnTo>
                <a:cubicBezTo>
                  <a:pt x="5714007" y="1016600"/>
                  <a:pt x="5711207" y="1018441"/>
                  <a:pt x="5710675" y="1021493"/>
                </a:cubicBezTo>
                <a:cubicBezTo>
                  <a:pt x="5710450" y="1022790"/>
                  <a:pt x="5711053" y="1023227"/>
                  <a:pt x="5712164" y="1023112"/>
                </a:cubicBezTo>
                <a:lnTo>
                  <a:pt x="5713379" y="1022659"/>
                </a:lnTo>
                <a:lnTo>
                  <a:pt x="5712219" y="1024519"/>
                </a:lnTo>
                <a:cubicBezTo>
                  <a:pt x="5711590" y="1026821"/>
                  <a:pt x="5712035" y="1029004"/>
                  <a:pt x="5714202" y="1031001"/>
                </a:cubicBezTo>
                <a:cubicBezTo>
                  <a:pt x="5715297" y="1032008"/>
                  <a:pt x="5718955" y="1031386"/>
                  <a:pt x="5723849" y="1029750"/>
                </a:cubicBezTo>
                <a:lnTo>
                  <a:pt x="5730667" y="1026822"/>
                </a:lnTo>
                <a:lnTo>
                  <a:pt x="5736324" y="1025210"/>
                </a:lnTo>
                <a:lnTo>
                  <a:pt x="5735820" y="1025869"/>
                </a:lnTo>
                <a:cubicBezTo>
                  <a:pt x="5735466" y="1027903"/>
                  <a:pt x="5737392" y="1026757"/>
                  <a:pt x="5739890" y="1024815"/>
                </a:cubicBezTo>
                <a:lnTo>
                  <a:pt x="5741158" y="1023832"/>
                </a:lnTo>
                <a:lnTo>
                  <a:pt x="5753604" y="1020282"/>
                </a:lnTo>
                <a:cubicBezTo>
                  <a:pt x="5762050" y="1017784"/>
                  <a:pt x="5770093" y="1015145"/>
                  <a:pt x="5779813" y="1011292"/>
                </a:cubicBezTo>
                <a:cubicBezTo>
                  <a:pt x="5787362" y="1008297"/>
                  <a:pt x="5794633" y="1004838"/>
                  <a:pt x="5802181" y="1001844"/>
                </a:cubicBezTo>
                <a:cubicBezTo>
                  <a:pt x="5807627" y="999686"/>
                  <a:pt x="5819678" y="990651"/>
                  <a:pt x="5818775" y="995839"/>
                </a:cubicBezTo>
                <a:cubicBezTo>
                  <a:pt x="5817523" y="1003032"/>
                  <a:pt x="5807494" y="1006422"/>
                  <a:pt x="5800682" y="1010478"/>
                </a:cubicBezTo>
                <a:lnTo>
                  <a:pt x="5792445" y="1014308"/>
                </a:lnTo>
                <a:lnTo>
                  <a:pt x="5768250" y="1018173"/>
                </a:lnTo>
                <a:cubicBezTo>
                  <a:pt x="5760004" y="1019491"/>
                  <a:pt x="5737499" y="1026161"/>
                  <a:pt x="5745881" y="1027620"/>
                </a:cubicBezTo>
                <a:cubicBezTo>
                  <a:pt x="5752685" y="1028805"/>
                  <a:pt x="5775069" y="1021570"/>
                  <a:pt x="5789615" y="1015628"/>
                </a:cubicBezTo>
                <a:lnTo>
                  <a:pt x="5792445" y="1014308"/>
                </a:lnTo>
                <a:lnTo>
                  <a:pt x="5794901" y="1013917"/>
                </a:lnTo>
                <a:cubicBezTo>
                  <a:pt x="5800708" y="1012538"/>
                  <a:pt x="5815001" y="1003742"/>
                  <a:pt x="5811492" y="1007911"/>
                </a:cubicBezTo>
                <a:cubicBezTo>
                  <a:pt x="5803886" y="1016943"/>
                  <a:pt x="5791722" y="1022259"/>
                  <a:pt x="5781838" y="1029432"/>
                </a:cubicBezTo>
                <a:cubicBezTo>
                  <a:pt x="5776558" y="1029995"/>
                  <a:pt x="5770995" y="1029665"/>
                  <a:pt x="5765998" y="1031122"/>
                </a:cubicBezTo>
                <a:cubicBezTo>
                  <a:pt x="5758097" y="1033423"/>
                  <a:pt x="5735245" y="1039109"/>
                  <a:pt x="5743627" y="1040568"/>
                </a:cubicBezTo>
                <a:cubicBezTo>
                  <a:pt x="5754873" y="1042526"/>
                  <a:pt x="5765099" y="1035004"/>
                  <a:pt x="5776054" y="1032872"/>
                </a:cubicBezTo>
                <a:cubicBezTo>
                  <a:pt x="5781220" y="1031867"/>
                  <a:pt x="5796202" y="1028617"/>
                  <a:pt x="5791895" y="1031183"/>
                </a:cubicBezTo>
                <a:cubicBezTo>
                  <a:pt x="5783952" y="1035911"/>
                  <a:pt x="5773192" y="1036081"/>
                  <a:pt x="5764495" y="1039754"/>
                </a:cubicBezTo>
                <a:cubicBezTo>
                  <a:pt x="5758168" y="1042425"/>
                  <a:pt x="5753247" y="1047044"/>
                  <a:pt x="5747152" y="1050075"/>
                </a:cubicBezTo>
                <a:cubicBezTo>
                  <a:pt x="5718420" y="1064379"/>
                  <a:pt x="5730010" y="1054366"/>
                  <a:pt x="5718835" y="1064844"/>
                </a:cubicBezTo>
                <a:lnTo>
                  <a:pt x="5714874" y="1068503"/>
                </a:lnTo>
                <a:lnTo>
                  <a:pt x="5701662" y="1073285"/>
                </a:lnTo>
                <a:lnTo>
                  <a:pt x="5693311" y="1075267"/>
                </a:lnTo>
                <a:lnTo>
                  <a:pt x="5690848" y="1075851"/>
                </a:lnTo>
                <a:lnTo>
                  <a:pt x="5658420" y="1083546"/>
                </a:lnTo>
                <a:cubicBezTo>
                  <a:pt x="5653468" y="1085097"/>
                  <a:pt x="5669163" y="1083066"/>
                  <a:pt x="5674262" y="1081858"/>
                </a:cubicBezTo>
                <a:lnTo>
                  <a:pt x="5690848" y="1075851"/>
                </a:lnTo>
                <a:lnTo>
                  <a:pt x="5690849" y="1075851"/>
                </a:lnTo>
                <a:lnTo>
                  <a:pt x="5693311" y="1075267"/>
                </a:lnTo>
                <a:lnTo>
                  <a:pt x="5701659" y="1073286"/>
                </a:lnTo>
                <a:lnTo>
                  <a:pt x="5701662" y="1073285"/>
                </a:lnTo>
                <a:lnTo>
                  <a:pt x="5712472" y="1070720"/>
                </a:lnTo>
                <a:lnTo>
                  <a:pt x="5714874" y="1068503"/>
                </a:lnTo>
                <a:lnTo>
                  <a:pt x="5734842" y="1061274"/>
                </a:lnTo>
                <a:cubicBezTo>
                  <a:pt x="5739861" y="1059871"/>
                  <a:pt x="5745586" y="1060792"/>
                  <a:pt x="5750678" y="1059583"/>
                </a:cubicBezTo>
                <a:cubicBezTo>
                  <a:pt x="5760075" y="1057353"/>
                  <a:pt x="5768685" y="1053241"/>
                  <a:pt x="5778082" y="1051012"/>
                </a:cubicBezTo>
                <a:cubicBezTo>
                  <a:pt x="5783178" y="1049803"/>
                  <a:pt x="5798459" y="1047061"/>
                  <a:pt x="5793921" y="1049322"/>
                </a:cubicBezTo>
                <a:cubicBezTo>
                  <a:pt x="5776392" y="1058046"/>
                  <a:pt x="5755000" y="1060882"/>
                  <a:pt x="5738370" y="1070781"/>
                </a:cubicBezTo>
                <a:lnTo>
                  <a:pt x="5726809" y="1077662"/>
                </a:lnTo>
                <a:cubicBezTo>
                  <a:pt x="5719601" y="1079372"/>
                  <a:pt x="5706308" y="1076359"/>
                  <a:pt x="5705189" y="1082794"/>
                </a:cubicBezTo>
                <a:cubicBezTo>
                  <a:pt x="5704153" y="1088724"/>
                  <a:pt x="5719413" y="1083555"/>
                  <a:pt x="5726058" y="1081979"/>
                </a:cubicBezTo>
                <a:cubicBezTo>
                  <a:pt x="5741260" y="1078370"/>
                  <a:pt x="5754846" y="1071009"/>
                  <a:pt x="5770047" y="1067400"/>
                </a:cubicBezTo>
                <a:cubicBezTo>
                  <a:pt x="5778102" y="1065487"/>
                  <a:pt x="5754856" y="1073274"/>
                  <a:pt x="5747676" y="1076848"/>
                </a:cubicBezTo>
                <a:cubicBezTo>
                  <a:pt x="5741585" y="1079880"/>
                  <a:pt x="5723498" y="1088793"/>
                  <a:pt x="5730335" y="1087170"/>
                </a:cubicBezTo>
                <a:cubicBezTo>
                  <a:pt x="5737541" y="1085460"/>
                  <a:pt x="5744889" y="1084099"/>
                  <a:pt x="5751955" y="1082040"/>
                </a:cubicBezTo>
                <a:cubicBezTo>
                  <a:pt x="5757648" y="1080378"/>
                  <a:pt x="5772056" y="1071864"/>
                  <a:pt x="5768546" y="1076033"/>
                </a:cubicBezTo>
                <a:cubicBezTo>
                  <a:pt x="5763021" y="1082593"/>
                  <a:pt x="5732283" y="1096184"/>
                  <a:pt x="5723053" y="1099243"/>
                </a:cubicBezTo>
                <a:cubicBezTo>
                  <a:pt x="5716100" y="1101546"/>
                  <a:pt x="5707780" y="1101075"/>
                  <a:pt x="5701433" y="1104374"/>
                </a:cubicBezTo>
                <a:lnTo>
                  <a:pt x="5678972" y="1116511"/>
                </a:lnTo>
                <a:lnTo>
                  <a:pt x="5668608" y="1120338"/>
                </a:lnTo>
                <a:lnTo>
                  <a:pt x="5664524" y="1121922"/>
                </a:lnTo>
                <a:lnTo>
                  <a:pt x="5662429" y="1122498"/>
                </a:lnTo>
                <a:cubicBezTo>
                  <a:pt x="5657832" y="1123974"/>
                  <a:pt x="5653778" y="1125502"/>
                  <a:pt x="5649788" y="1127173"/>
                </a:cubicBezTo>
                <a:lnTo>
                  <a:pt x="5643466" y="1130077"/>
                </a:lnTo>
                <a:lnTo>
                  <a:pt x="5637965" y="1132210"/>
                </a:lnTo>
                <a:cubicBezTo>
                  <a:pt x="5627760" y="1136189"/>
                  <a:pt x="5618331" y="1139851"/>
                  <a:pt x="5611949" y="1142161"/>
                </a:cubicBezTo>
                <a:cubicBezTo>
                  <a:pt x="5604281" y="1144937"/>
                  <a:pt x="5590831" y="1144415"/>
                  <a:pt x="5589579" y="1151608"/>
                </a:cubicBezTo>
                <a:lnTo>
                  <a:pt x="5591064" y="1153324"/>
                </a:lnTo>
                <a:lnTo>
                  <a:pt x="5562175" y="1160178"/>
                </a:lnTo>
                <a:cubicBezTo>
                  <a:pt x="5550199" y="1164516"/>
                  <a:pt x="5516267" y="1180846"/>
                  <a:pt x="5528245" y="1176509"/>
                </a:cubicBezTo>
                <a:cubicBezTo>
                  <a:pt x="5552313" y="1167794"/>
                  <a:pt x="5584530" y="1156007"/>
                  <a:pt x="5605415" y="1149918"/>
                </a:cubicBezTo>
                <a:cubicBezTo>
                  <a:pt x="5630891" y="1142493"/>
                  <a:pt x="5657107" y="1136597"/>
                  <a:pt x="5681838" y="1127645"/>
                </a:cubicBezTo>
                <a:cubicBezTo>
                  <a:pt x="5692897" y="1123640"/>
                  <a:pt x="5703722" y="1119166"/>
                  <a:pt x="5715019" y="1115632"/>
                </a:cubicBezTo>
                <a:cubicBezTo>
                  <a:pt x="5731144" y="1110587"/>
                  <a:pt x="5778066" y="1093580"/>
                  <a:pt x="5764038" y="1101929"/>
                </a:cubicBezTo>
                <a:cubicBezTo>
                  <a:pt x="5736788" y="1118149"/>
                  <a:pt x="5706783" y="1132068"/>
                  <a:pt x="5674555" y="1139717"/>
                </a:cubicBezTo>
                <a:cubicBezTo>
                  <a:pt x="5660566" y="1143037"/>
                  <a:pt x="5607369" y="1154897"/>
                  <a:pt x="5593105" y="1161116"/>
                </a:cubicBezTo>
                <a:cubicBezTo>
                  <a:pt x="5580535" y="1166596"/>
                  <a:pt x="5571076" y="1176416"/>
                  <a:pt x="5558421" y="1181760"/>
                </a:cubicBezTo>
                <a:cubicBezTo>
                  <a:pt x="5550965" y="1184910"/>
                  <a:pt x="5527704" y="1192098"/>
                  <a:pt x="5536051" y="1191207"/>
                </a:cubicBezTo>
                <a:cubicBezTo>
                  <a:pt x="5549512" y="1189772"/>
                  <a:pt x="5561676" y="1184111"/>
                  <a:pt x="5574261" y="1180070"/>
                </a:cubicBezTo>
                <a:cubicBezTo>
                  <a:pt x="5594613" y="1173534"/>
                  <a:pt x="5613997" y="1164901"/>
                  <a:pt x="5634843" y="1159486"/>
                </a:cubicBezTo>
                <a:cubicBezTo>
                  <a:pt x="5644954" y="1156860"/>
                  <a:pt x="5656015" y="1157481"/>
                  <a:pt x="5666521" y="1156106"/>
                </a:cubicBezTo>
                <a:cubicBezTo>
                  <a:pt x="5675466" y="1154935"/>
                  <a:pt x="5694518" y="1144103"/>
                  <a:pt x="5693170" y="1151851"/>
                </a:cubicBezTo>
                <a:cubicBezTo>
                  <a:pt x="5691565" y="1161062"/>
                  <a:pt x="5674772" y="1161059"/>
                  <a:pt x="5665016" y="1164737"/>
                </a:cubicBezTo>
                <a:cubicBezTo>
                  <a:pt x="5645156" y="1172230"/>
                  <a:pt x="5622201" y="1174748"/>
                  <a:pt x="5604437" y="1185322"/>
                </a:cubicBezTo>
                <a:lnTo>
                  <a:pt x="5587093" y="1195644"/>
                </a:lnTo>
                <a:cubicBezTo>
                  <a:pt x="5562386" y="1201508"/>
                  <a:pt x="5558136" y="1202037"/>
                  <a:pt x="5539888" y="1209104"/>
                </a:cubicBezTo>
                <a:lnTo>
                  <a:pt x="5533449" y="1211685"/>
                </a:lnTo>
                <a:lnTo>
                  <a:pt x="5534487" y="1210181"/>
                </a:lnTo>
                <a:cubicBezTo>
                  <a:pt x="5534729" y="1209320"/>
                  <a:pt x="5534371" y="1208702"/>
                  <a:pt x="5533047" y="1208472"/>
                </a:cubicBezTo>
                <a:cubicBezTo>
                  <a:pt x="5524665" y="1207012"/>
                  <a:pt x="5517773" y="1214229"/>
                  <a:pt x="5510675" y="1217918"/>
                </a:cubicBezTo>
                <a:cubicBezTo>
                  <a:pt x="5508167" y="1219222"/>
                  <a:pt x="5504787" y="1220349"/>
                  <a:pt x="5501209" y="1221456"/>
                </a:cubicBezTo>
                <a:lnTo>
                  <a:pt x="5493218" y="1224017"/>
                </a:lnTo>
                <a:lnTo>
                  <a:pt x="5478247" y="1225614"/>
                </a:lnTo>
                <a:lnTo>
                  <a:pt x="5482685" y="1229354"/>
                </a:lnTo>
                <a:lnTo>
                  <a:pt x="5481774" y="1235123"/>
                </a:lnTo>
                <a:lnTo>
                  <a:pt x="5486636" y="1236096"/>
                </a:lnTo>
                <a:lnTo>
                  <a:pt x="5482429" y="1238631"/>
                </a:lnTo>
                <a:cubicBezTo>
                  <a:pt x="5476109" y="1240458"/>
                  <a:pt x="5465978" y="1240294"/>
                  <a:pt x="5470212" y="1242004"/>
                </a:cubicBezTo>
                <a:cubicBezTo>
                  <a:pt x="5475748" y="1244238"/>
                  <a:pt x="5481742" y="1244638"/>
                  <a:pt x="5487849" y="1244505"/>
                </a:cubicBezTo>
                <a:lnTo>
                  <a:pt x="5503951" y="1243898"/>
                </a:lnTo>
                <a:lnTo>
                  <a:pt x="5500388" y="1247255"/>
                </a:lnTo>
                <a:cubicBezTo>
                  <a:pt x="5499934" y="1249848"/>
                  <a:pt x="5502805" y="1249012"/>
                  <a:pt x="5506426" y="1247195"/>
                </a:cubicBezTo>
                <a:lnTo>
                  <a:pt x="5515668" y="1241986"/>
                </a:lnTo>
                <a:lnTo>
                  <a:pt x="5519607" y="1241229"/>
                </a:lnTo>
                <a:cubicBezTo>
                  <a:pt x="5524083" y="1240269"/>
                  <a:pt x="5527554" y="1240035"/>
                  <a:pt x="5527038" y="1243000"/>
                </a:cubicBezTo>
                <a:cubicBezTo>
                  <a:pt x="5525783" y="1250193"/>
                  <a:pt x="5512124" y="1249298"/>
                  <a:pt x="5504666" y="1252447"/>
                </a:cubicBezTo>
                <a:cubicBezTo>
                  <a:pt x="5499384" y="1253010"/>
                  <a:pt x="5493725" y="1252473"/>
                  <a:pt x="5488827" y="1254137"/>
                </a:cubicBezTo>
                <a:cubicBezTo>
                  <a:pt x="5478314" y="1257709"/>
                  <a:pt x="5470823" y="1260672"/>
                  <a:pt x="5464936" y="1263240"/>
                </a:cubicBezTo>
                <a:lnTo>
                  <a:pt x="5453543" y="1268618"/>
                </a:lnTo>
                <a:lnTo>
                  <a:pt x="5444837" y="1268715"/>
                </a:lnTo>
                <a:cubicBezTo>
                  <a:pt x="5454221" y="1264419"/>
                  <a:pt x="5466754" y="1263231"/>
                  <a:pt x="5472985" y="1255826"/>
                </a:cubicBezTo>
                <a:cubicBezTo>
                  <a:pt x="5477342" y="1250655"/>
                  <a:pt x="5458466" y="1258974"/>
                  <a:pt x="5451368" y="1260958"/>
                </a:cubicBezTo>
                <a:cubicBezTo>
                  <a:pt x="5448175" y="1261850"/>
                  <a:pt x="5414447" y="1272132"/>
                  <a:pt x="5407378" y="1275536"/>
                </a:cubicBezTo>
                <a:cubicBezTo>
                  <a:pt x="5401233" y="1278492"/>
                  <a:pt x="5384150" y="1282021"/>
                  <a:pt x="5390035" y="1285858"/>
                </a:cubicBezTo>
                <a:cubicBezTo>
                  <a:pt x="5397509" y="1290728"/>
                  <a:pt x="5408006" y="1283662"/>
                  <a:pt x="5416682" y="1281602"/>
                </a:cubicBezTo>
                <a:cubicBezTo>
                  <a:pt x="5434898" y="1277280"/>
                  <a:pt x="5442420" y="1273986"/>
                  <a:pt x="5450646" y="1269986"/>
                </a:cubicBezTo>
                <a:lnTo>
                  <a:pt x="5453543" y="1268618"/>
                </a:lnTo>
                <a:lnTo>
                  <a:pt x="5465719" y="1268484"/>
                </a:lnTo>
                <a:lnTo>
                  <a:pt x="5472382" y="1269450"/>
                </a:lnTo>
                <a:lnTo>
                  <a:pt x="5468471" y="1271255"/>
                </a:lnTo>
                <a:cubicBezTo>
                  <a:pt x="5464899" y="1273382"/>
                  <a:pt x="5461829" y="1276118"/>
                  <a:pt x="5464203" y="1276532"/>
                </a:cubicBezTo>
                <a:lnTo>
                  <a:pt x="5467825" y="1276305"/>
                </a:lnTo>
                <a:lnTo>
                  <a:pt x="5463165" y="1279970"/>
                </a:lnTo>
                <a:lnTo>
                  <a:pt x="5446860" y="1286854"/>
                </a:lnTo>
                <a:cubicBezTo>
                  <a:pt x="5441328" y="1288856"/>
                  <a:pt x="5424460" y="1294239"/>
                  <a:pt x="5430271" y="1292861"/>
                </a:cubicBezTo>
                <a:cubicBezTo>
                  <a:pt x="5439664" y="1290631"/>
                  <a:pt x="5448608" y="1287292"/>
                  <a:pt x="5457670" y="1284289"/>
                </a:cubicBezTo>
                <a:cubicBezTo>
                  <a:pt x="5455491" y="1286875"/>
                  <a:pt x="5459232" y="1286296"/>
                  <a:pt x="5464344" y="1284718"/>
                </a:cubicBezTo>
                <a:lnTo>
                  <a:pt x="5465588" y="1284257"/>
                </a:lnTo>
                <a:lnTo>
                  <a:pt x="5461948" y="1289480"/>
                </a:lnTo>
                <a:cubicBezTo>
                  <a:pt x="5461389" y="1292698"/>
                  <a:pt x="5463797" y="1290241"/>
                  <a:pt x="5466770" y="1286269"/>
                </a:cubicBezTo>
                <a:lnTo>
                  <a:pt x="5469091" y="1282953"/>
                </a:lnTo>
                <a:lnTo>
                  <a:pt x="5479290" y="1279158"/>
                </a:lnTo>
                <a:lnTo>
                  <a:pt x="5488890" y="1274325"/>
                </a:lnTo>
                <a:lnTo>
                  <a:pt x="5504319" y="1268702"/>
                </a:lnTo>
                <a:cubicBezTo>
                  <a:pt x="5509774" y="1266599"/>
                  <a:pt x="5515304" y="1264260"/>
                  <a:pt x="5524030" y="1260263"/>
                </a:cubicBezTo>
                <a:cubicBezTo>
                  <a:pt x="5529756" y="1257644"/>
                  <a:pt x="5537748" y="1256370"/>
                  <a:pt x="5544554" y="1254347"/>
                </a:cubicBezTo>
                <a:lnTo>
                  <a:pt x="5548729" y="1252539"/>
                </a:lnTo>
                <a:lnTo>
                  <a:pt x="5551433" y="1251693"/>
                </a:lnTo>
                <a:cubicBezTo>
                  <a:pt x="5558640" y="1249982"/>
                  <a:pt x="5572876" y="1246174"/>
                  <a:pt x="5583599" y="1243416"/>
                </a:cubicBezTo>
                <a:lnTo>
                  <a:pt x="5593073" y="1241107"/>
                </a:lnTo>
                <a:lnTo>
                  <a:pt x="5578082" y="1247437"/>
                </a:lnTo>
                <a:cubicBezTo>
                  <a:pt x="5572702" y="1249707"/>
                  <a:pt x="5589140" y="1243433"/>
                  <a:pt x="5594669" y="1241430"/>
                </a:cubicBezTo>
                <a:cubicBezTo>
                  <a:pt x="5598102" y="1240189"/>
                  <a:pt x="5598014" y="1239996"/>
                  <a:pt x="5595727" y="1240457"/>
                </a:cubicBezTo>
                <a:lnTo>
                  <a:pt x="5593073" y="1241107"/>
                </a:lnTo>
                <a:lnTo>
                  <a:pt x="5600453" y="1237990"/>
                </a:lnTo>
                <a:cubicBezTo>
                  <a:pt x="5605668" y="1237787"/>
                  <a:pt x="5613581" y="1234143"/>
                  <a:pt x="5618124" y="1234799"/>
                </a:cubicBezTo>
                <a:lnTo>
                  <a:pt x="5618652" y="1235192"/>
                </a:lnTo>
                <a:lnTo>
                  <a:pt x="5593921" y="1245747"/>
                </a:lnTo>
                <a:cubicBezTo>
                  <a:pt x="5581870" y="1251546"/>
                  <a:pt x="5594778" y="1247208"/>
                  <a:pt x="5613894" y="1240267"/>
                </a:cubicBezTo>
                <a:lnTo>
                  <a:pt x="5621225" y="1237562"/>
                </a:lnTo>
                <a:lnTo>
                  <a:pt x="5620417" y="1240910"/>
                </a:lnTo>
                <a:cubicBezTo>
                  <a:pt x="5617292" y="1243965"/>
                  <a:pt x="5608588" y="1245280"/>
                  <a:pt x="5603980" y="1247498"/>
                </a:cubicBezTo>
                <a:cubicBezTo>
                  <a:pt x="5598758" y="1250010"/>
                  <a:pt x="5581344" y="1252452"/>
                  <a:pt x="5587388" y="1253504"/>
                </a:cubicBezTo>
                <a:lnTo>
                  <a:pt x="5596310" y="1253735"/>
                </a:lnTo>
                <a:lnTo>
                  <a:pt x="5586638" y="1257819"/>
                </a:lnTo>
                <a:cubicBezTo>
                  <a:pt x="5579825" y="1260390"/>
                  <a:pt x="5571930" y="1260570"/>
                  <a:pt x="5565015" y="1262950"/>
                </a:cubicBezTo>
                <a:cubicBezTo>
                  <a:pt x="5546152" y="1269451"/>
                  <a:pt x="5489796" y="1289078"/>
                  <a:pt x="5509464" y="1284409"/>
                </a:cubicBezTo>
                <a:cubicBezTo>
                  <a:pt x="5597721" y="1263466"/>
                  <a:pt x="5587388" y="1266966"/>
                  <a:pt x="5683175" y="1239047"/>
                </a:cubicBezTo>
                <a:cubicBezTo>
                  <a:pt x="5701599" y="1233677"/>
                  <a:pt x="5753864" y="1212446"/>
                  <a:pt x="5737975" y="1221904"/>
                </a:cubicBezTo>
                <a:cubicBezTo>
                  <a:pt x="5732194" y="1225345"/>
                  <a:pt x="5727142" y="1229870"/>
                  <a:pt x="5720631" y="1232225"/>
                </a:cubicBezTo>
                <a:cubicBezTo>
                  <a:pt x="5632334" y="1264194"/>
                  <a:pt x="5682447" y="1243357"/>
                  <a:pt x="5633405" y="1257066"/>
                </a:cubicBezTo>
                <a:cubicBezTo>
                  <a:pt x="5624150" y="1259652"/>
                  <a:pt x="5615016" y="1262532"/>
                  <a:pt x="5606001" y="1265636"/>
                </a:cubicBezTo>
                <a:cubicBezTo>
                  <a:pt x="5589285" y="1271398"/>
                  <a:pt x="5573660" y="1279519"/>
                  <a:pt x="5556233" y="1283656"/>
                </a:cubicBezTo>
                <a:cubicBezTo>
                  <a:pt x="5549396" y="1285279"/>
                  <a:pt x="5580411" y="1271711"/>
                  <a:pt x="5573574" y="1273334"/>
                </a:cubicBezTo>
                <a:cubicBezTo>
                  <a:pt x="5490397" y="1293074"/>
                  <a:pt x="5549091" y="1282829"/>
                  <a:pt x="5506461" y="1301675"/>
                </a:cubicBezTo>
                <a:cubicBezTo>
                  <a:pt x="5495809" y="1306383"/>
                  <a:pt x="5461192" y="1311583"/>
                  <a:pt x="5473281" y="1313687"/>
                </a:cubicBezTo>
                <a:cubicBezTo>
                  <a:pt x="5489791" y="1316560"/>
                  <a:pt x="5511618" y="1292249"/>
                  <a:pt x="5521550" y="1304301"/>
                </a:cubicBezTo>
                <a:cubicBezTo>
                  <a:pt x="5530847" y="1315581"/>
                  <a:pt x="5495074" y="1317480"/>
                  <a:pt x="5481838" y="1324070"/>
                </a:cubicBezTo>
                <a:cubicBezTo>
                  <a:pt x="5487118" y="1323507"/>
                  <a:pt x="5494489" y="1318510"/>
                  <a:pt x="5497675" y="1322379"/>
                </a:cubicBezTo>
                <a:cubicBezTo>
                  <a:pt x="5500526" y="1325840"/>
                  <a:pt x="5481373" y="1328435"/>
                  <a:pt x="5486116" y="1329261"/>
                </a:cubicBezTo>
                <a:cubicBezTo>
                  <a:pt x="5492160" y="1330313"/>
                  <a:pt x="5497173" y="1325256"/>
                  <a:pt x="5502705" y="1323254"/>
                </a:cubicBezTo>
                <a:cubicBezTo>
                  <a:pt x="5533542" y="1319965"/>
                  <a:pt x="5513160" y="1320900"/>
                  <a:pt x="5501952" y="1327570"/>
                </a:cubicBezTo>
                <a:lnTo>
                  <a:pt x="5489399" y="1337729"/>
                </a:lnTo>
                <a:lnTo>
                  <a:pt x="5484982" y="1339490"/>
                </a:lnTo>
                <a:lnTo>
                  <a:pt x="5480729" y="1343287"/>
                </a:lnTo>
                <a:lnTo>
                  <a:pt x="5471784" y="1344383"/>
                </a:lnTo>
                <a:cubicBezTo>
                  <a:pt x="5454621" y="1346242"/>
                  <a:pt x="5462850" y="1344083"/>
                  <a:pt x="5434839" y="1355911"/>
                </a:cubicBezTo>
                <a:cubicBezTo>
                  <a:pt x="5445148" y="1356222"/>
                  <a:pt x="5455564" y="1357662"/>
                  <a:pt x="5465768" y="1356847"/>
                </a:cubicBezTo>
                <a:cubicBezTo>
                  <a:pt x="5473272" y="1356248"/>
                  <a:pt x="5480406" y="1353957"/>
                  <a:pt x="5487388" y="1351717"/>
                </a:cubicBezTo>
                <a:cubicBezTo>
                  <a:pt x="5513370" y="1343374"/>
                  <a:pt x="5538894" y="1334104"/>
                  <a:pt x="5564557" y="1325126"/>
                </a:cubicBezTo>
                <a:lnTo>
                  <a:pt x="5593479" y="1314656"/>
                </a:lnTo>
                <a:lnTo>
                  <a:pt x="5610649" y="1310393"/>
                </a:lnTo>
                <a:lnTo>
                  <a:pt x="5635182" y="1303311"/>
                </a:lnTo>
                <a:lnTo>
                  <a:pt x="5651790" y="1300287"/>
                </a:lnTo>
                <a:lnTo>
                  <a:pt x="5695026" y="1290027"/>
                </a:lnTo>
                <a:lnTo>
                  <a:pt x="5667629" y="1298597"/>
                </a:lnTo>
                <a:cubicBezTo>
                  <a:pt x="5661301" y="1301269"/>
                  <a:pt x="5656856" y="1306686"/>
                  <a:pt x="5650287" y="1308919"/>
                </a:cubicBezTo>
                <a:lnTo>
                  <a:pt x="5628667" y="1314050"/>
                </a:lnTo>
                <a:lnTo>
                  <a:pt x="5666127" y="1307229"/>
                </a:lnTo>
                <a:cubicBezTo>
                  <a:pt x="5702751" y="1299620"/>
                  <a:pt x="5707058" y="1291801"/>
                  <a:pt x="5686242" y="1310730"/>
                </a:cubicBezTo>
                <a:cubicBezTo>
                  <a:pt x="5648335" y="1324454"/>
                  <a:pt x="5684016" y="1311258"/>
                  <a:pt x="5697054" y="1308165"/>
                </a:cubicBezTo>
                <a:cubicBezTo>
                  <a:pt x="5701393" y="1307135"/>
                  <a:pt x="5710119" y="1305323"/>
                  <a:pt x="5716730" y="1304144"/>
                </a:cubicBezTo>
                <a:lnTo>
                  <a:pt x="5717503" y="1304027"/>
                </a:lnTo>
                <a:lnTo>
                  <a:pt x="5715009" y="1304782"/>
                </a:lnTo>
                <a:cubicBezTo>
                  <a:pt x="5709879" y="1306386"/>
                  <a:pt x="5705172" y="1307921"/>
                  <a:pt x="5702083" y="1309041"/>
                </a:cubicBezTo>
                <a:cubicBezTo>
                  <a:pt x="5699914" y="1309826"/>
                  <a:pt x="5695884" y="1311816"/>
                  <a:pt x="5692967" y="1313476"/>
                </a:cubicBezTo>
                <a:lnTo>
                  <a:pt x="5692615" y="1313704"/>
                </a:lnTo>
                <a:lnTo>
                  <a:pt x="5652313" y="1327059"/>
                </a:lnTo>
                <a:cubicBezTo>
                  <a:pt x="5622985" y="1336777"/>
                  <a:pt x="5534777" y="1365460"/>
                  <a:pt x="5564328" y="1356214"/>
                </a:cubicBezTo>
                <a:cubicBezTo>
                  <a:pt x="5594290" y="1346842"/>
                  <a:pt x="5678216" y="1318227"/>
                  <a:pt x="5704859" y="1322864"/>
                </a:cubicBezTo>
                <a:cubicBezTo>
                  <a:pt x="5715091" y="1324645"/>
                  <a:pt x="5705947" y="1328437"/>
                  <a:pt x="5691872" y="1332571"/>
                </a:cubicBezTo>
                <a:lnTo>
                  <a:pt x="5674849" y="1337193"/>
                </a:lnTo>
                <a:lnTo>
                  <a:pt x="5676687" y="1335774"/>
                </a:lnTo>
                <a:cubicBezTo>
                  <a:pt x="5677714" y="1334546"/>
                  <a:pt x="5674307" y="1335761"/>
                  <a:pt x="5666727" y="1338557"/>
                </a:cubicBezTo>
                <a:lnTo>
                  <a:pt x="5656315" y="1342349"/>
                </a:lnTo>
                <a:lnTo>
                  <a:pt x="5649308" y="1344323"/>
                </a:lnTo>
                <a:cubicBezTo>
                  <a:pt x="5644910" y="1345780"/>
                  <a:pt x="5665385" y="1336254"/>
                  <a:pt x="5660866" y="1337441"/>
                </a:cubicBezTo>
                <a:cubicBezTo>
                  <a:pt x="5629369" y="1345717"/>
                  <a:pt x="5598670" y="1355884"/>
                  <a:pt x="5567855" y="1365721"/>
                </a:cubicBezTo>
                <a:lnTo>
                  <a:pt x="5550956" y="1371839"/>
                </a:lnTo>
                <a:lnTo>
                  <a:pt x="5528393" y="1377253"/>
                </a:lnTo>
                <a:cubicBezTo>
                  <a:pt x="5519963" y="1379515"/>
                  <a:pt x="5511330" y="1382142"/>
                  <a:pt x="5502245" y="1385429"/>
                </a:cubicBezTo>
                <a:cubicBezTo>
                  <a:pt x="5491960" y="1389156"/>
                  <a:pt x="5524118" y="1380907"/>
                  <a:pt x="5534675" y="1377734"/>
                </a:cubicBezTo>
                <a:lnTo>
                  <a:pt x="5550956" y="1371839"/>
                </a:lnTo>
                <a:lnTo>
                  <a:pt x="5553309" y="1371276"/>
                </a:lnTo>
                <a:cubicBezTo>
                  <a:pt x="5569838" y="1367636"/>
                  <a:pt x="5586521" y="1364290"/>
                  <a:pt x="5605316" y="1358900"/>
                </a:cubicBezTo>
                <a:cubicBezTo>
                  <a:pt x="5624834" y="1353303"/>
                  <a:pt x="5640567" y="1347992"/>
                  <a:pt x="5652258" y="1343831"/>
                </a:cubicBezTo>
                <a:lnTo>
                  <a:pt x="5656315" y="1342349"/>
                </a:lnTo>
                <a:lnTo>
                  <a:pt x="5668869" y="1338819"/>
                </a:lnTo>
                <a:lnTo>
                  <a:pt x="5674849" y="1337193"/>
                </a:lnTo>
                <a:lnTo>
                  <a:pt x="5671793" y="1339559"/>
                </a:lnTo>
                <a:cubicBezTo>
                  <a:pt x="5666268" y="1343446"/>
                  <a:pt x="5656183" y="1350210"/>
                  <a:pt x="5641274" y="1360712"/>
                </a:cubicBezTo>
                <a:cubicBezTo>
                  <a:pt x="5632391" y="1362131"/>
                  <a:pt x="5623302" y="1362908"/>
                  <a:pt x="5614625" y="1364968"/>
                </a:cubicBezTo>
                <a:cubicBezTo>
                  <a:pt x="5608815" y="1366347"/>
                  <a:pt x="5592086" y="1371923"/>
                  <a:pt x="5598031" y="1370973"/>
                </a:cubicBezTo>
                <a:cubicBezTo>
                  <a:pt x="5612788" y="1368618"/>
                  <a:pt x="5626860" y="1364132"/>
                  <a:pt x="5641274" y="1360712"/>
                </a:cubicBezTo>
                <a:cubicBezTo>
                  <a:pt x="5648230" y="1360440"/>
                  <a:pt x="5656421" y="1356168"/>
                  <a:pt x="5662142" y="1359898"/>
                </a:cubicBezTo>
                <a:cubicBezTo>
                  <a:pt x="5666067" y="1362456"/>
                  <a:pt x="5654937" y="1365243"/>
                  <a:pt x="5650580" y="1366779"/>
                </a:cubicBezTo>
                <a:lnTo>
                  <a:pt x="5583724" y="1388934"/>
                </a:lnTo>
                <a:lnTo>
                  <a:pt x="5583832" y="1388764"/>
                </a:lnTo>
                <a:cubicBezTo>
                  <a:pt x="5586277" y="1384756"/>
                  <a:pt x="5585054" y="1385466"/>
                  <a:pt x="5577948" y="1388927"/>
                </a:cubicBezTo>
                <a:lnTo>
                  <a:pt x="5562600" y="1395932"/>
                </a:lnTo>
                <a:lnTo>
                  <a:pt x="5518609" y="1410512"/>
                </a:lnTo>
                <a:cubicBezTo>
                  <a:pt x="5503943" y="1415371"/>
                  <a:pt x="5548529" y="1401876"/>
                  <a:pt x="5562600" y="1395935"/>
                </a:cubicBezTo>
                <a:lnTo>
                  <a:pt x="5562600" y="1395932"/>
                </a:lnTo>
                <a:lnTo>
                  <a:pt x="5583724" y="1388934"/>
                </a:lnTo>
                <a:lnTo>
                  <a:pt x="5577688" y="1398560"/>
                </a:lnTo>
                <a:cubicBezTo>
                  <a:pt x="5588747" y="1394556"/>
                  <a:pt x="5621624" y="1382007"/>
                  <a:pt x="5610869" y="1386548"/>
                </a:cubicBezTo>
                <a:cubicBezTo>
                  <a:pt x="5603412" y="1389697"/>
                  <a:pt x="5596083" y="1393065"/>
                  <a:pt x="5588498" y="1395995"/>
                </a:cubicBezTo>
                <a:cubicBezTo>
                  <a:pt x="5577558" y="1400221"/>
                  <a:pt x="5565966" y="1403298"/>
                  <a:pt x="5555317" y="1408008"/>
                </a:cubicBezTo>
                <a:cubicBezTo>
                  <a:pt x="5549050" y="1410777"/>
                  <a:pt x="5544190" y="1415482"/>
                  <a:pt x="5537976" y="1418329"/>
                </a:cubicBezTo>
                <a:cubicBezTo>
                  <a:pt x="5525368" y="1424101"/>
                  <a:pt x="5512207" y="1429005"/>
                  <a:pt x="5499014" y="1433783"/>
                </a:cubicBezTo>
                <a:cubicBezTo>
                  <a:pt x="5484544" y="1439021"/>
                  <a:pt x="5439822" y="1451968"/>
                  <a:pt x="5455024" y="1448360"/>
                </a:cubicBezTo>
                <a:cubicBezTo>
                  <a:pt x="5473038" y="1444084"/>
                  <a:pt x="5491218" y="1440225"/>
                  <a:pt x="5509070" y="1435532"/>
                </a:cubicBezTo>
                <a:cubicBezTo>
                  <a:pt x="5518385" y="1433086"/>
                  <a:pt x="5537933" y="1418573"/>
                  <a:pt x="5536473" y="1426961"/>
                </a:cubicBezTo>
                <a:lnTo>
                  <a:pt x="5532268" y="1431048"/>
                </a:lnTo>
                <a:lnTo>
                  <a:pt x="5520953" y="1435368"/>
                </a:lnTo>
                <a:cubicBezTo>
                  <a:pt x="5516060" y="1437239"/>
                  <a:pt x="5511506" y="1438921"/>
                  <a:pt x="5508319" y="1439849"/>
                </a:cubicBezTo>
                <a:cubicBezTo>
                  <a:pt x="5500735" y="1442060"/>
                  <a:pt x="5519462" y="1438887"/>
                  <a:pt x="5529976" y="1433276"/>
                </a:cubicBezTo>
                <a:lnTo>
                  <a:pt x="5532268" y="1431048"/>
                </a:lnTo>
                <a:lnTo>
                  <a:pt x="5535643" y="1429759"/>
                </a:lnTo>
                <a:cubicBezTo>
                  <a:pt x="5544752" y="1426396"/>
                  <a:pt x="5551120" y="1424540"/>
                  <a:pt x="5546531" y="1428712"/>
                </a:cubicBezTo>
                <a:cubicBezTo>
                  <a:pt x="5533551" y="1440515"/>
                  <a:pt x="5512380" y="1442897"/>
                  <a:pt x="5496009" y="1451047"/>
                </a:cubicBezTo>
                <a:cubicBezTo>
                  <a:pt x="5492796" y="1452645"/>
                  <a:pt x="5510097" y="1446982"/>
                  <a:pt x="5506820" y="1448481"/>
                </a:cubicBezTo>
                <a:cubicBezTo>
                  <a:pt x="5497436" y="1452777"/>
                  <a:pt x="5487859" y="1456791"/>
                  <a:pt x="5478665" y="1461369"/>
                </a:cubicBezTo>
                <a:cubicBezTo>
                  <a:pt x="5474607" y="1463391"/>
                  <a:pt x="5471251" y="1466352"/>
                  <a:pt x="5467107" y="1468251"/>
                </a:cubicBezTo>
                <a:lnTo>
                  <a:pt x="5438955" y="1481138"/>
                </a:lnTo>
                <a:cubicBezTo>
                  <a:pt x="5444233" y="1480574"/>
                  <a:pt x="5457873" y="1475791"/>
                  <a:pt x="5454795" y="1479448"/>
                </a:cubicBezTo>
                <a:cubicBezTo>
                  <a:pt x="5449927" y="1485230"/>
                  <a:pt x="5440193" y="1486319"/>
                  <a:pt x="5432424" y="1488895"/>
                </a:cubicBezTo>
                <a:cubicBezTo>
                  <a:pt x="5425473" y="1491198"/>
                  <a:pt x="5403307" y="1492721"/>
                  <a:pt x="5410804" y="1494026"/>
                </a:cubicBezTo>
                <a:cubicBezTo>
                  <a:pt x="5421406" y="1495871"/>
                  <a:pt x="5433707" y="1484926"/>
                  <a:pt x="5442479" y="1490644"/>
                </a:cubicBezTo>
                <a:cubicBezTo>
                  <a:pt x="5443794" y="1491502"/>
                  <a:pt x="5427230" y="1497596"/>
                  <a:pt x="5411674" y="1503111"/>
                </a:cubicBezTo>
                <a:lnTo>
                  <a:pt x="5399756" y="1507304"/>
                </a:lnTo>
                <a:lnTo>
                  <a:pt x="5398491" y="1505223"/>
                </a:lnTo>
                <a:lnTo>
                  <a:pt x="5397168" y="1508214"/>
                </a:lnTo>
                <a:lnTo>
                  <a:pt x="5391460" y="1510223"/>
                </a:lnTo>
                <a:cubicBezTo>
                  <a:pt x="5386549" y="1511964"/>
                  <a:pt x="5384252" y="1512833"/>
                  <a:pt x="5386930" y="1512105"/>
                </a:cubicBezTo>
                <a:lnTo>
                  <a:pt x="5396767" y="1509113"/>
                </a:lnTo>
                <a:lnTo>
                  <a:pt x="5395634" y="1511674"/>
                </a:lnTo>
                <a:lnTo>
                  <a:pt x="5393708" y="1512240"/>
                </a:lnTo>
                <a:cubicBezTo>
                  <a:pt x="5379311" y="1516560"/>
                  <a:pt x="5373210" y="1518783"/>
                  <a:pt x="5386180" y="1516420"/>
                </a:cubicBezTo>
                <a:lnTo>
                  <a:pt x="5394180" y="1514964"/>
                </a:lnTo>
                <a:lnTo>
                  <a:pt x="5391207" y="1521676"/>
                </a:lnTo>
                <a:lnTo>
                  <a:pt x="5389673" y="1525095"/>
                </a:lnTo>
                <a:lnTo>
                  <a:pt x="5373868" y="1527619"/>
                </a:lnTo>
                <a:lnTo>
                  <a:pt x="5388511" y="1527682"/>
                </a:lnTo>
                <a:lnTo>
                  <a:pt x="5382665" y="1540702"/>
                </a:lnTo>
                <a:lnTo>
                  <a:pt x="5382540" y="1543504"/>
                </a:lnTo>
                <a:lnTo>
                  <a:pt x="5381271" y="1543633"/>
                </a:lnTo>
                <a:cubicBezTo>
                  <a:pt x="5366204" y="1545038"/>
                  <a:pt x="5368549" y="1544606"/>
                  <a:pt x="5377643" y="1545463"/>
                </a:cubicBezTo>
                <a:lnTo>
                  <a:pt x="5382417" y="1546328"/>
                </a:lnTo>
                <a:lnTo>
                  <a:pt x="5382234" y="1550460"/>
                </a:lnTo>
                <a:lnTo>
                  <a:pt x="5380171" y="1550950"/>
                </a:lnTo>
                <a:cubicBezTo>
                  <a:pt x="5375737" y="1552335"/>
                  <a:pt x="5363866" y="1557006"/>
                  <a:pt x="5368608" y="1557831"/>
                </a:cubicBezTo>
                <a:lnTo>
                  <a:pt x="5381951" y="1556826"/>
                </a:lnTo>
                <a:lnTo>
                  <a:pt x="5381923" y="1557532"/>
                </a:lnTo>
                <a:lnTo>
                  <a:pt x="5383886" y="1559757"/>
                </a:lnTo>
                <a:lnTo>
                  <a:pt x="5382333" y="1561219"/>
                </a:lnTo>
                <a:cubicBezTo>
                  <a:pt x="5381619" y="1561887"/>
                  <a:pt x="5381340" y="1562148"/>
                  <a:pt x="5381428" y="1562107"/>
                </a:cubicBezTo>
                <a:lnTo>
                  <a:pt x="5384209" y="1560123"/>
                </a:lnTo>
                <a:lnTo>
                  <a:pt x="5387305" y="1563634"/>
                </a:lnTo>
                <a:lnTo>
                  <a:pt x="5393001" y="1565633"/>
                </a:lnTo>
                <a:lnTo>
                  <a:pt x="5376415" y="1572531"/>
                </a:lnTo>
                <a:cubicBezTo>
                  <a:pt x="5368810" y="1575425"/>
                  <a:pt x="5345659" y="1580517"/>
                  <a:pt x="5354043" y="1581977"/>
                </a:cubicBezTo>
                <a:cubicBezTo>
                  <a:pt x="5368367" y="1584470"/>
                  <a:pt x="5382366" y="1578012"/>
                  <a:pt x="5396532" y="1576031"/>
                </a:cubicBezTo>
                <a:cubicBezTo>
                  <a:pt x="5405915" y="1571736"/>
                  <a:pt x="5431139" y="1570978"/>
                  <a:pt x="5424682" y="1563143"/>
                </a:cubicBezTo>
                <a:lnTo>
                  <a:pt x="5421115" y="1560300"/>
                </a:lnTo>
                <a:lnTo>
                  <a:pt x="5423785" y="1558307"/>
                </a:lnTo>
                <a:cubicBezTo>
                  <a:pt x="5427086" y="1555839"/>
                  <a:pt x="5429139" y="1553973"/>
                  <a:pt x="5426186" y="1554511"/>
                </a:cubicBezTo>
                <a:lnTo>
                  <a:pt x="5417307" y="1557265"/>
                </a:lnTo>
                <a:lnTo>
                  <a:pt x="5414479" y="1555010"/>
                </a:lnTo>
                <a:lnTo>
                  <a:pt x="5403539" y="1550577"/>
                </a:lnTo>
                <a:lnTo>
                  <a:pt x="5411847" y="1547569"/>
                </a:lnTo>
                <a:cubicBezTo>
                  <a:pt x="5424477" y="1543619"/>
                  <a:pt x="5439072" y="1542971"/>
                  <a:pt x="5450058" y="1536433"/>
                </a:cubicBezTo>
                <a:cubicBezTo>
                  <a:pt x="5457393" y="1532064"/>
                  <a:pt x="5432172" y="1538868"/>
                  <a:pt x="5423407" y="1540687"/>
                </a:cubicBezTo>
                <a:lnTo>
                  <a:pt x="5420705" y="1541328"/>
                </a:lnTo>
                <a:lnTo>
                  <a:pt x="5429190" y="1537247"/>
                </a:lnTo>
                <a:cubicBezTo>
                  <a:pt x="5441623" y="1532898"/>
                  <a:pt x="5454937" y="1530210"/>
                  <a:pt x="5468043" y="1527170"/>
                </a:cubicBezTo>
                <a:lnTo>
                  <a:pt x="5472254" y="1525801"/>
                </a:lnTo>
                <a:lnTo>
                  <a:pt x="5482485" y="1528735"/>
                </a:lnTo>
                <a:cubicBezTo>
                  <a:pt x="5489695" y="1527025"/>
                  <a:pt x="5510202" y="1519978"/>
                  <a:pt x="5504108" y="1523605"/>
                </a:cubicBezTo>
                <a:cubicBezTo>
                  <a:pt x="5496161" y="1528333"/>
                  <a:pt x="5485079" y="1528009"/>
                  <a:pt x="5476708" y="1532177"/>
                </a:cubicBezTo>
                <a:cubicBezTo>
                  <a:pt x="5471531" y="1534754"/>
                  <a:pt x="5469054" y="1540163"/>
                  <a:pt x="5464394" y="1543374"/>
                </a:cubicBezTo>
                <a:cubicBezTo>
                  <a:pt x="5455256" y="1549672"/>
                  <a:pt x="5443542" y="1553258"/>
                  <a:pt x="5435492" y="1560578"/>
                </a:cubicBezTo>
                <a:cubicBezTo>
                  <a:pt x="5431388" y="1564311"/>
                  <a:pt x="5427743" y="1568465"/>
                  <a:pt x="5423178" y="1571775"/>
                </a:cubicBezTo>
                <a:cubicBezTo>
                  <a:pt x="5385122" y="1599395"/>
                  <a:pt x="5424100" y="1565492"/>
                  <a:pt x="5393526" y="1593295"/>
                </a:cubicBezTo>
                <a:lnTo>
                  <a:pt x="5393941" y="1594819"/>
                </a:lnTo>
                <a:lnTo>
                  <a:pt x="5381963" y="1600177"/>
                </a:lnTo>
                <a:cubicBezTo>
                  <a:pt x="5380595" y="1601122"/>
                  <a:pt x="5380348" y="1602782"/>
                  <a:pt x="5380845" y="1604689"/>
                </a:cubicBezTo>
                <a:lnTo>
                  <a:pt x="5383498" y="1609479"/>
                </a:lnTo>
                <a:lnTo>
                  <a:pt x="5377770" y="1614490"/>
                </a:lnTo>
                <a:cubicBezTo>
                  <a:pt x="5373241" y="1618731"/>
                  <a:pt x="5369584" y="1622336"/>
                  <a:pt x="5367397" y="1624322"/>
                </a:cubicBezTo>
                <a:cubicBezTo>
                  <a:pt x="5374357" y="1624051"/>
                  <a:pt x="5389300" y="1617576"/>
                  <a:pt x="5388268" y="1623508"/>
                </a:cubicBezTo>
                <a:cubicBezTo>
                  <a:pt x="5387590" y="1627407"/>
                  <a:pt x="5334099" y="1630961"/>
                  <a:pt x="5339249" y="1637211"/>
                </a:cubicBezTo>
                <a:cubicBezTo>
                  <a:pt x="5346971" y="1646581"/>
                  <a:pt x="5405898" y="1619062"/>
                  <a:pt x="5348557" y="1643277"/>
                </a:cubicBezTo>
                <a:cubicBezTo>
                  <a:pt x="5374880" y="1640469"/>
                  <a:pt x="5364142" y="1639509"/>
                  <a:pt x="5347054" y="1651910"/>
                </a:cubicBezTo>
                <a:cubicBezTo>
                  <a:pt x="5342491" y="1655221"/>
                  <a:pt x="5338846" y="1659374"/>
                  <a:pt x="5334741" y="1663107"/>
                </a:cubicBezTo>
                <a:cubicBezTo>
                  <a:pt x="5345050" y="1663419"/>
                  <a:pt x="5357229" y="1658541"/>
                  <a:pt x="5365669" y="1664043"/>
                </a:cubicBezTo>
                <a:cubicBezTo>
                  <a:pt x="5371874" y="1668087"/>
                  <a:pt x="5351114" y="1667114"/>
                  <a:pt x="5344049" y="1669174"/>
                </a:cubicBezTo>
                <a:cubicBezTo>
                  <a:pt x="5338350" y="1670833"/>
                  <a:pt x="5332988" y="1673177"/>
                  <a:pt x="5327458" y="1675180"/>
                </a:cubicBezTo>
                <a:cubicBezTo>
                  <a:pt x="5337767" y="1675492"/>
                  <a:pt x="5348189" y="1674341"/>
                  <a:pt x="5358386" y="1676116"/>
                </a:cubicBezTo>
                <a:lnTo>
                  <a:pt x="5357630" y="1676637"/>
                </a:lnTo>
                <a:lnTo>
                  <a:pt x="5342631" y="1677799"/>
                </a:lnTo>
                <a:lnTo>
                  <a:pt x="5342481" y="1677807"/>
                </a:lnTo>
                <a:cubicBezTo>
                  <a:pt x="5341665" y="1677843"/>
                  <a:pt x="5341546" y="1677845"/>
                  <a:pt x="5342546" y="1677806"/>
                </a:cubicBezTo>
                <a:lnTo>
                  <a:pt x="5342631" y="1677799"/>
                </a:lnTo>
                <a:lnTo>
                  <a:pt x="5346612" y="1677607"/>
                </a:lnTo>
                <a:cubicBezTo>
                  <a:pt x="5350205" y="1677417"/>
                  <a:pt x="5354918" y="1677125"/>
                  <a:pt x="5357398" y="1676799"/>
                </a:cubicBezTo>
                <a:lnTo>
                  <a:pt x="5357630" y="1676637"/>
                </a:lnTo>
                <a:lnTo>
                  <a:pt x="5366189" y="1675973"/>
                </a:lnTo>
                <a:cubicBezTo>
                  <a:pt x="5384017" y="1673874"/>
                  <a:pt x="5384436" y="1672215"/>
                  <a:pt x="5367693" y="1682183"/>
                </a:cubicBezTo>
                <a:cubicBezTo>
                  <a:pt x="5372472" y="1684497"/>
                  <a:pt x="5383846" y="1684844"/>
                  <a:pt x="5382027" y="1689124"/>
                </a:cubicBezTo>
                <a:cubicBezTo>
                  <a:pt x="5378781" y="1696781"/>
                  <a:pt x="5358908" y="1702887"/>
                  <a:pt x="5358908" y="1702887"/>
                </a:cubicBezTo>
                <a:cubicBezTo>
                  <a:pt x="5353628" y="1703450"/>
                  <a:pt x="5346257" y="1708447"/>
                  <a:pt x="5343069" y="1704578"/>
                </a:cubicBezTo>
                <a:cubicBezTo>
                  <a:pt x="5340216" y="1701116"/>
                  <a:pt x="5359371" y="1698521"/>
                  <a:pt x="5354630" y="1697696"/>
                </a:cubicBezTo>
                <a:cubicBezTo>
                  <a:pt x="5348586" y="1696644"/>
                  <a:pt x="5343258" y="1701189"/>
                  <a:pt x="5338037" y="1703702"/>
                </a:cubicBezTo>
                <a:cubicBezTo>
                  <a:pt x="5294501" y="1724654"/>
                  <a:pt x="5345294" y="1705121"/>
                  <a:pt x="5304108" y="1720030"/>
                </a:cubicBezTo>
                <a:cubicBezTo>
                  <a:pt x="5297152" y="1720302"/>
                  <a:pt x="5290227" y="1721133"/>
                  <a:pt x="5283239" y="1720845"/>
                </a:cubicBezTo>
                <a:cubicBezTo>
                  <a:pt x="5267890" y="1720216"/>
                  <a:pt x="5251495" y="1713042"/>
                  <a:pt x="5237221" y="1717283"/>
                </a:cubicBezTo>
                <a:cubicBezTo>
                  <a:pt x="5116302" y="1753210"/>
                  <a:pt x="5245776" y="1754075"/>
                  <a:pt x="5112303" y="1780030"/>
                </a:cubicBezTo>
                <a:cubicBezTo>
                  <a:pt x="5079694" y="1786373"/>
                  <a:pt x="5049064" y="1792160"/>
                  <a:pt x="5018303" y="1798808"/>
                </a:cubicBezTo>
                <a:lnTo>
                  <a:pt x="4937647" y="1819195"/>
                </a:lnTo>
                <a:lnTo>
                  <a:pt x="4954723" y="1832341"/>
                </a:lnTo>
                <a:cubicBezTo>
                  <a:pt x="5004848" y="1883443"/>
                  <a:pt x="4875109" y="1862446"/>
                  <a:pt x="4831785" y="1870690"/>
                </a:cubicBezTo>
                <a:lnTo>
                  <a:pt x="4739738" y="1881712"/>
                </a:lnTo>
                <a:lnTo>
                  <a:pt x="4718754" y="1890239"/>
                </a:lnTo>
                <a:lnTo>
                  <a:pt x="4716239" y="1891426"/>
                </a:lnTo>
                <a:lnTo>
                  <a:pt x="4846768" y="1878262"/>
                </a:lnTo>
                <a:cubicBezTo>
                  <a:pt x="5188807" y="1853403"/>
                  <a:pt x="4998510" y="1869810"/>
                  <a:pt x="4895134" y="1898686"/>
                </a:cubicBezTo>
                <a:cubicBezTo>
                  <a:pt x="4889333" y="1900306"/>
                  <a:pt x="4889592" y="1901204"/>
                  <a:pt x="4893018" y="1901650"/>
                </a:cubicBezTo>
                <a:lnTo>
                  <a:pt x="4902216" y="1901793"/>
                </a:lnTo>
                <a:lnTo>
                  <a:pt x="4851623" y="1903385"/>
                </a:lnTo>
                <a:cubicBezTo>
                  <a:pt x="4825070" y="1904220"/>
                  <a:pt x="4798798" y="1905680"/>
                  <a:pt x="4773658" y="1909639"/>
                </a:cubicBezTo>
                <a:cubicBezTo>
                  <a:pt x="4739299" y="1915051"/>
                  <a:pt x="4687768" y="1895192"/>
                  <a:pt x="4670582" y="1925874"/>
                </a:cubicBezTo>
                <a:cubicBezTo>
                  <a:pt x="4664115" y="1937420"/>
                  <a:pt x="4679012" y="1940375"/>
                  <a:pt x="4698988" y="1940462"/>
                </a:cubicBezTo>
                <a:lnTo>
                  <a:pt x="4719306" y="1939624"/>
                </a:lnTo>
                <a:lnTo>
                  <a:pt x="4723695" y="1946999"/>
                </a:lnTo>
                <a:cubicBezTo>
                  <a:pt x="4728464" y="1951316"/>
                  <a:pt x="4734719" y="1956278"/>
                  <a:pt x="4738003" y="1959946"/>
                </a:cubicBezTo>
                <a:cubicBezTo>
                  <a:pt x="4954033" y="1942863"/>
                  <a:pt x="4728027" y="1958023"/>
                  <a:pt x="4685408" y="1977576"/>
                </a:cubicBezTo>
                <a:cubicBezTo>
                  <a:pt x="4657562" y="1990354"/>
                  <a:pt x="4752674" y="1974764"/>
                  <a:pt x="4785718" y="1972001"/>
                </a:cubicBezTo>
                <a:cubicBezTo>
                  <a:pt x="4827753" y="1968490"/>
                  <a:pt x="4861007" y="1923223"/>
                  <a:pt x="4910613" y="1958757"/>
                </a:cubicBezTo>
                <a:lnTo>
                  <a:pt x="4917793" y="1966132"/>
                </a:lnTo>
                <a:lnTo>
                  <a:pt x="4911585" y="1965930"/>
                </a:lnTo>
                <a:cubicBezTo>
                  <a:pt x="4885416" y="1968148"/>
                  <a:pt x="4784539" y="1984748"/>
                  <a:pt x="4744033" y="1991128"/>
                </a:cubicBezTo>
                <a:cubicBezTo>
                  <a:pt x="4724372" y="1994224"/>
                  <a:pt x="4785432" y="1989409"/>
                  <a:pt x="4804772" y="1985651"/>
                </a:cubicBezTo>
                <a:cubicBezTo>
                  <a:pt x="4813834" y="1983890"/>
                  <a:pt x="4827788" y="1983339"/>
                  <a:pt x="4842919" y="1983002"/>
                </a:cubicBezTo>
                <a:lnTo>
                  <a:pt x="4853095" y="1982692"/>
                </a:lnTo>
                <a:lnTo>
                  <a:pt x="4840591" y="1985641"/>
                </a:lnTo>
                <a:cubicBezTo>
                  <a:pt x="4760821" y="2004229"/>
                  <a:pt x="4662279" y="2026367"/>
                  <a:pt x="4713913" y="2020116"/>
                </a:cubicBezTo>
                <a:cubicBezTo>
                  <a:pt x="4788763" y="2011054"/>
                  <a:pt x="5010783" y="1978558"/>
                  <a:pt x="4938465" y="1992928"/>
                </a:cubicBezTo>
                <a:cubicBezTo>
                  <a:pt x="4869966" y="2006541"/>
                  <a:pt x="4661699" y="2041542"/>
                  <a:pt x="4732967" y="2033765"/>
                </a:cubicBezTo>
                <a:cubicBezTo>
                  <a:pt x="4811454" y="2025200"/>
                  <a:pt x="5039054" y="1983898"/>
                  <a:pt x="4968431" y="2008073"/>
                </a:cubicBezTo>
                <a:cubicBezTo>
                  <a:pt x="4941563" y="2017269"/>
                  <a:pt x="4916435" y="2029774"/>
                  <a:pt x="4887829" y="2035665"/>
                </a:cubicBezTo>
                <a:cubicBezTo>
                  <a:pt x="4842795" y="2044937"/>
                  <a:pt x="4784729" y="2032072"/>
                  <a:pt x="4740908" y="2042660"/>
                </a:cubicBezTo>
                <a:lnTo>
                  <a:pt x="4720742" y="2053305"/>
                </a:lnTo>
                <a:lnTo>
                  <a:pt x="4720699" y="2053298"/>
                </a:lnTo>
                <a:cubicBezTo>
                  <a:pt x="4673459" y="2047045"/>
                  <a:pt x="4638887" y="2052013"/>
                  <a:pt x="4655629" y="2103198"/>
                </a:cubicBezTo>
                <a:lnTo>
                  <a:pt x="4659028" y="2109415"/>
                </a:lnTo>
                <a:lnTo>
                  <a:pt x="4643588" y="2108021"/>
                </a:lnTo>
                <a:cubicBezTo>
                  <a:pt x="4625161" y="2107330"/>
                  <a:pt x="4617772" y="2111075"/>
                  <a:pt x="4635766" y="2125313"/>
                </a:cubicBezTo>
                <a:lnTo>
                  <a:pt x="4639714" y="2127627"/>
                </a:lnTo>
                <a:lnTo>
                  <a:pt x="4628705" y="2129421"/>
                </a:lnTo>
                <a:cubicBezTo>
                  <a:pt x="4610881" y="2132351"/>
                  <a:pt x="4599048" y="2134408"/>
                  <a:pt x="4611179" y="2132982"/>
                </a:cubicBezTo>
                <a:lnTo>
                  <a:pt x="4642553" y="2129292"/>
                </a:lnTo>
                <a:lnTo>
                  <a:pt x="4646786" y="2131775"/>
                </a:lnTo>
                <a:lnTo>
                  <a:pt x="4631852" y="2133624"/>
                </a:lnTo>
                <a:cubicBezTo>
                  <a:pt x="4592365" y="2138583"/>
                  <a:pt x="4553259" y="2144324"/>
                  <a:pt x="4515594" y="2153002"/>
                </a:cubicBezTo>
                <a:cubicBezTo>
                  <a:pt x="4495566" y="2157617"/>
                  <a:pt x="4431516" y="2161301"/>
                  <a:pt x="4455509" y="2166847"/>
                </a:cubicBezTo>
                <a:cubicBezTo>
                  <a:pt x="4498459" y="2176774"/>
                  <a:pt x="4535769" y="2169322"/>
                  <a:pt x="4574219" y="2166553"/>
                </a:cubicBezTo>
                <a:lnTo>
                  <a:pt x="4641736" y="2159577"/>
                </a:lnTo>
                <a:lnTo>
                  <a:pt x="4652561" y="2162222"/>
                </a:lnTo>
                <a:lnTo>
                  <a:pt x="4583674" y="2169732"/>
                </a:lnTo>
                <a:cubicBezTo>
                  <a:pt x="4547047" y="2172762"/>
                  <a:pt x="4510335" y="2175610"/>
                  <a:pt x="4474563" y="2180495"/>
                </a:cubicBezTo>
                <a:cubicBezTo>
                  <a:pt x="4463452" y="2182013"/>
                  <a:pt x="4499062" y="2182977"/>
                  <a:pt x="4510714" y="2182689"/>
                </a:cubicBezTo>
                <a:lnTo>
                  <a:pt x="4690501" y="2175888"/>
                </a:lnTo>
                <a:lnTo>
                  <a:pt x="4692071" y="2177686"/>
                </a:lnTo>
                <a:lnTo>
                  <a:pt x="4686744" y="2179209"/>
                </a:lnTo>
                <a:lnTo>
                  <a:pt x="4687275" y="2179867"/>
                </a:lnTo>
                <a:lnTo>
                  <a:pt x="4511367" y="2191058"/>
                </a:lnTo>
                <a:cubicBezTo>
                  <a:pt x="4492893" y="2192577"/>
                  <a:pt x="4439057" y="2200451"/>
                  <a:pt x="4458120" y="2200320"/>
                </a:cubicBezTo>
                <a:cubicBezTo>
                  <a:pt x="4629076" y="2199143"/>
                  <a:pt x="4658016" y="2195429"/>
                  <a:pt x="4687839" y="2189060"/>
                </a:cubicBezTo>
                <a:lnTo>
                  <a:pt x="4693691" y="2187814"/>
                </a:lnTo>
                <a:lnTo>
                  <a:pt x="4704463" y="2201160"/>
                </a:lnTo>
                <a:cubicBezTo>
                  <a:pt x="4711396" y="2208846"/>
                  <a:pt x="4718884" y="2215161"/>
                  <a:pt x="4725506" y="2214876"/>
                </a:cubicBezTo>
                <a:cubicBezTo>
                  <a:pt x="4799444" y="2211687"/>
                  <a:pt x="4831078" y="2210193"/>
                  <a:pt x="4857252" y="2205226"/>
                </a:cubicBezTo>
                <a:lnTo>
                  <a:pt x="4866086" y="2202848"/>
                </a:lnTo>
                <a:lnTo>
                  <a:pt x="4873869" y="2207950"/>
                </a:lnTo>
                <a:cubicBezTo>
                  <a:pt x="4879362" y="2211881"/>
                  <a:pt x="4883169" y="2215465"/>
                  <a:pt x="4880366" y="2216774"/>
                </a:cubicBezTo>
                <a:cubicBezTo>
                  <a:pt x="4880187" y="2216837"/>
                  <a:pt x="4880008" y="2216898"/>
                  <a:pt x="4879828" y="2216961"/>
                </a:cubicBezTo>
                <a:lnTo>
                  <a:pt x="4841589" y="2219489"/>
                </a:lnTo>
                <a:cubicBezTo>
                  <a:pt x="4805297" y="2220144"/>
                  <a:pt x="4768030" y="2218925"/>
                  <a:pt x="4734586" y="2224806"/>
                </a:cubicBezTo>
                <a:lnTo>
                  <a:pt x="4725796" y="2227682"/>
                </a:lnTo>
                <a:lnTo>
                  <a:pt x="4719304" y="2227995"/>
                </a:lnTo>
                <a:cubicBezTo>
                  <a:pt x="4679494" y="2229898"/>
                  <a:pt x="4662288" y="2231029"/>
                  <a:pt x="4698152" y="2233204"/>
                </a:cubicBezTo>
                <a:lnTo>
                  <a:pt x="4707073" y="2233804"/>
                </a:lnTo>
                <a:lnTo>
                  <a:pt x="4687894" y="2240078"/>
                </a:lnTo>
                <a:cubicBezTo>
                  <a:pt x="4652044" y="2259288"/>
                  <a:pt x="4783930" y="2252393"/>
                  <a:pt x="4829078" y="2251141"/>
                </a:cubicBezTo>
                <a:cubicBezTo>
                  <a:pt x="4884699" y="2249600"/>
                  <a:pt x="4931258" y="2226517"/>
                  <a:pt x="4989473" y="2231722"/>
                </a:cubicBezTo>
                <a:cubicBezTo>
                  <a:pt x="5028678" y="2235227"/>
                  <a:pt x="4922899" y="2251620"/>
                  <a:pt x="4887051" y="2256325"/>
                </a:cubicBezTo>
                <a:cubicBezTo>
                  <a:pt x="4830171" y="2263787"/>
                  <a:pt x="4756007" y="2238466"/>
                  <a:pt x="4711673" y="2268172"/>
                </a:cubicBezTo>
                <a:cubicBezTo>
                  <a:pt x="4695870" y="2278762"/>
                  <a:pt x="4718588" y="2282278"/>
                  <a:pt x="4750692" y="2283344"/>
                </a:cubicBezTo>
                <a:lnTo>
                  <a:pt x="4788745" y="2283595"/>
                </a:lnTo>
                <a:lnTo>
                  <a:pt x="4760692" y="2296964"/>
                </a:lnTo>
                <a:cubicBezTo>
                  <a:pt x="4733885" y="2322763"/>
                  <a:pt x="4849577" y="2313430"/>
                  <a:pt x="4891619" y="2314902"/>
                </a:cubicBezTo>
                <a:lnTo>
                  <a:pt x="4908130" y="2314372"/>
                </a:lnTo>
                <a:lnTo>
                  <a:pt x="4871969" y="2326585"/>
                </a:lnTo>
                <a:lnTo>
                  <a:pt x="4850728" y="2328482"/>
                </a:lnTo>
                <a:cubicBezTo>
                  <a:pt x="4822605" y="2330928"/>
                  <a:pt x="4788117" y="2334148"/>
                  <a:pt x="4806946" y="2336417"/>
                </a:cubicBezTo>
                <a:cubicBezTo>
                  <a:pt x="4827067" y="2338841"/>
                  <a:pt x="4847571" y="2334381"/>
                  <a:pt x="4868065" y="2327903"/>
                </a:cubicBezTo>
                <a:lnTo>
                  <a:pt x="4871969" y="2326585"/>
                </a:lnTo>
                <a:lnTo>
                  <a:pt x="4874523" y="2326357"/>
                </a:lnTo>
                <a:cubicBezTo>
                  <a:pt x="4891981" y="2324596"/>
                  <a:pt x="4910532" y="2324840"/>
                  <a:pt x="4929379" y="2325632"/>
                </a:cubicBezTo>
                <a:lnTo>
                  <a:pt x="4963857" y="2327198"/>
                </a:lnTo>
                <a:lnTo>
                  <a:pt x="4972530" y="2329637"/>
                </a:lnTo>
                <a:cubicBezTo>
                  <a:pt x="4981713" y="2332095"/>
                  <a:pt x="4993921" y="2335234"/>
                  <a:pt x="5000080" y="2337008"/>
                </a:cubicBezTo>
                <a:lnTo>
                  <a:pt x="5011656" y="2337498"/>
                </a:lnTo>
                <a:lnTo>
                  <a:pt x="5031970" y="2342903"/>
                </a:lnTo>
                <a:lnTo>
                  <a:pt x="5038614" y="2343184"/>
                </a:lnTo>
                <a:lnTo>
                  <a:pt x="5041601" y="2346487"/>
                </a:lnTo>
                <a:lnTo>
                  <a:pt x="5046204" y="2356435"/>
                </a:lnTo>
                <a:lnTo>
                  <a:pt x="5038564" y="2356812"/>
                </a:lnTo>
                <a:lnTo>
                  <a:pt x="5027039" y="2356325"/>
                </a:lnTo>
                <a:cubicBezTo>
                  <a:pt x="5020878" y="2354548"/>
                  <a:pt x="5014549" y="2352105"/>
                  <a:pt x="5008563" y="2350998"/>
                </a:cubicBezTo>
                <a:cubicBezTo>
                  <a:pt x="5003868" y="2350131"/>
                  <a:pt x="4990317" y="2349037"/>
                  <a:pt x="4995149" y="2350430"/>
                </a:cubicBezTo>
                <a:lnTo>
                  <a:pt x="5021251" y="2357670"/>
                </a:lnTo>
                <a:lnTo>
                  <a:pt x="4991357" y="2359150"/>
                </a:lnTo>
                <a:lnTo>
                  <a:pt x="4979846" y="2360332"/>
                </a:lnTo>
                <a:lnTo>
                  <a:pt x="4971741" y="2358526"/>
                </a:lnTo>
                <a:cubicBezTo>
                  <a:pt x="4968891" y="2358406"/>
                  <a:pt x="4971970" y="2359293"/>
                  <a:pt x="4976532" y="2360434"/>
                </a:cubicBezTo>
                <a:lnTo>
                  <a:pt x="4977211" y="2360603"/>
                </a:lnTo>
                <a:lnTo>
                  <a:pt x="4888696" y="2369693"/>
                </a:lnTo>
                <a:cubicBezTo>
                  <a:pt x="4868996" y="2370634"/>
                  <a:pt x="4847770" y="2367765"/>
                  <a:pt x="4827305" y="2366801"/>
                </a:cubicBezTo>
                <a:cubicBezTo>
                  <a:pt x="4808383" y="2365910"/>
                  <a:pt x="4816395" y="2370283"/>
                  <a:pt x="4838036" y="2375821"/>
                </a:cubicBezTo>
                <a:lnTo>
                  <a:pt x="4873353" y="2383283"/>
                </a:lnTo>
                <a:lnTo>
                  <a:pt x="4786274" y="2394295"/>
                </a:lnTo>
                <a:cubicBezTo>
                  <a:pt x="4760641" y="2400808"/>
                  <a:pt x="4816397" y="2397533"/>
                  <a:pt x="4862313" y="2396345"/>
                </a:cubicBezTo>
                <a:lnTo>
                  <a:pt x="4866287" y="2396277"/>
                </a:lnTo>
                <a:lnTo>
                  <a:pt x="4845068" y="2398977"/>
                </a:lnTo>
                <a:lnTo>
                  <a:pt x="4844907" y="2398995"/>
                </a:lnTo>
                <a:lnTo>
                  <a:pt x="4842857" y="2398992"/>
                </a:lnTo>
                <a:cubicBezTo>
                  <a:pt x="4842792" y="2399071"/>
                  <a:pt x="4842729" y="2399150"/>
                  <a:pt x="4842663" y="2399228"/>
                </a:cubicBezTo>
                <a:lnTo>
                  <a:pt x="4789183" y="2404803"/>
                </a:lnTo>
                <a:lnTo>
                  <a:pt x="4781356" y="2407084"/>
                </a:lnTo>
                <a:lnTo>
                  <a:pt x="4780089" y="2407246"/>
                </a:lnTo>
                <a:cubicBezTo>
                  <a:pt x="4779069" y="2407613"/>
                  <a:pt x="4778046" y="2407979"/>
                  <a:pt x="4777025" y="2408346"/>
                </a:cubicBezTo>
                <a:cubicBezTo>
                  <a:pt x="4776755" y="2408426"/>
                  <a:pt x="4776484" y="2408504"/>
                  <a:pt x="4776214" y="2408583"/>
                </a:cubicBezTo>
                <a:lnTo>
                  <a:pt x="4772909" y="2408896"/>
                </a:lnTo>
                <a:cubicBezTo>
                  <a:pt x="4770137" y="2409201"/>
                  <a:pt x="4768780" y="2409423"/>
                  <a:pt x="4769265" y="2409538"/>
                </a:cubicBezTo>
                <a:lnTo>
                  <a:pt x="4772943" y="2409537"/>
                </a:lnTo>
                <a:lnTo>
                  <a:pt x="4709745" y="2427964"/>
                </a:lnTo>
                <a:cubicBezTo>
                  <a:pt x="4691176" y="2436133"/>
                  <a:pt x="4693673" y="2441224"/>
                  <a:pt x="4709131" y="2443945"/>
                </a:cubicBezTo>
                <a:lnTo>
                  <a:pt x="4728093" y="2445366"/>
                </a:lnTo>
                <a:lnTo>
                  <a:pt x="4698232" y="2447234"/>
                </a:lnTo>
                <a:cubicBezTo>
                  <a:pt x="4660349" y="2449549"/>
                  <a:pt x="4635152" y="2451253"/>
                  <a:pt x="4661222" y="2451671"/>
                </a:cubicBezTo>
                <a:lnTo>
                  <a:pt x="4779676" y="2449850"/>
                </a:lnTo>
                <a:lnTo>
                  <a:pt x="4772587" y="2451288"/>
                </a:lnTo>
                <a:lnTo>
                  <a:pt x="4770270" y="2451518"/>
                </a:lnTo>
                <a:cubicBezTo>
                  <a:pt x="4765993" y="2452099"/>
                  <a:pt x="4761451" y="2452854"/>
                  <a:pt x="4757628" y="2453664"/>
                </a:cubicBezTo>
                <a:lnTo>
                  <a:pt x="4750692" y="2455729"/>
                </a:lnTo>
                <a:lnTo>
                  <a:pt x="4749428" y="2455986"/>
                </a:lnTo>
                <a:lnTo>
                  <a:pt x="4692762" y="2454042"/>
                </a:lnTo>
                <a:cubicBezTo>
                  <a:pt x="4661476" y="2453805"/>
                  <a:pt x="4630629" y="2454629"/>
                  <a:pt x="4600484" y="2457148"/>
                </a:cubicBezTo>
                <a:cubicBezTo>
                  <a:pt x="4573936" y="2459367"/>
                  <a:pt x="4588640" y="2461848"/>
                  <a:pt x="4621434" y="2464574"/>
                </a:cubicBezTo>
                <a:lnTo>
                  <a:pt x="4646869" y="2466455"/>
                </a:lnTo>
                <a:lnTo>
                  <a:pt x="4667237" y="2470993"/>
                </a:lnTo>
                <a:lnTo>
                  <a:pt x="4655689" y="2472990"/>
                </a:lnTo>
                <a:cubicBezTo>
                  <a:pt x="4644040" y="2474835"/>
                  <a:pt x="4683536" y="2481465"/>
                  <a:pt x="4695912" y="2481260"/>
                </a:cubicBezTo>
                <a:lnTo>
                  <a:pt x="4711803" y="2480921"/>
                </a:lnTo>
                <a:lnTo>
                  <a:pt x="4720828" y="2482932"/>
                </a:lnTo>
                <a:lnTo>
                  <a:pt x="4721215" y="2484228"/>
                </a:lnTo>
                <a:cubicBezTo>
                  <a:pt x="4731889" y="2494260"/>
                  <a:pt x="4743784" y="2499075"/>
                  <a:pt x="4754882" y="2503828"/>
                </a:cubicBezTo>
                <a:cubicBezTo>
                  <a:pt x="4759845" y="2505955"/>
                  <a:pt x="4763600" y="2503528"/>
                  <a:pt x="4768296" y="2504396"/>
                </a:cubicBezTo>
                <a:lnTo>
                  <a:pt x="4772699" y="2505666"/>
                </a:lnTo>
                <a:lnTo>
                  <a:pt x="4754166" y="2506654"/>
                </a:lnTo>
                <a:lnTo>
                  <a:pt x="4741760" y="2507515"/>
                </a:lnTo>
                <a:lnTo>
                  <a:pt x="4730474" y="2505210"/>
                </a:lnTo>
                <a:cubicBezTo>
                  <a:pt x="4721976" y="2503445"/>
                  <a:pt x="4716275" y="2502231"/>
                  <a:pt x="4712613" y="2501436"/>
                </a:cubicBezTo>
                <a:lnTo>
                  <a:pt x="4709242" y="2500680"/>
                </a:lnTo>
                <a:lnTo>
                  <a:pt x="4709007" y="2500619"/>
                </a:lnTo>
                <a:cubicBezTo>
                  <a:pt x="4707561" y="2500274"/>
                  <a:pt x="4706631" y="2500081"/>
                  <a:pt x="4706978" y="2500173"/>
                </a:cubicBezTo>
                <a:lnTo>
                  <a:pt x="4709242" y="2500680"/>
                </a:lnTo>
                <a:lnTo>
                  <a:pt x="4714137" y="2501971"/>
                </a:lnTo>
                <a:cubicBezTo>
                  <a:pt x="4721017" y="2504025"/>
                  <a:pt x="4723996" y="2506358"/>
                  <a:pt x="4674398" y="2500420"/>
                </a:cubicBezTo>
                <a:cubicBezTo>
                  <a:pt x="4668538" y="2499717"/>
                  <a:pt x="4661620" y="2495335"/>
                  <a:pt x="4655921" y="2495093"/>
                </a:cubicBezTo>
                <a:cubicBezTo>
                  <a:pt x="4650222" y="2494853"/>
                  <a:pt x="4634538" y="2496290"/>
                  <a:pt x="4640864" y="2499000"/>
                </a:cubicBezTo>
                <a:lnTo>
                  <a:pt x="4657126" y="2504683"/>
                </a:lnTo>
                <a:lnTo>
                  <a:pt x="4652633" y="2504041"/>
                </a:lnTo>
                <a:cubicBezTo>
                  <a:pt x="4641219" y="2502900"/>
                  <a:pt x="4630277" y="2503095"/>
                  <a:pt x="4619099" y="2502621"/>
                </a:cubicBezTo>
                <a:lnTo>
                  <a:pt x="4605684" y="2502053"/>
                </a:lnTo>
                <a:lnTo>
                  <a:pt x="4632321" y="2515875"/>
                </a:lnTo>
                <a:lnTo>
                  <a:pt x="4615963" y="2517220"/>
                </a:lnTo>
                <a:cubicBezTo>
                  <a:pt x="4593550" y="2519185"/>
                  <a:pt x="4617282" y="2520398"/>
                  <a:pt x="4652319" y="2520850"/>
                </a:cubicBezTo>
                <a:lnTo>
                  <a:pt x="4659496" y="2520863"/>
                </a:lnTo>
                <a:lnTo>
                  <a:pt x="4666179" y="2522791"/>
                </a:lnTo>
                <a:cubicBezTo>
                  <a:pt x="4679212" y="2525417"/>
                  <a:pt x="4691689" y="2526140"/>
                  <a:pt x="4704776" y="2528968"/>
                </a:cubicBezTo>
                <a:lnTo>
                  <a:pt x="4706505" y="2529345"/>
                </a:lnTo>
                <a:lnTo>
                  <a:pt x="4635018" y="2530869"/>
                </a:lnTo>
                <a:cubicBezTo>
                  <a:pt x="4627554" y="2531493"/>
                  <a:pt x="4636579" y="2535878"/>
                  <a:pt x="4649432" y="2540181"/>
                </a:cubicBezTo>
                <a:lnTo>
                  <a:pt x="4661851" y="2543753"/>
                </a:lnTo>
                <a:lnTo>
                  <a:pt x="4658594" y="2544528"/>
                </a:lnTo>
                <a:cubicBezTo>
                  <a:pt x="4653823" y="2544756"/>
                  <a:pt x="4645577" y="2544636"/>
                  <a:pt x="4631132" y="2544025"/>
                </a:cubicBezTo>
                <a:cubicBezTo>
                  <a:pt x="4625432" y="2543783"/>
                  <a:pt x="4618354" y="2538939"/>
                  <a:pt x="4612655" y="2538698"/>
                </a:cubicBezTo>
                <a:cubicBezTo>
                  <a:pt x="4606955" y="2538456"/>
                  <a:pt x="4591200" y="2538880"/>
                  <a:pt x="4597597" y="2542604"/>
                </a:cubicBezTo>
                <a:cubicBezTo>
                  <a:pt x="4618922" y="2555020"/>
                  <a:pt x="4626107" y="2545572"/>
                  <a:pt x="4642902" y="2549066"/>
                </a:cubicBezTo>
                <a:lnTo>
                  <a:pt x="4706117" y="2564260"/>
                </a:lnTo>
                <a:lnTo>
                  <a:pt x="4634209" y="2566632"/>
                </a:lnTo>
                <a:cubicBezTo>
                  <a:pt x="4605532" y="2569115"/>
                  <a:pt x="4698612" y="2580700"/>
                  <a:pt x="4728985" y="2582377"/>
                </a:cubicBezTo>
                <a:cubicBezTo>
                  <a:pt x="4737856" y="2582866"/>
                  <a:pt x="4748316" y="2582384"/>
                  <a:pt x="4759762" y="2581273"/>
                </a:cubicBezTo>
                <a:lnTo>
                  <a:pt x="4779743" y="2578617"/>
                </a:lnTo>
                <a:lnTo>
                  <a:pt x="4812483" y="2588056"/>
                </a:lnTo>
                <a:lnTo>
                  <a:pt x="4894087" y="2604504"/>
                </a:lnTo>
                <a:lnTo>
                  <a:pt x="4890694" y="2604954"/>
                </a:lnTo>
                <a:lnTo>
                  <a:pt x="4853574" y="2599544"/>
                </a:lnTo>
                <a:cubicBezTo>
                  <a:pt x="4835318" y="2597185"/>
                  <a:pt x="4815001" y="2594740"/>
                  <a:pt x="4790718" y="2591677"/>
                </a:cubicBezTo>
                <a:cubicBezTo>
                  <a:pt x="4781503" y="2590515"/>
                  <a:pt x="4773039" y="2591505"/>
                  <a:pt x="4763890" y="2590540"/>
                </a:cubicBezTo>
                <a:cubicBezTo>
                  <a:pt x="4707444" y="2584594"/>
                  <a:pt x="4733467" y="2580218"/>
                  <a:pt x="4703527" y="2587983"/>
                </a:cubicBezTo>
                <a:cubicBezTo>
                  <a:pt x="4697368" y="2586208"/>
                  <a:pt x="4678856" y="2580720"/>
                  <a:pt x="4685050" y="2582657"/>
                </a:cubicBezTo>
                <a:lnTo>
                  <a:pt x="4724111" y="2595871"/>
                </a:lnTo>
                <a:lnTo>
                  <a:pt x="4718168" y="2595148"/>
                </a:lnTo>
                <a:cubicBezTo>
                  <a:pt x="4701801" y="2593700"/>
                  <a:pt x="4716921" y="2597979"/>
                  <a:pt x="4745628" y="2602302"/>
                </a:cubicBezTo>
                <a:lnTo>
                  <a:pt x="4747046" y="2602463"/>
                </a:lnTo>
                <a:lnTo>
                  <a:pt x="4770728" y="2609005"/>
                </a:lnTo>
                <a:cubicBezTo>
                  <a:pt x="4807845" y="2615865"/>
                  <a:pt x="4837639" y="2620538"/>
                  <a:pt x="4866970" y="2626137"/>
                </a:cubicBezTo>
                <a:lnTo>
                  <a:pt x="4870422" y="2626874"/>
                </a:lnTo>
                <a:lnTo>
                  <a:pt x="4844669" y="2626436"/>
                </a:lnTo>
                <a:cubicBezTo>
                  <a:pt x="4768732" y="2624447"/>
                  <a:pt x="4632464" y="2617343"/>
                  <a:pt x="4689259" y="2626607"/>
                </a:cubicBezTo>
                <a:lnTo>
                  <a:pt x="4730107" y="2631811"/>
                </a:lnTo>
                <a:lnTo>
                  <a:pt x="4739113" y="2633312"/>
                </a:lnTo>
                <a:cubicBezTo>
                  <a:pt x="4757907" y="2636111"/>
                  <a:pt x="4766192" y="2636776"/>
                  <a:pt x="4797819" y="2646503"/>
                </a:cubicBezTo>
                <a:lnTo>
                  <a:pt x="4847202" y="2662651"/>
                </a:lnTo>
                <a:lnTo>
                  <a:pt x="4803742" y="2664367"/>
                </a:lnTo>
                <a:cubicBezTo>
                  <a:pt x="4779398" y="2667547"/>
                  <a:pt x="4907229" y="2674275"/>
                  <a:pt x="4888261" y="2686985"/>
                </a:cubicBezTo>
                <a:cubicBezTo>
                  <a:pt x="4860254" y="2705750"/>
                  <a:pt x="4647575" y="2671933"/>
                  <a:pt x="4810665" y="2702352"/>
                </a:cubicBezTo>
                <a:lnTo>
                  <a:pt x="4842258" y="2708178"/>
                </a:lnTo>
                <a:lnTo>
                  <a:pt x="4822233" y="2712033"/>
                </a:lnTo>
                <a:lnTo>
                  <a:pt x="4723782" y="2700217"/>
                </a:lnTo>
                <a:cubicBezTo>
                  <a:pt x="4672048" y="2694863"/>
                  <a:pt x="4621784" y="2692965"/>
                  <a:pt x="4576423" y="2702214"/>
                </a:cubicBezTo>
                <a:cubicBezTo>
                  <a:pt x="4571911" y="2703134"/>
                  <a:pt x="4568611" y="2704030"/>
                  <a:pt x="4566410" y="2704900"/>
                </a:cubicBezTo>
                <a:cubicBezTo>
                  <a:pt x="4565497" y="2705579"/>
                  <a:pt x="4564585" y="2706258"/>
                  <a:pt x="4563672" y="2706936"/>
                </a:cubicBezTo>
                <a:lnTo>
                  <a:pt x="4527896" y="2706102"/>
                </a:lnTo>
                <a:cubicBezTo>
                  <a:pt x="4484965" y="2706395"/>
                  <a:pt x="4467946" y="2711829"/>
                  <a:pt x="4510151" y="2729010"/>
                </a:cubicBezTo>
                <a:lnTo>
                  <a:pt x="4552898" y="2742668"/>
                </a:lnTo>
                <a:lnTo>
                  <a:pt x="4513693" y="2741169"/>
                </a:lnTo>
                <a:cubicBezTo>
                  <a:pt x="4470673" y="2740430"/>
                  <a:pt x="4453228" y="2743879"/>
                  <a:pt x="4494360" y="2757202"/>
                </a:cubicBezTo>
                <a:lnTo>
                  <a:pt x="4545665" y="2768268"/>
                </a:lnTo>
                <a:lnTo>
                  <a:pt x="4488827" y="2778520"/>
                </a:lnTo>
                <a:cubicBezTo>
                  <a:pt x="4413639" y="2791600"/>
                  <a:pt x="4433496" y="2796651"/>
                  <a:pt x="4489380" y="2797950"/>
                </a:cubicBezTo>
                <a:lnTo>
                  <a:pt x="4499158" y="2798064"/>
                </a:lnTo>
                <a:lnTo>
                  <a:pt x="4500644" y="2798927"/>
                </a:lnTo>
                <a:cubicBezTo>
                  <a:pt x="4504276" y="2800466"/>
                  <a:pt x="4509354" y="2802256"/>
                  <a:pt x="4516025" y="2804322"/>
                </a:cubicBezTo>
                <a:cubicBezTo>
                  <a:pt x="4535249" y="2810277"/>
                  <a:pt x="4555912" y="2812626"/>
                  <a:pt x="4577424" y="2812543"/>
                </a:cubicBezTo>
                <a:lnTo>
                  <a:pt x="4632126" y="2807303"/>
                </a:lnTo>
                <a:lnTo>
                  <a:pt x="4757248" y="2831076"/>
                </a:lnTo>
                <a:cubicBezTo>
                  <a:pt x="4789573" y="2837176"/>
                  <a:pt x="4805225" y="2839869"/>
                  <a:pt x="4813059" y="2841238"/>
                </a:cubicBezTo>
                <a:lnTo>
                  <a:pt x="4814743" y="2841556"/>
                </a:lnTo>
                <a:lnTo>
                  <a:pt x="4797435" y="2841315"/>
                </a:lnTo>
                <a:cubicBezTo>
                  <a:pt x="4763589" y="2841077"/>
                  <a:pt x="4724246" y="2841137"/>
                  <a:pt x="4687651" y="2841049"/>
                </a:cubicBezTo>
                <a:lnTo>
                  <a:pt x="4640710" y="2840776"/>
                </a:lnTo>
                <a:lnTo>
                  <a:pt x="4628676" y="2835524"/>
                </a:lnTo>
                <a:cubicBezTo>
                  <a:pt x="4622700" y="2832711"/>
                  <a:pt x="4622464" y="2833658"/>
                  <a:pt x="4604764" y="2838248"/>
                </a:cubicBezTo>
                <a:lnTo>
                  <a:pt x="4609256" y="2840199"/>
                </a:lnTo>
                <a:lnTo>
                  <a:pt x="4594358" y="2839891"/>
                </a:lnTo>
                <a:cubicBezTo>
                  <a:pt x="4591531" y="2839789"/>
                  <a:pt x="4597558" y="2841195"/>
                  <a:pt x="4603578" y="2842583"/>
                </a:cubicBezTo>
                <a:lnTo>
                  <a:pt x="4610622" y="2844256"/>
                </a:lnTo>
                <a:lnTo>
                  <a:pt x="4605487" y="2844605"/>
                </a:lnTo>
                <a:lnTo>
                  <a:pt x="4581911" y="2842771"/>
                </a:lnTo>
                <a:lnTo>
                  <a:pt x="4545820" y="2839372"/>
                </a:lnTo>
                <a:lnTo>
                  <a:pt x="4522055" y="2835505"/>
                </a:lnTo>
                <a:cubicBezTo>
                  <a:pt x="4507358" y="2835046"/>
                  <a:pt x="4522602" y="2837013"/>
                  <a:pt x="4545237" y="2839318"/>
                </a:cubicBezTo>
                <a:lnTo>
                  <a:pt x="4545820" y="2839372"/>
                </a:lnTo>
                <a:lnTo>
                  <a:pt x="4582897" y="2845408"/>
                </a:lnTo>
                <a:lnTo>
                  <a:pt x="4585679" y="2846254"/>
                </a:lnTo>
                <a:lnTo>
                  <a:pt x="4575861" y="2847288"/>
                </a:lnTo>
                <a:cubicBezTo>
                  <a:pt x="4569141" y="2848007"/>
                  <a:pt x="4561568" y="2848810"/>
                  <a:pt x="4552884" y="2849684"/>
                </a:cubicBezTo>
                <a:cubicBezTo>
                  <a:pt x="4546550" y="2850319"/>
                  <a:pt x="4566635" y="2851088"/>
                  <a:pt x="4573004" y="2850536"/>
                </a:cubicBezTo>
                <a:cubicBezTo>
                  <a:pt x="4582165" y="2849741"/>
                  <a:pt x="4585858" y="2848571"/>
                  <a:pt x="4587280" y="2847563"/>
                </a:cubicBezTo>
                <a:lnTo>
                  <a:pt x="4587521" y="2846813"/>
                </a:lnTo>
                <a:lnTo>
                  <a:pt x="4625362" y="2858314"/>
                </a:lnTo>
                <a:lnTo>
                  <a:pt x="4582951" y="2857720"/>
                </a:lnTo>
                <a:cubicBezTo>
                  <a:pt x="4528689" y="2857103"/>
                  <a:pt x="4490761" y="2857260"/>
                  <a:pt x="4466322" y="2857875"/>
                </a:cubicBezTo>
                <a:lnTo>
                  <a:pt x="4449030" y="2858663"/>
                </a:lnTo>
                <a:lnTo>
                  <a:pt x="4429083" y="2856418"/>
                </a:lnTo>
                <a:cubicBezTo>
                  <a:pt x="4405333" y="2854887"/>
                  <a:pt x="4384005" y="2854954"/>
                  <a:pt x="4367583" y="2857450"/>
                </a:cubicBezTo>
                <a:lnTo>
                  <a:pt x="4365195" y="2858106"/>
                </a:lnTo>
                <a:lnTo>
                  <a:pt x="4365399" y="2858352"/>
                </a:lnTo>
                <a:cubicBezTo>
                  <a:pt x="4365461" y="2862278"/>
                  <a:pt x="4361442" y="2864393"/>
                  <a:pt x="4356402" y="2866055"/>
                </a:cubicBezTo>
                <a:lnTo>
                  <a:pt x="4353116" y="2867139"/>
                </a:lnTo>
                <a:lnTo>
                  <a:pt x="4363268" y="2866782"/>
                </a:lnTo>
                <a:cubicBezTo>
                  <a:pt x="4372386" y="2866617"/>
                  <a:pt x="4385834" y="2866590"/>
                  <a:pt x="4401855" y="2866640"/>
                </a:cubicBezTo>
                <a:cubicBezTo>
                  <a:pt x="4433897" y="2866739"/>
                  <a:pt x="4476231" y="2867145"/>
                  <a:pt x="4514793" y="2867365"/>
                </a:cubicBezTo>
                <a:lnTo>
                  <a:pt x="4518951" y="2867379"/>
                </a:lnTo>
                <a:lnTo>
                  <a:pt x="4552560" y="2873222"/>
                </a:lnTo>
                <a:lnTo>
                  <a:pt x="4521989" y="2873235"/>
                </a:lnTo>
                <a:cubicBezTo>
                  <a:pt x="4470708" y="2873496"/>
                  <a:pt x="4419181" y="2873101"/>
                  <a:pt x="4366386" y="2869370"/>
                </a:cubicBezTo>
                <a:lnTo>
                  <a:pt x="4351117" y="2867798"/>
                </a:lnTo>
                <a:lnTo>
                  <a:pt x="4341282" y="2871041"/>
                </a:lnTo>
                <a:lnTo>
                  <a:pt x="4337516" y="2871325"/>
                </a:lnTo>
                <a:lnTo>
                  <a:pt x="4335527" y="2873055"/>
                </a:lnTo>
                <a:lnTo>
                  <a:pt x="4335491" y="2874693"/>
                </a:lnTo>
                <a:lnTo>
                  <a:pt x="4341847" y="2875840"/>
                </a:lnTo>
                <a:lnTo>
                  <a:pt x="4344074" y="2878755"/>
                </a:lnTo>
                <a:lnTo>
                  <a:pt x="4352329" y="2878450"/>
                </a:lnTo>
                <a:cubicBezTo>
                  <a:pt x="4377963" y="2877827"/>
                  <a:pt x="4406922" y="2877466"/>
                  <a:pt x="4435468" y="2877073"/>
                </a:cubicBezTo>
                <a:lnTo>
                  <a:pt x="4480497" y="2876194"/>
                </a:lnTo>
                <a:lnTo>
                  <a:pt x="4482708" y="2875427"/>
                </a:lnTo>
                <a:lnTo>
                  <a:pt x="4484563" y="2876114"/>
                </a:lnTo>
                <a:lnTo>
                  <a:pt x="4516111" y="2875499"/>
                </a:lnTo>
                <a:lnTo>
                  <a:pt x="4554707" y="2873594"/>
                </a:lnTo>
                <a:lnTo>
                  <a:pt x="4559531" y="2874433"/>
                </a:lnTo>
                <a:lnTo>
                  <a:pt x="4567258" y="2873216"/>
                </a:lnTo>
                <a:lnTo>
                  <a:pt x="4562519" y="2873218"/>
                </a:lnTo>
                <a:lnTo>
                  <a:pt x="4569306" y="2872893"/>
                </a:lnTo>
                <a:lnTo>
                  <a:pt x="4587878" y="2869967"/>
                </a:lnTo>
                <a:lnTo>
                  <a:pt x="4594610" y="2872468"/>
                </a:lnTo>
                <a:lnTo>
                  <a:pt x="4622339" y="2872262"/>
                </a:lnTo>
                <a:cubicBezTo>
                  <a:pt x="4638778" y="2872357"/>
                  <a:pt x="4654664" y="2872607"/>
                  <a:pt x="4666212" y="2872837"/>
                </a:cubicBezTo>
                <a:lnTo>
                  <a:pt x="4670956" y="2872945"/>
                </a:lnTo>
                <a:lnTo>
                  <a:pt x="4671594" y="2873170"/>
                </a:lnTo>
                <a:lnTo>
                  <a:pt x="4596586" y="2873203"/>
                </a:lnTo>
                <a:lnTo>
                  <a:pt x="4599132" y="2874150"/>
                </a:lnTo>
                <a:cubicBezTo>
                  <a:pt x="4602884" y="2875543"/>
                  <a:pt x="4605251" y="2877022"/>
                  <a:pt x="4602079" y="2878841"/>
                </a:cubicBezTo>
                <a:lnTo>
                  <a:pt x="4593749" y="2880826"/>
                </a:lnTo>
                <a:lnTo>
                  <a:pt x="4628266" y="2888003"/>
                </a:lnTo>
                <a:cubicBezTo>
                  <a:pt x="4669377" y="2897073"/>
                  <a:pt x="4688140" y="2902655"/>
                  <a:pt x="4656246" y="2895283"/>
                </a:cubicBezTo>
                <a:cubicBezTo>
                  <a:pt x="4623100" y="2887621"/>
                  <a:pt x="4591849" y="2885575"/>
                  <a:pt x="4561551" y="2886361"/>
                </a:cubicBezTo>
                <a:lnTo>
                  <a:pt x="4541908" y="2888142"/>
                </a:lnTo>
                <a:lnTo>
                  <a:pt x="4542947" y="2888158"/>
                </a:lnTo>
                <a:cubicBezTo>
                  <a:pt x="4554664" y="2888387"/>
                  <a:pt x="4566748" y="2887370"/>
                  <a:pt x="4578648" y="2886977"/>
                </a:cubicBezTo>
                <a:cubicBezTo>
                  <a:pt x="4584255" y="2889058"/>
                  <a:pt x="4596492" y="2886430"/>
                  <a:pt x="4595467" y="2893217"/>
                </a:cubicBezTo>
                <a:cubicBezTo>
                  <a:pt x="4594550" y="2899287"/>
                  <a:pt x="4583273" y="2895486"/>
                  <a:pt x="4577273" y="2896084"/>
                </a:cubicBezTo>
                <a:lnTo>
                  <a:pt x="4531820" y="2899788"/>
                </a:lnTo>
                <a:lnTo>
                  <a:pt x="4538083" y="2901210"/>
                </a:lnTo>
                <a:lnTo>
                  <a:pt x="4561009" y="2900868"/>
                </a:lnTo>
                <a:cubicBezTo>
                  <a:pt x="4563946" y="2900824"/>
                  <a:pt x="4573160" y="2898235"/>
                  <a:pt x="4570106" y="2899435"/>
                </a:cubicBezTo>
                <a:lnTo>
                  <a:pt x="4553802" y="2904777"/>
                </a:lnTo>
                <a:lnTo>
                  <a:pt x="4566498" y="2907658"/>
                </a:lnTo>
                <a:lnTo>
                  <a:pt x="4570565" y="2907408"/>
                </a:lnTo>
                <a:lnTo>
                  <a:pt x="4571302" y="2907375"/>
                </a:lnTo>
                <a:lnTo>
                  <a:pt x="4576152" y="2905996"/>
                </a:lnTo>
                <a:lnTo>
                  <a:pt x="4579202" y="2907015"/>
                </a:lnTo>
                <a:lnTo>
                  <a:pt x="4597952" y="2906158"/>
                </a:lnTo>
                <a:lnTo>
                  <a:pt x="4627693" y="2915319"/>
                </a:lnTo>
                <a:lnTo>
                  <a:pt x="4626586" y="2915345"/>
                </a:lnTo>
                <a:lnTo>
                  <a:pt x="4635202" y="2917761"/>
                </a:lnTo>
                <a:lnTo>
                  <a:pt x="4635609" y="2917758"/>
                </a:lnTo>
                <a:lnTo>
                  <a:pt x="4636139" y="2917921"/>
                </a:lnTo>
                <a:lnTo>
                  <a:pt x="4636070" y="2918005"/>
                </a:lnTo>
                <a:lnTo>
                  <a:pt x="4661495" y="2925134"/>
                </a:lnTo>
                <a:lnTo>
                  <a:pt x="4667801" y="2924234"/>
                </a:lnTo>
                <a:cubicBezTo>
                  <a:pt x="4672105" y="2923619"/>
                  <a:pt x="4676332" y="2922582"/>
                  <a:pt x="4680248" y="2919860"/>
                </a:cubicBezTo>
                <a:lnTo>
                  <a:pt x="4680277" y="2919765"/>
                </a:lnTo>
                <a:lnTo>
                  <a:pt x="4683372" y="2920282"/>
                </a:lnTo>
                <a:cubicBezTo>
                  <a:pt x="4685415" y="2920669"/>
                  <a:pt x="4686617" y="2920952"/>
                  <a:pt x="4686727" y="2921061"/>
                </a:cubicBezTo>
                <a:cubicBezTo>
                  <a:pt x="4687105" y="2921438"/>
                  <a:pt x="4680394" y="2922669"/>
                  <a:pt x="4670438" y="2924126"/>
                </a:cubicBezTo>
                <a:lnTo>
                  <a:pt x="4661968" y="2925267"/>
                </a:lnTo>
                <a:lnTo>
                  <a:pt x="4667021" y="2926683"/>
                </a:lnTo>
                <a:lnTo>
                  <a:pt x="4667342" y="2926665"/>
                </a:lnTo>
                <a:lnTo>
                  <a:pt x="4668059" y="2926975"/>
                </a:lnTo>
                <a:lnTo>
                  <a:pt x="4679284" y="2930122"/>
                </a:lnTo>
                <a:lnTo>
                  <a:pt x="4674323" y="2929690"/>
                </a:lnTo>
                <a:lnTo>
                  <a:pt x="4674314" y="2931040"/>
                </a:lnTo>
                <a:lnTo>
                  <a:pt x="4673991" y="2931089"/>
                </a:lnTo>
                <a:lnTo>
                  <a:pt x="4674322" y="2929689"/>
                </a:lnTo>
                <a:lnTo>
                  <a:pt x="4664234" y="2928811"/>
                </a:lnTo>
                <a:lnTo>
                  <a:pt x="4657259" y="2927382"/>
                </a:lnTo>
                <a:lnTo>
                  <a:pt x="4638624" y="2930863"/>
                </a:lnTo>
                <a:cubicBezTo>
                  <a:pt x="4632655" y="2931311"/>
                  <a:pt x="4614768" y="2933184"/>
                  <a:pt x="4620430" y="2933730"/>
                </a:cubicBezTo>
                <a:cubicBezTo>
                  <a:pt x="4631840" y="2934829"/>
                  <a:pt x="4644102" y="2933452"/>
                  <a:pt x="4656129" y="2932550"/>
                </a:cubicBezTo>
                <a:cubicBezTo>
                  <a:pt x="4659113" y="2932325"/>
                  <a:pt x="4664845" y="2932185"/>
                  <a:pt x="4669238" y="2931812"/>
                </a:cubicBezTo>
                <a:lnTo>
                  <a:pt x="4673991" y="2931089"/>
                </a:lnTo>
                <a:lnTo>
                  <a:pt x="4673554" y="2932928"/>
                </a:lnTo>
                <a:cubicBezTo>
                  <a:pt x="4668313" y="2935166"/>
                  <a:pt x="4651892" y="2934884"/>
                  <a:pt x="4644415" y="2936617"/>
                </a:cubicBezTo>
                <a:cubicBezTo>
                  <a:pt x="4626000" y="2940887"/>
                  <a:pt x="4608777" y="2937788"/>
                  <a:pt x="4590520" y="2940665"/>
                </a:cubicBezTo>
                <a:cubicBezTo>
                  <a:pt x="4584269" y="2941650"/>
                  <a:pt x="4602034" y="2942233"/>
                  <a:pt x="4608026" y="2942351"/>
                </a:cubicBezTo>
                <a:cubicBezTo>
                  <a:pt x="4627140" y="2942726"/>
                  <a:pt x="4646530" y="2942211"/>
                  <a:pt x="4665782" y="2942141"/>
                </a:cubicBezTo>
                <a:cubicBezTo>
                  <a:pt x="4670779" y="2945797"/>
                  <a:pt x="4682036" y="2946739"/>
                  <a:pt x="4685469" y="2951075"/>
                </a:cubicBezTo>
                <a:lnTo>
                  <a:pt x="4685563" y="2952839"/>
                </a:lnTo>
                <a:lnTo>
                  <a:pt x="4705519" y="2957870"/>
                </a:lnTo>
                <a:lnTo>
                  <a:pt x="4698587" y="2960051"/>
                </a:lnTo>
                <a:lnTo>
                  <a:pt x="4694588" y="2960906"/>
                </a:lnTo>
                <a:lnTo>
                  <a:pt x="4683480" y="2957919"/>
                </a:lnTo>
                <a:lnTo>
                  <a:pt x="4672836" y="2963257"/>
                </a:lnTo>
                <a:lnTo>
                  <a:pt x="4661284" y="2963561"/>
                </a:lnTo>
                <a:lnTo>
                  <a:pt x="4668989" y="2965641"/>
                </a:lnTo>
                <a:lnTo>
                  <a:pt x="4640613" y="2970088"/>
                </a:lnTo>
                <a:cubicBezTo>
                  <a:pt x="4633651" y="2971000"/>
                  <a:pt x="4626918" y="2971794"/>
                  <a:pt x="4620816" y="2972426"/>
                </a:cubicBezTo>
                <a:lnTo>
                  <a:pt x="4614282" y="2972979"/>
                </a:lnTo>
                <a:lnTo>
                  <a:pt x="4604154" y="2971851"/>
                </a:lnTo>
                <a:lnTo>
                  <a:pt x="4601282" y="2972304"/>
                </a:lnTo>
                <a:cubicBezTo>
                  <a:pt x="4618844" y="2980861"/>
                  <a:pt x="4625094" y="2985164"/>
                  <a:pt x="4645258" y="2989820"/>
                </a:cubicBezTo>
                <a:cubicBezTo>
                  <a:pt x="4648672" y="2990608"/>
                  <a:pt x="4660004" y="2988030"/>
                  <a:pt x="4656286" y="2990305"/>
                </a:cubicBezTo>
                <a:cubicBezTo>
                  <a:pt x="4647428" y="2995724"/>
                  <a:pt x="4620677" y="2997052"/>
                  <a:pt x="4612731" y="2999390"/>
                </a:cubicBezTo>
                <a:cubicBezTo>
                  <a:pt x="4609303" y="3000399"/>
                  <a:pt x="4600378" y="3003981"/>
                  <a:pt x="4602946" y="3005376"/>
                </a:cubicBezTo>
                <a:cubicBezTo>
                  <a:pt x="4620854" y="3015105"/>
                  <a:pt x="4679889" y="3024326"/>
                  <a:pt x="4699442" y="3027951"/>
                </a:cubicBezTo>
                <a:cubicBezTo>
                  <a:pt x="4701356" y="3037920"/>
                  <a:pt x="4702859" y="3042126"/>
                  <a:pt x="4701337" y="3043908"/>
                </a:cubicBezTo>
                <a:lnTo>
                  <a:pt x="4700109" y="3044420"/>
                </a:lnTo>
                <a:lnTo>
                  <a:pt x="4662366" y="3038238"/>
                </a:lnTo>
                <a:cubicBezTo>
                  <a:pt x="4638041" y="3031950"/>
                  <a:pt x="4647750" y="3035219"/>
                  <a:pt x="4632590" y="3029595"/>
                </a:cubicBezTo>
                <a:cubicBezTo>
                  <a:pt x="4625194" y="3034465"/>
                  <a:pt x="4617834" y="3039416"/>
                  <a:pt x="4610402" y="3044203"/>
                </a:cubicBezTo>
                <a:cubicBezTo>
                  <a:pt x="4607174" y="3046282"/>
                  <a:pt x="4597317" y="3050298"/>
                  <a:pt x="4600618" y="3050189"/>
                </a:cubicBezTo>
                <a:cubicBezTo>
                  <a:pt x="4662465" y="3048144"/>
                  <a:pt x="4630800" y="3035566"/>
                  <a:pt x="4656442" y="3048061"/>
                </a:cubicBezTo>
                <a:cubicBezTo>
                  <a:pt x="4681583" y="3044099"/>
                  <a:pt x="4693608" y="3045718"/>
                  <a:pt x="4698712" y="3045004"/>
                </a:cubicBezTo>
                <a:lnTo>
                  <a:pt x="4700109" y="3044420"/>
                </a:lnTo>
                <a:lnTo>
                  <a:pt x="4707125" y="3045569"/>
                </a:lnTo>
                <a:cubicBezTo>
                  <a:pt x="4750826" y="3049665"/>
                  <a:pt x="4783265" y="3045787"/>
                  <a:pt x="4731703" y="3049536"/>
                </a:cubicBezTo>
                <a:lnTo>
                  <a:pt x="4677809" y="3053583"/>
                </a:lnTo>
                <a:cubicBezTo>
                  <a:pt x="4686219" y="3056702"/>
                  <a:pt x="4693737" y="3061551"/>
                  <a:pt x="4703037" y="3062942"/>
                </a:cubicBezTo>
                <a:cubicBezTo>
                  <a:pt x="4743245" y="3068954"/>
                  <a:pt x="4765195" y="3066542"/>
                  <a:pt x="4804902" y="3064670"/>
                </a:cubicBezTo>
                <a:cubicBezTo>
                  <a:pt x="4808348" y="3066349"/>
                  <a:pt x="4819691" y="3067959"/>
                  <a:pt x="4815241" y="3069708"/>
                </a:cubicBezTo>
                <a:cubicBezTo>
                  <a:pt x="4805290" y="3073619"/>
                  <a:pt x="4795665" y="3071686"/>
                  <a:pt x="4786020" y="3072090"/>
                </a:cubicBezTo>
                <a:cubicBezTo>
                  <a:pt x="4714662" y="3075080"/>
                  <a:pt x="4722770" y="3073893"/>
                  <a:pt x="4653003" y="3070825"/>
                </a:cubicBezTo>
                <a:cubicBezTo>
                  <a:pt x="4655807" y="3071865"/>
                  <a:pt x="4658408" y="3073273"/>
                  <a:pt x="4661413" y="3073945"/>
                </a:cubicBezTo>
                <a:cubicBezTo>
                  <a:pt x="4704695" y="3083627"/>
                  <a:pt x="4726193" y="3083300"/>
                  <a:pt x="4782027" y="3083831"/>
                </a:cubicBezTo>
                <a:lnTo>
                  <a:pt x="4796689" y="3083439"/>
                </a:lnTo>
                <a:lnTo>
                  <a:pt x="4793054" y="3084316"/>
                </a:lnTo>
                <a:cubicBezTo>
                  <a:pt x="4863020" y="3094335"/>
                  <a:pt x="4842985" y="3089493"/>
                  <a:pt x="4725514" y="3090513"/>
                </a:cubicBezTo>
                <a:cubicBezTo>
                  <a:pt x="4759671" y="3107155"/>
                  <a:pt x="4704257" y="3081890"/>
                  <a:pt x="4803949" y="3100377"/>
                </a:cubicBezTo>
                <a:cubicBezTo>
                  <a:pt x="4810627" y="3101616"/>
                  <a:pt x="4796218" y="3102317"/>
                  <a:pt x="4784571" y="3102605"/>
                </a:cubicBezTo>
                <a:lnTo>
                  <a:pt x="4781809" y="3102648"/>
                </a:lnTo>
                <a:lnTo>
                  <a:pt x="4778846" y="3101218"/>
                </a:lnTo>
                <a:cubicBezTo>
                  <a:pt x="4776185" y="3100453"/>
                  <a:pt x="4772911" y="3100082"/>
                  <a:pt x="4770867" y="3098923"/>
                </a:cubicBezTo>
                <a:cubicBezTo>
                  <a:pt x="4762642" y="3099478"/>
                  <a:pt x="4741168" y="3095594"/>
                  <a:pt x="4746194" y="3100588"/>
                </a:cubicBezTo>
                <a:cubicBezTo>
                  <a:pt x="4752264" y="3106620"/>
                  <a:pt x="4764964" y="3102795"/>
                  <a:pt x="4774727" y="3102760"/>
                </a:cubicBezTo>
                <a:lnTo>
                  <a:pt x="4781809" y="3102648"/>
                </a:lnTo>
                <a:lnTo>
                  <a:pt x="4782143" y="3102809"/>
                </a:lnTo>
                <a:cubicBezTo>
                  <a:pt x="4782935" y="3103537"/>
                  <a:pt x="4783344" y="3104511"/>
                  <a:pt x="4783137" y="3105878"/>
                </a:cubicBezTo>
                <a:lnTo>
                  <a:pt x="4782202" y="3107008"/>
                </a:lnTo>
                <a:lnTo>
                  <a:pt x="4779020" y="3107361"/>
                </a:lnTo>
                <a:lnTo>
                  <a:pt x="4771615" y="3108123"/>
                </a:lnTo>
                <a:lnTo>
                  <a:pt x="4769491" y="3108029"/>
                </a:lnTo>
                <a:cubicBezTo>
                  <a:pt x="4766264" y="3108538"/>
                  <a:pt x="4766247" y="3108632"/>
                  <a:pt x="4768236" y="3108470"/>
                </a:cubicBezTo>
                <a:lnTo>
                  <a:pt x="4771615" y="3108123"/>
                </a:lnTo>
                <a:lnTo>
                  <a:pt x="4777762" y="3108393"/>
                </a:lnTo>
                <a:cubicBezTo>
                  <a:pt x="4779140" y="3108454"/>
                  <a:pt x="4780397" y="3108394"/>
                  <a:pt x="4781354" y="3108035"/>
                </a:cubicBezTo>
                <a:lnTo>
                  <a:pt x="4782202" y="3107008"/>
                </a:lnTo>
                <a:lnTo>
                  <a:pt x="4794618" y="3105632"/>
                </a:lnTo>
                <a:cubicBezTo>
                  <a:pt x="4799818" y="3105056"/>
                  <a:pt x="4804616" y="3104532"/>
                  <a:pt x="4807809" y="3104213"/>
                </a:cubicBezTo>
                <a:cubicBezTo>
                  <a:pt x="4850770" y="3134446"/>
                  <a:pt x="4832079" y="3114272"/>
                  <a:pt x="4721942" y="3128854"/>
                </a:cubicBezTo>
                <a:cubicBezTo>
                  <a:pt x="4716605" y="3129561"/>
                  <a:pt x="4732260" y="3128947"/>
                  <a:pt x="4737519" y="3128623"/>
                </a:cubicBezTo>
                <a:cubicBezTo>
                  <a:pt x="4763915" y="3126997"/>
                  <a:pt x="4800761" y="3119355"/>
                  <a:pt x="4823807" y="3130583"/>
                </a:cubicBezTo>
                <a:cubicBezTo>
                  <a:pt x="4826821" y="3132052"/>
                  <a:pt x="4815958" y="3134043"/>
                  <a:pt x="4812092" y="3134651"/>
                </a:cubicBezTo>
                <a:cubicBezTo>
                  <a:pt x="4788579" y="3138356"/>
                  <a:pt x="4727821" y="3129460"/>
                  <a:pt x="4741934" y="3143483"/>
                </a:cubicBezTo>
                <a:cubicBezTo>
                  <a:pt x="4757011" y="3158465"/>
                  <a:pt x="4791280" y="3140153"/>
                  <a:pt x="4815953" y="3138488"/>
                </a:cubicBezTo>
                <a:lnTo>
                  <a:pt x="4817269" y="3138929"/>
                </a:lnTo>
                <a:lnTo>
                  <a:pt x="4815068" y="3139479"/>
                </a:lnTo>
                <a:cubicBezTo>
                  <a:pt x="4800350" y="3143118"/>
                  <a:pt x="4796785" y="3143981"/>
                  <a:pt x="4801546" y="3145172"/>
                </a:cubicBezTo>
                <a:lnTo>
                  <a:pt x="4803142" y="3145469"/>
                </a:lnTo>
                <a:lnTo>
                  <a:pt x="4785397" y="3149182"/>
                </a:lnTo>
                <a:cubicBezTo>
                  <a:pt x="4761278" y="3154355"/>
                  <a:pt x="4741693" y="3159078"/>
                  <a:pt x="4759994" y="3156193"/>
                </a:cubicBezTo>
                <a:cubicBezTo>
                  <a:pt x="4778189" y="3153327"/>
                  <a:pt x="4796482" y="3149871"/>
                  <a:pt x="4814577" y="3147593"/>
                </a:cubicBezTo>
                <a:cubicBezTo>
                  <a:pt x="4819909" y="3146923"/>
                  <a:pt x="4829343" y="3152727"/>
                  <a:pt x="4830153" y="3147361"/>
                </a:cubicBezTo>
                <a:lnTo>
                  <a:pt x="4829494" y="3145203"/>
                </a:lnTo>
                <a:lnTo>
                  <a:pt x="4834952" y="3143612"/>
                </a:lnTo>
                <a:cubicBezTo>
                  <a:pt x="4836592" y="3142698"/>
                  <a:pt x="4837715" y="3141392"/>
                  <a:pt x="4838007" y="3139457"/>
                </a:cubicBezTo>
                <a:cubicBezTo>
                  <a:pt x="4838048" y="3139188"/>
                  <a:pt x="4836287" y="3139338"/>
                  <a:pt x="4833247" y="3139795"/>
                </a:cubicBezTo>
                <a:lnTo>
                  <a:pt x="4824454" y="3141337"/>
                </a:lnTo>
                <a:lnTo>
                  <a:pt x="4817269" y="3138929"/>
                </a:lnTo>
                <a:lnTo>
                  <a:pt x="4828241" y="3136182"/>
                </a:lnTo>
                <a:lnTo>
                  <a:pt x="4839462" y="3133234"/>
                </a:lnTo>
                <a:lnTo>
                  <a:pt x="4841790" y="3133296"/>
                </a:lnTo>
                <a:cubicBezTo>
                  <a:pt x="4848915" y="3133099"/>
                  <a:pt x="4861446" y="3132218"/>
                  <a:pt x="4881562" y="3130373"/>
                </a:cubicBezTo>
                <a:cubicBezTo>
                  <a:pt x="4883630" y="3130183"/>
                  <a:pt x="4886339" y="3130169"/>
                  <a:pt x="4889218" y="3130140"/>
                </a:cubicBezTo>
                <a:lnTo>
                  <a:pt x="4897092" y="3129835"/>
                </a:lnTo>
                <a:lnTo>
                  <a:pt x="4897139" y="3130141"/>
                </a:lnTo>
                <a:cubicBezTo>
                  <a:pt x="4895744" y="3133171"/>
                  <a:pt x="4892690" y="3133766"/>
                  <a:pt x="4889237" y="3133665"/>
                </a:cubicBezTo>
                <a:lnTo>
                  <a:pt x="4886930" y="3133517"/>
                </a:lnTo>
                <a:lnTo>
                  <a:pt x="4883493" y="3132291"/>
                </a:lnTo>
                <a:cubicBezTo>
                  <a:pt x="4878301" y="3132368"/>
                  <a:pt x="4873277" y="3131678"/>
                  <a:pt x="4867917" y="3132523"/>
                </a:cubicBezTo>
                <a:cubicBezTo>
                  <a:pt x="4864051" y="3133132"/>
                  <a:pt x="4875135" y="3133318"/>
                  <a:pt x="4878944" y="3133008"/>
                </a:cubicBezTo>
                <a:lnTo>
                  <a:pt x="4886930" y="3133517"/>
                </a:lnTo>
                <a:lnTo>
                  <a:pt x="4890662" y="3134848"/>
                </a:lnTo>
                <a:cubicBezTo>
                  <a:pt x="4894857" y="3136435"/>
                  <a:pt x="4889897" y="3135726"/>
                  <a:pt x="4873708" y="3138277"/>
                </a:cubicBezTo>
                <a:cubicBezTo>
                  <a:pt x="4861485" y="3140203"/>
                  <a:pt x="4898396" y="3135055"/>
                  <a:pt x="4909409" y="3137096"/>
                </a:cubicBezTo>
                <a:cubicBezTo>
                  <a:pt x="4914238" y="3137992"/>
                  <a:pt x="4888469" y="3140673"/>
                  <a:pt x="4893145" y="3141882"/>
                </a:cubicBezTo>
                <a:cubicBezTo>
                  <a:pt x="4904237" y="3144748"/>
                  <a:pt x="4959636" y="3141259"/>
                  <a:pt x="4971024" y="3140722"/>
                </a:cubicBezTo>
                <a:cubicBezTo>
                  <a:pt x="4987364" y="3146784"/>
                  <a:pt x="4979107" y="3141929"/>
                  <a:pt x="4956691" y="3147425"/>
                </a:cubicBezTo>
                <a:cubicBezTo>
                  <a:pt x="4947380" y="3149708"/>
                  <a:pt x="4938038" y="3153327"/>
                  <a:pt x="4928712" y="3156278"/>
                </a:cubicBezTo>
                <a:cubicBezTo>
                  <a:pt x="4935191" y="3157479"/>
                  <a:pt x="4941275" y="3159685"/>
                  <a:pt x="4948149" y="3159882"/>
                </a:cubicBezTo>
                <a:cubicBezTo>
                  <a:pt x="4961271" y="3160258"/>
                  <a:pt x="4976204" y="3155322"/>
                  <a:pt x="4988398" y="3157985"/>
                </a:cubicBezTo>
                <a:cubicBezTo>
                  <a:pt x="4993253" y="3159046"/>
                  <a:pt x="4993087" y="3166136"/>
                  <a:pt x="4995431" y="3170211"/>
                </a:cubicBezTo>
                <a:cubicBezTo>
                  <a:pt x="4987850" y="3171406"/>
                  <a:pt x="4980320" y="3172203"/>
                  <a:pt x="4972689" y="3173794"/>
                </a:cubicBezTo>
                <a:cubicBezTo>
                  <a:pt x="4951268" y="3178263"/>
                  <a:pt x="4925644" y="3170948"/>
                  <a:pt x="4908322" y="3188381"/>
                </a:cubicBezTo>
                <a:cubicBezTo>
                  <a:pt x="4907811" y="3188895"/>
                  <a:pt x="4970590" y="3188183"/>
                  <a:pt x="4980966" y="3192491"/>
                </a:cubicBezTo>
                <a:cubicBezTo>
                  <a:pt x="4983707" y="3193630"/>
                  <a:pt x="4983080" y="3198084"/>
                  <a:pt x="4984139" y="3200880"/>
                </a:cubicBezTo>
                <a:cubicBezTo>
                  <a:pt x="4979589" y="3201597"/>
                  <a:pt x="4975074" y="3202047"/>
                  <a:pt x="4970493" y="3203030"/>
                </a:cubicBezTo>
                <a:cubicBezTo>
                  <a:pt x="4898981" y="3218372"/>
                  <a:pt x="4986254" y="3206473"/>
                  <a:pt x="5043824" y="3202588"/>
                </a:cubicBezTo>
                <a:cubicBezTo>
                  <a:pt x="5069140" y="3200879"/>
                  <a:pt x="4992189" y="3211238"/>
                  <a:pt x="4966499" y="3214771"/>
                </a:cubicBezTo>
                <a:lnTo>
                  <a:pt x="4955245" y="3215804"/>
                </a:lnTo>
                <a:lnTo>
                  <a:pt x="4941826" y="3216436"/>
                </a:lnTo>
                <a:cubicBezTo>
                  <a:pt x="4938848" y="3216637"/>
                  <a:pt x="4929751" y="3218071"/>
                  <a:pt x="4932729" y="3217870"/>
                </a:cubicBezTo>
                <a:lnTo>
                  <a:pt x="4955245" y="3215804"/>
                </a:lnTo>
                <a:lnTo>
                  <a:pt x="4982075" y="3214539"/>
                </a:lnTo>
                <a:cubicBezTo>
                  <a:pt x="5023490" y="3210053"/>
                  <a:pt x="5037560" y="3202312"/>
                  <a:pt x="5076906" y="3204042"/>
                </a:cubicBezTo>
                <a:cubicBezTo>
                  <a:pt x="5080582" y="3204203"/>
                  <a:pt x="5069096" y="3206754"/>
                  <a:pt x="5065191" y="3208110"/>
                </a:cubicBezTo>
                <a:cubicBezTo>
                  <a:pt x="5039906" y="3216890"/>
                  <a:pt x="5015053" y="3216201"/>
                  <a:pt x="4989796" y="3222212"/>
                </a:cubicBezTo>
                <a:cubicBezTo>
                  <a:pt x="4982869" y="3223860"/>
                  <a:pt x="5003213" y="3221580"/>
                  <a:pt x="5009921" y="3221264"/>
                </a:cubicBezTo>
                <a:cubicBezTo>
                  <a:pt x="5035108" y="3220076"/>
                  <a:pt x="5061579" y="3212478"/>
                  <a:pt x="5087246" y="3209081"/>
                </a:cubicBezTo>
                <a:cubicBezTo>
                  <a:pt x="5091095" y="3208571"/>
                  <a:pt x="5098859" y="3205696"/>
                  <a:pt x="5098273" y="3209565"/>
                </a:cubicBezTo>
                <a:cubicBezTo>
                  <a:pt x="5097689" y="3213434"/>
                  <a:pt x="5090444" y="3212870"/>
                  <a:pt x="5086558" y="3213633"/>
                </a:cubicBezTo>
                <a:cubicBezTo>
                  <a:pt x="5071317" y="3216627"/>
                  <a:pt x="5056320" y="3217754"/>
                  <a:pt x="5041072" y="3220800"/>
                </a:cubicBezTo>
                <a:cubicBezTo>
                  <a:pt x="5021193" y="3224771"/>
                  <a:pt x="5001247" y="3228788"/>
                  <a:pt x="4981255" y="3234669"/>
                </a:cubicBezTo>
                <a:cubicBezTo>
                  <a:pt x="4977345" y="3235820"/>
                  <a:pt x="4988512" y="3235306"/>
                  <a:pt x="4992282" y="3235155"/>
                </a:cubicBezTo>
                <a:cubicBezTo>
                  <a:pt x="5074229" y="3231833"/>
                  <a:pt x="5033765" y="3228446"/>
                  <a:pt x="5087668" y="3235681"/>
                </a:cubicBezTo>
                <a:cubicBezTo>
                  <a:pt x="5109986" y="3238677"/>
                  <a:pt x="5039151" y="3243325"/>
                  <a:pt x="5014892" y="3247147"/>
                </a:cubicBezTo>
                <a:cubicBezTo>
                  <a:pt x="4974649" y="3253488"/>
                  <a:pt x="5094674" y="3238507"/>
                  <a:pt x="5134396" y="3234986"/>
                </a:cubicBezTo>
                <a:cubicBezTo>
                  <a:pt x="5141879" y="3234322"/>
                  <a:pt x="5119271" y="3237095"/>
                  <a:pt x="5111653" y="3238569"/>
                </a:cubicBezTo>
                <a:cubicBezTo>
                  <a:pt x="5098679" y="3241080"/>
                  <a:pt x="5085649" y="3244148"/>
                  <a:pt x="5072647" y="3246937"/>
                </a:cubicBezTo>
                <a:cubicBezTo>
                  <a:pt x="5071120" y="3247265"/>
                  <a:pt x="5075679" y="3246459"/>
                  <a:pt x="5077195" y="3246221"/>
                </a:cubicBezTo>
                <a:lnTo>
                  <a:pt x="5095390" y="3243354"/>
                </a:lnTo>
                <a:cubicBezTo>
                  <a:pt x="5115969" y="3250988"/>
                  <a:pt x="5118988" y="3248525"/>
                  <a:pt x="5098563" y="3251744"/>
                </a:cubicBezTo>
                <a:cubicBezTo>
                  <a:pt x="5078063" y="3254972"/>
                  <a:pt x="5064721" y="3257319"/>
                  <a:pt x="5055462" y="3259012"/>
                </a:cubicBezTo>
                <a:lnTo>
                  <a:pt x="5053998" y="3259285"/>
                </a:lnTo>
                <a:lnTo>
                  <a:pt x="5053077" y="3258910"/>
                </a:lnTo>
                <a:cubicBezTo>
                  <a:pt x="5036630" y="3255860"/>
                  <a:pt x="4981628" y="3262790"/>
                  <a:pt x="4999183" y="3262956"/>
                </a:cubicBezTo>
                <a:cubicBezTo>
                  <a:pt x="5030388" y="3263254"/>
                  <a:pt x="5029376" y="3263846"/>
                  <a:pt x="5044249" y="3261093"/>
                </a:cubicBezTo>
                <a:lnTo>
                  <a:pt x="5053998" y="3259285"/>
                </a:lnTo>
                <a:lnTo>
                  <a:pt x="5055014" y="3259697"/>
                </a:lnTo>
                <a:cubicBezTo>
                  <a:pt x="5055365" y="3261692"/>
                  <a:pt x="5028632" y="3264688"/>
                  <a:pt x="5018620" y="3266561"/>
                </a:cubicBezTo>
                <a:cubicBezTo>
                  <a:pt x="4922245" y="3284587"/>
                  <a:pt x="5028217" y="3261789"/>
                  <a:pt x="4943225" y="3280663"/>
                </a:cubicBezTo>
                <a:cubicBezTo>
                  <a:pt x="4938641" y="3281680"/>
                  <a:pt x="4952414" y="3278773"/>
                  <a:pt x="4956871" y="3278513"/>
                </a:cubicBezTo>
                <a:cubicBezTo>
                  <a:pt x="4967377" y="3277900"/>
                  <a:pt x="4979665" y="3273976"/>
                  <a:pt x="4988023" y="3278049"/>
                </a:cubicBezTo>
                <a:cubicBezTo>
                  <a:pt x="4993375" y="3280658"/>
                  <a:pt x="4974118" y="3282128"/>
                  <a:pt x="4967210" y="3283550"/>
                </a:cubicBezTo>
                <a:cubicBezTo>
                  <a:pt x="4932044" y="3290797"/>
                  <a:pt x="4918298" y="3293748"/>
                  <a:pt x="4906571" y="3295562"/>
                </a:cubicBezTo>
                <a:lnTo>
                  <a:pt x="4904518" y="3295813"/>
                </a:lnTo>
                <a:lnTo>
                  <a:pt x="4897052" y="3292382"/>
                </a:lnTo>
                <a:cubicBezTo>
                  <a:pt x="4887311" y="3293176"/>
                  <a:pt x="4877632" y="3293679"/>
                  <a:pt x="4867831" y="3294765"/>
                </a:cubicBezTo>
                <a:cubicBezTo>
                  <a:pt x="4861816" y="3295430"/>
                  <a:pt x="4855471" y="3294062"/>
                  <a:pt x="4849637" y="3297632"/>
                </a:cubicBezTo>
                <a:cubicBezTo>
                  <a:pt x="4846375" y="3299627"/>
                  <a:pt x="4855242" y="3299711"/>
                  <a:pt x="4858046" y="3300751"/>
                </a:cubicBezTo>
                <a:cubicBezTo>
                  <a:pt x="4871592" y="3299402"/>
                  <a:pt x="4880791" y="3298559"/>
                  <a:pt x="4888070" y="3297825"/>
                </a:cubicBezTo>
                <a:lnTo>
                  <a:pt x="4904518" y="3295813"/>
                </a:lnTo>
                <a:lnTo>
                  <a:pt x="4904987" y="3296028"/>
                </a:lnTo>
                <a:cubicBezTo>
                  <a:pt x="4907631" y="3297244"/>
                  <a:pt x="4909998" y="3298722"/>
                  <a:pt x="4911253" y="3301257"/>
                </a:cubicBezTo>
                <a:cubicBezTo>
                  <a:pt x="4912420" y="3303614"/>
                  <a:pt x="4905206" y="3302068"/>
                  <a:pt x="4902155" y="3302690"/>
                </a:cubicBezTo>
                <a:cubicBezTo>
                  <a:pt x="4889167" y="3305336"/>
                  <a:pt x="4876059" y="3309024"/>
                  <a:pt x="4863150" y="3311058"/>
                </a:cubicBezTo>
                <a:lnTo>
                  <a:pt x="4823655" y="3316030"/>
                </a:lnTo>
                <a:lnTo>
                  <a:pt x="4823319" y="3313692"/>
                </a:lnTo>
                <a:cubicBezTo>
                  <a:pt x="4817140" y="3304130"/>
                  <a:pt x="4783289" y="3319385"/>
                  <a:pt x="4766388" y="3319637"/>
                </a:cubicBezTo>
                <a:cubicBezTo>
                  <a:pt x="4757456" y="3319771"/>
                  <a:pt x="4783819" y="3321045"/>
                  <a:pt x="4792991" y="3319891"/>
                </a:cubicBezTo>
                <a:lnTo>
                  <a:pt x="4823655" y="3316030"/>
                </a:lnTo>
                <a:lnTo>
                  <a:pt x="4824143" y="3319427"/>
                </a:lnTo>
                <a:cubicBezTo>
                  <a:pt x="4823441" y="3324078"/>
                  <a:pt x="4808668" y="3327648"/>
                  <a:pt x="4790195" y="3330299"/>
                </a:cubicBezTo>
                <a:lnTo>
                  <a:pt x="4779789" y="3331563"/>
                </a:lnTo>
                <a:lnTo>
                  <a:pt x="4779775" y="3331540"/>
                </a:lnTo>
                <a:cubicBezTo>
                  <a:pt x="4775910" y="3329645"/>
                  <a:pt x="4767492" y="3331694"/>
                  <a:pt x="4762394" y="3331378"/>
                </a:cubicBezTo>
                <a:cubicBezTo>
                  <a:pt x="4756229" y="3330995"/>
                  <a:pt x="4709945" y="3331893"/>
                  <a:pt x="4702021" y="3334224"/>
                </a:cubicBezTo>
                <a:cubicBezTo>
                  <a:pt x="4697172" y="3335650"/>
                  <a:pt x="4710335" y="3336696"/>
                  <a:pt x="4714980" y="3336626"/>
                </a:cubicBezTo>
                <a:cubicBezTo>
                  <a:pt x="4717662" y="3336587"/>
                  <a:pt x="4744485" y="3335387"/>
                  <a:pt x="4770872" y="3332647"/>
                </a:cubicBezTo>
                <a:lnTo>
                  <a:pt x="4779789" y="3331563"/>
                </a:lnTo>
                <a:lnTo>
                  <a:pt x="4781831" y="3334983"/>
                </a:lnTo>
                <a:cubicBezTo>
                  <a:pt x="4781776" y="3341550"/>
                  <a:pt x="4769119" y="3344867"/>
                  <a:pt x="4762261" y="3346955"/>
                </a:cubicBezTo>
                <a:cubicBezTo>
                  <a:pt x="4755361" y="3349056"/>
                  <a:pt x="4748497" y="3350359"/>
                  <a:pt x="4741673" y="3351292"/>
                </a:cubicBezTo>
                <a:lnTo>
                  <a:pt x="4739227" y="3351546"/>
                </a:lnTo>
                <a:lnTo>
                  <a:pt x="4686313" y="3350033"/>
                </a:lnTo>
                <a:cubicBezTo>
                  <a:pt x="4641800" y="3350695"/>
                  <a:pt x="4645319" y="3350451"/>
                  <a:pt x="4660951" y="3356251"/>
                </a:cubicBezTo>
                <a:cubicBezTo>
                  <a:pt x="4681076" y="3355302"/>
                  <a:pt x="4700983" y="3355271"/>
                  <a:pt x="4721325" y="3353405"/>
                </a:cubicBezTo>
                <a:lnTo>
                  <a:pt x="4739227" y="3351546"/>
                </a:lnTo>
                <a:lnTo>
                  <a:pt x="4745998" y="3351739"/>
                </a:lnTo>
                <a:cubicBezTo>
                  <a:pt x="4752787" y="3354559"/>
                  <a:pt x="4767564" y="3353200"/>
                  <a:pt x="4772356" y="3357064"/>
                </a:cubicBezTo>
                <a:lnTo>
                  <a:pt x="4773089" y="3362518"/>
                </a:lnTo>
                <a:lnTo>
                  <a:pt x="4757580" y="3363249"/>
                </a:lnTo>
                <a:cubicBezTo>
                  <a:pt x="4724927" y="3363118"/>
                  <a:pt x="4630690" y="3353160"/>
                  <a:pt x="4660263" y="3360803"/>
                </a:cubicBezTo>
                <a:cubicBezTo>
                  <a:pt x="4696061" y="3370056"/>
                  <a:pt x="4680991" y="3368227"/>
                  <a:pt x="4739386" y="3366115"/>
                </a:cubicBezTo>
                <a:cubicBezTo>
                  <a:pt x="4750491" y="3365714"/>
                  <a:pt x="4767917" y="3374407"/>
                  <a:pt x="4773156" y="3363017"/>
                </a:cubicBezTo>
                <a:lnTo>
                  <a:pt x="4773089" y="3362518"/>
                </a:lnTo>
                <a:lnTo>
                  <a:pt x="4797829" y="3361351"/>
                </a:lnTo>
                <a:cubicBezTo>
                  <a:pt x="4818184" y="3374072"/>
                  <a:pt x="4820133" y="3371383"/>
                  <a:pt x="4787328" y="3374784"/>
                </a:cubicBezTo>
                <a:lnTo>
                  <a:pt x="4774106" y="3376324"/>
                </a:lnTo>
                <a:lnTo>
                  <a:pt x="4733463" y="3375938"/>
                </a:lnTo>
                <a:cubicBezTo>
                  <a:pt x="4727492" y="3375753"/>
                  <a:pt x="4716901" y="3367994"/>
                  <a:pt x="4715956" y="3374252"/>
                </a:cubicBezTo>
                <a:cubicBezTo>
                  <a:pt x="4714930" y="3381039"/>
                  <a:pt x="4727168" y="3378412"/>
                  <a:pt x="4732774" y="3380491"/>
                </a:cubicBezTo>
                <a:cubicBezTo>
                  <a:pt x="4745547" y="3379219"/>
                  <a:pt x="4758244" y="3378340"/>
                  <a:pt x="4771093" y="3376675"/>
                </a:cubicBezTo>
                <a:lnTo>
                  <a:pt x="4774106" y="3376324"/>
                </a:lnTo>
                <a:lnTo>
                  <a:pt x="4786669" y="3376444"/>
                </a:lnTo>
                <a:cubicBezTo>
                  <a:pt x="4814961" y="3374701"/>
                  <a:pt x="4843825" y="3370401"/>
                  <a:pt x="4872403" y="3367380"/>
                </a:cubicBezTo>
                <a:cubicBezTo>
                  <a:pt x="4879296" y="3370739"/>
                  <a:pt x="4900279" y="3370213"/>
                  <a:pt x="4893082" y="3377456"/>
                </a:cubicBezTo>
                <a:lnTo>
                  <a:pt x="4886156" y="3381017"/>
                </a:lnTo>
                <a:lnTo>
                  <a:pt x="4885709" y="3381065"/>
                </a:lnTo>
                <a:lnTo>
                  <a:pt x="4878211" y="3380585"/>
                </a:lnTo>
                <a:cubicBezTo>
                  <a:pt x="4872840" y="3379471"/>
                  <a:pt x="4867234" y="3377391"/>
                  <a:pt x="4861930" y="3377920"/>
                </a:cubicBezTo>
                <a:cubicBezTo>
                  <a:pt x="4846929" y="3379413"/>
                  <a:pt x="4831530" y="3383159"/>
                  <a:pt x="4816445" y="3385086"/>
                </a:cubicBezTo>
                <a:lnTo>
                  <a:pt x="4810660" y="3385785"/>
                </a:lnTo>
                <a:lnTo>
                  <a:pt x="4791773" y="3386752"/>
                </a:lnTo>
                <a:cubicBezTo>
                  <a:pt x="4786535" y="3386998"/>
                  <a:pt x="4771099" y="3386759"/>
                  <a:pt x="4776196" y="3386983"/>
                </a:cubicBezTo>
                <a:cubicBezTo>
                  <a:pt x="4788904" y="3387542"/>
                  <a:pt x="4791619" y="3387931"/>
                  <a:pt x="4802360" y="3386789"/>
                </a:cubicBezTo>
                <a:lnTo>
                  <a:pt x="4810660" y="3385785"/>
                </a:lnTo>
                <a:lnTo>
                  <a:pt x="4859935" y="3383266"/>
                </a:lnTo>
                <a:lnTo>
                  <a:pt x="4840430" y="3387974"/>
                </a:lnTo>
                <a:cubicBezTo>
                  <a:pt x="4833263" y="3391325"/>
                  <a:pt x="4852920" y="3391620"/>
                  <a:pt x="4859867" y="3391578"/>
                </a:cubicBezTo>
                <a:cubicBezTo>
                  <a:pt x="4877505" y="3391472"/>
                  <a:pt x="4895591" y="3389885"/>
                  <a:pt x="4913762" y="3387532"/>
                </a:cubicBezTo>
                <a:cubicBezTo>
                  <a:pt x="4922095" y="3386452"/>
                  <a:pt x="4935273" y="3389682"/>
                  <a:pt x="4939122" y="3381314"/>
                </a:cubicBezTo>
                <a:cubicBezTo>
                  <a:pt x="4942675" y="3373587"/>
                  <a:pt x="4924602" y="3380065"/>
                  <a:pt x="4917067" y="3380343"/>
                </a:cubicBezTo>
                <a:lnTo>
                  <a:pt x="4859935" y="3383266"/>
                </a:lnTo>
                <a:lnTo>
                  <a:pt x="4860904" y="3383032"/>
                </a:lnTo>
                <a:cubicBezTo>
                  <a:pt x="4867740" y="3382437"/>
                  <a:pt x="4874574" y="3382414"/>
                  <a:pt x="4881367" y="3381524"/>
                </a:cubicBezTo>
                <a:lnTo>
                  <a:pt x="4885709" y="3381065"/>
                </a:lnTo>
                <a:lnTo>
                  <a:pt x="4886024" y="3381085"/>
                </a:lnTo>
                <a:lnTo>
                  <a:pt x="4886156" y="3381017"/>
                </a:lnTo>
                <a:lnTo>
                  <a:pt x="4924234" y="3376992"/>
                </a:lnTo>
                <a:cubicBezTo>
                  <a:pt x="4937750" y="3375947"/>
                  <a:pt x="4950753" y="3377259"/>
                  <a:pt x="4964483" y="3375096"/>
                </a:cubicBezTo>
                <a:cubicBezTo>
                  <a:pt x="4965331" y="3374962"/>
                  <a:pt x="4965433" y="3374700"/>
                  <a:pt x="4965059" y="3374383"/>
                </a:cubicBezTo>
                <a:lnTo>
                  <a:pt x="4965044" y="3374377"/>
                </a:lnTo>
                <a:lnTo>
                  <a:pt x="4969031" y="3374379"/>
                </a:lnTo>
                <a:cubicBezTo>
                  <a:pt x="4973121" y="3376697"/>
                  <a:pt x="4982128" y="3375862"/>
                  <a:pt x="4981302" y="3381334"/>
                </a:cubicBezTo>
                <a:cubicBezTo>
                  <a:pt x="4980576" y="3386133"/>
                  <a:pt x="4967693" y="3383238"/>
                  <a:pt x="4966968" y="3388038"/>
                </a:cubicBezTo>
                <a:cubicBezTo>
                  <a:pt x="4966280" y="3392591"/>
                  <a:pt x="4976288" y="3385697"/>
                  <a:pt x="4980614" y="3385887"/>
                </a:cubicBezTo>
                <a:cubicBezTo>
                  <a:pt x="5001880" y="3386823"/>
                  <a:pt x="4998384" y="3385085"/>
                  <a:pt x="5003223" y="3397881"/>
                </a:cubicBezTo>
                <a:lnTo>
                  <a:pt x="4986959" y="3402665"/>
                </a:lnTo>
                <a:cubicBezTo>
                  <a:pt x="4962378" y="3409898"/>
                  <a:pt x="4938064" y="3412071"/>
                  <a:pt x="4913495" y="3418686"/>
                </a:cubicBezTo>
                <a:cubicBezTo>
                  <a:pt x="4905075" y="3420953"/>
                  <a:pt x="4883610" y="3431251"/>
                  <a:pt x="4873114" y="3436160"/>
                </a:cubicBezTo>
                <a:lnTo>
                  <a:pt x="4904133" y="3451273"/>
                </a:lnTo>
                <a:cubicBezTo>
                  <a:pt x="4911225" y="3454729"/>
                  <a:pt x="4885876" y="3454505"/>
                  <a:pt x="4876842" y="3455573"/>
                </a:cubicBezTo>
                <a:cubicBezTo>
                  <a:pt x="4867025" y="3456734"/>
                  <a:pt x="4857422" y="3456870"/>
                  <a:pt x="4847621" y="3457955"/>
                </a:cubicBezTo>
                <a:cubicBezTo>
                  <a:pt x="4841606" y="3458621"/>
                  <a:pt x="4835470" y="3457996"/>
                  <a:pt x="4829426" y="3460822"/>
                </a:cubicBezTo>
                <a:cubicBezTo>
                  <a:pt x="4825574" y="3462623"/>
                  <a:pt x="4836971" y="3460661"/>
                  <a:pt x="4840454" y="3461307"/>
                </a:cubicBezTo>
                <a:cubicBezTo>
                  <a:pt x="4845655" y="3462271"/>
                  <a:pt x="4850226" y="3464483"/>
                  <a:pt x="4855342" y="3465628"/>
                </a:cubicBezTo>
                <a:cubicBezTo>
                  <a:pt x="4877437" y="3470570"/>
                  <a:pt x="4901000" y="3472668"/>
                  <a:pt x="4922062" y="3479560"/>
                </a:cubicBezTo>
                <a:cubicBezTo>
                  <a:pt x="4925326" y="3480629"/>
                  <a:pt x="4914248" y="3482672"/>
                  <a:pt x="4910346" y="3483628"/>
                </a:cubicBezTo>
                <a:cubicBezTo>
                  <a:pt x="4905754" y="3484755"/>
                  <a:pt x="4897388" y="3481225"/>
                  <a:pt x="4896701" y="3485778"/>
                </a:cubicBezTo>
                <a:cubicBezTo>
                  <a:pt x="4895976" y="3490579"/>
                  <a:pt x="4905339" y="3487381"/>
                  <a:pt x="4909659" y="3488182"/>
                </a:cubicBezTo>
                <a:cubicBezTo>
                  <a:pt x="4915679" y="3492419"/>
                  <a:pt x="4929026" y="3492240"/>
                  <a:pt x="4927719" y="3500892"/>
                </a:cubicBezTo>
                <a:cubicBezTo>
                  <a:pt x="4926682" y="3507764"/>
                  <a:pt x="4913979" y="3502518"/>
                  <a:pt x="4907595" y="3501841"/>
                </a:cubicBezTo>
                <a:lnTo>
                  <a:pt x="4903848" y="3501146"/>
                </a:lnTo>
                <a:lnTo>
                  <a:pt x="4903553" y="3500639"/>
                </a:lnTo>
                <a:cubicBezTo>
                  <a:pt x="4898000" y="3496688"/>
                  <a:pt x="4886905" y="3497321"/>
                  <a:pt x="4879749" y="3495117"/>
                </a:cubicBezTo>
                <a:cubicBezTo>
                  <a:pt x="4876454" y="3494102"/>
                  <a:pt x="4865323" y="3493811"/>
                  <a:pt x="4868722" y="3494632"/>
                </a:cubicBezTo>
                <a:lnTo>
                  <a:pt x="4903848" y="3501146"/>
                </a:lnTo>
                <a:lnTo>
                  <a:pt x="4906907" y="3506394"/>
                </a:lnTo>
                <a:cubicBezTo>
                  <a:pt x="4907709" y="3514206"/>
                  <a:pt x="4890000" y="3510539"/>
                  <a:pt x="4881547" y="3512612"/>
                </a:cubicBezTo>
                <a:cubicBezTo>
                  <a:pt x="4865135" y="3508649"/>
                  <a:pt x="4855548" y="3506367"/>
                  <a:pt x="4850512" y="3505180"/>
                </a:cubicBezTo>
                <a:lnTo>
                  <a:pt x="4850052" y="3505074"/>
                </a:lnTo>
                <a:lnTo>
                  <a:pt x="4850888" y="3505265"/>
                </a:lnTo>
                <a:cubicBezTo>
                  <a:pt x="4856137" y="3506442"/>
                  <a:pt x="4863951" y="3508109"/>
                  <a:pt x="4866658" y="3508291"/>
                </a:cubicBezTo>
                <a:cubicBezTo>
                  <a:pt x="4875359" y="3508875"/>
                  <a:pt x="4884394" y="3508459"/>
                  <a:pt x="4893262" y="3508544"/>
                </a:cubicBezTo>
                <a:cubicBezTo>
                  <a:pt x="4919543" y="3508794"/>
                  <a:pt x="4844836" y="3497646"/>
                  <a:pt x="4820063" y="3493409"/>
                </a:cubicBezTo>
                <a:cubicBezTo>
                  <a:pt x="4808732" y="3491471"/>
                  <a:pt x="4796554" y="3491580"/>
                  <a:pt x="4785051" y="3490037"/>
                </a:cubicBezTo>
                <a:cubicBezTo>
                  <a:pt x="4780640" y="3489445"/>
                  <a:pt x="4775601" y="3489672"/>
                  <a:pt x="4770943" y="3489334"/>
                </a:cubicBezTo>
                <a:lnTo>
                  <a:pt x="4767188" y="3488702"/>
                </a:lnTo>
                <a:lnTo>
                  <a:pt x="4794148" y="3488604"/>
                </a:lnTo>
                <a:cubicBezTo>
                  <a:pt x="4798576" y="3488457"/>
                  <a:pt x="4811554" y="3487849"/>
                  <a:pt x="4807793" y="3486454"/>
                </a:cubicBezTo>
                <a:cubicBezTo>
                  <a:pt x="4798667" y="3483067"/>
                  <a:pt x="4787891" y="3482629"/>
                  <a:pt x="4777330" y="3482364"/>
                </a:cubicBezTo>
                <a:cubicBezTo>
                  <a:pt x="4771527" y="3482219"/>
                  <a:pt x="4755495" y="3481614"/>
                  <a:pt x="4759135" y="3485231"/>
                </a:cubicBezTo>
                <a:cubicBezTo>
                  <a:pt x="4760574" y="3486661"/>
                  <a:pt x="4762363" y="3487602"/>
                  <a:pt x="4764373" y="3488228"/>
                </a:cubicBezTo>
                <a:lnTo>
                  <a:pt x="4767188" y="3488702"/>
                </a:lnTo>
                <a:lnTo>
                  <a:pt x="4736392" y="3488814"/>
                </a:lnTo>
                <a:cubicBezTo>
                  <a:pt x="4723796" y="3489342"/>
                  <a:pt x="4710715" y="3491935"/>
                  <a:pt x="4698074" y="3492629"/>
                </a:cubicBezTo>
                <a:lnTo>
                  <a:pt x="4688312" y="3493038"/>
                </a:lnTo>
                <a:lnTo>
                  <a:pt x="4686360" y="3492601"/>
                </a:lnTo>
                <a:cubicBezTo>
                  <a:pt x="4673457" y="3491006"/>
                  <a:pt x="4656957" y="3493912"/>
                  <a:pt x="4679513" y="3493406"/>
                </a:cubicBezTo>
                <a:lnTo>
                  <a:pt x="4688312" y="3493038"/>
                </a:lnTo>
                <a:lnTo>
                  <a:pt x="4693329" y="3494161"/>
                </a:lnTo>
                <a:cubicBezTo>
                  <a:pt x="4695280" y="3494904"/>
                  <a:pt x="4696747" y="3495889"/>
                  <a:pt x="4697387" y="3497183"/>
                </a:cubicBezTo>
                <a:cubicBezTo>
                  <a:pt x="4700028" y="3502518"/>
                  <a:pt x="4683393" y="3501878"/>
                  <a:pt x="4676574" y="3502684"/>
                </a:cubicBezTo>
                <a:lnTo>
                  <a:pt x="4662662" y="3503144"/>
                </a:lnTo>
                <a:lnTo>
                  <a:pt x="4662042" y="3503074"/>
                </a:lnTo>
                <a:cubicBezTo>
                  <a:pt x="4656545" y="3502991"/>
                  <a:pt x="4650585" y="3503614"/>
                  <a:pt x="4645422" y="3503148"/>
                </a:cubicBezTo>
                <a:cubicBezTo>
                  <a:pt x="4622885" y="3501108"/>
                  <a:pt x="4601420" y="3494523"/>
                  <a:pt x="4577328" y="3498321"/>
                </a:cubicBezTo>
                <a:cubicBezTo>
                  <a:pt x="4554711" y="3501885"/>
                  <a:pt x="4618857" y="3504592"/>
                  <a:pt x="4640874" y="3503865"/>
                </a:cubicBezTo>
                <a:lnTo>
                  <a:pt x="4662662" y="3503144"/>
                </a:lnTo>
                <a:lnTo>
                  <a:pt x="4669784" y="3503952"/>
                </a:lnTo>
                <a:cubicBezTo>
                  <a:pt x="4672144" y="3504571"/>
                  <a:pt x="4674231" y="3505591"/>
                  <a:pt x="4675887" y="3507236"/>
                </a:cubicBezTo>
                <a:cubicBezTo>
                  <a:pt x="4680912" y="3512230"/>
                  <a:pt x="4659438" y="3508346"/>
                  <a:pt x="4651214" y="3508902"/>
                </a:cubicBezTo>
                <a:cubicBezTo>
                  <a:pt x="4640462" y="3509627"/>
                  <a:pt x="4631332" y="3510120"/>
                  <a:pt x="4623459" y="3510418"/>
                </a:cubicBezTo>
                <a:lnTo>
                  <a:pt x="4603307" y="3510765"/>
                </a:lnTo>
                <a:lnTo>
                  <a:pt x="4550724" y="3498068"/>
                </a:lnTo>
                <a:cubicBezTo>
                  <a:pt x="4537306" y="3495580"/>
                  <a:pt x="4523063" y="3495018"/>
                  <a:pt x="4509233" y="3493493"/>
                </a:cubicBezTo>
                <a:lnTo>
                  <a:pt x="4495032" y="3484619"/>
                </a:lnTo>
                <a:cubicBezTo>
                  <a:pt x="4498920" y="3484436"/>
                  <a:pt x="4560332" y="3482290"/>
                  <a:pt x="4571669" y="3476989"/>
                </a:cubicBezTo>
                <a:cubicBezTo>
                  <a:pt x="4577899" y="3474076"/>
                  <a:pt x="4560348" y="3474687"/>
                  <a:pt x="4554164" y="3475302"/>
                </a:cubicBezTo>
                <a:cubicBezTo>
                  <a:pt x="4544413" y="3476274"/>
                  <a:pt x="4526053" y="3476367"/>
                  <a:pt x="4511920" y="3477336"/>
                </a:cubicBezTo>
                <a:lnTo>
                  <a:pt x="4511773" y="3477351"/>
                </a:lnTo>
                <a:lnTo>
                  <a:pt x="4510655" y="3477262"/>
                </a:lnTo>
                <a:cubicBezTo>
                  <a:pt x="4501840" y="3476559"/>
                  <a:pt x="4501821" y="3476577"/>
                  <a:pt x="4503037" y="3477068"/>
                </a:cubicBezTo>
                <a:lnTo>
                  <a:pt x="4504672" y="3478029"/>
                </a:lnTo>
                <a:lnTo>
                  <a:pt x="4502312" y="3478255"/>
                </a:lnTo>
                <a:cubicBezTo>
                  <a:pt x="4499508" y="3478633"/>
                  <a:pt x="4497168" y="3479094"/>
                  <a:pt x="4495494" y="3479665"/>
                </a:cubicBezTo>
                <a:lnTo>
                  <a:pt x="4493125" y="3481396"/>
                </a:lnTo>
                <a:lnTo>
                  <a:pt x="4491320" y="3481642"/>
                </a:lnTo>
                <a:cubicBezTo>
                  <a:pt x="4488298" y="3481981"/>
                  <a:pt x="4484642" y="3482327"/>
                  <a:pt x="4480237" y="3482676"/>
                </a:cubicBezTo>
                <a:lnTo>
                  <a:pt x="4477197" y="3482880"/>
                </a:lnTo>
                <a:lnTo>
                  <a:pt x="4473640" y="3482951"/>
                </a:lnTo>
                <a:cubicBezTo>
                  <a:pt x="4447465" y="3483368"/>
                  <a:pt x="4419892" y="3483524"/>
                  <a:pt x="4404194" y="3483375"/>
                </a:cubicBezTo>
                <a:cubicBezTo>
                  <a:pt x="4392670" y="3483266"/>
                  <a:pt x="4382598" y="3479371"/>
                  <a:pt x="4371800" y="3477368"/>
                </a:cubicBezTo>
                <a:cubicBezTo>
                  <a:pt x="4362711" y="3475683"/>
                  <a:pt x="4363156" y="3474379"/>
                  <a:pt x="4369544" y="3473368"/>
                </a:cubicBezTo>
                <a:lnTo>
                  <a:pt x="4381271" y="3472240"/>
                </a:lnTo>
                <a:lnTo>
                  <a:pt x="4393106" y="3473722"/>
                </a:lnTo>
                <a:cubicBezTo>
                  <a:pt x="4396752" y="3473917"/>
                  <a:pt x="4400464" y="3473846"/>
                  <a:pt x="4404432" y="3473322"/>
                </a:cubicBezTo>
                <a:lnTo>
                  <a:pt x="4410892" y="3471754"/>
                </a:lnTo>
                <a:lnTo>
                  <a:pt x="4507435" y="3475998"/>
                </a:lnTo>
                <a:cubicBezTo>
                  <a:pt x="4511111" y="3476160"/>
                  <a:pt x="4521861" y="3477303"/>
                  <a:pt x="4518463" y="3476483"/>
                </a:cubicBezTo>
                <a:cubicBezTo>
                  <a:pt x="4509181" y="3474242"/>
                  <a:pt x="4500817" y="3469698"/>
                  <a:pt x="4490616" y="3469759"/>
                </a:cubicBezTo>
                <a:cubicBezTo>
                  <a:pt x="4475996" y="3469847"/>
                  <a:pt x="4450520" y="3469992"/>
                  <a:pt x="4426303" y="3470492"/>
                </a:cubicBezTo>
                <a:lnTo>
                  <a:pt x="4414807" y="3470803"/>
                </a:lnTo>
                <a:lnTo>
                  <a:pt x="4417286" y="3470202"/>
                </a:lnTo>
                <a:cubicBezTo>
                  <a:pt x="4421191" y="3468846"/>
                  <a:pt x="4402393" y="3470326"/>
                  <a:pt x="4406258" y="3469716"/>
                </a:cubicBezTo>
                <a:cubicBezTo>
                  <a:pt x="4413123" y="3468634"/>
                  <a:pt x="4419618" y="3469319"/>
                  <a:pt x="4426382" y="3468769"/>
                </a:cubicBezTo>
                <a:cubicBezTo>
                  <a:pt x="4439105" y="3467731"/>
                  <a:pt x="4451866" y="3466540"/>
                  <a:pt x="4464702" y="3464953"/>
                </a:cubicBezTo>
                <a:cubicBezTo>
                  <a:pt x="4473745" y="3463834"/>
                  <a:pt x="4490617" y="3469758"/>
                  <a:pt x="4491992" y="3460653"/>
                </a:cubicBezTo>
                <a:cubicBezTo>
                  <a:pt x="4493386" y="3451421"/>
                  <a:pt x="4474499" y="3459564"/>
                  <a:pt x="4465389" y="3460400"/>
                </a:cubicBezTo>
                <a:cubicBezTo>
                  <a:pt x="4440667" y="3462669"/>
                  <a:pt x="4415490" y="3467261"/>
                  <a:pt x="4390683" y="3469948"/>
                </a:cubicBezTo>
                <a:cubicBezTo>
                  <a:pt x="4385369" y="3470524"/>
                  <a:pt x="4370023" y="3469917"/>
                  <a:pt x="4375106" y="3470180"/>
                </a:cubicBezTo>
                <a:lnTo>
                  <a:pt x="4399874" y="3471270"/>
                </a:lnTo>
                <a:lnTo>
                  <a:pt x="4383137" y="3472060"/>
                </a:lnTo>
                <a:lnTo>
                  <a:pt x="4381271" y="3472240"/>
                </a:lnTo>
                <a:lnTo>
                  <a:pt x="4370558" y="3470897"/>
                </a:lnTo>
                <a:cubicBezTo>
                  <a:pt x="4362563" y="3469935"/>
                  <a:pt x="4351760" y="3473164"/>
                  <a:pt x="4346573" y="3468009"/>
                </a:cubicBezTo>
                <a:cubicBezTo>
                  <a:pt x="4342318" y="3463781"/>
                  <a:pt x="4434033" y="3464308"/>
                  <a:pt x="4403085" y="3461328"/>
                </a:cubicBezTo>
                <a:cubicBezTo>
                  <a:pt x="4385267" y="3459611"/>
                  <a:pt x="4364821" y="3465814"/>
                  <a:pt x="4347261" y="3463457"/>
                </a:cubicBezTo>
                <a:cubicBezTo>
                  <a:pt x="4343194" y="3462910"/>
                  <a:pt x="4337775" y="3455316"/>
                  <a:pt x="4342157" y="3453149"/>
                </a:cubicBezTo>
                <a:cubicBezTo>
                  <a:pt x="4361081" y="3443793"/>
                  <a:pt x="4380749" y="3442623"/>
                  <a:pt x="4400045" y="3437361"/>
                </a:cubicBezTo>
                <a:cubicBezTo>
                  <a:pt x="4390119" y="3434480"/>
                  <a:pt x="4380340" y="3431322"/>
                  <a:pt x="4370268" y="3428718"/>
                </a:cubicBezTo>
                <a:cubicBezTo>
                  <a:pt x="4367311" y="3427955"/>
                  <a:pt x="4375875" y="3430798"/>
                  <a:pt x="4378677" y="3431839"/>
                </a:cubicBezTo>
                <a:cubicBezTo>
                  <a:pt x="4399049" y="3439395"/>
                  <a:pt x="4363159" y="3442358"/>
                  <a:pt x="4323752" y="3445034"/>
                </a:cubicBezTo>
                <a:lnTo>
                  <a:pt x="4303203" y="3446430"/>
                </a:lnTo>
                <a:lnTo>
                  <a:pt x="4303283" y="3445940"/>
                </a:lnTo>
                <a:cubicBezTo>
                  <a:pt x="4294651" y="3437361"/>
                  <a:pt x="4277936" y="3439760"/>
                  <a:pt x="4264410" y="3438730"/>
                </a:cubicBezTo>
                <a:cubicBezTo>
                  <a:pt x="4258707" y="3438297"/>
                  <a:pt x="4248304" y="3435457"/>
                  <a:pt x="4246216" y="3441597"/>
                </a:cubicBezTo>
                <a:cubicBezTo>
                  <a:pt x="4243970" y="3448200"/>
                  <a:pt x="4255683" y="3447513"/>
                  <a:pt x="4260416" y="3450472"/>
                </a:cubicBezTo>
                <a:cubicBezTo>
                  <a:pt x="4270271" y="3448918"/>
                  <a:pt x="4284628" y="3447734"/>
                  <a:pt x="4300109" y="3446640"/>
                </a:cubicBezTo>
                <a:lnTo>
                  <a:pt x="4303203" y="3446430"/>
                </a:lnTo>
                <a:lnTo>
                  <a:pt x="4302767" y="3449058"/>
                </a:lnTo>
                <a:cubicBezTo>
                  <a:pt x="4299030" y="3452050"/>
                  <a:pt x="4287232" y="3454593"/>
                  <a:pt x="4281783" y="3455995"/>
                </a:cubicBezTo>
                <a:lnTo>
                  <a:pt x="4280836" y="3456184"/>
                </a:lnTo>
                <a:lnTo>
                  <a:pt x="4274940" y="3454716"/>
                </a:lnTo>
                <a:cubicBezTo>
                  <a:pt x="4268582" y="3453540"/>
                  <a:pt x="4261911" y="3452829"/>
                  <a:pt x="4255868" y="3451188"/>
                </a:cubicBezTo>
                <a:cubicBezTo>
                  <a:pt x="4233355" y="3453254"/>
                  <a:pt x="4211121" y="3453794"/>
                  <a:pt x="4188328" y="3457385"/>
                </a:cubicBezTo>
                <a:cubicBezTo>
                  <a:pt x="4183780" y="3458102"/>
                  <a:pt x="4176774" y="3454989"/>
                  <a:pt x="4174682" y="3459535"/>
                </a:cubicBezTo>
                <a:cubicBezTo>
                  <a:pt x="4174174" y="3460640"/>
                  <a:pt x="4174352" y="3461402"/>
                  <a:pt x="4174956" y="3461951"/>
                </a:cubicBezTo>
                <a:lnTo>
                  <a:pt x="4175894" y="3462323"/>
                </a:lnTo>
                <a:lnTo>
                  <a:pt x="4173995" y="3464088"/>
                </a:lnTo>
                <a:cubicBezTo>
                  <a:pt x="4171963" y="3468506"/>
                  <a:pt x="4180888" y="3467447"/>
                  <a:pt x="4184335" y="3469126"/>
                </a:cubicBezTo>
                <a:cubicBezTo>
                  <a:pt x="4200554" y="3469534"/>
                  <a:pt x="4216476" y="3470946"/>
                  <a:pt x="4232992" y="3470349"/>
                </a:cubicBezTo>
                <a:cubicBezTo>
                  <a:pt x="4247047" y="3469841"/>
                  <a:pt x="4261436" y="3468090"/>
                  <a:pt x="4275860" y="3465817"/>
                </a:cubicBezTo>
                <a:cubicBezTo>
                  <a:pt x="4281220" y="3464972"/>
                  <a:pt x="4295803" y="3463725"/>
                  <a:pt x="4292123" y="3461033"/>
                </a:cubicBezTo>
                <a:lnTo>
                  <a:pt x="4285635" y="3457765"/>
                </a:lnTo>
                <a:lnTo>
                  <a:pt x="4295454" y="3457010"/>
                </a:lnTo>
                <a:cubicBezTo>
                  <a:pt x="4299326" y="3456839"/>
                  <a:pt x="4302963" y="3457129"/>
                  <a:pt x="4305769" y="3458882"/>
                </a:cubicBezTo>
                <a:cubicBezTo>
                  <a:pt x="4310690" y="3461958"/>
                  <a:pt x="4309999" y="3470068"/>
                  <a:pt x="4312115" y="3475661"/>
                </a:cubicBezTo>
                <a:cubicBezTo>
                  <a:pt x="4295547" y="3479502"/>
                  <a:pt x="4285340" y="3482166"/>
                  <a:pt x="4274713" y="3484060"/>
                </a:cubicBezTo>
                <a:lnTo>
                  <a:pt x="4258990" y="3486189"/>
                </a:lnTo>
                <a:lnTo>
                  <a:pt x="4257008" y="3484370"/>
                </a:lnTo>
                <a:cubicBezTo>
                  <a:pt x="4253225" y="3482834"/>
                  <a:pt x="4248745" y="3482137"/>
                  <a:pt x="4244575" y="3481858"/>
                </a:cubicBezTo>
                <a:cubicBezTo>
                  <a:pt x="4225925" y="3480606"/>
                  <a:pt x="4167217" y="3486146"/>
                  <a:pt x="4186131" y="3486622"/>
                </a:cubicBezTo>
                <a:cubicBezTo>
                  <a:pt x="4202352" y="3487029"/>
                  <a:pt x="4218248" y="3488537"/>
                  <a:pt x="4234790" y="3487844"/>
                </a:cubicBezTo>
                <a:cubicBezTo>
                  <a:pt x="4243915" y="3487461"/>
                  <a:pt x="4251240" y="3486989"/>
                  <a:pt x="4257610" y="3486375"/>
                </a:cubicBezTo>
                <a:lnTo>
                  <a:pt x="4258990" y="3486189"/>
                </a:lnTo>
                <a:lnTo>
                  <a:pt x="4265254" y="3491934"/>
                </a:lnTo>
                <a:cubicBezTo>
                  <a:pt x="4266002" y="3493910"/>
                  <a:pt x="4263614" y="3495028"/>
                  <a:pt x="4260440" y="3495930"/>
                </a:cubicBezTo>
                <a:lnTo>
                  <a:pt x="4255768" y="3497259"/>
                </a:lnTo>
                <a:lnTo>
                  <a:pt x="4251237" y="3497656"/>
                </a:lnTo>
                <a:cubicBezTo>
                  <a:pt x="4246568" y="3498784"/>
                  <a:pt x="4241795" y="3500239"/>
                  <a:pt x="4237275" y="3500786"/>
                </a:cubicBezTo>
                <a:cubicBezTo>
                  <a:pt x="4225950" y="3502159"/>
                  <a:pt x="4214857" y="3502368"/>
                  <a:pt x="4203506" y="3503885"/>
                </a:cubicBezTo>
                <a:lnTo>
                  <a:pt x="4195159" y="3505200"/>
                </a:lnTo>
                <a:lnTo>
                  <a:pt x="4155108" y="3502849"/>
                </a:lnTo>
                <a:cubicBezTo>
                  <a:pt x="4138181" y="3502311"/>
                  <a:pt x="4121051" y="3502471"/>
                  <a:pt x="4103571" y="3504074"/>
                </a:cubicBezTo>
                <a:cubicBezTo>
                  <a:pt x="4079774" y="3506259"/>
                  <a:pt x="4147829" y="3511275"/>
                  <a:pt x="4171666" y="3508901"/>
                </a:cubicBezTo>
                <a:lnTo>
                  <a:pt x="4164049" y="3510102"/>
                </a:lnTo>
                <a:lnTo>
                  <a:pt x="4162574" y="3510320"/>
                </a:lnTo>
                <a:cubicBezTo>
                  <a:pt x="4157262" y="3511149"/>
                  <a:pt x="4152477" y="3511925"/>
                  <a:pt x="4148924" y="3512486"/>
                </a:cubicBezTo>
                <a:lnTo>
                  <a:pt x="4144374" y="3513201"/>
                </a:lnTo>
                <a:cubicBezTo>
                  <a:pt x="4127748" y="3515140"/>
                  <a:pt x="4111947" y="3510657"/>
                  <a:pt x="4095028" y="3516532"/>
                </a:cubicBezTo>
                <a:cubicBezTo>
                  <a:pt x="4093381" y="3517104"/>
                  <a:pt x="4093149" y="3517760"/>
                  <a:pt x="4093802" y="3518468"/>
                </a:cubicBezTo>
                <a:lnTo>
                  <a:pt x="4097365" y="3520431"/>
                </a:lnTo>
                <a:lnTo>
                  <a:pt x="4088168" y="3519933"/>
                </a:lnTo>
                <a:cubicBezTo>
                  <a:pt x="4080210" y="3519557"/>
                  <a:pt x="4076686" y="3519609"/>
                  <a:pt x="4083313" y="3520600"/>
                </a:cubicBezTo>
                <a:lnTo>
                  <a:pt x="4106783" y="3524306"/>
                </a:lnTo>
                <a:lnTo>
                  <a:pt x="4109229" y="3525406"/>
                </a:lnTo>
                <a:lnTo>
                  <a:pt x="4113238" y="3525325"/>
                </a:lnTo>
                <a:lnTo>
                  <a:pt x="4119689" y="3526344"/>
                </a:lnTo>
                <a:lnTo>
                  <a:pt x="4125775" y="3526793"/>
                </a:lnTo>
                <a:lnTo>
                  <a:pt x="4126735" y="3527092"/>
                </a:lnTo>
                <a:lnTo>
                  <a:pt x="4128213" y="3526974"/>
                </a:lnTo>
                <a:lnTo>
                  <a:pt x="4138233" y="3527715"/>
                </a:lnTo>
                <a:lnTo>
                  <a:pt x="4156411" y="3526711"/>
                </a:lnTo>
                <a:lnTo>
                  <a:pt x="4156936" y="3527993"/>
                </a:lnTo>
                <a:cubicBezTo>
                  <a:pt x="4157268" y="3530106"/>
                  <a:pt x="4157583" y="3533180"/>
                  <a:pt x="4158443" y="3537653"/>
                </a:cubicBezTo>
                <a:cubicBezTo>
                  <a:pt x="4149989" y="3539725"/>
                  <a:pt x="4141397" y="3542888"/>
                  <a:pt x="4133081" y="3543871"/>
                </a:cubicBezTo>
                <a:lnTo>
                  <a:pt x="4132312" y="3543920"/>
                </a:lnTo>
                <a:lnTo>
                  <a:pt x="4130388" y="3543294"/>
                </a:lnTo>
                <a:cubicBezTo>
                  <a:pt x="4128216" y="3542587"/>
                  <a:pt x="4126178" y="3541810"/>
                  <a:pt x="4124672" y="3540752"/>
                </a:cubicBezTo>
                <a:cubicBezTo>
                  <a:pt x="4109096" y="3540983"/>
                  <a:pt x="4093294" y="3541950"/>
                  <a:pt x="4077945" y="3541447"/>
                </a:cubicBezTo>
                <a:lnTo>
                  <a:pt x="4063247" y="3540031"/>
                </a:lnTo>
                <a:lnTo>
                  <a:pt x="4064565" y="3542900"/>
                </a:lnTo>
                <a:lnTo>
                  <a:pt x="4079034" y="3543587"/>
                </a:lnTo>
                <a:cubicBezTo>
                  <a:pt x="4094839" y="3544237"/>
                  <a:pt x="4112877" y="3544742"/>
                  <a:pt x="4124685" y="3544394"/>
                </a:cubicBezTo>
                <a:lnTo>
                  <a:pt x="4132312" y="3543920"/>
                </a:lnTo>
                <a:lnTo>
                  <a:pt x="4136904" y="3545411"/>
                </a:lnTo>
                <a:cubicBezTo>
                  <a:pt x="4140981" y="3546965"/>
                  <a:pt x="4143991" y="3549083"/>
                  <a:pt x="4142734" y="3553462"/>
                </a:cubicBezTo>
                <a:lnTo>
                  <a:pt x="4142691" y="3553507"/>
                </a:lnTo>
                <a:lnTo>
                  <a:pt x="4126928" y="3555652"/>
                </a:lnTo>
                <a:lnTo>
                  <a:pt x="4097379" y="3558510"/>
                </a:lnTo>
                <a:lnTo>
                  <a:pt x="4094766" y="3558680"/>
                </a:lnTo>
                <a:lnTo>
                  <a:pt x="4084577" y="3558122"/>
                </a:lnTo>
                <a:lnTo>
                  <a:pt x="4071317" y="3557604"/>
                </a:lnTo>
                <a:lnTo>
                  <a:pt x="4072135" y="3559386"/>
                </a:lnTo>
                <a:lnTo>
                  <a:pt x="4084047" y="3559376"/>
                </a:lnTo>
                <a:lnTo>
                  <a:pt x="4094766" y="3558680"/>
                </a:lnTo>
                <a:lnTo>
                  <a:pt x="4095318" y="3558710"/>
                </a:lnTo>
                <a:lnTo>
                  <a:pt x="4097379" y="3558510"/>
                </a:lnTo>
                <a:lnTo>
                  <a:pt x="4119990" y="3557045"/>
                </a:lnTo>
                <a:cubicBezTo>
                  <a:pt x="4125676" y="3556149"/>
                  <a:pt x="4134385" y="3558903"/>
                  <a:pt x="4139315" y="3557094"/>
                </a:cubicBezTo>
                <a:lnTo>
                  <a:pt x="4142691" y="3553507"/>
                </a:lnTo>
                <a:lnTo>
                  <a:pt x="4142905" y="3553478"/>
                </a:lnTo>
                <a:cubicBezTo>
                  <a:pt x="4148163" y="3552975"/>
                  <a:pt x="4153327" y="3552795"/>
                  <a:pt x="4158309" y="3553229"/>
                </a:cubicBezTo>
                <a:cubicBezTo>
                  <a:pt x="4160119" y="3553388"/>
                  <a:pt x="4160212" y="3555225"/>
                  <a:pt x="4159875" y="3557482"/>
                </a:cubicBezTo>
                <a:lnTo>
                  <a:pt x="4159544" y="3559697"/>
                </a:lnTo>
                <a:lnTo>
                  <a:pt x="4158478" y="3559865"/>
                </a:lnTo>
                <a:cubicBezTo>
                  <a:pt x="4140932" y="3562527"/>
                  <a:pt x="4126865" y="3564081"/>
                  <a:pt x="4101109" y="3564464"/>
                </a:cubicBezTo>
                <a:lnTo>
                  <a:pt x="4074648" y="3564859"/>
                </a:lnTo>
                <a:lnTo>
                  <a:pt x="4075475" y="3566660"/>
                </a:lnTo>
                <a:lnTo>
                  <a:pt x="4082915" y="3567331"/>
                </a:lnTo>
                <a:cubicBezTo>
                  <a:pt x="4089186" y="3567284"/>
                  <a:pt x="4097068" y="3567068"/>
                  <a:pt x="4105363" y="3566770"/>
                </a:cubicBezTo>
                <a:lnTo>
                  <a:pt x="4118664" y="3566211"/>
                </a:lnTo>
                <a:lnTo>
                  <a:pt x="4127059" y="3567833"/>
                </a:lnTo>
                <a:cubicBezTo>
                  <a:pt x="4143543" y="3569865"/>
                  <a:pt x="4163691" y="3569475"/>
                  <a:pt x="4178301" y="3567858"/>
                </a:cubicBezTo>
                <a:cubicBezTo>
                  <a:pt x="4182134" y="3567434"/>
                  <a:pt x="4190201" y="3567466"/>
                  <a:pt x="4190016" y="3563791"/>
                </a:cubicBezTo>
                <a:cubicBezTo>
                  <a:pt x="4189885" y="3561192"/>
                  <a:pt x="4187840" y="3560032"/>
                  <a:pt x="4185316" y="3559233"/>
                </a:cubicBezTo>
                <a:lnTo>
                  <a:pt x="4181799" y="3558118"/>
                </a:lnTo>
                <a:lnTo>
                  <a:pt x="4194533" y="3555870"/>
                </a:lnTo>
                <a:cubicBezTo>
                  <a:pt x="4204108" y="3553724"/>
                  <a:pt x="4213717" y="3551382"/>
                  <a:pt x="4223231" y="3549668"/>
                </a:cubicBezTo>
                <a:cubicBezTo>
                  <a:pt x="4236920" y="3547201"/>
                  <a:pt x="4250904" y="3543583"/>
                  <a:pt x="4264167" y="3543218"/>
                </a:cubicBezTo>
                <a:cubicBezTo>
                  <a:pt x="4268464" y="3543099"/>
                  <a:pt x="4274296" y="3544053"/>
                  <a:pt x="4274507" y="3548256"/>
                </a:cubicBezTo>
                <a:cubicBezTo>
                  <a:pt x="4274548" y="3549061"/>
                  <a:pt x="4274161" y="3549714"/>
                  <a:pt x="4273506" y="3550271"/>
                </a:cubicBezTo>
                <a:lnTo>
                  <a:pt x="4272223" y="3550977"/>
                </a:lnTo>
                <a:lnTo>
                  <a:pt x="4258482" y="3552292"/>
                </a:lnTo>
                <a:lnTo>
                  <a:pt x="4254726" y="3552506"/>
                </a:lnTo>
                <a:cubicBezTo>
                  <a:pt x="4232176" y="3554256"/>
                  <a:pt x="4210362" y="3556622"/>
                  <a:pt x="4204349" y="3557088"/>
                </a:cubicBezTo>
                <a:cubicBezTo>
                  <a:pt x="4197590" y="3557610"/>
                  <a:pt x="4177697" y="3557749"/>
                  <a:pt x="4184225" y="3558036"/>
                </a:cubicBezTo>
                <a:cubicBezTo>
                  <a:pt x="4191576" y="3558359"/>
                  <a:pt x="4198792" y="3559116"/>
                  <a:pt x="4206280" y="3559006"/>
                </a:cubicBezTo>
                <a:lnTo>
                  <a:pt x="4218605" y="3558424"/>
                </a:lnTo>
                <a:lnTo>
                  <a:pt x="4218084" y="3558675"/>
                </a:lnTo>
                <a:cubicBezTo>
                  <a:pt x="4218253" y="3559325"/>
                  <a:pt x="4220030" y="3559995"/>
                  <a:pt x="4223785" y="3560692"/>
                </a:cubicBezTo>
                <a:cubicBezTo>
                  <a:pt x="4230265" y="3561893"/>
                  <a:pt x="4236288" y="3564293"/>
                  <a:pt x="4243223" y="3564296"/>
                </a:cubicBezTo>
                <a:cubicBezTo>
                  <a:pt x="4264533" y="3564308"/>
                  <a:pt x="4308145" y="3560734"/>
                  <a:pt x="4308145" y="3560734"/>
                </a:cubicBezTo>
                <a:cubicBezTo>
                  <a:pt x="4308602" y="3557699"/>
                  <a:pt x="4312207" y="3552230"/>
                  <a:pt x="4309519" y="3551628"/>
                </a:cubicBezTo>
                <a:cubicBezTo>
                  <a:pt x="4305041" y="3550626"/>
                  <a:pt x="4296980" y="3550408"/>
                  <a:pt x="4287220" y="3550659"/>
                </a:cubicBezTo>
                <a:lnTo>
                  <a:pt x="4271144" y="3551573"/>
                </a:lnTo>
                <a:lnTo>
                  <a:pt x="4272223" y="3550977"/>
                </a:lnTo>
                <a:lnTo>
                  <a:pt x="4289857" y="3549290"/>
                </a:lnTo>
                <a:cubicBezTo>
                  <a:pt x="4303157" y="3547949"/>
                  <a:pt x="4315476" y="3546516"/>
                  <a:pt x="4323853" y="3544925"/>
                </a:cubicBezTo>
                <a:cubicBezTo>
                  <a:pt x="4336133" y="3542593"/>
                  <a:pt x="4348619" y="3537279"/>
                  <a:pt x="4360929" y="3534638"/>
                </a:cubicBezTo>
                <a:lnTo>
                  <a:pt x="4391886" y="3529761"/>
                </a:lnTo>
                <a:lnTo>
                  <a:pt x="4401680" y="3530579"/>
                </a:lnTo>
                <a:cubicBezTo>
                  <a:pt x="4428208" y="3532859"/>
                  <a:pt x="4427881" y="3533014"/>
                  <a:pt x="4401866" y="3528188"/>
                </a:cubicBezTo>
                <a:lnTo>
                  <a:pt x="4391886" y="3529761"/>
                </a:lnTo>
                <a:lnTo>
                  <a:pt x="4382530" y="3528979"/>
                </a:lnTo>
                <a:cubicBezTo>
                  <a:pt x="4367604" y="3527773"/>
                  <a:pt x="4348344" y="3526317"/>
                  <a:pt x="4324673" y="3524795"/>
                </a:cubicBezTo>
                <a:cubicBezTo>
                  <a:pt x="4318947" y="3524427"/>
                  <a:pt x="4336829" y="3522728"/>
                  <a:pt x="4342868" y="3521929"/>
                </a:cubicBezTo>
                <a:cubicBezTo>
                  <a:pt x="4366282" y="3518828"/>
                  <a:pt x="4389696" y="3515745"/>
                  <a:pt x="4413026" y="3513096"/>
                </a:cubicBezTo>
                <a:lnTo>
                  <a:pt x="4494211" y="3504749"/>
                </a:lnTo>
                <a:cubicBezTo>
                  <a:pt x="4501978" y="3507230"/>
                  <a:pt x="4517070" y="3503483"/>
                  <a:pt x="4517510" y="3512190"/>
                </a:cubicBezTo>
                <a:lnTo>
                  <a:pt x="4515597" y="3515030"/>
                </a:lnTo>
                <a:lnTo>
                  <a:pt x="4514891" y="3514824"/>
                </a:lnTo>
                <a:cubicBezTo>
                  <a:pt x="4480462" y="3513839"/>
                  <a:pt x="4445609" y="3514073"/>
                  <a:pt x="4410408" y="3515732"/>
                </a:cubicBezTo>
                <a:cubicBezTo>
                  <a:pt x="4403700" y="3516048"/>
                  <a:pt x="4384099" y="3515533"/>
                  <a:pt x="4390283" y="3516679"/>
                </a:cubicBezTo>
                <a:cubicBezTo>
                  <a:pt x="4402876" y="3519015"/>
                  <a:pt x="4416446" y="3519073"/>
                  <a:pt x="4429844" y="3519336"/>
                </a:cubicBezTo>
                <a:cubicBezTo>
                  <a:pt x="4444769" y="3519628"/>
                  <a:pt x="4478079" y="3517689"/>
                  <a:pt x="4494766" y="3515773"/>
                </a:cubicBezTo>
                <a:cubicBezTo>
                  <a:pt x="4500410" y="3515125"/>
                  <a:pt x="4510585" y="3517488"/>
                  <a:pt x="4515167" y="3515668"/>
                </a:cubicBezTo>
                <a:lnTo>
                  <a:pt x="4515597" y="3515030"/>
                </a:lnTo>
                <a:lnTo>
                  <a:pt x="4529780" y="3519146"/>
                </a:lnTo>
                <a:cubicBezTo>
                  <a:pt x="4532813" y="3521367"/>
                  <a:pt x="4533181" y="3526018"/>
                  <a:pt x="4534883" y="3529454"/>
                </a:cubicBezTo>
                <a:cubicBezTo>
                  <a:pt x="4534883" y="3529454"/>
                  <a:pt x="4531439" y="3529565"/>
                  <a:pt x="4525846" y="3529732"/>
                </a:cubicBezTo>
                <a:lnTo>
                  <a:pt x="4506509" y="3530280"/>
                </a:lnTo>
                <a:lnTo>
                  <a:pt x="4493933" y="3529497"/>
                </a:lnTo>
                <a:cubicBezTo>
                  <a:pt x="4477949" y="3528650"/>
                  <a:pt x="4461879" y="3528103"/>
                  <a:pt x="4444046" y="3528210"/>
                </a:cubicBezTo>
                <a:cubicBezTo>
                  <a:pt x="4435956" y="3528259"/>
                  <a:pt x="4412449" y="3527307"/>
                  <a:pt x="4419373" y="3529875"/>
                </a:cubicBezTo>
                <a:cubicBezTo>
                  <a:pt x="4428960" y="3533431"/>
                  <a:pt x="4441259" y="3531370"/>
                  <a:pt x="4452455" y="3531330"/>
                </a:cubicBezTo>
                <a:cubicBezTo>
                  <a:pt x="4466117" y="3531279"/>
                  <a:pt x="4486724" y="3530810"/>
                  <a:pt x="4503915" y="3530355"/>
                </a:cubicBezTo>
                <a:lnTo>
                  <a:pt x="4506509" y="3530280"/>
                </a:lnTo>
                <a:lnTo>
                  <a:pt x="4543291" y="3532574"/>
                </a:lnTo>
                <a:lnTo>
                  <a:pt x="4543864" y="3532872"/>
                </a:lnTo>
                <a:lnTo>
                  <a:pt x="4493946" y="3535904"/>
                </a:lnTo>
                <a:cubicBezTo>
                  <a:pt x="4489398" y="3536621"/>
                  <a:pt x="4476754" y="3536326"/>
                  <a:pt x="4480300" y="3538054"/>
                </a:cubicBezTo>
                <a:cubicBezTo>
                  <a:pt x="4490401" y="3542976"/>
                  <a:pt x="4502534" y="3544814"/>
                  <a:pt x="4514625" y="3545979"/>
                </a:cubicBezTo>
                <a:cubicBezTo>
                  <a:pt x="4526036" y="3547078"/>
                  <a:pt x="4538347" y="3545498"/>
                  <a:pt x="4550326" y="3544799"/>
                </a:cubicBezTo>
                <a:cubicBezTo>
                  <a:pt x="4553297" y="3544626"/>
                  <a:pt x="4560723" y="3545625"/>
                  <a:pt x="4559423" y="3543365"/>
                </a:cubicBezTo>
                <a:lnTo>
                  <a:pt x="4558656" y="3542714"/>
                </a:lnTo>
                <a:lnTo>
                  <a:pt x="4587956" y="3545537"/>
                </a:lnTo>
                <a:cubicBezTo>
                  <a:pt x="4595227" y="3546090"/>
                  <a:pt x="4602486" y="3546755"/>
                  <a:pt x="4610012" y="3546506"/>
                </a:cubicBezTo>
                <a:cubicBezTo>
                  <a:pt x="4614439" y="3546360"/>
                  <a:pt x="4626387" y="3547069"/>
                  <a:pt x="4623657" y="3544356"/>
                </a:cubicBezTo>
                <a:lnTo>
                  <a:pt x="4614359" y="3539428"/>
                </a:lnTo>
                <a:lnTo>
                  <a:pt x="4615207" y="3539454"/>
                </a:lnTo>
                <a:cubicBezTo>
                  <a:pt x="4623955" y="3539594"/>
                  <a:pt x="4628835" y="3539090"/>
                  <a:pt x="4653566" y="3537422"/>
                </a:cubicBezTo>
                <a:lnTo>
                  <a:pt x="4676176" y="3549415"/>
                </a:lnTo>
                <a:lnTo>
                  <a:pt x="4671627" y="3550132"/>
                </a:lnTo>
                <a:cubicBezTo>
                  <a:pt x="4661796" y="3550402"/>
                  <a:pt x="4652712" y="3548384"/>
                  <a:pt x="4643094" y="3547961"/>
                </a:cubicBezTo>
                <a:cubicBezTo>
                  <a:pt x="4623299" y="3547090"/>
                  <a:pt x="4603569" y="3545953"/>
                  <a:pt x="4583407" y="3546254"/>
                </a:cubicBezTo>
                <a:cubicBezTo>
                  <a:pt x="4578764" y="3546323"/>
                  <a:pt x="4591792" y="3548500"/>
                  <a:pt x="4596365" y="3548656"/>
                </a:cubicBezTo>
                <a:cubicBezTo>
                  <a:pt x="4602965" y="3548881"/>
                  <a:pt x="4612571" y="3549740"/>
                  <a:pt x="4622938" y="3550728"/>
                </a:cubicBezTo>
                <a:lnTo>
                  <a:pt x="4624684" y="3550887"/>
                </a:lnTo>
                <a:lnTo>
                  <a:pt x="4622318" y="3551545"/>
                </a:lnTo>
                <a:cubicBezTo>
                  <a:pt x="4620884" y="3553165"/>
                  <a:pt x="4649316" y="3554358"/>
                  <a:pt x="4659912" y="3554200"/>
                </a:cubicBezTo>
                <a:lnTo>
                  <a:pt x="4664990" y="3554204"/>
                </a:lnTo>
                <a:lnTo>
                  <a:pt x="4667154" y="3554330"/>
                </a:lnTo>
                <a:lnTo>
                  <a:pt x="4673042" y="3554210"/>
                </a:lnTo>
                <a:lnTo>
                  <a:pt x="4677325" y="3554214"/>
                </a:lnTo>
                <a:lnTo>
                  <a:pt x="4679986" y="3554294"/>
                </a:lnTo>
                <a:lnTo>
                  <a:pt x="4685923" y="3555043"/>
                </a:lnTo>
                <a:cubicBezTo>
                  <a:pt x="4692772" y="3556177"/>
                  <a:pt x="4698359" y="3557450"/>
                  <a:pt x="4701404" y="3558774"/>
                </a:cubicBezTo>
                <a:cubicBezTo>
                  <a:pt x="4704944" y="3560313"/>
                  <a:pt x="4704806" y="3565646"/>
                  <a:pt x="4706507" y="3569082"/>
                </a:cubicBezTo>
                <a:lnTo>
                  <a:pt x="4703476" y="3569325"/>
                </a:lnTo>
                <a:lnTo>
                  <a:pt x="4693550" y="3566678"/>
                </a:lnTo>
                <a:cubicBezTo>
                  <a:pt x="4682522" y="3566193"/>
                  <a:pt x="4672064" y="3563396"/>
                  <a:pt x="4660467" y="3565224"/>
                </a:cubicBezTo>
                <a:cubicBezTo>
                  <a:pt x="4656047" y="3565920"/>
                  <a:pt x="4666661" y="3569915"/>
                  <a:pt x="4670807" y="3570262"/>
                </a:cubicBezTo>
                <a:cubicBezTo>
                  <a:pt x="4679405" y="3570982"/>
                  <a:pt x="4695187" y="3569958"/>
                  <a:pt x="4702541" y="3569400"/>
                </a:cubicBezTo>
                <a:lnTo>
                  <a:pt x="4703476" y="3569325"/>
                </a:lnTo>
                <a:lnTo>
                  <a:pt x="4708600" y="3570692"/>
                </a:lnTo>
                <a:cubicBezTo>
                  <a:pt x="4713617" y="3572030"/>
                  <a:pt x="4718144" y="3573910"/>
                  <a:pt x="4720708" y="3577955"/>
                </a:cubicBezTo>
                <a:cubicBezTo>
                  <a:pt x="4723487" y="3582340"/>
                  <a:pt x="4708440" y="3580543"/>
                  <a:pt x="4702514" y="3580822"/>
                </a:cubicBezTo>
                <a:lnTo>
                  <a:pt x="4702311" y="3580831"/>
                </a:lnTo>
                <a:lnTo>
                  <a:pt x="4698185" y="3579991"/>
                </a:lnTo>
                <a:cubicBezTo>
                  <a:pt x="4694502" y="3579302"/>
                  <a:pt x="4691373" y="3578756"/>
                  <a:pt x="4689556" y="3578419"/>
                </a:cubicBezTo>
                <a:cubicBezTo>
                  <a:pt x="4681891" y="3579627"/>
                  <a:pt x="4662718" y="3582204"/>
                  <a:pt x="4688531" y="3581392"/>
                </a:cubicBezTo>
                <a:lnTo>
                  <a:pt x="4702311" y="3580831"/>
                </a:lnTo>
                <a:lnTo>
                  <a:pt x="4710136" y="3582422"/>
                </a:lnTo>
                <a:cubicBezTo>
                  <a:pt x="4718199" y="3584239"/>
                  <a:pt x="4725446" y="3586363"/>
                  <a:pt x="4725811" y="3588263"/>
                </a:cubicBezTo>
                <a:cubicBezTo>
                  <a:pt x="4726997" y="3594440"/>
                  <a:pt x="4711863" y="3592683"/>
                  <a:pt x="4704999" y="3593764"/>
                </a:cubicBezTo>
                <a:cubicBezTo>
                  <a:pt x="4701133" y="3594373"/>
                  <a:pt x="4697647" y="3593441"/>
                  <a:pt x="4693971" y="3593280"/>
                </a:cubicBezTo>
                <a:lnTo>
                  <a:pt x="4692941" y="3592986"/>
                </a:lnTo>
                <a:lnTo>
                  <a:pt x="4695417" y="3592665"/>
                </a:lnTo>
                <a:cubicBezTo>
                  <a:pt x="4696311" y="3592295"/>
                  <a:pt x="4696786" y="3591668"/>
                  <a:pt x="4696589" y="3590645"/>
                </a:cubicBezTo>
                <a:cubicBezTo>
                  <a:pt x="4695591" y="3585450"/>
                  <a:pt x="4686401" y="3581594"/>
                  <a:pt x="4681701" y="3586323"/>
                </a:cubicBezTo>
                <a:cubicBezTo>
                  <a:pt x="4679476" y="3588563"/>
                  <a:pt x="4681522" y="3589722"/>
                  <a:pt x="4684634" y="3590611"/>
                </a:cubicBezTo>
                <a:lnTo>
                  <a:pt x="4692941" y="3592986"/>
                </a:lnTo>
                <a:lnTo>
                  <a:pt x="4691737" y="3593142"/>
                </a:lnTo>
                <a:cubicBezTo>
                  <a:pt x="4688786" y="3593130"/>
                  <a:pt x="4685178" y="3592644"/>
                  <a:pt x="4682944" y="3592795"/>
                </a:cubicBezTo>
                <a:cubicBezTo>
                  <a:pt x="4665768" y="3593954"/>
                  <a:pt x="4669567" y="3592800"/>
                  <a:pt x="4672676" y="3592141"/>
                </a:cubicBezTo>
                <a:lnTo>
                  <a:pt x="4673650" y="3591954"/>
                </a:lnTo>
                <a:lnTo>
                  <a:pt x="4674115" y="3591876"/>
                </a:lnTo>
                <a:cubicBezTo>
                  <a:pt x="4674863" y="3591741"/>
                  <a:pt x="4674892" y="3591724"/>
                  <a:pt x="4674539" y="3591784"/>
                </a:cubicBezTo>
                <a:lnTo>
                  <a:pt x="4673650" y="3591954"/>
                </a:lnTo>
                <a:lnTo>
                  <a:pt x="4669368" y="3592680"/>
                </a:lnTo>
                <a:cubicBezTo>
                  <a:pt x="4666841" y="3593096"/>
                  <a:pt x="4663255" y="3593674"/>
                  <a:pt x="4658271" y="3594460"/>
                </a:cubicBezTo>
                <a:cubicBezTo>
                  <a:pt x="4644160" y="3572197"/>
                  <a:pt x="4645106" y="3583201"/>
                  <a:pt x="4660334" y="3580801"/>
                </a:cubicBezTo>
                <a:cubicBezTo>
                  <a:pt x="4667199" y="3579720"/>
                  <a:pt x="4674209" y="3577133"/>
                  <a:pt x="4681146" y="3575300"/>
                </a:cubicBezTo>
                <a:cubicBezTo>
                  <a:pt x="4673151" y="3574337"/>
                  <a:pt x="4665289" y="3573031"/>
                  <a:pt x="4657160" y="3572412"/>
                </a:cubicBezTo>
                <a:cubicBezTo>
                  <a:pt x="4651708" y="3571997"/>
                  <a:pt x="4646089" y="3572030"/>
                  <a:pt x="4640506" y="3571968"/>
                </a:cubicBezTo>
                <a:lnTo>
                  <a:pt x="4626325" y="3571095"/>
                </a:lnTo>
                <a:lnTo>
                  <a:pt x="4632072" y="3570368"/>
                </a:lnTo>
                <a:cubicBezTo>
                  <a:pt x="4647559" y="3568860"/>
                  <a:pt x="4645161" y="3569728"/>
                  <a:pt x="4630002" y="3561135"/>
                </a:cubicBezTo>
                <a:cubicBezTo>
                  <a:pt x="4627292" y="3561932"/>
                  <a:pt x="4624007" y="3561834"/>
                  <a:pt x="4621009" y="3562184"/>
                </a:cubicBezTo>
                <a:lnTo>
                  <a:pt x="4617958" y="3562935"/>
                </a:lnTo>
                <a:lnTo>
                  <a:pt x="4610749" y="3560645"/>
                </a:lnTo>
                <a:cubicBezTo>
                  <a:pt x="4606206" y="3560168"/>
                  <a:pt x="4601373" y="3560172"/>
                  <a:pt x="4596921" y="3559681"/>
                </a:cubicBezTo>
                <a:cubicBezTo>
                  <a:pt x="4591943" y="3559131"/>
                  <a:pt x="4578127" y="3556715"/>
                  <a:pt x="4581345" y="3559912"/>
                </a:cubicBezTo>
                <a:cubicBezTo>
                  <a:pt x="4588681" y="3567203"/>
                  <a:pt x="4600737" y="3568710"/>
                  <a:pt x="4610433" y="3573108"/>
                </a:cubicBezTo>
                <a:lnTo>
                  <a:pt x="4618792" y="3572049"/>
                </a:lnTo>
                <a:lnTo>
                  <a:pt x="4616912" y="3574309"/>
                </a:lnTo>
                <a:cubicBezTo>
                  <a:pt x="4597015" y="3577444"/>
                  <a:pt x="4607512" y="3576868"/>
                  <a:pt x="4585760" y="3574773"/>
                </a:cubicBezTo>
                <a:cubicBezTo>
                  <a:pt x="4582152" y="3574425"/>
                  <a:pt x="4577910" y="3578232"/>
                  <a:pt x="4574045" y="3578840"/>
                </a:cubicBezTo>
                <a:lnTo>
                  <a:pt x="4547514" y="3581276"/>
                </a:lnTo>
                <a:lnTo>
                  <a:pt x="4542893" y="3579305"/>
                </a:lnTo>
                <a:cubicBezTo>
                  <a:pt x="4538459" y="3579262"/>
                  <a:pt x="4533686" y="3577310"/>
                  <a:pt x="4529081" y="3576313"/>
                </a:cubicBezTo>
                <a:lnTo>
                  <a:pt x="4528014" y="3576246"/>
                </a:lnTo>
                <a:lnTo>
                  <a:pt x="4528005" y="3574983"/>
                </a:lnTo>
                <a:lnTo>
                  <a:pt x="4505124" y="3569701"/>
                </a:lnTo>
                <a:lnTo>
                  <a:pt x="4500160" y="3568259"/>
                </a:lnTo>
                <a:lnTo>
                  <a:pt x="4499400" y="3568378"/>
                </a:lnTo>
                <a:lnTo>
                  <a:pt x="4493681" y="3567058"/>
                </a:lnTo>
                <a:cubicBezTo>
                  <a:pt x="4488788" y="3566303"/>
                  <a:pt x="4474505" y="3564504"/>
                  <a:pt x="4478104" y="3567289"/>
                </a:cubicBezTo>
                <a:cubicBezTo>
                  <a:pt x="4476578" y="3567006"/>
                  <a:pt x="4477873" y="3567751"/>
                  <a:pt x="4479954" y="3568584"/>
                </a:cubicBezTo>
                <a:lnTo>
                  <a:pt x="4481185" y="3568927"/>
                </a:lnTo>
                <a:lnTo>
                  <a:pt x="4486504" y="3571752"/>
                </a:lnTo>
                <a:lnTo>
                  <a:pt x="4475552" y="3571538"/>
                </a:lnTo>
                <a:lnTo>
                  <a:pt x="4475487" y="3569924"/>
                </a:lnTo>
                <a:cubicBezTo>
                  <a:pt x="4473666" y="3568116"/>
                  <a:pt x="4463538" y="3571142"/>
                  <a:pt x="4466389" y="3571358"/>
                </a:cubicBezTo>
                <a:lnTo>
                  <a:pt x="4475552" y="3571538"/>
                </a:lnTo>
                <a:lnTo>
                  <a:pt x="4475654" y="3574017"/>
                </a:lnTo>
                <a:cubicBezTo>
                  <a:pt x="4475139" y="3575688"/>
                  <a:pt x="4474340" y="3577513"/>
                  <a:pt x="4474111" y="3579030"/>
                </a:cubicBezTo>
                <a:cubicBezTo>
                  <a:pt x="4456101" y="3584329"/>
                  <a:pt x="4454834" y="3585434"/>
                  <a:pt x="4435105" y="3587399"/>
                </a:cubicBezTo>
                <a:cubicBezTo>
                  <a:pt x="4429801" y="3587927"/>
                  <a:pt x="4424823" y="3587145"/>
                  <a:pt x="4419528" y="3587630"/>
                </a:cubicBezTo>
                <a:lnTo>
                  <a:pt x="4409564" y="3589201"/>
                </a:lnTo>
                <a:lnTo>
                  <a:pt x="4405790" y="3588696"/>
                </a:lnTo>
                <a:cubicBezTo>
                  <a:pt x="4399715" y="3588364"/>
                  <a:pt x="4392398" y="3588723"/>
                  <a:pt x="4385281" y="3589356"/>
                </a:cubicBezTo>
                <a:lnTo>
                  <a:pt x="4377013" y="3590345"/>
                </a:lnTo>
                <a:lnTo>
                  <a:pt x="4352677" y="3589274"/>
                </a:lnTo>
                <a:cubicBezTo>
                  <a:pt x="4349753" y="3589272"/>
                  <a:pt x="4340764" y="3590398"/>
                  <a:pt x="4343579" y="3590708"/>
                </a:cubicBezTo>
                <a:lnTo>
                  <a:pt x="4363940" y="3591973"/>
                </a:lnTo>
                <a:lnTo>
                  <a:pt x="4359482" y="3592650"/>
                </a:lnTo>
                <a:cubicBezTo>
                  <a:pt x="4357849" y="3592909"/>
                  <a:pt x="4356807" y="3593080"/>
                  <a:pt x="4356537" y="3593110"/>
                </a:cubicBezTo>
                <a:lnTo>
                  <a:pt x="4350393" y="3593935"/>
                </a:lnTo>
                <a:lnTo>
                  <a:pt x="4343784" y="3594381"/>
                </a:lnTo>
                <a:lnTo>
                  <a:pt x="4329934" y="3592858"/>
                </a:lnTo>
                <a:cubicBezTo>
                  <a:pt x="4324301" y="3591814"/>
                  <a:pt x="4318179" y="3591944"/>
                  <a:pt x="4312427" y="3591172"/>
                </a:cubicBezTo>
                <a:cubicBezTo>
                  <a:pt x="4308016" y="3590580"/>
                  <a:pt x="4303905" y="3589303"/>
                  <a:pt x="4299469" y="3588768"/>
                </a:cubicBezTo>
                <a:cubicBezTo>
                  <a:pt x="4295894" y="3588338"/>
                  <a:pt x="4292251" y="3587973"/>
                  <a:pt x="4288442" y="3588283"/>
                </a:cubicBezTo>
                <a:cubicBezTo>
                  <a:pt x="4282465" y="3588770"/>
                  <a:pt x="4266608" y="3587533"/>
                  <a:pt x="4270248" y="3591151"/>
                </a:cubicBezTo>
                <a:cubicBezTo>
                  <a:pt x="4273388" y="3594270"/>
                  <a:pt x="4288291" y="3595683"/>
                  <a:pt x="4302901" y="3596303"/>
                </a:cubicBezTo>
                <a:lnTo>
                  <a:pt x="4320166" y="3596686"/>
                </a:lnTo>
                <a:lnTo>
                  <a:pt x="4292857" y="3603144"/>
                </a:lnTo>
                <a:cubicBezTo>
                  <a:pt x="4289793" y="3603954"/>
                  <a:pt x="4298898" y="3602390"/>
                  <a:pt x="4301955" y="3601711"/>
                </a:cubicBezTo>
                <a:lnTo>
                  <a:pt x="4322258" y="3596732"/>
                </a:lnTo>
                <a:lnTo>
                  <a:pt x="4323089" y="3596751"/>
                </a:lnTo>
                <a:cubicBezTo>
                  <a:pt x="4328739" y="3596778"/>
                  <a:pt x="4332810" y="3596721"/>
                  <a:pt x="4333794" y="3596694"/>
                </a:cubicBezTo>
                <a:cubicBezTo>
                  <a:pt x="4336005" y="3596633"/>
                  <a:pt x="4340498" y="3596143"/>
                  <a:pt x="4343897" y="3595645"/>
                </a:cubicBezTo>
                <a:lnTo>
                  <a:pt x="4347284" y="3595029"/>
                </a:lnTo>
                <a:lnTo>
                  <a:pt x="4352093" y="3596123"/>
                </a:lnTo>
                <a:cubicBezTo>
                  <a:pt x="4354257" y="3596911"/>
                  <a:pt x="4356195" y="3598007"/>
                  <a:pt x="4357780" y="3599582"/>
                </a:cubicBezTo>
                <a:cubicBezTo>
                  <a:pt x="4360997" y="3602779"/>
                  <a:pt x="4346877" y="3603522"/>
                  <a:pt x="4341516" y="3604367"/>
                </a:cubicBezTo>
                <a:cubicBezTo>
                  <a:pt x="4334651" y="3605448"/>
                  <a:pt x="4328100" y="3604999"/>
                  <a:pt x="4321392" y="3605315"/>
                </a:cubicBezTo>
                <a:lnTo>
                  <a:pt x="4303872" y="3607248"/>
                </a:lnTo>
                <a:lnTo>
                  <a:pt x="4301267" y="3606264"/>
                </a:lnTo>
                <a:cubicBezTo>
                  <a:pt x="4286335" y="3607135"/>
                  <a:pt x="4271707" y="3606477"/>
                  <a:pt x="4256470" y="3608878"/>
                </a:cubicBezTo>
                <a:cubicBezTo>
                  <a:pt x="4225788" y="3613713"/>
                  <a:pt x="4221657" y="3610387"/>
                  <a:pt x="4237587" y="3616297"/>
                </a:cubicBezTo>
                <a:cubicBezTo>
                  <a:pt x="4251556" y="3614467"/>
                  <a:pt x="4265651" y="3612045"/>
                  <a:pt x="4279684" y="3609918"/>
                </a:cubicBezTo>
                <a:lnTo>
                  <a:pt x="4303872" y="3607248"/>
                </a:lnTo>
                <a:lnTo>
                  <a:pt x="4308296" y="3608920"/>
                </a:lnTo>
                <a:cubicBezTo>
                  <a:pt x="4310640" y="3609806"/>
                  <a:pt x="4312685" y="3610965"/>
                  <a:pt x="4313538" y="3613219"/>
                </a:cubicBezTo>
                <a:cubicBezTo>
                  <a:pt x="4314484" y="3615721"/>
                  <a:pt x="4307501" y="3613902"/>
                  <a:pt x="4304440" y="3614653"/>
                </a:cubicBezTo>
                <a:cubicBezTo>
                  <a:pt x="4299028" y="3615980"/>
                  <a:pt x="4293537" y="3618593"/>
                  <a:pt x="4288176" y="3619438"/>
                </a:cubicBezTo>
                <a:cubicBezTo>
                  <a:pt x="4279803" y="3620757"/>
                  <a:pt x="4271727" y="3620548"/>
                  <a:pt x="4263503" y="3621103"/>
                </a:cubicBezTo>
                <a:cubicBezTo>
                  <a:pt x="4253569" y="3621774"/>
                  <a:pt x="4245083" y="3617338"/>
                  <a:pt x="4234970" y="3618932"/>
                </a:cubicBezTo>
                <a:cubicBezTo>
                  <a:pt x="4226327" y="3620294"/>
                  <a:pt x="4251526" y="3619663"/>
                  <a:pt x="4258956" y="3621820"/>
                </a:cubicBezTo>
                <a:cubicBezTo>
                  <a:pt x="4261561" y="3622576"/>
                  <a:pt x="4252822" y="3623114"/>
                  <a:pt x="4249858" y="3623254"/>
                </a:cubicBezTo>
                <a:cubicBezTo>
                  <a:pt x="4246080" y="3623431"/>
                  <a:pt x="4242640" y="3622458"/>
                  <a:pt x="4238830" y="3622768"/>
                </a:cubicBezTo>
                <a:cubicBezTo>
                  <a:pt x="4232854" y="3623255"/>
                  <a:pt x="4226636" y="3625038"/>
                  <a:pt x="4220636" y="3625635"/>
                </a:cubicBezTo>
                <a:lnTo>
                  <a:pt x="4214629" y="3626050"/>
                </a:lnTo>
                <a:lnTo>
                  <a:pt x="4212085" y="3624464"/>
                </a:lnTo>
                <a:cubicBezTo>
                  <a:pt x="4209879" y="3623127"/>
                  <a:pt x="4207120" y="3621459"/>
                  <a:pt x="4203818" y="3619396"/>
                </a:cubicBezTo>
                <a:cubicBezTo>
                  <a:pt x="4201165" y="3619814"/>
                  <a:pt x="4197224" y="3620289"/>
                  <a:pt x="4192962" y="3620778"/>
                </a:cubicBezTo>
                <a:lnTo>
                  <a:pt x="4190715" y="3621036"/>
                </a:lnTo>
                <a:lnTo>
                  <a:pt x="4186311" y="3617710"/>
                </a:lnTo>
                <a:cubicBezTo>
                  <a:pt x="4180680" y="3617088"/>
                  <a:pt x="4174520" y="3618478"/>
                  <a:pt x="4168299" y="3620045"/>
                </a:cubicBezTo>
                <a:lnTo>
                  <a:pt x="4163073" y="3621011"/>
                </a:lnTo>
                <a:lnTo>
                  <a:pt x="4151299" y="3614337"/>
                </a:lnTo>
                <a:cubicBezTo>
                  <a:pt x="4138952" y="3609757"/>
                  <a:pt x="4124498" y="3608615"/>
                  <a:pt x="4113114" y="3602575"/>
                </a:cubicBezTo>
                <a:cubicBezTo>
                  <a:pt x="4111070" y="3601491"/>
                  <a:pt x="4113623" y="3601644"/>
                  <a:pt x="4117358" y="3601962"/>
                </a:cubicBezTo>
                <a:lnTo>
                  <a:pt x="4123388" y="3602165"/>
                </a:lnTo>
                <a:lnTo>
                  <a:pt x="4125836" y="3602296"/>
                </a:lnTo>
                <a:cubicBezTo>
                  <a:pt x="4128673" y="3602200"/>
                  <a:pt x="4130623" y="3602039"/>
                  <a:pt x="4128689" y="3602343"/>
                </a:cubicBezTo>
                <a:lnTo>
                  <a:pt x="4123388" y="3602165"/>
                </a:lnTo>
                <a:lnTo>
                  <a:pt x="4117661" y="3601859"/>
                </a:lnTo>
                <a:cubicBezTo>
                  <a:pt x="4110567" y="3599376"/>
                  <a:pt x="4104260" y="3597254"/>
                  <a:pt x="4098714" y="3595430"/>
                </a:cubicBezTo>
                <a:lnTo>
                  <a:pt x="4095656" y="3594445"/>
                </a:lnTo>
                <a:lnTo>
                  <a:pt x="4103461" y="3592984"/>
                </a:lnTo>
                <a:cubicBezTo>
                  <a:pt x="4107366" y="3591628"/>
                  <a:pt x="4117869" y="3590811"/>
                  <a:pt x="4115176" y="3588916"/>
                </a:cubicBezTo>
                <a:cubicBezTo>
                  <a:pt x="4107133" y="3583256"/>
                  <a:pt x="4095326" y="3583154"/>
                  <a:pt x="4085400" y="3580273"/>
                </a:cubicBezTo>
                <a:lnTo>
                  <a:pt x="4081385" y="3580904"/>
                </a:lnTo>
                <a:lnTo>
                  <a:pt x="4085467" y="3591161"/>
                </a:lnTo>
                <a:lnTo>
                  <a:pt x="4095656" y="3594445"/>
                </a:lnTo>
                <a:lnTo>
                  <a:pt x="4088159" y="3595848"/>
                </a:lnTo>
                <a:lnTo>
                  <a:pt x="4087334" y="3595853"/>
                </a:lnTo>
                <a:lnTo>
                  <a:pt x="4095695" y="3616862"/>
                </a:lnTo>
                <a:lnTo>
                  <a:pt x="4096904" y="3617410"/>
                </a:lnTo>
                <a:lnTo>
                  <a:pt x="4097937" y="3619793"/>
                </a:lnTo>
                <a:lnTo>
                  <a:pt x="4096876" y="3619831"/>
                </a:lnTo>
                <a:lnTo>
                  <a:pt x="4097657" y="3621793"/>
                </a:lnTo>
                <a:lnTo>
                  <a:pt x="4098787" y="3626544"/>
                </a:lnTo>
                <a:lnTo>
                  <a:pt x="4100577" y="3626773"/>
                </a:lnTo>
                <a:cubicBezTo>
                  <a:pt x="4099692" y="3624430"/>
                  <a:pt x="4099024" y="3622519"/>
                  <a:pt x="4098451" y="3620980"/>
                </a:cubicBezTo>
                <a:lnTo>
                  <a:pt x="4097937" y="3619793"/>
                </a:lnTo>
                <a:lnTo>
                  <a:pt x="4103883" y="3619585"/>
                </a:lnTo>
                <a:lnTo>
                  <a:pt x="4114679" y="3624379"/>
                </a:lnTo>
                <a:lnTo>
                  <a:pt x="4114232" y="3624607"/>
                </a:lnTo>
                <a:cubicBezTo>
                  <a:pt x="4113592" y="3625605"/>
                  <a:pt x="4115437" y="3626674"/>
                  <a:pt x="4119999" y="3627801"/>
                </a:cubicBezTo>
                <a:lnTo>
                  <a:pt x="4120676" y="3627933"/>
                </a:lnTo>
                <a:lnTo>
                  <a:pt x="4126493" y="3631579"/>
                </a:lnTo>
                <a:cubicBezTo>
                  <a:pt x="4128314" y="3633387"/>
                  <a:pt x="4120400" y="3632695"/>
                  <a:pt x="4117396" y="3633013"/>
                </a:cubicBezTo>
                <a:lnTo>
                  <a:pt x="4100691" y="3634545"/>
                </a:lnTo>
                <a:lnTo>
                  <a:pt x="4101151" y="3636479"/>
                </a:lnTo>
                <a:lnTo>
                  <a:pt x="4110229" y="3636364"/>
                </a:lnTo>
                <a:cubicBezTo>
                  <a:pt x="4115618" y="3636883"/>
                  <a:pt x="4121240" y="3637685"/>
                  <a:pt x="4125118" y="3640685"/>
                </a:cubicBezTo>
                <a:cubicBezTo>
                  <a:pt x="4129496" y="3644075"/>
                  <a:pt x="4131094" y="3650115"/>
                  <a:pt x="4134082" y="3654829"/>
                </a:cubicBezTo>
                <a:lnTo>
                  <a:pt x="4109409" y="3656494"/>
                </a:lnTo>
                <a:lnTo>
                  <a:pt x="4106039" y="3657019"/>
                </a:lnTo>
                <a:lnTo>
                  <a:pt x="4106390" y="3658492"/>
                </a:lnTo>
                <a:lnTo>
                  <a:pt x="4111339" y="3658412"/>
                </a:lnTo>
                <a:lnTo>
                  <a:pt x="4106439" y="3658698"/>
                </a:lnTo>
                <a:lnTo>
                  <a:pt x="4106637" y="3659533"/>
                </a:lnTo>
                <a:lnTo>
                  <a:pt x="4113269" y="3660331"/>
                </a:lnTo>
                <a:lnTo>
                  <a:pt x="4114938" y="3660618"/>
                </a:lnTo>
                <a:lnTo>
                  <a:pt x="4106662" y="3659639"/>
                </a:lnTo>
                <a:lnTo>
                  <a:pt x="4107484" y="3663090"/>
                </a:lnTo>
                <a:lnTo>
                  <a:pt x="4115200" y="3662249"/>
                </a:lnTo>
                <a:lnTo>
                  <a:pt x="4122176" y="3663297"/>
                </a:lnTo>
                <a:lnTo>
                  <a:pt x="4121679" y="3663450"/>
                </a:lnTo>
                <a:lnTo>
                  <a:pt x="4107719" y="3664078"/>
                </a:lnTo>
                <a:lnTo>
                  <a:pt x="4107822" y="3664511"/>
                </a:lnTo>
                <a:lnTo>
                  <a:pt x="4108039" y="3666699"/>
                </a:lnTo>
                <a:lnTo>
                  <a:pt x="4120731" y="3667764"/>
                </a:lnTo>
                <a:cubicBezTo>
                  <a:pt x="4134432" y="3669504"/>
                  <a:pt x="4138032" y="3671421"/>
                  <a:pt x="4136371" y="3667228"/>
                </a:cubicBezTo>
                <a:lnTo>
                  <a:pt x="4135251" y="3664928"/>
                </a:lnTo>
                <a:lnTo>
                  <a:pt x="4147497" y="3668924"/>
                </a:lnTo>
                <a:cubicBezTo>
                  <a:pt x="4158872" y="3673426"/>
                  <a:pt x="4168969" y="3679022"/>
                  <a:pt x="4174065" y="3684086"/>
                </a:cubicBezTo>
                <a:cubicBezTo>
                  <a:pt x="4177282" y="3687283"/>
                  <a:pt x="4163222" y="3687276"/>
                  <a:pt x="4157802" y="3688871"/>
                </a:cubicBezTo>
                <a:cubicBezTo>
                  <a:pt x="4151965" y="3688309"/>
                  <a:pt x="4146350" y="3687095"/>
                  <a:pt x="4140295" y="3687185"/>
                </a:cubicBezTo>
                <a:lnTo>
                  <a:pt x="4110241" y="3688938"/>
                </a:lnTo>
                <a:lnTo>
                  <a:pt x="4110478" y="3691331"/>
                </a:lnTo>
                <a:lnTo>
                  <a:pt x="4113003" y="3691485"/>
                </a:lnTo>
                <a:cubicBezTo>
                  <a:pt x="4123943" y="3693172"/>
                  <a:pt x="4134371" y="3696012"/>
                  <a:pt x="4145399" y="3697492"/>
                </a:cubicBezTo>
                <a:cubicBezTo>
                  <a:pt x="4155727" y="3698878"/>
                  <a:pt x="4175820" y="3696303"/>
                  <a:pt x="4184272" y="3704700"/>
                </a:cubicBezTo>
                <a:cubicBezTo>
                  <a:pt x="4185598" y="3706019"/>
                  <a:pt x="4186449" y="3707737"/>
                  <a:pt x="4187180" y="3709555"/>
                </a:cubicBezTo>
                <a:lnTo>
                  <a:pt x="4189168" y="3714493"/>
                </a:lnTo>
                <a:lnTo>
                  <a:pt x="4179036" y="3709971"/>
                </a:lnTo>
                <a:cubicBezTo>
                  <a:pt x="4164332" y="3709324"/>
                  <a:pt x="4150035" y="3707319"/>
                  <a:pt x="4134926" y="3708031"/>
                </a:cubicBezTo>
                <a:cubicBezTo>
                  <a:pt x="4128218" y="3708348"/>
                  <a:pt x="4120390" y="3703356"/>
                  <a:pt x="4114801" y="3708980"/>
                </a:cubicBezTo>
                <a:cubicBezTo>
                  <a:pt x="4110351" y="3713458"/>
                  <a:pt x="4122981" y="3713617"/>
                  <a:pt x="4127071" y="3715936"/>
                </a:cubicBezTo>
                <a:lnTo>
                  <a:pt x="4135259" y="3716202"/>
                </a:lnTo>
                <a:lnTo>
                  <a:pt x="4138385" y="3718186"/>
                </a:lnTo>
                <a:cubicBezTo>
                  <a:pt x="4141527" y="3719628"/>
                  <a:pt x="4145976" y="3721001"/>
                  <a:pt x="4148439" y="3721458"/>
                </a:cubicBezTo>
                <a:cubicBezTo>
                  <a:pt x="4152536" y="3722219"/>
                  <a:pt x="4157678" y="3719374"/>
                  <a:pt x="4162085" y="3719308"/>
                </a:cubicBezTo>
                <a:lnTo>
                  <a:pt x="4180952" y="3720138"/>
                </a:lnTo>
                <a:lnTo>
                  <a:pt x="4184680" y="3721470"/>
                </a:lnTo>
                <a:cubicBezTo>
                  <a:pt x="4189823" y="3723309"/>
                  <a:pt x="4194671" y="3725508"/>
                  <a:pt x="4198339" y="3729152"/>
                </a:cubicBezTo>
                <a:cubicBezTo>
                  <a:pt x="4200659" y="3731457"/>
                  <a:pt x="4190529" y="3731864"/>
                  <a:pt x="4186623" y="3733220"/>
                </a:cubicBezTo>
                <a:cubicBezTo>
                  <a:pt x="4177433" y="3736411"/>
                  <a:pt x="4168085" y="3732165"/>
                  <a:pt x="4159333" y="3737520"/>
                </a:cubicBezTo>
                <a:cubicBezTo>
                  <a:pt x="4153319" y="3741199"/>
                  <a:pt x="4171574" y="3737453"/>
                  <a:pt x="4176840" y="3739207"/>
                </a:cubicBezTo>
                <a:cubicBezTo>
                  <a:pt x="4195066" y="3745278"/>
                  <a:pt x="4195213" y="3746792"/>
                  <a:pt x="4188251" y="3749217"/>
                </a:cubicBezTo>
                <a:lnTo>
                  <a:pt x="4185375" y="3750162"/>
                </a:lnTo>
                <a:lnTo>
                  <a:pt x="4185356" y="3750163"/>
                </a:lnTo>
                <a:cubicBezTo>
                  <a:pt x="4182401" y="3750403"/>
                  <a:pt x="4179591" y="3750546"/>
                  <a:pt x="4177394" y="3750231"/>
                </a:cubicBezTo>
                <a:cubicBezTo>
                  <a:pt x="4173851" y="3749724"/>
                  <a:pt x="4164047" y="3747440"/>
                  <a:pt x="4166367" y="3749746"/>
                </a:cubicBezTo>
                <a:cubicBezTo>
                  <a:pt x="4169245" y="3752606"/>
                  <a:pt x="4175006" y="3751348"/>
                  <a:pt x="4179325" y="3752149"/>
                </a:cubicBezTo>
                <a:lnTo>
                  <a:pt x="4185375" y="3750162"/>
                </a:lnTo>
                <a:lnTo>
                  <a:pt x="4194192" y="3749506"/>
                </a:lnTo>
                <a:cubicBezTo>
                  <a:pt x="4199753" y="3749350"/>
                  <a:pt x="4204035" y="3750237"/>
                  <a:pt x="4203309" y="3755037"/>
                </a:cubicBezTo>
                <a:lnTo>
                  <a:pt x="4201984" y="3756641"/>
                </a:lnTo>
                <a:lnTo>
                  <a:pt x="4170228" y="3753582"/>
                </a:lnTo>
                <a:cubicBezTo>
                  <a:pt x="4166552" y="3753420"/>
                  <a:pt x="4156880" y="3750792"/>
                  <a:pt x="4159199" y="3753097"/>
                </a:cubicBezTo>
                <a:cubicBezTo>
                  <a:pt x="4163269" y="3757141"/>
                  <a:pt x="4170412" y="3757257"/>
                  <a:pt x="4176019" y="3759337"/>
                </a:cubicBezTo>
                <a:cubicBezTo>
                  <a:pt x="4182841" y="3758262"/>
                  <a:pt x="4194008" y="3761503"/>
                  <a:pt x="4199744" y="3759348"/>
                </a:cubicBezTo>
                <a:lnTo>
                  <a:pt x="4201984" y="3756641"/>
                </a:lnTo>
                <a:lnTo>
                  <a:pt x="4205241" y="3756955"/>
                </a:lnTo>
                <a:cubicBezTo>
                  <a:pt x="4212134" y="3760314"/>
                  <a:pt x="4223162" y="3759738"/>
                  <a:pt x="4225920" y="3767031"/>
                </a:cubicBezTo>
                <a:lnTo>
                  <a:pt x="4225767" y="3767311"/>
                </a:lnTo>
                <a:lnTo>
                  <a:pt x="4224900" y="3767168"/>
                </a:lnTo>
                <a:cubicBezTo>
                  <a:pt x="4218858" y="3766383"/>
                  <a:pt x="4213165" y="3765801"/>
                  <a:pt x="4208413" y="3765344"/>
                </a:cubicBezTo>
                <a:cubicBezTo>
                  <a:pt x="4201058" y="3763980"/>
                  <a:pt x="4194810" y="3760163"/>
                  <a:pt x="4187047" y="3759821"/>
                </a:cubicBezTo>
                <a:cubicBezTo>
                  <a:pt x="4182843" y="3759636"/>
                  <a:pt x="4193529" y="3763863"/>
                  <a:pt x="4197386" y="3764860"/>
                </a:cubicBezTo>
                <a:cubicBezTo>
                  <a:pt x="4200758" y="3765731"/>
                  <a:pt x="4204805" y="3764997"/>
                  <a:pt x="4208413" y="3765344"/>
                </a:cubicBezTo>
                <a:cubicBezTo>
                  <a:pt x="4212637" y="3766127"/>
                  <a:pt x="4221469" y="3769585"/>
                  <a:pt x="4224799" y="3769089"/>
                </a:cubicBezTo>
                <a:lnTo>
                  <a:pt x="4225767" y="3767311"/>
                </a:lnTo>
                <a:lnTo>
                  <a:pt x="4243465" y="3770215"/>
                </a:lnTo>
                <a:cubicBezTo>
                  <a:pt x="4255740" y="3772762"/>
                  <a:pt x="4267014" y="3776446"/>
                  <a:pt x="4272515" y="3781912"/>
                </a:cubicBezTo>
                <a:cubicBezTo>
                  <a:pt x="4277065" y="3786433"/>
                  <a:pt x="4257272" y="3784748"/>
                  <a:pt x="4249772" y="3785495"/>
                </a:cubicBezTo>
                <a:lnTo>
                  <a:pt x="4238145" y="3785668"/>
                </a:lnTo>
                <a:lnTo>
                  <a:pt x="4232266" y="3783809"/>
                </a:lnTo>
                <a:lnTo>
                  <a:pt x="4226397" y="3783535"/>
                </a:lnTo>
                <a:lnTo>
                  <a:pt x="4223856" y="3780690"/>
                </a:lnTo>
                <a:cubicBezTo>
                  <a:pt x="4223150" y="3780658"/>
                  <a:pt x="4196329" y="3778321"/>
                  <a:pt x="4214400" y="3784138"/>
                </a:cubicBezTo>
                <a:lnTo>
                  <a:pt x="4219149" y="3785480"/>
                </a:lnTo>
                <a:lnTo>
                  <a:pt x="4218620" y="3785959"/>
                </a:lnTo>
                <a:lnTo>
                  <a:pt x="4218622" y="3785986"/>
                </a:lnTo>
                <a:lnTo>
                  <a:pt x="4213755" y="3785709"/>
                </a:lnTo>
                <a:cubicBezTo>
                  <a:pt x="4206181" y="3785757"/>
                  <a:pt x="4232202" y="3790037"/>
                  <a:pt x="4194634" y="3783071"/>
                </a:cubicBezTo>
                <a:cubicBezTo>
                  <a:pt x="4191625" y="3780953"/>
                  <a:pt x="4184956" y="3778782"/>
                  <a:pt x="4180117" y="3776638"/>
                </a:cubicBezTo>
                <a:lnTo>
                  <a:pt x="4176441" y="3774386"/>
                </a:lnTo>
                <a:lnTo>
                  <a:pt x="4180434" y="3774197"/>
                </a:lnTo>
                <a:cubicBezTo>
                  <a:pt x="4190112" y="3774440"/>
                  <a:pt x="4215039" y="3782400"/>
                  <a:pt x="4208968" y="3776368"/>
                </a:cubicBezTo>
                <a:cubicBezTo>
                  <a:pt x="4203572" y="3771007"/>
                  <a:pt x="4194767" y="3767167"/>
                  <a:pt x="4185662" y="3767937"/>
                </a:cubicBezTo>
                <a:lnTo>
                  <a:pt x="4183691" y="3768464"/>
                </a:lnTo>
                <a:lnTo>
                  <a:pt x="4181810" y="3765091"/>
                </a:lnTo>
                <a:cubicBezTo>
                  <a:pt x="4176994" y="3761869"/>
                  <a:pt x="4158995" y="3762535"/>
                  <a:pt x="4153276" y="3762920"/>
                </a:cubicBezTo>
                <a:cubicBezTo>
                  <a:pt x="4150298" y="3763121"/>
                  <a:pt x="4142879" y="3762092"/>
                  <a:pt x="4144179" y="3764353"/>
                </a:cubicBezTo>
                <a:cubicBezTo>
                  <a:pt x="4145805" y="3767179"/>
                  <a:pt x="4148493" y="3768977"/>
                  <a:pt x="4151447" y="3770520"/>
                </a:cubicBezTo>
                <a:lnTo>
                  <a:pt x="4152379" y="3771007"/>
                </a:lnTo>
                <a:lnTo>
                  <a:pt x="4149121" y="3770826"/>
                </a:lnTo>
                <a:cubicBezTo>
                  <a:pt x="4143619" y="3770447"/>
                  <a:pt x="4136679" y="3769902"/>
                  <a:pt x="4127915" y="3769138"/>
                </a:cubicBezTo>
                <a:lnTo>
                  <a:pt x="4109602" y="3765743"/>
                </a:lnTo>
                <a:lnTo>
                  <a:pt x="4109406" y="3772421"/>
                </a:lnTo>
                <a:cubicBezTo>
                  <a:pt x="4108598" y="3790793"/>
                  <a:pt x="4103775" y="3806939"/>
                  <a:pt x="4106484" y="3827212"/>
                </a:cubicBezTo>
                <a:lnTo>
                  <a:pt x="4115125" y="3891866"/>
                </a:lnTo>
                <a:cubicBezTo>
                  <a:pt x="4128264" y="3906545"/>
                  <a:pt x="4144521" y="3918574"/>
                  <a:pt x="4154540" y="3935902"/>
                </a:cubicBezTo>
                <a:cubicBezTo>
                  <a:pt x="4166505" y="3956594"/>
                  <a:pt x="4167741" y="3978509"/>
                  <a:pt x="4177511" y="3999759"/>
                </a:cubicBezTo>
                <a:cubicBezTo>
                  <a:pt x="4189579" y="4026007"/>
                  <a:pt x="4205527" y="4051431"/>
                  <a:pt x="4219537" y="4077265"/>
                </a:cubicBezTo>
                <a:cubicBezTo>
                  <a:pt x="4213579" y="4084447"/>
                  <a:pt x="4192883" y="4104571"/>
                  <a:pt x="4194140" y="4120699"/>
                </a:cubicBezTo>
                <a:cubicBezTo>
                  <a:pt x="4194968" y="4131321"/>
                  <a:pt x="4203154" y="4144010"/>
                  <a:pt x="4207661" y="4155666"/>
                </a:cubicBezTo>
                <a:cubicBezTo>
                  <a:pt x="4205816" y="4162772"/>
                  <a:pt x="4202747" y="4168940"/>
                  <a:pt x="4202128" y="4176984"/>
                </a:cubicBezTo>
                <a:cubicBezTo>
                  <a:pt x="4200510" y="4197991"/>
                  <a:pt x="4207784" y="4214492"/>
                  <a:pt x="4214188" y="4239348"/>
                </a:cubicBezTo>
                <a:lnTo>
                  <a:pt x="4216345" y="4245887"/>
                </a:lnTo>
                <a:lnTo>
                  <a:pt x="4208972" y="4247660"/>
                </a:lnTo>
                <a:cubicBezTo>
                  <a:pt x="4204825" y="4248377"/>
                  <a:pt x="4200246" y="4249244"/>
                  <a:pt x="4197093" y="4250804"/>
                </a:cubicBezTo>
                <a:cubicBezTo>
                  <a:pt x="4169852" y="4264282"/>
                  <a:pt x="4147896" y="4286673"/>
                  <a:pt x="4117796" y="4295132"/>
                </a:cubicBezTo>
                <a:cubicBezTo>
                  <a:pt x="4094440" y="4301695"/>
                  <a:pt x="4065159" y="4295573"/>
                  <a:pt x="4038655" y="4295327"/>
                </a:cubicBezTo>
                <a:cubicBezTo>
                  <a:pt x="3954800" y="4294551"/>
                  <a:pt x="4022005" y="4295807"/>
                  <a:pt x="3926130" y="4282671"/>
                </a:cubicBezTo>
                <a:cubicBezTo>
                  <a:pt x="3828703" y="4269324"/>
                  <a:pt x="3907418" y="4288366"/>
                  <a:pt x="3795203" y="4264734"/>
                </a:cubicBezTo>
                <a:cubicBezTo>
                  <a:pt x="3769779" y="4259380"/>
                  <a:pt x="3743418" y="4250633"/>
                  <a:pt x="3718176" y="4245902"/>
                </a:cubicBezTo>
                <a:cubicBezTo>
                  <a:pt x="3688596" y="4240359"/>
                  <a:pt x="3660717" y="4240327"/>
                  <a:pt x="3630892" y="4233944"/>
                </a:cubicBezTo>
                <a:cubicBezTo>
                  <a:pt x="3600835" y="4227514"/>
                  <a:pt x="3569334" y="4215450"/>
                  <a:pt x="3538882" y="4207541"/>
                </a:cubicBezTo>
                <a:cubicBezTo>
                  <a:pt x="3509334" y="4199867"/>
                  <a:pt x="3480610" y="4195355"/>
                  <a:pt x="3450946" y="4187216"/>
                </a:cubicBezTo>
                <a:cubicBezTo>
                  <a:pt x="3369107" y="4164756"/>
                  <a:pt x="3286085" y="4137311"/>
                  <a:pt x="3204230" y="4114781"/>
                </a:cubicBezTo>
                <a:cubicBezTo>
                  <a:pt x="3056816" y="4074204"/>
                  <a:pt x="3234478" y="4124668"/>
                  <a:pt x="3014026" y="4074924"/>
                </a:cubicBezTo>
                <a:cubicBezTo>
                  <a:pt x="2993605" y="4070316"/>
                  <a:pt x="2972023" y="4060956"/>
                  <a:pt x="2951330" y="4055298"/>
                </a:cubicBezTo>
                <a:cubicBezTo>
                  <a:pt x="2931558" y="4049889"/>
                  <a:pt x="2912633" y="4047826"/>
                  <a:pt x="2892703" y="4041746"/>
                </a:cubicBezTo>
                <a:cubicBezTo>
                  <a:pt x="2807567" y="4015771"/>
                  <a:pt x="2784344" y="4004566"/>
                  <a:pt x="2711453" y="3978280"/>
                </a:cubicBezTo>
                <a:cubicBezTo>
                  <a:pt x="2694154" y="3972042"/>
                  <a:pt x="2677183" y="3967739"/>
                  <a:pt x="2659666" y="3960146"/>
                </a:cubicBezTo>
                <a:cubicBezTo>
                  <a:pt x="2634898" y="3949411"/>
                  <a:pt x="2608969" y="3938511"/>
                  <a:pt x="2583041" y="3926566"/>
                </a:cubicBezTo>
                <a:lnTo>
                  <a:pt x="2576709" y="3923273"/>
                </a:lnTo>
                <a:lnTo>
                  <a:pt x="2523068" y="3950095"/>
                </a:lnTo>
                <a:cubicBezTo>
                  <a:pt x="2510879" y="3957204"/>
                  <a:pt x="2501167" y="3968015"/>
                  <a:pt x="2489200" y="3975495"/>
                </a:cubicBezTo>
                <a:cubicBezTo>
                  <a:pt x="2478498" y="3982183"/>
                  <a:pt x="2466292" y="3986165"/>
                  <a:pt x="2455334" y="3992427"/>
                </a:cubicBezTo>
                <a:cubicBezTo>
                  <a:pt x="2446499" y="3997475"/>
                  <a:pt x="2438402" y="4003716"/>
                  <a:pt x="2429934" y="4009360"/>
                </a:cubicBezTo>
                <a:cubicBezTo>
                  <a:pt x="2418644" y="4012182"/>
                  <a:pt x="2406963" y="4013741"/>
                  <a:pt x="2396068" y="4017828"/>
                </a:cubicBezTo>
                <a:cubicBezTo>
                  <a:pt x="2371511" y="4027036"/>
                  <a:pt x="2357859" y="4037655"/>
                  <a:pt x="2336802" y="4051694"/>
                </a:cubicBezTo>
                <a:cubicBezTo>
                  <a:pt x="2325512" y="4054516"/>
                  <a:pt x="2314123" y="4056963"/>
                  <a:pt x="2302933" y="4060160"/>
                </a:cubicBezTo>
                <a:cubicBezTo>
                  <a:pt x="2271196" y="4069229"/>
                  <a:pt x="2280063" y="4070477"/>
                  <a:pt x="2243668" y="4077094"/>
                </a:cubicBezTo>
                <a:cubicBezTo>
                  <a:pt x="2224034" y="4080664"/>
                  <a:pt x="2204156" y="4082739"/>
                  <a:pt x="2184401" y="4085560"/>
                </a:cubicBezTo>
                <a:cubicBezTo>
                  <a:pt x="2161362" y="4088851"/>
                  <a:pt x="2139489" y="4097930"/>
                  <a:pt x="2116668" y="4102494"/>
                </a:cubicBezTo>
                <a:cubicBezTo>
                  <a:pt x="2097099" y="4106408"/>
                  <a:pt x="2077035" y="4107390"/>
                  <a:pt x="2057402" y="4110960"/>
                </a:cubicBezTo>
                <a:cubicBezTo>
                  <a:pt x="2021005" y="4117578"/>
                  <a:pt x="2029873" y="4118827"/>
                  <a:pt x="1998134" y="4127895"/>
                </a:cubicBezTo>
                <a:cubicBezTo>
                  <a:pt x="1986945" y="4131091"/>
                  <a:pt x="1975456" y="4133163"/>
                  <a:pt x="1964268" y="4136361"/>
                </a:cubicBezTo>
                <a:cubicBezTo>
                  <a:pt x="1930144" y="4146110"/>
                  <a:pt x="1933126" y="4151335"/>
                  <a:pt x="1888068" y="4153295"/>
                </a:cubicBezTo>
                <a:lnTo>
                  <a:pt x="1549401" y="4161761"/>
                </a:lnTo>
                <a:cubicBezTo>
                  <a:pt x="1549401" y="4161761"/>
                  <a:pt x="1470445" y="4149989"/>
                  <a:pt x="1430868" y="4144827"/>
                </a:cubicBezTo>
                <a:cubicBezTo>
                  <a:pt x="1334284" y="4132229"/>
                  <a:pt x="1376960" y="4143979"/>
                  <a:pt x="1286934" y="4119427"/>
                </a:cubicBezTo>
                <a:cubicBezTo>
                  <a:pt x="1278324" y="4117080"/>
                  <a:pt x="1269515" y="4114951"/>
                  <a:pt x="1261534" y="4110960"/>
                </a:cubicBezTo>
                <a:cubicBezTo>
                  <a:pt x="1252432" y="4106409"/>
                  <a:pt x="1244601" y="4099671"/>
                  <a:pt x="1236134" y="4094028"/>
                </a:cubicBezTo>
                <a:lnTo>
                  <a:pt x="1193801" y="4085561"/>
                </a:lnTo>
                <a:cubicBezTo>
                  <a:pt x="1185050" y="4083811"/>
                  <a:pt x="1176868" y="4079916"/>
                  <a:pt x="1168401" y="4077094"/>
                </a:cubicBezTo>
                <a:cubicBezTo>
                  <a:pt x="1151468" y="4071450"/>
                  <a:pt x="1134698" y="4065289"/>
                  <a:pt x="1117601" y="4060160"/>
                </a:cubicBezTo>
                <a:cubicBezTo>
                  <a:pt x="1067895" y="4045248"/>
                  <a:pt x="1098633" y="4061627"/>
                  <a:pt x="1058334" y="4034761"/>
                </a:cubicBezTo>
                <a:lnTo>
                  <a:pt x="1032934" y="4026294"/>
                </a:lnTo>
                <a:cubicBezTo>
                  <a:pt x="1016000" y="4020650"/>
                  <a:pt x="998707" y="4015990"/>
                  <a:pt x="982134" y="4009360"/>
                </a:cubicBezTo>
                <a:cubicBezTo>
                  <a:pt x="970416" y="4004673"/>
                  <a:pt x="959869" y="3997399"/>
                  <a:pt x="948268" y="3992428"/>
                </a:cubicBezTo>
                <a:cubicBezTo>
                  <a:pt x="940065" y="3988912"/>
                  <a:pt x="930850" y="3987951"/>
                  <a:pt x="922868" y="3983960"/>
                </a:cubicBezTo>
                <a:cubicBezTo>
                  <a:pt x="913767" y="3979410"/>
                  <a:pt x="906569" y="3971578"/>
                  <a:pt x="897468" y="3967028"/>
                </a:cubicBezTo>
                <a:cubicBezTo>
                  <a:pt x="889486" y="3963036"/>
                  <a:pt x="880050" y="3962551"/>
                  <a:pt x="872069" y="3958560"/>
                </a:cubicBezTo>
                <a:cubicBezTo>
                  <a:pt x="862967" y="3954010"/>
                  <a:pt x="855503" y="3946675"/>
                  <a:pt x="846668" y="3941628"/>
                </a:cubicBezTo>
                <a:cubicBezTo>
                  <a:pt x="835709" y="3935365"/>
                  <a:pt x="824090" y="3930338"/>
                  <a:pt x="812801" y="3924694"/>
                </a:cubicBezTo>
                <a:cubicBezTo>
                  <a:pt x="803699" y="3920143"/>
                  <a:pt x="795868" y="3913405"/>
                  <a:pt x="787401" y="3907761"/>
                </a:cubicBezTo>
                <a:lnTo>
                  <a:pt x="736601" y="3873894"/>
                </a:lnTo>
                <a:cubicBezTo>
                  <a:pt x="708560" y="3855201"/>
                  <a:pt x="682222" y="3814166"/>
                  <a:pt x="660401" y="3789227"/>
                </a:cubicBezTo>
                <a:cubicBezTo>
                  <a:pt x="652516" y="3780216"/>
                  <a:pt x="644199" y="3771492"/>
                  <a:pt x="635001" y="3763827"/>
                </a:cubicBezTo>
                <a:cubicBezTo>
                  <a:pt x="627184" y="3757313"/>
                  <a:pt x="616796" y="3754089"/>
                  <a:pt x="609601" y="3746895"/>
                </a:cubicBezTo>
                <a:cubicBezTo>
                  <a:pt x="602406" y="3739699"/>
                  <a:pt x="598312" y="3729961"/>
                  <a:pt x="592668" y="3721494"/>
                </a:cubicBezTo>
                <a:cubicBezTo>
                  <a:pt x="555527" y="3696732"/>
                  <a:pt x="573373" y="3712701"/>
                  <a:pt x="541867" y="3670695"/>
                </a:cubicBezTo>
                <a:cubicBezTo>
                  <a:pt x="529894" y="3654729"/>
                  <a:pt x="512674" y="3643379"/>
                  <a:pt x="499534" y="3628360"/>
                </a:cubicBezTo>
                <a:cubicBezTo>
                  <a:pt x="492833" y="3620702"/>
                  <a:pt x="488245" y="3611428"/>
                  <a:pt x="482600" y="3602960"/>
                </a:cubicBezTo>
                <a:cubicBezTo>
                  <a:pt x="466946" y="3579478"/>
                  <a:pt x="447456" y="3558709"/>
                  <a:pt x="431801" y="3535227"/>
                </a:cubicBezTo>
                <a:cubicBezTo>
                  <a:pt x="424800" y="3524725"/>
                  <a:pt x="421130" y="3512318"/>
                  <a:pt x="414868" y="3501360"/>
                </a:cubicBezTo>
                <a:cubicBezTo>
                  <a:pt x="388606" y="3455402"/>
                  <a:pt x="404990" y="3497131"/>
                  <a:pt x="389468" y="3450560"/>
                </a:cubicBezTo>
                <a:cubicBezTo>
                  <a:pt x="359911" y="3421006"/>
                  <a:pt x="375058" y="3441200"/>
                  <a:pt x="355601" y="3382827"/>
                </a:cubicBezTo>
                <a:cubicBezTo>
                  <a:pt x="352382" y="3373174"/>
                  <a:pt x="344312" y="3365894"/>
                  <a:pt x="338668" y="3357427"/>
                </a:cubicBezTo>
                <a:lnTo>
                  <a:pt x="304801" y="3306627"/>
                </a:lnTo>
                <a:cubicBezTo>
                  <a:pt x="299850" y="3299202"/>
                  <a:pt x="299156" y="3289694"/>
                  <a:pt x="296334" y="3281227"/>
                </a:cubicBezTo>
                <a:cubicBezTo>
                  <a:pt x="292096" y="3268514"/>
                  <a:pt x="270945" y="3205052"/>
                  <a:pt x="270934" y="3205027"/>
                </a:cubicBezTo>
                <a:cubicBezTo>
                  <a:pt x="266801" y="3195728"/>
                  <a:pt x="259645" y="3188094"/>
                  <a:pt x="254001" y="3179627"/>
                </a:cubicBezTo>
                <a:cubicBezTo>
                  <a:pt x="249051" y="3172201"/>
                  <a:pt x="248356" y="3162694"/>
                  <a:pt x="245534" y="3154228"/>
                </a:cubicBezTo>
                <a:cubicBezTo>
                  <a:pt x="225382" y="3093773"/>
                  <a:pt x="238502" y="3118280"/>
                  <a:pt x="211668" y="3078027"/>
                </a:cubicBezTo>
                <a:cubicBezTo>
                  <a:pt x="206718" y="3070601"/>
                  <a:pt x="206023" y="3061094"/>
                  <a:pt x="203201" y="3052627"/>
                </a:cubicBezTo>
                <a:lnTo>
                  <a:pt x="194734" y="3027227"/>
                </a:lnTo>
                <a:cubicBezTo>
                  <a:pt x="189090" y="3010294"/>
                  <a:pt x="185050" y="2992738"/>
                  <a:pt x="177801" y="2976427"/>
                </a:cubicBezTo>
                <a:cubicBezTo>
                  <a:pt x="173668" y="2967128"/>
                  <a:pt x="165917" y="2959863"/>
                  <a:pt x="160868" y="2951027"/>
                </a:cubicBezTo>
                <a:lnTo>
                  <a:pt x="157954" y="2945734"/>
                </a:lnTo>
                <a:lnTo>
                  <a:pt x="160867" y="2663161"/>
                </a:lnTo>
                <a:cubicBezTo>
                  <a:pt x="160867" y="2562605"/>
                  <a:pt x="159281" y="2713435"/>
                  <a:pt x="157016" y="2879964"/>
                </a:cubicBezTo>
                <a:lnTo>
                  <a:pt x="156120" y="2942402"/>
                </a:lnTo>
                <a:lnTo>
                  <a:pt x="151172" y="2933414"/>
                </a:lnTo>
                <a:cubicBezTo>
                  <a:pt x="146323" y="2924008"/>
                  <a:pt x="144126" y="2918130"/>
                  <a:pt x="141089" y="2908923"/>
                </a:cubicBezTo>
                <a:lnTo>
                  <a:pt x="137262" y="2897239"/>
                </a:lnTo>
                <a:lnTo>
                  <a:pt x="135467" y="2688561"/>
                </a:lnTo>
                <a:cubicBezTo>
                  <a:pt x="123254" y="2798472"/>
                  <a:pt x="125745" y="2772049"/>
                  <a:pt x="119750" y="2852013"/>
                </a:cubicBezTo>
                <a:lnTo>
                  <a:pt x="118106" y="2873546"/>
                </a:lnTo>
                <a:lnTo>
                  <a:pt x="114331" y="2862217"/>
                </a:lnTo>
                <a:lnTo>
                  <a:pt x="115283" y="2836047"/>
                </a:lnTo>
                <a:cubicBezTo>
                  <a:pt x="117943" y="2762451"/>
                  <a:pt x="118682" y="2736949"/>
                  <a:pt x="121642" y="2629021"/>
                </a:cubicBezTo>
                <a:lnTo>
                  <a:pt x="122085" y="2612903"/>
                </a:lnTo>
                <a:lnTo>
                  <a:pt x="127000" y="2578495"/>
                </a:lnTo>
                <a:cubicBezTo>
                  <a:pt x="129610" y="2561528"/>
                  <a:pt x="133572" y="2544757"/>
                  <a:pt x="135467" y="2527695"/>
                </a:cubicBezTo>
                <a:cubicBezTo>
                  <a:pt x="139221" y="2493919"/>
                  <a:pt x="139718" y="2459817"/>
                  <a:pt x="143933" y="2426095"/>
                </a:cubicBezTo>
                <a:cubicBezTo>
                  <a:pt x="145377" y="2414548"/>
                  <a:pt x="150318" y="2403677"/>
                  <a:pt x="152400" y="2392228"/>
                </a:cubicBezTo>
                <a:cubicBezTo>
                  <a:pt x="155970" y="2372595"/>
                  <a:pt x="158045" y="2352717"/>
                  <a:pt x="160867" y="2332961"/>
                </a:cubicBezTo>
                <a:cubicBezTo>
                  <a:pt x="158045" y="2316029"/>
                  <a:pt x="161923" y="2296445"/>
                  <a:pt x="152400" y="2282161"/>
                </a:cubicBezTo>
                <a:lnTo>
                  <a:pt x="149616" y="2281816"/>
                </a:lnTo>
                <a:lnTo>
                  <a:pt x="152400" y="2256761"/>
                </a:lnTo>
                <a:cubicBezTo>
                  <a:pt x="158044" y="2234183"/>
                  <a:pt x="164770" y="2211849"/>
                  <a:pt x="169334" y="2189028"/>
                </a:cubicBezTo>
                <a:cubicBezTo>
                  <a:pt x="173247" y="2169459"/>
                  <a:pt x="173619" y="2149274"/>
                  <a:pt x="177800" y="2129761"/>
                </a:cubicBezTo>
                <a:cubicBezTo>
                  <a:pt x="182106" y="2109671"/>
                  <a:pt x="190113" y="2090515"/>
                  <a:pt x="194734" y="2070495"/>
                </a:cubicBezTo>
                <a:cubicBezTo>
                  <a:pt x="198593" y="2053768"/>
                  <a:pt x="198778" y="2036282"/>
                  <a:pt x="203200" y="2019695"/>
                </a:cubicBezTo>
                <a:cubicBezTo>
                  <a:pt x="210099" y="1993825"/>
                  <a:pt x="220726" y="1969085"/>
                  <a:pt x="228600" y="1943495"/>
                </a:cubicBezTo>
                <a:cubicBezTo>
                  <a:pt x="235434" y="1921283"/>
                  <a:pt x="241120" y="1889360"/>
                  <a:pt x="245533" y="1867295"/>
                </a:cubicBezTo>
                <a:lnTo>
                  <a:pt x="228600" y="1892695"/>
                </a:lnTo>
                <a:cubicBezTo>
                  <a:pt x="223650" y="1900121"/>
                  <a:pt x="222956" y="1909628"/>
                  <a:pt x="220133" y="1918095"/>
                </a:cubicBezTo>
                <a:cubicBezTo>
                  <a:pt x="212651" y="1940540"/>
                  <a:pt x="207243" y="1956698"/>
                  <a:pt x="203431" y="1968040"/>
                </a:cubicBezTo>
                <a:lnTo>
                  <a:pt x="201264" y="1974444"/>
                </a:lnTo>
                <a:lnTo>
                  <a:pt x="199379" y="1979791"/>
                </a:lnTo>
                <a:cubicBezTo>
                  <a:pt x="196415" y="1988426"/>
                  <a:pt x="194121" y="1995447"/>
                  <a:pt x="196310" y="1989087"/>
                </a:cubicBezTo>
                <a:lnTo>
                  <a:pt x="201264" y="1974444"/>
                </a:lnTo>
                <a:lnTo>
                  <a:pt x="203854" y="1967100"/>
                </a:lnTo>
                <a:cubicBezTo>
                  <a:pt x="207877" y="1956140"/>
                  <a:pt x="209125" y="1954788"/>
                  <a:pt x="194733" y="2002761"/>
                </a:cubicBezTo>
                <a:lnTo>
                  <a:pt x="176585" y="2060834"/>
                </a:lnTo>
                <a:lnTo>
                  <a:pt x="181181" y="2035056"/>
                </a:lnTo>
                <a:cubicBezTo>
                  <a:pt x="189030" y="1992411"/>
                  <a:pt x="197163" y="1950290"/>
                  <a:pt x="203200" y="1918095"/>
                </a:cubicBezTo>
                <a:cubicBezTo>
                  <a:pt x="204845" y="1909323"/>
                  <a:pt x="197555" y="1935029"/>
                  <a:pt x="194733" y="1943496"/>
                </a:cubicBezTo>
                <a:lnTo>
                  <a:pt x="186267" y="1968895"/>
                </a:lnTo>
                <a:lnTo>
                  <a:pt x="177801" y="1994295"/>
                </a:lnTo>
                <a:cubicBezTo>
                  <a:pt x="172156" y="2011228"/>
                  <a:pt x="167496" y="2028522"/>
                  <a:pt x="160867" y="2045095"/>
                </a:cubicBezTo>
                <a:cubicBezTo>
                  <a:pt x="156180" y="2056814"/>
                  <a:pt x="148296" y="2067118"/>
                  <a:pt x="143933" y="2078961"/>
                </a:cubicBezTo>
                <a:cubicBezTo>
                  <a:pt x="128506" y="2120833"/>
                  <a:pt x="116341" y="2163843"/>
                  <a:pt x="101600" y="2205961"/>
                </a:cubicBezTo>
                <a:cubicBezTo>
                  <a:pt x="96579" y="2220306"/>
                  <a:pt x="89861" y="2234012"/>
                  <a:pt x="84667" y="2248295"/>
                </a:cubicBezTo>
                <a:cubicBezTo>
                  <a:pt x="78567" y="2265070"/>
                  <a:pt x="73379" y="2282162"/>
                  <a:pt x="67733" y="2299095"/>
                </a:cubicBezTo>
                <a:lnTo>
                  <a:pt x="64111" y="2312362"/>
                </a:lnTo>
                <a:lnTo>
                  <a:pt x="67733" y="2290628"/>
                </a:lnTo>
                <a:cubicBezTo>
                  <a:pt x="70767" y="2270904"/>
                  <a:pt x="73165" y="2251085"/>
                  <a:pt x="76200" y="2231361"/>
                </a:cubicBezTo>
                <a:lnTo>
                  <a:pt x="81845" y="2197495"/>
                </a:lnTo>
                <a:lnTo>
                  <a:pt x="84667" y="2189028"/>
                </a:lnTo>
                <a:lnTo>
                  <a:pt x="89193" y="2166986"/>
                </a:lnTo>
                <a:lnTo>
                  <a:pt x="101600" y="2129762"/>
                </a:lnTo>
                <a:cubicBezTo>
                  <a:pt x="105386" y="2115878"/>
                  <a:pt x="106945" y="2101476"/>
                  <a:pt x="110067" y="2087428"/>
                </a:cubicBezTo>
                <a:cubicBezTo>
                  <a:pt x="126048" y="2015512"/>
                  <a:pt x="113186" y="2096344"/>
                  <a:pt x="127000" y="1985828"/>
                </a:cubicBezTo>
                <a:cubicBezTo>
                  <a:pt x="117569" y="2014120"/>
                  <a:pt x="117156" y="2013193"/>
                  <a:pt x="110067" y="2045095"/>
                </a:cubicBezTo>
                <a:lnTo>
                  <a:pt x="105829" y="2066284"/>
                </a:lnTo>
                <a:lnTo>
                  <a:pt x="118533" y="1994295"/>
                </a:lnTo>
                <a:cubicBezTo>
                  <a:pt x="138472" y="1897922"/>
                  <a:pt x="152400" y="1895788"/>
                  <a:pt x="152400" y="1799561"/>
                </a:cubicBezTo>
                <a:cubicBezTo>
                  <a:pt x="152400" y="1790636"/>
                  <a:pt x="146097" y="1816303"/>
                  <a:pt x="143933" y="1824961"/>
                </a:cubicBezTo>
                <a:cubicBezTo>
                  <a:pt x="140443" y="1838922"/>
                  <a:pt x="138289" y="1853184"/>
                  <a:pt x="135467" y="1867295"/>
                </a:cubicBezTo>
                <a:cubicBezTo>
                  <a:pt x="129822" y="1875762"/>
                  <a:pt x="122541" y="1883342"/>
                  <a:pt x="118533" y="1892696"/>
                </a:cubicBezTo>
                <a:cubicBezTo>
                  <a:pt x="113949" y="1903390"/>
                  <a:pt x="113264" y="1915373"/>
                  <a:pt x="110067" y="1926561"/>
                </a:cubicBezTo>
                <a:cubicBezTo>
                  <a:pt x="100955" y="1958456"/>
                  <a:pt x="100018" y="1959871"/>
                  <a:pt x="101011" y="1954765"/>
                </a:cubicBezTo>
                <a:lnTo>
                  <a:pt x="102358" y="1948641"/>
                </a:lnTo>
                <a:lnTo>
                  <a:pt x="103533" y="1943847"/>
                </a:lnTo>
                <a:cubicBezTo>
                  <a:pt x="104463" y="1939971"/>
                  <a:pt x="103474" y="1943846"/>
                  <a:pt x="102417" y="1948373"/>
                </a:cubicBezTo>
                <a:lnTo>
                  <a:pt x="102358" y="1948641"/>
                </a:lnTo>
                <a:lnTo>
                  <a:pt x="100466" y="1956361"/>
                </a:lnTo>
                <a:cubicBezTo>
                  <a:pt x="98810" y="1963063"/>
                  <a:pt x="96443" y="1972589"/>
                  <a:pt x="93133" y="1985828"/>
                </a:cubicBezTo>
                <a:cubicBezTo>
                  <a:pt x="87489" y="1994295"/>
                  <a:pt x="80751" y="2002127"/>
                  <a:pt x="76200" y="2011228"/>
                </a:cubicBezTo>
                <a:cubicBezTo>
                  <a:pt x="70125" y="2023379"/>
                  <a:pt x="61981" y="2059638"/>
                  <a:pt x="59267" y="2070495"/>
                </a:cubicBezTo>
                <a:cubicBezTo>
                  <a:pt x="61273" y="2053446"/>
                  <a:pt x="64911" y="2036628"/>
                  <a:pt x="67733" y="2019695"/>
                </a:cubicBezTo>
                <a:cubicBezTo>
                  <a:pt x="74294" y="1980325"/>
                  <a:pt x="79022" y="1940672"/>
                  <a:pt x="84667" y="1901161"/>
                </a:cubicBezTo>
                <a:cubicBezTo>
                  <a:pt x="90478" y="1860482"/>
                  <a:pt x="108567" y="1822494"/>
                  <a:pt x="118533" y="1782628"/>
                </a:cubicBezTo>
                <a:cubicBezTo>
                  <a:pt x="122697" y="1765974"/>
                  <a:pt x="122836" y="1748482"/>
                  <a:pt x="127000" y="1731828"/>
                </a:cubicBezTo>
                <a:cubicBezTo>
                  <a:pt x="134248" y="1702835"/>
                  <a:pt x="149642" y="1666756"/>
                  <a:pt x="160867" y="1638695"/>
                </a:cubicBezTo>
                <a:cubicBezTo>
                  <a:pt x="173832" y="1606284"/>
                  <a:pt x="177800" y="1570962"/>
                  <a:pt x="186267" y="1537095"/>
                </a:cubicBezTo>
                <a:lnTo>
                  <a:pt x="188995" y="1528911"/>
                </a:lnTo>
                <a:lnTo>
                  <a:pt x="191387" y="1525354"/>
                </a:lnTo>
                <a:lnTo>
                  <a:pt x="197082" y="1517106"/>
                </a:lnTo>
                <a:lnTo>
                  <a:pt x="197920" y="1515985"/>
                </a:lnTo>
                <a:cubicBezTo>
                  <a:pt x="198343" y="1515374"/>
                  <a:pt x="198270" y="1515424"/>
                  <a:pt x="197312" y="1516773"/>
                </a:cubicBezTo>
                <a:lnTo>
                  <a:pt x="197082" y="1517106"/>
                </a:lnTo>
                <a:lnTo>
                  <a:pt x="195553" y="1519154"/>
                </a:lnTo>
                <a:cubicBezTo>
                  <a:pt x="194529" y="1520444"/>
                  <a:pt x="193399" y="1521756"/>
                  <a:pt x="192555" y="1522450"/>
                </a:cubicBezTo>
                <a:lnTo>
                  <a:pt x="191284" y="1522044"/>
                </a:lnTo>
                <a:lnTo>
                  <a:pt x="191704" y="1520786"/>
                </a:lnTo>
                <a:lnTo>
                  <a:pt x="194036" y="1514086"/>
                </a:lnTo>
                <a:cubicBezTo>
                  <a:pt x="195893" y="1509753"/>
                  <a:pt x="198819" y="1503524"/>
                  <a:pt x="203200" y="1494761"/>
                </a:cubicBezTo>
                <a:cubicBezTo>
                  <a:pt x="207751" y="1485660"/>
                  <a:pt x="220133" y="1479537"/>
                  <a:pt x="220133" y="1469361"/>
                </a:cubicBezTo>
                <a:lnTo>
                  <a:pt x="203200" y="1486295"/>
                </a:lnTo>
                <a:lnTo>
                  <a:pt x="191704" y="1520786"/>
                </a:lnTo>
                <a:lnTo>
                  <a:pt x="191268" y="1522038"/>
                </a:lnTo>
                <a:lnTo>
                  <a:pt x="191284" y="1522044"/>
                </a:lnTo>
                <a:lnTo>
                  <a:pt x="188995" y="1528911"/>
                </a:lnTo>
                <a:lnTo>
                  <a:pt x="177800" y="1545561"/>
                </a:lnTo>
                <a:cubicBezTo>
                  <a:pt x="172850" y="1552987"/>
                  <a:pt x="172155" y="1562494"/>
                  <a:pt x="169333" y="1570961"/>
                </a:cubicBezTo>
                <a:cubicBezTo>
                  <a:pt x="145042" y="1643834"/>
                  <a:pt x="156727" y="1604452"/>
                  <a:pt x="135467" y="1689495"/>
                </a:cubicBezTo>
                <a:lnTo>
                  <a:pt x="118533" y="1723361"/>
                </a:lnTo>
                <a:cubicBezTo>
                  <a:pt x="108125" y="1744177"/>
                  <a:pt x="107993" y="1768718"/>
                  <a:pt x="101600" y="1791095"/>
                </a:cubicBezTo>
                <a:cubicBezTo>
                  <a:pt x="96697" y="1808258"/>
                  <a:pt x="92650" y="1825930"/>
                  <a:pt x="84667" y="1841895"/>
                </a:cubicBezTo>
                <a:cubicBezTo>
                  <a:pt x="79463" y="1852303"/>
                  <a:pt x="90695" y="1819407"/>
                  <a:pt x="93133" y="1808028"/>
                </a:cubicBezTo>
                <a:cubicBezTo>
                  <a:pt x="99163" y="1779886"/>
                  <a:pt x="104422" y="1751583"/>
                  <a:pt x="110067" y="1723361"/>
                </a:cubicBezTo>
                <a:cubicBezTo>
                  <a:pt x="114631" y="1700540"/>
                  <a:pt x="121356" y="1678206"/>
                  <a:pt x="127000" y="1655628"/>
                </a:cubicBezTo>
                <a:cubicBezTo>
                  <a:pt x="133981" y="1627706"/>
                  <a:pt x="138289" y="1599183"/>
                  <a:pt x="143933" y="1570961"/>
                </a:cubicBezTo>
                <a:cubicBezTo>
                  <a:pt x="143933" y="1570961"/>
                  <a:pt x="168188" y="1515131"/>
                  <a:pt x="177801" y="1486295"/>
                </a:cubicBezTo>
                <a:cubicBezTo>
                  <a:pt x="182351" y="1472643"/>
                  <a:pt x="182132" y="1457745"/>
                  <a:pt x="186267" y="1443961"/>
                </a:cubicBezTo>
                <a:cubicBezTo>
                  <a:pt x="194374" y="1416936"/>
                  <a:pt x="207625" y="1392777"/>
                  <a:pt x="220133" y="1367761"/>
                </a:cubicBezTo>
                <a:cubicBezTo>
                  <a:pt x="228115" y="1351796"/>
                  <a:pt x="231422" y="1333894"/>
                  <a:pt x="237067" y="1316962"/>
                </a:cubicBezTo>
                <a:cubicBezTo>
                  <a:pt x="245534" y="1305672"/>
                  <a:pt x="256157" y="1295716"/>
                  <a:pt x="262468" y="1283095"/>
                </a:cubicBezTo>
                <a:cubicBezTo>
                  <a:pt x="266037" y="1275955"/>
                  <a:pt x="250520" y="1293796"/>
                  <a:pt x="245534" y="1300028"/>
                </a:cubicBezTo>
                <a:cubicBezTo>
                  <a:pt x="239176" y="1307974"/>
                  <a:pt x="234244" y="1316961"/>
                  <a:pt x="228600" y="1325428"/>
                </a:cubicBezTo>
                <a:cubicBezTo>
                  <a:pt x="218699" y="1340281"/>
                  <a:pt x="218296" y="1359655"/>
                  <a:pt x="211667" y="1376228"/>
                </a:cubicBezTo>
                <a:cubicBezTo>
                  <a:pt x="206979" y="1387947"/>
                  <a:pt x="199421" y="1398376"/>
                  <a:pt x="194733" y="1410095"/>
                </a:cubicBezTo>
                <a:cubicBezTo>
                  <a:pt x="152881" y="1514724"/>
                  <a:pt x="200581" y="1415334"/>
                  <a:pt x="160867" y="1494761"/>
                </a:cubicBezTo>
                <a:cubicBezTo>
                  <a:pt x="156876" y="1502742"/>
                  <a:pt x="155222" y="1511694"/>
                  <a:pt x="152400" y="1520161"/>
                </a:cubicBezTo>
                <a:cubicBezTo>
                  <a:pt x="146756" y="1537094"/>
                  <a:pt x="141567" y="1554186"/>
                  <a:pt x="135467" y="1570961"/>
                </a:cubicBezTo>
                <a:cubicBezTo>
                  <a:pt x="130273" y="1585244"/>
                  <a:pt x="133731" y="1613295"/>
                  <a:pt x="118533" y="1613295"/>
                </a:cubicBezTo>
                <a:cubicBezTo>
                  <a:pt x="104142" y="1613296"/>
                  <a:pt x="124178" y="1585072"/>
                  <a:pt x="127000" y="1570961"/>
                </a:cubicBezTo>
                <a:cubicBezTo>
                  <a:pt x="128750" y="1562210"/>
                  <a:pt x="132645" y="1554028"/>
                  <a:pt x="135467" y="1545561"/>
                </a:cubicBezTo>
                <a:lnTo>
                  <a:pt x="152400" y="1494761"/>
                </a:lnTo>
                <a:lnTo>
                  <a:pt x="177800" y="1418561"/>
                </a:lnTo>
                <a:cubicBezTo>
                  <a:pt x="183445" y="1401628"/>
                  <a:pt x="190719" y="1385153"/>
                  <a:pt x="194733" y="1367761"/>
                </a:cubicBezTo>
                <a:cubicBezTo>
                  <a:pt x="197555" y="1359294"/>
                  <a:pt x="199684" y="1350564"/>
                  <a:pt x="203201" y="1342361"/>
                </a:cubicBezTo>
                <a:cubicBezTo>
                  <a:pt x="208172" y="1330760"/>
                  <a:pt x="215701" y="1320313"/>
                  <a:pt x="220133" y="1308495"/>
                </a:cubicBezTo>
                <a:cubicBezTo>
                  <a:pt x="224219" y="1297599"/>
                  <a:pt x="225257" y="1285774"/>
                  <a:pt x="228600" y="1274628"/>
                </a:cubicBezTo>
                <a:cubicBezTo>
                  <a:pt x="233729" y="1257531"/>
                  <a:pt x="239889" y="1240761"/>
                  <a:pt x="245533" y="1223828"/>
                </a:cubicBezTo>
                <a:cubicBezTo>
                  <a:pt x="248355" y="1215361"/>
                  <a:pt x="258951" y="1191002"/>
                  <a:pt x="254000" y="1198428"/>
                </a:cubicBezTo>
                <a:lnTo>
                  <a:pt x="220133" y="1249228"/>
                </a:lnTo>
                <a:cubicBezTo>
                  <a:pt x="212880" y="1270988"/>
                  <a:pt x="207453" y="1285110"/>
                  <a:pt x="203201" y="1308495"/>
                </a:cubicBezTo>
                <a:cubicBezTo>
                  <a:pt x="199630" y="1328129"/>
                  <a:pt x="199220" y="1348316"/>
                  <a:pt x="194733" y="1367761"/>
                </a:cubicBezTo>
                <a:cubicBezTo>
                  <a:pt x="159581" y="1402915"/>
                  <a:pt x="194300" y="1362386"/>
                  <a:pt x="169333" y="1418561"/>
                </a:cubicBezTo>
                <a:cubicBezTo>
                  <a:pt x="116025" y="1538504"/>
                  <a:pt x="161782" y="1407344"/>
                  <a:pt x="135467" y="1486294"/>
                </a:cubicBezTo>
                <a:cubicBezTo>
                  <a:pt x="108632" y="1526546"/>
                  <a:pt x="121751" y="1502042"/>
                  <a:pt x="101600" y="1562495"/>
                </a:cubicBezTo>
                <a:cubicBezTo>
                  <a:pt x="97609" y="1574468"/>
                  <a:pt x="90311" y="1585072"/>
                  <a:pt x="84667" y="1596361"/>
                </a:cubicBezTo>
                <a:cubicBezTo>
                  <a:pt x="73378" y="1618940"/>
                  <a:pt x="60744" y="1640893"/>
                  <a:pt x="50800" y="1664095"/>
                </a:cubicBezTo>
                <a:lnTo>
                  <a:pt x="46567" y="1676795"/>
                </a:lnTo>
                <a:lnTo>
                  <a:pt x="50800" y="1638694"/>
                </a:lnTo>
                <a:cubicBezTo>
                  <a:pt x="52389" y="1624391"/>
                  <a:pt x="56445" y="1610471"/>
                  <a:pt x="59268" y="1596360"/>
                </a:cubicBezTo>
                <a:cubicBezTo>
                  <a:pt x="78484" y="1500279"/>
                  <a:pt x="69220" y="1539617"/>
                  <a:pt x="84668" y="1477827"/>
                </a:cubicBezTo>
                <a:cubicBezTo>
                  <a:pt x="88997" y="1460511"/>
                  <a:pt x="96472" y="1444125"/>
                  <a:pt x="101601" y="1427027"/>
                </a:cubicBezTo>
                <a:cubicBezTo>
                  <a:pt x="104945" y="1415881"/>
                  <a:pt x="107246" y="1404449"/>
                  <a:pt x="110068" y="1393160"/>
                </a:cubicBezTo>
                <a:cubicBezTo>
                  <a:pt x="114397" y="1375844"/>
                  <a:pt x="121357" y="1359294"/>
                  <a:pt x="127001" y="1342360"/>
                </a:cubicBezTo>
                <a:cubicBezTo>
                  <a:pt x="134983" y="1318413"/>
                  <a:pt x="151159" y="1297928"/>
                  <a:pt x="160868" y="1274627"/>
                </a:cubicBezTo>
                <a:cubicBezTo>
                  <a:pt x="165343" y="1263886"/>
                  <a:pt x="166512" y="1252049"/>
                  <a:pt x="169334" y="1240760"/>
                </a:cubicBezTo>
                <a:cubicBezTo>
                  <a:pt x="174979" y="1229471"/>
                  <a:pt x="181142" y="1218427"/>
                  <a:pt x="186267" y="1206894"/>
                </a:cubicBezTo>
                <a:cubicBezTo>
                  <a:pt x="192441" y="1193007"/>
                  <a:pt x="196404" y="1178154"/>
                  <a:pt x="203201" y="1164560"/>
                </a:cubicBezTo>
                <a:cubicBezTo>
                  <a:pt x="207752" y="1155459"/>
                  <a:pt x="214490" y="1147627"/>
                  <a:pt x="220134" y="1139160"/>
                </a:cubicBezTo>
                <a:cubicBezTo>
                  <a:pt x="235068" y="1116758"/>
                  <a:pt x="239798" y="1104591"/>
                  <a:pt x="240100" y="1097331"/>
                </a:cubicBezTo>
                <a:lnTo>
                  <a:pt x="235789" y="1089223"/>
                </a:lnTo>
                <a:lnTo>
                  <a:pt x="247499" y="1081183"/>
                </a:lnTo>
                <a:cubicBezTo>
                  <a:pt x="253799" y="1075771"/>
                  <a:pt x="259962" y="1070102"/>
                  <a:pt x="266932" y="1065730"/>
                </a:cubicBezTo>
                <a:cubicBezTo>
                  <a:pt x="274492" y="1060988"/>
                  <a:pt x="282989" y="1057844"/>
                  <a:pt x="291399" y="1054855"/>
                </a:cubicBezTo>
                <a:cubicBezTo>
                  <a:pt x="304958" y="1050036"/>
                  <a:pt x="320970" y="1050659"/>
                  <a:pt x="332719" y="1042348"/>
                </a:cubicBezTo>
                <a:cubicBezTo>
                  <a:pt x="341026" y="1036471"/>
                  <a:pt x="341395" y="1023842"/>
                  <a:pt x="347125" y="1015434"/>
                </a:cubicBezTo>
                <a:cubicBezTo>
                  <a:pt x="353868" y="1005540"/>
                  <a:pt x="362348" y="996948"/>
                  <a:pt x="369959" y="987704"/>
                </a:cubicBezTo>
                <a:cubicBezTo>
                  <a:pt x="376427" y="979850"/>
                  <a:pt x="384556" y="973694"/>
                  <a:pt x="392915" y="967756"/>
                </a:cubicBezTo>
                <a:lnTo>
                  <a:pt x="399503" y="962707"/>
                </a:lnTo>
                <a:lnTo>
                  <a:pt x="436537" y="943189"/>
                </a:lnTo>
                <a:lnTo>
                  <a:pt x="431319" y="938260"/>
                </a:lnTo>
                <a:lnTo>
                  <a:pt x="429612" y="937123"/>
                </a:lnTo>
                <a:lnTo>
                  <a:pt x="441636" y="925464"/>
                </a:lnTo>
                <a:cubicBezTo>
                  <a:pt x="457472" y="909400"/>
                  <a:pt x="450210" y="913896"/>
                  <a:pt x="442561" y="919528"/>
                </a:cubicBezTo>
                <a:lnTo>
                  <a:pt x="436082" y="924470"/>
                </a:lnTo>
                <a:lnTo>
                  <a:pt x="441169" y="920405"/>
                </a:lnTo>
                <a:cubicBezTo>
                  <a:pt x="445933" y="916565"/>
                  <a:pt x="453177" y="910692"/>
                  <a:pt x="463743" y="902068"/>
                </a:cubicBezTo>
                <a:cubicBezTo>
                  <a:pt x="471898" y="898444"/>
                  <a:pt x="481294" y="896837"/>
                  <a:pt x="488209" y="891194"/>
                </a:cubicBezTo>
                <a:cubicBezTo>
                  <a:pt x="506418" y="876334"/>
                  <a:pt x="514819" y="856409"/>
                  <a:pt x="525451" y="836551"/>
                </a:cubicBezTo>
                <a:lnTo>
                  <a:pt x="532990" y="833861"/>
                </a:lnTo>
                <a:lnTo>
                  <a:pt x="533877" y="835735"/>
                </a:lnTo>
                <a:cubicBezTo>
                  <a:pt x="544738" y="839912"/>
                  <a:pt x="578352" y="822923"/>
                  <a:pt x="566771" y="824044"/>
                </a:cubicBezTo>
                <a:cubicBezTo>
                  <a:pt x="559609" y="824737"/>
                  <a:pt x="552722" y="826822"/>
                  <a:pt x="545904" y="829254"/>
                </a:cubicBezTo>
                <a:lnTo>
                  <a:pt x="532990" y="833861"/>
                </a:lnTo>
                <a:lnTo>
                  <a:pt x="532307" y="832420"/>
                </a:lnTo>
                <a:cubicBezTo>
                  <a:pt x="534200" y="828122"/>
                  <a:pt x="544807" y="821421"/>
                  <a:pt x="549101" y="817248"/>
                </a:cubicBezTo>
                <a:cubicBezTo>
                  <a:pt x="556397" y="810155"/>
                  <a:pt x="565079" y="804631"/>
                  <a:pt x="572750" y="797946"/>
                </a:cubicBezTo>
                <a:lnTo>
                  <a:pt x="589009" y="783674"/>
                </a:lnTo>
                <a:lnTo>
                  <a:pt x="592654" y="784983"/>
                </a:lnTo>
                <a:cubicBezTo>
                  <a:pt x="597022" y="786552"/>
                  <a:pt x="601372" y="787548"/>
                  <a:pt x="605643" y="786255"/>
                </a:cubicBezTo>
                <a:cubicBezTo>
                  <a:pt x="613283" y="783942"/>
                  <a:pt x="614449" y="772516"/>
                  <a:pt x="620866" y="767769"/>
                </a:cubicBezTo>
                <a:cubicBezTo>
                  <a:pt x="628041" y="762461"/>
                  <a:pt x="637773" y="761635"/>
                  <a:pt x="645333" y="756893"/>
                </a:cubicBezTo>
                <a:cubicBezTo>
                  <a:pt x="653953" y="751486"/>
                  <a:pt x="678480" y="741243"/>
                  <a:pt x="668983" y="737592"/>
                </a:cubicBezTo>
                <a:cubicBezTo>
                  <a:pt x="655551" y="732427"/>
                  <a:pt x="641435" y="745930"/>
                  <a:pt x="627662" y="750099"/>
                </a:cubicBezTo>
                <a:lnTo>
                  <a:pt x="626067" y="751398"/>
                </a:lnTo>
                <a:lnTo>
                  <a:pt x="642558" y="735536"/>
                </a:lnTo>
                <a:cubicBezTo>
                  <a:pt x="655826" y="722123"/>
                  <a:pt x="667934" y="708942"/>
                  <a:pt x="674145" y="703067"/>
                </a:cubicBezTo>
                <a:lnTo>
                  <a:pt x="685752" y="692404"/>
                </a:lnTo>
                <a:lnTo>
                  <a:pt x="714651" y="682133"/>
                </a:lnTo>
                <a:lnTo>
                  <a:pt x="727644" y="675772"/>
                </a:lnTo>
                <a:lnTo>
                  <a:pt x="715467" y="690561"/>
                </a:lnTo>
                <a:cubicBezTo>
                  <a:pt x="692787" y="707338"/>
                  <a:pt x="672358" y="697163"/>
                  <a:pt x="717098" y="707415"/>
                </a:cubicBezTo>
                <a:lnTo>
                  <a:pt x="790496" y="674790"/>
                </a:lnTo>
                <a:cubicBezTo>
                  <a:pt x="798652" y="671165"/>
                  <a:pt x="808047" y="669557"/>
                  <a:pt x="814961" y="663915"/>
                </a:cubicBezTo>
                <a:cubicBezTo>
                  <a:pt x="845526" y="638970"/>
                  <a:pt x="829314" y="648746"/>
                  <a:pt x="863077" y="633737"/>
                </a:cubicBezTo>
                <a:cubicBezTo>
                  <a:pt x="854106" y="628936"/>
                  <a:pt x="846338" y="619475"/>
                  <a:pt x="836164" y="619331"/>
                </a:cubicBezTo>
                <a:cubicBezTo>
                  <a:pt x="843339" y="614023"/>
                  <a:pt x="852286" y="611622"/>
                  <a:pt x="860631" y="608455"/>
                </a:cubicBezTo>
                <a:cubicBezTo>
                  <a:pt x="882388" y="600198"/>
                  <a:pt x="905151" y="594528"/>
                  <a:pt x="926416" y="585074"/>
                </a:cubicBezTo>
                <a:cubicBezTo>
                  <a:pt x="934572" y="581450"/>
                  <a:pt x="943056" y="578489"/>
                  <a:pt x="950882" y="574199"/>
                </a:cubicBezTo>
                <a:cubicBezTo>
                  <a:pt x="961949" y="568132"/>
                  <a:pt x="971623" y="559632"/>
                  <a:pt x="982960" y="554082"/>
                </a:cubicBezTo>
                <a:cubicBezTo>
                  <a:pt x="993410" y="548964"/>
                  <a:pt x="1005025" y="546650"/>
                  <a:pt x="1015852" y="542390"/>
                </a:cubicBezTo>
                <a:cubicBezTo>
                  <a:pt x="1024157" y="539122"/>
                  <a:pt x="1031909" y="534504"/>
                  <a:pt x="1040318" y="531516"/>
                </a:cubicBezTo>
                <a:cubicBezTo>
                  <a:pt x="1133289" y="498472"/>
                  <a:pt x="1025615" y="543912"/>
                  <a:pt x="1130571" y="497259"/>
                </a:cubicBezTo>
                <a:cubicBezTo>
                  <a:pt x="1138726" y="493634"/>
                  <a:pt x="1163817" y="484789"/>
                  <a:pt x="1155037" y="486384"/>
                </a:cubicBezTo>
                <a:lnTo>
                  <a:pt x="1054725" y="504602"/>
                </a:lnTo>
                <a:cubicBezTo>
                  <a:pt x="980479" y="537603"/>
                  <a:pt x="1097868" y="486638"/>
                  <a:pt x="988939" y="527983"/>
                </a:cubicBezTo>
                <a:cubicBezTo>
                  <a:pt x="972251" y="534318"/>
                  <a:pt x="956317" y="542484"/>
                  <a:pt x="940007" y="549733"/>
                </a:cubicBezTo>
                <a:cubicBezTo>
                  <a:pt x="931851" y="553358"/>
                  <a:pt x="922456" y="554966"/>
                  <a:pt x="915541" y="560608"/>
                </a:cubicBezTo>
                <a:cubicBezTo>
                  <a:pt x="870040" y="597743"/>
                  <a:pt x="915261" y="564293"/>
                  <a:pt x="842960" y="601661"/>
                </a:cubicBezTo>
                <a:cubicBezTo>
                  <a:pt x="831747" y="607455"/>
                  <a:pt x="821950" y="615712"/>
                  <a:pt x="810882" y="621779"/>
                </a:cubicBezTo>
                <a:cubicBezTo>
                  <a:pt x="803056" y="626069"/>
                  <a:pt x="793977" y="627912"/>
                  <a:pt x="786417" y="632654"/>
                </a:cubicBezTo>
                <a:lnTo>
                  <a:pt x="786028" y="632971"/>
                </a:lnTo>
                <a:lnTo>
                  <a:pt x="765356" y="642606"/>
                </a:lnTo>
                <a:cubicBezTo>
                  <a:pt x="757880" y="646465"/>
                  <a:pt x="751183" y="650281"/>
                  <a:pt x="745911" y="653587"/>
                </a:cubicBezTo>
                <a:cubicBezTo>
                  <a:pt x="737291" y="658994"/>
                  <a:pt x="730882" y="667483"/>
                  <a:pt x="722261" y="672889"/>
                </a:cubicBezTo>
                <a:cubicBezTo>
                  <a:pt x="690603" y="692744"/>
                  <a:pt x="701976" y="678407"/>
                  <a:pt x="692684" y="686036"/>
                </a:cubicBezTo>
                <a:lnTo>
                  <a:pt x="685752" y="692404"/>
                </a:lnTo>
                <a:lnTo>
                  <a:pt x="681757" y="693824"/>
                </a:lnTo>
                <a:cubicBezTo>
                  <a:pt x="547855" y="753343"/>
                  <a:pt x="722381" y="679451"/>
                  <a:pt x="609175" y="734875"/>
                </a:cubicBezTo>
                <a:cubicBezTo>
                  <a:pt x="598723" y="739992"/>
                  <a:pt x="585296" y="739209"/>
                  <a:pt x="576282" y="746567"/>
                </a:cubicBezTo>
                <a:cubicBezTo>
                  <a:pt x="560515" y="759435"/>
                  <a:pt x="545826" y="773750"/>
                  <a:pt x="528982" y="785172"/>
                </a:cubicBezTo>
                <a:cubicBezTo>
                  <a:pt x="472725" y="823318"/>
                  <a:pt x="500145" y="784310"/>
                  <a:pt x="474071" y="833019"/>
                </a:cubicBezTo>
                <a:cubicBezTo>
                  <a:pt x="464244" y="837387"/>
                  <a:pt x="457933" y="840567"/>
                  <a:pt x="454186" y="842380"/>
                </a:cubicBezTo>
                <a:lnTo>
                  <a:pt x="449982" y="843466"/>
                </a:lnTo>
                <a:lnTo>
                  <a:pt x="458806" y="833434"/>
                </a:lnTo>
                <a:cubicBezTo>
                  <a:pt x="460541" y="827949"/>
                  <a:pt x="461611" y="821466"/>
                  <a:pt x="464011" y="816981"/>
                </a:cubicBezTo>
                <a:cubicBezTo>
                  <a:pt x="467215" y="808651"/>
                  <a:pt x="478875" y="790023"/>
                  <a:pt x="469992" y="790883"/>
                </a:cubicBezTo>
                <a:cubicBezTo>
                  <a:pt x="459863" y="791864"/>
                  <a:pt x="459237" y="808298"/>
                  <a:pt x="455584" y="817797"/>
                </a:cubicBezTo>
                <a:lnTo>
                  <a:pt x="451181" y="827452"/>
                </a:lnTo>
                <a:lnTo>
                  <a:pt x="440362" y="836282"/>
                </a:lnTo>
                <a:cubicBezTo>
                  <a:pt x="435484" y="843757"/>
                  <a:pt x="440055" y="855490"/>
                  <a:pt x="434382" y="862380"/>
                </a:cubicBezTo>
                <a:cubicBezTo>
                  <a:pt x="429308" y="868542"/>
                  <a:pt x="425276" y="872653"/>
                  <a:pt x="422073" y="875267"/>
                </a:cubicBezTo>
                <a:lnTo>
                  <a:pt x="414981" y="879040"/>
                </a:lnTo>
                <a:lnTo>
                  <a:pt x="422057" y="856223"/>
                </a:lnTo>
                <a:cubicBezTo>
                  <a:pt x="426180" y="841637"/>
                  <a:pt x="430984" y="827293"/>
                  <a:pt x="439606" y="814252"/>
                </a:cubicBezTo>
                <a:cubicBezTo>
                  <a:pt x="452987" y="794015"/>
                  <a:pt x="479144" y="779502"/>
                  <a:pt x="499358" y="762357"/>
                </a:cubicBezTo>
                <a:cubicBezTo>
                  <a:pt x="563315" y="708116"/>
                  <a:pt x="511643" y="751108"/>
                  <a:pt x="592773" y="698359"/>
                </a:cubicBezTo>
                <a:cubicBezTo>
                  <a:pt x="675217" y="644756"/>
                  <a:pt x="603208" y="681816"/>
                  <a:pt x="703565" y="626325"/>
                </a:cubicBezTo>
                <a:cubicBezTo>
                  <a:pt x="726301" y="613754"/>
                  <a:pt x="751966" y="603135"/>
                  <a:pt x="774159" y="590210"/>
                </a:cubicBezTo>
                <a:cubicBezTo>
                  <a:pt x="800164" y="575063"/>
                  <a:pt x="821279" y="556859"/>
                  <a:pt x="848018" y="542187"/>
                </a:cubicBezTo>
                <a:cubicBezTo>
                  <a:pt x="874964" y="527400"/>
                  <a:pt x="906687" y="515931"/>
                  <a:pt x="934898" y="502004"/>
                </a:cubicBezTo>
                <a:cubicBezTo>
                  <a:pt x="962273" y="488490"/>
                  <a:pt x="986958" y="473123"/>
                  <a:pt x="1014724" y="459886"/>
                </a:cubicBezTo>
                <a:cubicBezTo>
                  <a:pt x="1091330" y="423369"/>
                  <a:pt x="1172092" y="389851"/>
                  <a:pt x="1248756" y="353378"/>
                </a:cubicBezTo>
                <a:cubicBezTo>
                  <a:pt x="1386825" y="287692"/>
                  <a:pt x="1219406" y="365675"/>
                  <a:pt x="1418731" y="259170"/>
                </a:cubicBezTo>
                <a:cubicBezTo>
                  <a:pt x="1437195" y="249304"/>
                  <a:pt x="1459644" y="242275"/>
                  <a:pt x="1479001" y="233026"/>
                </a:cubicBezTo>
                <a:cubicBezTo>
                  <a:pt x="1497496" y="224190"/>
                  <a:pt x="1513165" y="213377"/>
                  <a:pt x="1532219" y="204947"/>
                </a:cubicBezTo>
                <a:cubicBezTo>
                  <a:pt x="1613619" y="168934"/>
                  <a:pt x="1638517" y="162228"/>
                  <a:pt x="1710856" y="134457"/>
                </a:cubicBezTo>
                <a:cubicBezTo>
                  <a:pt x="1728024" y="127865"/>
                  <a:pt x="1743678" y="120024"/>
                  <a:pt x="1761896" y="114316"/>
                </a:cubicBezTo>
                <a:cubicBezTo>
                  <a:pt x="1813414" y="98172"/>
                  <a:pt x="1868880" y="79493"/>
                  <a:pt x="1925855" y="69674"/>
                </a:cubicBezTo>
                <a:lnTo>
                  <a:pt x="1965652" y="62908"/>
                </a:lnTo>
                <a:lnTo>
                  <a:pt x="1979509" y="60658"/>
                </a:lnTo>
                <a:lnTo>
                  <a:pt x="1984169" y="59968"/>
                </a:lnTo>
                <a:cubicBezTo>
                  <a:pt x="1985490" y="59746"/>
                  <a:pt x="1985401" y="59725"/>
                  <a:pt x="1982711" y="60138"/>
                </a:cubicBezTo>
                <a:lnTo>
                  <a:pt x="1979509" y="60658"/>
                </a:lnTo>
                <a:lnTo>
                  <a:pt x="1977165" y="61006"/>
                </a:lnTo>
                <a:cubicBezTo>
                  <a:pt x="1965355" y="62573"/>
                  <a:pt x="1950017" y="63640"/>
                  <a:pt x="2007290" y="49338"/>
                </a:cubicBezTo>
                <a:cubicBezTo>
                  <a:pt x="2019579" y="46268"/>
                  <a:pt x="2034056" y="45608"/>
                  <a:pt x="2046919" y="43139"/>
                </a:cubicBezTo>
                <a:cubicBezTo>
                  <a:pt x="2055440" y="41502"/>
                  <a:pt x="2062772" y="38613"/>
                  <a:pt x="2071349" y="37037"/>
                </a:cubicBezTo>
                <a:cubicBezTo>
                  <a:pt x="2081457" y="35182"/>
                  <a:pt x="2092640" y="34629"/>
                  <a:pt x="2102834" y="32873"/>
                </a:cubicBezTo>
                <a:lnTo>
                  <a:pt x="2085458" y="40910"/>
                </a:lnTo>
                <a:cubicBezTo>
                  <a:pt x="2078265" y="43871"/>
                  <a:pt x="2074352" y="45662"/>
                  <a:pt x="2072080" y="46795"/>
                </a:cubicBezTo>
                <a:lnTo>
                  <a:pt x="2068567" y="48721"/>
                </a:lnTo>
                <a:cubicBezTo>
                  <a:pt x="2068561" y="48723"/>
                  <a:pt x="2068554" y="48726"/>
                  <a:pt x="2068547" y="48729"/>
                </a:cubicBezTo>
                <a:lnTo>
                  <a:pt x="2065066" y="49776"/>
                </a:lnTo>
                <a:cubicBezTo>
                  <a:pt x="2062818" y="50320"/>
                  <a:pt x="2058939" y="51229"/>
                  <a:pt x="2051794" y="53013"/>
                </a:cubicBezTo>
                <a:lnTo>
                  <a:pt x="2034689" y="60925"/>
                </a:lnTo>
                <a:lnTo>
                  <a:pt x="2027868" y="62604"/>
                </a:lnTo>
                <a:lnTo>
                  <a:pt x="2027458" y="62787"/>
                </a:lnTo>
                <a:lnTo>
                  <a:pt x="2026274" y="63082"/>
                </a:lnTo>
                <a:cubicBezTo>
                  <a:pt x="2013788" y="68354"/>
                  <a:pt x="2005895" y="71863"/>
                  <a:pt x="2000442" y="74322"/>
                </a:cubicBezTo>
                <a:lnTo>
                  <a:pt x="1991393" y="78308"/>
                </a:lnTo>
                <a:lnTo>
                  <a:pt x="1986045" y="80231"/>
                </a:lnTo>
                <a:lnTo>
                  <a:pt x="1979717" y="82160"/>
                </a:lnTo>
                <a:cubicBezTo>
                  <a:pt x="1975389" y="83262"/>
                  <a:pt x="1969185" y="84735"/>
                  <a:pt x="1958948" y="87290"/>
                </a:cubicBezTo>
                <a:cubicBezTo>
                  <a:pt x="1955508" y="90615"/>
                  <a:pt x="1942556" y="98779"/>
                  <a:pt x="1948627" y="97263"/>
                </a:cubicBezTo>
                <a:cubicBezTo>
                  <a:pt x="1962469" y="93806"/>
                  <a:pt x="1970743" y="85734"/>
                  <a:pt x="1983378" y="81190"/>
                </a:cubicBezTo>
                <a:lnTo>
                  <a:pt x="1986045" y="80231"/>
                </a:lnTo>
                <a:lnTo>
                  <a:pt x="1989235" y="79259"/>
                </a:lnTo>
                <a:lnTo>
                  <a:pt x="1991393" y="78308"/>
                </a:lnTo>
                <a:lnTo>
                  <a:pt x="2007424" y="72544"/>
                </a:lnTo>
                <a:lnTo>
                  <a:pt x="2004955" y="74930"/>
                </a:lnTo>
                <a:lnTo>
                  <a:pt x="2002847" y="74877"/>
                </a:lnTo>
                <a:cubicBezTo>
                  <a:pt x="1999400" y="75003"/>
                  <a:pt x="1994530" y="77201"/>
                  <a:pt x="1973057" y="91162"/>
                </a:cubicBezTo>
                <a:cubicBezTo>
                  <a:pt x="1966175" y="95636"/>
                  <a:pt x="1991168" y="85236"/>
                  <a:pt x="1998577" y="81091"/>
                </a:cubicBezTo>
                <a:lnTo>
                  <a:pt x="2004955" y="74930"/>
                </a:lnTo>
                <a:lnTo>
                  <a:pt x="2008847" y="75029"/>
                </a:lnTo>
                <a:cubicBezTo>
                  <a:pt x="2011756" y="74790"/>
                  <a:pt x="2016207" y="73858"/>
                  <a:pt x="2024096" y="71022"/>
                </a:cubicBezTo>
                <a:cubicBezTo>
                  <a:pt x="2030415" y="68749"/>
                  <a:pt x="2035040" y="65161"/>
                  <a:pt x="2041472" y="62985"/>
                </a:cubicBezTo>
                <a:cubicBezTo>
                  <a:pt x="2049042" y="60425"/>
                  <a:pt x="2058334" y="59443"/>
                  <a:pt x="2065903" y="56884"/>
                </a:cubicBezTo>
                <a:cubicBezTo>
                  <a:pt x="2072336" y="54709"/>
                  <a:pt x="2077145" y="51268"/>
                  <a:pt x="2083280" y="48847"/>
                </a:cubicBezTo>
                <a:cubicBezTo>
                  <a:pt x="2085092" y="48132"/>
                  <a:pt x="2124618" y="30314"/>
                  <a:pt x="2140284" y="34612"/>
                </a:cubicBezTo>
                <a:cubicBezTo>
                  <a:pt x="2146936" y="36437"/>
                  <a:pt x="2128954" y="36898"/>
                  <a:pt x="2123997" y="38680"/>
                </a:cubicBezTo>
                <a:cubicBezTo>
                  <a:pt x="2106473" y="44980"/>
                  <a:pt x="2092151" y="54025"/>
                  <a:pt x="2072958" y="58820"/>
                </a:cubicBezTo>
                <a:cubicBezTo>
                  <a:pt x="2067528" y="60175"/>
                  <a:pt x="2061214" y="60785"/>
                  <a:pt x="2056671" y="62887"/>
                </a:cubicBezTo>
                <a:cubicBezTo>
                  <a:pt x="2049487" y="66209"/>
                  <a:pt x="2045008" y="71303"/>
                  <a:pt x="2038206" y="74892"/>
                </a:cubicBezTo>
                <a:cubicBezTo>
                  <a:pt x="2027237" y="80680"/>
                  <a:pt x="2011299" y="83385"/>
                  <a:pt x="2003453" y="90965"/>
                </a:cubicBezTo>
                <a:cubicBezTo>
                  <a:pt x="2000873" y="93459"/>
                  <a:pt x="1992943" y="98673"/>
                  <a:pt x="1991700" y="100486"/>
                </a:cubicBezTo>
                <a:cubicBezTo>
                  <a:pt x="1991730" y="100496"/>
                  <a:pt x="1991759" y="100504"/>
                  <a:pt x="1991790" y="100515"/>
                </a:cubicBezTo>
                <a:lnTo>
                  <a:pt x="1975755" y="108974"/>
                </a:lnTo>
                <a:cubicBezTo>
                  <a:pt x="1970271" y="111868"/>
                  <a:pt x="1987340" y="103617"/>
                  <a:pt x="1993132" y="100937"/>
                </a:cubicBezTo>
                <a:lnTo>
                  <a:pt x="2010508" y="92902"/>
                </a:lnTo>
                <a:lnTo>
                  <a:pt x="2026795" y="88834"/>
                </a:lnTo>
                <a:cubicBezTo>
                  <a:pt x="2044495" y="82680"/>
                  <a:pt x="2060821" y="75407"/>
                  <a:pt x="2077835" y="68694"/>
                </a:cubicBezTo>
                <a:lnTo>
                  <a:pt x="2103354" y="58623"/>
                </a:lnTo>
                <a:cubicBezTo>
                  <a:pt x="2111860" y="55266"/>
                  <a:pt x="2119276" y="50950"/>
                  <a:pt x="2128873" y="48553"/>
                </a:cubicBezTo>
                <a:cubicBezTo>
                  <a:pt x="2150590" y="43130"/>
                  <a:pt x="2178450" y="42409"/>
                  <a:pt x="2194022" y="32284"/>
                </a:cubicBezTo>
                <a:cubicBezTo>
                  <a:pt x="2220271" y="15216"/>
                  <a:pt x="2203902" y="22422"/>
                  <a:pt x="2245059" y="12144"/>
                </a:cubicBezTo>
                <a:close/>
                <a:moveTo>
                  <a:pt x="2224646" y="6255"/>
                </a:moveTo>
                <a:cubicBezTo>
                  <a:pt x="2221916" y="7509"/>
                  <a:pt x="2210529" y="12133"/>
                  <a:pt x="2206521" y="14374"/>
                </a:cubicBezTo>
                <a:cubicBezTo>
                  <a:pt x="2177590" y="30552"/>
                  <a:pt x="2200798" y="23197"/>
                  <a:pt x="2171769" y="30447"/>
                </a:cubicBezTo>
                <a:lnTo>
                  <a:pt x="2138437" y="38981"/>
                </a:lnTo>
                <a:lnTo>
                  <a:pt x="2139195" y="38581"/>
                </a:lnTo>
                <a:cubicBezTo>
                  <a:pt x="2146801" y="34568"/>
                  <a:pt x="2156106" y="31788"/>
                  <a:pt x="2164715" y="28511"/>
                </a:cubicBezTo>
                <a:cubicBezTo>
                  <a:pt x="2184343" y="21039"/>
                  <a:pt x="2203553" y="13216"/>
                  <a:pt x="2223897" y="6337"/>
                </a:cubicBezTo>
                <a:cubicBezTo>
                  <a:pt x="2225505" y="5793"/>
                  <a:pt x="2225558" y="5837"/>
                  <a:pt x="2224646" y="6255"/>
                </a:cubicBezTo>
                <a:close/>
                <a:moveTo>
                  <a:pt x="2202734" y="531"/>
                </a:moveTo>
                <a:cubicBezTo>
                  <a:pt x="2206194" y="-334"/>
                  <a:pt x="2206495" y="-83"/>
                  <a:pt x="2204812" y="860"/>
                </a:cubicBezTo>
                <a:cubicBezTo>
                  <a:pt x="2199767" y="3688"/>
                  <a:pt x="2176883" y="12743"/>
                  <a:pt x="2167981" y="16604"/>
                </a:cubicBezTo>
                <a:cubicBezTo>
                  <a:pt x="2139263" y="29060"/>
                  <a:pt x="2148030" y="26272"/>
                  <a:pt x="2137790" y="26667"/>
                </a:cubicBezTo>
                <a:lnTo>
                  <a:pt x="2129360" y="27633"/>
                </a:lnTo>
                <a:lnTo>
                  <a:pt x="2130731" y="27058"/>
                </a:lnTo>
                <a:cubicBezTo>
                  <a:pt x="2136508" y="23919"/>
                  <a:pt x="2108017" y="31577"/>
                  <a:pt x="2143552" y="22704"/>
                </a:cubicBezTo>
                <a:cubicBezTo>
                  <a:pt x="2157393" y="19249"/>
                  <a:pt x="2165826" y="11306"/>
                  <a:pt x="2178303" y="6632"/>
                </a:cubicBezTo>
                <a:cubicBezTo>
                  <a:pt x="2185643" y="3881"/>
                  <a:pt x="2194590" y="2564"/>
                  <a:pt x="2202734" y="531"/>
                </a:cubicBezTo>
                <a:close/>
              </a:path>
            </a:pathLst>
          </a:custGeom>
          <a:noFill/>
        </p:spPr>
        <p:txBody>
          <a:bodyPr lIns="68580" tIns="34290" rIns="68580" bIns="34290" anchor="ctr">
            <a:normAutofit/>
          </a:bodyPr>
          <a:lstStyle>
            <a:lvl1pPr marL="0" indent="0" algn="ctr">
              <a:buNone/>
              <a:defRPr sz="1050" baseline="0">
                <a:latin typeface="Lato Regular"/>
                <a:cs typeface="Lato Regular"/>
              </a:defRPr>
            </a:lvl1pPr>
          </a:lstStyle>
          <a:p>
            <a:endParaRPr lang="en-US" dirty="0"/>
          </a:p>
        </p:txBody>
      </p:sp>
    </p:spTree>
    <p:extLst>
      <p:ext uri="{BB962C8B-B14F-4D97-AF65-F5344CB8AC3E}">
        <p14:creationId xmlns:p14="http://schemas.microsoft.com/office/powerpoint/2010/main" val="65361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600"/>
                                        <p:tgtEl>
                                          <p:spTgt spid="3"/>
                                        </p:tgtEl>
                                      </p:cBhvr>
                                    </p:animEffect>
                                    <p:anim calcmode="lin" valueType="num">
                                      <p:cBhvr>
                                        <p:cTn id="8" dur="600" fill="hold"/>
                                        <p:tgtEl>
                                          <p:spTgt spid="3"/>
                                        </p:tgtEl>
                                        <p:attrNameLst>
                                          <p:attrName>ppt_x</p:attrName>
                                        </p:attrNameLst>
                                      </p:cBhvr>
                                      <p:tavLst>
                                        <p:tav tm="0">
                                          <p:val>
                                            <p:strVal val="#ppt_x"/>
                                          </p:val>
                                        </p:tav>
                                        <p:tav tm="100000">
                                          <p:val>
                                            <p:strVal val="#ppt_x"/>
                                          </p:val>
                                        </p:tav>
                                      </p:tavLst>
                                    </p:anim>
                                    <p:anim calcmode="lin" valueType="num">
                                      <p:cBhvr>
                                        <p:cTn id="9" dur="540" decel="100000" fill="hold"/>
                                        <p:tgtEl>
                                          <p:spTgt spid="3"/>
                                        </p:tgtEl>
                                        <p:attrNameLst>
                                          <p:attrName>ppt_y</p:attrName>
                                        </p:attrNameLst>
                                      </p:cBhvr>
                                      <p:tavLst>
                                        <p:tav tm="0">
                                          <p:val>
                                            <p:strVal val="#ppt_y+1"/>
                                          </p:val>
                                        </p:tav>
                                        <p:tav tm="100000">
                                          <p:val>
                                            <p:strVal val="#ppt_y-.03"/>
                                          </p:val>
                                        </p:tav>
                                      </p:tavLst>
                                    </p:anim>
                                    <p:anim calcmode="lin" valueType="num">
                                      <p:cBhvr>
                                        <p:cTn id="10" dur="60" accel="100000" fill="hold">
                                          <p:stCondLst>
                                            <p:cond delay="540"/>
                                          </p:stCondLst>
                                        </p:cTn>
                                        <p:tgtEl>
                                          <p:spTgt spid="3"/>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p:stCondLst>
                                    <p:cond delay="300"/>
                                  </p:stCondLst>
                                  <p:childTnLst>
                                    <p:set>
                                      <p:cBhvr>
                                        <p:cTn id="12" dur="1" fill="hold">
                                          <p:stCondLst>
                                            <p:cond delay="0"/>
                                          </p:stCondLst>
                                        </p:cTn>
                                        <p:tgtEl>
                                          <p:spTgt spid="4">
                                            <p:txEl>
                                              <p:pRg st="0" end="0"/>
                                            </p:txEl>
                                          </p:spTgt>
                                        </p:tgtEl>
                                        <p:attrNameLst>
                                          <p:attrName>style.visibility</p:attrName>
                                        </p:attrNameLst>
                                      </p:cBhvr>
                                      <p:to>
                                        <p:strVal val="visible"/>
                                      </p:to>
                                    </p:set>
                                    <p:animEffect transition="in" filter="fade">
                                      <p:cBhvr>
                                        <p:cTn id="13" dur="600"/>
                                        <p:tgtEl>
                                          <p:spTgt spid="4">
                                            <p:txEl>
                                              <p:pRg st="0" end="0"/>
                                            </p:txEl>
                                          </p:spTgt>
                                        </p:tgtEl>
                                      </p:cBhvr>
                                    </p:animEffect>
                                    <p:anim calcmode="lin" valueType="num">
                                      <p:cBhvr>
                                        <p:cTn id="14" dur="6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15" dur="540" decel="100000" fill="hold"/>
                                        <p:tgtEl>
                                          <p:spTgt spid="4">
                                            <p:txEl>
                                              <p:pRg st="0" end="0"/>
                                            </p:txEl>
                                          </p:spTgt>
                                        </p:tgtEl>
                                        <p:attrNameLst>
                                          <p:attrName>ppt_y</p:attrName>
                                        </p:attrNameLst>
                                      </p:cBhvr>
                                      <p:tavLst>
                                        <p:tav tm="0">
                                          <p:val>
                                            <p:strVal val="#ppt_y+1"/>
                                          </p:val>
                                        </p:tav>
                                        <p:tav tm="100000">
                                          <p:val>
                                            <p:strVal val="#ppt_y-.03"/>
                                          </p:val>
                                        </p:tav>
                                      </p:tavLst>
                                    </p:anim>
                                    <p:anim calcmode="lin" valueType="num">
                                      <p:cBhvr>
                                        <p:cTn id="16" dur="60" accel="100000" fill="hold">
                                          <p:stCondLst>
                                            <p:cond delay="540"/>
                                          </p:stCondLst>
                                        </p:cTn>
                                        <p:tgtEl>
                                          <p:spTgt spid="4">
                                            <p:txEl>
                                              <p:pRg st="0" end="0"/>
                                            </p:txEl>
                                          </p:spTgt>
                                        </p:tgtEl>
                                        <p:attrNameLst>
                                          <p:attrName>ppt_y</p:attrName>
                                        </p:attrNameLst>
                                      </p:cBhvr>
                                      <p:tavLst>
                                        <p:tav tm="0">
                                          <p:val>
                                            <p:strVal val="#ppt_y-.03"/>
                                          </p:val>
                                        </p:tav>
                                        <p:tav tm="100000">
                                          <p:val>
                                            <p:strVal val="#ppt_y"/>
                                          </p:val>
                                        </p:tav>
                                      </p:tavLst>
                                    </p:anim>
                                  </p:childTnLst>
                                </p:cTn>
                              </p:par>
                              <p:par>
                                <p:cTn id="17" presetID="37" presetClass="entr" presetSubtype="0" fill="hold" grpId="0" nodeType="withEffect">
                                  <p:stCondLst>
                                    <p:cond delay="300"/>
                                  </p:stCondLst>
                                  <p:childTnLst>
                                    <p:set>
                                      <p:cBhvr>
                                        <p:cTn id="18" dur="1" fill="hold">
                                          <p:stCondLst>
                                            <p:cond delay="0"/>
                                          </p:stCondLst>
                                        </p:cTn>
                                        <p:tgtEl>
                                          <p:spTgt spid="5">
                                            <p:txEl>
                                              <p:pRg st="0" end="0"/>
                                            </p:txEl>
                                          </p:spTgt>
                                        </p:tgtEl>
                                        <p:attrNameLst>
                                          <p:attrName>style.visibility</p:attrName>
                                        </p:attrNameLst>
                                      </p:cBhvr>
                                      <p:to>
                                        <p:strVal val="visible"/>
                                      </p:to>
                                    </p:set>
                                    <p:animEffect transition="in" filter="fade">
                                      <p:cBhvr>
                                        <p:cTn id="19" dur="600"/>
                                        <p:tgtEl>
                                          <p:spTgt spid="5">
                                            <p:txEl>
                                              <p:pRg st="0" end="0"/>
                                            </p:txEl>
                                          </p:spTgt>
                                        </p:tgtEl>
                                      </p:cBhvr>
                                    </p:animEffect>
                                    <p:anim calcmode="lin" valueType="num">
                                      <p:cBhvr>
                                        <p:cTn id="20" dur="6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21" dur="540" decel="100000" fill="hold"/>
                                        <p:tgtEl>
                                          <p:spTgt spid="5">
                                            <p:txEl>
                                              <p:pRg st="0" end="0"/>
                                            </p:txEl>
                                          </p:spTgt>
                                        </p:tgtEl>
                                        <p:attrNameLst>
                                          <p:attrName>ppt_y</p:attrName>
                                        </p:attrNameLst>
                                      </p:cBhvr>
                                      <p:tavLst>
                                        <p:tav tm="0">
                                          <p:val>
                                            <p:strVal val="#ppt_y+1"/>
                                          </p:val>
                                        </p:tav>
                                        <p:tav tm="100000">
                                          <p:val>
                                            <p:strVal val="#ppt_y-.03"/>
                                          </p:val>
                                        </p:tav>
                                      </p:tavLst>
                                    </p:anim>
                                    <p:anim calcmode="lin" valueType="num">
                                      <p:cBhvr>
                                        <p:cTn id="22" dur="60" accel="100000" fill="hold">
                                          <p:stCondLst>
                                            <p:cond delay="540"/>
                                          </p:stCondLst>
                                        </p:cTn>
                                        <p:tgtEl>
                                          <p:spTgt spid="5">
                                            <p:txEl>
                                              <p:pRg st="0" end="0"/>
                                            </p:txEl>
                                          </p:spTgt>
                                        </p:tgtEl>
                                        <p:attrNameLst>
                                          <p:attrName>ppt_y</p:attrName>
                                        </p:attrNameLst>
                                      </p:cBhvr>
                                      <p:tavLst>
                                        <p:tav tm="0">
                                          <p:val>
                                            <p:strVal val="#ppt_y-.03"/>
                                          </p:val>
                                        </p:tav>
                                        <p:tav tm="100000">
                                          <p:val>
                                            <p:strVal val="#ppt_y"/>
                                          </p:val>
                                        </p:tav>
                                      </p:tavLst>
                                    </p:anim>
                                  </p:childTnLst>
                                </p:cTn>
                              </p:par>
                              <p:par>
                                <p:cTn id="23" presetID="22" presetClass="entr" presetSubtype="8" fill="hold" grpId="0" nodeType="withEffect" nodePh="1">
                                  <p:stCondLst>
                                    <p:cond delay="300"/>
                                  </p:stCondLst>
                                  <p:endCondLst>
                                    <p:cond evt="begin" delay="0">
                                      <p:tn val="23"/>
                                    </p:cond>
                                  </p:endCondLst>
                                  <p:childTnLst>
                                    <p:set>
                                      <p:cBhvr>
                                        <p:cTn id="24" dur="1" fill="hold">
                                          <p:stCondLst>
                                            <p:cond delay="0"/>
                                          </p:stCondLst>
                                        </p:cTn>
                                        <p:tgtEl>
                                          <p:spTgt spid="9"/>
                                        </p:tgtEl>
                                        <p:attrNameLst>
                                          <p:attrName>style.visibility</p:attrName>
                                        </p:attrNameLst>
                                      </p:cBhvr>
                                      <p:to>
                                        <p:strVal val="visible"/>
                                      </p:to>
                                    </p:set>
                                    <p:animEffect transition="in" filter="wipe(left)">
                                      <p:cBhvr>
                                        <p:cTn id="2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build="p">
        <p:tmplLst>
          <p:tmpl lvl="1">
            <p:tnLst>
              <p:par>
                <p:cTn presetID="37" presetClass="entr" presetSubtype="0" fill="hold" nodeType="withEffect">
                  <p:stCondLst>
                    <p:cond delay="300"/>
                  </p:stCondLst>
                  <p:childTnLst>
                    <p:set>
                      <p:cBhvr>
                        <p:cTn dur="1" fill="hold">
                          <p:stCondLst>
                            <p:cond delay="0"/>
                          </p:stCondLst>
                        </p:cTn>
                        <p:tgtEl>
                          <p:spTgt spid="4"/>
                        </p:tgtEl>
                        <p:attrNameLst>
                          <p:attrName>style.visibility</p:attrName>
                        </p:attrNameLst>
                      </p:cBhvr>
                      <p:to>
                        <p:strVal val="visible"/>
                      </p:to>
                    </p:set>
                    <p:animEffect transition="in" filter="fade">
                      <p:cBhvr>
                        <p:cTn dur="600"/>
                        <p:tgtEl>
                          <p:spTgt spid="4"/>
                        </p:tgtEl>
                      </p:cBhvr>
                    </p:animEffect>
                    <p:anim calcmode="lin" valueType="num">
                      <p:cBhvr>
                        <p:cTn dur="600" fill="hold"/>
                        <p:tgtEl>
                          <p:spTgt spid="4"/>
                        </p:tgtEl>
                        <p:attrNameLst>
                          <p:attrName>ppt_x</p:attrName>
                        </p:attrNameLst>
                      </p:cBhvr>
                      <p:tavLst>
                        <p:tav tm="0">
                          <p:val>
                            <p:strVal val="#ppt_x"/>
                          </p:val>
                        </p:tav>
                        <p:tav tm="100000">
                          <p:val>
                            <p:strVal val="#ppt_x"/>
                          </p:val>
                        </p:tav>
                      </p:tavLst>
                    </p:anim>
                    <p:anim calcmode="lin" valueType="num">
                      <p:cBhvr>
                        <p:cTn dur="540" decel="100000" fill="hold"/>
                        <p:tgtEl>
                          <p:spTgt spid="4"/>
                        </p:tgtEl>
                        <p:attrNameLst>
                          <p:attrName>ppt_y</p:attrName>
                        </p:attrNameLst>
                      </p:cBhvr>
                      <p:tavLst>
                        <p:tav tm="0">
                          <p:val>
                            <p:strVal val="#ppt_y+1"/>
                          </p:val>
                        </p:tav>
                        <p:tav tm="100000">
                          <p:val>
                            <p:strVal val="#ppt_y-.03"/>
                          </p:val>
                        </p:tav>
                      </p:tavLst>
                    </p:anim>
                    <p:anim calcmode="lin" valueType="num">
                      <p:cBhvr>
                        <p:cTn dur="60" accel="100000" fill="hold">
                          <p:stCondLst>
                            <p:cond delay="540"/>
                          </p:stCondLst>
                        </p:cTn>
                        <p:tgtEl>
                          <p:spTgt spid="4"/>
                        </p:tgtEl>
                        <p:attrNameLst>
                          <p:attrName>ppt_y</p:attrName>
                        </p:attrNameLst>
                      </p:cBhvr>
                      <p:tavLst>
                        <p:tav tm="0">
                          <p:val>
                            <p:strVal val="#ppt_y-.03"/>
                          </p:val>
                        </p:tav>
                        <p:tav tm="100000">
                          <p:val>
                            <p:strVal val="#ppt_y"/>
                          </p:val>
                        </p:tav>
                      </p:tavLst>
                    </p:anim>
                  </p:childTnLst>
                </p:cTn>
              </p:par>
            </p:tnLst>
          </p:tmpl>
        </p:tmplLst>
      </p:bldP>
      <p:bldP spid="5" grpId="0" build="p">
        <p:tmplLst>
          <p:tmpl lvl="1">
            <p:tnLst>
              <p:par>
                <p:cTn presetID="37" presetClass="entr" presetSubtype="0" fill="hold" nodeType="withEffect" nodePh="1">
                  <p:stCondLst>
                    <p:cond delay="300"/>
                  </p:stCondLst>
                  <p:childTnLst>
                    <p:set>
                      <p:cBhvr>
                        <p:cTn dur="1" fill="hold">
                          <p:stCondLst>
                            <p:cond delay="0"/>
                          </p:stCondLst>
                        </p:cTn>
                        <p:tgtEl>
                          <p:spTgt spid="5"/>
                        </p:tgtEl>
                        <p:attrNameLst>
                          <p:attrName>style.visibility</p:attrName>
                        </p:attrNameLst>
                      </p:cBhvr>
                      <p:to>
                        <p:strVal val="visible"/>
                      </p:to>
                    </p:set>
                    <p:animEffect transition="in" filter="fade">
                      <p:cBhvr>
                        <p:cTn dur="600"/>
                        <p:tgtEl>
                          <p:spTgt spid="5"/>
                        </p:tgtEl>
                      </p:cBhvr>
                    </p:animEffect>
                    <p:anim calcmode="lin" valueType="num">
                      <p:cBhvr>
                        <p:cTn dur="600" fill="hold"/>
                        <p:tgtEl>
                          <p:spTgt spid="5"/>
                        </p:tgtEl>
                        <p:attrNameLst>
                          <p:attrName>ppt_x</p:attrName>
                        </p:attrNameLst>
                      </p:cBhvr>
                      <p:tavLst>
                        <p:tav tm="0">
                          <p:val>
                            <p:strVal val="#ppt_x"/>
                          </p:val>
                        </p:tav>
                        <p:tav tm="100000">
                          <p:val>
                            <p:strVal val="#ppt_x"/>
                          </p:val>
                        </p:tav>
                      </p:tavLst>
                    </p:anim>
                    <p:anim calcmode="lin" valueType="num">
                      <p:cBhvr>
                        <p:cTn dur="540" decel="100000" fill="hold"/>
                        <p:tgtEl>
                          <p:spTgt spid="5"/>
                        </p:tgtEl>
                        <p:attrNameLst>
                          <p:attrName>ppt_y</p:attrName>
                        </p:attrNameLst>
                      </p:cBhvr>
                      <p:tavLst>
                        <p:tav tm="0">
                          <p:val>
                            <p:strVal val="#ppt_y+1"/>
                          </p:val>
                        </p:tav>
                        <p:tav tm="100000">
                          <p:val>
                            <p:strVal val="#ppt_y-.03"/>
                          </p:val>
                        </p:tav>
                      </p:tavLst>
                    </p:anim>
                    <p:anim calcmode="lin" valueType="num">
                      <p:cBhvr>
                        <p:cTn dur="60" accel="100000" fill="hold">
                          <p:stCondLst>
                            <p:cond delay="540"/>
                          </p:stCondLst>
                        </p:cTn>
                        <p:tgtEl>
                          <p:spTgt spid="5"/>
                        </p:tgtEl>
                        <p:attrNameLst>
                          <p:attrName>ppt_y</p:attrName>
                        </p:attrNameLst>
                      </p:cBhvr>
                      <p:tavLst>
                        <p:tav tm="0">
                          <p:val>
                            <p:strVal val="#ppt_y-.03"/>
                          </p:val>
                        </p:tav>
                        <p:tav tm="100000">
                          <p:val>
                            <p:strVal val="#ppt_y"/>
                          </p:val>
                        </p:tav>
                      </p:tavLst>
                    </p:anim>
                  </p:childTnLst>
                </p:cTn>
              </p:par>
            </p:tnLst>
          </p:tmpl>
        </p:tmplLst>
      </p:bldP>
      <p:bldP spid="9" grpId="0"/>
    </p:bld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userDrawn="1">
  <p:cSld name="4_Text with brush 1">
    <p:spTree>
      <p:nvGrpSpPr>
        <p:cNvPr id="1" name=""/>
        <p:cNvGrpSpPr/>
        <p:nvPr/>
      </p:nvGrpSpPr>
      <p:grpSpPr>
        <a:xfrm>
          <a:off x="0" y="0"/>
          <a:ext cx="0" cy="0"/>
          <a:chOff x="0" y="0"/>
          <a:chExt cx="0" cy="0"/>
        </a:xfrm>
      </p:grpSpPr>
      <p:sp>
        <p:nvSpPr>
          <p:cNvPr id="3" name="Title 3"/>
          <p:cNvSpPr>
            <a:spLocks noGrp="1"/>
          </p:cNvSpPr>
          <p:nvPr>
            <p:ph type="title" hasCustomPrompt="1"/>
          </p:nvPr>
        </p:nvSpPr>
        <p:spPr>
          <a:xfrm>
            <a:off x="5325536" y="1768048"/>
            <a:ext cx="2717800" cy="839683"/>
          </a:xfrm>
          <a:prstGeom prst="rect">
            <a:avLst/>
          </a:prstGeom>
        </p:spPr>
        <p:txBody>
          <a:bodyPr lIns="68580" tIns="34290" rIns="68580" bIns="34290">
            <a:noAutofit/>
          </a:bodyPr>
          <a:lstStyle>
            <a:lvl1pPr algn="l">
              <a:defRPr sz="1875" cap="all">
                <a:solidFill>
                  <a:schemeClr val="tx1">
                    <a:lumMod val="75000"/>
                    <a:lumOff val="25000"/>
                  </a:schemeClr>
                </a:solidFill>
                <a:latin typeface="Lemon/Milk"/>
                <a:cs typeface="Lemon/Milk"/>
              </a:defRPr>
            </a:lvl1pPr>
          </a:lstStyle>
          <a:p>
            <a:r>
              <a:rPr lang="en-US" dirty="0"/>
              <a:t>title example here</a:t>
            </a:r>
          </a:p>
        </p:txBody>
      </p:sp>
      <p:sp>
        <p:nvSpPr>
          <p:cNvPr id="4" name="Text Placeholder 5"/>
          <p:cNvSpPr>
            <a:spLocks noGrp="1"/>
          </p:cNvSpPr>
          <p:nvPr>
            <p:ph type="body" sz="quarter" idx="10" hasCustomPrompt="1"/>
          </p:nvPr>
        </p:nvSpPr>
        <p:spPr>
          <a:xfrm>
            <a:off x="5325535" y="1445869"/>
            <a:ext cx="2717800" cy="213595"/>
          </a:xfrm>
          <a:prstGeom prst="rect">
            <a:avLst/>
          </a:prstGeom>
        </p:spPr>
        <p:txBody>
          <a:bodyPr lIns="68580" tIns="34290" rIns="68580" bIns="34290">
            <a:noAutofit/>
          </a:bodyPr>
          <a:lstStyle>
            <a:lvl1pPr marL="0" indent="0" algn="l">
              <a:buNone/>
              <a:defRPr sz="900" cap="all">
                <a:solidFill>
                  <a:schemeClr val="accent1"/>
                </a:solidFill>
                <a:latin typeface="Lato Black"/>
                <a:cs typeface="Lato Black"/>
              </a:defRPr>
            </a:lvl1pPr>
          </a:lstStyle>
          <a:p>
            <a:pPr lvl="0"/>
            <a:r>
              <a:rPr lang="en-US" dirty="0" err="1"/>
              <a:t>Subitle</a:t>
            </a:r>
            <a:r>
              <a:rPr lang="en-US" dirty="0"/>
              <a:t> Example here</a:t>
            </a:r>
          </a:p>
        </p:txBody>
      </p:sp>
      <p:sp>
        <p:nvSpPr>
          <p:cNvPr id="5" name="Text Placeholder 5"/>
          <p:cNvSpPr>
            <a:spLocks noGrp="1"/>
          </p:cNvSpPr>
          <p:nvPr>
            <p:ph type="body" sz="quarter" idx="12" hasCustomPrompt="1"/>
          </p:nvPr>
        </p:nvSpPr>
        <p:spPr>
          <a:xfrm>
            <a:off x="5325535" y="2631211"/>
            <a:ext cx="2717800" cy="1068741"/>
          </a:xfrm>
          <a:prstGeom prst="rect">
            <a:avLst/>
          </a:prstGeom>
        </p:spPr>
        <p:txBody>
          <a:bodyPr lIns="68580" tIns="34290" rIns="68580" bIns="34290">
            <a:noAutofit/>
          </a:bodyPr>
          <a:lstStyle>
            <a:lvl1pPr marL="0" indent="0" algn="l">
              <a:lnSpc>
                <a:spcPct val="120000"/>
              </a:lnSpc>
              <a:buNone/>
              <a:defRPr lang="en-US" sz="675" smtClean="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 et in </a:t>
            </a:r>
            <a:r>
              <a:rPr lang="en-US" dirty="0" err="1"/>
              <a:t>metus</a:t>
            </a:r>
            <a:r>
              <a:rPr lang="en-US" dirty="0"/>
              <a:t>. </a:t>
            </a:r>
            <a:r>
              <a:rPr lang="en-US" dirty="0" err="1"/>
              <a:t>Duis</a:t>
            </a:r>
            <a:r>
              <a:rPr lang="en-US" dirty="0"/>
              <a:t> </a:t>
            </a:r>
            <a:r>
              <a:rPr lang="en-US" dirty="0" err="1"/>
              <a:t>congue</a:t>
            </a:r>
            <a:r>
              <a:rPr lang="en-US" dirty="0"/>
              <a:t> </a:t>
            </a:r>
            <a:r>
              <a:rPr lang="en-US" dirty="0" err="1"/>
              <a:t>eros</a:t>
            </a:r>
            <a:r>
              <a:rPr lang="en-US" dirty="0"/>
              <a:t> </a:t>
            </a:r>
            <a:r>
              <a:rPr lang="en-US" dirty="0" err="1"/>
              <a:t>vel</a:t>
            </a:r>
            <a:r>
              <a:rPr lang="en-US" dirty="0"/>
              <a:t> </a:t>
            </a:r>
            <a:r>
              <a:rPr lang="en-US" dirty="0" err="1"/>
              <a:t>lectus</a:t>
            </a:r>
            <a:r>
              <a:rPr lang="en-US" dirty="0"/>
              <a:t> semper semper. </a:t>
            </a:r>
            <a:r>
              <a:rPr lang="en-US" dirty="0" err="1"/>
              <a:t>Nullam</a:t>
            </a:r>
            <a:r>
              <a:rPr lang="en-US" dirty="0"/>
              <a:t> </a:t>
            </a:r>
            <a:r>
              <a:rPr lang="en-US" dirty="0" err="1"/>
              <a:t>finibus</a:t>
            </a:r>
            <a:r>
              <a:rPr lang="en-US" dirty="0"/>
              <a:t> </a:t>
            </a:r>
            <a:r>
              <a:rPr lang="en-US" dirty="0" err="1"/>
              <a:t>nisl</a:t>
            </a:r>
            <a:r>
              <a:rPr lang="en-US" dirty="0"/>
              <a:t> </a:t>
            </a:r>
            <a:r>
              <a:rPr lang="en-US" dirty="0" err="1"/>
              <a:t>ut</a:t>
            </a:r>
            <a:r>
              <a:rPr lang="en-US" dirty="0"/>
              <a:t> ligula </a:t>
            </a:r>
            <a:r>
              <a:rPr lang="en-US" dirty="0" err="1"/>
              <a:t>vestibulum</a:t>
            </a:r>
            <a:r>
              <a:rPr lang="en-US" dirty="0"/>
              <a:t>, </a:t>
            </a:r>
            <a:r>
              <a:rPr lang="en-US" dirty="0" err="1"/>
              <a:t>ut</a:t>
            </a:r>
            <a:r>
              <a:rPr lang="en-US" dirty="0"/>
              <a:t> semper ex </a:t>
            </a:r>
            <a:r>
              <a:rPr lang="en-US" dirty="0" err="1"/>
              <a:t>suscipit</a:t>
            </a:r>
            <a:r>
              <a:rPr lang="en-US" dirty="0"/>
              <a:t>. </a:t>
            </a:r>
          </a:p>
        </p:txBody>
      </p:sp>
      <p:sp>
        <p:nvSpPr>
          <p:cNvPr id="9" name="Picture Placeholder 2"/>
          <p:cNvSpPr>
            <a:spLocks noGrp="1"/>
          </p:cNvSpPr>
          <p:nvPr>
            <p:ph type="pic" sz="quarter" idx="11"/>
          </p:nvPr>
        </p:nvSpPr>
        <p:spPr>
          <a:xfrm>
            <a:off x="228601" y="-694063"/>
            <a:ext cx="4783667" cy="6116078"/>
          </a:xfrm>
          <a:custGeom>
            <a:avLst/>
            <a:gdLst/>
            <a:ahLst/>
            <a:cxnLst/>
            <a:rect l="l" t="t" r="r" b="b"/>
            <a:pathLst>
              <a:path w="4282196" h="5474931">
                <a:moveTo>
                  <a:pt x="774767" y="5249525"/>
                </a:moveTo>
                <a:lnTo>
                  <a:pt x="777727" y="5251331"/>
                </a:lnTo>
                <a:lnTo>
                  <a:pt x="774197" y="5255767"/>
                </a:lnTo>
                <a:cubicBezTo>
                  <a:pt x="772540" y="5257339"/>
                  <a:pt x="771943" y="5257008"/>
                  <a:pt x="773108" y="5253678"/>
                </a:cubicBezTo>
                <a:close/>
                <a:moveTo>
                  <a:pt x="1349282" y="5234331"/>
                </a:moveTo>
                <a:lnTo>
                  <a:pt x="1331907" y="5262145"/>
                </a:lnTo>
                <a:cubicBezTo>
                  <a:pt x="1322747" y="5276140"/>
                  <a:pt x="1322048" y="5275729"/>
                  <a:pt x="1326636" y="5266315"/>
                </a:cubicBezTo>
                <a:lnTo>
                  <a:pt x="1332082" y="5255790"/>
                </a:lnTo>
                <a:lnTo>
                  <a:pt x="1334472" y="5252676"/>
                </a:lnTo>
                <a:close/>
                <a:moveTo>
                  <a:pt x="787886" y="5216707"/>
                </a:moveTo>
                <a:lnTo>
                  <a:pt x="774767" y="5249525"/>
                </a:lnTo>
                <a:lnTo>
                  <a:pt x="772876" y="5248369"/>
                </a:lnTo>
                <a:cubicBezTo>
                  <a:pt x="773684" y="5243030"/>
                  <a:pt x="777602" y="5234723"/>
                  <a:pt x="782827" y="5225257"/>
                </a:cubicBezTo>
                <a:close/>
                <a:moveTo>
                  <a:pt x="1144993" y="5201770"/>
                </a:moveTo>
                <a:lnTo>
                  <a:pt x="1124130" y="5232693"/>
                </a:lnTo>
                <a:cubicBezTo>
                  <a:pt x="1118438" y="5241128"/>
                  <a:pt x="1135370" y="5215728"/>
                  <a:pt x="1141063" y="5207293"/>
                </a:cubicBezTo>
                <a:close/>
                <a:moveTo>
                  <a:pt x="899678" y="5176650"/>
                </a:moveTo>
                <a:lnTo>
                  <a:pt x="888694" y="5199133"/>
                </a:lnTo>
                <a:lnTo>
                  <a:pt x="886768" y="5206898"/>
                </a:lnTo>
                <a:lnTo>
                  <a:pt x="879420" y="5218680"/>
                </a:lnTo>
                <a:cubicBezTo>
                  <a:pt x="868814" y="5233393"/>
                  <a:pt x="860529" y="5239297"/>
                  <a:pt x="857775" y="5228278"/>
                </a:cubicBezTo>
                <a:lnTo>
                  <a:pt x="857880" y="5225862"/>
                </a:lnTo>
                <a:lnTo>
                  <a:pt x="865680" y="5214527"/>
                </a:lnTo>
                <a:lnTo>
                  <a:pt x="872811" y="5200957"/>
                </a:lnTo>
                <a:lnTo>
                  <a:pt x="875890" y="5199820"/>
                </a:lnTo>
                <a:cubicBezTo>
                  <a:pt x="880545" y="5196790"/>
                  <a:pt x="886103" y="5192200"/>
                  <a:pt x="891946" y="5186539"/>
                </a:cubicBezTo>
                <a:close/>
                <a:moveTo>
                  <a:pt x="563909" y="5149248"/>
                </a:moveTo>
                <a:lnTo>
                  <a:pt x="563368" y="5150662"/>
                </a:lnTo>
                <a:lnTo>
                  <a:pt x="560259" y="5158041"/>
                </a:lnTo>
                <a:cubicBezTo>
                  <a:pt x="550985" y="5180675"/>
                  <a:pt x="540419" y="5207857"/>
                  <a:pt x="541996" y="5207010"/>
                </a:cubicBezTo>
                <a:lnTo>
                  <a:pt x="543366" y="5204756"/>
                </a:lnTo>
                <a:lnTo>
                  <a:pt x="542337" y="5207659"/>
                </a:lnTo>
                <a:cubicBezTo>
                  <a:pt x="534669" y="5229806"/>
                  <a:pt x="533756" y="5232801"/>
                  <a:pt x="538254" y="5206058"/>
                </a:cubicBezTo>
                <a:lnTo>
                  <a:pt x="542528" y="5180739"/>
                </a:lnTo>
                <a:lnTo>
                  <a:pt x="553384" y="5164667"/>
                </a:lnTo>
                <a:close/>
                <a:moveTo>
                  <a:pt x="574616" y="5133699"/>
                </a:moveTo>
                <a:lnTo>
                  <a:pt x="574037" y="5135072"/>
                </a:lnTo>
                <a:lnTo>
                  <a:pt x="565917" y="5158422"/>
                </a:lnTo>
                <a:lnTo>
                  <a:pt x="544507" y="5202878"/>
                </a:lnTo>
                <a:lnTo>
                  <a:pt x="543366" y="5204756"/>
                </a:lnTo>
                <a:lnTo>
                  <a:pt x="552310" y="5179520"/>
                </a:lnTo>
                <a:lnTo>
                  <a:pt x="563368" y="5150662"/>
                </a:lnTo>
                <a:lnTo>
                  <a:pt x="564052" y="5149041"/>
                </a:lnTo>
                <a:lnTo>
                  <a:pt x="566296" y="5145754"/>
                </a:lnTo>
                <a:close/>
                <a:moveTo>
                  <a:pt x="320118" y="5128408"/>
                </a:moveTo>
                <a:lnTo>
                  <a:pt x="322499" y="5129386"/>
                </a:lnTo>
                <a:lnTo>
                  <a:pt x="318446" y="5135236"/>
                </a:lnTo>
                <a:cubicBezTo>
                  <a:pt x="317740" y="5135561"/>
                  <a:pt x="318214" y="5133536"/>
                  <a:pt x="319595" y="5129706"/>
                </a:cubicBezTo>
                <a:close/>
                <a:moveTo>
                  <a:pt x="581069" y="5124342"/>
                </a:moveTo>
                <a:cubicBezTo>
                  <a:pt x="580680" y="5125017"/>
                  <a:pt x="578911" y="5127512"/>
                  <a:pt x="574664" y="5133631"/>
                </a:cubicBezTo>
                <a:lnTo>
                  <a:pt x="574616" y="5133699"/>
                </a:lnTo>
                <a:lnTo>
                  <a:pt x="577542" y="5126766"/>
                </a:lnTo>
                <a:lnTo>
                  <a:pt x="579194" y="5125971"/>
                </a:lnTo>
                <a:cubicBezTo>
                  <a:pt x="580466" y="5124812"/>
                  <a:pt x="581457" y="5123667"/>
                  <a:pt x="581069" y="5124342"/>
                </a:cubicBezTo>
                <a:close/>
                <a:moveTo>
                  <a:pt x="580237" y="5110117"/>
                </a:moveTo>
                <a:lnTo>
                  <a:pt x="576963" y="5118665"/>
                </a:lnTo>
                <a:lnTo>
                  <a:pt x="576734" y="5120211"/>
                </a:lnTo>
                <a:lnTo>
                  <a:pt x="569908" y="5135145"/>
                </a:lnTo>
                <a:lnTo>
                  <a:pt x="564052" y="5149041"/>
                </a:lnTo>
                <a:lnTo>
                  <a:pt x="563909" y="5149248"/>
                </a:lnTo>
                <a:lnTo>
                  <a:pt x="567084" y="5140964"/>
                </a:lnTo>
                <a:close/>
                <a:moveTo>
                  <a:pt x="739015" y="5110067"/>
                </a:moveTo>
                <a:lnTo>
                  <a:pt x="747708" y="5118211"/>
                </a:lnTo>
                <a:lnTo>
                  <a:pt x="747751" y="5118165"/>
                </a:lnTo>
                <a:lnTo>
                  <a:pt x="713842" y="5177478"/>
                </a:lnTo>
                <a:cubicBezTo>
                  <a:pt x="701929" y="5196915"/>
                  <a:pt x="710395" y="5175749"/>
                  <a:pt x="723957" y="5144431"/>
                </a:cubicBezTo>
                <a:close/>
                <a:moveTo>
                  <a:pt x="921476" y="5105842"/>
                </a:moveTo>
                <a:lnTo>
                  <a:pt x="907144" y="5135628"/>
                </a:lnTo>
                <a:lnTo>
                  <a:pt x="872811" y="5200957"/>
                </a:lnTo>
                <a:lnTo>
                  <a:pt x="865250" y="5203748"/>
                </a:lnTo>
                <a:cubicBezTo>
                  <a:pt x="858556" y="5202022"/>
                  <a:pt x="865539" y="5181878"/>
                  <a:pt x="902858" y="5130152"/>
                </a:cubicBezTo>
                <a:close/>
                <a:moveTo>
                  <a:pt x="585529" y="5097706"/>
                </a:moveTo>
                <a:lnTo>
                  <a:pt x="580237" y="5110117"/>
                </a:lnTo>
                <a:lnTo>
                  <a:pt x="581530" y="5106741"/>
                </a:lnTo>
                <a:close/>
                <a:moveTo>
                  <a:pt x="943423" y="5093800"/>
                </a:moveTo>
                <a:lnTo>
                  <a:pt x="931986" y="5120381"/>
                </a:lnTo>
                <a:cubicBezTo>
                  <a:pt x="926811" y="5131826"/>
                  <a:pt x="921013" y="5144112"/>
                  <a:pt x="914993" y="5156222"/>
                </a:cubicBezTo>
                <a:lnTo>
                  <a:pt x="913643" y="5158788"/>
                </a:lnTo>
                <a:lnTo>
                  <a:pt x="899678" y="5176650"/>
                </a:lnTo>
                <a:lnTo>
                  <a:pt x="904711" y="5166346"/>
                </a:lnTo>
                <a:cubicBezTo>
                  <a:pt x="911805" y="5152576"/>
                  <a:pt x="920437" y="5136321"/>
                  <a:pt x="929944" y="5118646"/>
                </a:cubicBezTo>
                <a:close/>
                <a:moveTo>
                  <a:pt x="587614" y="5092995"/>
                </a:moveTo>
                <a:lnTo>
                  <a:pt x="585529" y="5097706"/>
                </a:lnTo>
                <a:lnTo>
                  <a:pt x="586963" y="5094344"/>
                </a:lnTo>
                <a:close/>
                <a:moveTo>
                  <a:pt x="321383" y="5088064"/>
                </a:moveTo>
                <a:lnTo>
                  <a:pt x="315908" y="5101278"/>
                </a:lnTo>
                <a:cubicBezTo>
                  <a:pt x="317319" y="5105512"/>
                  <a:pt x="317983" y="5113556"/>
                  <a:pt x="319021" y="5119694"/>
                </a:cubicBezTo>
                <a:lnTo>
                  <a:pt x="320909" y="5126442"/>
                </a:lnTo>
                <a:lnTo>
                  <a:pt x="320118" y="5128408"/>
                </a:lnTo>
                <a:lnTo>
                  <a:pt x="315907" y="5126678"/>
                </a:lnTo>
                <a:cubicBezTo>
                  <a:pt x="313172" y="5119839"/>
                  <a:pt x="312862" y="5112892"/>
                  <a:pt x="314069" y="5105877"/>
                </a:cubicBezTo>
                <a:lnTo>
                  <a:pt x="319325" y="5090522"/>
                </a:lnTo>
                <a:close/>
                <a:moveTo>
                  <a:pt x="333983" y="5057650"/>
                </a:moveTo>
                <a:lnTo>
                  <a:pt x="331019" y="5064804"/>
                </a:lnTo>
                <a:lnTo>
                  <a:pt x="329257" y="5067740"/>
                </a:lnTo>
                <a:close/>
                <a:moveTo>
                  <a:pt x="314106" y="5055130"/>
                </a:moveTo>
                <a:lnTo>
                  <a:pt x="313862" y="5055749"/>
                </a:lnTo>
                <a:cubicBezTo>
                  <a:pt x="305397" y="5077667"/>
                  <a:pt x="297615" y="5099239"/>
                  <a:pt x="298975" y="5101278"/>
                </a:cubicBezTo>
                <a:lnTo>
                  <a:pt x="300176" y="5101651"/>
                </a:lnTo>
                <a:lnTo>
                  <a:pt x="304650" y="5086886"/>
                </a:lnTo>
                <a:lnTo>
                  <a:pt x="305573" y="5084199"/>
                </a:lnTo>
                <a:lnTo>
                  <a:pt x="303830" y="5084063"/>
                </a:lnTo>
                <a:cubicBezTo>
                  <a:pt x="304309" y="5081187"/>
                  <a:pt x="306198" y="5075996"/>
                  <a:pt x="308689" y="5069893"/>
                </a:cubicBezTo>
                <a:lnTo>
                  <a:pt x="313367" y="5059041"/>
                </a:lnTo>
                <a:close/>
                <a:moveTo>
                  <a:pt x="766983" y="5045278"/>
                </a:moveTo>
                <a:lnTo>
                  <a:pt x="764641" y="5050479"/>
                </a:lnTo>
                <a:cubicBezTo>
                  <a:pt x="760408" y="5061061"/>
                  <a:pt x="753627" y="5076720"/>
                  <a:pt x="746209" y="5093648"/>
                </a:cubicBezTo>
                <a:lnTo>
                  <a:pt x="739015" y="5110067"/>
                </a:lnTo>
                <a:lnTo>
                  <a:pt x="738064" y="5109176"/>
                </a:lnTo>
                <a:cubicBezTo>
                  <a:pt x="732881" y="5098438"/>
                  <a:pt x="740153" y="5082972"/>
                  <a:pt x="751480" y="5066154"/>
                </a:cubicBezTo>
                <a:close/>
                <a:moveTo>
                  <a:pt x="1115137" y="5037492"/>
                </a:moveTo>
                <a:lnTo>
                  <a:pt x="1111774" y="5042011"/>
                </a:lnTo>
                <a:cubicBezTo>
                  <a:pt x="1104538" y="5051178"/>
                  <a:pt x="1103098" y="5050313"/>
                  <a:pt x="1105390" y="5043237"/>
                </a:cubicBezTo>
                <a:lnTo>
                  <a:pt x="1106518" y="5040447"/>
                </a:lnTo>
                <a:lnTo>
                  <a:pt x="1106935" y="5042444"/>
                </a:lnTo>
                <a:close/>
                <a:moveTo>
                  <a:pt x="836694" y="5036327"/>
                </a:moveTo>
                <a:lnTo>
                  <a:pt x="835269" y="5049825"/>
                </a:lnTo>
                <a:lnTo>
                  <a:pt x="834675" y="5052792"/>
                </a:lnTo>
                <a:lnTo>
                  <a:pt x="835582" y="5043693"/>
                </a:lnTo>
                <a:cubicBezTo>
                  <a:pt x="835896" y="5040728"/>
                  <a:pt x="836087" y="5039266"/>
                  <a:pt x="836316" y="5038025"/>
                </a:cubicBezTo>
                <a:close/>
                <a:moveTo>
                  <a:pt x="615125" y="5036232"/>
                </a:moveTo>
                <a:lnTo>
                  <a:pt x="614907" y="5036708"/>
                </a:lnTo>
                <a:lnTo>
                  <a:pt x="612241" y="5042012"/>
                </a:lnTo>
                <a:lnTo>
                  <a:pt x="587614" y="5092995"/>
                </a:lnTo>
                <a:lnTo>
                  <a:pt x="589793" y="5088071"/>
                </a:lnTo>
                <a:cubicBezTo>
                  <a:pt x="593255" y="5080573"/>
                  <a:pt x="597471" y="5071725"/>
                  <a:pt x="602577" y="5061301"/>
                </a:cubicBezTo>
                <a:close/>
                <a:moveTo>
                  <a:pt x="346456" y="5029683"/>
                </a:moveTo>
                <a:lnTo>
                  <a:pt x="341308" y="5042011"/>
                </a:lnTo>
                <a:lnTo>
                  <a:pt x="333983" y="5057650"/>
                </a:lnTo>
                <a:lnTo>
                  <a:pt x="334420" y="5056594"/>
                </a:lnTo>
                <a:lnTo>
                  <a:pt x="343023" y="5035821"/>
                </a:lnTo>
                <a:lnTo>
                  <a:pt x="343683" y="5034703"/>
                </a:lnTo>
                <a:close/>
                <a:moveTo>
                  <a:pt x="1121693" y="5028679"/>
                </a:moveTo>
                <a:lnTo>
                  <a:pt x="1116878" y="5036441"/>
                </a:lnTo>
                <a:lnTo>
                  <a:pt x="1115137" y="5037492"/>
                </a:lnTo>
                <a:close/>
                <a:moveTo>
                  <a:pt x="1686166" y="5022412"/>
                </a:moveTo>
                <a:lnTo>
                  <a:pt x="1686100" y="5022501"/>
                </a:lnTo>
                <a:lnTo>
                  <a:pt x="1686077" y="5022595"/>
                </a:lnTo>
                <a:close/>
                <a:moveTo>
                  <a:pt x="1741404" y="5019409"/>
                </a:moveTo>
                <a:lnTo>
                  <a:pt x="1736390" y="5033325"/>
                </a:lnTo>
                <a:lnTo>
                  <a:pt x="1712907" y="5092811"/>
                </a:lnTo>
                <a:cubicBezTo>
                  <a:pt x="1709319" y="5101960"/>
                  <a:pt x="1703957" y="5115691"/>
                  <a:pt x="1698161" y="5130571"/>
                </a:cubicBezTo>
                <a:lnTo>
                  <a:pt x="1681788" y="5172739"/>
                </a:lnTo>
                <a:lnTo>
                  <a:pt x="1680527" y="5175427"/>
                </a:lnTo>
                <a:cubicBezTo>
                  <a:pt x="1674546" y="5186670"/>
                  <a:pt x="1695551" y="5133202"/>
                  <a:pt x="1724456" y="5061325"/>
                </a:cubicBezTo>
                <a:close/>
                <a:moveTo>
                  <a:pt x="187967" y="5010966"/>
                </a:moveTo>
                <a:lnTo>
                  <a:pt x="180441" y="5033545"/>
                </a:lnTo>
                <a:lnTo>
                  <a:pt x="173733" y="5049903"/>
                </a:lnTo>
                <a:lnTo>
                  <a:pt x="171975" y="5050478"/>
                </a:lnTo>
                <a:cubicBezTo>
                  <a:pt x="160338" y="5050478"/>
                  <a:pt x="177620" y="5027900"/>
                  <a:pt x="180441" y="5016611"/>
                </a:cubicBezTo>
                <a:close/>
                <a:moveTo>
                  <a:pt x="335345" y="5008861"/>
                </a:moveTo>
                <a:lnTo>
                  <a:pt x="327250" y="5023276"/>
                </a:lnTo>
                <a:lnTo>
                  <a:pt x="325622" y="5026199"/>
                </a:lnTo>
                <a:lnTo>
                  <a:pt x="325686" y="5025837"/>
                </a:lnTo>
                <a:lnTo>
                  <a:pt x="325351" y="5026683"/>
                </a:lnTo>
                <a:lnTo>
                  <a:pt x="325622" y="5026199"/>
                </a:lnTo>
                <a:lnTo>
                  <a:pt x="324278" y="5033768"/>
                </a:lnTo>
                <a:lnTo>
                  <a:pt x="324374" y="5033545"/>
                </a:lnTo>
                <a:close/>
                <a:moveTo>
                  <a:pt x="310367" y="5006640"/>
                </a:moveTo>
                <a:cubicBezTo>
                  <a:pt x="310181" y="5006857"/>
                  <a:pt x="309693" y="5008156"/>
                  <a:pt x="308832" y="5010789"/>
                </a:cubicBezTo>
                <a:cubicBezTo>
                  <a:pt x="304751" y="5023253"/>
                  <a:pt x="299865" y="5035482"/>
                  <a:pt x="296591" y="5048181"/>
                </a:cubicBezTo>
                <a:lnTo>
                  <a:pt x="293374" y="5067002"/>
                </a:lnTo>
                <a:lnTo>
                  <a:pt x="292076" y="5071990"/>
                </a:lnTo>
                <a:lnTo>
                  <a:pt x="292865" y="5069984"/>
                </a:lnTo>
                <a:lnTo>
                  <a:pt x="293374" y="5067002"/>
                </a:lnTo>
                <a:lnTo>
                  <a:pt x="296590" y="5054641"/>
                </a:lnTo>
                <a:lnTo>
                  <a:pt x="299526" y="5051894"/>
                </a:lnTo>
                <a:lnTo>
                  <a:pt x="299164" y="5053335"/>
                </a:lnTo>
                <a:lnTo>
                  <a:pt x="298755" y="5054998"/>
                </a:lnTo>
                <a:lnTo>
                  <a:pt x="300236" y="5051229"/>
                </a:lnTo>
                <a:lnTo>
                  <a:pt x="299526" y="5051894"/>
                </a:lnTo>
                <a:lnTo>
                  <a:pt x="305743" y="5027164"/>
                </a:lnTo>
                <a:cubicBezTo>
                  <a:pt x="308753" y="5015077"/>
                  <a:pt x="310923" y="5005987"/>
                  <a:pt x="310367" y="5006640"/>
                </a:cubicBezTo>
                <a:close/>
                <a:moveTo>
                  <a:pt x="188301" y="5004821"/>
                </a:moveTo>
                <a:lnTo>
                  <a:pt x="180441" y="5016611"/>
                </a:lnTo>
                <a:cubicBezTo>
                  <a:pt x="176872" y="5019289"/>
                  <a:pt x="175764" y="5018502"/>
                  <a:pt x="176205" y="5015551"/>
                </a:cubicBezTo>
                <a:lnTo>
                  <a:pt x="177993" y="5010592"/>
                </a:lnTo>
                <a:lnTo>
                  <a:pt x="179077" y="5009509"/>
                </a:lnTo>
                <a:lnTo>
                  <a:pt x="182312" y="5008217"/>
                </a:lnTo>
                <a:close/>
                <a:moveTo>
                  <a:pt x="173064" y="5003752"/>
                </a:moveTo>
                <a:lnTo>
                  <a:pt x="171975" y="5008145"/>
                </a:lnTo>
                <a:cubicBezTo>
                  <a:pt x="172515" y="5010310"/>
                  <a:pt x="173844" y="5011039"/>
                  <a:pt x="175666" y="5010872"/>
                </a:cubicBezTo>
                <a:lnTo>
                  <a:pt x="178267" y="5009832"/>
                </a:lnTo>
                <a:lnTo>
                  <a:pt x="177993" y="5010592"/>
                </a:lnTo>
                <a:lnTo>
                  <a:pt x="171974" y="5016611"/>
                </a:lnTo>
                <a:cubicBezTo>
                  <a:pt x="168819" y="5019766"/>
                  <a:pt x="167946" y="5019227"/>
                  <a:pt x="168501" y="5016379"/>
                </a:cubicBezTo>
                <a:close/>
                <a:moveTo>
                  <a:pt x="358922" y="4999835"/>
                </a:moveTo>
                <a:lnTo>
                  <a:pt x="358872" y="5002378"/>
                </a:lnTo>
                <a:cubicBezTo>
                  <a:pt x="359199" y="5004148"/>
                  <a:pt x="358768" y="5006749"/>
                  <a:pt x="354159" y="5015737"/>
                </a:cubicBezTo>
                <a:lnTo>
                  <a:pt x="346456" y="5029683"/>
                </a:lnTo>
                <a:close/>
                <a:moveTo>
                  <a:pt x="191731" y="4999677"/>
                </a:moveTo>
                <a:lnTo>
                  <a:pt x="190415" y="5003623"/>
                </a:lnTo>
                <a:lnTo>
                  <a:pt x="188301" y="5004821"/>
                </a:lnTo>
                <a:close/>
                <a:moveTo>
                  <a:pt x="1137112" y="4996416"/>
                </a:moveTo>
                <a:lnTo>
                  <a:pt x="1111774" y="5033545"/>
                </a:lnTo>
                <a:cubicBezTo>
                  <a:pt x="1108707" y="5037956"/>
                  <a:pt x="1108073" y="5037614"/>
                  <a:pt x="1109023" y="5034327"/>
                </a:cubicBezTo>
                <a:lnTo>
                  <a:pt x="1111383" y="5028416"/>
                </a:lnTo>
                <a:lnTo>
                  <a:pt x="1121398" y="5007197"/>
                </a:lnTo>
                <a:lnTo>
                  <a:pt x="1122181" y="5005683"/>
                </a:lnTo>
                <a:lnTo>
                  <a:pt x="1133119" y="5001573"/>
                </a:lnTo>
                <a:close/>
                <a:moveTo>
                  <a:pt x="1082283" y="4995405"/>
                </a:moveTo>
                <a:lnTo>
                  <a:pt x="1077908" y="5016611"/>
                </a:lnTo>
                <a:lnTo>
                  <a:pt x="1079594" y="5024525"/>
                </a:lnTo>
                <a:lnTo>
                  <a:pt x="1052508" y="5067411"/>
                </a:lnTo>
                <a:cubicBezTo>
                  <a:pt x="1034298" y="5096244"/>
                  <a:pt x="1048467" y="5065225"/>
                  <a:pt x="1070688" y="5019225"/>
                </a:cubicBezTo>
                <a:close/>
                <a:moveTo>
                  <a:pt x="197373" y="4991213"/>
                </a:moveTo>
                <a:lnTo>
                  <a:pt x="191731" y="4999677"/>
                </a:lnTo>
                <a:lnTo>
                  <a:pt x="193142" y="4995445"/>
                </a:lnTo>
                <a:close/>
                <a:moveTo>
                  <a:pt x="396849" y="4990440"/>
                </a:moveTo>
                <a:lnTo>
                  <a:pt x="386937" y="5014687"/>
                </a:lnTo>
                <a:lnTo>
                  <a:pt x="386791" y="5017637"/>
                </a:lnTo>
                <a:lnTo>
                  <a:pt x="386672" y="5020375"/>
                </a:lnTo>
                <a:lnTo>
                  <a:pt x="392107" y="5008145"/>
                </a:lnTo>
                <a:lnTo>
                  <a:pt x="394983" y="5002753"/>
                </a:lnTo>
                <a:lnTo>
                  <a:pt x="395351" y="4999444"/>
                </a:lnTo>
                <a:close/>
                <a:moveTo>
                  <a:pt x="1701474" y="4989085"/>
                </a:moveTo>
                <a:lnTo>
                  <a:pt x="1692582" y="5002401"/>
                </a:lnTo>
                <a:lnTo>
                  <a:pt x="1687507" y="5016611"/>
                </a:lnTo>
                <a:lnTo>
                  <a:pt x="1686508" y="5020796"/>
                </a:lnTo>
                <a:lnTo>
                  <a:pt x="1687899" y="5018819"/>
                </a:lnTo>
                <a:lnTo>
                  <a:pt x="1692950" y="5008358"/>
                </a:lnTo>
                <a:close/>
                <a:moveTo>
                  <a:pt x="341956" y="4988009"/>
                </a:moveTo>
                <a:lnTo>
                  <a:pt x="332842" y="5008145"/>
                </a:lnTo>
                <a:cubicBezTo>
                  <a:pt x="332157" y="5009857"/>
                  <a:pt x="329528" y="5016278"/>
                  <a:pt x="326012" y="5025011"/>
                </a:cubicBezTo>
                <a:lnTo>
                  <a:pt x="325692" y="5025820"/>
                </a:lnTo>
                <a:lnTo>
                  <a:pt x="332975" y="5011462"/>
                </a:lnTo>
                <a:cubicBezTo>
                  <a:pt x="336277" y="5004632"/>
                  <a:pt x="339598" y="4997242"/>
                  <a:pt x="341203" y="4992102"/>
                </a:cubicBezTo>
                <a:close/>
                <a:moveTo>
                  <a:pt x="1104717" y="4987500"/>
                </a:moveTo>
                <a:lnTo>
                  <a:pt x="1102922" y="4991246"/>
                </a:lnTo>
                <a:cubicBezTo>
                  <a:pt x="1092435" y="5012543"/>
                  <a:pt x="1083608" y="5028279"/>
                  <a:pt x="1079849" y="5025729"/>
                </a:cubicBezTo>
                <a:lnTo>
                  <a:pt x="1079594" y="5024525"/>
                </a:lnTo>
                <a:lnTo>
                  <a:pt x="1102707" y="4987928"/>
                </a:lnTo>
                <a:lnTo>
                  <a:pt x="1102631" y="4988595"/>
                </a:lnTo>
                <a:close/>
                <a:moveTo>
                  <a:pt x="1111336" y="4985550"/>
                </a:moveTo>
                <a:lnTo>
                  <a:pt x="1111774" y="4991211"/>
                </a:lnTo>
                <a:cubicBezTo>
                  <a:pt x="1113982" y="5000043"/>
                  <a:pt x="1116961" y="5004815"/>
                  <a:pt x="1120567" y="5006289"/>
                </a:cubicBezTo>
                <a:lnTo>
                  <a:pt x="1121091" y="5006092"/>
                </a:lnTo>
                <a:lnTo>
                  <a:pt x="1115757" y="5017458"/>
                </a:lnTo>
                <a:lnTo>
                  <a:pt x="1111383" y="5028416"/>
                </a:lnTo>
                <a:lnTo>
                  <a:pt x="1111369" y="5028443"/>
                </a:lnTo>
                <a:lnTo>
                  <a:pt x="1106518" y="5040447"/>
                </a:lnTo>
                <a:lnTo>
                  <a:pt x="1103307" y="5025078"/>
                </a:lnTo>
                <a:close/>
                <a:moveTo>
                  <a:pt x="1148099" y="4979966"/>
                </a:moveTo>
                <a:lnTo>
                  <a:pt x="1144849" y="4986425"/>
                </a:lnTo>
                <a:lnTo>
                  <a:pt x="1137112" y="4996416"/>
                </a:lnTo>
                <a:lnTo>
                  <a:pt x="1137585" y="4995722"/>
                </a:lnTo>
                <a:close/>
                <a:moveTo>
                  <a:pt x="1113017" y="4977271"/>
                </a:moveTo>
                <a:lnTo>
                  <a:pt x="1111336" y="4985550"/>
                </a:lnTo>
                <a:lnTo>
                  <a:pt x="1110912" y="4980089"/>
                </a:lnTo>
                <a:close/>
                <a:moveTo>
                  <a:pt x="1110558" y="4975500"/>
                </a:moveTo>
                <a:lnTo>
                  <a:pt x="1110912" y="4980089"/>
                </a:lnTo>
                <a:lnTo>
                  <a:pt x="1105801" y="4986931"/>
                </a:lnTo>
                <a:lnTo>
                  <a:pt x="1104717" y="4987500"/>
                </a:lnTo>
                <a:lnTo>
                  <a:pt x="1110206" y="4976056"/>
                </a:lnTo>
                <a:close/>
                <a:moveTo>
                  <a:pt x="1109957" y="4967751"/>
                </a:moveTo>
                <a:lnTo>
                  <a:pt x="1110546" y="4975348"/>
                </a:lnTo>
                <a:lnTo>
                  <a:pt x="1110206" y="4976056"/>
                </a:lnTo>
                <a:lnTo>
                  <a:pt x="1102707" y="4987928"/>
                </a:lnTo>
                <a:lnTo>
                  <a:pt x="1103307" y="4982745"/>
                </a:lnTo>
                <a:close/>
                <a:moveTo>
                  <a:pt x="725468" y="4966590"/>
                </a:moveTo>
                <a:lnTo>
                  <a:pt x="721741" y="4973545"/>
                </a:lnTo>
                <a:lnTo>
                  <a:pt x="721475" y="4976054"/>
                </a:lnTo>
                <a:lnTo>
                  <a:pt x="725445" y="4968143"/>
                </a:lnTo>
                <a:close/>
                <a:moveTo>
                  <a:pt x="1195983" y="4966459"/>
                </a:moveTo>
                <a:lnTo>
                  <a:pt x="1185718" y="4980988"/>
                </a:lnTo>
                <a:cubicBezTo>
                  <a:pt x="1172925" y="4998808"/>
                  <a:pt x="1156748" y="5020382"/>
                  <a:pt x="1162575" y="5008145"/>
                </a:cubicBezTo>
                <a:lnTo>
                  <a:pt x="1165287" y="5002955"/>
                </a:lnTo>
                <a:lnTo>
                  <a:pt x="1169141" y="4998761"/>
                </a:lnTo>
                <a:close/>
                <a:moveTo>
                  <a:pt x="188907" y="4965812"/>
                </a:moveTo>
                <a:cubicBezTo>
                  <a:pt x="186086" y="4974278"/>
                  <a:pt x="178697" y="4990133"/>
                  <a:pt x="173591" y="5002294"/>
                </a:cubicBezTo>
                <a:lnTo>
                  <a:pt x="173064" y="5003752"/>
                </a:lnTo>
                <a:lnTo>
                  <a:pt x="177257" y="4986856"/>
                </a:lnTo>
                <a:cubicBezTo>
                  <a:pt x="181349" y="4979918"/>
                  <a:pt x="186504" y="4973020"/>
                  <a:pt x="188907" y="4965812"/>
                </a:cubicBezTo>
                <a:close/>
                <a:moveTo>
                  <a:pt x="1115512" y="4964994"/>
                </a:moveTo>
                <a:lnTo>
                  <a:pt x="1114713" y="4968918"/>
                </a:lnTo>
                <a:lnTo>
                  <a:pt x="1110558" y="4975500"/>
                </a:lnTo>
                <a:lnTo>
                  <a:pt x="1110546" y="4975348"/>
                </a:lnTo>
                <a:close/>
                <a:moveTo>
                  <a:pt x="1143334" y="4964712"/>
                </a:moveTo>
                <a:lnTo>
                  <a:pt x="1122181" y="5005683"/>
                </a:lnTo>
                <a:lnTo>
                  <a:pt x="1121091" y="5006092"/>
                </a:lnTo>
                <a:lnTo>
                  <a:pt x="1126850" y="4993818"/>
                </a:lnTo>
                <a:cubicBezTo>
                  <a:pt x="1130705" y="4986016"/>
                  <a:pt x="1134432" y="4978898"/>
                  <a:pt x="1137174" y="4974278"/>
                </a:cubicBezTo>
                <a:close/>
                <a:moveTo>
                  <a:pt x="834684" y="4964059"/>
                </a:moveTo>
                <a:lnTo>
                  <a:pt x="825999" y="4984587"/>
                </a:lnTo>
                <a:lnTo>
                  <a:pt x="818693" y="5002097"/>
                </a:lnTo>
                <a:lnTo>
                  <a:pt x="796937" y="5040450"/>
                </a:lnTo>
                <a:cubicBezTo>
                  <a:pt x="776702" y="5075459"/>
                  <a:pt x="760463" y="5102363"/>
                  <a:pt x="752607" y="5113126"/>
                </a:cubicBezTo>
                <a:lnTo>
                  <a:pt x="747751" y="5118165"/>
                </a:lnTo>
                <a:lnTo>
                  <a:pt x="823849" y="4985062"/>
                </a:lnTo>
                <a:close/>
                <a:moveTo>
                  <a:pt x="254950" y="4960729"/>
                </a:moveTo>
                <a:lnTo>
                  <a:pt x="231241" y="5008145"/>
                </a:lnTo>
                <a:cubicBezTo>
                  <a:pt x="164262" y="5142106"/>
                  <a:pt x="176004" y="5155704"/>
                  <a:pt x="155042" y="5092811"/>
                </a:cubicBezTo>
                <a:cubicBezTo>
                  <a:pt x="178883" y="5021282"/>
                  <a:pt x="148414" y="5109640"/>
                  <a:pt x="168454" y="5062771"/>
                </a:cubicBezTo>
                <a:lnTo>
                  <a:pt x="173733" y="5049903"/>
                </a:lnTo>
                <a:lnTo>
                  <a:pt x="182654" y="5046983"/>
                </a:lnTo>
                <a:cubicBezTo>
                  <a:pt x="192179" y="5040451"/>
                  <a:pt x="198658" y="5026190"/>
                  <a:pt x="205841" y="5016611"/>
                </a:cubicBezTo>
                <a:lnTo>
                  <a:pt x="211830" y="5006162"/>
                </a:lnTo>
                <a:lnTo>
                  <a:pt x="211120" y="5008255"/>
                </a:lnTo>
                <a:cubicBezTo>
                  <a:pt x="210596" y="5011088"/>
                  <a:pt x="211403" y="5011533"/>
                  <a:pt x="214307" y="5008145"/>
                </a:cubicBezTo>
                <a:close/>
                <a:moveTo>
                  <a:pt x="1724487" y="4954622"/>
                </a:moveTo>
                <a:lnTo>
                  <a:pt x="1717874" y="4964525"/>
                </a:lnTo>
                <a:lnTo>
                  <a:pt x="1714678" y="4978445"/>
                </a:lnTo>
                <a:lnTo>
                  <a:pt x="1712908" y="4982745"/>
                </a:lnTo>
                <a:lnTo>
                  <a:pt x="1712164" y="4984634"/>
                </a:lnTo>
                <a:lnTo>
                  <a:pt x="1713775" y="4982375"/>
                </a:lnTo>
                <a:lnTo>
                  <a:pt x="1714678" y="4978445"/>
                </a:lnTo>
                <a:close/>
                <a:moveTo>
                  <a:pt x="402847" y="4954577"/>
                </a:moveTo>
                <a:lnTo>
                  <a:pt x="399833" y="4963076"/>
                </a:lnTo>
                <a:lnTo>
                  <a:pt x="398746" y="4970548"/>
                </a:lnTo>
                <a:cubicBezTo>
                  <a:pt x="397933" y="4974816"/>
                  <a:pt x="395627" y="4978612"/>
                  <a:pt x="393327" y="4982408"/>
                </a:cubicBezTo>
                <a:lnTo>
                  <a:pt x="391720" y="4985955"/>
                </a:lnTo>
                <a:lnTo>
                  <a:pt x="387816" y="4996965"/>
                </a:lnTo>
                <a:lnTo>
                  <a:pt x="387661" y="5000105"/>
                </a:lnTo>
                <a:lnTo>
                  <a:pt x="399023" y="4977381"/>
                </a:lnTo>
                <a:lnTo>
                  <a:pt x="399896" y="4972134"/>
                </a:lnTo>
                <a:close/>
                <a:moveTo>
                  <a:pt x="1169510" y="4947875"/>
                </a:moveTo>
                <a:lnTo>
                  <a:pt x="1149818" y="4983385"/>
                </a:lnTo>
                <a:lnTo>
                  <a:pt x="1137820" y="5006999"/>
                </a:lnTo>
                <a:lnTo>
                  <a:pt x="1121693" y="5028679"/>
                </a:lnTo>
                <a:lnTo>
                  <a:pt x="1131730" y="5012495"/>
                </a:lnTo>
                <a:lnTo>
                  <a:pt x="1144849" y="4986425"/>
                </a:lnTo>
                <a:lnTo>
                  <a:pt x="1148559" y="4981633"/>
                </a:lnTo>
                <a:lnTo>
                  <a:pt x="1157864" y="4965329"/>
                </a:lnTo>
                <a:close/>
                <a:moveTo>
                  <a:pt x="386848" y="4946668"/>
                </a:moveTo>
                <a:lnTo>
                  <a:pt x="381186" y="4956677"/>
                </a:lnTo>
                <a:lnTo>
                  <a:pt x="380748" y="4957935"/>
                </a:lnTo>
                <a:cubicBezTo>
                  <a:pt x="380684" y="4959183"/>
                  <a:pt x="380797" y="4961306"/>
                  <a:pt x="380996" y="4965501"/>
                </a:cubicBezTo>
                <a:lnTo>
                  <a:pt x="381218" y="4970733"/>
                </a:lnTo>
                <a:lnTo>
                  <a:pt x="379783" y="4976862"/>
                </a:lnTo>
                <a:lnTo>
                  <a:pt x="381352" y="4973899"/>
                </a:lnTo>
                <a:lnTo>
                  <a:pt x="381218" y="4970733"/>
                </a:lnTo>
                <a:close/>
                <a:moveTo>
                  <a:pt x="198883" y="4945861"/>
                </a:moveTo>
                <a:lnTo>
                  <a:pt x="188907" y="4965812"/>
                </a:lnTo>
                <a:lnTo>
                  <a:pt x="192680" y="4950719"/>
                </a:lnTo>
                <a:close/>
                <a:moveTo>
                  <a:pt x="1107848" y="4942874"/>
                </a:moveTo>
                <a:lnTo>
                  <a:pt x="1107016" y="4944597"/>
                </a:lnTo>
                <a:lnTo>
                  <a:pt x="1082283" y="4995405"/>
                </a:lnTo>
                <a:lnTo>
                  <a:pt x="1084989" y="4982294"/>
                </a:lnTo>
                <a:cubicBezTo>
                  <a:pt x="1089394" y="4971343"/>
                  <a:pt x="1095527" y="4960812"/>
                  <a:pt x="1102438" y="4950499"/>
                </a:cubicBezTo>
                <a:close/>
                <a:moveTo>
                  <a:pt x="1127005" y="4941204"/>
                </a:moveTo>
                <a:lnTo>
                  <a:pt x="1125099" y="4945004"/>
                </a:lnTo>
                <a:lnTo>
                  <a:pt x="1115512" y="4964994"/>
                </a:lnTo>
                <a:lnTo>
                  <a:pt x="1116355" y="4960835"/>
                </a:lnTo>
                <a:close/>
                <a:moveTo>
                  <a:pt x="1773233" y="4939986"/>
                </a:moveTo>
                <a:lnTo>
                  <a:pt x="1761497" y="4969717"/>
                </a:lnTo>
                <a:lnTo>
                  <a:pt x="1741404" y="5019409"/>
                </a:lnTo>
                <a:lnTo>
                  <a:pt x="1753757" y="4985128"/>
                </a:lnTo>
                <a:close/>
                <a:moveTo>
                  <a:pt x="851807" y="4930869"/>
                </a:moveTo>
                <a:lnTo>
                  <a:pt x="850712" y="4932992"/>
                </a:lnTo>
                <a:lnTo>
                  <a:pt x="849298" y="4940809"/>
                </a:lnTo>
                <a:cubicBezTo>
                  <a:pt x="848691" y="4945665"/>
                  <a:pt x="848472" y="4948990"/>
                  <a:pt x="848973" y="4946266"/>
                </a:cubicBezTo>
                <a:close/>
                <a:moveTo>
                  <a:pt x="246473" y="4929147"/>
                </a:moveTo>
                <a:lnTo>
                  <a:pt x="245803" y="4931471"/>
                </a:lnTo>
                <a:cubicBezTo>
                  <a:pt x="243412" y="4939201"/>
                  <a:pt x="241220" y="4945559"/>
                  <a:pt x="243134" y="4939456"/>
                </a:cubicBezTo>
                <a:close/>
                <a:moveTo>
                  <a:pt x="246482" y="4929120"/>
                </a:moveTo>
                <a:lnTo>
                  <a:pt x="246473" y="4929147"/>
                </a:lnTo>
                <a:lnTo>
                  <a:pt x="246480" y="4929123"/>
                </a:lnTo>
                <a:close/>
                <a:moveTo>
                  <a:pt x="390891" y="4928531"/>
                </a:moveTo>
                <a:lnTo>
                  <a:pt x="390606" y="4929055"/>
                </a:lnTo>
                <a:lnTo>
                  <a:pt x="389843" y="4932648"/>
                </a:lnTo>
                <a:lnTo>
                  <a:pt x="389022" y="4935873"/>
                </a:lnTo>
                <a:lnTo>
                  <a:pt x="389250" y="4935441"/>
                </a:lnTo>
                <a:lnTo>
                  <a:pt x="389843" y="4932648"/>
                </a:lnTo>
                <a:close/>
                <a:moveTo>
                  <a:pt x="407269" y="4927788"/>
                </a:moveTo>
                <a:lnTo>
                  <a:pt x="404074" y="4933919"/>
                </a:lnTo>
                <a:lnTo>
                  <a:pt x="402441" y="4945145"/>
                </a:lnTo>
                <a:lnTo>
                  <a:pt x="405384" y="4939260"/>
                </a:lnTo>
                <a:close/>
                <a:moveTo>
                  <a:pt x="1730218" y="4921471"/>
                </a:moveTo>
                <a:lnTo>
                  <a:pt x="1726162" y="4931233"/>
                </a:lnTo>
                <a:lnTo>
                  <a:pt x="1727035" y="4928076"/>
                </a:lnTo>
                <a:close/>
                <a:moveTo>
                  <a:pt x="248872" y="4920843"/>
                </a:moveTo>
                <a:lnTo>
                  <a:pt x="246480" y="4929123"/>
                </a:lnTo>
                <a:lnTo>
                  <a:pt x="239707" y="4940411"/>
                </a:lnTo>
                <a:cubicBezTo>
                  <a:pt x="232762" y="4954305"/>
                  <a:pt x="224760" y="4980120"/>
                  <a:pt x="215513" y="4999734"/>
                </a:cubicBezTo>
                <a:lnTo>
                  <a:pt x="211830" y="5006162"/>
                </a:lnTo>
                <a:lnTo>
                  <a:pt x="215933" y="4994042"/>
                </a:lnTo>
                <a:cubicBezTo>
                  <a:pt x="220789" y="4981720"/>
                  <a:pt x="227928" y="4965632"/>
                  <a:pt x="231241" y="4957345"/>
                </a:cubicBezTo>
                <a:lnTo>
                  <a:pt x="238882" y="4938538"/>
                </a:lnTo>
                <a:lnTo>
                  <a:pt x="243218" y="4931244"/>
                </a:lnTo>
                <a:close/>
                <a:moveTo>
                  <a:pt x="1656872" y="4920040"/>
                </a:moveTo>
                <a:lnTo>
                  <a:pt x="1648849" y="4943621"/>
                </a:lnTo>
                <a:cubicBezTo>
                  <a:pt x="1637757" y="4975837"/>
                  <a:pt x="1627305" y="5005499"/>
                  <a:pt x="1619774" y="5025078"/>
                </a:cubicBezTo>
                <a:cubicBezTo>
                  <a:pt x="1617748" y="5030346"/>
                  <a:pt x="1617766" y="5013420"/>
                  <a:pt x="1619775" y="5008145"/>
                </a:cubicBezTo>
                <a:lnTo>
                  <a:pt x="1640817" y="4958168"/>
                </a:lnTo>
                <a:lnTo>
                  <a:pt x="1640882" y="4958315"/>
                </a:lnTo>
                <a:cubicBezTo>
                  <a:pt x="1643944" y="4958685"/>
                  <a:pt x="1647623" y="4948184"/>
                  <a:pt x="1652324" y="4932661"/>
                </a:cubicBezTo>
                <a:lnTo>
                  <a:pt x="1654195" y="4926398"/>
                </a:lnTo>
                <a:close/>
                <a:moveTo>
                  <a:pt x="1751209" y="4914606"/>
                </a:moveTo>
                <a:lnTo>
                  <a:pt x="1742322" y="4927916"/>
                </a:lnTo>
                <a:lnTo>
                  <a:pt x="1741638" y="4929590"/>
                </a:lnTo>
                <a:lnTo>
                  <a:pt x="1728226" y="4962121"/>
                </a:lnTo>
                <a:lnTo>
                  <a:pt x="1736768" y="4950180"/>
                </a:lnTo>
                <a:lnTo>
                  <a:pt x="1748144" y="4922810"/>
                </a:lnTo>
                <a:close/>
                <a:moveTo>
                  <a:pt x="1679905" y="4911277"/>
                </a:moveTo>
                <a:lnTo>
                  <a:pt x="1660207" y="4974382"/>
                </a:lnTo>
                <a:lnTo>
                  <a:pt x="1650704" y="5003711"/>
                </a:lnTo>
                <a:lnTo>
                  <a:pt x="1646371" y="5010782"/>
                </a:lnTo>
                <a:lnTo>
                  <a:pt x="1636902" y="5032840"/>
                </a:lnTo>
                <a:lnTo>
                  <a:pt x="1662641" y="4939539"/>
                </a:lnTo>
                <a:close/>
                <a:moveTo>
                  <a:pt x="282041" y="4906546"/>
                </a:moveTo>
                <a:cubicBezTo>
                  <a:pt x="275245" y="4920139"/>
                  <a:pt x="270752" y="4934768"/>
                  <a:pt x="265107" y="4948878"/>
                </a:cubicBezTo>
                <a:lnTo>
                  <a:pt x="254950" y="4960729"/>
                </a:lnTo>
                <a:close/>
                <a:moveTo>
                  <a:pt x="1146290" y="4905658"/>
                </a:moveTo>
                <a:lnTo>
                  <a:pt x="1127005" y="4941204"/>
                </a:lnTo>
                <a:lnTo>
                  <a:pt x="1135953" y="4923387"/>
                </a:lnTo>
                <a:cubicBezTo>
                  <a:pt x="1139418" y="4916820"/>
                  <a:pt x="1142690" y="4911050"/>
                  <a:pt x="1145642" y="4906545"/>
                </a:cubicBezTo>
                <a:close/>
                <a:moveTo>
                  <a:pt x="412718" y="4900941"/>
                </a:moveTo>
                <a:lnTo>
                  <a:pt x="407540" y="4910094"/>
                </a:lnTo>
                <a:lnTo>
                  <a:pt x="404665" y="4929864"/>
                </a:lnTo>
                <a:lnTo>
                  <a:pt x="407945" y="4923666"/>
                </a:lnTo>
                <a:lnTo>
                  <a:pt x="408534" y="4920081"/>
                </a:lnTo>
                <a:cubicBezTo>
                  <a:pt x="409897" y="4912703"/>
                  <a:pt x="411057" y="4907334"/>
                  <a:pt x="412064" y="4903244"/>
                </a:cubicBezTo>
                <a:close/>
                <a:moveTo>
                  <a:pt x="376984" y="4900108"/>
                </a:moveTo>
                <a:lnTo>
                  <a:pt x="371835" y="4909446"/>
                </a:lnTo>
                <a:cubicBezTo>
                  <a:pt x="366909" y="4918070"/>
                  <a:pt x="363553" y="4923601"/>
                  <a:pt x="360993" y="4927658"/>
                </a:cubicBezTo>
                <a:lnTo>
                  <a:pt x="356075" y="4935260"/>
                </a:lnTo>
                <a:lnTo>
                  <a:pt x="355147" y="4939161"/>
                </a:lnTo>
                <a:lnTo>
                  <a:pt x="352431" y="4964527"/>
                </a:lnTo>
                <a:lnTo>
                  <a:pt x="352532" y="4964641"/>
                </a:lnTo>
                <a:lnTo>
                  <a:pt x="352383" y="4964970"/>
                </a:lnTo>
                <a:lnTo>
                  <a:pt x="351599" y="4972289"/>
                </a:lnTo>
                <a:lnTo>
                  <a:pt x="354473" y="4965824"/>
                </a:lnTo>
                <a:lnTo>
                  <a:pt x="358241" y="4965811"/>
                </a:lnTo>
                <a:lnTo>
                  <a:pt x="369905" y="4953449"/>
                </a:lnTo>
                <a:lnTo>
                  <a:pt x="371753" y="4946100"/>
                </a:lnTo>
                <a:cubicBezTo>
                  <a:pt x="373577" y="4938501"/>
                  <a:pt x="375115" y="4931457"/>
                  <a:pt x="375748" y="4926668"/>
                </a:cubicBezTo>
                <a:lnTo>
                  <a:pt x="376181" y="4917375"/>
                </a:lnTo>
                <a:lnTo>
                  <a:pt x="358241" y="4957345"/>
                </a:lnTo>
                <a:lnTo>
                  <a:pt x="354473" y="4965824"/>
                </a:lnTo>
                <a:lnTo>
                  <a:pt x="353587" y="4965827"/>
                </a:lnTo>
                <a:lnTo>
                  <a:pt x="352532" y="4964641"/>
                </a:lnTo>
                <a:lnTo>
                  <a:pt x="369508" y="4927133"/>
                </a:lnTo>
                <a:lnTo>
                  <a:pt x="376317" y="4914461"/>
                </a:lnTo>
                <a:close/>
                <a:moveTo>
                  <a:pt x="360996" y="4900042"/>
                </a:moveTo>
                <a:lnTo>
                  <a:pt x="353462" y="4904108"/>
                </a:lnTo>
                <a:cubicBezTo>
                  <a:pt x="349625" y="4906177"/>
                  <a:pt x="346149" y="4908574"/>
                  <a:pt x="344110" y="4912272"/>
                </a:cubicBezTo>
                <a:cubicBezTo>
                  <a:pt x="339819" y="4920057"/>
                  <a:pt x="335924" y="4963597"/>
                  <a:pt x="334736" y="4974838"/>
                </a:cubicBezTo>
                <a:lnTo>
                  <a:pt x="334390" y="4976785"/>
                </a:lnTo>
                <a:lnTo>
                  <a:pt x="341215" y="4962621"/>
                </a:lnTo>
                <a:lnTo>
                  <a:pt x="345198" y="4954764"/>
                </a:lnTo>
                <a:lnTo>
                  <a:pt x="347448" y="4958168"/>
                </a:lnTo>
                <a:lnTo>
                  <a:pt x="347688" y="4956864"/>
                </a:lnTo>
                <a:lnTo>
                  <a:pt x="352040" y="4942019"/>
                </a:lnTo>
                <a:lnTo>
                  <a:pt x="348997" y="4947271"/>
                </a:lnTo>
                <a:lnTo>
                  <a:pt x="345198" y="4954764"/>
                </a:lnTo>
                <a:lnTo>
                  <a:pt x="341308" y="4948878"/>
                </a:lnTo>
                <a:close/>
                <a:moveTo>
                  <a:pt x="1793956" y="4894424"/>
                </a:moveTo>
                <a:lnTo>
                  <a:pt x="1670574" y="5202878"/>
                </a:lnTo>
                <a:cubicBezTo>
                  <a:pt x="1663191" y="5221094"/>
                  <a:pt x="1670185" y="5202725"/>
                  <a:pt x="1680821" y="5175229"/>
                </a:cubicBezTo>
                <a:lnTo>
                  <a:pt x="1681788" y="5172739"/>
                </a:lnTo>
                <a:lnTo>
                  <a:pt x="1687507" y="5160545"/>
                </a:lnTo>
                <a:cubicBezTo>
                  <a:pt x="1700208" y="5132323"/>
                  <a:pt x="1711250" y="5103087"/>
                  <a:pt x="1721876" y="5073597"/>
                </a:cubicBezTo>
                <a:lnTo>
                  <a:pt x="1736390" y="5033325"/>
                </a:lnTo>
                <a:lnTo>
                  <a:pt x="1761497" y="4969717"/>
                </a:lnTo>
                <a:lnTo>
                  <a:pt x="1761708" y="4969196"/>
                </a:lnTo>
                <a:lnTo>
                  <a:pt x="1780079" y="4924117"/>
                </a:lnTo>
                <a:lnTo>
                  <a:pt x="1790615" y="4899700"/>
                </a:lnTo>
                <a:close/>
                <a:moveTo>
                  <a:pt x="289396" y="4893395"/>
                </a:moveTo>
                <a:lnTo>
                  <a:pt x="289071" y="4894347"/>
                </a:lnTo>
                <a:lnTo>
                  <a:pt x="282041" y="4906546"/>
                </a:lnTo>
                <a:lnTo>
                  <a:pt x="288343" y="4894065"/>
                </a:lnTo>
                <a:close/>
                <a:moveTo>
                  <a:pt x="1241138" y="4893326"/>
                </a:moveTo>
                <a:cubicBezTo>
                  <a:pt x="1241062" y="4893640"/>
                  <a:pt x="1240325" y="4895133"/>
                  <a:pt x="1238774" y="4898078"/>
                </a:cubicBezTo>
                <a:lnTo>
                  <a:pt x="1208324" y="4951482"/>
                </a:lnTo>
                <a:lnTo>
                  <a:pt x="1206874" y="4953354"/>
                </a:lnTo>
                <a:lnTo>
                  <a:pt x="1195983" y="4966459"/>
                </a:lnTo>
                <a:lnTo>
                  <a:pt x="1196441" y="4965811"/>
                </a:lnTo>
                <a:cubicBezTo>
                  <a:pt x="1209702" y="4946657"/>
                  <a:pt x="1241661" y="4891126"/>
                  <a:pt x="1241138" y="4893326"/>
                </a:cubicBezTo>
                <a:close/>
                <a:moveTo>
                  <a:pt x="388291" y="4892174"/>
                </a:moveTo>
                <a:lnTo>
                  <a:pt x="384974" y="4898346"/>
                </a:lnTo>
                <a:lnTo>
                  <a:pt x="382947" y="4910849"/>
                </a:lnTo>
                <a:cubicBezTo>
                  <a:pt x="381611" y="4918112"/>
                  <a:pt x="378680" y="4925078"/>
                  <a:pt x="377904" y="4932422"/>
                </a:cubicBezTo>
                <a:lnTo>
                  <a:pt x="376584" y="4944245"/>
                </a:lnTo>
                <a:lnTo>
                  <a:pt x="378305" y="4941207"/>
                </a:lnTo>
                <a:lnTo>
                  <a:pt x="386486" y="4903305"/>
                </a:lnTo>
                <a:close/>
                <a:moveTo>
                  <a:pt x="297145" y="4888461"/>
                </a:moveTo>
                <a:lnTo>
                  <a:pt x="290508" y="4915011"/>
                </a:lnTo>
                <a:lnTo>
                  <a:pt x="288321" y="4920991"/>
                </a:lnTo>
                <a:lnTo>
                  <a:pt x="282042" y="4915011"/>
                </a:lnTo>
                <a:lnTo>
                  <a:pt x="289071" y="4894347"/>
                </a:lnTo>
                <a:lnTo>
                  <a:pt x="289750" y="4893169"/>
                </a:lnTo>
                <a:close/>
                <a:moveTo>
                  <a:pt x="1677799" y="4884587"/>
                </a:moveTo>
                <a:lnTo>
                  <a:pt x="1677499" y="4888031"/>
                </a:lnTo>
                <a:cubicBezTo>
                  <a:pt x="1675192" y="4907658"/>
                  <a:pt x="1672535" y="4919773"/>
                  <a:pt x="1675331" y="4899310"/>
                </a:cubicBezTo>
                <a:lnTo>
                  <a:pt x="1677100" y="4887120"/>
                </a:lnTo>
                <a:close/>
                <a:moveTo>
                  <a:pt x="1193329" y="4883800"/>
                </a:moveTo>
                <a:lnTo>
                  <a:pt x="1191646" y="4887224"/>
                </a:lnTo>
                <a:lnTo>
                  <a:pt x="1187434" y="4896223"/>
                </a:lnTo>
                <a:lnTo>
                  <a:pt x="1143334" y="4964712"/>
                </a:lnTo>
                <a:lnTo>
                  <a:pt x="1147411" y="4956814"/>
                </a:lnTo>
                <a:cubicBezTo>
                  <a:pt x="1156374" y="4940177"/>
                  <a:pt x="1164938" y="4924969"/>
                  <a:pt x="1171041" y="4915011"/>
                </a:cubicBezTo>
                <a:close/>
                <a:moveTo>
                  <a:pt x="741273" y="4882951"/>
                </a:moveTo>
                <a:lnTo>
                  <a:pt x="738111" y="4888924"/>
                </a:lnTo>
                <a:lnTo>
                  <a:pt x="735997" y="4897969"/>
                </a:lnTo>
                <a:lnTo>
                  <a:pt x="739490" y="4891996"/>
                </a:lnTo>
                <a:lnTo>
                  <a:pt x="740942" y="4885096"/>
                </a:lnTo>
                <a:close/>
                <a:moveTo>
                  <a:pt x="214307" y="4881147"/>
                </a:moveTo>
                <a:lnTo>
                  <a:pt x="197374" y="4931945"/>
                </a:lnTo>
                <a:lnTo>
                  <a:pt x="192680" y="4950719"/>
                </a:lnTo>
                <a:lnTo>
                  <a:pt x="187300" y="4954933"/>
                </a:lnTo>
                <a:cubicBezTo>
                  <a:pt x="181120" y="4959774"/>
                  <a:pt x="175475" y="4962596"/>
                  <a:pt x="171975" y="4957345"/>
                </a:cubicBezTo>
                <a:cubicBezTo>
                  <a:pt x="171202" y="4956186"/>
                  <a:pt x="172731" y="4951246"/>
                  <a:pt x="175512" y="4944386"/>
                </a:cubicBezTo>
                <a:lnTo>
                  <a:pt x="186514" y="4919983"/>
                </a:lnTo>
                <a:lnTo>
                  <a:pt x="188907" y="4923478"/>
                </a:lnTo>
                <a:cubicBezTo>
                  <a:pt x="199084" y="4923478"/>
                  <a:pt x="200793" y="4906913"/>
                  <a:pt x="205842" y="4898078"/>
                </a:cubicBezTo>
                <a:close/>
                <a:moveTo>
                  <a:pt x="214307" y="4881146"/>
                </a:moveTo>
                <a:lnTo>
                  <a:pt x="214307" y="4881146"/>
                </a:lnTo>
                <a:lnTo>
                  <a:pt x="214307" y="4881147"/>
                </a:lnTo>
                <a:close/>
                <a:moveTo>
                  <a:pt x="1738320" y="4880502"/>
                </a:moveTo>
                <a:cubicBezTo>
                  <a:pt x="1737813" y="4881355"/>
                  <a:pt x="1736887" y="4883100"/>
                  <a:pt x="1735816" y="4885211"/>
                </a:cubicBezTo>
                <a:lnTo>
                  <a:pt x="1734210" y="4888668"/>
                </a:lnTo>
                <a:lnTo>
                  <a:pt x="1706707" y="4939171"/>
                </a:lnTo>
                <a:cubicBezTo>
                  <a:pt x="1701391" y="4948821"/>
                  <a:pt x="1696590" y="4958575"/>
                  <a:pt x="1693120" y="4968602"/>
                </a:cubicBezTo>
                <a:lnTo>
                  <a:pt x="1688532" y="4994008"/>
                </a:lnTo>
                <a:lnTo>
                  <a:pt x="1703956" y="4969869"/>
                </a:lnTo>
                <a:lnTo>
                  <a:pt x="1704510" y="4969003"/>
                </a:lnTo>
                <a:lnTo>
                  <a:pt x="1729841" y="4898078"/>
                </a:lnTo>
                <a:lnTo>
                  <a:pt x="1734210" y="4888668"/>
                </a:lnTo>
                <a:lnTo>
                  <a:pt x="1738308" y="4881145"/>
                </a:lnTo>
                <a:cubicBezTo>
                  <a:pt x="1738915" y="4879689"/>
                  <a:pt x="1738827" y="4879650"/>
                  <a:pt x="1738320" y="4880502"/>
                </a:cubicBezTo>
                <a:close/>
                <a:moveTo>
                  <a:pt x="418747" y="4877462"/>
                </a:moveTo>
                <a:lnTo>
                  <a:pt x="409938" y="4893612"/>
                </a:lnTo>
                <a:lnTo>
                  <a:pt x="409280" y="4898132"/>
                </a:lnTo>
                <a:lnTo>
                  <a:pt x="418087" y="4882031"/>
                </a:lnTo>
                <a:lnTo>
                  <a:pt x="418262" y="4881278"/>
                </a:lnTo>
                <a:close/>
                <a:moveTo>
                  <a:pt x="391180" y="4874362"/>
                </a:moveTo>
                <a:lnTo>
                  <a:pt x="387898" y="4880312"/>
                </a:lnTo>
                <a:lnTo>
                  <a:pt x="385118" y="4897463"/>
                </a:lnTo>
                <a:lnTo>
                  <a:pt x="386699" y="4893939"/>
                </a:lnTo>
                <a:lnTo>
                  <a:pt x="388700" y="4889650"/>
                </a:lnTo>
                <a:close/>
                <a:moveTo>
                  <a:pt x="1179399" y="4873626"/>
                </a:moveTo>
                <a:lnTo>
                  <a:pt x="1154107" y="4915012"/>
                </a:lnTo>
                <a:cubicBezTo>
                  <a:pt x="1146386" y="4926822"/>
                  <a:pt x="1131747" y="4950539"/>
                  <a:pt x="1120008" y="4967912"/>
                </a:cubicBezTo>
                <a:lnTo>
                  <a:pt x="1113017" y="4977271"/>
                </a:lnTo>
                <a:lnTo>
                  <a:pt x="1114713" y="4968918"/>
                </a:lnTo>
                <a:lnTo>
                  <a:pt x="1154108" y="4906545"/>
                </a:lnTo>
                <a:cubicBezTo>
                  <a:pt x="1160189" y="4896208"/>
                  <a:pt x="1168805" y="4885782"/>
                  <a:pt x="1177971" y="4875290"/>
                </a:cubicBezTo>
                <a:close/>
                <a:moveTo>
                  <a:pt x="434372" y="4872815"/>
                </a:moveTo>
                <a:lnTo>
                  <a:pt x="428408" y="4874156"/>
                </a:lnTo>
                <a:lnTo>
                  <a:pt x="425182" y="4879553"/>
                </a:lnTo>
                <a:lnTo>
                  <a:pt x="424671" y="4882097"/>
                </a:lnTo>
                <a:lnTo>
                  <a:pt x="425013" y="4891427"/>
                </a:lnTo>
                <a:lnTo>
                  <a:pt x="425974" y="4889611"/>
                </a:lnTo>
                <a:close/>
                <a:moveTo>
                  <a:pt x="381112" y="4868005"/>
                </a:moveTo>
                <a:lnTo>
                  <a:pt x="372263" y="4881277"/>
                </a:lnTo>
                <a:lnTo>
                  <a:pt x="372170" y="4882076"/>
                </a:lnTo>
                <a:lnTo>
                  <a:pt x="366456" y="4894634"/>
                </a:lnTo>
                <a:lnTo>
                  <a:pt x="375174" y="4889611"/>
                </a:lnTo>
                <a:lnTo>
                  <a:pt x="377637" y="4886076"/>
                </a:lnTo>
                <a:lnTo>
                  <a:pt x="377925" y="4879921"/>
                </a:lnTo>
                <a:close/>
                <a:moveTo>
                  <a:pt x="1767794" y="4867637"/>
                </a:moveTo>
                <a:cubicBezTo>
                  <a:pt x="1767813" y="4866764"/>
                  <a:pt x="1766580" y="4869260"/>
                  <a:pt x="1764372" y="4874341"/>
                </a:cubicBezTo>
                <a:lnTo>
                  <a:pt x="1762757" y="4878212"/>
                </a:lnTo>
                <a:lnTo>
                  <a:pt x="1766233" y="4872796"/>
                </a:lnTo>
                <a:close/>
                <a:moveTo>
                  <a:pt x="442141" y="4863806"/>
                </a:moveTo>
                <a:lnTo>
                  <a:pt x="427410" y="4893383"/>
                </a:lnTo>
                <a:lnTo>
                  <a:pt x="437657" y="4871873"/>
                </a:lnTo>
                <a:close/>
                <a:moveTo>
                  <a:pt x="315916" y="4863005"/>
                </a:moveTo>
                <a:lnTo>
                  <a:pt x="312266" y="4868436"/>
                </a:lnTo>
                <a:lnTo>
                  <a:pt x="311759" y="4878458"/>
                </a:lnTo>
                <a:cubicBezTo>
                  <a:pt x="309722" y="4888494"/>
                  <a:pt x="305997" y="4898113"/>
                  <a:pt x="303118" y="4907941"/>
                </a:cubicBezTo>
                <a:lnTo>
                  <a:pt x="299347" y="4931487"/>
                </a:lnTo>
                <a:lnTo>
                  <a:pt x="300772" y="4932844"/>
                </a:lnTo>
                <a:lnTo>
                  <a:pt x="307480" y="4902861"/>
                </a:lnTo>
                <a:cubicBezTo>
                  <a:pt x="310432" y="4892156"/>
                  <a:pt x="313486" y="4881466"/>
                  <a:pt x="315357" y="4870547"/>
                </a:cubicBezTo>
                <a:close/>
                <a:moveTo>
                  <a:pt x="404880" y="4861297"/>
                </a:moveTo>
                <a:lnTo>
                  <a:pt x="401140" y="4868259"/>
                </a:lnTo>
                <a:lnTo>
                  <a:pt x="400595" y="4878085"/>
                </a:lnTo>
                <a:lnTo>
                  <a:pt x="399470" y="4887285"/>
                </a:lnTo>
                <a:lnTo>
                  <a:pt x="394862" y="4909001"/>
                </a:lnTo>
                <a:lnTo>
                  <a:pt x="395789" y="4907031"/>
                </a:lnTo>
                <a:lnTo>
                  <a:pt x="398806" y="4892719"/>
                </a:lnTo>
                <a:lnTo>
                  <a:pt x="399470" y="4887285"/>
                </a:lnTo>
                <a:lnTo>
                  <a:pt x="404541" y="4863390"/>
                </a:lnTo>
                <a:close/>
                <a:moveTo>
                  <a:pt x="1651524" y="4860074"/>
                </a:moveTo>
                <a:lnTo>
                  <a:pt x="1646612" y="4867685"/>
                </a:lnTo>
                <a:lnTo>
                  <a:pt x="1645191" y="4876064"/>
                </a:lnTo>
                <a:lnTo>
                  <a:pt x="1639375" y="4894352"/>
                </a:lnTo>
                <a:lnTo>
                  <a:pt x="1643087" y="4888477"/>
                </a:lnTo>
                <a:lnTo>
                  <a:pt x="1645191" y="4876064"/>
                </a:lnTo>
                <a:lnTo>
                  <a:pt x="1645706" y="4874446"/>
                </a:lnTo>
                <a:close/>
                <a:moveTo>
                  <a:pt x="633561" y="4855231"/>
                </a:moveTo>
                <a:lnTo>
                  <a:pt x="624789" y="4872325"/>
                </a:lnTo>
                <a:cubicBezTo>
                  <a:pt x="619741" y="4881870"/>
                  <a:pt x="614061" y="4892415"/>
                  <a:pt x="608145" y="4903366"/>
                </a:cubicBezTo>
                <a:lnTo>
                  <a:pt x="601948" y="4914966"/>
                </a:lnTo>
                <a:lnTo>
                  <a:pt x="569907" y="4957345"/>
                </a:lnTo>
                <a:cubicBezTo>
                  <a:pt x="561134" y="4968510"/>
                  <a:pt x="574637" y="4943662"/>
                  <a:pt x="585815" y="4923558"/>
                </a:cubicBezTo>
                <a:lnTo>
                  <a:pt x="586357" y="4922587"/>
                </a:lnTo>
                <a:lnTo>
                  <a:pt x="584119" y="4931657"/>
                </a:lnTo>
                <a:cubicBezTo>
                  <a:pt x="584030" y="4933595"/>
                  <a:pt x="584784" y="4934002"/>
                  <a:pt x="586842" y="4931945"/>
                </a:cubicBezTo>
                <a:cubicBezTo>
                  <a:pt x="602930" y="4915856"/>
                  <a:pt x="608403" y="4891818"/>
                  <a:pt x="620707" y="4872678"/>
                </a:cubicBezTo>
                <a:close/>
                <a:moveTo>
                  <a:pt x="381226" y="4852800"/>
                </a:moveTo>
                <a:lnTo>
                  <a:pt x="379651" y="4856052"/>
                </a:lnTo>
                <a:lnTo>
                  <a:pt x="376976" y="4859784"/>
                </a:lnTo>
                <a:lnTo>
                  <a:pt x="374162" y="4865057"/>
                </a:lnTo>
                <a:lnTo>
                  <a:pt x="373575" y="4870072"/>
                </a:lnTo>
                <a:lnTo>
                  <a:pt x="379402" y="4856566"/>
                </a:lnTo>
                <a:lnTo>
                  <a:pt x="379651" y="4856052"/>
                </a:lnTo>
                <a:lnTo>
                  <a:pt x="379656" y="4856046"/>
                </a:lnTo>
                <a:lnTo>
                  <a:pt x="381537" y="4852956"/>
                </a:lnTo>
                <a:close/>
                <a:moveTo>
                  <a:pt x="716356" y="4852481"/>
                </a:moveTo>
                <a:lnTo>
                  <a:pt x="603775" y="5067411"/>
                </a:lnTo>
                <a:cubicBezTo>
                  <a:pt x="600137" y="5074825"/>
                  <a:pt x="594978" y="5086016"/>
                  <a:pt x="589589" y="5098215"/>
                </a:cubicBezTo>
                <a:lnTo>
                  <a:pt x="577542" y="5126766"/>
                </a:lnTo>
                <a:lnTo>
                  <a:pt x="575627" y="5127688"/>
                </a:lnTo>
                <a:lnTo>
                  <a:pt x="576734" y="5120211"/>
                </a:lnTo>
                <a:lnTo>
                  <a:pt x="614907" y="5036708"/>
                </a:lnTo>
                <a:lnTo>
                  <a:pt x="621419" y="5023754"/>
                </a:lnTo>
                <a:lnTo>
                  <a:pt x="686873" y="4901992"/>
                </a:lnTo>
                <a:close/>
                <a:moveTo>
                  <a:pt x="1216406" y="4851482"/>
                </a:moveTo>
                <a:lnTo>
                  <a:pt x="1203556" y="4876132"/>
                </a:lnTo>
                <a:cubicBezTo>
                  <a:pt x="1191045" y="4901099"/>
                  <a:pt x="1178150" y="4928096"/>
                  <a:pt x="1166025" y="4951033"/>
                </a:cubicBezTo>
                <a:lnTo>
                  <a:pt x="1157864" y="4965329"/>
                </a:lnTo>
                <a:lnTo>
                  <a:pt x="1148099" y="4979966"/>
                </a:lnTo>
                <a:lnTo>
                  <a:pt x="1150080" y="4976028"/>
                </a:lnTo>
                <a:lnTo>
                  <a:pt x="1187434" y="4896223"/>
                </a:lnTo>
                <a:lnTo>
                  <a:pt x="1205206" y="4868619"/>
                </a:lnTo>
                <a:lnTo>
                  <a:pt x="1213681" y="4855298"/>
                </a:lnTo>
                <a:close/>
                <a:moveTo>
                  <a:pt x="315456" y="4850926"/>
                </a:moveTo>
                <a:lnTo>
                  <a:pt x="314646" y="4851129"/>
                </a:lnTo>
                <a:lnTo>
                  <a:pt x="314264" y="4853479"/>
                </a:lnTo>
                <a:close/>
                <a:moveTo>
                  <a:pt x="433805" y="4848168"/>
                </a:moveTo>
                <a:lnTo>
                  <a:pt x="426454" y="4863228"/>
                </a:lnTo>
                <a:lnTo>
                  <a:pt x="426916" y="4866008"/>
                </a:lnTo>
                <a:lnTo>
                  <a:pt x="429184" y="4861914"/>
                </a:lnTo>
                <a:lnTo>
                  <a:pt x="433795" y="4848256"/>
                </a:lnTo>
                <a:close/>
                <a:moveTo>
                  <a:pt x="1492934" y="4846750"/>
                </a:moveTo>
                <a:lnTo>
                  <a:pt x="1492775" y="4847278"/>
                </a:lnTo>
                <a:lnTo>
                  <a:pt x="1417172" y="4963754"/>
                </a:lnTo>
                <a:lnTo>
                  <a:pt x="1411433" y="4971146"/>
                </a:lnTo>
                <a:lnTo>
                  <a:pt x="1425041" y="4948878"/>
                </a:lnTo>
                <a:cubicBezTo>
                  <a:pt x="1435930" y="4931685"/>
                  <a:pt x="1452800" y="4906248"/>
                  <a:pt x="1471238" y="4878799"/>
                </a:cubicBezTo>
                <a:close/>
                <a:moveTo>
                  <a:pt x="297327" y="4845424"/>
                </a:moveTo>
                <a:lnTo>
                  <a:pt x="295654" y="4850538"/>
                </a:lnTo>
                <a:lnTo>
                  <a:pt x="295140" y="4850925"/>
                </a:lnTo>
                <a:lnTo>
                  <a:pt x="291641" y="4853400"/>
                </a:lnTo>
                <a:lnTo>
                  <a:pt x="291378" y="4851917"/>
                </a:lnTo>
                <a:close/>
                <a:moveTo>
                  <a:pt x="218564" y="4845172"/>
                </a:moveTo>
                <a:lnTo>
                  <a:pt x="205841" y="4881145"/>
                </a:lnTo>
                <a:cubicBezTo>
                  <a:pt x="204236" y="4884356"/>
                  <a:pt x="194996" y="4902247"/>
                  <a:pt x="186545" y="4919915"/>
                </a:cubicBezTo>
                <a:lnTo>
                  <a:pt x="186514" y="4919983"/>
                </a:lnTo>
                <a:lnTo>
                  <a:pt x="182386" y="4913953"/>
                </a:lnTo>
                <a:cubicBezTo>
                  <a:pt x="181738" y="4908662"/>
                  <a:pt x="181852" y="4902312"/>
                  <a:pt x="180442" y="4898078"/>
                </a:cubicBezTo>
                <a:lnTo>
                  <a:pt x="195445" y="4863069"/>
                </a:lnTo>
                <a:lnTo>
                  <a:pt x="197374" y="4864211"/>
                </a:lnTo>
                <a:cubicBezTo>
                  <a:pt x="201028" y="4862993"/>
                  <a:pt x="205988" y="4858913"/>
                  <a:pt x="211515" y="4853287"/>
                </a:cubicBezTo>
                <a:close/>
                <a:moveTo>
                  <a:pt x="205842" y="4838811"/>
                </a:moveTo>
                <a:lnTo>
                  <a:pt x="195445" y="4863069"/>
                </a:lnTo>
                <a:lnTo>
                  <a:pt x="194622" y="4862583"/>
                </a:lnTo>
                <a:cubicBezTo>
                  <a:pt x="194974" y="4857752"/>
                  <a:pt x="203158" y="4844943"/>
                  <a:pt x="205842" y="4838811"/>
                </a:cubicBezTo>
                <a:close/>
                <a:moveTo>
                  <a:pt x="750967" y="4837415"/>
                </a:moveTo>
                <a:lnTo>
                  <a:pt x="745011" y="4847550"/>
                </a:lnTo>
                <a:lnTo>
                  <a:pt x="744721" y="4860642"/>
                </a:lnTo>
                <a:lnTo>
                  <a:pt x="744097" y="4864678"/>
                </a:lnTo>
                <a:lnTo>
                  <a:pt x="741435" y="4875246"/>
                </a:lnTo>
                <a:lnTo>
                  <a:pt x="742812" y="4872993"/>
                </a:lnTo>
                <a:lnTo>
                  <a:pt x="744097" y="4864678"/>
                </a:lnTo>
                <a:close/>
                <a:moveTo>
                  <a:pt x="1176794" y="4835139"/>
                </a:moveTo>
                <a:lnTo>
                  <a:pt x="1164208" y="4863231"/>
                </a:lnTo>
                <a:lnTo>
                  <a:pt x="1173079" y="4852785"/>
                </a:lnTo>
                <a:lnTo>
                  <a:pt x="1171042" y="4855745"/>
                </a:lnTo>
                <a:lnTo>
                  <a:pt x="1158968" y="4874925"/>
                </a:lnTo>
                <a:lnTo>
                  <a:pt x="1157996" y="4877093"/>
                </a:lnTo>
                <a:lnTo>
                  <a:pt x="1156187" y="4881906"/>
                </a:lnTo>
                <a:lnTo>
                  <a:pt x="1153935" y="4884366"/>
                </a:lnTo>
                <a:lnTo>
                  <a:pt x="1154406" y="4882173"/>
                </a:lnTo>
                <a:lnTo>
                  <a:pt x="1132419" y="4917099"/>
                </a:lnTo>
                <a:lnTo>
                  <a:pt x="1109957" y="4967751"/>
                </a:lnTo>
                <a:lnTo>
                  <a:pt x="1109546" y="4962446"/>
                </a:lnTo>
                <a:cubicBezTo>
                  <a:pt x="1110399" y="4953063"/>
                  <a:pt x="1112738" y="4943868"/>
                  <a:pt x="1116223" y="4934825"/>
                </a:cubicBezTo>
                <a:lnTo>
                  <a:pt x="1131880" y="4909005"/>
                </a:lnTo>
                <a:lnTo>
                  <a:pt x="1145641" y="4889611"/>
                </a:lnTo>
                <a:lnTo>
                  <a:pt x="1150755" y="4879071"/>
                </a:lnTo>
                <a:lnTo>
                  <a:pt x="1159248" y="4869070"/>
                </a:lnTo>
                <a:lnTo>
                  <a:pt x="1170488" y="4846585"/>
                </a:lnTo>
                <a:close/>
                <a:moveTo>
                  <a:pt x="399518" y="4832462"/>
                </a:moveTo>
                <a:lnTo>
                  <a:pt x="399512" y="4832469"/>
                </a:lnTo>
                <a:lnTo>
                  <a:pt x="396794" y="4837905"/>
                </a:lnTo>
                <a:lnTo>
                  <a:pt x="395919" y="4840373"/>
                </a:lnTo>
                <a:cubicBezTo>
                  <a:pt x="394238" y="4847564"/>
                  <a:pt x="392213" y="4854683"/>
                  <a:pt x="390876" y="4861946"/>
                </a:cubicBezTo>
                <a:lnTo>
                  <a:pt x="389792" y="4868631"/>
                </a:lnTo>
                <a:lnTo>
                  <a:pt x="392811" y="4864299"/>
                </a:lnTo>
                <a:lnTo>
                  <a:pt x="394475" y="4854036"/>
                </a:lnTo>
                <a:cubicBezTo>
                  <a:pt x="395812" y="4846773"/>
                  <a:pt x="398741" y="4839806"/>
                  <a:pt x="399518" y="4832462"/>
                </a:cubicBezTo>
                <a:close/>
                <a:moveTo>
                  <a:pt x="256652" y="4830324"/>
                </a:moveTo>
                <a:lnTo>
                  <a:pt x="255037" y="4834871"/>
                </a:lnTo>
                <a:cubicBezTo>
                  <a:pt x="251256" y="4845422"/>
                  <a:pt x="246649" y="4857408"/>
                  <a:pt x="239708" y="4872678"/>
                </a:cubicBezTo>
                <a:lnTo>
                  <a:pt x="239449" y="4873234"/>
                </a:lnTo>
                <a:lnTo>
                  <a:pt x="236821" y="4878399"/>
                </a:lnTo>
                <a:cubicBezTo>
                  <a:pt x="234563" y="4882900"/>
                  <a:pt x="231304" y="4889431"/>
                  <a:pt x="226367" y="4899322"/>
                </a:cubicBezTo>
                <a:lnTo>
                  <a:pt x="214134" y="4923810"/>
                </a:lnTo>
                <a:lnTo>
                  <a:pt x="214126" y="4923825"/>
                </a:lnTo>
                <a:lnTo>
                  <a:pt x="214119" y="4923841"/>
                </a:lnTo>
                <a:lnTo>
                  <a:pt x="205842" y="4940411"/>
                </a:lnTo>
                <a:lnTo>
                  <a:pt x="198883" y="4945861"/>
                </a:lnTo>
                <a:lnTo>
                  <a:pt x="205841" y="4931945"/>
                </a:lnTo>
                <a:lnTo>
                  <a:pt x="231241" y="4881145"/>
                </a:lnTo>
                <a:close/>
                <a:moveTo>
                  <a:pt x="422716" y="4829890"/>
                </a:moveTo>
                <a:lnTo>
                  <a:pt x="418055" y="4837811"/>
                </a:lnTo>
                <a:lnTo>
                  <a:pt x="412403" y="4876662"/>
                </a:lnTo>
                <a:lnTo>
                  <a:pt x="420028" y="4866497"/>
                </a:lnTo>
                <a:lnTo>
                  <a:pt x="421643" y="4846634"/>
                </a:lnTo>
                <a:close/>
                <a:moveTo>
                  <a:pt x="326367" y="4827416"/>
                </a:moveTo>
                <a:lnTo>
                  <a:pt x="322635" y="4835488"/>
                </a:lnTo>
                <a:lnTo>
                  <a:pt x="320738" y="4838016"/>
                </a:lnTo>
                <a:close/>
                <a:moveTo>
                  <a:pt x="1776640" y="4827043"/>
                </a:moveTo>
                <a:cubicBezTo>
                  <a:pt x="1776861" y="4824712"/>
                  <a:pt x="1765245" y="4848668"/>
                  <a:pt x="1749873" y="4880654"/>
                </a:cubicBezTo>
                <a:lnTo>
                  <a:pt x="1730218" y="4921471"/>
                </a:lnTo>
                <a:lnTo>
                  <a:pt x="1734494" y="4911171"/>
                </a:lnTo>
                <a:cubicBezTo>
                  <a:pt x="1747797" y="4878529"/>
                  <a:pt x="1756223" y="4855670"/>
                  <a:pt x="1746775" y="4872678"/>
                </a:cubicBezTo>
                <a:cubicBezTo>
                  <a:pt x="1741868" y="4881509"/>
                  <a:pt x="1737494" y="4892464"/>
                  <a:pt x="1733484" y="4904764"/>
                </a:cubicBezTo>
                <a:lnTo>
                  <a:pt x="1727035" y="4928076"/>
                </a:lnTo>
                <a:lnTo>
                  <a:pt x="1716516" y="4949921"/>
                </a:lnTo>
                <a:lnTo>
                  <a:pt x="1715749" y="4951485"/>
                </a:lnTo>
                <a:lnTo>
                  <a:pt x="1721430" y="4942629"/>
                </a:lnTo>
                <a:lnTo>
                  <a:pt x="1726162" y="4931233"/>
                </a:lnTo>
                <a:lnTo>
                  <a:pt x="1724208" y="4938298"/>
                </a:lnTo>
                <a:lnTo>
                  <a:pt x="1743758" y="4907821"/>
                </a:lnTo>
                <a:lnTo>
                  <a:pt x="1772174" y="4838812"/>
                </a:lnTo>
                <a:cubicBezTo>
                  <a:pt x="1775179" y="4831517"/>
                  <a:pt x="1776568" y="4827819"/>
                  <a:pt x="1776640" y="4827043"/>
                </a:cubicBezTo>
                <a:close/>
                <a:moveTo>
                  <a:pt x="1261826" y="4822783"/>
                </a:moveTo>
                <a:lnTo>
                  <a:pt x="1220460" y="4897378"/>
                </a:lnTo>
                <a:lnTo>
                  <a:pt x="1165287" y="5002955"/>
                </a:lnTo>
                <a:lnTo>
                  <a:pt x="1137174" y="5033545"/>
                </a:lnTo>
                <a:cubicBezTo>
                  <a:pt x="1119768" y="5050952"/>
                  <a:pt x="1122716" y="5038300"/>
                  <a:pt x="1134929" y="5012687"/>
                </a:cubicBezTo>
                <a:lnTo>
                  <a:pt x="1137820" y="5006999"/>
                </a:lnTo>
                <a:lnTo>
                  <a:pt x="1142924" y="5000137"/>
                </a:lnTo>
                <a:cubicBezTo>
                  <a:pt x="1177950" y="4951161"/>
                  <a:pt x="1222466" y="4884289"/>
                  <a:pt x="1257181" y="4830151"/>
                </a:cubicBezTo>
                <a:close/>
                <a:moveTo>
                  <a:pt x="329631" y="4819832"/>
                </a:moveTo>
                <a:lnTo>
                  <a:pt x="320141" y="4838813"/>
                </a:lnTo>
                <a:lnTo>
                  <a:pt x="307441" y="4855746"/>
                </a:lnTo>
                <a:lnTo>
                  <a:pt x="305709" y="4859085"/>
                </a:lnTo>
                <a:lnTo>
                  <a:pt x="308318" y="4856087"/>
                </a:lnTo>
                <a:lnTo>
                  <a:pt x="308674" y="4855625"/>
                </a:lnTo>
                <a:lnTo>
                  <a:pt x="311067" y="4851711"/>
                </a:lnTo>
                <a:lnTo>
                  <a:pt x="310956" y="4852667"/>
                </a:lnTo>
                <a:lnTo>
                  <a:pt x="317371" y="4844351"/>
                </a:lnTo>
                <a:lnTo>
                  <a:pt x="320141" y="4838813"/>
                </a:lnTo>
                <a:lnTo>
                  <a:pt x="320738" y="4838016"/>
                </a:lnTo>
                <a:lnTo>
                  <a:pt x="317380" y="4844338"/>
                </a:lnTo>
                <a:lnTo>
                  <a:pt x="318245" y="4843219"/>
                </a:lnTo>
                <a:lnTo>
                  <a:pt x="321554" y="4837827"/>
                </a:lnTo>
                <a:lnTo>
                  <a:pt x="322635" y="4835488"/>
                </a:lnTo>
                <a:lnTo>
                  <a:pt x="324577" y="4832897"/>
                </a:lnTo>
                <a:lnTo>
                  <a:pt x="328045" y="4827245"/>
                </a:lnTo>
                <a:cubicBezTo>
                  <a:pt x="329678" y="4824583"/>
                  <a:pt x="330945" y="4822263"/>
                  <a:pt x="331295" y="4820799"/>
                </a:cubicBezTo>
                <a:lnTo>
                  <a:pt x="329961" y="4820024"/>
                </a:lnTo>
                <a:lnTo>
                  <a:pt x="326720" y="4826749"/>
                </a:lnTo>
                <a:lnTo>
                  <a:pt x="326367" y="4827416"/>
                </a:lnTo>
                <a:lnTo>
                  <a:pt x="329822" y="4819943"/>
                </a:lnTo>
                <a:close/>
                <a:moveTo>
                  <a:pt x="434044" y="4819530"/>
                </a:moveTo>
                <a:cubicBezTo>
                  <a:pt x="433388" y="4813774"/>
                  <a:pt x="426846" y="4835349"/>
                  <a:pt x="426846" y="4835349"/>
                </a:cubicBezTo>
                <a:cubicBezTo>
                  <a:pt x="427084" y="4841822"/>
                  <a:pt x="425731" y="4848781"/>
                  <a:pt x="425173" y="4855496"/>
                </a:cubicBezTo>
                <a:lnTo>
                  <a:pt x="425735" y="4858887"/>
                </a:lnTo>
                <a:lnTo>
                  <a:pt x="433810" y="4848120"/>
                </a:lnTo>
                <a:lnTo>
                  <a:pt x="435050" y="4836876"/>
                </a:lnTo>
                <a:cubicBezTo>
                  <a:pt x="435141" y="4832257"/>
                  <a:pt x="434855" y="4826644"/>
                  <a:pt x="434044" y="4819530"/>
                </a:cubicBezTo>
                <a:close/>
                <a:moveTo>
                  <a:pt x="423527" y="4817238"/>
                </a:moveTo>
                <a:lnTo>
                  <a:pt x="420598" y="4823070"/>
                </a:lnTo>
                <a:lnTo>
                  <a:pt x="420242" y="4824931"/>
                </a:lnTo>
                <a:lnTo>
                  <a:pt x="423317" y="4820518"/>
                </a:lnTo>
                <a:close/>
                <a:moveTo>
                  <a:pt x="1525909" y="4804392"/>
                </a:moveTo>
                <a:lnTo>
                  <a:pt x="1519127" y="4814153"/>
                </a:lnTo>
                <a:cubicBezTo>
                  <a:pt x="1503593" y="4836970"/>
                  <a:pt x="1482500" y="4868622"/>
                  <a:pt x="1460701" y="4901596"/>
                </a:cubicBezTo>
                <a:lnTo>
                  <a:pt x="1444939" y="4925521"/>
                </a:lnTo>
                <a:lnTo>
                  <a:pt x="1490766" y="4861604"/>
                </a:lnTo>
                <a:lnTo>
                  <a:pt x="1519402" y="4821188"/>
                </a:lnTo>
                <a:lnTo>
                  <a:pt x="1517523" y="4826039"/>
                </a:lnTo>
                <a:lnTo>
                  <a:pt x="1525673" y="4812338"/>
                </a:lnTo>
                <a:lnTo>
                  <a:pt x="1519402" y="4821188"/>
                </a:lnTo>
                <a:close/>
                <a:moveTo>
                  <a:pt x="1237026" y="4804037"/>
                </a:moveTo>
                <a:lnTo>
                  <a:pt x="1238775" y="4813411"/>
                </a:lnTo>
                <a:cubicBezTo>
                  <a:pt x="1233484" y="4820820"/>
                  <a:pt x="1227805" y="4830258"/>
                  <a:pt x="1221887" y="4840965"/>
                </a:cubicBezTo>
                <a:lnTo>
                  <a:pt x="1217755" y="4848892"/>
                </a:lnTo>
                <a:lnTo>
                  <a:pt x="1213681" y="4855298"/>
                </a:lnTo>
                <a:lnTo>
                  <a:pt x="1193329" y="4883800"/>
                </a:lnTo>
                <a:lnTo>
                  <a:pt x="1212043" y="4845732"/>
                </a:lnTo>
                <a:cubicBezTo>
                  <a:pt x="1218565" y="4833129"/>
                  <a:pt x="1224731" y="4822054"/>
                  <a:pt x="1230307" y="4813411"/>
                </a:cubicBezTo>
                <a:close/>
                <a:moveTo>
                  <a:pt x="415596" y="4800302"/>
                </a:moveTo>
                <a:lnTo>
                  <a:pt x="409694" y="4812105"/>
                </a:lnTo>
                <a:lnTo>
                  <a:pt x="403829" y="4843972"/>
                </a:lnTo>
                <a:lnTo>
                  <a:pt x="403188" y="4849406"/>
                </a:lnTo>
                <a:lnTo>
                  <a:pt x="407336" y="4843453"/>
                </a:lnTo>
                <a:lnTo>
                  <a:pt x="402881" y="4852000"/>
                </a:lnTo>
                <a:lnTo>
                  <a:pt x="401737" y="4861701"/>
                </a:lnTo>
                <a:lnTo>
                  <a:pt x="406455" y="4851591"/>
                </a:lnTo>
                <a:lnTo>
                  <a:pt x="407907" y="4842635"/>
                </a:lnTo>
                <a:lnTo>
                  <a:pt x="407336" y="4843453"/>
                </a:lnTo>
                <a:lnTo>
                  <a:pt x="407971" y="4842234"/>
                </a:lnTo>
                <a:lnTo>
                  <a:pt x="412470" y="4814487"/>
                </a:lnTo>
                <a:cubicBezTo>
                  <a:pt x="413114" y="4809953"/>
                  <a:pt x="414639" y="4805266"/>
                  <a:pt x="415602" y="4800639"/>
                </a:cubicBezTo>
                <a:close/>
                <a:moveTo>
                  <a:pt x="233586" y="4799083"/>
                </a:moveTo>
                <a:lnTo>
                  <a:pt x="230703" y="4808287"/>
                </a:lnTo>
                <a:lnTo>
                  <a:pt x="226850" y="4810778"/>
                </a:lnTo>
                <a:lnTo>
                  <a:pt x="231242" y="4804945"/>
                </a:lnTo>
                <a:close/>
                <a:moveTo>
                  <a:pt x="1525449" y="4798719"/>
                </a:moveTo>
                <a:lnTo>
                  <a:pt x="1492934" y="4846750"/>
                </a:lnTo>
                <a:lnTo>
                  <a:pt x="1496213" y="4835873"/>
                </a:lnTo>
                <a:cubicBezTo>
                  <a:pt x="1497652" y="4831419"/>
                  <a:pt x="1499238" y="4826638"/>
                  <a:pt x="1500531" y="4822510"/>
                </a:cubicBezTo>
                <a:lnTo>
                  <a:pt x="1501572" y="4818659"/>
                </a:lnTo>
                <a:lnTo>
                  <a:pt x="1501344" y="4818886"/>
                </a:lnTo>
                <a:lnTo>
                  <a:pt x="1485233" y="4837030"/>
                </a:lnTo>
                <a:lnTo>
                  <a:pt x="1481775" y="4842131"/>
                </a:lnTo>
                <a:cubicBezTo>
                  <a:pt x="1429660" y="4919579"/>
                  <a:pt x="1338922" y="5058187"/>
                  <a:pt x="1382707" y="5008145"/>
                </a:cubicBezTo>
                <a:lnTo>
                  <a:pt x="1411433" y="4971146"/>
                </a:lnTo>
                <a:lnTo>
                  <a:pt x="1406853" y="4978640"/>
                </a:lnTo>
                <a:lnTo>
                  <a:pt x="1413786" y="4968971"/>
                </a:lnTo>
                <a:lnTo>
                  <a:pt x="1417172" y="4963754"/>
                </a:lnTo>
                <a:lnTo>
                  <a:pt x="1421802" y="4957791"/>
                </a:lnTo>
                <a:lnTo>
                  <a:pt x="1438830" y="4934041"/>
                </a:lnTo>
                <a:lnTo>
                  <a:pt x="1474669" y="4879335"/>
                </a:lnTo>
                <a:lnTo>
                  <a:pt x="1526105" y="4799246"/>
                </a:lnTo>
                <a:close/>
                <a:moveTo>
                  <a:pt x="1225779" y="4797731"/>
                </a:moveTo>
                <a:lnTo>
                  <a:pt x="1223729" y="4811678"/>
                </a:lnTo>
                <a:cubicBezTo>
                  <a:pt x="1220286" y="4822365"/>
                  <a:pt x="1213429" y="4833022"/>
                  <a:pt x="1205143" y="4843630"/>
                </a:cubicBezTo>
                <a:lnTo>
                  <a:pt x="1179399" y="4873626"/>
                </a:lnTo>
                <a:close/>
                <a:moveTo>
                  <a:pt x="1829580" y="4797241"/>
                </a:moveTo>
                <a:lnTo>
                  <a:pt x="1812048" y="4823495"/>
                </a:lnTo>
                <a:lnTo>
                  <a:pt x="1799591" y="4850574"/>
                </a:lnTo>
                <a:lnTo>
                  <a:pt x="1797854" y="4854376"/>
                </a:lnTo>
                <a:lnTo>
                  <a:pt x="1824800" y="4809351"/>
                </a:lnTo>
                <a:close/>
                <a:moveTo>
                  <a:pt x="823909" y="4796477"/>
                </a:moveTo>
                <a:lnTo>
                  <a:pt x="823908" y="4796478"/>
                </a:lnTo>
                <a:lnTo>
                  <a:pt x="823906" y="4796481"/>
                </a:lnTo>
                <a:close/>
                <a:moveTo>
                  <a:pt x="236512" y="4791768"/>
                </a:moveTo>
                <a:lnTo>
                  <a:pt x="233586" y="4799083"/>
                </a:lnTo>
                <a:lnTo>
                  <a:pt x="235508" y="4792948"/>
                </a:lnTo>
                <a:close/>
                <a:moveTo>
                  <a:pt x="415392" y="4789067"/>
                </a:moveTo>
                <a:lnTo>
                  <a:pt x="411665" y="4798385"/>
                </a:lnTo>
                <a:lnTo>
                  <a:pt x="411240" y="4801647"/>
                </a:lnTo>
                <a:lnTo>
                  <a:pt x="415504" y="4795250"/>
                </a:lnTo>
                <a:close/>
                <a:moveTo>
                  <a:pt x="1001348" y="4788182"/>
                </a:moveTo>
                <a:cubicBezTo>
                  <a:pt x="1002564" y="4780221"/>
                  <a:pt x="889233" y="4974979"/>
                  <a:pt x="857775" y="5050478"/>
                </a:cubicBezTo>
                <a:lnTo>
                  <a:pt x="835001" y="5102974"/>
                </a:lnTo>
                <a:lnTo>
                  <a:pt x="828384" y="5114759"/>
                </a:lnTo>
                <a:lnTo>
                  <a:pt x="827904" y="5119335"/>
                </a:lnTo>
                <a:lnTo>
                  <a:pt x="835001" y="5102974"/>
                </a:lnTo>
                <a:lnTo>
                  <a:pt x="882396" y="5018570"/>
                </a:lnTo>
                <a:cubicBezTo>
                  <a:pt x="919791" y="4947599"/>
                  <a:pt x="956035" y="4875977"/>
                  <a:pt x="993242" y="4804945"/>
                </a:cubicBezTo>
                <a:cubicBezTo>
                  <a:pt x="998663" y="4794594"/>
                  <a:pt x="1001174" y="4789320"/>
                  <a:pt x="1001348" y="4788182"/>
                </a:cubicBezTo>
                <a:close/>
                <a:moveTo>
                  <a:pt x="1231844" y="4787807"/>
                </a:moveTo>
                <a:lnTo>
                  <a:pt x="1225779" y="4797731"/>
                </a:lnTo>
                <a:lnTo>
                  <a:pt x="1226089" y="4795627"/>
                </a:lnTo>
                <a:lnTo>
                  <a:pt x="1225758" y="4794376"/>
                </a:lnTo>
                <a:lnTo>
                  <a:pt x="1230307" y="4788011"/>
                </a:lnTo>
                <a:close/>
                <a:moveTo>
                  <a:pt x="867859" y="4785156"/>
                </a:moveTo>
                <a:lnTo>
                  <a:pt x="866242" y="4788011"/>
                </a:lnTo>
                <a:cubicBezTo>
                  <a:pt x="864946" y="4790427"/>
                  <a:pt x="842665" y="4835470"/>
                  <a:pt x="814177" y="4894256"/>
                </a:cubicBezTo>
                <a:lnTo>
                  <a:pt x="797081" y="4929748"/>
                </a:lnTo>
                <a:lnTo>
                  <a:pt x="755181" y="5007553"/>
                </a:lnTo>
                <a:lnTo>
                  <a:pt x="708973" y="5096352"/>
                </a:lnTo>
                <a:lnTo>
                  <a:pt x="698587" y="5140392"/>
                </a:lnTo>
                <a:lnTo>
                  <a:pt x="696678" y="5148136"/>
                </a:lnTo>
                <a:lnTo>
                  <a:pt x="702160" y="5134244"/>
                </a:lnTo>
                <a:cubicBezTo>
                  <a:pt x="720925" y="5090152"/>
                  <a:pt x="753187" y="5021295"/>
                  <a:pt x="784169" y="4956554"/>
                </a:cubicBezTo>
                <a:lnTo>
                  <a:pt x="797081" y="4929748"/>
                </a:lnTo>
                <a:lnTo>
                  <a:pt x="832374" y="4864211"/>
                </a:lnTo>
                <a:lnTo>
                  <a:pt x="864360" y="4812234"/>
                </a:lnTo>
                <a:close/>
                <a:moveTo>
                  <a:pt x="1837683" y="4785106"/>
                </a:moveTo>
                <a:lnTo>
                  <a:pt x="1836027" y="4787586"/>
                </a:lnTo>
                <a:lnTo>
                  <a:pt x="1831998" y="4797323"/>
                </a:lnTo>
                <a:lnTo>
                  <a:pt x="1834405" y="4793300"/>
                </a:lnTo>
                <a:close/>
                <a:moveTo>
                  <a:pt x="1285655" y="4784980"/>
                </a:moveTo>
                <a:lnTo>
                  <a:pt x="1261826" y="4822783"/>
                </a:lnTo>
                <a:lnTo>
                  <a:pt x="1281107" y="4788011"/>
                </a:lnTo>
                <a:close/>
                <a:moveTo>
                  <a:pt x="1276507" y="4781124"/>
                </a:moveTo>
                <a:lnTo>
                  <a:pt x="1263257" y="4802987"/>
                </a:lnTo>
                <a:cubicBezTo>
                  <a:pt x="1240260" y="4839861"/>
                  <a:pt x="1203204" y="4896976"/>
                  <a:pt x="1169510" y="4947875"/>
                </a:cubicBezTo>
                <a:lnTo>
                  <a:pt x="1188267" y="4914053"/>
                </a:lnTo>
                <a:cubicBezTo>
                  <a:pt x="1201366" y="4891092"/>
                  <a:pt x="1213654" y="4869967"/>
                  <a:pt x="1221841" y="4855745"/>
                </a:cubicBezTo>
                <a:cubicBezTo>
                  <a:pt x="1232403" y="4837402"/>
                  <a:pt x="1245103" y="4820468"/>
                  <a:pt x="1258337" y="4803888"/>
                </a:cubicBezTo>
                <a:close/>
                <a:moveTo>
                  <a:pt x="242529" y="4776725"/>
                </a:moveTo>
                <a:lnTo>
                  <a:pt x="239707" y="4788011"/>
                </a:lnTo>
                <a:lnTo>
                  <a:pt x="236512" y="4791768"/>
                </a:lnTo>
                <a:close/>
                <a:moveTo>
                  <a:pt x="1708180" y="4772365"/>
                </a:moveTo>
                <a:lnTo>
                  <a:pt x="1708316" y="4772411"/>
                </a:lnTo>
                <a:lnTo>
                  <a:pt x="1707498" y="4776484"/>
                </a:lnTo>
                <a:cubicBezTo>
                  <a:pt x="1706844" y="4779152"/>
                  <a:pt x="1705836" y="4782956"/>
                  <a:pt x="1704442" y="4788011"/>
                </a:cubicBezTo>
                <a:lnTo>
                  <a:pt x="1703653" y="4790870"/>
                </a:lnTo>
                <a:lnTo>
                  <a:pt x="1696986" y="4802312"/>
                </a:lnTo>
                <a:lnTo>
                  <a:pt x="1704862" y="4779914"/>
                </a:lnTo>
                <a:close/>
                <a:moveTo>
                  <a:pt x="244789" y="4771077"/>
                </a:moveTo>
                <a:lnTo>
                  <a:pt x="242529" y="4776725"/>
                </a:lnTo>
                <a:lnTo>
                  <a:pt x="243336" y="4773498"/>
                </a:lnTo>
                <a:close/>
                <a:moveTo>
                  <a:pt x="766847" y="4770708"/>
                </a:moveTo>
                <a:lnTo>
                  <a:pt x="754072" y="4790398"/>
                </a:lnTo>
                <a:lnTo>
                  <a:pt x="751267" y="4801848"/>
                </a:lnTo>
                <a:lnTo>
                  <a:pt x="749534" y="4806803"/>
                </a:lnTo>
                <a:lnTo>
                  <a:pt x="752825" y="4801167"/>
                </a:lnTo>
                <a:lnTo>
                  <a:pt x="764846" y="4779988"/>
                </a:lnTo>
                <a:close/>
                <a:moveTo>
                  <a:pt x="320063" y="4763819"/>
                </a:moveTo>
                <a:lnTo>
                  <a:pt x="308378" y="4784277"/>
                </a:lnTo>
                <a:lnTo>
                  <a:pt x="301446" y="4795727"/>
                </a:lnTo>
                <a:lnTo>
                  <a:pt x="301909" y="4802930"/>
                </a:lnTo>
                <a:lnTo>
                  <a:pt x="302052" y="4803810"/>
                </a:lnTo>
                <a:lnTo>
                  <a:pt x="296896" y="4807873"/>
                </a:lnTo>
                <a:lnTo>
                  <a:pt x="297768" y="4803459"/>
                </a:lnTo>
                <a:lnTo>
                  <a:pt x="298403" y="4800750"/>
                </a:lnTo>
                <a:lnTo>
                  <a:pt x="296521" y="4803861"/>
                </a:lnTo>
                <a:lnTo>
                  <a:pt x="298894" y="4798661"/>
                </a:lnTo>
                <a:lnTo>
                  <a:pt x="299786" y="4794855"/>
                </a:lnTo>
                <a:lnTo>
                  <a:pt x="290518" y="4813391"/>
                </a:lnTo>
                <a:lnTo>
                  <a:pt x="291499" y="4812155"/>
                </a:lnTo>
                <a:lnTo>
                  <a:pt x="296521" y="4803861"/>
                </a:lnTo>
                <a:lnTo>
                  <a:pt x="293450" y="4810588"/>
                </a:lnTo>
                <a:lnTo>
                  <a:pt x="296896" y="4807873"/>
                </a:lnTo>
                <a:lnTo>
                  <a:pt x="293097" y="4827074"/>
                </a:lnTo>
                <a:lnTo>
                  <a:pt x="292309" y="4835209"/>
                </a:lnTo>
                <a:lnTo>
                  <a:pt x="303520" y="4812789"/>
                </a:lnTo>
                <a:lnTo>
                  <a:pt x="302052" y="4803810"/>
                </a:lnTo>
                <a:lnTo>
                  <a:pt x="303157" y="4802939"/>
                </a:lnTo>
                <a:lnTo>
                  <a:pt x="309122" y="4801582"/>
                </a:lnTo>
                <a:lnTo>
                  <a:pt x="313394" y="4793041"/>
                </a:lnTo>
                <a:lnTo>
                  <a:pt x="314324" y="4790787"/>
                </a:lnTo>
                <a:lnTo>
                  <a:pt x="314522" y="4790783"/>
                </a:lnTo>
                <a:lnTo>
                  <a:pt x="320262" y="4779305"/>
                </a:lnTo>
                <a:lnTo>
                  <a:pt x="320163" y="4768572"/>
                </a:lnTo>
                <a:close/>
                <a:moveTo>
                  <a:pt x="317999" y="4758509"/>
                </a:moveTo>
                <a:lnTo>
                  <a:pt x="317817" y="4758794"/>
                </a:lnTo>
                <a:lnTo>
                  <a:pt x="301206" y="4792015"/>
                </a:lnTo>
                <a:lnTo>
                  <a:pt x="301314" y="4793678"/>
                </a:lnTo>
                <a:lnTo>
                  <a:pt x="319973" y="4759432"/>
                </a:lnTo>
                <a:lnTo>
                  <a:pt x="319963" y="4758941"/>
                </a:lnTo>
                <a:cubicBezTo>
                  <a:pt x="319690" y="4757286"/>
                  <a:pt x="319123" y="4757167"/>
                  <a:pt x="317999" y="4758509"/>
                </a:cubicBezTo>
                <a:close/>
                <a:moveTo>
                  <a:pt x="204174" y="4758194"/>
                </a:moveTo>
                <a:lnTo>
                  <a:pt x="204674" y="4769468"/>
                </a:lnTo>
                <a:cubicBezTo>
                  <a:pt x="204783" y="4778663"/>
                  <a:pt x="203923" y="4787615"/>
                  <a:pt x="199598" y="4789234"/>
                </a:cubicBezTo>
                <a:cubicBezTo>
                  <a:pt x="193533" y="4791506"/>
                  <a:pt x="199123" y="4776288"/>
                  <a:pt x="198885" y="4769816"/>
                </a:cubicBezTo>
                <a:close/>
                <a:moveTo>
                  <a:pt x="271230" y="4752712"/>
                </a:moveTo>
                <a:lnTo>
                  <a:pt x="257691" y="4793330"/>
                </a:lnTo>
                <a:lnTo>
                  <a:pt x="254242" y="4799742"/>
                </a:lnTo>
                <a:lnTo>
                  <a:pt x="245579" y="4811520"/>
                </a:lnTo>
                <a:cubicBezTo>
                  <a:pt x="240735" y="4818061"/>
                  <a:pt x="234983" y="4825690"/>
                  <a:pt x="229060" y="4833090"/>
                </a:cubicBezTo>
                <a:lnTo>
                  <a:pt x="218564" y="4845172"/>
                </a:lnTo>
                <a:lnTo>
                  <a:pt x="223664" y="4830752"/>
                </a:lnTo>
                <a:lnTo>
                  <a:pt x="230703" y="4808287"/>
                </a:lnTo>
                <a:lnTo>
                  <a:pt x="237091" y="4804160"/>
                </a:lnTo>
                <a:cubicBezTo>
                  <a:pt x="240985" y="4798960"/>
                  <a:pt x="244342" y="4792610"/>
                  <a:pt x="248174" y="4788011"/>
                </a:cubicBezTo>
                <a:cubicBezTo>
                  <a:pt x="250209" y="4785569"/>
                  <a:pt x="253769" y="4780342"/>
                  <a:pt x="257991" y="4773818"/>
                </a:cubicBezTo>
                <a:close/>
                <a:moveTo>
                  <a:pt x="730690" y="4752373"/>
                </a:moveTo>
                <a:lnTo>
                  <a:pt x="725865" y="4761473"/>
                </a:lnTo>
                <a:lnTo>
                  <a:pt x="720994" y="4769501"/>
                </a:lnTo>
                <a:cubicBezTo>
                  <a:pt x="700611" y="4802909"/>
                  <a:pt x="687683" y="4823709"/>
                  <a:pt x="679749" y="4836198"/>
                </a:cubicBezTo>
                <a:lnTo>
                  <a:pt x="676290" y="4841530"/>
                </a:lnTo>
                <a:lnTo>
                  <a:pt x="676714" y="4840417"/>
                </a:lnTo>
                <a:cubicBezTo>
                  <a:pt x="677033" y="4837037"/>
                  <a:pt x="662401" y="4862381"/>
                  <a:pt x="671288" y="4849239"/>
                </a:cubicBezTo>
                <a:lnTo>
                  <a:pt x="676290" y="4841530"/>
                </a:lnTo>
                <a:lnTo>
                  <a:pt x="674421" y="4846430"/>
                </a:lnTo>
                <a:cubicBezTo>
                  <a:pt x="666584" y="4863988"/>
                  <a:pt x="636103" y="4923712"/>
                  <a:pt x="544507" y="5092811"/>
                </a:cubicBezTo>
                <a:cubicBezTo>
                  <a:pt x="537268" y="5106175"/>
                  <a:pt x="555204" y="5064337"/>
                  <a:pt x="561441" y="5050478"/>
                </a:cubicBezTo>
                <a:lnTo>
                  <a:pt x="591075" y="4986978"/>
                </a:lnTo>
                <a:lnTo>
                  <a:pt x="595307" y="4982745"/>
                </a:lnTo>
                <a:cubicBezTo>
                  <a:pt x="609309" y="4961742"/>
                  <a:pt x="616651" y="4936928"/>
                  <a:pt x="629174" y="4915011"/>
                </a:cubicBezTo>
                <a:cubicBezTo>
                  <a:pt x="662610" y="4856498"/>
                  <a:pt x="692313" y="4809566"/>
                  <a:pt x="716400" y="4773325"/>
                </a:cubicBezTo>
                <a:close/>
                <a:moveTo>
                  <a:pt x="249518" y="4751458"/>
                </a:moveTo>
                <a:lnTo>
                  <a:pt x="248174" y="4754145"/>
                </a:lnTo>
                <a:lnTo>
                  <a:pt x="243336" y="4773498"/>
                </a:lnTo>
                <a:lnTo>
                  <a:pt x="239707" y="4779545"/>
                </a:lnTo>
                <a:lnTo>
                  <a:pt x="235508" y="4792948"/>
                </a:lnTo>
                <a:lnTo>
                  <a:pt x="225922" y="4804218"/>
                </a:lnTo>
                <a:cubicBezTo>
                  <a:pt x="220918" y="4809399"/>
                  <a:pt x="217687" y="4813411"/>
                  <a:pt x="222774" y="4813411"/>
                </a:cubicBezTo>
                <a:lnTo>
                  <a:pt x="226850" y="4810778"/>
                </a:lnTo>
                <a:lnTo>
                  <a:pt x="218506" y="4821858"/>
                </a:lnTo>
                <a:cubicBezTo>
                  <a:pt x="213856" y="4827234"/>
                  <a:pt x="209221" y="4832617"/>
                  <a:pt x="205842" y="4838811"/>
                </a:cubicBezTo>
                <a:lnTo>
                  <a:pt x="242771" y="4758798"/>
                </a:lnTo>
                <a:close/>
                <a:moveTo>
                  <a:pt x="545591" y="4749084"/>
                </a:moveTo>
                <a:lnTo>
                  <a:pt x="529069" y="4774443"/>
                </a:lnTo>
                <a:lnTo>
                  <a:pt x="528357" y="4778189"/>
                </a:lnTo>
                <a:lnTo>
                  <a:pt x="544596" y="4754493"/>
                </a:lnTo>
                <a:close/>
                <a:moveTo>
                  <a:pt x="563875" y="4748372"/>
                </a:moveTo>
                <a:lnTo>
                  <a:pt x="557468" y="4760785"/>
                </a:lnTo>
                <a:lnTo>
                  <a:pt x="557452" y="4761526"/>
                </a:lnTo>
                <a:lnTo>
                  <a:pt x="563870" y="4748391"/>
                </a:lnTo>
                <a:close/>
                <a:moveTo>
                  <a:pt x="489067" y="4746432"/>
                </a:moveTo>
                <a:lnTo>
                  <a:pt x="456830" y="4805945"/>
                </a:lnTo>
                <a:lnTo>
                  <a:pt x="454891" y="4816017"/>
                </a:lnTo>
                <a:lnTo>
                  <a:pt x="490787" y="4756190"/>
                </a:lnTo>
                <a:close/>
                <a:moveTo>
                  <a:pt x="1729642" y="4746051"/>
                </a:moveTo>
                <a:cubicBezTo>
                  <a:pt x="1731127" y="4743300"/>
                  <a:pt x="1728015" y="4748718"/>
                  <a:pt x="1721612" y="4759836"/>
                </a:cubicBezTo>
                <a:lnTo>
                  <a:pt x="1713358" y="4774147"/>
                </a:lnTo>
                <a:lnTo>
                  <a:pt x="1708316" y="4772411"/>
                </a:lnTo>
                <a:lnTo>
                  <a:pt x="1708401" y="4771988"/>
                </a:lnTo>
                <a:lnTo>
                  <a:pt x="1708230" y="4772251"/>
                </a:lnTo>
                <a:lnTo>
                  <a:pt x="1708180" y="4772365"/>
                </a:lnTo>
                <a:lnTo>
                  <a:pt x="1708161" y="4772358"/>
                </a:lnTo>
                <a:lnTo>
                  <a:pt x="1685270" y="4807786"/>
                </a:lnTo>
                <a:lnTo>
                  <a:pt x="1671330" y="4829386"/>
                </a:lnTo>
                <a:lnTo>
                  <a:pt x="1674260" y="4828243"/>
                </a:lnTo>
                <a:lnTo>
                  <a:pt x="1677106" y="4834400"/>
                </a:lnTo>
                <a:lnTo>
                  <a:pt x="1693277" y="4808681"/>
                </a:lnTo>
                <a:lnTo>
                  <a:pt x="1696986" y="4802312"/>
                </a:lnTo>
                <a:lnTo>
                  <a:pt x="1696614" y="4803372"/>
                </a:lnTo>
                <a:lnTo>
                  <a:pt x="1697641" y="4801738"/>
                </a:lnTo>
                <a:lnTo>
                  <a:pt x="1703024" y="4793147"/>
                </a:lnTo>
                <a:lnTo>
                  <a:pt x="1703653" y="4790870"/>
                </a:lnTo>
                <a:lnTo>
                  <a:pt x="1709704" y="4780483"/>
                </a:lnTo>
                <a:lnTo>
                  <a:pt x="1713358" y="4774147"/>
                </a:lnTo>
                <a:lnTo>
                  <a:pt x="1713936" y="4774345"/>
                </a:lnTo>
                <a:lnTo>
                  <a:pt x="1710084" y="4781270"/>
                </a:lnTo>
                <a:lnTo>
                  <a:pt x="1707074" y="4786685"/>
                </a:lnTo>
                <a:lnTo>
                  <a:pt x="1714651" y="4774592"/>
                </a:lnTo>
                <a:lnTo>
                  <a:pt x="1713936" y="4774345"/>
                </a:lnTo>
                <a:lnTo>
                  <a:pt x="1723802" y="4756609"/>
                </a:lnTo>
                <a:cubicBezTo>
                  <a:pt x="1727008" y="4750842"/>
                  <a:pt x="1728900" y="4747426"/>
                  <a:pt x="1729642" y="4746051"/>
                </a:cubicBezTo>
                <a:close/>
                <a:moveTo>
                  <a:pt x="874763" y="4737028"/>
                </a:moveTo>
                <a:lnTo>
                  <a:pt x="858037" y="4762210"/>
                </a:lnTo>
                <a:cubicBezTo>
                  <a:pt x="821966" y="4817283"/>
                  <a:pt x="820033" y="4827016"/>
                  <a:pt x="768934" y="4942861"/>
                </a:cubicBezTo>
                <a:lnTo>
                  <a:pt x="754793" y="4974749"/>
                </a:lnTo>
                <a:lnTo>
                  <a:pt x="730485" y="5017310"/>
                </a:lnTo>
                <a:lnTo>
                  <a:pt x="726150" y="5024871"/>
                </a:lnTo>
                <a:lnTo>
                  <a:pt x="722529" y="5039677"/>
                </a:lnTo>
                <a:lnTo>
                  <a:pt x="719012" y="5054299"/>
                </a:lnTo>
                <a:lnTo>
                  <a:pt x="730563" y="5028852"/>
                </a:lnTo>
                <a:cubicBezTo>
                  <a:pt x="738232" y="5011852"/>
                  <a:pt x="745204" y="4996295"/>
                  <a:pt x="751569" y="4982018"/>
                </a:cubicBezTo>
                <a:lnTo>
                  <a:pt x="754793" y="4974749"/>
                </a:lnTo>
                <a:lnTo>
                  <a:pt x="772540" y="4943675"/>
                </a:lnTo>
                <a:cubicBezTo>
                  <a:pt x="794811" y="4904582"/>
                  <a:pt x="818292" y="4863194"/>
                  <a:pt x="840023" y="4824542"/>
                </a:cubicBezTo>
                <a:lnTo>
                  <a:pt x="869608" y="4771627"/>
                </a:lnTo>
                <a:lnTo>
                  <a:pt x="872782" y="4747058"/>
                </a:lnTo>
                <a:close/>
                <a:moveTo>
                  <a:pt x="1594883" y="4736825"/>
                </a:moveTo>
                <a:cubicBezTo>
                  <a:pt x="1595234" y="4735887"/>
                  <a:pt x="1595140" y="4735832"/>
                  <a:pt x="1594374" y="4737212"/>
                </a:cubicBezTo>
                <a:lnTo>
                  <a:pt x="1581469" y="4759381"/>
                </a:lnTo>
                <a:lnTo>
                  <a:pt x="1533182" y="4816340"/>
                </a:lnTo>
                <a:lnTo>
                  <a:pt x="1494980" y="4866993"/>
                </a:lnTo>
                <a:lnTo>
                  <a:pt x="1489840" y="4876316"/>
                </a:lnTo>
                <a:lnTo>
                  <a:pt x="1458876" y="4927620"/>
                </a:lnTo>
                <a:lnTo>
                  <a:pt x="1397348" y="5040062"/>
                </a:lnTo>
                <a:lnTo>
                  <a:pt x="1427435" y="4994285"/>
                </a:lnTo>
                <a:lnTo>
                  <a:pt x="1434076" y="4984262"/>
                </a:lnTo>
                <a:lnTo>
                  <a:pt x="1437080" y="4978919"/>
                </a:lnTo>
                <a:cubicBezTo>
                  <a:pt x="1453550" y="4950846"/>
                  <a:pt x="1468464" y="4928134"/>
                  <a:pt x="1480432" y="4914275"/>
                </a:cubicBezTo>
                <a:lnTo>
                  <a:pt x="1480468" y="4914243"/>
                </a:lnTo>
                <a:lnTo>
                  <a:pt x="1509039" y="4871124"/>
                </a:lnTo>
                <a:lnTo>
                  <a:pt x="1568680" y="4781350"/>
                </a:lnTo>
                <a:lnTo>
                  <a:pt x="1581469" y="4759381"/>
                </a:lnTo>
                <a:lnTo>
                  <a:pt x="1585907" y="4754145"/>
                </a:lnTo>
                <a:cubicBezTo>
                  <a:pt x="1588783" y="4750385"/>
                  <a:pt x="1593833" y="4739637"/>
                  <a:pt x="1594883" y="4736825"/>
                </a:cubicBezTo>
                <a:close/>
                <a:moveTo>
                  <a:pt x="774370" y="4735823"/>
                </a:moveTo>
                <a:lnTo>
                  <a:pt x="759449" y="4760289"/>
                </a:lnTo>
                <a:lnTo>
                  <a:pt x="757120" y="4774661"/>
                </a:lnTo>
                <a:lnTo>
                  <a:pt x="772205" y="4745862"/>
                </a:lnTo>
                <a:close/>
                <a:moveTo>
                  <a:pt x="162010" y="4735649"/>
                </a:moveTo>
                <a:lnTo>
                  <a:pt x="161641" y="4754919"/>
                </a:lnTo>
                <a:cubicBezTo>
                  <a:pt x="161147" y="4764480"/>
                  <a:pt x="160244" y="4773964"/>
                  <a:pt x="158605" y="4784903"/>
                </a:cubicBezTo>
                <a:cubicBezTo>
                  <a:pt x="156837" y="4796716"/>
                  <a:pt x="154282" y="4808395"/>
                  <a:pt x="152120" y="4820142"/>
                </a:cubicBezTo>
                <a:cubicBezTo>
                  <a:pt x="145884" y="4826852"/>
                  <a:pt x="139173" y="4847394"/>
                  <a:pt x="133412" y="4840272"/>
                </a:cubicBezTo>
                <a:cubicBezTo>
                  <a:pt x="125902" y="4830986"/>
                  <a:pt x="136807" y="4816570"/>
                  <a:pt x="139899" y="4805034"/>
                </a:cubicBezTo>
                <a:cubicBezTo>
                  <a:pt x="141398" y="4799438"/>
                  <a:pt x="145596" y="4794811"/>
                  <a:pt x="147096" y="4789214"/>
                </a:cubicBezTo>
                <a:cubicBezTo>
                  <a:pt x="150188" y="4777678"/>
                  <a:pt x="150223" y="4765438"/>
                  <a:pt x="153583" y="4753977"/>
                </a:cubicBezTo>
                <a:cubicBezTo>
                  <a:pt x="154804" y="4749806"/>
                  <a:pt x="157010" y="4745989"/>
                  <a:pt x="159156" y="4742158"/>
                </a:cubicBezTo>
                <a:close/>
                <a:moveTo>
                  <a:pt x="718542" y="4735335"/>
                </a:moveTo>
                <a:lnTo>
                  <a:pt x="620707" y="4923478"/>
                </a:lnTo>
                <a:lnTo>
                  <a:pt x="591075" y="4986978"/>
                </a:lnTo>
                <a:lnTo>
                  <a:pt x="561441" y="5016612"/>
                </a:lnTo>
                <a:cubicBezTo>
                  <a:pt x="539559" y="5038495"/>
                  <a:pt x="551832" y="5010072"/>
                  <a:pt x="572963" y="4969224"/>
                </a:cubicBezTo>
                <a:lnTo>
                  <a:pt x="601948" y="4914966"/>
                </a:lnTo>
                <a:lnTo>
                  <a:pt x="632319" y="4874795"/>
                </a:lnTo>
                <a:cubicBezTo>
                  <a:pt x="652358" y="4846711"/>
                  <a:pt x="671350" y="4817922"/>
                  <a:pt x="688442" y="4788011"/>
                </a:cubicBezTo>
                <a:close/>
                <a:moveTo>
                  <a:pt x="115387" y="4733241"/>
                </a:moveTo>
                <a:lnTo>
                  <a:pt x="116224" y="4734208"/>
                </a:lnTo>
                <a:lnTo>
                  <a:pt x="117213" y="4734101"/>
                </a:lnTo>
                <a:lnTo>
                  <a:pt x="116746" y="4735721"/>
                </a:lnTo>
                <a:cubicBezTo>
                  <a:pt x="112784" y="4754807"/>
                  <a:pt x="109982" y="4782294"/>
                  <a:pt x="104661" y="4798548"/>
                </a:cubicBezTo>
                <a:cubicBezTo>
                  <a:pt x="98786" y="4816495"/>
                  <a:pt x="96262" y="4836439"/>
                  <a:pt x="85222" y="4851760"/>
                </a:cubicBezTo>
                <a:cubicBezTo>
                  <a:pt x="82099" y="4856095"/>
                  <a:pt x="95759" y="4799192"/>
                  <a:pt x="96751" y="4794949"/>
                </a:cubicBezTo>
                <a:close/>
                <a:moveTo>
                  <a:pt x="194743" y="4731708"/>
                </a:moveTo>
                <a:lnTo>
                  <a:pt x="194233" y="4737561"/>
                </a:lnTo>
                <a:cubicBezTo>
                  <a:pt x="194218" y="4741790"/>
                  <a:pt x="193722" y="4745503"/>
                  <a:pt x="190264" y="4746799"/>
                </a:cubicBezTo>
                <a:cubicBezTo>
                  <a:pt x="188748" y="4747367"/>
                  <a:pt x="187854" y="4746832"/>
                  <a:pt x="187387" y="4745610"/>
                </a:cubicBezTo>
                <a:lnTo>
                  <a:pt x="187257" y="4743358"/>
                </a:lnTo>
                <a:lnTo>
                  <a:pt x="190009" y="4738179"/>
                </a:lnTo>
                <a:close/>
                <a:moveTo>
                  <a:pt x="557403" y="4730956"/>
                </a:moveTo>
                <a:lnTo>
                  <a:pt x="549654" y="4742849"/>
                </a:lnTo>
                <a:lnTo>
                  <a:pt x="549564" y="4743213"/>
                </a:lnTo>
                <a:lnTo>
                  <a:pt x="548271" y="4749131"/>
                </a:lnTo>
                <a:lnTo>
                  <a:pt x="551948" y="4743765"/>
                </a:lnTo>
                <a:lnTo>
                  <a:pt x="555844" y="4738221"/>
                </a:lnTo>
                <a:close/>
                <a:moveTo>
                  <a:pt x="474303" y="4730437"/>
                </a:moveTo>
                <a:lnTo>
                  <a:pt x="470137" y="4736981"/>
                </a:lnTo>
                <a:lnTo>
                  <a:pt x="470035" y="4740432"/>
                </a:lnTo>
                <a:lnTo>
                  <a:pt x="469381" y="4743651"/>
                </a:lnTo>
                <a:lnTo>
                  <a:pt x="473697" y="4734948"/>
                </a:lnTo>
                <a:close/>
                <a:moveTo>
                  <a:pt x="900059" y="4730018"/>
                </a:moveTo>
                <a:lnTo>
                  <a:pt x="896532" y="4734554"/>
                </a:lnTo>
                <a:lnTo>
                  <a:pt x="880885" y="4762168"/>
                </a:lnTo>
                <a:lnTo>
                  <a:pt x="880916" y="4763234"/>
                </a:lnTo>
                <a:lnTo>
                  <a:pt x="882895" y="4782115"/>
                </a:lnTo>
                <a:lnTo>
                  <a:pt x="898983" y="4755971"/>
                </a:lnTo>
                <a:close/>
                <a:moveTo>
                  <a:pt x="697237" y="4729582"/>
                </a:moveTo>
                <a:lnTo>
                  <a:pt x="697826" y="4731077"/>
                </a:lnTo>
                <a:cubicBezTo>
                  <a:pt x="697782" y="4733172"/>
                  <a:pt x="697432" y="4735901"/>
                  <a:pt x="696908" y="4737211"/>
                </a:cubicBezTo>
                <a:cubicBezTo>
                  <a:pt x="686584" y="4763019"/>
                  <a:pt x="676668" y="4789185"/>
                  <a:pt x="663041" y="4813411"/>
                </a:cubicBezTo>
                <a:cubicBezTo>
                  <a:pt x="657091" y="4823991"/>
                  <a:pt x="649790" y="4833702"/>
                  <a:pt x="642334" y="4843321"/>
                </a:cubicBezTo>
                <a:lnTo>
                  <a:pt x="633561" y="4855231"/>
                </a:lnTo>
                <a:lnTo>
                  <a:pt x="637641" y="4847278"/>
                </a:lnTo>
                <a:cubicBezTo>
                  <a:pt x="640647" y="4841111"/>
                  <a:pt x="663303" y="4790626"/>
                  <a:pt x="691871" y="4738348"/>
                </a:cubicBezTo>
                <a:close/>
                <a:moveTo>
                  <a:pt x="532821" y="4726402"/>
                </a:moveTo>
                <a:lnTo>
                  <a:pt x="531173" y="4733450"/>
                </a:lnTo>
                <a:lnTo>
                  <a:pt x="531644" y="4729490"/>
                </a:lnTo>
                <a:close/>
                <a:moveTo>
                  <a:pt x="533134" y="4725580"/>
                </a:moveTo>
                <a:lnTo>
                  <a:pt x="532821" y="4726402"/>
                </a:lnTo>
                <a:lnTo>
                  <a:pt x="532959" y="4725810"/>
                </a:lnTo>
                <a:close/>
                <a:moveTo>
                  <a:pt x="834432" y="4722983"/>
                </a:moveTo>
                <a:lnTo>
                  <a:pt x="830123" y="4729958"/>
                </a:lnTo>
                <a:cubicBezTo>
                  <a:pt x="824429" y="4739226"/>
                  <a:pt x="819399" y="4747488"/>
                  <a:pt x="815441" y="4754146"/>
                </a:cubicBezTo>
                <a:lnTo>
                  <a:pt x="783504" y="4806408"/>
                </a:lnTo>
                <a:lnTo>
                  <a:pt x="786984" y="4800429"/>
                </a:lnTo>
                <a:cubicBezTo>
                  <a:pt x="804783" y="4770308"/>
                  <a:pt x="825658" y="4735753"/>
                  <a:pt x="833173" y="4724555"/>
                </a:cubicBezTo>
                <a:close/>
                <a:moveTo>
                  <a:pt x="486919" y="4720800"/>
                </a:moveTo>
                <a:lnTo>
                  <a:pt x="485155" y="4723797"/>
                </a:lnTo>
                <a:lnTo>
                  <a:pt x="481543" y="4736122"/>
                </a:lnTo>
                <a:cubicBezTo>
                  <a:pt x="477456" y="4746964"/>
                  <a:pt x="475035" y="4759273"/>
                  <a:pt x="467147" y="4767761"/>
                </a:cubicBezTo>
                <a:cubicBezTo>
                  <a:pt x="462120" y="4773170"/>
                  <a:pt x="471414" y="4753530"/>
                  <a:pt x="472190" y="4746186"/>
                </a:cubicBezTo>
                <a:lnTo>
                  <a:pt x="472253" y="4745720"/>
                </a:lnTo>
                <a:lnTo>
                  <a:pt x="467229" y="4754256"/>
                </a:lnTo>
                <a:lnTo>
                  <a:pt x="458672" y="4796429"/>
                </a:lnTo>
                <a:lnTo>
                  <a:pt x="467334" y="4777549"/>
                </a:lnTo>
                <a:cubicBezTo>
                  <a:pt x="478758" y="4751648"/>
                  <a:pt x="481337" y="4742625"/>
                  <a:pt x="484223" y="4735879"/>
                </a:cubicBezTo>
                <a:lnTo>
                  <a:pt x="487439" y="4730534"/>
                </a:lnTo>
                <a:close/>
                <a:moveTo>
                  <a:pt x="583662" y="4717434"/>
                </a:moveTo>
                <a:lnTo>
                  <a:pt x="576806" y="4729567"/>
                </a:lnTo>
                <a:lnTo>
                  <a:pt x="575037" y="4740472"/>
                </a:lnTo>
                <a:lnTo>
                  <a:pt x="575436" y="4751343"/>
                </a:lnTo>
                <a:lnTo>
                  <a:pt x="578374" y="4745678"/>
                </a:lnTo>
                <a:lnTo>
                  <a:pt x="582230" y="4737966"/>
                </a:lnTo>
                <a:lnTo>
                  <a:pt x="583629" y="4731166"/>
                </a:lnTo>
                <a:close/>
                <a:moveTo>
                  <a:pt x="566237" y="4717399"/>
                </a:moveTo>
                <a:lnTo>
                  <a:pt x="560670" y="4725943"/>
                </a:lnTo>
                <a:lnTo>
                  <a:pt x="559741" y="4732673"/>
                </a:lnTo>
                <a:lnTo>
                  <a:pt x="566817" y="4722605"/>
                </a:lnTo>
                <a:lnTo>
                  <a:pt x="566416" y="4717454"/>
                </a:lnTo>
                <a:close/>
                <a:moveTo>
                  <a:pt x="955351" y="4717067"/>
                </a:moveTo>
                <a:cubicBezTo>
                  <a:pt x="947939" y="4722761"/>
                  <a:pt x="932270" y="4750865"/>
                  <a:pt x="925508" y="4762611"/>
                </a:cubicBezTo>
                <a:lnTo>
                  <a:pt x="860411" y="4884125"/>
                </a:lnTo>
                <a:lnTo>
                  <a:pt x="853873" y="4919641"/>
                </a:lnTo>
                <a:lnTo>
                  <a:pt x="870458" y="4882670"/>
                </a:lnTo>
                <a:cubicBezTo>
                  <a:pt x="891304" y="4839081"/>
                  <a:pt x="907537" y="4815073"/>
                  <a:pt x="950907" y="4745679"/>
                </a:cubicBezTo>
                <a:lnTo>
                  <a:pt x="955675" y="4738313"/>
                </a:lnTo>
                <a:lnTo>
                  <a:pt x="955670" y="4738336"/>
                </a:lnTo>
                <a:cubicBezTo>
                  <a:pt x="948791" y="4755644"/>
                  <a:pt x="933975" y="4771078"/>
                  <a:pt x="925507" y="4788011"/>
                </a:cubicBezTo>
                <a:lnTo>
                  <a:pt x="854054" y="4926513"/>
                </a:lnTo>
                <a:lnTo>
                  <a:pt x="854303" y="4938179"/>
                </a:lnTo>
                <a:lnTo>
                  <a:pt x="854110" y="4939021"/>
                </a:lnTo>
                <a:lnTo>
                  <a:pt x="894528" y="4865720"/>
                </a:lnTo>
                <a:cubicBezTo>
                  <a:pt x="945730" y="4771576"/>
                  <a:pt x="985712" y="4694040"/>
                  <a:pt x="964517" y="4724654"/>
                </a:cubicBezTo>
                <a:lnTo>
                  <a:pt x="955675" y="4738313"/>
                </a:lnTo>
                <a:lnTo>
                  <a:pt x="959374" y="4720278"/>
                </a:lnTo>
                <a:cubicBezTo>
                  <a:pt x="959375" y="4715760"/>
                  <a:pt x="957822" y="4715169"/>
                  <a:pt x="955351" y="4717067"/>
                </a:cubicBezTo>
                <a:close/>
                <a:moveTo>
                  <a:pt x="200952" y="4716397"/>
                </a:moveTo>
                <a:lnTo>
                  <a:pt x="201062" y="4723069"/>
                </a:lnTo>
                <a:lnTo>
                  <a:pt x="194743" y="4731708"/>
                </a:lnTo>
                <a:lnTo>
                  <a:pt x="195307" y="4725225"/>
                </a:lnTo>
                <a:close/>
                <a:moveTo>
                  <a:pt x="533324" y="4715382"/>
                </a:moveTo>
                <a:lnTo>
                  <a:pt x="531432" y="4718851"/>
                </a:lnTo>
                <a:lnTo>
                  <a:pt x="523583" y="4730544"/>
                </a:lnTo>
                <a:lnTo>
                  <a:pt x="523229" y="4733888"/>
                </a:lnTo>
                <a:lnTo>
                  <a:pt x="531432" y="4718851"/>
                </a:lnTo>
                <a:lnTo>
                  <a:pt x="533230" y="4716172"/>
                </a:lnTo>
                <a:close/>
                <a:moveTo>
                  <a:pt x="537615" y="4715056"/>
                </a:moveTo>
                <a:lnTo>
                  <a:pt x="535488" y="4722477"/>
                </a:lnTo>
                <a:lnTo>
                  <a:pt x="533134" y="4725580"/>
                </a:lnTo>
                <a:lnTo>
                  <a:pt x="535943" y="4718203"/>
                </a:lnTo>
                <a:close/>
                <a:moveTo>
                  <a:pt x="471250" y="4712474"/>
                </a:moveTo>
                <a:cubicBezTo>
                  <a:pt x="470904" y="4713922"/>
                  <a:pt x="470734" y="4716753"/>
                  <a:pt x="470634" y="4720135"/>
                </a:cubicBezTo>
                <a:lnTo>
                  <a:pt x="470400" y="4728059"/>
                </a:lnTo>
                <a:lnTo>
                  <a:pt x="473814" y="4722674"/>
                </a:lnTo>
                <a:lnTo>
                  <a:pt x="472921" y="4713104"/>
                </a:lnTo>
                <a:cubicBezTo>
                  <a:pt x="472118" y="4710959"/>
                  <a:pt x="471596" y="4711025"/>
                  <a:pt x="471250" y="4712474"/>
                </a:cubicBezTo>
                <a:close/>
                <a:moveTo>
                  <a:pt x="212389" y="4712044"/>
                </a:moveTo>
                <a:lnTo>
                  <a:pt x="212481" y="4714246"/>
                </a:lnTo>
                <a:cubicBezTo>
                  <a:pt x="212881" y="4726087"/>
                  <a:pt x="212144" y="4731388"/>
                  <a:pt x="206085" y="4753996"/>
                </a:cubicBezTo>
                <a:lnTo>
                  <a:pt x="204174" y="4758194"/>
                </a:lnTo>
                <a:lnTo>
                  <a:pt x="204094" y="4756380"/>
                </a:lnTo>
                <a:cubicBezTo>
                  <a:pt x="203865" y="4752546"/>
                  <a:pt x="203707" y="4749538"/>
                  <a:pt x="203928" y="4748242"/>
                </a:cubicBezTo>
                <a:close/>
                <a:moveTo>
                  <a:pt x="582359" y="4710557"/>
                </a:moveTo>
                <a:lnTo>
                  <a:pt x="578733" y="4717978"/>
                </a:lnTo>
                <a:lnTo>
                  <a:pt x="578625" y="4718343"/>
                </a:lnTo>
                <a:lnTo>
                  <a:pt x="578283" y="4720455"/>
                </a:lnTo>
                <a:lnTo>
                  <a:pt x="578374" y="4720278"/>
                </a:lnTo>
                <a:lnTo>
                  <a:pt x="583350" y="4710881"/>
                </a:lnTo>
                <a:close/>
                <a:moveTo>
                  <a:pt x="165119" y="4710488"/>
                </a:moveTo>
                <a:lnTo>
                  <a:pt x="165235" y="4711863"/>
                </a:lnTo>
                <a:lnTo>
                  <a:pt x="164380" y="4730247"/>
                </a:lnTo>
                <a:lnTo>
                  <a:pt x="162010" y="4735649"/>
                </a:lnTo>
                <a:lnTo>
                  <a:pt x="162224" y="4724492"/>
                </a:lnTo>
                <a:lnTo>
                  <a:pt x="161973" y="4717661"/>
                </a:lnTo>
                <a:lnTo>
                  <a:pt x="163668" y="4710828"/>
                </a:lnTo>
                <a:cubicBezTo>
                  <a:pt x="164338" y="4709354"/>
                  <a:pt x="164811" y="4709438"/>
                  <a:pt x="165119" y="4710488"/>
                </a:cubicBezTo>
                <a:close/>
                <a:moveTo>
                  <a:pt x="732893" y="4710220"/>
                </a:moveTo>
                <a:lnTo>
                  <a:pt x="718542" y="4735335"/>
                </a:lnTo>
                <a:lnTo>
                  <a:pt x="730774" y="4711811"/>
                </a:lnTo>
                <a:close/>
                <a:moveTo>
                  <a:pt x="877332" y="4705778"/>
                </a:moveTo>
                <a:cubicBezTo>
                  <a:pt x="877355" y="4706230"/>
                  <a:pt x="876547" y="4708131"/>
                  <a:pt x="874707" y="4711811"/>
                </a:cubicBezTo>
                <a:lnTo>
                  <a:pt x="858639" y="4740908"/>
                </a:lnTo>
                <a:lnTo>
                  <a:pt x="823909" y="4796477"/>
                </a:lnTo>
                <a:lnTo>
                  <a:pt x="837455" y="4770893"/>
                </a:lnTo>
                <a:cubicBezTo>
                  <a:pt x="854182" y="4740985"/>
                  <a:pt x="877207" y="4703406"/>
                  <a:pt x="877332" y="4705778"/>
                </a:cubicBezTo>
                <a:close/>
                <a:moveTo>
                  <a:pt x="128430" y="4704342"/>
                </a:moveTo>
                <a:lnTo>
                  <a:pt x="126474" y="4723392"/>
                </a:lnTo>
                <a:lnTo>
                  <a:pt x="119789" y="4733826"/>
                </a:lnTo>
                <a:lnTo>
                  <a:pt x="117213" y="4734101"/>
                </a:lnTo>
                <a:lnTo>
                  <a:pt x="121231" y="4720161"/>
                </a:lnTo>
                <a:close/>
                <a:moveTo>
                  <a:pt x="540182" y="4702807"/>
                </a:moveTo>
                <a:lnTo>
                  <a:pt x="536951" y="4708732"/>
                </a:lnTo>
                <a:lnTo>
                  <a:pt x="536932" y="4708813"/>
                </a:lnTo>
                <a:lnTo>
                  <a:pt x="536278" y="4711610"/>
                </a:lnTo>
                <a:lnTo>
                  <a:pt x="539437" y="4706883"/>
                </a:lnTo>
                <a:close/>
                <a:moveTo>
                  <a:pt x="632019" y="4702035"/>
                </a:moveTo>
                <a:lnTo>
                  <a:pt x="619208" y="4723584"/>
                </a:lnTo>
                <a:lnTo>
                  <a:pt x="613402" y="4734164"/>
                </a:lnTo>
                <a:lnTo>
                  <a:pt x="608061" y="4756637"/>
                </a:lnTo>
                <a:lnTo>
                  <a:pt x="619712" y="4730907"/>
                </a:lnTo>
                <a:lnTo>
                  <a:pt x="630844" y="4707831"/>
                </a:lnTo>
                <a:lnTo>
                  <a:pt x="631147" y="4706332"/>
                </a:lnTo>
                <a:close/>
                <a:moveTo>
                  <a:pt x="942768" y="4701765"/>
                </a:moveTo>
                <a:cubicBezTo>
                  <a:pt x="938643" y="4708295"/>
                  <a:pt x="923392" y="4735095"/>
                  <a:pt x="917042" y="4745678"/>
                </a:cubicBezTo>
                <a:lnTo>
                  <a:pt x="879488" y="4815712"/>
                </a:lnTo>
                <a:lnTo>
                  <a:pt x="877288" y="4825120"/>
                </a:lnTo>
                <a:lnTo>
                  <a:pt x="942441" y="4703345"/>
                </a:lnTo>
                <a:cubicBezTo>
                  <a:pt x="944281" y="4699665"/>
                  <a:pt x="944143" y="4699589"/>
                  <a:pt x="942768" y="4701765"/>
                </a:cubicBezTo>
                <a:close/>
                <a:moveTo>
                  <a:pt x="329874" y="4700811"/>
                </a:moveTo>
                <a:lnTo>
                  <a:pt x="329253" y="4702052"/>
                </a:lnTo>
                <a:lnTo>
                  <a:pt x="330888" y="4702032"/>
                </a:lnTo>
                <a:cubicBezTo>
                  <a:pt x="331927" y="4701859"/>
                  <a:pt x="331999" y="4701494"/>
                  <a:pt x="330525" y="4700823"/>
                </a:cubicBezTo>
                <a:close/>
                <a:moveTo>
                  <a:pt x="319460" y="4700612"/>
                </a:moveTo>
                <a:lnTo>
                  <a:pt x="318935" y="4701841"/>
                </a:lnTo>
                <a:lnTo>
                  <a:pt x="320425" y="4701899"/>
                </a:lnTo>
                <a:lnTo>
                  <a:pt x="321131" y="4700644"/>
                </a:lnTo>
                <a:close/>
                <a:moveTo>
                  <a:pt x="507386" y="4700143"/>
                </a:moveTo>
                <a:lnTo>
                  <a:pt x="507448" y="4700172"/>
                </a:lnTo>
                <a:cubicBezTo>
                  <a:pt x="505757" y="4703373"/>
                  <a:pt x="505763" y="4703366"/>
                  <a:pt x="506791" y="4701337"/>
                </a:cubicBezTo>
                <a:close/>
                <a:moveTo>
                  <a:pt x="883051" y="4695061"/>
                </a:moveTo>
                <a:lnTo>
                  <a:pt x="843198" y="4754261"/>
                </a:lnTo>
                <a:cubicBezTo>
                  <a:pt x="806914" y="4810599"/>
                  <a:pt x="780215" y="4859809"/>
                  <a:pt x="749633" y="4919931"/>
                </a:cubicBezTo>
                <a:lnTo>
                  <a:pt x="738864" y="4941397"/>
                </a:lnTo>
                <a:lnTo>
                  <a:pt x="738791" y="4941736"/>
                </a:lnTo>
                <a:lnTo>
                  <a:pt x="741740" y="4936236"/>
                </a:lnTo>
                <a:cubicBezTo>
                  <a:pt x="755207" y="4911161"/>
                  <a:pt x="768454" y="4886873"/>
                  <a:pt x="781575" y="4864211"/>
                </a:cubicBezTo>
                <a:lnTo>
                  <a:pt x="823906" y="4796481"/>
                </a:lnTo>
                <a:lnTo>
                  <a:pt x="800938" y="4844715"/>
                </a:lnTo>
                <a:lnTo>
                  <a:pt x="790042" y="4864211"/>
                </a:lnTo>
                <a:cubicBezTo>
                  <a:pt x="775065" y="4893417"/>
                  <a:pt x="761621" y="4923387"/>
                  <a:pt x="748059" y="4953295"/>
                </a:cubicBezTo>
                <a:lnTo>
                  <a:pt x="731465" y="4987784"/>
                </a:lnTo>
                <a:lnTo>
                  <a:pt x="727644" y="4994421"/>
                </a:lnTo>
                <a:lnTo>
                  <a:pt x="727937" y="4995118"/>
                </a:lnTo>
                <a:lnTo>
                  <a:pt x="731465" y="4987784"/>
                </a:lnTo>
                <a:lnTo>
                  <a:pt x="739242" y="4974278"/>
                </a:lnTo>
                <a:lnTo>
                  <a:pt x="800938" y="4844715"/>
                </a:lnTo>
                <a:lnTo>
                  <a:pt x="832572" y="4788113"/>
                </a:lnTo>
                <a:lnTo>
                  <a:pt x="858639" y="4740908"/>
                </a:lnTo>
                <a:lnTo>
                  <a:pt x="866241" y="4728746"/>
                </a:lnTo>
                <a:cubicBezTo>
                  <a:pt x="869488" y="4723334"/>
                  <a:pt x="875532" y="4712282"/>
                  <a:pt x="879858" y="4703875"/>
                </a:cubicBezTo>
                <a:lnTo>
                  <a:pt x="882314" y="4698797"/>
                </a:lnTo>
                <a:close/>
                <a:moveTo>
                  <a:pt x="299070" y="4694594"/>
                </a:moveTo>
                <a:lnTo>
                  <a:pt x="290508" y="4720278"/>
                </a:lnTo>
                <a:cubicBezTo>
                  <a:pt x="289682" y="4722094"/>
                  <a:pt x="281133" y="4736586"/>
                  <a:pt x="271775" y="4751844"/>
                </a:cubicBezTo>
                <a:lnTo>
                  <a:pt x="271230" y="4752712"/>
                </a:lnTo>
                <a:lnTo>
                  <a:pt x="273574" y="4745678"/>
                </a:lnTo>
                <a:cubicBezTo>
                  <a:pt x="290420" y="4705248"/>
                  <a:pt x="294132" y="4699940"/>
                  <a:pt x="298127" y="4695752"/>
                </a:cubicBezTo>
                <a:close/>
                <a:moveTo>
                  <a:pt x="903184" y="4694474"/>
                </a:moveTo>
                <a:lnTo>
                  <a:pt x="880592" y="4728264"/>
                </a:lnTo>
                <a:lnTo>
                  <a:pt x="879980" y="4731239"/>
                </a:lnTo>
                <a:lnTo>
                  <a:pt x="880580" y="4751716"/>
                </a:lnTo>
                <a:lnTo>
                  <a:pt x="897016" y="4721826"/>
                </a:lnTo>
                <a:lnTo>
                  <a:pt x="901076" y="4714191"/>
                </a:lnTo>
                <a:close/>
                <a:moveTo>
                  <a:pt x="938157" y="4683298"/>
                </a:moveTo>
                <a:cubicBezTo>
                  <a:pt x="937546" y="4683222"/>
                  <a:pt x="936206" y="4684180"/>
                  <a:pt x="933974" y="4686411"/>
                </a:cubicBezTo>
                <a:lnTo>
                  <a:pt x="903465" y="4725640"/>
                </a:lnTo>
                <a:lnTo>
                  <a:pt x="901815" y="4746583"/>
                </a:lnTo>
                <a:lnTo>
                  <a:pt x="901243" y="4752207"/>
                </a:lnTo>
                <a:lnTo>
                  <a:pt x="913193" y="4731806"/>
                </a:lnTo>
                <a:cubicBezTo>
                  <a:pt x="926084" y="4709876"/>
                  <a:pt x="941218" y="4683675"/>
                  <a:pt x="938157" y="4683298"/>
                </a:cubicBezTo>
                <a:close/>
                <a:moveTo>
                  <a:pt x="500121" y="4681184"/>
                </a:moveTo>
                <a:lnTo>
                  <a:pt x="495952" y="4687759"/>
                </a:lnTo>
                <a:lnTo>
                  <a:pt x="495383" y="4689384"/>
                </a:lnTo>
                <a:lnTo>
                  <a:pt x="495164" y="4689003"/>
                </a:lnTo>
                <a:lnTo>
                  <a:pt x="488411" y="4699653"/>
                </a:lnTo>
                <a:lnTo>
                  <a:pt x="493691" y="4686454"/>
                </a:lnTo>
                <a:lnTo>
                  <a:pt x="493416" y="4685978"/>
                </a:lnTo>
                <a:cubicBezTo>
                  <a:pt x="491623" y="4682197"/>
                  <a:pt x="489836" y="4679428"/>
                  <a:pt x="487318" y="4681464"/>
                </a:cubicBezTo>
                <a:lnTo>
                  <a:pt x="486393" y="4682851"/>
                </a:lnTo>
                <a:lnTo>
                  <a:pt x="478761" y="4696804"/>
                </a:lnTo>
                <a:lnTo>
                  <a:pt x="482453" y="4706656"/>
                </a:lnTo>
                <a:lnTo>
                  <a:pt x="483439" y="4707495"/>
                </a:lnTo>
                <a:lnTo>
                  <a:pt x="488411" y="4699653"/>
                </a:lnTo>
                <a:lnTo>
                  <a:pt x="484809" y="4708659"/>
                </a:lnTo>
                <a:lnTo>
                  <a:pt x="486987" y="4710513"/>
                </a:lnTo>
                <a:lnTo>
                  <a:pt x="488448" y="4708218"/>
                </a:lnTo>
                <a:lnTo>
                  <a:pt x="489220" y="4707012"/>
                </a:lnTo>
                <a:lnTo>
                  <a:pt x="495383" y="4689384"/>
                </a:lnTo>
                <a:lnTo>
                  <a:pt x="496867" y="4691951"/>
                </a:lnTo>
                <a:lnTo>
                  <a:pt x="491962" y="4702732"/>
                </a:lnTo>
                <a:lnTo>
                  <a:pt x="497815" y="4693591"/>
                </a:lnTo>
                <a:lnTo>
                  <a:pt x="496867" y="4691951"/>
                </a:lnTo>
                <a:lnTo>
                  <a:pt x="497383" y="4690818"/>
                </a:lnTo>
                <a:close/>
                <a:moveTo>
                  <a:pt x="644470" y="4681092"/>
                </a:moveTo>
                <a:lnTo>
                  <a:pt x="640844" y="4687191"/>
                </a:lnTo>
                <a:lnTo>
                  <a:pt x="639613" y="4690451"/>
                </a:lnTo>
                <a:lnTo>
                  <a:pt x="644536" y="4681172"/>
                </a:lnTo>
                <a:close/>
                <a:moveTo>
                  <a:pt x="775839" y="4678875"/>
                </a:moveTo>
                <a:lnTo>
                  <a:pt x="757468" y="4709394"/>
                </a:lnTo>
                <a:lnTo>
                  <a:pt x="737012" y="4743104"/>
                </a:lnTo>
                <a:lnTo>
                  <a:pt x="730690" y="4752373"/>
                </a:lnTo>
                <a:lnTo>
                  <a:pt x="747707" y="4720279"/>
                </a:lnTo>
                <a:cubicBezTo>
                  <a:pt x="751935" y="4712108"/>
                  <a:pt x="758935" y="4700229"/>
                  <a:pt x="766762" y="4687500"/>
                </a:cubicBezTo>
                <a:lnTo>
                  <a:pt x="769470" y="4683230"/>
                </a:lnTo>
                <a:close/>
                <a:moveTo>
                  <a:pt x="558657" y="4678288"/>
                </a:moveTo>
                <a:lnTo>
                  <a:pt x="552622" y="4688501"/>
                </a:lnTo>
                <a:lnTo>
                  <a:pt x="539511" y="4711489"/>
                </a:lnTo>
                <a:lnTo>
                  <a:pt x="537615" y="4715056"/>
                </a:lnTo>
                <a:lnTo>
                  <a:pt x="537756" y="4714569"/>
                </a:lnTo>
                <a:lnTo>
                  <a:pt x="535037" y="4719335"/>
                </a:lnTo>
                <a:lnTo>
                  <a:pt x="534073" y="4721046"/>
                </a:lnTo>
                <a:lnTo>
                  <a:pt x="532959" y="4725810"/>
                </a:lnTo>
                <a:lnTo>
                  <a:pt x="531919" y="4727179"/>
                </a:lnTo>
                <a:lnTo>
                  <a:pt x="532268" y="4724245"/>
                </a:lnTo>
                <a:lnTo>
                  <a:pt x="527235" y="4733175"/>
                </a:lnTo>
                <a:lnTo>
                  <a:pt x="527542" y="4732948"/>
                </a:lnTo>
                <a:lnTo>
                  <a:pt x="531919" y="4727179"/>
                </a:lnTo>
                <a:lnTo>
                  <a:pt x="531644" y="4729490"/>
                </a:lnTo>
                <a:lnTo>
                  <a:pt x="528290" y="4738298"/>
                </a:lnTo>
                <a:cubicBezTo>
                  <a:pt x="527809" y="4742851"/>
                  <a:pt x="525558" y="4756356"/>
                  <a:pt x="526846" y="4751960"/>
                </a:cubicBezTo>
                <a:lnTo>
                  <a:pt x="531173" y="4733450"/>
                </a:lnTo>
                <a:lnTo>
                  <a:pt x="530973" y="4735128"/>
                </a:lnTo>
                <a:lnTo>
                  <a:pt x="529670" y="4744480"/>
                </a:lnTo>
                <a:lnTo>
                  <a:pt x="529402" y="4745613"/>
                </a:lnTo>
                <a:cubicBezTo>
                  <a:pt x="529330" y="4746188"/>
                  <a:pt x="529375" y="4746303"/>
                  <a:pt x="529611" y="4744906"/>
                </a:cubicBezTo>
                <a:lnTo>
                  <a:pt x="529670" y="4744480"/>
                </a:lnTo>
                <a:lnTo>
                  <a:pt x="529888" y="4743559"/>
                </a:lnTo>
                <a:cubicBezTo>
                  <a:pt x="530116" y="4743115"/>
                  <a:pt x="530382" y="4743263"/>
                  <a:pt x="530613" y="4745053"/>
                </a:cubicBezTo>
                <a:lnTo>
                  <a:pt x="530861" y="4748928"/>
                </a:lnTo>
                <a:lnTo>
                  <a:pt x="545867" y="4725100"/>
                </a:lnTo>
                <a:lnTo>
                  <a:pt x="560618" y="4696476"/>
                </a:lnTo>
                <a:lnTo>
                  <a:pt x="562754" y="4690531"/>
                </a:lnTo>
                <a:lnTo>
                  <a:pt x="562824" y="4690682"/>
                </a:lnTo>
                <a:lnTo>
                  <a:pt x="565050" y="4683920"/>
                </a:lnTo>
                <a:lnTo>
                  <a:pt x="564992" y="4678617"/>
                </a:lnTo>
                <a:close/>
                <a:moveTo>
                  <a:pt x="552939" y="4678016"/>
                </a:moveTo>
                <a:lnTo>
                  <a:pt x="550836" y="4682223"/>
                </a:lnTo>
                <a:lnTo>
                  <a:pt x="553437" y="4680064"/>
                </a:lnTo>
                <a:lnTo>
                  <a:pt x="552377" y="4684397"/>
                </a:lnTo>
                <a:lnTo>
                  <a:pt x="548748" y="4692945"/>
                </a:lnTo>
                <a:lnTo>
                  <a:pt x="550164" y="4690827"/>
                </a:lnTo>
                <a:lnTo>
                  <a:pt x="557672" y="4678237"/>
                </a:lnTo>
                <a:lnTo>
                  <a:pt x="555757" y="4678138"/>
                </a:lnTo>
                <a:lnTo>
                  <a:pt x="553437" y="4680064"/>
                </a:lnTo>
                <a:lnTo>
                  <a:pt x="553824" y="4678480"/>
                </a:lnTo>
                <a:close/>
                <a:moveTo>
                  <a:pt x="780500" y="4677402"/>
                </a:moveTo>
                <a:lnTo>
                  <a:pt x="779536" y="4680687"/>
                </a:lnTo>
                <a:lnTo>
                  <a:pt x="781268" y="4677531"/>
                </a:lnTo>
                <a:close/>
                <a:moveTo>
                  <a:pt x="312456" y="4675212"/>
                </a:moveTo>
                <a:lnTo>
                  <a:pt x="308470" y="4681919"/>
                </a:lnTo>
                <a:lnTo>
                  <a:pt x="308465" y="4682005"/>
                </a:lnTo>
                <a:lnTo>
                  <a:pt x="307891" y="4685511"/>
                </a:lnTo>
                <a:lnTo>
                  <a:pt x="312390" y="4676513"/>
                </a:lnTo>
                <a:close/>
                <a:moveTo>
                  <a:pt x="503250" y="4668793"/>
                </a:moveTo>
                <a:cubicBezTo>
                  <a:pt x="503401" y="4667633"/>
                  <a:pt x="503190" y="4667564"/>
                  <a:pt x="502425" y="4669244"/>
                </a:cubicBezTo>
                <a:lnTo>
                  <a:pt x="501035" y="4673223"/>
                </a:lnTo>
                <a:lnTo>
                  <a:pt x="503091" y="4669522"/>
                </a:lnTo>
                <a:close/>
                <a:moveTo>
                  <a:pt x="924032" y="4664579"/>
                </a:moveTo>
                <a:cubicBezTo>
                  <a:pt x="921287" y="4667817"/>
                  <a:pt x="916259" y="4674885"/>
                  <a:pt x="908574" y="4686411"/>
                </a:cubicBezTo>
                <a:lnTo>
                  <a:pt x="906197" y="4689967"/>
                </a:lnTo>
                <a:lnTo>
                  <a:pt x="905885" y="4695289"/>
                </a:lnTo>
                <a:lnTo>
                  <a:pt x="904956" y="4706894"/>
                </a:lnTo>
                <a:lnTo>
                  <a:pt x="916035" y="4686061"/>
                </a:lnTo>
                <a:cubicBezTo>
                  <a:pt x="925869" y="4666939"/>
                  <a:pt x="929520" y="4658101"/>
                  <a:pt x="924032" y="4664579"/>
                </a:cubicBezTo>
                <a:close/>
                <a:moveTo>
                  <a:pt x="526253" y="4664056"/>
                </a:moveTo>
                <a:lnTo>
                  <a:pt x="526390" y="4664293"/>
                </a:lnTo>
                <a:lnTo>
                  <a:pt x="512004" y="4691544"/>
                </a:lnTo>
                <a:lnTo>
                  <a:pt x="513005" y="4688816"/>
                </a:lnTo>
                <a:lnTo>
                  <a:pt x="519830" y="4674427"/>
                </a:lnTo>
                <a:lnTo>
                  <a:pt x="520561" y="4672630"/>
                </a:lnTo>
                <a:lnTo>
                  <a:pt x="523144" y="4667512"/>
                </a:lnTo>
                <a:cubicBezTo>
                  <a:pt x="524390" y="4665604"/>
                  <a:pt x="525468" y="4664349"/>
                  <a:pt x="526253" y="4664056"/>
                </a:cubicBezTo>
                <a:close/>
                <a:moveTo>
                  <a:pt x="550081" y="4662358"/>
                </a:moveTo>
                <a:lnTo>
                  <a:pt x="546253" y="4665818"/>
                </a:lnTo>
                <a:lnTo>
                  <a:pt x="538958" y="4674237"/>
                </a:lnTo>
                <a:lnTo>
                  <a:pt x="537547" y="4676794"/>
                </a:lnTo>
                <a:lnTo>
                  <a:pt x="537483" y="4677387"/>
                </a:lnTo>
                <a:lnTo>
                  <a:pt x="546988" y="4667335"/>
                </a:lnTo>
                <a:lnTo>
                  <a:pt x="536790" y="4683747"/>
                </a:lnTo>
                <a:lnTo>
                  <a:pt x="535336" y="4697071"/>
                </a:lnTo>
                <a:lnTo>
                  <a:pt x="551672" y="4668031"/>
                </a:lnTo>
                <a:lnTo>
                  <a:pt x="552771" y="4663510"/>
                </a:lnTo>
                <a:lnTo>
                  <a:pt x="551354" y="4662847"/>
                </a:lnTo>
                <a:lnTo>
                  <a:pt x="548767" y="4665455"/>
                </a:lnTo>
                <a:lnTo>
                  <a:pt x="546988" y="4667335"/>
                </a:lnTo>
                <a:close/>
                <a:moveTo>
                  <a:pt x="620090" y="4654058"/>
                </a:moveTo>
                <a:lnTo>
                  <a:pt x="619499" y="4655080"/>
                </a:lnTo>
                <a:lnTo>
                  <a:pt x="616364" y="4668491"/>
                </a:lnTo>
                <a:lnTo>
                  <a:pt x="612121" y="4674293"/>
                </a:lnTo>
                <a:cubicBezTo>
                  <a:pt x="602982" y="4686596"/>
                  <a:pt x="607150" y="4680240"/>
                  <a:pt x="603872" y="4692536"/>
                </a:cubicBezTo>
                <a:lnTo>
                  <a:pt x="601822" y="4698781"/>
                </a:lnTo>
                <a:lnTo>
                  <a:pt x="615836" y="4670755"/>
                </a:lnTo>
                <a:lnTo>
                  <a:pt x="616364" y="4668491"/>
                </a:lnTo>
                <a:lnTo>
                  <a:pt x="618271" y="4665883"/>
                </a:lnTo>
                <a:lnTo>
                  <a:pt x="618993" y="4664439"/>
                </a:lnTo>
                <a:close/>
                <a:moveTo>
                  <a:pt x="788791" y="4652762"/>
                </a:moveTo>
                <a:lnTo>
                  <a:pt x="786802" y="4655897"/>
                </a:lnTo>
                <a:lnTo>
                  <a:pt x="784081" y="4665180"/>
                </a:lnTo>
                <a:lnTo>
                  <a:pt x="788201" y="4658335"/>
                </a:lnTo>
                <a:close/>
                <a:moveTo>
                  <a:pt x="311139" y="4649265"/>
                </a:moveTo>
                <a:lnTo>
                  <a:pt x="308643" y="4653555"/>
                </a:lnTo>
                <a:lnTo>
                  <a:pt x="308171" y="4654411"/>
                </a:lnTo>
                <a:lnTo>
                  <a:pt x="309684" y="4662697"/>
                </a:lnTo>
                <a:lnTo>
                  <a:pt x="309559" y="4664665"/>
                </a:lnTo>
                <a:lnTo>
                  <a:pt x="311679" y="4659848"/>
                </a:lnTo>
                <a:close/>
                <a:moveTo>
                  <a:pt x="829259" y="4645238"/>
                </a:moveTo>
                <a:lnTo>
                  <a:pt x="825396" y="4650665"/>
                </a:lnTo>
                <a:lnTo>
                  <a:pt x="821744" y="4656980"/>
                </a:lnTo>
                <a:lnTo>
                  <a:pt x="815328" y="4661224"/>
                </a:lnTo>
                <a:lnTo>
                  <a:pt x="815442" y="4661011"/>
                </a:lnTo>
                <a:cubicBezTo>
                  <a:pt x="817832" y="4655432"/>
                  <a:pt x="817180" y="4655057"/>
                  <a:pt x="814658" y="4657956"/>
                </a:cubicBezTo>
                <a:lnTo>
                  <a:pt x="809501" y="4665077"/>
                </a:lnTo>
                <a:lnTo>
                  <a:pt x="799540" y="4671664"/>
                </a:lnTo>
                <a:lnTo>
                  <a:pt x="797054" y="4683051"/>
                </a:lnTo>
                <a:lnTo>
                  <a:pt x="802653" y="4674535"/>
                </a:lnTo>
                <a:lnTo>
                  <a:pt x="809501" y="4665077"/>
                </a:lnTo>
                <a:lnTo>
                  <a:pt x="815328" y="4661224"/>
                </a:lnTo>
                <a:lnTo>
                  <a:pt x="792483" y="4703992"/>
                </a:lnTo>
                <a:lnTo>
                  <a:pt x="791222" y="4709769"/>
                </a:lnTo>
                <a:lnTo>
                  <a:pt x="821744" y="4656980"/>
                </a:lnTo>
                <a:lnTo>
                  <a:pt x="827716" y="4653031"/>
                </a:lnTo>
                <a:lnTo>
                  <a:pt x="827701" y="4652865"/>
                </a:lnTo>
                <a:close/>
                <a:moveTo>
                  <a:pt x="534222" y="4643674"/>
                </a:moveTo>
                <a:lnTo>
                  <a:pt x="526820" y="4654733"/>
                </a:lnTo>
                <a:lnTo>
                  <a:pt x="525444" y="4660623"/>
                </a:lnTo>
                <a:lnTo>
                  <a:pt x="520561" y="4672630"/>
                </a:lnTo>
                <a:lnTo>
                  <a:pt x="514646" y="4684352"/>
                </a:lnTo>
                <a:lnTo>
                  <a:pt x="513005" y="4688816"/>
                </a:lnTo>
                <a:lnTo>
                  <a:pt x="512266" y="4690376"/>
                </a:lnTo>
                <a:lnTo>
                  <a:pt x="507386" y="4700143"/>
                </a:lnTo>
                <a:lnTo>
                  <a:pt x="500831" y="4697161"/>
                </a:lnTo>
                <a:lnTo>
                  <a:pt x="490977" y="4713905"/>
                </a:lnTo>
                <a:lnTo>
                  <a:pt x="492951" y="4715584"/>
                </a:lnTo>
                <a:lnTo>
                  <a:pt x="495823" y="4717456"/>
                </a:lnTo>
                <a:lnTo>
                  <a:pt x="502959" y="4707861"/>
                </a:lnTo>
                <a:lnTo>
                  <a:pt x="508417" y="4700612"/>
                </a:lnTo>
                <a:lnTo>
                  <a:pt x="507448" y="4700172"/>
                </a:lnTo>
                <a:lnTo>
                  <a:pt x="512004" y="4691544"/>
                </a:lnTo>
                <a:lnTo>
                  <a:pt x="508911" y="4699954"/>
                </a:lnTo>
                <a:lnTo>
                  <a:pt x="519108" y="4686411"/>
                </a:lnTo>
                <a:cubicBezTo>
                  <a:pt x="520519" y="4682178"/>
                  <a:pt x="522980" y="4676015"/>
                  <a:pt x="525704" y="4669370"/>
                </a:cubicBezTo>
                <a:lnTo>
                  <a:pt x="527207" y="4665701"/>
                </a:lnTo>
                <a:lnTo>
                  <a:pt x="526390" y="4664293"/>
                </a:lnTo>
                <a:lnTo>
                  <a:pt x="532614" y="4652505"/>
                </a:lnTo>
                <a:lnTo>
                  <a:pt x="533873" y="4649434"/>
                </a:lnTo>
                <a:lnTo>
                  <a:pt x="533980" y="4649133"/>
                </a:lnTo>
                <a:lnTo>
                  <a:pt x="534108" y="4646027"/>
                </a:lnTo>
                <a:close/>
                <a:moveTo>
                  <a:pt x="307055" y="4641901"/>
                </a:moveTo>
                <a:lnTo>
                  <a:pt x="306161" y="4643390"/>
                </a:lnTo>
                <a:lnTo>
                  <a:pt x="307343" y="4649867"/>
                </a:lnTo>
                <a:lnTo>
                  <a:pt x="309532" y="4646242"/>
                </a:lnTo>
                <a:close/>
                <a:moveTo>
                  <a:pt x="534604" y="4635804"/>
                </a:moveTo>
                <a:lnTo>
                  <a:pt x="529810" y="4643400"/>
                </a:lnTo>
                <a:lnTo>
                  <a:pt x="529329" y="4644002"/>
                </a:lnTo>
                <a:lnTo>
                  <a:pt x="529268" y="4644260"/>
                </a:lnTo>
                <a:lnTo>
                  <a:pt x="529810" y="4643400"/>
                </a:lnTo>
                <a:lnTo>
                  <a:pt x="534522" y="4637511"/>
                </a:lnTo>
                <a:close/>
                <a:moveTo>
                  <a:pt x="675688" y="4625015"/>
                </a:moveTo>
                <a:lnTo>
                  <a:pt x="661637" y="4649951"/>
                </a:lnTo>
                <a:lnTo>
                  <a:pt x="661191" y="4652965"/>
                </a:lnTo>
                <a:lnTo>
                  <a:pt x="671507" y="4635612"/>
                </a:lnTo>
                <a:lnTo>
                  <a:pt x="675838" y="4629116"/>
                </a:lnTo>
                <a:close/>
                <a:moveTo>
                  <a:pt x="300952" y="4623850"/>
                </a:moveTo>
                <a:lnTo>
                  <a:pt x="298975" y="4627145"/>
                </a:lnTo>
                <a:lnTo>
                  <a:pt x="298440" y="4628132"/>
                </a:lnTo>
                <a:lnTo>
                  <a:pt x="303320" y="4635388"/>
                </a:lnTo>
                <a:lnTo>
                  <a:pt x="303973" y="4634083"/>
                </a:lnTo>
                <a:close/>
                <a:moveTo>
                  <a:pt x="810557" y="4620748"/>
                </a:moveTo>
                <a:cubicBezTo>
                  <a:pt x="810659" y="4620307"/>
                  <a:pt x="809752" y="4621440"/>
                  <a:pt x="808078" y="4623790"/>
                </a:cubicBezTo>
                <a:lnTo>
                  <a:pt x="807722" y="4624323"/>
                </a:lnTo>
                <a:lnTo>
                  <a:pt x="807352" y="4626471"/>
                </a:lnTo>
                <a:close/>
                <a:moveTo>
                  <a:pt x="103633" y="4618589"/>
                </a:moveTo>
                <a:lnTo>
                  <a:pt x="104008" y="4621626"/>
                </a:lnTo>
                <a:cubicBezTo>
                  <a:pt x="104375" y="4624844"/>
                  <a:pt x="103037" y="4630265"/>
                  <a:pt x="102366" y="4634600"/>
                </a:cubicBezTo>
                <a:lnTo>
                  <a:pt x="102242" y="4637676"/>
                </a:lnTo>
                <a:lnTo>
                  <a:pt x="100385" y="4651366"/>
                </a:lnTo>
                <a:cubicBezTo>
                  <a:pt x="99658" y="4656726"/>
                  <a:pt x="98817" y="4660321"/>
                  <a:pt x="97522" y="4656864"/>
                </a:cubicBezTo>
                <a:cubicBezTo>
                  <a:pt x="95338" y="4651031"/>
                  <a:pt x="97745" y="4639172"/>
                  <a:pt x="100935" y="4627599"/>
                </a:cubicBezTo>
                <a:close/>
                <a:moveTo>
                  <a:pt x="298194" y="4614507"/>
                </a:moveTo>
                <a:lnTo>
                  <a:pt x="294572" y="4622206"/>
                </a:lnTo>
                <a:lnTo>
                  <a:pt x="294474" y="4621373"/>
                </a:lnTo>
                <a:lnTo>
                  <a:pt x="292974" y="4625601"/>
                </a:lnTo>
                <a:lnTo>
                  <a:pt x="294572" y="4622206"/>
                </a:lnTo>
                <a:lnTo>
                  <a:pt x="294596" y="4622417"/>
                </a:lnTo>
                <a:lnTo>
                  <a:pt x="295776" y="4624172"/>
                </a:lnTo>
                <a:lnTo>
                  <a:pt x="299109" y="4617609"/>
                </a:lnTo>
                <a:close/>
                <a:moveTo>
                  <a:pt x="555064" y="4603384"/>
                </a:moveTo>
                <a:lnTo>
                  <a:pt x="545317" y="4618827"/>
                </a:lnTo>
                <a:lnTo>
                  <a:pt x="545560" y="4625169"/>
                </a:lnTo>
                <a:lnTo>
                  <a:pt x="545502" y="4627263"/>
                </a:lnTo>
                <a:lnTo>
                  <a:pt x="541995" y="4634738"/>
                </a:lnTo>
                <a:lnTo>
                  <a:pt x="541823" y="4635065"/>
                </a:lnTo>
                <a:lnTo>
                  <a:pt x="544966" y="4635251"/>
                </a:lnTo>
                <a:lnTo>
                  <a:pt x="543550" y="4645848"/>
                </a:lnTo>
                <a:lnTo>
                  <a:pt x="530657" y="4669649"/>
                </a:lnTo>
                <a:lnTo>
                  <a:pt x="523460" y="4684143"/>
                </a:lnTo>
                <a:lnTo>
                  <a:pt x="523954" y="4682024"/>
                </a:lnTo>
                <a:lnTo>
                  <a:pt x="518132" y="4692772"/>
                </a:lnTo>
                <a:lnTo>
                  <a:pt x="522593" y="4685892"/>
                </a:lnTo>
                <a:lnTo>
                  <a:pt x="523460" y="4684143"/>
                </a:lnTo>
                <a:lnTo>
                  <a:pt x="523188" y="4685314"/>
                </a:lnTo>
                <a:cubicBezTo>
                  <a:pt x="520578" y="4691466"/>
                  <a:pt x="517398" y="4697538"/>
                  <a:pt x="515358" y="4703770"/>
                </a:cubicBezTo>
                <a:lnTo>
                  <a:pt x="512804" y="4702609"/>
                </a:lnTo>
                <a:lnTo>
                  <a:pt x="502398" y="4721821"/>
                </a:lnTo>
                <a:lnTo>
                  <a:pt x="501046" y="4734614"/>
                </a:lnTo>
                <a:lnTo>
                  <a:pt x="504978" y="4724765"/>
                </a:lnTo>
                <a:cubicBezTo>
                  <a:pt x="510783" y="4710193"/>
                  <a:pt x="514572" y="4702484"/>
                  <a:pt x="529558" y="4685765"/>
                </a:cubicBezTo>
                <a:lnTo>
                  <a:pt x="535064" y="4679943"/>
                </a:lnTo>
                <a:lnTo>
                  <a:pt x="534223" y="4681666"/>
                </a:lnTo>
                <a:cubicBezTo>
                  <a:pt x="533094" y="4683968"/>
                  <a:pt x="531528" y="4687155"/>
                  <a:pt x="529779" y="4690690"/>
                </a:cubicBezTo>
                <a:lnTo>
                  <a:pt x="528627" y="4692971"/>
                </a:lnTo>
                <a:lnTo>
                  <a:pt x="527575" y="4694878"/>
                </a:lnTo>
                <a:lnTo>
                  <a:pt x="500472" y="4740049"/>
                </a:lnTo>
                <a:lnTo>
                  <a:pt x="500132" y="4743266"/>
                </a:lnTo>
                <a:lnTo>
                  <a:pt x="508788" y="4728823"/>
                </a:lnTo>
                <a:lnTo>
                  <a:pt x="517605" y="4714628"/>
                </a:lnTo>
                <a:lnTo>
                  <a:pt x="499588" y="4748409"/>
                </a:lnTo>
                <a:lnTo>
                  <a:pt x="499518" y="4749074"/>
                </a:lnTo>
                <a:cubicBezTo>
                  <a:pt x="498200" y="4754715"/>
                  <a:pt x="494352" y="4770319"/>
                  <a:pt x="492320" y="4764893"/>
                </a:cubicBezTo>
                <a:lnTo>
                  <a:pt x="491942" y="4762747"/>
                </a:lnTo>
                <a:lnTo>
                  <a:pt x="465012" y="4813239"/>
                </a:lnTo>
                <a:lnTo>
                  <a:pt x="475535" y="4790388"/>
                </a:lnTo>
                <a:lnTo>
                  <a:pt x="486767" y="4767763"/>
                </a:lnTo>
                <a:lnTo>
                  <a:pt x="488229" y="4764443"/>
                </a:lnTo>
                <a:lnTo>
                  <a:pt x="491254" y="4758847"/>
                </a:lnTo>
                <a:lnTo>
                  <a:pt x="491094" y="4757934"/>
                </a:lnTo>
                <a:lnTo>
                  <a:pt x="488229" y="4764443"/>
                </a:lnTo>
                <a:lnTo>
                  <a:pt x="485883" y="4768784"/>
                </a:lnTo>
                <a:cubicBezTo>
                  <a:pt x="482874" y="4774734"/>
                  <a:pt x="479850" y="4781085"/>
                  <a:pt x="476189" y="4788969"/>
                </a:cubicBezTo>
                <a:lnTo>
                  <a:pt x="475535" y="4790388"/>
                </a:lnTo>
                <a:lnTo>
                  <a:pt x="468307" y="4804945"/>
                </a:lnTo>
                <a:lnTo>
                  <a:pt x="450223" y="4837153"/>
                </a:lnTo>
                <a:lnTo>
                  <a:pt x="447787" y="4845986"/>
                </a:lnTo>
                <a:lnTo>
                  <a:pt x="451374" y="4838812"/>
                </a:lnTo>
                <a:lnTo>
                  <a:pt x="465012" y="4813239"/>
                </a:lnTo>
                <a:lnTo>
                  <a:pt x="462656" y="4818358"/>
                </a:lnTo>
                <a:lnTo>
                  <a:pt x="444865" y="4856578"/>
                </a:lnTo>
                <a:lnTo>
                  <a:pt x="443776" y="4860523"/>
                </a:lnTo>
                <a:lnTo>
                  <a:pt x="445348" y="4857367"/>
                </a:lnTo>
                <a:lnTo>
                  <a:pt x="455093" y="4840511"/>
                </a:lnTo>
                <a:lnTo>
                  <a:pt x="443590" y="4861202"/>
                </a:lnTo>
                <a:lnTo>
                  <a:pt x="443378" y="4861967"/>
                </a:lnTo>
                <a:lnTo>
                  <a:pt x="442252" y="4863608"/>
                </a:lnTo>
                <a:lnTo>
                  <a:pt x="442141" y="4863806"/>
                </a:lnTo>
                <a:lnTo>
                  <a:pt x="442209" y="4863669"/>
                </a:lnTo>
                <a:lnTo>
                  <a:pt x="440102" y="4866740"/>
                </a:lnTo>
                <a:lnTo>
                  <a:pt x="437657" y="4871873"/>
                </a:lnTo>
                <a:lnTo>
                  <a:pt x="435921" y="4874994"/>
                </a:lnTo>
                <a:lnTo>
                  <a:pt x="425132" y="4894690"/>
                </a:lnTo>
                <a:lnTo>
                  <a:pt x="425245" y="4897733"/>
                </a:lnTo>
                <a:lnTo>
                  <a:pt x="427410" y="4893383"/>
                </a:lnTo>
                <a:lnTo>
                  <a:pt x="425251" y="4897916"/>
                </a:lnTo>
                <a:lnTo>
                  <a:pt x="425383" y="4901515"/>
                </a:lnTo>
                <a:cubicBezTo>
                  <a:pt x="421299" y="4940171"/>
                  <a:pt x="420394" y="4930978"/>
                  <a:pt x="417544" y="4940332"/>
                </a:cubicBezTo>
                <a:lnTo>
                  <a:pt x="417542" y="4940339"/>
                </a:lnTo>
                <a:lnTo>
                  <a:pt x="461424" y="4850219"/>
                </a:lnTo>
                <a:lnTo>
                  <a:pt x="472149" y="4831130"/>
                </a:lnTo>
                <a:lnTo>
                  <a:pt x="442907" y="4889611"/>
                </a:lnTo>
                <a:lnTo>
                  <a:pt x="417541" y="4940344"/>
                </a:lnTo>
                <a:lnTo>
                  <a:pt x="413855" y="4958328"/>
                </a:lnTo>
                <a:lnTo>
                  <a:pt x="412663" y="4969603"/>
                </a:lnTo>
                <a:lnTo>
                  <a:pt x="521342" y="4765831"/>
                </a:lnTo>
                <a:lnTo>
                  <a:pt x="521093" y="4754116"/>
                </a:lnTo>
                <a:lnTo>
                  <a:pt x="522399" y="4741755"/>
                </a:lnTo>
                <a:lnTo>
                  <a:pt x="510641" y="4762611"/>
                </a:lnTo>
                <a:lnTo>
                  <a:pt x="472149" y="4831130"/>
                </a:lnTo>
                <a:lnTo>
                  <a:pt x="493707" y="4788011"/>
                </a:lnTo>
                <a:lnTo>
                  <a:pt x="522271" y="4735646"/>
                </a:lnTo>
                <a:lnTo>
                  <a:pt x="520690" y="4734854"/>
                </a:lnTo>
                <a:lnTo>
                  <a:pt x="519108" y="4737211"/>
                </a:lnTo>
                <a:cubicBezTo>
                  <a:pt x="502109" y="4762708"/>
                  <a:pt x="487833" y="4785017"/>
                  <a:pt x="475725" y="4804817"/>
                </a:cubicBezTo>
                <a:lnTo>
                  <a:pt x="455093" y="4840511"/>
                </a:lnTo>
                <a:lnTo>
                  <a:pt x="459752" y="4832128"/>
                </a:lnTo>
                <a:cubicBezTo>
                  <a:pt x="469213" y="4815132"/>
                  <a:pt x="480359" y="4795106"/>
                  <a:pt x="493707" y="4771078"/>
                </a:cubicBezTo>
                <a:lnTo>
                  <a:pt x="522232" y="4720369"/>
                </a:lnTo>
                <a:lnTo>
                  <a:pt x="522273" y="4720044"/>
                </a:lnTo>
                <a:cubicBezTo>
                  <a:pt x="524523" y="4715101"/>
                  <a:pt x="527581" y="4710127"/>
                  <a:pt x="529021" y="4705214"/>
                </a:cubicBezTo>
                <a:lnTo>
                  <a:pt x="530073" y="4704053"/>
                </a:lnTo>
                <a:lnTo>
                  <a:pt x="528856" y="4708592"/>
                </a:lnTo>
                <a:lnTo>
                  <a:pt x="533605" y="4700150"/>
                </a:lnTo>
                <a:lnTo>
                  <a:pt x="530073" y="4704053"/>
                </a:lnTo>
                <a:lnTo>
                  <a:pt x="534548" y="4687353"/>
                </a:lnTo>
                <a:lnTo>
                  <a:pt x="529517" y="4695448"/>
                </a:lnTo>
                <a:lnTo>
                  <a:pt x="517605" y="4714628"/>
                </a:lnTo>
                <a:lnTo>
                  <a:pt x="519107" y="4711811"/>
                </a:lnTo>
                <a:lnTo>
                  <a:pt x="528627" y="4692971"/>
                </a:lnTo>
                <a:lnTo>
                  <a:pt x="536854" y="4678051"/>
                </a:lnTo>
                <a:lnTo>
                  <a:pt x="537116" y="4677775"/>
                </a:lnTo>
                <a:lnTo>
                  <a:pt x="537218" y="4677391"/>
                </a:lnTo>
                <a:lnTo>
                  <a:pt x="536854" y="4678051"/>
                </a:lnTo>
                <a:lnTo>
                  <a:pt x="535064" y="4679943"/>
                </a:lnTo>
                <a:lnTo>
                  <a:pt x="536041" y="4677945"/>
                </a:lnTo>
                <a:lnTo>
                  <a:pt x="542388" y="4653597"/>
                </a:lnTo>
                <a:lnTo>
                  <a:pt x="542724" y="4652024"/>
                </a:lnTo>
                <a:lnTo>
                  <a:pt x="543550" y="4645848"/>
                </a:lnTo>
                <a:lnTo>
                  <a:pt x="543880" y="4645239"/>
                </a:lnTo>
                <a:lnTo>
                  <a:pt x="545227" y="4636998"/>
                </a:lnTo>
                <a:lnTo>
                  <a:pt x="545502" y="4627263"/>
                </a:lnTo>
                <a:lnTo>
                  <a:pt x="546632" y="4624851"/>
                </a:lnTo>
                <a:cubicBezTo>
                  <a:pt x="549422" y="4618552"/>
                  <a:pt x="552627" y="4610779"/>
                  <a:pt x="554933" y="4604040"/>
                </a:cubicBezTo>
                <a:close/>
                <a:moveTo>
                  <a:pt x="902594" y="4600753"/>
                </a:moveTo>
                <a:lnTo>
                  <a:pt x="874708" y="4635611"/>
                </a:lnTo>
                <a:cubicBezTo>
                  <a:pt x="845631" y="4681649"/>
                  <a:pt x="816558" y="4727721"/>
                  <a:pt x="788125" y="4774172"/>
                </a:cubicBezTo>
                <a:lnTo>
                  <a:pt x="767135" y="4809897"/>
                </a:lnTo>
                <a:lnTo>
                  <a:pt x="766315" y="4813183"/>
                </a:lnTo>
                <a:lnTo>
                  <a:pt x="759279" y="4846048"/>
                </a:lnTo>
                <a:lnTo>
                  <a:pt x="783504" y="4806408"/>
                </a:lnTo>
                <a:lnTo>
                  <a:pt x="764641" y="4838811"/>
                </a:lnTo>
                <a:lnTo>
                  <a:pt x="758239" y="4850904"/>
                </a:lnTo>
                <a:lnTo>
                  <a:pt x="755187" y="4865162"/>
                </a:lnTo>
                <a:lnTo>
                  <a:pt x="776327" y="4829019"/>
                </a:lnTo>
                <a:cubicBezTo>
                  <a:pt x="795706" y="4795889"/>
                  <a:pt x="814735" y="4762612"/>
                  <a:pt x="832374" y="4728745"/>
                </a:cubicBezTo>
                <a:cubicBezTo>
                  <a:pt x="834862" y="4723969"/>
                  <a:pt x="836001" y="4721522"/>
                  <a:pt x="836049" y="4720968"/>
                </a:cubicBezTo>
                <a:lnTo>
                  <a:pt x="834432" y="4722983"/>
                </a:lnTo>
                <a:lnTo>
                  <a:pt x="848796" y="4699738"/>
                </a:lnTo>
                <a:cubicBezTo>
                  <a:pt x="858726" y="4683720"/>
                  <a:pt x="869242" y="4666789"/>
                  <a:pt x="878975" y="4650970"/>
                </a:cubicBezTo>
                <a:lnTo>
                  <a:pt x="898697" y="4618400"/>
                </a:lnTo>
                <a:close/>
                <a:moveTo>
                  <a:pt x="109052" y="4600052"/>
                </a:moveTo>
                <a:cubicBezTo>
                  <a:pt x="109052" y="4600052"/>
                  <a:pt x="110444" y="4613029"/>
                  <a:pt x="109764" y="4619470"/>
                </a:cubicBezTo>
                <a:cubicBezTo>
                  <a:pt x="108987" y="4626814"/>
                  <a:pt x="111637" y="4638453"/>
                  <a:pt x="104721" y="4641045"/>
                </a:cubicBezTo>
                <a:cubicBezTo>
                  <a:pt x="103205" y="4641613"/>
                  <a:pt x="102447" y="4641085"/>
                  <a:pt x="102153" y="4639874"/>
                </a:cubicBezTo>
                <a:lnTo>
                  <a:pt x="102242" y="4637676"/>
                </a:lnTo>
                <a:lnTo>
                  <a:pt x="102565" y="4635289"/>
                </a:lnTo>
                <a:lnTo>
                  <a:pt x="105110" y="4613658"/>
                </a:lnTo>
                <a:lnTo>
                  <a:pt x="105833" y="4611243"/>
                </a:lnTo>
                <a:cubicBezTo>
                  <a:pt x="107345" y="4606388"/>
                  <a:pt x="108577" y="4602395"/>
                  <a:pt x="109052" y="4600052"/>
                </a:cubicBezTo>
                <a:close/>
                <a:moveTo>
                  <a:pt x="693785" y="4593844"/>
                </a:moveTo>
                <a:lnTo>
                  <a:pt x="684241" y="4610229"/>
                </a:lnTo>
                <a:lnTo>
                  <a:pt x="682555" y="4617716"/>
                </a:lnTo>
                <a:lnTo>
                  <a:pt x="681350" y="4620847"/>
                </a:lnTo>
                <a:lnTo>
                  <a:pt x="691995" y="4604879"/>
                </a:lnTo>
                <a:close/>
                <a:moveTo>
                  <a:pt x="870084" y="4590393"/>
                </a:moveTo>
                <a:cubicBezTo>
                  <a:pt x="870372" y="4588957"/>
                  <a:pt x="869271" y="4589643"/>
                  <a:pt x="866242" y="4593278"/>
                </a:cubicBezTo>
                <a:lnTo>
                  <a:pt x="840139" y="4629951"/>
                </a:lnTo>
                <a:lnTo>
                  <a:pt x="830465" y="4651214"/>
                </a:lnTo>
                <a:lnTo>
                  <a:pt x="830830" y="4650972"/>
                </a:lnTo>
                <a:lnTo>
                  <a:pt x="840530" y="4645903"/>
                </a:lnTo>
                <a:lnTo>
                  <a:pt x="832375" y="4661011"/>
                </a:lnTo>
                <a:lnTo>
                  <a:pt x="792877" y="4730601"/>
                </a:lnTo>
                <a:lnTo>
                  <a:pt x="792746" y="4730793"/>
                </a:lnTo>
                <a:lnTo>
                  <a:pt x="783175" y="4745542"/>
                </a:lnTo>
                <a:lnTo>
                  <a:pt x="782220" y="4749378"/>
                </a:lnTo>
                <a:lnTo>
                  <a:pt x="792877" y="4730601"/>
                </a:lnTo>
                <a:lnTo>
                  <a:pt x="827608" y="4680015"/>
                </a:lnTo>
                <a:cubicBezTo>
                  <a:pt x="846025" y="4653457"/>
                  <a:pt x="854257" y="4641190"/>
                  <a:pt x="849074" y="4641437"/>
                </a:cubicBezTo>
                <a:lnTo>
                  <a:pt x="840530" y="4645903"/>
                </a:lnTo>
                <a:lnTo>
                  <a:pt x="844701" y="4638176"/>
                </a:lnTo>
                <a:cubicBezTo>
                  <a:pt x="855876" y="4618098"/>
                  <a:pt x="869222" y="4594701"/>
                  <a:pt x="870084" y="4590393"/>
                </a:cubicBezTo>
                <a:close/>
                <a:moveTo>
                  <a:pt x="914631" y="4586339"/>
                </a:moveTo>
                <a:lnTo>
                  <a:pt x="908575" y="4593278"/>
                </a:lnTo>
                <a:lnTo>
                  <a:pt x="906315" y="4596101"/>
                </a:lnTo>
                <a:lnTo>
                  <a:pt x="904481" y="4603950"/>
                </a:lnTo>
                <a:lnTo>
                  <a:pt x="903506" y="4610460"/>
                </a:lnTo>
                <a:lnTo>
                  <a:pt x="904467" y="4608873"/>
                </a:lnTo>
                <a:cubicBezTo>
                  <a:pt x="907868" y="4603087"/>
                  <a:pt x="910733" y="4598087"/>
                  <a:pt x="912891" y="4594122"/>
                </a:cubicBezTo>
                <a:lnTo>
                  <a:pt x="914063" y="4591729"/>
                </a:lnTo>
                <a:close/>
                <a:moveTo>
                  <a:pt x="915970" y="4584806"/>
                </a:moveTo>
                <a:lnTo>
                  <a:pt x="914638" y="4586332"/>
                </a:lnTo>
                <a:lnTo>
                  <a:pt x="914075" y="4591703"/>
                </a:lnTo>
                <a:lnTo>
                  <a:pt x="917067" y="4585593"/>
                </a:lnTo>
                <a:cubicBezTo>
                  <a:pt x="917637" y="4583956"/>
                  <a:pt x="917328" y="4583609"/>
                  <a:pt x="915970" y="4584806"/>
                </a:cubicBezTo>
                <a:close/>
                <a:moveTo>
                  <a:pt x="141752" y="4582314"/>
                </a:moveTo>
                <a:lnTo>
                  <a:pt x="144269" y="4589106"/>
                </a:lnTo>
                <a:cubicBezTo>
                  <a:pt x="145608" y="4600742"/>
                  <a:pt x="137114" y="4607751"/>
                  <a:pt x="129181" y="4618758"/>
                </a:cubicBezTo>
                <a:cubicBezTo>
                  <a:pt x="129181" y="4618758"/>
                  <a:pt x="131044" y="4607671"/>
                  <a:pt x="134224" y="4597184"/>
                </a:cubicBezTo>
                <a:lnTo>
                  <a:pt x="136445" y="4591791"/>
                </a:lnTo>
                <a:lnTo>
                  <a:pt x="136379" y="4602939"/>
                </a:lnTo>
                <a:cubicBezTo>
                  <a:pt x="137675" y="4606397"/>
                  <a:pt x="138850" y="4602847"/>
                  <a:pt x="139744" y="4597512"/>
                </a:cubicBezTo>
                <a:lnTo>
                  <a:pt x="141297" y="4582574"/>
                </a:lnTo>
                <a:close/>
                <a:moveTo>
                  <a:pt x="298897" y="4581770"/>
                </a:moveTo>
                <a:lnTo>
                  <a:pt x="297172" y="4584923"/>
                </a:lnTo>
                <a:lnTo>
                  <a:pt x="298172" y="4584861"/>
                </a:lnTo>
                <a:close/>
                <a:moveTo>
                  <a:pt x="540885" y="4577714"/>
                </a:moveTo>
                <a:lnTo>
                  <a:pt x="539448" y="4579394"/>
                </a:lnTo>
                <a:lnTo>
                  <a:pt x="537192" y="4595387"/>
                </a:lnTo>
                <a:lnTo>
                  <a:pt x="536126" y="4609956"/>
                </a:lnTo>
                <a:lnTo>
                  <a:pt x="540007" y="4598314"/>
                </a:lnTo>
                <a:lnTo>
                  <a:pt x="540570" y="4595901"/>
                </a:lnTo>
                <a:cubicBezTo>
                  <a:pt x="541117" y="4592708"/>
                  <a:pt x="541309" y="4586277"/>
                  <a:pt x="541178" y="4581432"/>
                </a:cubicBezTo>
                <a:close/>
                <a:moveTo>
                  <a:pt x="139267" y="4575609"/>
                </a:moveTo>
                <a:lnTo>
                  <a:pt x="141419" y="4581412"/>
                </a:lnTo>
                <a:lnTo>
                  <a:pt x="141297" y="4582574"/>
                </a:lnTo>
                <a:lnTo>
                  <a:pt x="139915" y="4583364"/>
                </a:lnTo>
                <a:lnTo>
                  <a:pt x="136445" y="4591791"/>
                </a:lnTo>
                <a:lnTo>
                  <a:pt x="136459" y="4589489"/>
                </a:lnTo>
                <a:cubicBezTo>
                  <a:pt x="137529" y="4584873"/>
                  <a:pt x="139054" y="4580186"/>
                  <a:pt x="139267" y="4575609"/>
                </a:cubicBezTo>
                <a:close/>
                <a:moveTo>
                  <a:pt x="51527" y="4569100"/>
                </a:moveTo>
                <a:lnTo>
                  <a:pt x="52239" y="4588522"/>
                </a:lnTo>
                <a:lnTo>
                  <a:pt x="51527" y="4569103"/>
                </a:lnTo>
                <a:close/>
                <a:moveTo>
                  <a:pt x="308100" y="4566480"/>
                </a:moveTo>
                <a:lnTo>
                  <a:pt x="305348" y="4571307"/>
                </a:lnTo>
                <a:lnTo>
                  <a:pt x="302244" y="4576252"/>
                </a:lnTo>
                <a:lnTo>
                  <a:pt x="301842" y="4580101"/>
                </a:lnTo>
                <a:lnTo>
                  <a:pt x="308216" y="4569632"/>
                </a:lnTo>
                <a:close/>
                <a:moveTo>
                  <a:pt x="311173" y="4561092"/>
                </a:moveTo>
                <a:lnTo>
                  <a:pt x="309108" y="4564714"/>
                </a:lnTo>
                <a:lnTo>
                  <a:pt x="309423" y="4567650"/>
                </a:lnTo>
                <a:lnTo>
                  <a:pt x="312054" y="4563328"/>
                </a:lnTo>
                <a:lnTo>
                  <a:pt x="311879" y="4563449"/>
                </a:lnTo>
                <a:close/>
                <a:moveTo>
                  <a:pt x="317716" y="4560514"/>
                </a:moveTo>
                <a:lnTo>
                  <a:pt x="307441" y="4584811"/>
                </a:lnTo>
                <a:lnTo>
                  <a:pt x="302675" y="4598247"/>
                </a:lnTo>
                <a:lnTo>
                  <a:pt x="301029" y="4613831"/>
                </a:lnTo>
                <a:lnTo>
                  <a:pt x="314985" y="4586360"/>
                </a:lnTo>
                <a:close/>
                <a:moveTo>
                  <a:pt x="307841" y="4559397"/>
                </a:moveTo>
                <a:lnTo>
                  <a:pt x="305695" y="4563899"/>
                </a:lnTo>
                <a:lnTo>
                  <a:pt x="303121" y="4567499"/>
                </a:lnTo>
                <a:lnTo>
                  <a:pt x="303119" y="4567853"/>
                </a:lnTo>
                <a:lnTo>
                  <a:pt x="302321" y="4575509"/>
                </a:lnTo>
                <a:lnTo>
                  <a:pt x="308052" y="4565148"/>
                </a:lnTo>
                <a:close/>
                <a:moveTo>
                  <a:pt x="715037" y="4559037"/>
                </a:moveTo>
                <a:cubicBezTo>
                  <a:pt x="715280" y="4557627"/>
                  <a:pt x="714973" y="4557488"/>
                  <a:pt x="713841" y="4559411"/>
                </a:cubicBezTo>
                <a:lnTo>
                  <a:pt x="709331" y="4567155"/>
                </a:lnTo>
                <a:lnTo>
                  <a:pt x="708166" y="4577973"/>
                </a:lnTo>
                <a:lnTo>
                  <a:pt x="712930" y="4566301"/>
                </a:lnTo>
                <a:cubicBezTo>
                  <a:pt x="714001" y="4563132"/>
                  <a:pt x="714794" y="4560448"/>
                  <a:pt x="715037" y="4559037"/>
                </a:cubicBezTo>
                <a:close/>
                <a:moveTo>
                  <a:pt x="309578" y="4555753"/>
                </a:moveTo>
                <a:lnTo>
                  <a:pt x="308411" y="4558200"/>
                </a:lnTo>
                <a:lnTo>
                  <a:pt x="308976" y="4563477"/>
                </a:lnTo>
                <a:lnTo>
                  <a:pt x="310865" y="4560061"/>
                </a:lnTo>
                <a:close/>
                <a:moveTo>
                  <a:pt x="50584" y="4549095"/>
                </a:moveTo>
                <a:cubicBezTo>
                  <a:pt x="50571" y="4548081"/>
                  <a:pt x="50632" y="4548076"/>
                  <a:pt x="50816" y="4549685"/>
                </a:cubicBezTo>
                <a:lnTo>
                  <a:pt x="51527" y="4569100"/>
                </a:lnTo>
                <a:lnTo>
                  <a:pt x="51004" y="4558418"/>
                </a:lnTo>
                <a:cubicBezTo>
                  <a:pt x="50796" y="4554403"/>
                  <a:pt x="50605" y="4550614"/>
                  <a:pt x="50584" y="4549095"/>
                </a:cubicBezTo>
                <a:close/>
                <a:moveTo>
                  <a:pt x="307350" y="4548275"/>
                </a:moveTo>
                <a:lnTo>
                  <a:pt x="303183" y="4555219"/>
                </a:lnTo>
                <a:lnTo>
                  <a:pt x="303167" y="4558251"/>
                </a:lnTo>
                <a:lnTo>
                  <a:pt x="307441" y="4550945"/>
                </a:lnTo>
                <a:lnTo>
                  <a:pt x="307609" y="4550704"/>
                </a:lnTo>
                <a:close/>
                <a:moveTo>
                  <a:pt x="319076" y="4547629"/>
                </a:moveTo>
                <a:cubicBezTo>
                  <a:pt x="318748" y="4544752"/>
                  <a:pt x="318267" y="4549306"/>
                  <a:pt x="317210" y="4554281"/>
                </a:cubicBezTo>
                <a:lnTo>
                  <a:pt x="316866" y="4555424"/>
                </a:lnTo>
                <a:lnTo>
                  <a:pt x="318545" y="4552667"/>
                </a:lnTo>
                <a:close/>
                <a:moveTo>
                  <a:pt x="297408" y="4545611"/>
                </a:moveTo>
                <a:lnTo>
                  <a:pt x="290508" y="4559411"/>
                </a:lnTo>
                <a:cubicBezTo>
                  <a:pt x="286767" y="4567514"/>
                  <a:pt x="274058" y="4588802"/>
                  <a:pt x="282042" y="4584811"/>
                </a:cubicBezTo>
                <a:lnTo>
                  <a:pt x="290330" y="4576156"/>
                </a:lnTo>
                <a:lnTo>
                  <a:pt x="290508" y="4576345"/>
                </a:lnTo>
                <a:cubicBezTo>
                  <a:pt x="277886" y="4601588"/>
                  <a:pt x="275348" y="4611039"/>
                  <a:pt x="273000" y="4621095"/>
                </a:cubicBezTo>
                <a:lnTo>
                  <a:pt x="269029" y="4636234"/>
                </a:lnTo>
                <a:lnTo>
                  <a:pt x="265107" y="4644078"/>
                </a:lnTo>
                <a:cubicBezTo>
                  <a:pt x="262582" y="4648495"/>
                  <a:pt x="258349" y="4657389"/>
                  <a:pt x="254747" y="4663907"/>
                </a:cubicBezTo>
                <a:lnTo>
                  <a:pt x="253614" y="4665652"/>
                </a:lnTo>
                <a:lnTo>
                  <a:pt x="253122" y="4669310"/>
                </a:lnTo>
                <a:lnTo>
                  <a:pt x="249520" y="4682422"/>
                </a:lnTo>
                <a:lnTo>
                  <a:pt x="256641" y="4669479"/>
                </a:lnTo>
                <a:cubicBezTo>
                  <a:pt x="262570" y="4655646"/>
                  <a:pt x="266073" y="4646065"/>
                  <a:pt x="268387" y="4638684"/>
                </a:cubicBezTo>
                <a:lnTo>
                  <a:pt x="269029" y="4636234"/>
                </a:lnTo>
                <a:lnTo>
                  <a:pt x="282041" y="4610211"/>
                </a:lnTo>
                <a:cubicBezTo>
                  <a:pt x="287978" y="4599524"/>
                  <a:pt x="292465" y="4591956"/>
                  <a:pt x="296138" y="4585981"/>
                </a:cubicBezTo>
                <a:lnTo>
                  <a:pt x="296996" y="4584612"/>
                </a:lnTo>
                <a:lnTo>
                  <a:pt x="295940" y="4584646"/>
                </a:lnTo>
                <a:cubicBezTo>
                  <a:pt x="295554" y="4583806"/>
                  <a:pt x="295280" y="4581881"/>
                  <a:pt x="295245" y="4578171"/>
                </a:cubicBezTo>
                <a:lnTo>
                  <a:pt x="295411" y="4574350"/>
                </a:lnTo>
                <a:lnTo>
                  <a:pt x="290508" y="4576345"/>
                </a:lnTo>
                <a:lnTo>
                  <a:pt x="291110" y="4575341"/>
                </a:lnTo>
                <a:lnTo>
                  <a:pt x="295570" y="4570685"/>
                </a:lnTo>
                <a:lnTo>
                  <a:pt x="295699" y="4567691"/>
                </a:lnTo>
                <a:lnTo>
                  <a:pt x="291110" y="4575341"/>
                </a:lnTo>
                <a:lnTo>
                  <a:pt x="290330" y="4576156"/>
                </a:lnTo>
                <a:lnTo>
                  <a:pt x="287035" y="4572641"/>
                </a:lnTo>
                <a:lnTo>
                  <a:pt x="296247" y="4558199"/>
                </a:lnTo>
                <a:close/>
                <a:moveTo>
                  <a:pt x="311962" y="4540587"/>
                </a:moveTo>
                <a:lnTo>
                  <a:pt x="308112" y="4547003"/>
                </a:lnTo>
                <a:lnTo>
                  <a:pt x="307723" y="4550542"/>
                </a:lnTo>
                <a:lnTo>
                  <a:pt x="310847" y="4546049"/>
                </a:lnTo>
                <a:lnTo>
                  <a:pt x="311167" y="4544031"/>
                </a:lnTo>
                <a:close/>
                <a:moveTo>
                  <a:pt x="305042" y="4530344"/>
                </a:moveTo>
                <a:lnTo>
                  <a:pt x="302735" y="4534957"/>
                </a:lnTo>
                <a:lnTo>
                  <a:pt x="303258" y="4540432"/>
                </a:lnTo>
                <a:lnTo>
                  <a:pt x="303217" y="4548409"/>
                </a:lnTo>
                <a:lnTo>
                  <a:pt x="306745" y="4543456"/>
                </a:lnTo>
                <a:close/>
                <a:moveTo>
                  <a:pt x="304490" y="4526104"/>
                </a:moveTo>
                <a:lnTo>
                  <a:pt x="303475" y="4529334"/>
                </a:lnTo>
                <a:lnTo>
                  <a:pt x="302373" y="4531168"/>
                </a:lnTo>
                <a:lnTo>
                  <a:pt x="302497" y="4532472"/>
                </a:lnTo>
                <a:lnTo>
                  <a:pt x="303332" y="4529788"/>
                </a:lnTo>
                <a:lnTo>
                  <a:pt x="303475" y="4529334"/>
                </a:lnTo>
                <a:lnTo>
                  <a:pt x="304655" y="4527367"/>
                </a:lnTo>
                <a:close/>
                <a:moveTo>
                  <a:pt x="299350" y="4513313"/>
                </a:moveTo>
                <a:lnTo>
                  <a:pt x="300336" y="4515158"/>
                </a:lnTo>
                <a:lnTo>
                  <a:pt x="300262" y="4515886"/>
                </a:lnTo>
                <a:close/>
                <a:moveTo>
                  <a:pt x="301115" y="4508725"/>
                </a:moveTo>
                <a:lnTo>
                  <a:pt x="302570" y="4515501"/>
                </a:lnTo>
                <a:lnTo>
                  <a:pt x="300389" y="4515258"/>
                </a:lnTo>
                <a:lnTo>
                  <a:pt x="300336" y="4515158"/>
                </a:lnTo>
                <a:lnTo>
                  <a:pt x="300449" y="4514039"/>
                </a:lnTo>
                <a:close/>
                <a:moveTo>
                  <a:pt x="291911" y="4497635"/>
                </a:moveTo>
                <a:lnTo>
                  <a:pt x="293923" y="4497996"/>
                </a:lnTo>
                <a:lnTo>
                  <a:pt x="299350" y="4513313"/>
                </a:lnTo>
                <a:lnTo>
                  <a:pt x="292676" y="4500812"/>
                </a:lnTo>
                <a:close/>
                <a:moveTo>
                  <a:pt x="143780" y="4489561"/>
                </a:moveTo>
                <a:lnTo>
                  <a:pt x="144124" y="4497288"/>
                </a:lnTo>
                <a:cubicBezTo>
                  <a:pt x="144248" y="4499917"/>
                  <a:pt x="144329" y="4501535"/>
                  <a:pt x="144329" y="4501535"/>
                </a:cubicBezTo>
                <a:lnTo>
                  <a:pt x="147464" y="4501934"/>
                </a:lnTo>
                <a:lnTo>
                  <a:pt x="146485" y="4507290"/>
                </a:lnTo>
                <a:cubicBezTo>
                  <a:pt x="142671" y="4589260"/>
                  <a:pt x="145805" y="4487564"/>
                  <a:pt x="138555" y="4556191"/>
                </a:cubicBezTo>
                <a:cubicBezTo>
                  <a:pt x="135433" y="4559035"/>
                  <a:pt x="136249" y="4563220"/>
                  <a:pt x="137794" y="4567748"/>
                </a:cubicBezTo>
                <a:lnTo>
                  <a:pt x="139168" y="4572900"/>
                </a:lnTo>
                <a:lnTo>
                  <a:pt x="139267" y="4575609"/>
                </a:lnTo>
                <a:cubicBezTo>
                  <a:pt x="136371" y="4570592"/>
                  <a:pt x="128720" y="4570811"/>
                  <a:pt x="123447" y="4568412"/>
                </a:cubicBezTo>
                <a:cubicBezTo>
                  <a:pt x="122194" y="4534233"/>
                  <a:pt x="121261" y="4555301"/>
                  <a:pt x="132821" y="4505846"/>
                </a:cubicBezTo>
                <a:cubicBezTo>
                  <a:pt x="134980" y="4502849"/>
                  <a:pt x="136382" y="4498162"/>
                  <a:pt x="138163" y="4494321"/>
                </a:cubicBezTo>
                <a:close/>
                <a:moveTo>
                  <a:pt x="286551" y="4466494"/>
                </a:moveTo>
                <a:cubicBezTo>
                  <a:pt x="286412" y="4469408"/>
                  <a:pt x="286894" y="4474861"/>
                  <a:pt x="287936" y="4481149"/>
                </a:cubicBezTo>
                <a:lnTo>
                  <a:pt x="291911" y="4497635"/>
                </a:lnTo>
                <a:lnTo>
                  <a:pt x="291656" y="4497590"/>
                </a:lnTo>
                <a:cubicBezTo>
                  <a:pt x="289448" y="4500011"/>
                  <a:pt x="287512" y="4509542"/>
                  <a:pt x="286726" y="4513815"/>
                </a:cubicBezTo>
                <a:cubicBezTo>
                  <a:pt x="285553" y="4520185"/>
                  <a:pt x="287200" y="4526761"/>
                  <a:pt x="287438" y="4533234"/>
                </a:cubicBezTo>
                <a:cubicBezTo>
                  <a:pt x="283357" y="4545699"/>
                  <a:pt x="279697" y="4558309"/>
                  <a:pt x="275196" y="4570627"/>
                </a:cubicBezTo>
                <a:cubicBezTo>
                  <a:pt x="273209" y="4576070"/>
                  <a:pt x="269628" y="4580887"/>
                  <a:pt x="267998" y="4586447"/>
                </a:cubicBezTo>
                <a:cubicBezTo>
                  <a:pt x="263844" y="4600621"/>
                  <a:pt x="260588" y="4615068"/>
                  <a:pt x="257914" y="4629595"/>
                </a:cubicBezTo>
                <a:cubicBezTo>
                  <a:pt x="257806" y="4630179"/>
                  <a:pt x="257415" y="4635550"/>
                  <a:pt x="256649" y="4643055"/>
                </a:cubicBezTo>
                <a:lnTo>
                  <a:pt x="256412" y="4644821"/>
                </a:lnTo>
                <a:lnTo>
                  <a:pt x="265108" y="4627145"/>
                </a:lnTo>
                <a:cubicBezTo>
                  <a:pt x="281276" y="4578641"/>
                  <a:pt x="264009" y="4603942"/>
                  <a:pt x="290507" y="4550945"/>
                </a:cubicBezTo>
                <a:lnTo>
                  <a:pt x="298079" y="4538324"/>
                </a:lnTo>
                <a:lnTo>
                  <a:pt x="298946" y="4528924"/>
                </a:lnTo>
                <a:lnTo>
                  <a:pt x="300262" y="4515886"/>
                </a:lnTo>
                <a:lnTo>
                  <a:pt x="301155" y="4518405"/>
                </a:lnTo>
                <a:lnTo>
                  <a:pt x="302216" y="4529514"/>
                </a:lnTo>
                <a:lnTo>
                  <a:pt x="304004" y="4522360"/>
                </a:lnTo>
                <a:lnTo>
                  <a:pt x="303944" y="4521893"/>
                </a:lnTo>
                <a:lnTo>
                  <a:pt x="302570" y="4515501"/>
                </a:lnTo>
                <a:lnTo>
                  <a:pt x="305434" y="4515820"/>
                </a:lnTo>
                <a:lnTo>
                  <a:pt x="305717" y="4515507"/>
                </a:lnTo>
                <a:lnTo>
                  <a:pt x="307442" y="4508611"/>
                </a:lnTo>
                <a:lnTo>
                  <a:pt x="311629" y="4499303"/>
                </a:lnTo>
                <a:lnTo>
                  <a:pt x="309031" y="4485776"/>
                </a:lnTo>
                <a:cubicBezTo>
                  <a:pt x="306441" y="4478860"/>
                  <a:pt x="304308" y="4485974"/>
                  <a:pt x="302628" y="4496654"/>
                </a:cubicBezTo>
                <a:lnTo>
                  <a:pt x="301115" y="4508725"/>
                </a:lnTo>
                <a:lnTo>
                  <a:pt x="298501" y="4496555"/>
                </a:lnTo>
                <a:cubicBezTo>
                  <a:pt x="296106" y="4487653"/>
                  <a:pt x="293018" y="4478060"/>
                  <a:pt x="288901" y="4467068"/>
                </a:cubicBezTo>
                <a:cubicBezTo>
                  <a:pt x="287453" y="4463202"/>
                  <a:pt x="286691" y="4463579"/>
                  <a:pt x="286551" y="4466494"/>
                </a:cubicBezTo>
                <a:close/>
                <a:moveTo>
                  <a:pt x="36025" y="4464487"/>
                </a:moveTo>
                <a:lnTo>
                  <a:pt x="37171" y="4495740"/>
                </a:lnTo>
                <a:cubicBezTo>
                  <a:pt x="37507" y="4504894"/>
                  <a:pt x="35246" y="4513959"/>
                  <a:pt x="34284" y="4523068"/>
                </a:cubicBezTo>
                <a:cubicBezTo>
                  <a:pt x="33803" y="4527623"/>
                  <a:pt x="34447" y="4541022"/>
                  <a:pt x="32840" y="4536732"/>
                </a:cubicBezTo>
                <a:cubicBezTo>
                  <a:pt x="29521" y="4527869"/>
                  <a:pt x="34662" y="4495882"/>
                  <a:pt x="35016" y="4489986"/>
                </a:cubicBezTo>
                <a:cubicBezTo>
                  <a:pt x="35456" y="4482645"/>
                  <a:pt x="35723" y="4477025"/>
                  <a:pt x="35876" y="4472689"/>
                </a:cubicBezTo>
                <a:close/>
                <a:moveTo>
                  <a:pt x="35750" y="4456879"/>
                </a:moveTo>
                <a:lnTo>
                  <a:pt x="36051" y="4463104"/>
                </a:lnTo>
                <a:lnTo>
                  <a:pt x="36025" y="4464487"/>
                </a:lnTo>
                <a:lnTo>
                  <a:pt x="35748" y="4456903"/>
                </a:lnTo>
                <a:close/>
                <a:moveTo>
                  <a:pt x="35837" y="4456051"/>
                </a:moveTo>
                <a:lnTo>
                  <a:pt x="35750" y="4456879"/>
                </a:lnTo>
                <a:lnTo>
                  <a:pt x="35749" y="4456850"/>
                </a:lnTo>
                <a:lnTo>
                  <a:pt x="35756" y="4456550"/>
                </a:lnTo>
                <a:close/>
                <a:moveTo>
                  <a:pt x="348511" y="4445312"/>
                </a:moveTo>
                <a:cubicBezTo>
                  <a:pt x="349337" y="4443160"/>
                  <a:pt x="348910" y="4442862"/>
                  <a:pt x="346446" y="4445514"/>
                </a:cubicBezTo>
                <a:lnTo>
                  <a:pt x="340819" y="4454801"/>
                </a:lnTo>
                <a:lnTo>
                  <a:pt x="340099" y="4456602"/>
                </a:lnTo>
                <a:lnTo>
                  <a:pt x="338169" y="4459175"/>
                </a:lnTo>
                <a:lnTo>
                  <a:pt x="331853" y="4469600"/>
                </a:lnTo>
                <a:lnTo>
                  <a:pt x="330150" y="4473009"/>
                </a:lnTo>
                <a:lnTo>
                  <a:pt x="326937" y="4481041"/>
                </a:lnTo>
                <a:lnTo>
                  <a:pt x="327765" y="4477779"/>
                </a:lnTo>
                <a:lnTo>
                  <a:pt x="319096" y="4495129"/>
                </a:lnTo>
                <a:lnTo>
                  <a:pt x="311789" y="4507911"/>
                </a:lnTo>
                <a:lnTo>
                  <a:pt x="312042" y="4502767"/>
                </a:lnTo>
                <a:lnTo>
                  <a:pt x="309856" y="4509042"/>
                </a:lnTo>
                <a:lnTo>
                  <a:pt x="308935" y="4511972"/>
                </a:lnTo>
                <a:lnTo>
                  <a:pt x="310367" y="4510399"/>
                </a:lnTo>
                <a:lnTo>
                  <a:pt x="311789" y="4507911"/>
                </a:lnTo>
                <a:lnTo>
                  <a:pt x="311382" y="4516153"/>
                </a:lnTo>
                <a:lnTo>
                  <a:pt x="315908" y="4508611"/>
                </a:lnTo>
                <a:lnTo>
                  <a:pt x="326937" y="4481041"/>
                </a:lnTo>
                <a:lnTo>
                  <a:pt x="324084" y="4492259"/>
                </a:lnTo>
                <a:lnTo>
                  <a:pt x="311299" y="4517829"/>
                </a:lnTo>
                <a:lnTo>
                  <a:pt x="311274" y="4518333"/>
                </a:lnTo>
                <a:lnTo>
                  <a:pt x="309153" y="4537574"/>
                </a:lnTo>
                <a:lnTo>
                  <a:pt x="321728" y="4501530"/>
                </a:lnTo>
                <a:lnTo>
                  <a:pt x="324084" y="4492259"/>
                </a:lnTo>
                <a:lnTo>
                  <a:pt x="332842" y="4474745"/>
                </a:lnTo>
                <a:lnTo>
                  <a:pt x="340099" y="4456602"/>
                </a:lnTo>
                <a:lnTo>
                  <a:pt x="348402" y="4445531"/>
                </a:lnTo>
                <a:close/>
                <a:moveTo>
                  <a:pt x="21362" y="4436072"/>
                </a:moveTo>
                <a:cubicBezTo>
                  <a:pt x="21752" y="4434908"/>
                  <a:pt x="20508" y="4440729"/>
                  <a:pt x="14885" y="4471280"/>
                </a:cubicBezTo>
                <a:cubicBezTo>
                  <a:pt x="13228" y="4480288"/>
                  <a:pt x="14052" y="4471162"/>
                  <a:pt x="15600" y="4457514"/>
                </a:cubicBezTo>
                <a:lnTo>
                  <a:pt x="17859" y="4438608"/>
                </a:lnTo>
                <a:lnTo>
                  <a:pt x="18031" y="4442771"/>
                </a:lnTo>
                <a:cubicBezTo>
                  <a:pt x="18946" y="4445384"/>
                  <a:pt x="20970" y="4437235"/>
                  <a:pt x="21362" y="4436072"/>
                </a:cubicBezTo>
                <a:close/>
                <a:moveTo>
                  <a:pt x="141702" y="4432792"/>
                </a:moveTo>
                <a:lnTo>
                  <a:pt x="143472" y="4435225"/>
                </a:lnTo>
                <a:lnTo>
                  <a:pt x="143512" y="4435295"/>
                </a:lnTo>
                <a:lnTo>
                  <a:pt x="143067" y="4455410"/>
                </a:lnTo>
                <a:lnTo>
                  <a:pt x="142441" y="4456168"/>
                </a:lnTo>
                <a:lnTo>
                  <a:pt x="140754" y="4456833"/>
                </a:lnTo>
                <a:close/>
                <a:moveTo>
                  <a:pt x="139984" y="4431060"/>
                </a:moveTo>
                <a:lnTo>
                  <a:pt x="140039" y="4437524"/>
                </a:lnTo>
                <a:cubicBezTo>
                  <a:pt x="139262" y="4444868"/>
                  <a:pt x="129587" y="4454072"/>
                  <a:pt x="134996" y="4459099"/>
                </a:cubicBezTo>
                <a:lnTo>
                  <a:pt x="140754" y="4456833"/>
                </a:lnTo>
                <a:lnTo>
                  <a:pt x="140750" y="4456943"/>
                </a:lnTo>
                <a:cubicBezTo>
                  <a:pt x="139890" y="4467148"/>
                  <a:pt x="134989" y="4476599"/>
                  <a:pt x="132108" y="4486427"/>
                </a:cubicBezTo>
                <a:cubicBezTo>
                  <a:pt x="126955" y="4504007"/>
                  <a:pt x="130295" y="4448446"/>
                  <a:pt x="137883" y="4431770"/>
                </a:cubicBezTo>
                <a:close/>
                <a:moveTo>
                  <a:pt x="47543" y="4374219"/>
                </a:moveTo>
                <a:lnTo>
                  <a:pt x="42234" y="4421665"/>
                </a:lnTo>
                <a:cubicBezTo>
                  <a:pt x="39431" y="4436895"/>
                  <a:pt x="37798" y="4445110"/>
                  <a:pt x="36871" y="4449784"/>
                </a:cubicBezTo>
                <a:lnTo>
                  <a:pt x="35837" y="4456051"/>
                </a:lnTo>
                <a:lnTo>
                  <a:pt x="40079" y="4415910"/>
                </a:lnTo>
                <a:cubicBezTo>
                  <a:pt x="42359" y="4399844"/>
                  <a:pt x="44354" y="4391681"/>
                  <a:pt x="45952" y="4383796"/>
                </a:cubicBezTo>
                <a:close/>
                <a:moveTo>
                  <a:pt x="119928" y="4366316"/>
                </a:moveTo>
                <a:lnTo>
                  <a:pt x="121304" y="4371124"/>
                </a:lnTo>
                <a:lnTo>
                  <a:pt x="104821" y="4378537"/>
                </a:lnTo>
                <a:cubicBezTo>
                  <a:pt x="107339" y="4376500"/>
                  <a:pt x="109642" y="4372774"/>
                  <a:pt x="112053" y="4369893"/>
                </a:cubicBezTo>
                <a:cubicBezTo>
                  <a:pt x="114462" y="4367012"/>
                  <a:pt x="116981" y="4364975"/>
                  <a:pt x="119928" y="4366316"/>
                </a:cubicBezTo>
                <a:close/>
                <a:moveTo>
                  <a:pt x="48429" y="4366301"/>
                </a:moveTo>
                <a:lnTo>
                  <a:pt x="48041" y="4371222"/>
                </a:lnTo>
                <a:lnTo>
                  <a:pt x="47543" y="4374219"/>
                </a:lnTo>
                <a:close/>
                <a:moveTo>
                  <a:pt x="142462" y="4361608"/>
                </a:moveTo>
                <a:lnTo>
                  <a:pt x="142450" y="4365871"/>
                </a:lnTo>
                <a:cubicBezTo>
                  <a:pt x="142441" y="4380229"/>
                  <a:pt x="142455" y="4402725"/>
                  <a:pt x="142094" y="4422874"/>
                </a:cubicBezTo>
                <a:lnTo>
                  <a:pt x="141702" y="4432792"/>
                </a:lnTo>
                <a:lnTo>
                  <a:pt x="140351" y="4430936"/>
                </a:lnTo>
                <a:lnTo>
                  <a:pt x="139984" y="4431060"/>
                </a:lnTo>
                <a:lnTo>
                  <a:pt x="139961" y="4428357"/>
                </a:lnTo>
                <a:cubicBezTo>
                  <a:pt x="139373" y="4415775"/>
                  <a:pt x="137496" y="4395701"/>
                  <a:pt x="136459" y="4392933"/>
                </a:cubicBezTo>
                <a:cubicBezTo>
                  <a:pt x="134187" y="4386868"/>
                  <a:pt x="136934" y="4405878"/>
                  <a:pt x="137172" y="4412352"/>
                </a:cubicBezTo>
                <a:cubicBezTo>
                  <a:pt x="132854" y="4418343"/>
                  <a:pt x="131564" y="4431103"/>
                  <a:pt x="124220" y="4430326"/>
                </a:cubicBezTo>
                <a:cubicBezTo>
                  <a:pt x="117779" y="4429646"/>
                  <a:pt x="124025" y="4417364"/>
                  <a:pt x="123507" y="4410908"/>
                </a:cubicBezTo>
                <a:cubicBezTo>
                  <a:pt x="122831" y="4402490"/>
                  <a:pt x="121315" y="4394154"/>
                  <a:pt x="120640" y="4385735"/>
                </a:cubicBezTo>
                <a:cubicBezTo>
                  <a:pt x="120380" y="4382507"/>
                  <a:pt x="121676" y="4378323"/>
                  <a:pt x="122302" y="4374610"/>
                </a:cubicBezTo>
                <a:lnTo>
                  <a:pt x="121304" y="4371124"/>
                </a:lnTo>
                <a:close/>
                <a:moveTo>
                  <a:pt x="142617" y="4351112"/>
                </a:moveTo>
                <a:cubicBezTo>
                  <a:pt x="142689" y="4351496"/>
                  <a:pt x="142794" y="4353561"/>
                  <a:pt x="142946" y="4357694"/>
                </a:cubicBezTo>
                <a:lnTo>
                  <a:pt x="143082" y="4361329"/>
                </a:lnTo>
                <a:lnTo>
                  <a:pt x="142462" y="4361608"/>
                </a:lnTo>
                <a:lnTo>
                  <a:pt x="142481" y="4354615"/>
                </a:lnTo>
                <a:cubicBezTo>
                  <a:pt x="142503" y="4352025"/>
                  <a:pt x="142544" y="4350730"/>
                  <a:pt x="142617" y="4351112"/>
                </a:cubicBezTo>
                <a:close/>
                <a:moveTo>
                  <a:pt x="25722" y="4342547"/>
                </a:moveTo>
                <a:cubicBezTo>
                  <a:pt x="25847" y="4355501"/>
                  <a:pt x="28029" y="4368460"/>
                  <a:pt x="27147" y="4381384"/>
                </a:cubicBezTo>
                <a:cubicBezTo>
                  <a:pt x="26332" y="4393300"/>
                  <a:pt x="22275" y="4404789"/>
                  <a:pt x="20660" y="4416623"/>
                </a:cubicBezTo>
                <a:cubicBezTo>
                  <a:pt x="20041" y="4421160"/>
                  <a:pt x="19163" y="4427971"/>
                  <a:pt x="18247" y="4435354"/>
                </a:cubicBezTo>
                <a:lnTo>
                  <a:pt x="17859" y="4438608"/>
                </a:lnTo>
                <a:lnTo>
                  <a:pt x="17642" y="4433334"/>
                </a:lnTo>
                <a:cubicBezTo>
                  <a:pt x="17972" y="4422085"/>
                  <a:pt x="19716" y="4399406"/>
                  <a:pt x="24279" y="4356211"/>
                </a:cubicBezTo>
                <a:close/>
                <a:moveTo>
                  <a:pt x="2447447" y="4303168"/>
                </a:moveTo>
                <a:lnTo>
                  <a:pt x="2436463" y="4326759"/>
                </a:lnTo>
                <a:cubicBezTo>
                  <a:pt x="2202910" y="4788169"/>
                  <a:pt x="2291421" y="4644904"/>
                  <a:pt x="2097796" y="4927893"/>
                </a:cubicBezTo>
                <a:cubicBezTo>
                  <a:pt x="1995848" y="5076894"/>
                  <a:pt x="2078497" y="4916333"/>
                  <a:pt x="2208808" y="4679211"/>
                </a:cubicBezTo>
                <a:lnTo>
                  <a:pt x="2306389" y="4503192"/>
                </a:lnTo>
                <a:lnTo>
                  <a:pt x="2317931" y="4487626"/>
                </a:lnTo>
                <a:cubicBezTo>
                  <a:pt x="2344914" y="4452086"/>
                  <a:pt x="2372152" y="4416542"/>
                  <a:pt x="2398075" y="4380137"/>
                </a:cubicBezTo>
                <a:close/>
                <a:moveTo>
                  <a:pt x="88309" y="4299419"/>
                </a:moveTo>
                <a:cubicBezTo>
                  <a:pt x="89994" y="4320414"/>
                  <a:pt x="92745" y="4334257"/>
                  <a:pt x="96199" y="4355519"/>
                </a:cubicBezTo>
                <a:cubicBezTo>
                  <a:pt x="94400" y="4359475"/>
                  <a:pt x="93638" y="4368614"/>
                  <a:pt x="91579" y="4371273"/>
                </a:cubicBezTo>
                <a:lnTo>
                  <a:pt x="89001" y="4371339"/>
                </a:lnTo>
                <a:lnTo>
                  <a:pt x="88289" y="4351921"/>
                </a:lnTo>
                <a:cubicBezTo>
                  <a:pt x="87688" y="4346649"/>
                  <a:pt x="87205" y="4342555"/>
                  <a:pt x="86817" y="4339335"/>
                </a:cubicBezTo>
                <a:lnTo>
                  <a:pt x="86301" y="4335069"/>
                </a:lnTo>
                <a:lnTo>
                  <a:pt x="86379" y="4329896"/>
                </a:lnTo>
                <a:cubicBezTo>
                  <a:pt x="87437" y="4302022"/>
                  <a:pt x="91419" y="4338176"/>
                  <a:pt x="88309" y="4299419"/>
                </a:cubicBezTo>
                <a:close/>
                <a:moveTo>
                  <a:pt x="52614" y="4297849"/>
                </a:moveTo>
                <a:lnTo>
                  <a:pt x="51381" y="4337282"/>
                </a:lnTo>
                <a:lnTo>
                  <a:pt x="50896" y="4339680"/>
                </a:lnTo>
                <a:lnTo>
                  <a:pt x="50894" y="4344276"/>
                </a:lnTo>
                <a:lnTo>
                  <a:pt x="48429" y="4366301"/>
                </a:lnTo>
                <a:lnTo>
                  <a:pt x="49452" y="4353344"/>
                </a:lnTo>
                <a:cubicBezTo>
                  <a:pt x="49754" y="4346873"/>
                  <a:pt x="48060" y="4340366"/>
                  <a:pt x="48741" y="4333925"/>
                </a:cubicBezTo>
                <a:cubicBezTo>
                  <a:pt x="49368" y="4327987"/>
                  <a:pt x="49942" y="4316381"/>
                  <a:pt x="50883" y="4307658"/>
                </a:cubicBezTo>
                <a:close/>
                <a:moveTo>
                  <a:pt x="2533459" y="4284725"/>
                </a:moveTo>
                <a:lnTo>
                  <a:pt x="2496047" y="4355426"/>
                </a:lnTo>
                <a:cubicBezTo>
                  <a:pt x="2465485" y="4413173"/>
                  <a:pt x="2444695" y="4451487"/>
                  <a:pt x="2461864" y="4411426"/>
                </a:cubicBezTo>
                <a:lnTo>
                  <a:pt x="2491474" y="4349527"/>
                </a:lnTo>
                <a:close/>
                <a:moveTo>
                  <a:pt x="112153" y="4280622"/>
                </a:moveTo>
                <a:lnTo>
                  <a:pt x="107562" y="4306543"/>
                </a:lnTo>
                <a:cubicBezTo>
                  <a:pt x="105807" y="4314792"/>
                  <a:pt x="103868" y="4322707"/>
                  <a:pt x="101242" y="4333946"/>
                </a:cubicBezTo>
                <a:cubicBezTo>
                  <a:pt x="98293" y="4346560"/>
                  <a:pt x="99531" y="4308060"/>
                  <a:pt x="99817" y="4295109"/>
                </a:cubicBezTo>
                <a:lnTo>
                  <a:pt x="100614" y="4287576"/>
                </a:lnTo>
                <a:close/>
                <a:moveTo>
                  <a:pt x="101483" y="4279353"/>
                </a:moveTo>
                <a:lnTo>
                  <a:pt x="100614" y="4287576"/>
                </a:lnTo>
                <a:lnTo>
                  <a:pt x="97662" y="4289354"/>
                </a:lnTo>
                <a:cubicBezTo>
                  <a:pt x="94949" y="4290370"/>
                  <a:pt x="96342" y="4287806"/>
                  <a:pt x="98616" y="4284292"/>
                </a:cubicBezTo>
                <a:close/>
                <a:moveTo>
                  <a:pt x="85801" y="4277393"/>
                </a:moveTo>
                <a:lnTo>
                  <a:pt x="87597" y="4280000"/>
                </a:lnTo>
                <a:cubicBezTo>
                  <a:pt x="87835" y="4286473"/>
                  <a:pt x="87791" y="4292963"/>
                  <a:pt x="88309" y="4299419"/>
                </a:cubicBezTo>
                <a:close/>
                <a:moveTo>
                  <a:pt x="151607" y="4275709"/>
                </a:moveTo>
                <a:lnTo>
                  <a:pt x="162230" y="4283294"/>
                </a:lnTo>
                <a:lnTo>
                  <a:pt x="161673" y="4285063"/>
                </a:lnTo>
                <a:cubicBezTo>
                  <a:pt x="137398" y="4304698"/>
                  <a:pt x="148994" y="4300432"/>
                  <a:pt x="151607" y="4275709"/>
                </a:cubicBezTo>
                <a:close/>
                <a:moveTo>
                  <a:pt x="32940" y="4274226"/>
                </a:moveTo>
                <a:lnTo>
                  <a:pt x="25722" y="4342547"/>
                </a:lnTo>
                <a:lnTo>
                  <a:pt x="25584" y="4324557"/>
                </a:lnTo>
                <a:lnTo>
                  <a:pt x="25605" y="4321578"/>
                </a:lnTo>
                <a:lnTo>
                  <a:pt x="26386" y="4310427"/>
                </a:lnTo>
                <a:lnTo>
                  <a:pt x="26573" y="4309299"/>
                </a:lnTo>
                <a:cubicBezTo>
                  <a:pt x="27607" y="4307919"/>
                  <a:pt x="29558" y="4306233"/>
                  <a:pt x="32940" y="4274226"/>
                </a:cubicBezTo>
                <a:close/>
                <a:moveTo>
                  <a:pt x="84595" y="4273810"/>
                </a:moveTo>
                <a:cubicBezTo>
                  <a:pt x="84635" y="4272781"/>
                  <a:pt x="84874" y="4272730"/>
                  <a:pt x="85442" y="4274246"/>
                </a:cubicBezTo>
                <a:lnTo>
                  <a:pt x="85801" y="4277393"/>
                </a:lnTo>
                <a:lnTo>
                  <a:pt x="84726" y="4275833"/>
                </a:lnTo>
                <a:close/>
                <a:moveTo>
                  <a:pt x="127557" y="4269848"/>
                </a:moveTo>
                <a:lnTo>
                  <a:pt x="128426" y="4274907"/>
                </a:lnTo>
                <a:cubicBezTo>
                  <a:pt x="130644" y="4287369"/>
                  <a:pt x="131464" y="4292206"/>
                  <a:pt x="131457" y="4309504"/>
                </a:cubicBezTo>
                <a:cubicBezTo>
                  <a:pt x="131453" y="4320534"/>
                  <a:pt x="133581" y="4331932"/>
                  <a:pt x="130725" y="4342587"/>
                </a:cubicBezTo>
                <a:cubicBezTo>
                  <a:pt x="128813" y="4349720"/>
                  <a:pt x="125118" y="4361338"/>
                  <a:pt x="117773" y="4360562"/>
                </a:cubicBezTo>
                <a:cubicBezTo>
                  <a:pt x="109374" y="4359675"/>
                  <a:pt x="108189" y="4346654"/>
                  <a:pt x="103397" y="4339700"/>
                </a:cubicBezTo>
                <a:cubicBezTo>
                  <a:pt x="105077" y="4332509"/>
                  <a:pt x="106141" y="4325145"/>
                  <a:pt x="108439" y="4318126"/>
                </a:cubicBezTo>
                <a:cubicBezTo>
                  <a:pt x="117093" y="4291688"/>
                  <a:pt x="118869" y="4309329"/>
                  <a:pt x="121113" y="4281861"/>
                </a:cubicBezTo>
                <a:lnTo>
                  <a:pt x="121616" y="4274493"/>
                </a:lnTo>
                <a:close/>
                <a:moveTo>
                  <a:pt x="139998" y="4258735"/>
                </a:moveTo>
                <a:lnTo>
                  <a:pt x="139387" y="4260602"/>
                </a:lnTo>
                <a:lnTo>
                  <a:pt x="127557" y="4269848"/>
                </a:lnTo>
                <a:lnTo>
                  <a:pt x="125722" y="4259159"/>
                </a:lnTo>
                <a:close/>
                <a:moveTo>
                  <a:pt x="152061" y="4255188"/>
                </a:moveTo>
                <a:lnTo>
                  <a:pt x="151607" y="4275709"/>
                </a:lnTo>
                <a:cubicBezTo>
                  <a:pt x="147289" y="4281702"/>
                  <a:pt x="145377" y="4296744"/>
                  <a:pt x="138655" y="4293685"/>
                </a:cubicBezTo>
                <a:cubicBezTo>
                  <a:pt x="131933" y="4290627"/>
                  <a:pt x="141785" y="4279245"/>
                  <a:pt x="143698" y="4272111"/>
                </a:cubicBezTo>
                <a:lnTo>
                  <a:pt x="148213" y="4256706"/>
                </a:lnTo>
                <a:close/>
                <a:moveTo>
                  <a:pt x="152211" y="4248419"/>
                </a:moveTo>
                <a:lnTo>
                  <a:pt x="153029" y="4249807"/>
                </a:lnTo>
                <a:cubicBezTo>
                  <a:pt x="153777" y="4251906"/>
                  <a:pt x="153773" y="4253517"/>
                  <a:pt x="153161" y="4254755"/>
                </a:cubicBezTo>
                <a:lnTo>
                  <a:pt x="152061" y="4255188"/>
                </a:lnTo>
                <a:close/>
                <a:moveTo>
                  <a:pt x="152340" y="4242627"/>
                </a:moveTo>
                <a:lnTo>
                  <a:pt x="152211" y="4248419"/>
                </a:lnTo>
                <a:lnTo>
                  <a:pt x="151163" y="4246640"/>
                </a:lnTo>
                <a:close/>
                <a:moveTo>
                  <a:pt x="60237" y="4239810"/>
                </a:moveTo>
                <a:lnTo>
                  <a:pt x="61001" y="4244031"/>
                </a:lnTo>
                <a:cubicBezTo>
                  <a:pt x="63273" y="4250096"/>
                  <a:pt x="69370" y="4253931"/>
                  <a:pt x="73221" y="4259138"/>
                </a:cubicBezTo>
                <a:lnTo>
                  <a:pt x="84726" y="4275833"/>
                </a:lnTo>
                <a:lnTo>
                  <a:pt x="84948" y="4279252"/>
                </a:lnTo>
                <a:cubicBezTo>
                  <a:pt x="85410" y="4284055"/>
                  <a:pt x="86155" y="4290426"/>
                  <a:pt x="86154" y="4293665"/>
                </a:cubicBezTo>
                <a:cubicBezTo>
                  <a:pt x="86140" y="4330732"/>
                  <a:pt x="84646" y="4321242"/>
                  <a:pt x="85926" y="4331975"/>
                </a:cubicBezTo>
                <a:lnTo>
                  <a:pt x="86301" y="4335069"/>
                </a:lnTo>
                <a:lnTo>
                  <a:pt x="86134" y="4346166"/>
                </a:lnTo>
                <a:cubicBezTo>
                  <a:pt x="86130" y="4354611"/>
                  <a:pt x="82815" y="4365591"/>
                  <a:pt x="89001" y="4371339"/>
                </a:cubicBezTo>
                <a:lnTo>
                  <a:pt x="89713" y="4390757"/>
                </a:lnTo>
                <a:cubicBezTo>
                  <a:pt x="93501" y="4429373"/>
                  <a:pt x="97826" y="4448003"/>
                  <a:pt x="104781" y="4483540"/>
                </a:cubicBezTo>
                <a:lnTo>
                  <a:pt x="105493" y="4502958"/>
                </a:lnTo>
                <a:cubicBezTo>
                  <a:pt x="106111" y="4519838"/>
                  <a:pt x="109673" y="4536486"/>
                  <a:pt x="111227" y="4553304"/>
                </a:cubicBezTo>
                <a:cubicBezTo>
                  <a:pt x="112642" y="4568616"/>
                  <a:pt x="112098" y="4585035"/>
                  <a:pt x="109052" y="4600052"/>
                </a:cubicBezTo>
                <a:cubicBezTo>
                  <a:pt x="108814" y="4593578"/>
                  <a:pt x="109512" y="4574263"/>
                  <a:pt x="108339" y="4580633"/>
                </a:cubicBezTo>
                <a:cubicBezTo>
                  <a:pt x="106681" y="4589642"/>
                  <a:pt x="106280" y="4598846"/>
                  <a:pt x="105773" y="4608028"/>
                </a:cubicBezTo>
                <a:lnTo>
                  <a:pt x="105110" y="4613658"/>
                </a:lnTo>
                <a:lnTo>
                  <a:pt x="103633" y="4618589"/>
                </a:lnTo>
                <a:lnTo>
                  <a:pt x="100873" y="4596262"/>
                </a:lnTo>
                <a:cubicBezTo>
                  <a:pt x="98609" y="4581363"/>
                  <a:pt x="98474" y="4595546"/>
                  <a:pt x="96099" y="4618026"/>
                </a:cubicBezTo>
                <a:cubicBezTo>
                  <a:pt x="79262" y="4655031"/>
                  <a:pt x="86758" y="4645193"/>
                  <a:pt x="88189" y="4614427"/>
                </a:cubicBezTo>
                <a:cubicBezTo>
                  <a:pt x="88490" y="4607956"/>
                  <a:pt x="87176" y="4601479"/>
                  <a:pt x="87477" y="4595008"/>
                </a:cubicBezTo>
                <a:cubicBezTo>
                  <a:pt x="87904" y="4585858"/>
                  <a:pt x="90361" y="4576841"/>
                  <a:pt x="90364" y="4567681"/>
                </a:cubicBezTo>
                <a:cubicBezTo>
                  <a:pt x="90368" y="4559234"/>
                  <a:pt x="95406" y="4539545"/>
                  <a:pt x="87498" y="4542507"/>
                </a:cubicBezTo>
                <a:cubicBezTo>
                  <a:pt x="78919" y="4545720"/>
                  <a:pt x="85573" y="4560726"/>
                  <a:pt x="84610" y="4569837"/>
                </a:cubicBezTo>
                <a:cubicBezTo>
                  <a:pt x="83723" y="4578234"/>
                  <a:pt x="82919" y="4553025"/>
                  <a:pt x="81743" y="4544663"/>
                </a:cubicBezTo>
                <a:cubicBezTo>
                  <a:pt x="80288" y="4534320"/>
                  <a:pt x="78395" y="4524045"/>
                  <a:pt x="76721" y="4513735"/>
                </a:cubicBezTo>
                <a:cubicBezTo>
                  <a:pt x="74321" y="4519009"/>
                  <a:pt x="70571" y="4523857"/>
                  <a:pt x="69522" y="4529556"/>
                </a:cubicBezTo>
                <a:cubicBezTo>
                  <a:pt x="68350" y="4535925"/>
                  <a:pt x="70536" y="4542504"/>
                  <a:pt x="70234" y="4548973"/>
                </a:cubicBezTo>
                <a:cubicBezTo>
                  <a:pt x="69377" y="4567416"/>
                  <a:pt x="63657" y="4605395"/>
                  <a:pt x="57262" y="4619451"/>
                </a:cubicBezTo>
                <a:cubicBezTo>
                  <a:pt x="54579" y="4625346"/>
                  <a:pt x="56788" y="4606504"/>
                  <a:pt x="56550" y="4600031"/>
                </a:cubicBezTo>
                <a:cubicBezTo>
                  <a:pt x="55930" y="4583152"/>
                  <a:pt x="52727" y="4566467"/>
                  <a:pt x="50816" y="4549685"/>
                </a:cubicBezTo>
                <a:cubicBezTo>
                  <a:pt x="51257" y="4542313"/>
                  <a:pt x="55312" y="4535476"/>
                  <a:pt x="55858" y="4528111"/>
                </a:cubicBezTo>
                <a:cubicBezTo>
                  <a:pt x="56978" y="4513016"/>
                  <a:pt x="61131" y="4454599"/>
                  <a:pt x="52299" y="4431018"/>
                </a:cubicBezTo>
                <a:cubicBezTo>
                  <a:pt x="50027" y="4424952"/>
                  <a:pt x="52774" y="4443964"/>
                  <a:pt x="53011" y="4450437"/>
                </a:cubicBezTo>
                <a:cubicBezTo>
                  <a:pt x="51330" y="4457628"/>
                  <a:pt x="48743" y="4464666"/>
                  <a:pt x="47967" y="4472011"/>
                </a:cubicBezTo>
                <a:cubicBezTo>
                  <a:pt x="46810" y="4482981"/>
                  <a:pt x="47480" y="4494067"/>
                  <a:pt x="47237" y="4505094"/>
                </a:cubicBezTo>
                <a:cubicBezTo>
                  <a:pt x="46731" y="4527989"/>
                  <a:pt x="42425" y="4550641"/>
                  <a:pt x="40019" y="4573415"/>
                </a:cubicBezTo>
                <a:cubicBezTo>
                  <a:pt x="38658" y="4586297"/>
                  <a:pt x="39461" y="4547503"/>
                  <a:pt x="38595" y="4534577"/>
                </a:cubicBezTo>
                <a:cubicBezTo>
                  <a:pt x="38031" y="4526151"/>
                  <a:pt x="36684" y="4517796"/>
                  <a:pt x="35728" y="4509405"/>
                </a:cubicBezTo>
                <a:cubicBezTo>
                  <a:pt x="38609" y="4499577"/>
                  <a:pt x="42852" y="4490049"/>
                  <a:pt x="44369" y="4479920"/>
                </a:cubicBezTo>
                <a:cubicBezTo>
                  <a:pt x="46004" y="4469012"/>
                  <a:pt x="44857" y="4457866"/>
                  <a:pt x="45102" y="4446839"/>
                </a:cubicBezTo>
                <a:cubicBezTo>
                  <a:pt x="45507" y="4428522"/>
                  <a:pt x="49887" y="4410475"/>
                  <a:pt x="50875" y="4392181"/>
                </a:cubicBezTo>
                <a:lnTo>
                  <a:pt x="50894" y="4344276"/>
                </a:lnTo>
                <a:lnTo>
                  <a:pt x="51266" y="4340950"/>
                </a:lnTo>
                <a:lnTo>
                  <a:pt x="51381" y="4337282"/>
                </a:lnTo>
                <a:lnTo>
                  <a:pt x="55108" y="4318861"/>
                </a:lnTo>
                <a:cubicBezTo>
                  <a:pt x="56714" y="4311938"/>
                  <a:pt x="57636" y="4305121"/>
                  <a:pt x="55226" y="4298687"/>
                </a:cubicBezTo>
                <a:cubicBezTo>
                  <a:pt x="54179" y="4295891"/>
                  <a:pt x="53328" y="4295953"/>
                  <a:pt x="52622" y="4297804"/>
                </a:cubicBezTo>
                <a:lnTo>
                  <a:pt x="52614" y="4297849"/>
                </a:lnTo>
                <a:lnTo>
                  <a:pt x="52926" y="4287901"/>
                </a:lnTo>
                <a:lnTo>
                  <a:pt x="54514" y="4279269"/>
                </a:lnTo>
                <a:cubicBezTo>
                  <a:pt x="55871" y="4270209"/>
                  <a:pt x="55936" y="4260983"/>
                  <a:pt x="57401" y="4251940"/>
                </a:cubicBezTo>
                <a:close/>
                <a:moveTo>
                  <a:pt x="146290" y="4239513"/>
                </a:moveTo>
                <a:lnTo>
                  <a:pt x="148388" y="4241927"/>
                </a:lnTo>
                <a:lnTo>
                  <a:pt x="151163" y="4246640"/>
                </a:lnTo>
                <a:lnTo>
                  <a:pt x="148213" y="4256706"/>
                </a:lnTo>
                <a:lnTo>
                  <a:pt x="143319" y="4258636"/>
                </a:lnTo>
                <a:lnTo>
                  <a:pt x="139998" y="4258735"/>
                </a:lnTo>
                <a:close/>
                <a:moveTo>
                  <a:pt x="116120" y="4225241"/>
                </a:moveTo>
                <a:lnTo>
                  <a:pt x="119256" y="4241895"/>
                </a:lnTo>
                <a:cubicBezTo>
                  <a:pt x="120610" y="4250231"/>
                  <a:pt x="122629" y="4258638"/>
                  <a:pt x="122124" y="4267068"/>
                </a:cubicBezTo>
                <a:lnTo>
                  <a:pt x="121616" y="4274493"/>
                </a:lnTo>
                <a:lnTo>
                  <a:pt x="119241" y="4276351"/>
                </a:lnTo>
                <a:lnTo>
                  <a:pt x="112153" y="4280622"/>
                </a:lnTo>
                <a:lnTo>
                  <a:pt x="112770" y="4277133"/>
                </a:lnTo>
                <a:cubicBezTo>
                  <a:pt x="114128" y="4268074"/>
                  <a:pt x="115455" y="4258963"/>
                  <a:pt x="115658" y="4249805"/>
                </a:cubicBezTo>
                <a:lnTo>
                  <a:pt x="115152" y="4229483"/>
                </a:lnTo>
                <a:close/>
                <a:moveTo>
                  <a:pt x="40873" y="4217826"/>
                </a:moveTo>
                <a:lnTo>
                  <a:pt x="39426" y="4238988"/>
                </a:lnTo>
                <a:cubicBezTo>
                  <a:pt x="37657" y="4250799"/>
                  <a:pt x="35103" y="4262480"/>
                  <a:pt x="32940" y="4274226"/>
                </a:cubicBezTo>
                <a:cubicBezTo>
                  <a:pt x="33589" y="4268094"/>
                  <a:pt x="34126" y="4259431"/>
                  <a:pt x="34663" y="4249488"/>
                </a:cubicBezTo>
                <a:lnTo>
                  <a:pt x="35009" y="4242913"/>
                </a:lnTo>
                <a:close/>
                <a:moveTo>
                  <a:pt x="2570754" y="4215170"/>
                </a:moveTo>
                <a:lnTo>
                  <a:pt x="2539882" y="4274812"/>
                </a:lnTo>
                <a:lnTo>
                  <a:pt x="2533459" y="4284725"/>
                </a:lnTo>
                <a:lnTo>
                  <a:pt x="2545697" y="4261598"/>
                </a:lnTo>
                <a:cubicBezTo>
                  <a:pt x="2554019" y="4245987"/>
                  <a:pt x="2562070" y="4231003"/>
                  <a:pt x="2569412" y="4217567"/>
                </a:cubicBezTo>
                <a:close/>
                <a:moveTo>
                  <a:pt x="41958" y="4201950"/>
                </a:moveTo>
                <a:lnTo>
                  <a:pt x="42315" y="4211660"/>
                </a:lnTo>
                <a:lnTo>
                  <a:pt x="40873" y="4217826"/>
                </a:lnTo>
                <a:close/>
                <a:moveTo>
                  <a:pt x="61926" y="4190343"/>
                </a:moveTo>
                <a:cubicBezTo>
                  <a:pt x="62699" y="4196424"/>
                  <a:pt x="63026" y="4220668"/>
                  <a:pt x="62444" y="4230366"/>
                </a:cubicBezTo>
                <a:lnTo>
                  <a:pt x="60237" y="4239810"/>
                </a:lnTo>
                <a:lnTo>
                  <a:pt x="58677" y="4231181"/>
                </a:lnTo>
                <a:lnTo>
                  <a:pt x="58231" y="4217932"/>
                </a:lnTo>
                <a:lnTo>
                  <a:pt x="61020" y="4191529"/>
                </a:lnTo>
                <a:cubicBezTo>
                  <a:pt x="61360" y="4188308"/>
                  <a:pt x="61668" y="4188317"/>
                  <a:pt x="61926" y="4190343"/>
                </a:cubicBezTo>
                <a:close/>
                <a:moveTo>
                  <a:pt x="48079" y="4183254"/>
                </a:moveTo>
                <a:lnTo>
                  <a:pt x="49275" y="4189367"/>
                </a:lnTo>
                <a:lnTo>
                  <a:pt x="50223" y="4215258"/>
                </a:lnTo>
                <a:cubicBezTo>
                  <a:pt x="50461" y="4221731"/>
                  <a:pt x="53619" y="4228781"/>
                  <a:pt x="50935" y="4234677"/>
                </a:cubicBezTo>
                <a:lnTo>
                  <a:pt x="43737" y="4250497"/>
                </a:lnTo>
                <a:lnTo>
                  <a:pt x="48780" y="4228924"/>
                </a:lnTo>
                <a:cubicBezTo>
                  <a:pt x="48305" y="4215978"/>
                  <a:pt x="45996" y="4202968"/>
                  <a:pt x="47357" y="4190086"/>
                </a:cubicBezTo>
                <a:close/>
                <a:moveTo>
                  <a:pt x="2494846" y="4081503"/>
                </a:moveTo>
                <a:lnTo>
                  <a:pt x="2501854" y="4084032"/>
                </a:lnTo>
                <a:lnTo>
                  <a:pt x="2480040" y="4120890"/>
                </a:lnTo>
                <a:cubicBezTo>
                  <a:pt x="2444157" y="4179523"/>
                  <a:pt x="2390196" y="4263099"/>
                  <a:pt x="2331413" y="4352674"/>
                </a:cubicBezTo>
                <a:lnTo>
                  <a:pt x="2287684" y="4419015"/>
                </a:lnTo>
                <a:lnTo>
                  <a:pt x="2254454" y="4461669"/>
                </a:lnTo>
                <a:lnTo>
                  <a:pt x="2231384" y="4490675"/>
                </a:lnTo>
                <a:lnTo>
                  <a:pt x="2335749" y="4296408"/>
                </a:lnTo>
                <a:cubicBezTo>
                  <a:pt x="2359437" y="4255245"/>
                  <a:pt x="2384148" y="4214914"/>
                  <a:pt x="2410578" y="4176025"/>
                </a:cubicBezTo>
                <a:lnTo>
                  <a:pt x="2479634" y="4085415"/>
                </a:lnTo>
                <a:close/>
                <a:moveTo>
                  <a:pt x="2596504" y="4006847"/>
                </a:moveTo>
                <a:lnTo>
                  <a:pt x="2577903" y="4048276"/>
                </a:lnTo>
                <a:cubicBezTo>
                  <a:pt x="2543976" y="4122326"/>
                  <a:pt x="2496769" y="4220059"/>
                  <a:pt x="2470331" y="4267493"/>
                </a:cubicBezTo>
                <a:lnTo>
                  <a:pt x="2447447" y="4303168"/>
                </a:lnTo>
                <a:lnTo>
                  <a:pt x="2494045" y="4203079"/>
                </a:lnTo>
                <a:cubicBezTo>
                  <a:pt x="2512856" y="4161664"/>
                  <a:pt x="2532228" y="4120552"/>
                  <a:pt x="2554997" y="4081226"/>
                </a:cubicBezTo>
                <a:close/>
                <a:moveTo>
                  <a:pt x="2668240" y="3988804"/>
                </a:moveTo>
                <a:cubicBezTo>
                  <a:pt x="2671950" y="3984732"/>
                  <a:pt x="2671391" y="3989205"/>
                  <a:pt x="2665064" y="4005026"/>
                </a:cubicBezTo>
                <a:cubicBezTo>
                  <a:pt x="2622877" y="4110494"/>
                  <a:pt x="2563230" y="4208055"/>
                  <a:pt x="2510873" y="4308972"/>
                </a:cubicBezTo>
                <a:lnTo>
                  <a:pt x="2491474" y="4349527"/>
                </a:lnTo>
                <a:lnTo>
                  <a:pt x="2478796" y="4369093"/>
                </a:lnTo>
                <a:cubicBezTo>
                  <a:pt x="2407230" y="4464515"/>
                  <a:pt x="2642277" y="4017307"/>
                  <a:pt x="2668240" y="3988804"/>
                </a:cubicBezTo>
                <a:close/>
                <a:moveTo>
                  <a:pt x="2808996" y="3827226"/>
                </a:moveTo>
                <a:lnTo>
                  <a:pt x="2766663" y="3878026"/>
                </a:lnTo>
                <a:lnTo>
                  <a:pt x="2789146" y="3840276"/>
                </a:lnTo>
                <a:lnTo>
                  <a:pt x="2790558" y="3839032"/>
                </a:lnTo>
                <a:lnTo>
                  <a:pt x="2789871" y="3843217"/>
                </a:lnTo>
                <a:cubicBezTo>
                  <a:pt x="2790768" y="3843096"/>
                  <a:pt x="2793036" y="3841038"/>
                  <a:pt x="2797395" y="3835924"/>
                </a:cubicBezTo>
                <a:lnTo>
                  <a:pt x="2800502" y="3831956"/>
                </a:lnTo>
                <a:lnTo>
                  <a:pt x="2804705" y="3829481"/>
                </a:lnTo>
                <a:cubicBezTo>
                  <a:pt x="2807325" y="3828052"/>
                  <a:pt x="2808996" y="3827226"/>
                  <a:pt x="2808996" y="3827226"/>
                </a:cubicBezTo>
                <a:close/>
                <a:moveTo>
                  <a:pt x="55741" y="3823014"/>
                </a:moveTo>
                <a:lnTo>
                  <a:pt x="55406" y="3826175"/>
                </a:lnTo>
                <a:cubicBezTo>
                  <a:pt x="54444" y="3835285"/>
                  <a:pt x="52182" y="3844349"/>
                  <a:pt x="52519" y="3853504"/>
                </a:cubicBezTo>
                <a:cubicBezTo>
                  <a:pt x="52749" y="3859806"/>
                  <a:pt x="53078" y="3863802"/>
                  <a:pt x="53285" y="3866591"/>
                </a:cubicBezTo>
                <a:lnTo>
                  <a:pt x="53298" y="3868341"/>
                </a:lnTo>
                <a:lnTo>
                  <a:pt x="46941" y="3874330"/>
                </a:lnTo>
                <a:cubicBezTo>
                  <a:pt x="43644" y="3877437"/>
                  <a:pt x="40167" y="3879832"/>
                  <a:pt x="35968" y="3879388"/>
                </a:cubicBezTo>
                <a:cubicBezTo>
                  <a:pt x="30206" y="3878780"/>
                  <a:pt x="41363" y="3869075"/>
                  <a:pt x="43165" y="3863569"/>
                </a:cubicBezTo>
                <a:cubicBezTo>
                  <a:pt x="45463" y="3856550"/>
                  <a:pt x="46528" y="3849186"/>
                  <a:pt x="48208" y="3841995"/>
                </a:cubicBezTo>
                <a:close/>
                <a:moveTo>
                  <a:pt x="137252" y="3777446"/>
                </a:moveTo>
                <a:lnTo>
                  <a:pt x="137029" y="3786721"/>
                </a:lnTo>
                <a:lnTo>
                  <a:pt x="136490" y="3781577"/>
                </a:lnTo>
                <a:close/>
                <a:moveTo>
                  <a:pt x="62415" y="3767306"/>
                </a:moveTo>
                <a:lnTo>
                  <a:pt x="61892" y="3790938"/>
                </a:lnTo>
                <a:cubicBezTo>
                  <a:pt x="61086" y="3798574"/>
                  <a:pt x="60380" y="3804871"/>
                  <a:pt x="59765" y="3810115"/>
                </a:cubicBezTo>
                <a:lnTo>
                  <a:pt x="59273" y="3814109"/>
                </a:lnTo>
                <a:lnTo>
                  <a:pt x="55741" y="3823014"/>
                </a:lnTo>
                <a:lnTo>
                  <a:pt x="61181" y="3771519"/>
                </a:lnTo>
                <a:close/>
                <a:moveTo>
                  <a:pt x="128095" y="3747008"/>
                </a:moveTo>
                <a:lnTo>
                  <a:pt x="128352" y="3756049"/>
                </a:lnTo>
                <a:cubicBezTo>
                  <a:pt x="127887" y="3760890"/>
                  <a:pt x="126721" y="3775429"/>
                  <a:pt x="126956" y="3770572"/>
                </a:cubicBezTo>
                <a:close/>
                <a:moveTo>
                  <a:pt x="128769" y="3733033"/>
                </a:moveTo>
                <a:lnTo>
                  <a:pt x="128095" y="3747008"/>
                </a:lnTo>
                <a:lnTo>
                  <a:pt x="127824" y="3737549"/>
                </a:lnTo>
                <a:lnTo>
                  <a:pt x="127924" y="3737173"/>
                </a:lnTo>
                <a:close/>
                <a:moveTo>
                  <a:pt x="70784" y="3732927"/>
                </a:moveTo>
                <a:lnTo>
                  <a:pt x="69822" y="3742035"/>
                </a:lnTo>
                <a:lnTo>
                  <a:pt x="62415" y="3767306"/>
                </a:lnTo>
                <a:lnTo>
                  <a:pt x="62624" y="3757854"/>
                </a:lnTo>
                <a:close/>
                <a:moveTo>
                  <a:pt x="133843" y="3720049"/>
                </a:moveTo>
                <a:lnTo>
                  <a:pt x="133314" y="3739617"/>
                </a:lnTo>
                <a:cubicBezTo>
                  <a:pt x="133301" y="3746879"/>
                  <a:pt x="135206" y="3754027"/>
                  <a:pt x="135742" y="3761270"/>
                </a:cubicBezTo>
                <a:cubicBezTo>
                  <a:pt x="136187" y="3767285"/>
                  <a:pt x="135585" y="3773363"/>
                  <a:pt x="136256" y="3779358"/>
                </a:cubicBezTo>
                <a:lnTo>
                  <a:pt x="136490" y="3781577"/>
                </a:lnTo>
                <a:lnTo>
                  <a:pt x="133206" y="3799358"/>
                </a:lnTo>
                <a:cubicBezTo>
                  <a:pt x="132473" y="3804164"/>
                  <a:pt x="132275" y="3809038"/>
                  <a:pt x="131809" y="3813878"/>
                </a:cubicBezTo>
                <a:lnTo>
                  <a:pt x="129645" y="3817307"/>
                </a:lnTo>
                <a:lnTo>
                  <a:pt x="129526" y="3816650"/>
                </a:lnTo>
                <a:cubicBezTo>
                  <a:pt x="128705" y="3810360"/>
                  <a:pt x="128008" y="3801958"/>
                  <a:pt x="127728" y="3797703"/>
                </a:cubicBezTo>
                <a:cubicBezTo>
                  <a:pt x="127214" y="3789855"/>
                  <a:pt x="128486" y="3781991"/>
                  <a:pt x="128867" y="3774137"/>
                </a:cubicBezTo>
                <a:lnTo>
                  <a:pt x="128352" y="3756049"/>
                </a:lnTo>
                <a:close/>
                <a:moveTo>
                  <a:pt x="141585" y="3712227"/>
                </a:moveTo>
                <a:lnTo>
                  <a:pt x="141056" y="3731797"/>
                </a:lnTo>
                <a:lnTo>
                  <a:pt x="137912" y="3773879"/>
                </a:lnTo>
                <a:lnTo>
                  <a:pt x="137252" y="3777446"/>
                </a:lnTo>
                <a:lnTo>
                  <a:pt x="137801" y="3754627"/>
                </a:lnTo>
                <a:cubicBezTo>
                  <a:pt x="137935" y="3740338"/>
                  <a:pt x="138529" y="3726121"/>
                  <a:pt x="141585" y="3712227"/>
                </a:cubicBezTo>
                <a:close/>
                <a:moveTo>
                  <a:pt x="135375" y="3696992"/>
                </a:moveTo>
                <a:lnTo>
                  <a:pt x="134454" y="3716051"/>
                </a:lnTo>
                <a:lnTo>
                  <a:pt x="133843" y="3720049"/>
                </a:lnTo>
                <a:lnTo>
                  <a:pt x="134213" y="3706382"/>
                </a:lnTo>
                <a:lnTo>
                  <a:pt x="134564" y="3704661"/>
                </a:lnTo>
                <a:close/>
                <a:moveTo>
                  <a:pt x="149897" y="3641381"/>
                </a:moveTo>
                <a:lnTo>
                  <a:pt x="149312" y="3654413"/>
                </a:lnTo>
                <a:lnTo>
                  <a:pt x="149286" y="3656853"/>
                </a:lnTo>
                <a:lnTo>
                  <a:pt x="149083" y="3657707"/>
                </a:lnTo>
                <a:lnTo>
                  <a:pt x="148430" y="3681853"/>
                </a:lnTo>
                <a:lnTo>
                  <a:pt x="148176" y="3683284"/>
                </a:lnTo>
                <a:cubicBezTo>
                  <a:pt x="147024" y="3688227"/>
                  <a:pt x="145011" y="3696654"/>
                  <a:pt x="141585" y="3712227"/>
                </a:cubicBezTo>
                <a:cubicBezTo>
                  <a:pt x="141559" y="3700164"/>
                  <a:pt x="140898" y="3688111"/>
                  <a:pt x="140554" y="3676052"/>
                </a:cubicBezTo>
                <a:lnTo>
                  <a:pt x="142727" y="3650503"/>
                </a:lnTo>
                <a:lnTo>
                  <a:pt x="146064" y="3647678"/>
                </a:lnTo>
                <a:close/>
                <a:moveTo>
                  <a:pt x="138243" y="3632429"/>
                </a:moveTo>
                <a:lnTo>
                  <a:pt x="139524" y="3639877"/>
                </a:lnTo>
                <a:cubicBezTo>
                  <a:pt x="139662" y="3644738"/>
                  <a:pt x="133335" y="3655223"/>
                  <a:pt x="138127" y="3654399"/>
                </a:cubicBezTo>
                <a:lnTo>
                  <a:pt x="139651" y="3653108"/>
                </a:lnTo>
                <a:lnTo>
                  <a:pt x="136731" y="3668920"/>
                </a:lnTo>
                <a:lnTo>
                  <a:pt x="136191" y="3680103"/>
                </a:lnTo>
                <a:lnTo>
                  <a:pt x="134842" y="3683066"/>
                </a:lnTo>
                <a:lnTo>
                  <a:pt x="135517" y="3658092"/>
                </a:lnTo>
                <a:lnTo>
                  <a:pt x="137612" y="3636310"/>
                </a:lnTo>
                <a:close/>
                <a:moveTo>
                  <a:pt x="164519" y="3627673"/>
                </a:moveTo>
                <a:lnTo>
                  <a:pt x="165259" y="3653626"/>
                </a:lnTo>
                <a:cubicBezTo>
                  <a:pt x="164703" y="3674206"/>
                  <a:pt x="158094" y="3694988"/>
                  <a:pt x="161584" y="3715278"/>
                </a:cubicBezTo>
                <a:cubicBezTo>
                  <a:pt x="161946" y="3717380"/>
                  <a:pt x="161427" y="3720430"/>
                  <a:pt x="161348" y="3723006"/>
                </a:cubicBezTo>
                <a:lnTo>
                  <a:pt x="161852" y="3724028"/>
                </a:lnTo>
                <a:lnTo>
                  <a:pt x="161842" y="3724322"/>
                </a:lnTo>
                <a:cubicBezTo>
                  <a:pt x="160037" y="3791144"/>
                  <a:pt x="165489" y="3714749"/>
                  <a:pt x="161476" y="3775019"/>
                </a:cubicBezTo>
                <a:lnTo>
                  <a:pt x="161842" y="3778824"/>
                </a:lnTo>
                <a:lnTo>
                  <a:pt x="161245" y="3778916"/>
                </a:lnTo>
                <a:cubicBezTo>
                  <a:pt x="159532" y="3775736"/>
                  <a:pt x="158894" y="3763778"/>
                  <a:pt x="157394" y="3758843"/>
                </a:cubicBezTo>
                <a:cubicBezTo>
                  <a:pt x="157394" y="3758843"/>
                  <a:pt x="156186" y="3728702"/>
                  <a:pt x="156106" y="3713624"/>
                </a:cubicBezTo>
                <a:cubicBezTo>
                  <a:pt x="155962" y="3685912"/>
                  <a:pt x="157029" y="3674198"/>
                  <a:pt x="161435" y="3646493"/>
                </a:cubicBezTo>
                <a:close/>
                <a:moveTo>
                  <a:pt x="137355" y="3627267"/>
                </a:moveTo>
                <a:lnTo>
                  <a:pt x="137489" y="3628048"/>
                </a:lnTo>
                <a:lnTo>
                  <a:pt x="135958" y="3641789"/>
                </a:lnTo>
                <a:lnTo>
                  <a:pt x="135517" y="3658092"/>
                </a:lnTo>
                <a:lnTo>
                  <a:pt x="132653" y="3687877"/>
                </a:lnTo>
                <a:lnTo>
                  <a:pt x="130253" y="3693152"/>
                </a:lnTo>
                <a:cubicBezTo>
                  <a:pt x="127955" y="3714911"/>
                  <a:pt x="127751" y="3719415"/>
                  <a:pt x="127455" y="3720310"/>
                </a:cubicBezTo>
                <a:lnTo>
                  <a:pt x="127335" y="3720363"/>
                </a:lnTo>
                <a:lnTo>
                  <a:pt x="127321" y="3719873"/>
                </a:lnTo>
                <a:cubicBezTo>
                  <a:pt x="127044" y="3710152"/>
                  <a:pt x="129182" y="3700512"/>
                  <a:pt x="130115" y="3690831"/>
                </a:cubicBezTo>
                <a:cubicBezTo>
                  <a:pt x="131976" y="3671469"/>
                  <a:pt x="132768" y="3651974"/>
                  <a:pt x="135700" y="3632745"/>
                </a:cubicBezTo>
                <a:close/>
                <a:moveTo>
                  <a:pt x="144943" y="3624453"/>
                </a:moveTo>
                <a:lnTo>
                  <a:pt x="142727" y="3650503"/>
                </a:lnTo>
                <a:lnTo>
                  <a:pt x="139651" y="3653108"/>
                </a:lnTo>
                <a:close/>
                <a:moveTo>
                  <a:pt x="141089" y="3614899"/>
                </a:moveTo>
                <a:lnTo>
                  <a:pt x="138243" y="3632429"/>
                </a:lnTo>
                <a:lnTo>
                  <a:pt x="137489" y="3628048"/>
                </a:lnTo>
                <a:lnTo>
                  <a:pt x="137705" y="3626106"/>
                </a:lnTo>
                <a:close/>
                <a:moveTo>
                  <a:pt x="146992" y="3600360"/>
                </a:moveTo>
                <a:lnTo>
                  <a:pt x="146141" y="3617966"/>
                </a:lnTo>
                <a:lnTo>
                  <a:pt x="144943" y="3624453"/>
                </a:lnTo>
                <a:close/>
                <a:moveTo>
                  <a:pt x="173994" y="3599251"/>
                </a:moveTo>
                <a:lnTo>
                  <a:pt x="172967" y="3614443"/>
                </a:lnTo>
                <a:cubicBezTo>
                  <a:pt x="171642" y="3634076"/>
                  <a:pt x="170692" y="3653714"/>
                  <a:pt x="171252" y="3673367"/>
                </a:cubicBezTo>
                <a:cubicBezTo>
                  <a:pt x="171424" y="3679397"/>
                  <a:pt x="171242" y="3685446"/>
                  <a:pt x="171767" y="3691456"/>
                </a:cubicBezTo>
                <a:cubicBezTo>
                  <a:pt x="171953" y="3693579"/>
                  <a:pt x="171673" y="3697410"/>
                  <a:pt x="171758" y="3700370"/>
                </a:cubicBezTo>
                <a:lnTo>
                  <a:pt x="173505" y="3703333"/>
                </a:lnTo>
                <a:lnTo>
                  <a:pt x="171284" y="3722833"/>
                </a:lnTo>
                <a:lnTo>
                  <a:pt x="170462" y="3723883"/>
                </a:lnTo>
                <a:cubicBezTo>
                  <a:pt x="168581" y="3726284"/>
                  <a:pt x="166522" y="3728154"/>
                  <a:pt x="163754" y="3727887"/>
                </a:cubicBezTo>
                <a:lnTo>
                  <a:pt x="161852" y="3724028"/>
                </a:lnTo>
                <a:lnTo>
                  <a:pt x="162364" y="3708667"/>
                </a:lnTo>
                <a:cubicBezTo>
                  <a:pt x="163630" y="3678806"/>
                  <a:pt x="165387" y="3690939"/>
                  <a:pt x="170479" y="3646236"/>
                </a:cubicBezTo>
                <a:cubicBezTo>
                  <a:pt x="172131" y="3631741"/>
                  <a:pt x="172688" y="3617090"/>
                  <a:pt x="173601" y="3602496"/>
                </a:cubicBezTo>
                <a:close/>
                <a:moveTo>
                  <a:pt x="185384" y="3596950"/>
                </a:moveTo>
                <a:lnTo>
                  <a:pt x="189563" y="3600299"/>
                </a:lnTo>
                <a:lnTo>
                  <a:pt x="183862" y="3671198"/>
                </a:lnTo>
                <a:lnTo>
                  <a:pt x="179995" y="3693873"/>
                </a:lnTo>
                <a:lnTo>
                  <a:pt x="173937" y="3704065"/>
                </a:lnTo>
                <a:lnTo>
                  <a:pt x="173505" y="3703333"/>
                </a:lnTo>
                <a:lnTo>
                  <a:pt x="176729" y="3675022"/>
                </a:lnTo>
                <a:cubicBezTo>
                  <a:pt x="181635" y="3631256"/>
                  <a:pt x="183290" y="3614509"/>
                  <a:pt x="184468" y="3604222"/>
                </a:cubicBezTo>
                <a:close/>
                <a:moveTo>
                  <a:pt x="86067" y="3591135"/>
                </a:moveTo>
                <a:cubicBezTo>
                  <a:pt x="86307" y="3594174"/>
                  <a:pt x="86235" y="3606292"/>
                  <a:pt x="86414" y="3611147"/>
                </a:cubicBezTo>
                <a:lnTo>
                  <a:pt x="87837" y="3649985"/>
                </a:lnTo>
                <a:cubicBezTo>
                  <a:pt x="87837" y="3649985"/>
                  <a:pt x="80425" y="3678606"/>
                  <a:pt x="77752" y="3693133"/>
                </a:cubicBezTo>
                <a:cubicBezTo>
                  <a:pt x="76094" y="3702142"/>
                  <a:pt x="76949" y="3711541"/>
                  <a:pt x="74865" y="3720461"/>
                </a:cubicBezTo>
                <a:lnTo>
                  <a:pt x="70784" y="3732927"/>
                </a:lnTo>
                <a:lnTo>
                  <a:pt x="78483" y="3660050"/>
                </a:lnTo>
                <a:cubicBezTo>
                  <a:pt x="79453" y="3652728"/>
                  <a:pt x="82750" y="3645820"/>
                  <a:pt x="83526" y="3638475"/>
                </a:cubicBezTo>
                <a:cubicBezTo>
                  <a:pt x="84207" y="3632034"/>
                  <a:pt x="82513" y="3625527"/>
                  <a:pt x="82815" y="3619057"/>
                </a:cubicBezTo>
                <a:cubicBezTo>
                  <a:pt x="83240" y="3609907"/>
                  <a:pt x="84739" y="3600839"/>
                  <a:pt x="85702" y="3591728"/>
                </a:cubicBezTo>
                <a:cubicBezTo>
                  <a:pt x="85872" y="3590119"/>
                  <a:pt x="85987" y="3590122"/>
                  <a:pt x="86067" y="3591135"/>
                </a:cubicBezTo>
                <a:close/>
                <a:moveTo>
                  <a:pt x="171943" y="3582371"/>
                </a:moveTo>
                <a:lnTo>
                  <a:pt x="164519" y="3627673"/>
                </a:lnTo>
                <a:lnTo>
                  <a:pt x="164228" y="3617450"/>
                </a:lnTo>
                <a:close/>
                <a:moveTo>
                  <a:pt x="149391" y="3581692"/>
                </a:moveTo>
                <a:lnTo>
                  <a:pt x="147674" y="3592339"/>
                </a:lnTo>
                <a:lnTo>
                  <a:pt x="146992" y="3600360"/>
                </a:lnTo>
                <a:lnTo>
                  <a:pt x="147280" y="3594400"/>
                </a:lnTo>
                <a:lnTo>
                  <a:pt x="148620" y="3583445"/>
                </a:lnTo>
                <a:close/>
                <a:moveTo>
                  <a:pt x="142548" y="3571369"/>
                </a:moveTo>
                <a:lnTo>
                  <a:pt x="143198" y="3578224"/>
                </a:lnTo>
                <a:lnTo>
                  <a:pt x="142982" y="3585532"/>
                </a:lnTo>
                <a:lnTo>
                  <a:pt x="139807" y="3607232"/>
                </a:lnTo>
                <a:lnTo>
                  <a:pt x="137705" y="3626106"/>
                </a:lnTo>
                <a:lnTo>
                  <a:pt x="137355" y="3627267"/>
                </a:lnTo>
                <a:lnTo>
                  <a:pt x="136839" y="3609180"/>
                </a:lnTo>
                <a:cubicBezTo>
                  <a:pt x="136648" y="3602438"/>
                  <a:pt x="137906" y="3595800"/>
                  <a:pt x="139346" y="3589166"/>
                </a:cubicBezTo>
                <a:close/>
                <a:moveTo>
                  <a:pt x="157694" y="3570965"/>
                </a:moveTo>
                <a:lnTo>
                  <a:pt x="158765" y="3572766"/>
                </a:lnTo>
                <a:lnTo>
                  <a:pt x="157719" y="3579622"/>
                </a:lnTo>
                <a:cubicBezTo>
                  <a:pt x="150710" y="3625581"/>
                  <a:pt x="151235" y="3606139"/>
                  <a:pt x="152133" y="3637706"/>
                </a:cubicBezTo>
                <a:lnTo>
                  <a:pt x="149897" y="3641381"/>
                </a:lnTo>
                <a:lnTo>
                  <a:pt x="150223" y="3634142"/>
                </a:lnTo>
                <a:cubicBezTo>
                  <a:pt x="152436" y="3594950"/>
                  <a:pt x="153763" y="3595691"/>
                  <a:pt x="156804" y="3577398"/>
                </a:cubicBezTo>
                <a:close/>
                <a:moveTo>
                  <a:pt x="157462" y="3570578"/>
                </a:moveTo>
                <a:lnTo>
                  <a:pt x="154154" y="3581533"/>
                </a:lnTo>
                <a:cubicBezTo>
                  <a:pt x="153603" y="3583359"/>
                  <a:pt x="152823" y="3588891"/>
                  <a:pt x="152500" y="3587011"/>
                </a:cubicBezTo>
                <a:lnTo>
                  <a:pt x="152978" y="3576228"/>
                </a:lnTo>
                <a:close/>
                <a:moveTo>
                  <a:pt x="157989" y="3568833"/>
                </a:moveTo>
                <a:lnTo>
                  <a:pt x="157694" y="3570965"/>
                </a:lnTo>
                <a:lnTo>
                  <a:pt x="157462" y="3570577"/>
                </a:lnTo>
                <a:lnTo>
                  <a:pt x="157462" y="3570578"/>
                </a:lnTo>
                <a:close/>
                <a:moveTo>
                  <a:pt x="159012" y="3561433"/>
                </a:moveTo>
                <a:lnTo>
                  <a:pt x="159116" y="3565100"/>
                </a:lnTo>
                <a:lnTo>
                  <a:pt x="157989" y="3568833"/>
                </a:lnTo>
                <a:close/>
                <a:moveTo>
                  <a:pt x="155651" y="3545235"/>
                </a:moveTo>
                <a:lnTo>
                  <a:pt x="153948" y="3554315"/>
                </a:lnTo>
                <a:lnTo>
                  <a:pt x="152978" y="3576228"/>
                </a:lnTo>
                <a:lnTo>
                  <a:pt x="150327" y="3579567"/>
                </a:lnTo>
                <a:lnTo>
                  <a:pt x="149391" y="3581692"/>
                </a:lnTo>
                <a:lnTo>
                  <a:pt x="155220" y="3545581"/>
                </a:lnTo>
                <a:close/>
                <a:moveTo>
                  <a:pt x="160254" y="3541534"/>
                </a:moveTo>
                <a:lnTo>
                  <a:pt x="161212" y="3544550"/>
                </a:lnTo>
                <a:lnTo>
                  <a:pt x="160513" y="3550578"/>
                </a:lnTo>
                <a:lnTo>
                  <a:pt x="159012" y="3561433"/>
                </a:lnTo>
                <a:lnTo>
                  <a:pt x="158602" y="3547011"/>
                </a:lnTo>
                <a:close/>
                <a:moveTo>
                  <a:pt x="179132" y="3538158"/>
                </a:moveTo>
                <a:lnTo>
                  <a:pt x="177778" y="3543956"/>
                </a:lnTo>
                <a:cubicBezTo>
                  <a:pt x="176679" y="3548472"/>
                  <a:pt x="177352" y="3545130"/>
                  <a:pt x="178188" y="3541655"/>
                </a:cubicBezTo>
                <a:close/>
                <a:moveTo>
                  <a:pt x="179327" y="3537321"/>
                </a:moveTo>
                <a:lnTo>
                  <a:pt x="179281" y="3537609"/>
                </a:lnTo>
                <a:lnTo>
                  <a:pt x="179132" y="3538158"/>
                </a:lnTo>
                <a:close/>
                <a:moveTo>
                  <a:pt x="179360" y="3537308"/>
                </a:moveTo>
                <a:cubicBezTo>
                  <a:pt x="180251" y="3534795"/>
                  <a:pt x="179692" y="3540672"/>
                  <a:pt x="172242" y="3581018"/>
                </a:cubicBezTo>
                <a:lnTo>
                  <a:pt x="171943" y="3582371"/>
                </a:lnTo>
                <a:lnTo>
                  <a:pt x="179281" y="3537609"/>
                </a:lnTo>
                <a:close/>
                <a:moveTo>
                  <a:pt x="169288" y="3467343"/>
                </a:moveTo>
                <a:lnTo>
                  <a:pt x="169149" y="3472493"/>
                </a:lnTo>
                <a:cubicBezTo>
                  <a:pt x="161850" y="3520347"/>
                  <a:pt x="170692" y="3460480"/>
                  <a:pt x="164284" y="3518055"/>
                </a:cubicBezTo>
                <a:lnTo>
                  <a:pt x="162376" y="3534511"/>
                </a:lnTo>
                <a:lnTo>
                  <a:pt x="160254" y="3541534"/>
                </a:lnTo>
                <a:lnTo>
                  <a:pt x="155651" y="3545235"/>
                </a:lnTo>
                <a:lnTo>
                  <a:pt x="159740" y="3523446"/>
                </a:lnTo>
                <a:cubicBezTo>
                  <a:pt x="160476" y="3517736"/>
                  <a:pt x="160944" y="3513422"/>
                  <a:pt x="161224" y="3510160"/>
                </a:cubicBezTo>
                <a:lnTo>
                  <a:pt x="161343" y="3507869"/>
                </a:lnTo>
                <a:lnTo>
                  <a:pt x="166695" y="3480574"/>
                </a:lnTo>
                <a:lnTo>
                  <a:pt x="167495" y="3477970"/>
                </a:lnTo>
                <a:lnTo>
                  <a:pt x="168619" y="3470764"/>
                </a:lnTo>
                <a:close/>
                <a:moveTo>
                  <a:pt x="166981" y="3459883"/>
                </a:moveTo>
                <a:cubicBezTo>
                  <a:pt x="169082" y="3459521"/>
                  <a:pt x="169444" y="3461623"/>
                  <a:pt x="169370" y="3464339"/>
                </a:cubicBezTo>
                <a:lnTo>
                  <a:pt x="169318" y="3466275"/>
                </a:lnTo>
                <a:lnTo>
                  <a:pt x="168619" y="3470764"/>
                </a:lnTo>
                <a:lnTo>
                  <a:pt x="166695" y="3480574"/>
                </a:lnTo>
                <a:lnTo>
                  <a:pt x="163632" y="3490542"/>
                </a:lnTo>
                <a:cubicBezTo>
                  <a:pt x="158828" y="3505830"/>
                  <a:pt x="161529" y="3495670"/>
                  <a:pt x="161588" y="3503185"/>
                </a:cubicBezTo>
                <a:lnTo>
                  <a:pt x="161343" y="3507869"/>
                </a:lnTo>
                <a:lnTo>
                  <a:pt x="161136" y="3508924"/>
                </a:lnTo>
                <a:lnTo>
                  <a:pt x="155220" y="3545581"/>
                </a:lnTo>
                <a:lnTo>
                  <a:pt x="154174" y="3546422"/>
                </a:lnTo>
                <a:cubicBezTo>
                  <a:pt x="152722" y="3549720"/>
                  <a:pt x="151555" y="3553850"/>
                  <a:pt x="149815" y="3556313"/>
                </a:cubicBezTo>
                <a:cubicBezTo>
                  <a:pt x="150570" y="3582811"/>
                  <a:pt x="150805" y="3569778"/>
                  <a:pt x="149347" y="3577512"/>
                </a:cubicBezTo>
                <a:lnTo>
                  <a:pt x="148620" y="3583445"/>
                </a:lnTo>
                <a:lnTo>
                  <a:pt x="145368" y="3590834"/>
                </a:lnTo>
                <a:cubicBezTo>
                  <a:pt x="144350" y="3597501"/>
                  <a:pt x="143832" y="3604263"/>
                  <a:pt x="142317" y="3610833"/>
                </a:cubicBezTo>
                <a:lnTo>
                  <a:pt x="141089" y="3614899"/>
                </a:lnTo>
                <a:lnTo>
                  <a:pt x="142340" y="3607196"/>
                </a:lnTo>
                <a:lnTo>
                  <a:pt x="142982" y="3585532"/>
                </a:lnTo>
                <a:lnTo>
                  <a:pt x="144852" y="3572746"/>
                </a:lnTo>
                <a:cubicBezTo>
                  <a:pt x="145893" y="3561922"/>
                  <a:pt x="145439" y="3551008"/>
                  <a:pt x="145734" y="3540138"/>
                </a:cubicBezTo>
                <a:cubicBezTo>
                  <a:pt x="145967" y="3531505"/>
                  <a:pt x="147616" y="3523026"/>
                  <a:pt x="149558" y="3514577"/>
                </a:cubicBezTo>
                <a:lnTo>
                  <a:pt x="151139" y="3507395"/>
                </a:lnTo>
                <a:lnTo>
                  <a:pt x="160105" y="3472749"/>
                </a:lnTo>
                <a:lnTo>
                  <a:pt x="161866" y="3463216"/>
                </a:lnTo>
                <a:close/>
                <a:moveTo>
                  <a:pt x="201244" y="3455286"/>
                </a:moveTo>
                <a:lnTo>
                  <a:pt x="178858" y="3559106"/>
                </a:lnTo>
                <a:lnTo>
                  <a:pt x="173994" y="3599251"/>
                </a:lnTo>
                <a:lnTo>
                  <a:pt x="176947" y="3555540"/>
                </a:lnTo>
                <a:lnTo>
                  <a:pt x="182932" y="3521589"/>
                </a:lnTo>
                <a:lnTo>
                  <a:pt x="184328" y="3515414"/>
                </a:lnTo>
                <a:lnTo>
                  <a:pt x="192972" y="3482674"/>
                </a:lnTo>
                <a:close/>
                <a:moveTo>
                  <a:pt x="186263" y="3440798"/>
                </a:moveTo>
                <a:lnTo>
                  <a:pt x="186307" y="3441685"/>
                </a:lnTo>
                <a:cubicBezTo>
                  <a:pt x="186426" y="3444548"/>
                  <a:pt x="186568" y="3448498"/>
                  <a:pt x="186722" y="3453889"/>
                </a:cubicBezTo>
                <a:cubicBezTo>
                  <a:pt x="184589" y="3458475"/>
                  <a:pt x="184490" y="3467598"/>
                  <a:pt x="181849" y="3471050"/>
                </a:cubicBezTo>
                <a:lnTo>
                  <a:pt x="181684" y="3471103"/>
                </a:lnTo>
                <a:lnTo>
                  <a:pt x="181759" y="3470323"/>
                </a:lnTo>
                <a:close/>
                <a:moveTo>
                  <a:pt x="186166" y="3435657"/>
                </a:moveTo>
                <a:lnTo>
                  <a:pt x="187035" y="3435739"/>
                </a:lnTo>
                <a:lnTo>
                  <a:pt x="186263" y="3440798"/>
                </a:lnTo>
                <a:lnTo>
                  <a:pt x="186028" y="3436000"/>
                </a:lnTo>
                <a:cubicBezTo>
                  <a:pt x="185905" y="3433910"/>
                  <a:pt x="185919" y="3434743"/>
                  <a:pt x="186166" y="3435657"/>
                </a:cubicBezTo>
                <a:close/>
                <a:moveTo>
                  <a:pt x="205690" y="3420765"/>
                </a:moveTo>
                <a:lnTo>
                  <a:pt x="205728" y="3421002"/>
                </a:lnTo>
                <a:lnTo>
                  <a:pt x="204037" y="3426243"/>
                </a:lnTo>
                <a:cubicBezTo>
                  <a:pt x="198258" y="3450431"/>
                  <a:pt x="193444" y="3474839"/>
                  <a:pt x="188010" y="3499108"/>
                </a:cubicBezTo>
                <a:lnTo>
                  <a:pt x="184328" y="3515414"/>
                </a:lnTo>
                <a:lnTo>
                  <a:pt x="183407" y="3518901"/>
                </a:lnTo>
                <a:lnTo>
                  <a:pt x="182932" y="3521589"/>
                </a:lnTo>
                <a:lnTo>
                  <a:pt x="180960" y="3530323"/>
                </a:lnTo>
                <a:lnTo>
                  <a:pt x="179327" y="3537321"/>
                </a:lnTo>
                <a:lnTo>
                  <a:pt x="196904" y="3430067"/>
                </a:lnTo>
                <a:cubicBezTo>
                  <a:pt x="198369" y="3428516"/>
                  <a:pt x="199695" y="3425576"/>
                  <a:pt x="201090" y="3423330"/>
                </a:cubicBezTo>
                <a:cubicBezTo>
                  <a:pt x="202484" y="3421086"/>
                  <a:pt x="203949" y="3419534"/>
                  <a:pt x="205690" y="3420765"/>
                </a:cubicBezTo>
                <a:close/>
                <a:moveTo>
                  <a:pt x="184598" y="3419410"/>
                </a:moveTo>
                <a:lnTo>
                  <a:pt x="182641" y="3437713"/>
                </a:lnTo>
                <a:cubicBezTo>
                  <a:pt x="182175" y="3442554"/>
                  <a:pt x="181866" y="3447413"/>
                  <a:pt x="181244" y="3452235"/>
                </a:cubicBezTo>
                <a:cubicBezTo>
                  <a:pt x="180382" y="3458923"/>
                  <a:pt x="171737" y="3470286"/>
                  <a:pt x="178193" y="3472234"/>
                </a:cubicBezTo>
                <a:lnTo>
                  <a:pt x="181684" y="3471103"/>
                </a:lnTo>
                <a:lnTo>
                  <a:pt x="178966" y="3499367"/>
                </a:lnTo>
                <a:cubicBezTo>
                  <a:pt x="176942" y="3511634"/>
                  <a:pt x="173211" y="3523571"/>
                  <a:pt x="170953" y="3535799"/>
                </a:cubicBezTo>
                <a:cubicBezTo>
                  <a:pt x="161884" y="3584905"/>
                  <a:pt x="166972" y="3568120"/>
                  <a:pt x="160662" y="3619361"/>
                </a:cubicBezTo>
                <a:cubicBezTo>
                  <a:pt x="159013" y="3632748"/>
                  <a:pt x="156044" y="3645955"/>
                  <a:pt x="154560" y="3659361"/>
                </a:cubicBezTo>
                <a:cubicBezTo>
                  <a:pt x="153162" y="3672008"/>
                  <a:pt x="153244" y="3684783"/>
                  <a:pt x="152026" y="3697448"/>
                </a:cubicBezTo>
                <a:cubicBezTo>
                  <a:pt x="146747" y="3752336"/>
                  <a:pt x="146995" y="3711487"/>
                  <a:pt x="148351" y="3759100"/>
                </a:cubicBezTo>
                <a:cubicBezTo>
                  <a:pt x="148571" y="3766785"/>
                  <a:pt x="147278" y="3774365"/>
                  <a:pt x="145608" y="3781918"/>
                </a:cubicBezTo>
                <a:lnTo>
                  <a:pt x="144885" y="3785185"/>
                </a:lnTo>
                <a:lnTo>
                  <a:pt x="143646" y="3784577"/>
                </a:lnTo>
                <a:cubicBezTo>
                  <a:pt x="143475" y="3778548"/>
                  <a:pt x="143577" y="3772506"/>
                  <a:pt x="143130" y="3766490"/>
                </a:cubicBezTo>
                <a:cubicBezTo>
                  <a:pt x="142595" y="3759247"/>
                  <a:pt x="140910" y="3752096"/>
                  <a:pt x="140704" y="3744836"/>
                </a:cubicBezTo>
                <a:lnTo>
                  <a:pt x="141056" y="3731797"/>
                </a:lnTo>
                <a:lnTo>
                  <a:pt x="141843" y="3721270"/>
                </a:lnTo>
                <a:cubicBezTo>
                  <a:pt x="143130" y="3710817"/>
                  <a:pt x="147010" y="3700782"/>
                  <a:pt x="148202" y="3690316"/>
                </a:cubicBezTo>
                <a:lnTo>
                  <a:pt x="148430" y="3681853"/>
                </a:lnTo>
                <a:lnTo>
                  <a:pt x="149605" y="3675257"/>
                </a:lnTo>
                <a:cubicBezTo>
                  <a:pt x="149589" y="3673628"/>
                  <a:pt x="149264" y="3671827"/>
                  <a:pt x="149183" y="3666193"/>
                </a:cubicBezTo>
                <a:lnTo>
                  <a:pt x="149286" y="3656853"/>
                </a:lnTo>
                <a:lnTo>
                  <a:pt x="155775" y="3629552"/>
                </a:lnTo>
                <a:cubicBezTo>
                  <a:pt x="158291" y="3620214"/>
                  <a:pt x="160420" y="3610855"/>
                  <a:pt x="160148" y="3601275"/>
                </a:cubicBezTo>
                <a:cubicBezTo>
                  <a:pt x="159976" y="3595246"/>
                  <a:pt x="160156" y="3589196"/>
                  <a:pt x="159632" y="3583186"/>
                </a:cubicBezTo>
                <a:cubicBezTo>
                  <a:pt x="159446" y="3581062"/>
                  <a:pt x="159843" y="3577407"/>
                  <a:pt x="159818" y="3574533"/>
                </a:cubicBezTo>
                <a:lnTo>
                  <a:pt x="158765" y="3572766"/>
                </a:lnTo>
                <a:lnTo>
                  <a:pt x="160771" y="3559622"/>
                </a:lnTo>
                <a:cubicBezTo>
                  <a:pt x="160685" y="3556607"/>
                  <a:pt x="161999" y="3552521"/>
                  <a:pt x="162614" y="3548970"/>
                </a:cubicBezTo>
                <a:lnTo>
                  <a:pt x="161212" y="3544550"/>
                </a:lnTo>
                <a:lnTo>
                  <a:pt x="162376" y="3534511"/>
                </a:lnTo>
                <a:lnTo>
                  <a:pt x="165218" y="3525101"/>
                </a:lnTo>
                <a:cubicBezTo>
                  <a:pt x="166539" y="3517348"/>
                  <a:pt x="165352" y="3509335"/>
                  <a:pt x="166356" y="3501536"/>
                </a:cubicBezTo>
                <a:cubicBezTo>
                  <a:pt x="168321" y="3486284"/>
                  <a:pt x="171794" y="3471261"/>
                  <a:pt x="174112" y="3456059"/>
                </a:cubicBezTo>
                <a:lnTo>
                  <a:pt x="176351" y="3438680"/>
                </a:lnTo>
                <a:lnTo>
                  <a:pt x="177828" y="3434131"/>
                </a:lnTo>
                <a:cubicBezTo>
                  <a:pt x="179197" y="3430216"/>
                  <a:pt x="180660" y="3426381"/>
                  <a:pt x="182031" y="3423391"/>
                </a:cubicBezTo>
                <a:close/>
                <a:moveTo>
                  <a:pt x="179956" y="3407016"/>
                </a:moveTo>
                <a:cubicBezTo>
                  <a:pt x="181868" y="3402544"/>
                  <a:pt x="179134" y="3416709"/>
                  <a:pt x="178560" y="3421538"/>
                </a:cubicBezTo>
                <a:lnTo>
                  <a:pt x="176351" y="3438680"/>
                </a:lnTo>
                <a:lnTo>
                  <a:pt x="174183" y="3445357"/>
                </a:lnTo>
                <a:cubicBezTo>
                  <a:pt x="173184" y="3448672"/>
                  <a:pt x="172461" y="3451305"/>
                  <a:pt x="172200" y="3452493"/>
                </a:cubicBezTo>
                <a:lnTo>
                  <a:pt x="169288" y="3467343"/>
                </a:lnTo>
                <a:lnTo>
                  <a:pt x="169318" y="3466275"/>
                </a:lnTo>
                <a:lnTo>
                  <a:pt x="172406" y="3446464"/>
                </a:lnTo>
                <a:lnTo>
                  <a:pt x="174330" y="3419979"/>
                </a:lnTo>
                <a:close/>
                <a:moveTo>
                  <a:pt x="213934" y="3397960"/>
                </a:moveTo>
                <a:lnTo>
                  <a:pt x="210911" y="3413375"/>
                </a:lnTo>
                <a:lnTo>
                  <a:pt x="204552" y="3444329"/>
                </a:lnTo>
                <a:lnTo>
                  <a:pt x="204550" y="3444336"/>
                </a:lnTo>
                <a:lnTo>
                  <a:pt x="201244" y="3455286"/>
                </a:lnTo>
                <a:cubicBezTo>
                  <a:pt x="202261" y="3448619"/>
                  <a:pt x="203433" y="3441975"/>
                  <a:pt x="204294" y="3435286"/>
                </a:cubicBezTo>
                <a:cubicBezTo>
                  <a:pt x="204605" y="3432875"/>
                  <a:pt x="205947" y="3429946"/>
                  <a:pt x="206714" y="3427270"/>
                </a:cubicBezTo>
                <a:lnTo>
                  <a:pt x="205728" y="3421002"/>
                </a:lnTo>
                <a:lnTo>
                  <a:pt x="212428" y="3400241"/>
                </a:lnTo>
                <a:close/>
                <a:moveTo>
                  <a:pt x="227405" y="3379989"/>
                </a:moveTo>
                <a:lnTo>
                  <a:pt x="224660" y="3387640"/>
                </a:lnTo>
                <a:cubicBezTo>
                  <a:pt x="223302" y="3394246"/>
                  <a:pt x="223176" y="3401081"/>
                  <a:pt x="221609" y="3407640"/>
                </a:cubicBezTo>
                <a:cubicBezTo>
                  <a:pt x="219393" y="3416916"/>
                  <a:pt x="215695" y="3425788"/>
                  <a:pt x="213337" y="3435028"/>
                </a:cubicBezTo>
                <a:cubicBezTo>
                  <a:pt x="210263" y="3447077"/>
                  <a:pt x="207996" y="3459317"/>
                  <a:pt x="205324" y="3471462"/>
                </a:cubicBezTo>
                <a:cubicBezTo>
                  <a:pt x="202427" y="3484634"/>
                  <a:pt x="201342" y="3498140"/>
                  <a:pt x="199224" y="3511460"/>
                </a:cubicBezTo>
                <a:cubicBezTo>
                  <a:pt x="189499" y="3572597"/>
                  <a:pt x="187146" y="3584309"/>
                  <a:pt x="185589" y="3595328"/>
                </a:cubicBezTo>
                <a:lnTo>
                  <a:pt x="185384" y="3596950"/>
                </a:lnTo>
                <a:lnTo>
                  <a:pt x="185367" y="3596936"/>
                </a:lnTo>
                <a:lnTo>
                  <a:pt x="190179" y="3511718"/>
                </a:lnTo>
                <a:cubicBezTo>
                  <a:pt x="190343" y="3508836"/>
                  <a:pt x="198305" y="3472561"/>
                  <a:pt x="202306" y="3454462"/>
                </a:cubicBezTo>
                <a:lnTo>
                  <a:pt x="204550" y="3444336"/>
                </a:lnTo>
                <a:lnTo>
                  <a:pt x="204552" y="3444330"/>
                </a:lnTo>
                <a:lnTo>
                  <a:pt x="204552" y="3444329"/>
                </a:lnTo>
                <a:lnTo>
                  <a:pt x="211169" y="3422419"/>
                </a:lnTo>
                <a:cubicBezTo>
                  <a:pt x="213398" y="3414075"/>
                  <a:pt x="214305" y="3405434"/>
                  <a:pt x="215873" y="3396942"/>
                </a:cubicBezTo>
                <a:cubicBezTo>
                  <a:pt x="218484" y="3393247"/>
                  <a:pt x="220723" y="3389225"/>
                  <a:pt x="223149" y="3385367"/>
                </a:cubicBezTo>
                <a:close/>
                <a:moveTo>
                  <a:pt x="195358" y="3375805"/>
                </a:moveTo>
                <a:lnTo>
                  <a:pt x="192308" y="3395803"/>
                </a:lnTo>
                <a:cubicBezTo>
                  <a:pt x="191417" y="3403616"/>
                  <a:pt x="192355" y="3411594"/>
                  <a:pt x="191169" y="3419368"/>
                </a:cubicBezTo>
                <a:cubicBezTo>
                  <a:pt x="189623" y="3429504"/>
                  <a:pt x="188496" y="3434033"/>
                  <a:pt x="187693" y="3435800"/>
                </a:cubicBezTo>
                <a:lnTo>
                  <a:pt x="187035" y="3435739"/>
                </a:lnTo>
                <a:lnTo>
                  <a:pt x="187861" y="3430324"/>
                </a:lnTo>
                <a:cubicBezTo>
                  <a:pt x="187137" y="3426121"/>
                  <a:pt x="189450" y="3415698"/>
                  <a:pt x="185691" y="3417714"/>
                </a:cubicBezTo>
                <a:lnTo>
                  <a:pt x="184598" y="3419410"/>
                </a:lnTo>
                <a:lnTo>
                  <a:pt x="185248" y="3413332"/>
                </a:lnTo>
                <a:cubicBezTo>
                  <a:pt x="186654" y="3402714"/>
                  <a:pt x="187703" y="3400934"/>
                  <a:pt x="190230" y="3393353"/>
                </a:cubicBezTo>
                <a:close/>
                <a:moveTo>
                  <a:pt x="195359" y="3375802"/>
                </a:moveTo>
                <a:lnTo>
                  <a:pt x="195358" y="3375805"/>
                </a:lnTo>
                <a:lnTo>
                  <a:pt x="195358" y="3375804"/>
                </a:lnTo>
                <a:close/>
                <a:moveTo>
                  <a:pt x="196681" y="3367127"/>
                </a:moveTo>
                <a:lnTo>
                  <a:pt x="197445" y="3367304"/>
                </a:lnTo>
                <a:lnTo>
                  <a:pt x="195359" y="3375802"/>
                </a:lnTo>
                <a:close/>
                <a:moveTo>
                  <a:pt x="199806" y="3341283"/>
                </a:moveTo>
                <a:cubicBezTo>
                  <a:pt x="204599" y="3340458"/>
                  <a:pt x="198875" y="3350963"/>
                  <a:pt x="198409" y="3355804"/>
                </a:cubicBezTo>
                <a:lnTo>
                  <a:pt x="196681" y="3367127"/>
                </a:lnTo>
                <a:lnTo>
                  <a:pt x="195101" y="3366760"/>
                </a:lnTo>
                <a:cubicBezTo>
                  <a:pt x="195566" y="3361919"/>
                  <a:pt x="195615" y="3357021"/>
                  <a:pt x="196497" y="3352238"/>
                </a:cubicBezTo>
                <a:cubicBezTo>
                  <a:pt x="197191" y="3348487"/>
                  <a:pt x="198920" y="3344992"/>
                  <a:pt x="199806" y="3341283"/>
                </a:cubicBezTo>
                <a:close/>
                <a:moveTo>
                  <a:pt x="251382" y="3323915"/>
                </a:moveTo>
                <a:lnTo>
                  <a:pt x="250250" y="3331786"/>
                </a:lnTo>
                <a:lnTo>
                  <a:pt x="247848" y="3332524"/>
                </a:lnTo>
                <a:lnTo>
                  <a:pt x="246896" y="3332572"/>
                </a:lnTo>
                <a:lnTo>
                  <a:pt x="246532" y="3327132"/>
                </a:lnTo>
                <a:lnTo>
                  <a:pt x="249073" y="3324400"/>
                </a:lnTo>
                <a:cubicBezTo>
                  <a:pt x="250660" y="3322829"/>
                  <a:pt x="251320" y="3322589"/>
                  <a:pt x="251382" y="3323915"/>
                </a:cubicBezTo>
                <a:close/>
                <a:moveTo>
                  <a:pt x="244252" y="3312863"/>
                </a:moveTo>
                <a:cubicBezTo>
                  <a:pt x="248011" y="3310847"/>
                  <a:pt x="246049" y="3321224"/>
                  <a:pt x="246421" y="3325473"/>
                </a:cubicBezTo>
                <a:lnTo>
                  <a:pt x="246532" y="3327132"/>
                </a:lnTo>
                <a:lnTo>
                  <a:pt x="241201" y="3332862"/>
                </a:lnTo>
                <a:lnTo>
                  <a:pt x="246896" y="3332572"/>
                </a:lnTo>
                <a:lnTo>
                  <a:pt x="247240" y="3337728"/>
                </a:lnTo>
                <a:cubicBezTo>
                  <a:pt x="247403" y="3346711"/>
                  <a:pt x="245475" y="3348403"/>
                  <a:pt x="240320" y="3365472"/>
                </a:cubicBezTo>
                <a:cubicBezTo>
                  <a:pt x="233680" y="3387459"/>
                  <a:pt x="230248" y="3410297"/>
                  <a:pt x="225948" y="3432859"/>
                </a:cubicBezTo>
                <a:cubicBezTo>
                  <a:pt x="205778" y="3538650"/>
                  <a:pt x="235535" y="3404846"/>
                  <a:pt x="210180" y="3514768"/>
                </a:cubicBezTo>
                <a:cubicBezTo>
                  <a:pt x="207148" y="3527910"/>
                  <a:pt x="205888" y="3541402"/>
                  <a:pt x="204078" y="3554767"/>
                </a:cubicBezTo>
                <a:lnTo>
                  <a:pt x="197776" y="3603688"/>
                </a:lnTo>
                <a:lnTo>
                  <a:pt x="191801" y="3602094"/>
                </a:lnTo>
                <a:lnTo>
                  <a:pt x="189563" y="3600299"/>
                </a:lnTo>
                <a:lnTo>
                  <a:pt x="190641" y="3586894"/>
                </a:lnTo>
                <a:cubicBezTo>
                  <a:pt x="192900" y="3558792"/>
                  <a:pt x="196330" y="3530937"/>
                  <a:pt x="204443" y="3504071"/>
                </a:cubicBezTo>
                <a:cubicBezTo>
                  <a:pt x="222009" y="3445901"/>
                  <a:pt x="212028" y="3486544"/>
                  <a:pt x="220469" y="3431205"/>
                </a:cubicBezTo>
                <a:cubicBezTo>
                  <a:pt x="222789" y="3416004"/>
                  <a:pt x="223780" y="3400450"/>
                  <a:pt x="228225" y="3385729"/>
                </a:cubicBezTo>
                <a:cubicBezTo>
                  <a:pt x="229328" y="3382076"/>
                  <a:pt x="234358" y="3372209"/>
                  <a:pt x="231534" y="3374772"/>
                </a:cubicBezTo>
                <a:lnTo>
                  <a:pt x="227405" y="3379989"/>
                </a:lnTo>
                <a:lnTo>
                  <a:pt x="227521" y="3379666"/>
                </a:lnTo>
                <a:cubicBezTo>
                  <a:pt x="228559" y="3377028"/>
                  <a:pt x="229193" y="3375224"/>
                  <a:pt x="227968" y="3376685"/>
                </a:cubicBezTo>
                <a:lnTo>
                  <a:pt x="213934" y="3397960"/>
                </a:lnTo>
                <a:lnTo>
                  <a:pt x="221975" y="3356942"/>
                </a:lnTo>
                <a:cubicBezTo>
                  <a:pt x="222986" y="3353123"/>
                  <a:pt x="238896" y="3315734"/>
                  <a:pt x="244252" y="3312863"/>
                </a:cubicBezTo>
                <a:close/>
                <a:moveTo>
                  <a:pt x="222341" y="3306247"/>
                </a:moveTo>
                <a:cubicBezTo>
                  <a:pt x="225703" y="3304444"/>
                  <a:pt x="219725" y="3313450"/>
                  <a:pt x="219032" y="3317201"/>
                </a:cubicBezTo>
                <a:cubicBezTo>
                  <a:pt x="218149" y="3321984"/>
                  <a:pt x="218369" y="3326916"/>
                  <a:pt x="217635" y="3331723"/>
                </a:cubicBezTo>
                <a:cubicBezTo>
                  <a:pt x="216333" y="3340260"/>
                  <a:pt x="214785" y="3348766"/>
                  <a:pt x="212930" y="3357201"/>
                </a:cubicBezTo>
                <a:cubicBezTo>
                  <a:pt x="212111" y="3360926"/>
                  <a:pt x="212985" y="3366354"/>
                  <a:pt x="209623" y="3368157"/>
                </a:cubicBezTo>
                <a:cubicBezTo>
                  <a:pt x="207480" y="3369305"/>
                  <a:pt x="205060" y="3369072"/>
                  <a:pt x="202571" y="3368495"/>
                </a:cubicBezTo>
                <a:lnTo>
                  <a:pt x="197445" y="3367304"/>
                </a:lnTo>
                <a:lnTo>
                  <a:pt x="208334" y="3322938"/>
                </a:lnTo>
                <a:cubicBezTo>
                  <a:pt x="213003" y="3317374"/>
                  <a:pt x="215939" y="3309679"/>
                  <a:pt x="222341" y="3306247"/>
                </a:cubicBezTo>
                <a:close/>
                <a:moveTo>
                  <a:pt x="218100" y="3269187"/>
                </a:moveTo>
                <a:lnTo>
                  <a:pt x="217895" y="3271216"/>
                </a:lnTo>
                <a:lnTo>
                  <a:pt x="217345" y="3273305"/>
                </a:lnTo>
                <a:lnTo>
                  <a:pt x="207819" y="3304849"/>
                </a:lnTo>
                <a:cubicBezTo>
                  <a:pt x="205148" y="3316993"/>
                  <a:pt x="202696" y="3329188"/>
                  <a:pt x="199806" y="3341283"/>
                </a:cubicBezTo>
                <a:cubicBezTo>
                  <a:pt x="192648" y="3342515"/>
                  <a:pt x="190468" y="3352410"/>
                  <a:pt x="185799" y="3357973"/>
                </a:cubicBezTo>
                <a:cubicBezTo>
                  <a:pt x="177739" y="3384666"/>
                  <a:pt x="179812" y="3375001"/>
                  <a:pt x="174735" y="3414406"/>
                </a:cubicBezTo>
                <a:lnTo>
                  <a:pt x="174330" y="3419979"/>
                </a:lnTo>
                <a:lnTo>
                  <a:pt x="171249" y="3427080"/>
                </a:lnTo>
                <a:cubicBezTo>
                  <a:pt x="168749" y="3433228"/>
                  <a:pt x="166627" y="3439399"/>
                  <a:pt x="164810" y="3447273"/>
                </a:cubicBezTo>
                <a:lnTo>
                  <a:pt x="161866" y="3463216"/>
                </a:lnTo>
                <a:lnTo>
                  <a:pt x="160126" y="3464350"/>
                </a:lnTo>
                <a:cubicBezTo>
                  <a:pt x="155348" y="3471222"/>
                  <a:pt x="156024" y="3483852"/>
                  <a:pt x="155144" y="3489183"/>
                </a:cubicBezTo>
                <a:lnTo>
                  <a:pt x="151139" y="3507395"/>
                </a:lnTo>
                <a:lnTo>
                  <a:pt x="142168" y="3542049"/>
                </a:lnTo>
                <a:cubicBezTo>
                  <a:pt x="140583" y="3550957"/>
                  <a:pt x="143657" y="3560162"/>
                  <a:pt x="142941" y="3569181"/>
                </a:cubicBezTo>
                <a:lnTo>
                  <a:pt x="142548" y="3571369"/>
                </a:lnTo>
                <a:lnTo>
                  <a:pt x="142305" y="3568812"/>
                </a:lnTo>
                <a:cubicBezTo>
                  <a:pt x="142007" y="3565675"/>
                  <a:pt x="141646" y="3563573"/>
                  <a:pt x="141029" y="3565615"/>
                </a:cubicBezTo>
                <a:cubicBezTo>
                  <a:pt x="117128" y="3644761"/>
                  <a:pt x="132911" y="3602923"/>
                  <a:pt x="127171" y="3651090"/>
                </a:cubicBezTo>
                <a:lnTo>
                  <a:pt x="124627" y="3666028"/>
                </a:lnTo>
                <a:lnTo>
                  <a:pt x="123075" y="3656471"/>
                </a:lnTo>
                <a:cubicBezTo>
                  <a:pt x="112354" y="3693050"/>
                  <a:pt x="116766" y="3675976"/>
                  <a:pt x="109391" y="3707528"/>
                </a:cubicBezTo>
                <a:cubicBezTo>
                  <a:pt x="102668" y="3736294"/>
                  <a:pt x="95095" y="3764875"/>
                  <a:pt x="89220" y="3793825"/>
                </a:cubicBezTo>
                <a:cubicBezTo>
                  <a:pt x="87399" y="3802802"/>
                  <a:pt x="88705" y="3812305"/>
                  <a:pt x="86334" y="3821153"/>
                </a:cubicBezTo>
                <a:cubicBezTo>
                  <a:pt x="84022" y="3829778"/>
                  <a:pt x="82198" y="3835875"/>
                  <a:pt x="80760" y="3840085"/>
                </a:cubicBezTo>
                <a:lnTo>
                  <a:pt x="79556" y="3842906"/>
                </a:lnTo>
                <a:lnTo>
                  <a:pt x="75575" y="3844864"/>
                </a:lnTo>
                <a:lnTo>
                  <a:pt x="75525" y="3844469"/>
                </a:lnTo>
                <a:cubicBezTo>
                  <a:pt x="75464" y="3841858"/>
                  <a:pt x="75734" y="3839431"/>
                  <a:pt x="75526" y="3842338"/>
                </a:cubicBezTo>
                <a:lnTo>
                  <a:pt x="75199" y="3846124"/>
                </a:lnTo>
                <a:lnTo>
                  <a:pt x="65095" y="3883376"/>
                </a:lnTo>
                <a:lnTo>
                  <a:pt x="64534" y="3887032"/>
                </a:lnTo>
                <a:lnTo>
                  <a:pt x="64403" y="3887264"/>
                </a:lnTo>
                <a:cubicBezTo>
                  <a:pt x="59494" y="3895276"/>
                  <a:pt x="53019" y="3904264"/>
                  <a:pt x="46745" y="3908160"/>
                </a:cubicBezTo>
                <a:cubicBezTo>
                  <a:pt x="41243" y="3911577"/>
                  <a:pt x="46270" y="3895215"/>
                  <a:pt x="46032" y="3888742"/>
                </a:cubicBezTo>
                <a:cubicBezTo>
                  <a:pt x="50973" y="3877884"/>
                  <a:pt x="52826" y="3875378"/>
                  <a:pt x="53329" y="3872433"/>
                </a:cubicBezTo>
                <a:lnTo>
                  <a:pt x="53298" y="3868341"/>
                </a:lnTo>
                <a:lnTo>
                  <a:pt x="56829" y="3865012"/>
                </a:lnTo>
                <a:cubicBezTo>
                  <a:pt x="55793" y="3836718"/>
                  <a:pt x="55528" y="3843565"/>
                  <a:pt x="58184" y="3822982"/>
                </a:cubicBezTo>
                <a:lnTo>
                  <a:pt x="59273" y="3814109"/>
                </a:lnTo>
                <a:lnTo>
                  <a:pt x="59385" y="3813828"/>
                </a:lnTo>
                <a:cubicBezTo>
                  <a:pt x="64057" y="3804761"/>
                  <a:pt x="69202" y="3795854"/>
                  <a:pt x="73401" y="3786627"/>
                </a:cubicBezTo>
                <a:cubicBezTo>
                  <a:pt x="95300" y="3738501"/>
                  <a:pt x="86244" y="3734799"/>
                  <a:pt x="97170" y="3692421"/>
                </a:cubicBezTo>
                <a:cubicBezTo>
                  <a:pt x="100444" y="3679721"/>
                  <a:pt x="105907" y="3667667"/>
                  <a:pt x="109412" y="3655027"/>
                </a:cubicBezTo>
                <a:cubicBezTo>
                  <a:pt x="113357" y="3640794"/>
                  <a:pt x="115341" y="3626053"/>
                  <a:pt x="119496" y="3611880"/>
                </a:cubicBezTo>
                <a:cubicBezTo>
                  <a:pt x="123996" y="3596528"/>
                  <a:pt x="131422" y="3582087"/>
                  <a:pt x="135336" y="3566576"/>
                </a:cubicBezTo>
                <a:cubicBezTo>
                  <a:pt x="139376" y="3550564"/>
                  <a:pt x="140622" y="3533974"/>
                  <a:pt x="143265" y="3517673"/>
                </a:cubicBezTo>
                <a:cubicBezTo>
                  <a:pt x="151549" y="3466591"/>
                  <a:pt x="165936" y="3414889"/>
                  <a:pt x="183031" y="3363697"/>
                </a:cubicBezTo>
                <a:close/>
                <a:moveTo>
                  <a:pt x="276860" y="3226394"/>
                </a:moveTo>
                <a:cubicBezTo>
                  <a:pt x="275962" y="3227703"/>
                  <a:pt x="274164" y="3230249"/>
                  <a:pt x="272133" y="3233329"/>
                </a:cubicBezTo>
                <a:lnTo>
                  <a:pt x="271316" y="3234679"/>
                </a:lnTo>
                <a:lnTo>
                  <a:pt x="270976" y="3234262"/>
                </a:lnTo>
                <a:lnTo>
                  <a:pt x="270864" y="3235426"/>
                </a:lnTo>
                <a:lnTo>
                  <a:pt x="266000" y="3243469"/>
                </a:lnTo>
                <a:cubicBezTo>
                  <a:pt x="264164" y="3246915"/>
                  <a:pt x="262758" y="3250196"/>
                  <a:pt x="262448" y="3252606"/>
                </a:cubicBezTo>
                <a:lnTo>
                  <a:pt x="265098" y="3255889"/>
                </a:lnTo>
                <a:lnTo>
                  <a:pt x="264123" y="3257432"/>
                </a:lnTo>
                <a:cubicBezTo>
                  <a:pt x="261931" y="3260024"/>
                  <a:pt x="259499" y="3261601"/>
                  <a:pt x="257227" y="3259998"/>
                </a:cubicBezTo>
                <a:cubicBezTo>
                  <a:pt x="252554" y="3256695"/>
                  <a:pt x="260536" y="3249042"/>
                  <a:pt x="262190" y="3243564"/>
                </a:cubicBezTo>
                <a:lnTo>
                  <a:pt x="276196" y="3226872"/>
                </a:lnTo>
                <a:cubicBezTo>
                  <a:pt x="277759" y="3225010"/>
                  <a:pt x="277759" y="3225083"/>
                  <a:pt x="276860" y="3226394"/>
                </a:cubicBezTo>
                <a:close/>
                <a:moveTo>
                  <a:pt x="240683" y="3225712"/>
                </a:moveTo>
                <a:lnTo>
                  <a:pt x="240021" y="3227903"/>
                </a:lnTo>
                <a:lnTo>
                  <a:pt x="238625" y="3242424"/>
                </a:lnTo>
                <a:lnTo>
                  <a:pt x="238624" y="3242424"/>
                </a:lnTo>
                <a:lnTo>
                  <a:pt x="238623" y="3242426"/>
                </a:lnTo>
                <a:lnTo>
                  <a:pt x="234193" y="3253331"/>
                </a:lnTo>
                <a:cubicBezTo>
                  <a:pt x="231149" y="3259357"/>
                  <a:pt x="228654" y="3262442"/>
                  <a:pt x="231059" y="3259881"/>
                </a:cubicBezTo>
                <a:lnTo>
                  <a:pt x="234455" y="3256228"/>
                </a:lnTo>
                <a:lnTo>
                  <a:pt x="227045" y="3280769"/>
                </a:lnTo>
                <a:cubicBezTo>
                  <a:pt x="224674" y="3286315"/>
                  <a:pt x="222549" y="3294525"/>
                  <a:pt x="216605" y="3295548"/>
                </a:cubicBezTo>
                <a:cubicBezTo>
                  <a:pt x="212403" y="3296271"/>
                  <a:pt x="215158" y="3287141"/>
                  <a:pt x="214436" y="3282939"/>
                </a:cubicBezTo>
                <a:cubicBezTo>
                  <a:pt x="215614" y="3279036"/>
                  <a:pt x="216388" y="3276637"/>
                  <a:pt x="216912" y="3274948"/>
                </a:cubicBezTo>
                <a:lnTo>
                  <a:pt x="217345" y="3273305"/>
                </a:lnTo>
                <a:lnTo>
                  <a:pt x="219398" y="3266505"/>
                </a:lnTo>
                <a:lnTo>
                  <a:pt x="219609" y="3265121"/>
                </a:lnTo>
                <a:lnTo>
                  <a:pt x="229501" y="3238463"/>
                </a:lnTo>
                <a:lnTo>
                  <a:pt x="238715" y="3227956"/>
                </a:lnTo>
                <a:lnTo>
                  <a:pt x="238289" y="3230254"/>
                </a:lnTo>
                <a:cubicBezTo>
                  <a:pt x="237922" y="3232945"/>
                  <a:pt x="238064" y="3233341"/>
                  <a:pt x="238210" y="3233363"/>
                </a:cubicBezTo>
                <a:lnTo>
                  <a:pt x="238153" y="3234123"/>
                </a:lnTo>
                <a:lnTo>
                  <a:pt x="237775" y="3235436"/>
                </a:lnTo>
                <a:lnTo>
                  <a:pt x="235058" y="3244337"/>
                </a:lnTo>
                <a:cubicBezTo>
                  <a:pt x="234507" y="3246163"/>
                  <a:pt x="235129" y="3244356"/>
                  <a:pt x="235992" y="3241625"/>
                </a:cubicBezTo>
                <a:lnTo>
                  <a:pt x="237775" y="3235436"/>
                </a:lnTo>
                <a:lnTo>
                  <a:pt x="238146" y="3234221"/>
                </a:lnTo>
                <a:lnTo>
                  <a:pt x="238153" y="3234123"/>
                </a:lnTo>
                <a:lnTo>
                  <a:pt x="238367" y="3233381"/>
                </a:lnTo>
                <a:lnTo>
                  <a:pt x="239133" y="3227479"/>
                </a:lnTo>
                <a:close/>
                <a:moveTo>
                  <a:pt x="239902" y="3221551"/>
                </a:moveTo>
                <a:lnTo>
                  <a:pt x="239133" y="3227479"/>
                </a:lnTo>
                <a:lnTo>
                  <a:pt x="238715" y="3227956"/>
                </a:lnTo>
                <a:close/>
                <a:moveTo>
                  <a:pt x="240322" y="3219288"/>
                </a:moveTo>
                <a:lnTo>
                  <a:pt x="239902" y="3221551"/>
                </a:lnTo>
                <a:lnTo>
                  <a:pt x="240050" y="3220416"/>
                </a:lnTo>
                <a:close/>
                <a:moveTo>
                  <a:pt x="243071" y="3207907"/>
                </a:moveTo>
                <a:lnTo>
                  <a:pt x="240322" y="3219288"/>
                </a:lnTo>
                <a:lnTo>
                  <a:pt x="241417" y="3213381"/>
                </a:lnTo>
                <a:close/>
                <a:moveTo>
                  <a:pt x="243072" y="3207902"/>
                </a:moveTo>
                <a:lnTo>
                  <a:pt x="243071" y="3207907"/>
                </a:lnTo>
                <a:lnTo>
                  <a:pt x="243072" y="3207903"/>
                </a:lnTo>
                <a:close/>
                <a:moveTo>
                  <a:pt x="256186" y="3204161"/>
                </a:moveTo>
                <a:lnTo>
                  <a:pt x="254028" y="3211212"/>
                </a:lnTo>
                <a:cubicBezTo>
                  <a:pt x="242283" y="3236476"/>
                  <a:pt x="247448" y="3223101"/>
                  <a:pt x="238883" y="3251468"/>
                </a:cubicBezTo>
                <a:lnTo>
                  <a:pt x="234455" y="3256228"/>
                </a:lnTo>
                <a:lnTo>
                  <a:pt x="236970" y="3247902"/>
                </a:lnTo>
                <a:lnTo>
                  <a:pt x="238623" y="3242426"/>
                </a:lnTo>
                <a:lnTo>
                  <a:pt x="238625" y="3242424"/>
                </a:lnTo>
                <a:lnTo>
                  <a:pt x="245241" y="3220513"/>
                </a:lnTo>
                <a:lnTo>
                  <a:pt x="240683" y="3225712"/>
                </a:lnTo>
                <a:lnTo>
                  <a:pt x="243329" y="3216947"/>
                </a:lnTo>
                <a:close/>
                <a:moveTo>
                  <a:pt x="281486" y="3102772"/>
                </a:moveTo>
                <a:lnTo>
                  <a:pt x="281890" y="3109045"/>
                </a:lnTo>
                <a:lnTo>
                  <a:pt x="283400" y="3113945"/>
                </a:lnTo>
                <a:lnTo>
                  <a:pt x="280493" y="3123567"/>
                </a:lnTo>
                <a:cubicBezTo>
                  <a:pt x="279723" y="3129549"/>
                  <a:pt x="281587" y="3135651"/>
                  <a:pt x="281009" y="3141654"/>
                </a:cubicBezTo>
                <a:cubicBezTo>
                  <a:pt x="280644" y="3145452"/>
                  <a:pt x="278394" y="3148859"/>
                  <a:pt x="277701" y="3152611"/>
                </a:cubicBezTo>
                <a:cubicBezTo>
                  <a:pt x="276818" y="3157392"/>
                  <a:pt x="277348" y="3162382"/>
                  <a:pt x="276304" y="3167132"/>
                </a:cubicBezTo>
                <a:cubicBezTo>
                  <a:pt x="274665" y="3174583"/>
                  <a:pt x="271326" y="3181591"/>
                  <a:pt x="269688" y="3189042"/>
                </a:cubicBezTo>
                <a:cubicBezTo>
                  <a:pt x="268643" y="3193792"/>
                  <a:pt x="269335" y="3198815"/>
                  <a:pt x="268291" y="3203564"/>
                </a:cubicBezTo>
                <a:cubicBezTo>
                  <a:pt x="266653" y="3211016"/>
                  <a:pt x="265280" y="3232200"/>
                  <a:pt x="261675" y="3225476"/>
                </a:cubicBezTo>
                <a:cubicBezTo>
                  <a:pt x="250815" y="3205220"/>
                  <a:pt x="278920" y="3180879"/>
                  <a:pt x="256361" y="3203988"/>
                </a:cubicBezTo>
                <a:lnTo>
                  <a:pt x="256186" y="3204161"/>
                </a:lnTo>
                <a:lnTo>
                  <a:pt x="256646" y="3202662"/>
                </a:lnTo>
                <a:cubicBezTo>
                  <a:pt x="257518" y="3199814"/>
                  <a:pt x="257752" y="3197393"/>
                  <a:pt x="255424" y="3196689"/>
                </a:cubicBezTo>
                <a:cubicBezTo>
                  <a:pt x="252762" y="3195886"/>
                  <a:pt x="250260" y="3197429"/>
                  <a:pt x="248130" y="3199803"/>
                </a:cubicBezTo>
                <a:lnTo>
                  <a:pt x="243072" y="3207902"/>
                </a:lnTo>
                <a:lnTo>
                  <a:pt x="244725" y="3202426"/>
                </a:lnTo>
                <a:cubicBezTo>
                  <a:pt x="245168" y="3200035"/>
                  <a:pt x="246510" y="3197106"/>
                  <a:pt x="247245" y="3194424"/>
                </a:cubicBezTo>
                <a:lnTo>
                  <a:pt x="246940" y="3192654"/>
                </a:lnTo>
                <a:lnTo>
                  <a:pt x="264059" y="3149089"/>
                </a:lnTo>
                <a:lnTo>
                  <a:pt x="271965" y="3141912"/>
                </a:lnTo>
                <a:lnTo>
                  <a:pt x="273705" y="3123829"/>
                </a:lnTo>
                <a:close/>
                <a:moveTo>
                  <a:pt x="287575" y="3086295"/>
                </a:moveTo>
                <a:lnTo>
                  <a:pt x="287502" y="3087174"/>
                </a:lnTo>
                <a:lnTo>
                  <a:pt x="286973" y="3091612"/>
                </a:lnTo>
                <a:lnTo>
                  <a:pt x="286043" y="3090437"/>
                </a:lnTo>
                <a:close/>
                <a:moveTo>
                  <a:pt x="299139" y="3055000"/>
                </a:moveTo>
                <a:lnTo>
                  <a:pt x="299316" y="3056797"/>
                </a:lnTo>
                <a:lnTo>
                  <a:pt x="298690" y="3063311"/>
                </a:lnTo>
                <a:lnTo>
                  <a:pt x="294679" y="3067067"/>
                </a:lnTo>
                <a:close/>
                <a:moveTo>
                  <a:pt x="339084" y="2948703"/>
                </a:moveTo>
                <a:lnTo>
                  <a:pt x="338904" y="2949931"/>
                </a:lnTo>
                <a:lnTo>
                  <a:pt x="338041" y="2951287"/>
                </a:lnTo>
                <a:close/>
                <a:moveTo>
                  <a:pt x="358714" y="2934687"/>
                </a:moveTo>
                <a:lnTo>
                  <a:pt x="358647" y="2943938"/>
                </a:lnTo>
                <a:cubicBezTo>
                  <a:pt x="358613" y="2948707"/>
                  <a:pt x="358277" y="2957192"/>
                  <a:pt x="357086" y="2963664"/>
                </a:cubicBezTo>
                <a:lnTo>
                  <a:pt x="354818" y="2970450"/>
                </a:lnTo>
                <a:lnTo>
                  <a:pt x="350376" y="2971328"/>
                </a:lnTo>
                <a:cubicBezTo>
                  <a:pt x="354657" y="2957154"/>
                  <a:pt x="356131" y="2952739"/>
                  <a:pt x="357356" y="2945205"/>
                </a:cubicBezTo>
                <a:close/>
                <a:moveTo>
                  <a:pt x="353657" y="2912589"/>
                </a:moveTo>
                <a:lnTo>
                  <a:pt x="354566" y="2927763"/>
                </a:lnTo>
                <a:cubicBezTo>
                  <a:pt x="352953" y="2924754"/>
                  <a:pt x="351949" y="2922968"/>
                  <a:pt x="351275" y="2921687"/>
                </a:cubicBezTo>
                <a:lnTo>
                  <a:pt x="350612" y="2920137"/>
                </a:lnTo>
                <a:close/>
                <a:moveTo>
                  <a:pt x="364817" y="2884938"/>
                </a:moveTo>
                <a:lnTo>
                  <a:pt x="365160" y="2888263"/>
                </a:lnTo>
                <a:cubicBezTo>
                  <a:pt x="364531" y="2892312"/>
                  <a:pt x="363317" y="2896471"/>
                  <a:pt x="362837" y="2900374"/>
                </a:cubicBezTo>
                <a:cubicBezTo>
                  <a:pt x="361196" y="2913697"/>
                  <a:pt x="360132" y="2923020"/>
                  <a:pt x="359324" y="2929956"/>
                </a:cubicBezTo>
                <a:lnTo>
                  <a:pt x="358714" y="2934687"/>
                </a:lnTo>
                <a:lnTo>
                  <a:pt x="358968" y="2899431"/>
                </a:lnTo>
                <a:close/>
                <a:moveTo>
                  <a:pt x="403416" y="2825805"/>
                </a:moveTo>
                <a:lnTo>
                  <a:pt x="403316" y="2826220"/>
                </a:lnTo>
                <a:cubicBezTo>
                  <a:pt x="402525" y="2829166"/>
                  <a:pt x="401787" y="2831481"/>
                  <a:pt x="402746" y="2828096"/>
                </a:cubicBezTo>
                <a:close/>
                <a:moveTo>
                  <a:pt x="412353" y="2795780"/>
                </a:moveTo>
                <a:cubicBezTo>
                  <a:pt x="409356" y="2805705"/>
                  <a:pt x="407194" y="2812938"/>
                  <a:pt x="405662" y="2818113"/>
                </a:cubicBezTo>
                <a:lnTo>
                  <a:pt x="403416" y="2825805"/>
                </a:lnTo>
                <a:lnTo>
                  <a:pt x="403913" y="2823730"/>
                </a:lnTo>
                <a:lnTo>
                  <a:pt x="407391" y="2812213"/>
                </a:lnTo>
                <a:close/>
                <a:moveTo>
                  <a:pt x="433543" y="2713621"/>
                </a:moveTo>
                <a:lnTo>
                  <a:pt x="431921" y="2727706"/>
                </a:lnTo>
                <a:cubicBezTo>
                  <a:pt x="430811" y="2735435"/>
                  <a:pt x="429156" y="2742754"/>
                  <a:pt x="425586" y="2751957"/>
                </a:cubicBezTo>
                <a:cubicBezTo>
                  <a:pt x="423148" y="2758245"/>
                  <a:pt x="423002" y="2767117"/>
                  <a:pt x="417058" y="2770303"/>
                </a:cubicBezTo>
                <a:cubicBezTo>
                  <a:pt x="415179" y="2771311"/>
                  <a:pt x="414510" y="2769217"/>
                  <a:pt x="414375" y="2766342"/>
                </a:cubicBezTo>
                <a:lnTo>
                  <a:pt x="414738" y="2760222"/>
                </a:lnTo>
                <a:close/>
                <a:moveTo>
                  <a:pt x="495222" y="2667031"/>
                </a:moveTo>
                <a:cubicBezTo>
                  <a:pt x="496427" y="2669067"/>
                  <a:pt x="494877" y="2676202"/>
                  <a:pt x="494221" y="2683024"/>
                </a:cubicBezTo>
                <a:lnTo>
                  <a:pt x="477164" y="2719714"/>
                </a:lnTo>
                <a:cubicBezTo>
                  <a:pt x="469928" y="2735280"/>
                  <a:pt x="480989" y="2702847"/>
                  <a:pt x="489765" y="2676414"/>
                </a:cubicBezTo>
                <a:lnTo>
                  <a:pt x="492503" y="2667939"/>
                </a:lnTo>
                <a:close/>
                <a:moveTo>
                  <a:pt x="516683" y="2626018"/>
                </a:moveTo>
                <a:lnTo>
                  <a:pt x="517323" y="2630740"/>
                </a:lnTo>
                <a:cubicBezTo>
                  <a:pt x="517981" y="2633177"/>
                  <a:pt x="518738" y="2635014"/>
                  <a:pt x="519266" y="2637010"/>
                </a:cubicBezTo>
                <a:lnTo>
                  <a:pt x="519809" y="2644038"/>
                </a:lnTo>
                <a:lnTo>
                  <a:pt x="516274" y="2651118"/>
                </a:lnTo>
                <a:lnTo>
                  <a:pt x="516498" y="2638944"/>
                </a:lnTo>
                <a:close/>
                <a:moveTo>
                  <a:pt x="516080" y="2619850"/>
                </a:moveTo>
                <a:lnTo>
                  <a:pt x="516724" y="2623146"/>
                </a:lnTo>
                <a:lnTo>
                  <a:pt x="516683" y="2626018"/>
                </a:lnTo>
                <a:lnTo>
                  <a:pt x="515983" y="2620856"/>
                </a:lnTo>
                <a:close/>
                <a:moveTo>
                  <a:pt x="513813" y="2608246"/>
                </a:moveTo>
                <a:lnTo>
                  <a:pt x="514043" y="2609421"/>
                </a:lnTo>
                <a:lnTo>
                  <a:pt x="513143" y="2610965"/>
                </a:lnTo>
                <a:lnTo>
                  <a:pt x="509231" y="2614139"/>
                </a:lnTo>
                <a:lnTo>
                  <a:pt x="510143" y="2611361"/>
                </a:lnTo>
                <a:cubicBezTo>
                  <a:pt x="511365" y="2608180"/>
                  <a:pt x="512664" y="2606104"/>
                  <a:pt x="513813" y="2608246"/>
                </a:cubicBezTo>
                <a:close/>
                <a:moveTo>
                  <a:pt x="517675" y="2603190"/>
                </a:moveTo>
                <a:lnTo>
                  <a:pt x="517379" y="2606335"/>
                </a:lnTo>
                <a:lnTo>
                  <a:pt x="516080" y="2619850"/>
                </a:lnTo>
                <a:lnTo>
                  <a:pt x="514043" y="2609421"/>
                </a:lnTo>
                <a:close/>
                <a:moveTo>
                  <a:pt x="516865" y="2588247"/>
                </a:moveTo>
                <a:lnTo>
                  <a:pt x="517721" y="2593665"/>
                </a:lnTo>
                <a:lnTo>
                  <a:pt x="513555" y="2599203"/>
                </a:lnTo>
                <a:cubicBezTo>
                  <a:pt x="514659" y="2595551"/>
                  <a:pt x="515062" y="2584885"/>
                  <a:pt x="516865" y="2588247"/>
                </a:cubicBezTo>
                <a:close/>
                <a:moveTo>
                  <a:pt x="525908" y="2587990"/>
                </a:moveTo>
                <a:cubicBezTo>
                  <a:pt x="530564" y="2589395"/>
                  <a:pt x="521840" y="2596885"/>
                  <a:pt x="519034" y="2600856"/>
                </a:cubicBezTo>
                <a:lnTo>
                  <a:pt x="517675" y="2603190"/>
                </a:lnTo>
                <a:lnTo>
                  <a:pt x="518252" y="2597023"/>
                </a:lnTo>
                <a:lnTo>
                  <a:pt x="517721" y="2593665"/>
                </a:lnTo>
                <a:lnTo>
                  <a:pt x="519279" y="2591592"/>
                </a:lnTo>
                <a:cubicBezTo>
                  <a:pt x="521188" y="2589055"/>
                  <a:pt x="523247" y="2587185"/>
                  <a:pt x="525908" y="2587990"/>
                </a:cubicBezTo>
                <a:close/>
                <a:moveTo>
                  <a:pt x="530097" y="2544424"/>
                </a:moveTo>
                <a:cubicBezTo>
                  <a:pt x="534958" y="2544286"/>
                  <a:pt x="529167" y="2554106"/>
                  <a:pt x="528701" y="2558947"/>
                </a:cubicBezTo>
                <a:cubicBezTo>
                  <a:pt x="526642" y="2560816"/>
                  <a:pt x="524885" y="2564021"/>
                  <a:pt x="522977" y="2566558"/>
                </a:cubicBezTo>
                <a:lnTo>
                  <a:pt x="516349" y="2570160"/>
                </a:lnTo>
                <a:lnTo>
                  <a:pt x="516349" y="2570159"/>
                </a:lnTo>
                <a:lnTo>
                  <a:pt x="519658" y="2559203"/>
                </a:lnTo>
                <a:cubicBezTo>
                  <a:pt x="521917" y="2553611"/>
                  <a:pt x="524068" y="2544597"/>
                  <a:pt x="530097" y="2544424"/>
                </a:cubicBezTo>
                <a:close/>
                <a:moveTo>
                  <a:pt x="4045130" y="1744426"/>
                </a:moveTo>
                <a:cubicBezTo>
                  <a:pt x="4037848" y="1761902"/>
                  <a:pt x="4028198" y="1778293"/>
                  <a:pt x="4019730" y="1795226"/>
                </a:cubicBezTo>
                <a:cubicBezTo>
                  <a:pt x="4012535" y="1809617"/>
                  <a:pt x="4002868" y="1822487"/>
                  <a:pt x="3992425" y="1834850"/>
                </a:cubicBezTo>
                <a:lnTo>
                  <a:pt x="3990151" y="1837451"/>
                </a:lnTo>
                <a:lnTo>
                  <a:pt x="3994330" y="1829094"/>
                </a:lnTo>
                <a:cubicBezTo>
                  <a:pt x="4010466" y="1800407"/>
                  <a:pt x="4030411" y="1773864"/>
                  <a:pt x="4045130" y="1744426"/>
                </a:cubicBezTo>
                <a:close/>
                <a:moveTo>
                  <a:pt x="4075639" y="1689770"/>
                </a:moveTo>
                <a:lnTo>
                  <a:pt x="4073467" y="1698427"/>
                </a:lnTo>
                <a:cubicBezTo>
                  <a:pt x="4072227" y="1703543"/>
                  <a:pt x="4071210" y="1707845"/>
                  <a:pt x="4070530" y="1710559"/>
                </a:cubicBezTo>
                <a:cubicBezTo>
                  <a:pt x="4062063" y="1724670"/>
                  <a:pt x="4056766" y="1741257"/>
                  <a:pt x="4045130" y="1752893"/>
                </a:cubicBezTo>
                <a:cubicBezTo>
                  <a:pt x="4041976" y="1756049"/>
                  <a:pt x="4043212" y="1751749"/>
                  <a:pt x="4045678" y="1745636"/>
                </a:cubicBezTo>
                <a:lnTo>
                  <a:pt x="4053595" y="1727496"/>
                </a:lnTo>
                <a:lnTo>
                  <a:pt x="4053597" y="1727493"/>
                </a:lnTo>
                <a:lnTo>
                  <a:pt x="4056853" y="1720980"/>
                </a:lnTo>
                <a:lnTo>
                  <a:pt x="4062064" y="1710557"/>
                </a:lnTo>
                <a:close/>
                <a:moveTo>
                  <a:pt x="4087463" y="1651293"/>
                </a:moveTo>
                <a:cubicBezTo>
                  <a:pt x="4080666" y="1664887"/>
                  <a:pt x="4076703" y="1679738"/>
                  <a:pt x="4070530" y="1693626"/>
                </a:cubicBezTo>
                <a:lnTo>
                  <a:pt x="4062064" y="1710557"/>
                </a:lnTo>
                <a:lnTo>
                  <a:pt x="4062063" y="1710559"/>
                </a:lnTo>
                <a:lnTo>
                  <a:pt x="4056853" y="1720980"/>
                </a:lnTo>
                <a:lnTo>
                  <a:pt x="4053595" y="1727496"/>
                </a:lnTo>
                <a:lnTo>
                  <a:pt x="4045130" y="1744426"/>
                </a:lnTo>
                <a:cubicBezTo>
                  <a:pt x="4051995" y="1727950"/>
                  <a:pt x="4054677" y="1709875"/>
                  <a:pt x="4062063" y="1693626"/>
                </a:cubicBezTo>
                <a:cubicBezTo>
                  <a:pt x="4068873" y="1678645"/>
                  <a:pt x="4080104" y="1666012"/>
                  <a:pt x="4087463" y="1651293"/>
                </a:cubicBezTo>
                <a:close/>
                <a:moveTo>
                  <a:pt x="4078988" y="1634378"/>
                </a:moveTo>
                <a:lnTo>
                  <a:pt x="4063659" y="1666495"/>
                </a:lnTo>
                <a:lnTo>
                  <a:pt x="4055028" y="1687247"/>
                </a:lnTo>
                <a:lnTo>
                  <a:pt x="4045130" y="1702093"/>
                </a:lnTo>
                <a:cubicBezTo>
                  <a:pt x="4041139" y="1710075"/>
                  <a:pt x="4030352" y="1733804"/>
                  <a:pt x="4036664" y="1727493"/>
                </a:cubicBezTo>
                <a:lnTo>
                  <a:pt x="4048111" y="1709036"/>
                </a:lnTo>
                <a:lnTo>
                  <a:pt x="4046220" y="1715112"/>
                </a:lnTo>
                <a:cubicBezTo>
                  <a:pt x="4042395" y="1729242"/>
                  <a:pt x="4038208" y="1741853"/>
                  <a:pt x="4011263" y="1786759"/>
                </a:cubicBezTo>
                <a:cubicBezTo>
                  <a:pt x="4006671" y="1794412"/>
                  <a:pt x="4016596" y="1769714"/>
                  <a:pt x="4019730" y="1761359"/>
                </a:cubicBezTo>
                <a:cubicBezTo>
                  <a:pt x="4035944" y="1718122"/>
                  <a:pt x="4034356" y="1723639"/>
                  <a:pt x="4053596" y="1685159"/>
                </a:cubicBezTo>
                <a:close/>
                <a:moveTo>
                  <a:pt x="4078996" y="1634359"/>
                </a:moveTo>
                <a:lnTo>
                  <a:pt x="4078995" y="1634363"/>
                </a:lnTo>
                <a:lnTo>
                  <a:pt x="4078988" y="1634378"/>
                </a:lnTo>
                <a:close/>
                <a:moveTo>
                  <a:pt x="4104171" y="1626230"/>
                </a:moveTo>
                <a:lnTo>
                  <a:pt x="4103076" y="1630360"/>
                </a:lnTo>
                <a:cubicBezTo>
                  <a:pt x="4101998" y="1634987"/>
                  <a:pt x="4099940" y="1643720"/>
                  <a:pt x="4095931" y="1659759"/>
                </a:cubicBezTo>
                <a:cubicBezTo>
                  <a:pt x="4095931" y="1659759"/>
                  <a:pt x="4090081" y="1668096"/>
                  <a:pt x="4082923" y="1678615"/>
                </a:cubicBezTo>
                <a:lnTo>
                  <a:pt x="4075639" y="1689770"/>
                </a:lnTo>
                <a:lnTo>
                  <a:pt x="4077736" y="1681411"/>
                </a:lnTo>
                <a:cubicBezTo>
                  <a:pt x="4080871" y="1669471"/>
                  <a:pt x="4084426" y="1657368"/>
                  <a:pt x="4087463" y="1651293"/>
                </a:cubicBezTo>
                <a:close/>
                <a:moveTo>
                  <a:pt x="4104340" y="1625594"/>
                </a:moveTo>
                <a:lnTo>
                  <a:pt x="4104456" y="1625657"/>
                </a:lnTo>
                <a:lnTo>
                  <a:pt x="4104396" y="1625893"/>
                </a:lnTo>
                <a:lnTo>
                  <a:pt x="4104171" y="1626230"/>
                </a:lnTo>
                <a:close/>
                <a:moveTo>
                  <a:pt x="4110302" y="1602663"/>
                </a:moveTo>
                <a:lnTo>
                  <a:pt x="4105953" y="1619773"/>
                </a:lnTo>
                <a:lnTo>
                  <a:pt x="4099178" y="1630333"/>
                </a:lnTo>
                <a:cubicBezTo>
                  <a:pt x="4095407" y="1636445"/>
                  <a:pt x="4091504" y="1643210"/>
                  <a:pt x="4087463" y="1651293"/>
                </a:cubicBezTo>
                <a:lnTo>
                  <a:pt x="4097139" y="1627102"/>
                </a:lnTo>
                <a:lnTo>
                  <a:pt x="4104396" y="1617426"/>
                </a:lnTo>
                <a:close/>
                <a:moveTo>
                  <a:pt x="4117907" y="1600217"/>
                </a:moveTo>
                <a:lnTo>
                  <a:pt x="4112516" y="1613115"/>
                </a:lnTo>
                <a:cubicBezTo>
                  <a:pt x="4108584" y="1621926"/>
                  <a:pt x="4106584" y="1625237"/>
                  <a:pt x="4105545" y="1626249"/>
                </a:cubicBezTo>
                <a:lnTo>
                  <a:pt x="4104456" y="1625657"/>
                </a:lnTo>
                <a:lnTo>
                  <a:pt x="4105953" y="1619773"/>
                </a:lnTo>
                <a:lnTo>
                  <a:pt x="4110106" y="1613299"/>
                </a:lnTo>
                <a:close/>
                <a:moveTo>
                  <a:pt x="4121329" y="1575095"/>
                </a:moveTo>
                <a:lnTo>
                  <a:pt x="4110302" y="1602663"/>
                </a:lnTo>
                <a:lnTo>
                  <a:pt x="4113155" y="1591445"/>
                </a:lnTo>
                <a:close/>
                <a:moveTo>
                  <a:pt x="4121332" y="1575091"/>
                </a:moveTo>
                <a:lnTo>
                  <a:pt x="4121329" y="1575095"/>
                </a:lnTo>
                <a:lnTo>
                  <a:pt x="4121330" y="1575093"/>
                </a:lnTo>
                <a:close/>
                <a:moveTo>
                  <a:pt x="4135844" y="1550903"/>
                </a:moveTo>
                <a:lnTo>
                  <a:pt x="4129796" y="1575093"/>
                </a:lnTo>
                <a:cubicBezTo>
                  <a:pt x="4126740" y="1583246"/>
                  <a:pt x="4123574" y="1590065"/>
                  <a:pt x="4120295" y="1596211"/>
                </a:cubicBezTo>
                <a:lnTo>
                  <a:pt x="4117907" y="1600217"/>
                </a:lnTo>
                <a:lnTo>
                  <a:pt x="4121330" y="1592027"/>
                </a:lnTo>
                <a:cubicBezTo>
                  <a:pt x="4122987" y="1587883"/>
                  <a:pt x="4125145" y="1581554"/>
                  <a:pt x="4127381" y="1574662"/>
                </a:cubicBezTo>
                <a:lnTo>
                  <a:pt x="4133765" y="1554371"/>
                </a:lnTo>
                <a:close/>
                <a:moveTo>
                  <a:pt x="4137168" y="1543418"/>
                </a:moveTo>
                <a:lnTo>
                  <a:pt x="4133906" y="1553918"/>
                </a:lnTo>
                <a:lnTo>
                  <a:pt x="4133765" y="1554371"/>
                </a:lnTo>
                <a:lnTo>
                  <a:pt x="4121332" y="1575091"/>
                </a:lnTo>
                <a:close/>
                <a:moveTo>
                  <a:pt x="4138376" y="1539528"/>
                </a:moveTo>
                <a:lnTo>
                  <a:pt x="4138264" y="1541225"/>
                </a:lnTo>
                <a:lnTo>
                  <a:pt x="4138263" y="1541227"/>
                </a:lnTo>
                <a:lnTo>
                  <a:pt x="4137168" y="1543418"/>
                </a:lnTo>
                <a:close/>
                <a:moveTo>
                  <a:pt x="3911717" y="1514799"/>
                </a:moveTo>
                <a:lnTo>
                  <a:pt x="3906488" y="1520866"/>
                </a:lnTo>
                <a:lnTo>
                  <a:pt x="3901876" y="1524795"/>
                </a:lnTo>
                <a:lnTo>
                  <a:pt x="3901196" y="1524293"/>
                </a:lnTo>
                <a:lnTo>
                  <a:pt x="3907058" y="1517129"/>
                </a:lnTo>
                <a:close/>
                <a:moveTo>
                  <a:pt x="4146908" y="1507548"/>
                </a:moveTo>
                <a:lnTo>
                  <a:pt x="4150203" y="1511063"/>
                </a:lnTo>
                <a:cubicBezTo>
                  <a:pt x="4148538" y="1517942"/>
                  <a:pt x="4134030" y="1532759"/>
                  <a:pt x="4129797" y="1541226"/>
                </a:cubicBezTo>
                <a:cubicBezTo>
                  <a:pt x="4124644" y="1551531"/>
                  <a:pt x="4119813" y="1566621"/>
                  <a:pt x="4115510" y="1582174"/>
                </a:cubicBezTo>
                <a:lnTo>
                  <a:pt x="4113155" y="1591445"/>
                </a:lnTo>
                <a:lnTo>
                  <a:pt x="4104396" y="1608959"/>
                </a:lnTo>
                <a:lnTo>
                  <a:pt x="4097139" y="1627102"/>
                </a:lnTo>
                <a:lnTo>
                  <a:pt x="4078996" y="1651294"/>
                </a:lnTo>
                <a:cubicBezTo>
                  <a:pt x="4072341" y="1661941"/>
                  <a:pt x="4066151" y="1676597"/>
                  <a:pt x="4059428" y="1690788"/>
                </a:cubicBezTo>
                <a:lnTo>
                  <a:pt x="4048111" y="1709036"/>
                </a:lnTo>
                <a:lnTo>
                  <a:pt x="4054484" y="1688553"/>
                </a:lnTo>
                <a:lnTo>
                  <a:pt x="4055028" y="1687247"/>
                </a:lnTo>
                <a:lnTo>
                  <a:pt x="4062063" y="1676693"/>
                </a:lnTo>
                <a:lnTo>
                  <a:pt x="4078995" y="1634363"/>
                </a:lnTo>
                <a:lnTo>
                  <a:pt x="4080805" y="1630742"/>
                </a:lnTo>
                <a:lnTo>
                  <a:pt x="4080806" y="1630741"/>
                </a:lnTo>
                <a:lnTo>
                  <a:pt x="4080806" y="1630740"/>
                </a:lnTo>
                <a:lnTo>
                  <a:pt x="4091361" y="1618326"/>
                </a:lnTo>
                <a:cubicBezTo>
                  <a:pt x="4106020" y="1596669"/>
                  <a:pt x="4105624" y="1581106"/>
                  <a:pt x="4121330" y="1549693"/>
                </a:cubicBezTo>
                <a:lnTo>
                  <a:pt x="4146128" y="1508363"/>
                </a:lnTo>
                <a:close/>
                <a:moveTo>
                  <a:pt x="3930828" y="1507362"/>
                </a:moveTo>
                <a:lnTo>
                  <a:pt x="3926596" y="1515826"/>
                </a:lnTo>
                <a:lnTo>
                  <a:pt x="3922916" y="1517912"/>
                </a:lnTo>
                <a:close/>
                <a:moveTo>
                  <a:pt x="4146730" y="1507359"/>
                </a:moveTo>
                <a:lnTo>
                  <a:pt x="4146128" y="1508363"/>
                </a:lnTo>
                <a:lnTo>
                  <a:pt x="4140839" y="1513886"/>
                </a:lnTo>
                <a:cubicBezTo>
                  <a:pt x="4137092" y="1520130"/>
                  <a:pt x="4133897" y="1527018"/>
                  <a:pt x="4129796" y="1532759"/>
                </a:cubicBezTo>
                <a:cubicBezTo>
                  <a:pt x="4103337" y="1569801"/>
                  <a:pt x="4118278" y="1550210"/>
                  <a:pt x="4095930" y="1600493"/>
                </a:cubicBezTo>
                <a:lnTo>
                  <a:pt x="4107834" y="1568751"/>
                </a:lnTo>
                <a:lnTo>
                  <a:pt x="4121330" y="1541226"/>
                </a:lnTo>
                <a:cubicBezTo>
                  <a:pt x="4128810" y="1529260"/>
                  <a:pt x="4132620" y="1507359"/>
                  <a:pt x="4146730" y="1507359"/>
                </a:cubicBezTo>
                <a:close/>
                <a:moveTo>
                  <a:pt x="4137553" y="1503377"/>
                </a:moveTo>
                <a:lnTo>
                  <a:pt x="4134965" y="1508111"/>
                </a:lnTo>
                <a:cubicBezTo>
                  <a:pt x="4130221" y="1516237"/>
                  <a:pt x="4123757" y="1526934"/>
                  <a:pt x="4121330" y="1532759"/>
                </a:cubicBezTo>
                <a:lnTo>
                  <a:pt x="4107834" y="1568751"/>
                </a:lnTo>
                <a:lnTo>
                  <a:pt x="4103133" y="1578339"/>
                </a:lnTo>
                <a:cubicBezTo>
                  <a:pt x="4098630" y="1590042"/>
                  <a:pt x="4094550" y="1602074"/>
                  <a:pt x="4087463" y="1617426"/>
                </a:cubicBezTo>
                <a:lnTo>
                  <a:pt x="4080806" y="1630740"/>
                </a:lnTo>
                <a:lnTo>
                  <a:pt x="4080805" y="1630742"/>
                </a:lnTo>
                <a:lnTo>
                  <a:pt x="4070530" y="1642826"/>
                </a:lnTo>
                <a:cubicBezTo>
                  <a:pt x="4064219" y="1649137"/>
                  <a:pt x="4076174" y="1625894"/>
                  <a:pt x="4078996" y="1617426"/>
                </a:cubicBezTo>
                <a:cubicBezTo>
                  <a:pt x="4108982" y="1572448"/>
                  <a:pt x="4085248" y="1611828"/>
                  <a:pt x="4112863" y="1549693"/>
                </a:cubicBezTo>
                <a:cubicBezTo>
                  <a:pt x="4121886" y="1529392"/>
                  <a:pt x="4126532" y="1521028"/>
                  <a:pt x="4131891" y="1512397"/>
                </a:cubicBezTo>
                <a:close/>
                <a:moveTo>
                  <a:pt x="3959360" y="1500548"/>
                </a:moveTo>
                <a:lnTo>
                  <a:pt x="3956760" y="1505771"/>
                </a:lnTo>
                <a:cubicBezTo>
                  <a:pt x="3950076" y="1519374"/>
                  <a:pt x="3943006" y="1533807"/>
                  <a:pt x="3935063" y="1549693"/>
                </a:cubicBezTo>
                <a:cubicBezTo>
                  <a:pt x="3927082" y="1553684"/>
                  <a:pt x="3939540" y="1532275"/>
                  <a:pt x="3943530" y="1524293"/>
                </a:cubicBezTo>
                <a:close/>
                <a:moveTo>
                  <a:pt x="3962790" y="1493659"/>
                </a:moveTo>
                <a:lnTo>
                  <a:pt x="3960463" y="1498893"/>
                </a:lnTo>
                <a:lnTo>
                  <a:pt x="3959360" y="1500548"/>
                </a:lnTo>
                <a:close/>
                <a:moveTo>
                  <a:pt x="4087803" y="1489749"/>
                </a:moveTo>
                <a:lnTo>
                  <a:pt x="4087463" y="1490427"/>
                </a:lnTo>
                <a:lnTo>
                  <a:pt x="4082049" y="1494348"/>
                </a:lnTo>
                <a:lnTo>
                  <a:pt x="4083668" y="1491938"/>
                </a:lnTo>
                <a:close/>
                <a:moveTo>
                  <a:pt x="3945421" y="1485449"/>
                </a:moveTo>
                <a:lnTo>
                  <a:pt x="3945363" y="1485664"/>
                </a:lnTo>
                <a:lnTo>
                  <a:pt x="3943204" y="1490862"/>
                </a:lnTo>
                <a:lnTo>
                  <a:pt x="3930828" y="1507362"/>
                </a:lnTo>
                <a:lnTo>
                  <a:pt x="3936724" y="1495572"/>
                </a:lnTo>
                <a:close/>
                <a:moveTo>
                  <a:pt x="4008120" y="1461071"/>
                </a:moveTo>
                <a:lnTo>
                  <a:pt x="4002796" y="1473493"/>
                </a:lnTo>
                <a:cubicBezTo>
                  <a:pt x="3995549" y="1490404"/>
                  <a:pt x="3985835" y="1506033"/>
                  <a:pt x="3975383" y="1521261"/>
                </a:cubicBezTo>
                <a:lnTo>
                  <a:pt x="3955508" y="1549566"/>
                </a:lnTo>
                <a:lnTo>
                  <a:pt x="3963712" y="1533486"/>
                </a:lnTo>
                <a:cubicBezTo>
                  <a:pt x="3976665" y="1510321"/>
                  <a:pt x="3991358" y="1486913"/>
                  <a:pt x="3994331" y="1481959"/>
                </a:cubicBezTo>
                <a:lnTo>
                  <a:pt x="3994580" y="1481472"/>
                </a:lnTo>
                <a:close/>
                <a:moveTo>
                  <a:pt x="3953749" y="1460061"/>
                </a:moveTo>
                <a:lnTo>
                  <a:pt x="3943530" y="1481960"/>
                </a:lnTo>
                <a:lnTo>
                  <a:pt x="3936724" y="1495572"/>
                </a:lnTo>
                <a:lnTo>
                  <a:pt x="3926597" y="1507359"/>
                </a:lnTo>
                <a:lnTo>
                  <a:pt x="3911717" y="1514799"/>
                </a:lnTo>
                <a:lnTo>
                  <a:pt x="3918130" y="1507359"/>
                </a:lnTo>
                <a:lnTo>
                  <a:pt x="3919485" y="1501940"/>
                </a:lnTo>
                <a:close/>
                <a:moveTo>
                  <a:pt x="3967091" y="1443755"/>
                </a:moveTo>
                <a:lnTo>
                  <a:pt x="3957315" y="1465696"/>
                </a:lnTo>
                <a:lnTo>
                  <a:pt x="3947937" y="1482521"/>
                </a:lnTo>
                <a:lnTo>
                  <a:pt x="3945421" y="1485449"/>
                </a:lnTo>
                <a:lnTo>
                  <a:pt x="3946640" y="1480922"/>
                </a:lnTo>
                <a:cubicBezTo>
                  <a:pt x="3947447" y="1478501"/>
                  <a:pt x="3948759" y="1475033"/>
                  <a:pt x="3950941" y="1469901"/>
                </a:cubicBezTo>
                <a:lnTo>
                  <a:pt x="3957457" y="1455530"/>
                </a:lnTo>
                <a:close/>
                <a:moveTo>
                  <a:pt x="4056070" y="1429862"/>
                </a:moveTo>
                <a:lnTo>
                  <a:pt x="4045130" y="1448093"/>
                </a:lnTo>
                <a:lnTo>
                  <a:pt x="4035257" y="1463660"/>
                </a:lnTo>
                <a:lnTo>
                  <a:pt x="4033792" y="1462237"/>
                </a:lnTo>
                <a:cubicBezTo>
                  <a:pt x="4034203" y="1457059"/>
                  <a:pt x="4042843" y="1445916"/>
                  <a:pt x="4045130" y="1439626"/>
                </a:cubicBezTo>
                <a:lnTo>
                  <a:pt x="4047335" y="1433498"/>
                </a:lnTo>
                <a:lnTo>
                  <a:pt x="4053511" y="1431129"/>
                </a:lnTo>
                <a:close/>
                <a:moveTo>
                  <a:pt x="4068848" y="1423528"/>
                </a:moveTo>
                <a:lnTo>
                  <a:pt x="4062063" y="1431159"/>
                </a:lnTo>
                <a:cubicBezTo>
                  <a:pt x="4060369" y="1432611"/>
                  <a:pt x="4059832" y="1432262"/>
                  <a:pt x="4060033" y="1430794"/>
                </a:cubicBezTo>
                <a:lnTo>
                  <a:pt x="4061216" y="1427310"/>
                </a:lnTo>
                <a:close/>
                <a:moveTo>
                  <a:pt x="4071571" y="1420463"/>
                </a:moveTo>
                <a:lnTo>
                  <a:pt x="4070443" y="1422736"/>
                </a:lnTo>
                <a:lnTo>
                  <a:pt x="4068848" y="1423528"/>
                </a:lnTo>
                <a:close/>
                <a:moveTo>
                  <a:pt x="3890249" y="1416370"/>
                </a:moveTo>
                <a:lnTo>
                  <a:pt x="3875796" y="1439626"/>
                </a:lnTo>
                <a:cubicBezTo>
                  <a:pt x="3861782" y="1462264"/>
                  <a:pt x="3852288" y="1488531"/>
                  <a:pt x="3833463" y="1507359"/>
                </a:cubicBezTo>
                <a:cubicBezTo>
                  <a:pt x="3817375" y="1523449"/>
                  <a:pt x="3856134" y="1467901"/>
                  <a:pt x="3867330" y="1448093"/>
                </a:cubicBezTo>
                <a:lnTo>
                  <a:pt x="3878417" y="1428384"/>
                </a:lnTo>
                <a:lnTo>
                  <a:pt x="3888472" y="1418249"/>
                </a:lnTo>
                <a:close/>
                <a:moveTo>
                  <a:pt x="4075876" y="1415621"/>
                </a:moveTo>
                <a:lnTo>
                  <a:pt x="4074126" y="1417935"/>
                </a:lnTo>
                <a:lnTo>
                  <a:pt x="4074378" y="1417305"/>
                </a:lnTo>
                <a:close/>
                <a:moveTo>
                  <a:pt x="3994347" y="1414191"/>
                </a:moveTo>
                <a:lnTo>
                  <a:pt x="3994330" y="1414226"/>
                </a:lnTo>
                <a:lnTo>
                  <a:pt x="3983725" y="1443901"/>
                </a:lnTo>
                <a:lnTo>
                  <a:pt x="3977396" y="1456559"/>
                </a:lnTo>
                <a:cubicBezTo>
                  <a:pt x="3968195" y="1473939"/>
                  <a:pt x="3934279" y="1530460"/>
                  <a:pt x="3918130" y="1541226"/>
                </a:cubicBezTo>
                <a:cubicBezTo>
                  <a:pt x="3910704" y="1546176"/>
                  <a:pt x="3923774" y="1524293"/>
                  <a:pt x="3926596" y="1515826"/>
                </a:cubicBezTo>
                <a:cubicBezTo>
                  <a:pt x="3936423" y="1501086"/>
                  <a:pt x="3940949" y="1494491"/>
                  <a:pt x="3943102" y="1491108"/>
                </a:cubicBezTo>
                <a:lnTo>
                  <a:pt x="3943204" y="1490862"/>
                </a:lnTo>
                <a:lnTo>
                  <a:pt x="3943530" y="1490427"/>
                </a:lnTo>
                <a:lnTo>
                  <a:pt x="3947937" y="1482521"/>
                </a:lnTo>
                <a:lnTo>
                  <a:pt x="3958242" y="1470527"/>
                </a:lnTo>
                <a:cubicBezTo>
                  <a:pt x="3968790" y="1458250"/>
                  <a:pt x="3978668" y="1445550"/>
                  <a:pt x="3985863" y="1431159"/>
                </a:cubicBezTo>
                <a:close/>
                <a:moveTo>
                  <a:pt x="4054820" y="1412698"/>
                </a:moveTo>
                <a:lnTo>
                  <a:pt x="4047335" y="1433498"/>
                </a:lnTo>
                <a:lnTo>
                  <a:pt x="4046623" y="1433771"/>
                </a:lnTo>
                <a:cubicBezTo>
                  <a:pt x="4045045" y="1433951"/>
                  <a:pt x="4044369" y="1433256"/>
                  <a:pt x="4045130" y="1431159"/>
                </a:cubicBezTo>
                <a:close/>
                <a:moveTo>
                  <a:pt x="4187127" y="1412659"/>
                </a:moveTo>
                <a:cubicBezTo>
                  <a:pt x="4188320" y="1411445"/>
                  <a:pt x="4189064" y="1411682"/>
                  <a:pt x="4189063" y="1414226"/>
                </a:cubicBezTo>
                <a:cubicBezTo>
                  <a:pt x="4189063" y="1429424"/>
                  <a:pt x="4176936" y="1442141"/>
                  <a:pt x="4172130" y="1456559"/>
                </a:cubicBezTo>
                <a:cubicBezTo>
                  <a:pt x="4155962" y="1505063"/>
                  <a:pt x="4173229" y="1479762"/>
                  <a:pt x="4146731" y="1532759"/>
                </a:cubicBezTo>
                <a:lnTo>
                  <a:pt x="4135844" y="1550903"/>
                </a:lnTo>
                <a:lnTo>
                  <a:pt x="4138263" y="1541227"/>
                </a:lnTo>
                <a:lnTo>
                  <a:pt x="4138264" y="1541226"/>
                </a:lnTo>
                <a:lnTo>
                  <a:pt x="4138264" y="1541225"/>
                </a:lnTo>
                <a:lnTo>
                  <a:pt x="4146730" y="1524293"/>
                </a:lnTo>
                <a:cubicBezTo>
                  <a:pt x="4150470" y="1516190"/>
                  <a:pt x="4163179" y="1494902"/>
                  <a:pt x="4155196" y="1498893"/>
                </a:cubicBezTo>
                <a:lnTo>
                  <a:pt x="4146908" y="1507548"/>
                </a:lnTo>
                <a:lnTo>
                  <a:pt x="4146730" y="1507359"/>
                </a:lnTo>
                <a:cubicBezTo>
                  <a:pt x="4159351" y="1482117"/>
                  <a:pt x="4161890" y="1472666"/>
                  <a:pt x="4164237" y="1462609"/>
                </a:cubicBezTo>
                <a:lnTo>
                  <a:pt x="4168208" y="1447471"/>
                </a:lnTo>
                <a:lnTo>
                  <a:pt x="4172131" y="1439626"/>
                </a:lnTo>
                <a:cubicBezTo>
                  <a:pt x="4175917" y="1433000"/>
                  <a:pt x="4183548" y="1416301"/>
                  <a:pt x="4187127" y="1412659"/>
                </a:cubicBezTo>
                <a:close/>
                <a:moveTo>
                  <a:pt x="4078743" y="1406393"/>
                </a:moveTo>
                <a:lnTo>
                  <a:pt x="4074378" y="1417305"/>
                </a:lnTo>
                <a:lnTo>
                  <a:pt x="4071571" y="1420463"/>
                </a:lnTo>
                <a:lnTo>
                  <a:pt x="4073145" y="1417291"/>
                </a:lnTo>
                <a:close/>
                <a:moveTo>
                  <a:pt x="4070529" y="1405761"/>
                </a:moveTo>
                <a:lnTo>
                  <a:pt x="4062437" y="1423713"/>
                </a:lnTo>
                <a:lnTo>
                  <a:pt x="4061216" y="1427310"/>
                </a:lnTo>
                <a:lnTo>
                  <a:pt x="4056070" y="1429862"/>
                </a:lnTo>
                <a:close/>
                <a:moveTo>
                  <a:pt x="4070532" y="1405756"/>
                </a:moveTo>
                <a:lnTo>
                  <a:pt x="4070530" y="1405760"/>
                </a:lnTo>
                <a:lnTo>
                  <a:pt x="4070529" y="1405761"/>
                </a:lnTo>
                <a:close/>
                <a:moveTo>
                  <a:pt x="4138169" y="1389110"/>
                </a:moveTo>
                <a:lnTo>
                  <a:pt x="4129796" y="1414226"/>
                </a:lnTo>
                <a:cubicBezTo>
                  <a:pt x="4111913" y="1457148"/>
                  <a:pt x="4107688" y="1459184"/>
                  <a:pt x="4095137" y="1479187"/>
                </a:cubicBezTo>
                <a:lnTo>
                  <a:pt x="4090353" y="1487536"/>
                </a:lnTo>
                <a:lnTo>
                  <a:pt x="4088521" y="1489368"/>
                </a:lnTo>
                <a:lnTo>
                  <a:pt x="4087803" y="1489749"/>
                </a:lnTo>
                <a:lnTo>
                  <a:pt x="4095647" y="1474106"/>
                </a:lnTo>
                <a:lnTo>
                  <a:pt x="4096038" y="1473524"/>
                </a:lnTo>
                <a:lnTo>
                  <a:pt x="4095914" y="1473572"/>
                </a:lnTo>
                <a:lnTo>
                  <a:pt x="4101249" y="1462933"/>
                </a:lnTo>
                <a:cubicBezTo>
                  <a:pt x="4119352" y="1426984"/>
                  <a:pt x="4086421" y="1493335"/>
                  <a:pt x="4106432" y="1447491"/>
                </a:cubicBezTo>
                <a:lnTo>
                  <a:pt x="4119120" y="1419161"/>
                </a:lnTo>
                <a:lnTo>
                  <a:pt x="4123986" y="1409830"/>
                </a:lnTo>
                <a:cubicBezTo>
                  <a:pt x="4126977" y="1404421"/>
                  <a:pt x="4129322" y="1400536"/>
                  <a:pt x="4131230" y="1397644"/>
                </a:cubicBezTo>
                <a:close/>
                <a:moveTo>
                  <a:pt x="4013813" y="1375261"/>
                </a:moveTo>
                <a:lnTo>
                  <a:pt x="3994347" y="1414191"/>
                </a:lnTo>
                <a:lnTo>
                  <a:pt x="4010243" y="1381401"/>
                </a:lnTo>
                <a:close/>
                <a:moveTo>
                  <a:pt x="3919632" y="1369077"/>
                </a:moveTo>
                <a:lnTo>
                  <a:pt x="3918130" y="1371892"/>
                </a:lnTo>
                <a:lnTo>
                  <a:pt x="3908612" y="1390733"/>
                </a:lnTo>
                <a:lnTo>
                  <a:pt x="3900384" y="1405653"/>
                </a:lnTo>
                <a:lnTo>
                  <a:pt x="3890249" y="1416370"/>
                </a:lnTo>
                <a:lnTo>
                  <a:pt x="3907720" y="1388256"/>
                </a:lnTo>
                <a:close/>
                <a:moveTo>
                  <a:pt x="4056521" y="1364660"/>
                </a:moveTo>
                <a:lnTo>
                  <a:pt x="4053596" y="1371893"/>
                </a:lnTo>
                <a:lnTo>
                  <a:pt x="4047366" y="1385100"/>
                </a:lnTo>
                <a:lnTo>
                  <a:pt x="4045130" y="1388826"/>
                </a:lnTo>
                <a:cubicBezTo>
                  <a:pt x="4039000" y="1399859"/>
                  <a:pt x="4033841" y="1411405"/>
                  <a:pt x="4028196" y="1422693"/>
                </a:cubicBezTo>
                <a:lnTo>
                  <a:pt x="4024653" y="1433245"/>
                </a:lnTo>
                <a:lnTo>
                  <a:pt x="4019895" y="1443331"/>
                </a:lnTo>
                <a:lnTo>
                  <a:pt x="4008120" y="1461071"/>
                </a:lnTo>
                <a:lnTo>
                  <a:pt x="4025734" y="1419972"/>
                </a:lnTo>
                <a:lnTo>
                  <a:pt x="4030649" y="1409935"/>
                </a:lnTo>
                <a:close/>
                <a:moveTo>
                  <a:pt x="4129796" y="1354959"/>
                </a:moveTo>
                <a:lnTo>
                  <a:pt x="4123113" y="1370605"/>
                </a:lnTo>
                <a:lnTo>
                  <a:pt x="4112863" y="1388826"/>
                </a:lnTo>
                <a:cubicBezTo>
                  <a:pt x="4108872" y="1396809"/>
                  <a:pt x="4106296" y="1405365"/>
                  <a:pt x="4103889" y="1413998"/>
                </a:cubicBezTo>
                <a:lnTo>
                  <a:pt x="4103340" y="1415768"/>
                </a:lnTo>
                <a:lnTo>
                  <a:pt x="4087463" y="1439626"/>
                </a:lnTo>
                <a:cubicBezTo>
                  <a:pt x="4082282" y="1447028"/>
                  <a:pt x="4078101" y="1456183"/>
                  <a:pt x="4073073" y="1464201"/>
                </a:cubicBezTo>
                <a:lnTo>
                  <a:pt x="4069157" y="1467771"/>
                </a:lnTo>
                <a:lnTo>
                  <a:pt x="4078996" y="1448093"/>
                </a:lnTo>
                <a:cubicBezTo>
                  <a:pt x="4085169" y="1434205"/>
                  <a:pt x="4090285" y="1419870"/>
                  <a:pt x="4095931" y="1405759"/>
                </a:cubicBezTo>
                <a:lnTo>
                  <a:pt x="4110445" y="1376729"/>
                </a:lnTo>
                <a:close/>
                <a:moveTo>
                  <a:pt x="4062063" y="1354959"/>
                </a:moveTo>
                <a:lnTo>
                  <a:pt x="4056521" y="1364660"/>
                </a:lnTo>
                <a:lnTo>
                  <a:pt x="4057942" y="1361141"/>
                </a:lnTo>
                <a:close/>
                <a:moveTo>
                  <a:pt x="3718695" y="1348370"/>
                </a:moveTo>
                <a:lnTo>
                  <a:pt x="3706463" y="1371894"/>
                </a:lnTo>
                <a:lnTo>
                  <a:pt x="3704344" y="1373484"/>
                </a:lnTo>
                <a:close/>
                <a:moveTo>
                  <a:pt x="4027734" y="1338952"/>
                </a:moveTo>
                <a:lnTo>
                  <a:pt x="4004475" y="1385491"/>
                </a:lnTo>
                <a:cubicBezTo>
                  <a:pt x="3996517" y="1401406"/>
                  <a:pt x="3988000" y="1417022"/>
                  <a:pt x="3977396" y="1431159"/>
                </a:cubicBezTo>
                <a:lnTo>
                  <a:pt x="3967091" y="1443755"/>
                </a:lnTo>
                <a:lnTo>
                  <a:pt x="3968930" y="1439626"/>
                </a:lnTo>
                <a:lnTo>
                  <a:pt x="4002310" y="1372866"/>
                </a:lnTo>
                <a:lnTo>
                  <a:pt x="4005523" y="1368133"/>
                </a:lnTo>
                <a:close/>
                <a:moveTo>
                  <a:pt x="3942421" y="1334230"/>
                </a:moveTo>
                <a:lnTo>
                  <a:pt x="3939225" y="1341492"/>
                </a:lnTo>
                <a:cubicBezTo>
                  <a:pt x="3927737" y="1369374"/>
                  <a:pt x="3927661" y="1375647"/>
                  <a:pt x="3907680" y="1397939"/>
                </a:cubicBezTo>
                <a:lnTo>
                  <a:pt x="3902173" y="1403761"/>
                </a:lnTo>
                <a:lnTo>
                  <a:pt x="3903016" y="1402038"/>
                </a:lnTo>
                <a:cubicBezTo>
                  <a:pt x="3904144" y="1399736"/>
                  <a:pt x="3905710" y="1396550"/>
                  <a:pt x="3907459" y="1393014"/>
                </a:cubicBezTo>
                <a:lnTo>
                  <a:pt x="3908612" y="1390733"/>
                </a:lnTo>
                <a:lnTo>
                  <a:pt x="3909663" y="1388826"/>
                </a:lnTo>
                <a:close/>
                <a:moveTo>
                  <a:pt x="4187720" y="1332246"/>
                </a:moveTo>
                <a:lnTo>
                  <a:pt x="4172130" y="1363426"/>
                </a:lnTo>
                <a:cubicBezTo>
                  <a:pt x="4165957" y="1377314"/>
                  <a:pt x="4161486" y="1391923"/>
                  <a:pt x="4155196" y="1405759"/>
                </a:cubicBezTo>
                <a:cubicBezTo>
                  <a:pt x="4147362" y="1422995"/>
                  <a:pt x="4137630" y="1439324"/>
                  <a:pt x="4129796" y="1456559"/>
                </a:cubicBezTo>
                <a:cubicBezTo>
                  <a:pt x="4121841" y="1474063"/>
                  <a:pt x="4117840" y="1483824"/>
                  <a:pt x="4115660" y="1489824"/>
                </a:cubicBezTo>
                <a:lnTo>
                  <a:pt x="4112996" y="1498672"/>
                </a:lnTo>
                <a:lnTo>
                  <a:pt x="4112863" y="1498893"/>
                </a:lnTo>
                <a:cubicBezTo>
                  <a:pt x="4103797" y="1515513"/>
                  <a:pt x="4097204" y="1533459"/>
                  <a:pt x="4087463" y="1549693"/>
                </a:cubicBezTo>
                <a:cubicBezTo>
                  <a:pt x="4054493" y="1604643"/>
                  <a:pt x="4057093" y="1595210"/>
                  <a:pt x="4061343" y="1585223"/>
                </a:cubicBezTo>
                <a:lnTo>
                  <a:pt x="4064232" y="1578801"/>
                </a:lnTo>
                <a:lnTo>
                  <a:pt x="4064719" y="1577805"/>
                </a:lnTo>
                <a:cubicBezTo>
                  <a:pt x="4065362" y="1576451"/>
                  <a:pt x="4065050" y="1577057"/>
                  <a:pt x="4064312" y="1578626"/>
                </a:cubicBezTo>
                <a:lnTo>
                  <a:pt x="4064232" y="1578801"/>
                </a:lnTo>
                <a:lnTo>
                  <a:pt x="4059384" y="1588743"/>
                </a:lnTo>
                <a:cubicBezTo>
                  <a:pt x="4056296" y="1595015"/>
                  <a:pt x="4051722" y="1604243"/>
                  <a:pt x="4045131" y="1617426"/>
                </a:cubicBezTo>
                <a:lnTo>
                  <a:pt x="4036663" y="1625894"/>
                </a:lnTo>
                <a:lnTo>
                  <a:pt x="4045130" y="1608959"/>
                </a:lnTo>
                <a:cubicBezTo>
                  <a:pt x="4053122" y="1594575"/>
                  <a:pt x="4063171" y="1581345"/>
                  <a:pt x="4070530" y="1566625"/>
                </a:cubicBezTo>
                <a:cubicBezTo>
                  <a:pt x="4099942" y="1507803"/>
                  <a:pt x="4098171" y="1506816"/>
                  <a:pt x="4096283" y="1507270"/>
                </a:cubicBezTo>
                <a:lnTo>
                  <a:pt x="4096005" y="1507191"/>
                </a:lnTo>
                <a:lnTo>
                  <a:pt x="4105162" y="1486652"/>
                </a:lnTo>
                <a:lnTo>
                  <a:pt x="4105295" y="1486276"/>
                </a:lnTo>
                <a:lnTo>
                  <a:pt x="4121330" y="1456559"/>
                </a:lnTo>
                <a:lnTo>
                  <a:pt x="4142846" y="1420700"/>
                </a:lnTo>
                <a:lnTo>
                  <a:pt x="4143720" y="1420453"/>
                </a:lnTo>
                <a:cubicBezTo>
                  <a:pt x="4146912" y="1418886"/>
                  <a:pt x="4151463" y="1412181"/>
                  <a:pt x="4168057" y="1372625"/>
                </a:cubicBezTo>
                <a:lnTo>
                  <a:pt x="4181863" y="1338756"/>
                </a:lnTo>
                <a:lnTo>
                  <a:pt x="4182244" y="1338204"/>
                </a:lnTo>
                <a:close/>
                <a:moveTo>
                  <a:pt x="3706547" y="1331332"/>
                </a:moveTo>
                <a:lnTo>
                  <a:pt x="3689530" y="1363426"/>
                </a:lnTo>
                <a:cubicBezTo>
                  <a:pt x="3685305" y="1371597"/>
                  <a:pt x="3678303" y="1383475"/>
                  <a:pt x="3670475" y="1396205"/>
                </a:cubicBezTo>
                <a:lnTo>
                  <a:pt x="3667767" y="1400474"/>
                </a:lnTo>
                <a:lnTo>
                  <a:pt x="3661399" y="1404830"/>
                </a:lnTo>
                <a:lnTo>
                  <a:pt x="3679769" y="1374311"/>
                </a:lnTo>
                <a:lnTo>
                  <a:pt x="3700225" y="1340600"/>
                </a:lnTo>
                <a:close/>
                <a:moveTo>
                  <a:pt x="4166007" y="1330994"/>
                </a:moveTo>
                <a:lnTo>
                  <a:pt x="4163664" y="1338026"/>
                </a:lnTo>
                <a:cubicBezTo>
                  <a:pt x="4146817" y="1378457"/>
                  <a:pt x="4143105" y="1383764"/>
                  <a:pt x="4139110" y="1387952"/>
                </a:cubicBezTo>
                <a:lnTo>
                  <a:pt x="4138169" y="1389110"/>
                </a:lnTo>
                <a:lnTo>
                  <a:pt x="4146730" y="1363426"/>
                </a:lnTo>
                <a:cubicBezTo>
                  <a:pt x="4147556" y="1361610"/>
                  <a:pt x="4156104" y="1347119"/>
                  <a:pt x="4165464" y="1331860"/>
                </a:cubicBezTo>
                <a:close/>
                <a:moveTo>
                  <a:pt x="4192450" y="1312626"/>
                </a:moveTo>
                <a:lnTo>
                  <a:pt x="4189063" y="1321093"/>
                </a:lnTo>
                <a:lnTo>
                  <a:pt x="4181863" y="1338756"/>
                </a:lnTo>
                <a:lnTo>
                  <a:pt x="4167765" y="1359248"/>
                </a:lnTo>
                <a:cubicBezTo>
                  <a:pt x="4162922" y="1370418"/>
                  <a:pt x="4163765" y="1380157"/>
                  <a:pt x="4146730" y="1414226"/>
                </a:cubicBezTo>
                <a:lnTo>
                  <a:pt x="4142846" y="1420700"/>
                </a:lnTo>
                <a:lnTo>
                  <a:pt x="4140586" y="1421337"/>
                </a:lnTo>
                <a:cubicBezTo>
                  <a:pt x="4137112" y="1422560"/>
                  <a:pt x="4131435" y="1427885"/>
                  <a:pt x="4112863" y="1465026"/>
                </a:cubicBezTo>
                <a:lnTo>
                  <a:pt x="4105295" y="1486276"/>
                </a:lnTo>
                <a:lnTo>
                  <a:pt x="4104941" y="1486931"/>
                </a:lnTo>
                <a:cubicBezTo>
                  <a:pt x="4097236" y="1501485"/>
                  <a:pt x="4095327" y="1505825"/>
                  <a:pt x="4095330" y="1506999"/>
                </a:cubicBezTo>
                <a:lnTo>
                  <a:pt x="4096005" y="1507191"/>
                </a:lnTo>
                <a:lnTo>
                  <a:pt x="4095931" y="1507359"/>
                </a:lnTo>
                <a:cubicBezTo>
                  <a:pt x="4090015" y="1515639"/>
                  <a:pt x="4079632" y="1528843"/>
                  <a:pt x="4070530" y="1524293"/>
                </a:cubicBezTo>
                <a:lnTo>
                  <a:pt x="4070081" y="1523471"/>
                </a:lnTo>
                <a:lnTo>
                  <a:pt x="4078997" y="1507359"/>
                </a:lnTo>
                <a:lnTo>
                  <a:pt x="4090353" y="1487536"/>
                </a:lnTo>
                <a:lnTo>
                  <a:pt x="4104396" y="1473493"/>
                </a:lnTo>
                <a:cubicBezTo>
                  <a:pt x="4153160" y="1375967"/>
                  <a:pt x="4082931" y="1514257"/>
                  <a:pt x="4146731" y="1397293"/>
                </a:cubicBezTo>
                <a:cubicBezTo>
                  <a:pt x="4155796" y="1380673"/>
                  <a:pt x="4163064" y="1363113"/>
                  <a:pt x="4172131" y="1346493"/>
                </a:cubicBezTo>
                <a:close/>
                <a:moveTo>
                  <a:pt x="4049365" y="1308391"/>
                </a:moveTo>
                <a:lnTo>
                  <a:pt x="4045132" y="1321088"/>
                </a:lnTo>
                <a:lnTo>
                  <a:pt x="4028196" y="1354959"/>
                </a:lnTo>
                <a:lnTo>
                  <a:pt x="4019613" y="1372126"/>
                </a:lnTo>
                <a:lnTo>
                  <a:pt x="4020037" y="1367959"/>
                </a:lnTo>
                <a:cubicBezTo>
                  <a:pt x="4019930" y="1366668"/>
                  <a:pt x="4019368" y="1366386"/>
                  <a:pt x="4017889" y="1368248"/>
                </a:cubicBezTo>
                <a:lnTo>
                  <a:pt x="4013813" y="1375261"/>
                </a:lnTo>
                <a:lnTo>
                  <a:pt x="4036664" y="1329559"/>
                </a:lnTo>
                <a:close/>
                <a:moveTo>
                  <a:pt x="4194708" y="1306979"/>
                </a:moveTo>
                <a:lnTo>
                  <a:pt x="4193902" y="1310207"/>
                </a:lnTo>
                <a:lnTo>
                  <a:pt x="4192450" y="1312626"/>
                </a:lnTo>
                <a:close/>
                <a:moveTo>
                  <a:pt x="3888032" y="1305307"/>
                </a:moveTo>
                <a:lnTo>
                  <a:pt x="3873270" y="1335514"/>
                </a:lnTo>
                <a:lnTo>
                  <a:pt x="3858863" y="1363426"/>
                </a:lnTo>
                <a:cubicBezTo>
                  <a:pt x="3854539" y="1371847"/>
                  <a:pt x="3845508" y="1388447"/>
                  <a:pt x="3838899" y="1400992"/>
                </a:cubicBezTo>
                <a:lnTo>
                  <a:pt x="3838570" y="1401639"/>
                </a:lnTo>
                <a:lnTo>
                  <a:pt x="3822376" y="1427492"/>
                </a:lnTo>
                <a:lnTo>
                  <a:pt x="3809547" y="1442903"/>
                </a:lnTo>
                <a:lnTo>
                  <a:pt x="3810728" y="1440761"/>
                </a:lnTo>
                <a:cubicBezTo>
                  <a:pt x="3823872" y="1417761"/>
                  <a:pt x="3841771" y="1387328"/>
                  <a:pt x="3850396" y="1371894"/>
                </a:cubicBezTo>
                <a:close/>
                <a:moveTo>
                  <a:pt x="4052326" y="1297275"/>
                </a:moveTo>
                <a:lnTo>
                  <a:pt x="4031231" y="1334357"/>
                </a:lnTo>
                <a:lnTo>
                  <a:pt x="4027734" y="1338952"/>
                </a:lnTo>
                <a:lnTo>
                  <a:pt x="4028197" y="1338026"/>
                </a:lnTo>
                <a:cubicBezTo>
                  <a:pt x="4036171" y="1323406"/>
                  <a:pt x="4042052" y="1312773"/>
                  <a:pt x="4046333" y="1305170"/>
                </a:cubicBezTo>
                <a:lnTo>
                  <a:pt x="4047253" y="1303587"/>
                </a:lnTo>
                <a:close/>
                <a:moveTo>
                  <a:pt x="4053599" y="1295687"/>
                </a:moveTo>
                <a:lnTo>
                  <a:pt x="4053449" y="1296140"/>
                </a:lnTo>
                <a:lnTo>
                  <a:pt x="4052315" y="1298428"/>
                </a:lnTo>
                <a:cubicBezTo>
                  <a:pt x="4051680" y="1299717"/>
                  <a:pt x="4051916" y="1299239"/>
                  <a:pt x="4052529" y="1297954"/>
                </a:cubicBezTo>
                <a:lnTo>
                  <a:pt x="4053557" y="1295742"/>
                </a:lnTo>
                <a:lnTo>
                  <a:pt x="4053596" y="1295693"/>
                </a:lnTo>
                <a:close/>
                <a:moveTo>
                  <a:pt x="4053702" y="1295430"/>
                </a:moveTo>
                <a:lnTo>
                  <a:pt x="4053599" y="1295687"/>
                </a:lnTo>
                <a:lnTo>
                  <a:pt x="4053640" y="1295565"/>
                </a:lnTo>
                <a:close/>
                <a:moveTo>
                  <a:pt x="4054123" y="1294115"/>
                </a:moveTo>
                <a:lnTo>
                  <a:pt x="4053640" y="1295565"/>
                </a:lnTo>
                <a:lnTo>
                  <a:pt x="4053557" y="1295742"/>
                </a:lnTo>
                <a:lnTo>
                  <a:pt x="4052326" y="1297275"/>
                </a:lnTo>
                <a:close/>
                <a:moveTo>
                  <a:pt x="4055092" y="1292412"/>
                </a:moveTo>
                <a:lnTo>
                  <a:pt x="4055002" y="1292637"/>
                </a:lnTo>
                <a:lnTo>
                  <a:pt x="4053702" y="1295430"/>
                </a:lnTo>
                <a:lnTo>
                  <a:pt x="4054494" y="1293462"/>
                </a:lnTo>
                <a:close/>
                <a:moveTo>
                  <a:pt x="4200725" y="1291937"/>
                </a:moveTo>
                <a:lnTo>
                  <a:pt x="4194708" y="1306979"/>
                </a:lnTo>
                <a:lnTo>
                  <a:pt x="4197530" y="1295693"/>
                </a:lnTo>
                <a:close/>
                <a:moveTo>
                  <a:pt x="4056444" y="1288617"/>
                </a:moveTo>
                <a:lnTo>
                  <a:pt x="4054494" y="1293462"/>
                </a:lnTo>
                <a:lnTo>
                  <a:pt x="4054123" y="1294115"/>
                </a:lnTo>
                <a:lnTo>
                  <a:pt x="4055634" y="1289580"/>
                </a:lnTo>
                <a:close/>
                <a:moveTo>
                  <a:pt x="4095929" y="1287228"/>
                </a:moveTo>
                <a:lnTo>
                  <a:pt x="4075612" y="1334636"/>
                </a:lnTo>
                <a:lnTo>
                  <a:pt x="4062063" y="1354959"/>
                </a:lnTo>
                <a:close/>
                <a:moveTo>
                  <a:pt x="3613330" y="1287227"/>
                </a:moveTo>
                <a:lnTo>
                  <a:pt x="3597353" y="1317131"/>
                </a:lnTo>
                <a:cubicBezTo>
                  <a:pt x="3577626" y="1352023"/>
                  <a:pt x="3551491" y="1393971"/>
                  <a:pt x="3562530" y="1371894"/>
                </a:cubicBezTo>
                <a:lnTo>
                  <a:pt x="3578599" y="1342796"/>
                </a:lnTo>
                <a:close/>
                <a:moveTo>
                  <a:pt x="3613332" y="1287223"/>
                </a:moveTo>
                <a:lnTo>
                  <a:pt x="3613330" y="1287227"/>
                </a:lnTo>
                <a:lnTo>
                  <a:pt x="3613330" y="1287226"/>
                </a:lnTo>
                <a:close/>
                <a:moveTo>
                  <a:pt x="4095944" y="1287198"/>
                </a:moveTo>
                <a:lnTo>
                  <a:pt x="4095929" y="1287228"/>
                </a:lnTo>
                <a:lnTo>
                  <a:pt x="4095930" y="1287226"/>
                </a:lnTo>
                <a:close/>
                <a:moveTo>
                  <a:pt x="3211459" y="1285973"/>
                </a:moveTo>
                <a:lnTo>
                  <a:pt x="3211149" y="1288077"/>
                </a:lnTo>
                <a:lnTo>
                  <a:pt x="3211480" y="1289328"/>
                </a:lnTo>
                <a:lnTo>
                  <a:pt x="3206931" y="1295693"/>
                </a:lnTo>
                <a:lnTo>
                  <a:pt x="3205395" y="1295897"/>
                </a:lnTo>
                <a:close/>
                <a:moveTo>
                  <a:pt x="4203652" y="1284621"/>
                </a:moveTo>
                <a:lnTo>
                  <a:pt x="4201730" y="1290756"/>
                </a:lnTo>
                <a:lnTo>
                  <a:pt x="4200725" y="1291937"/>
                </a:lnTo>
                <a:close/>
                <a:moveTo>
                  <a:pt x="2740251" y="1281393"/>
                </a:moveTo>
                <a:lnTo>
                  <a:pt x="2732376" y="1303790"/>
                </a:lnTo>
                <a:lnTo>
                  <a:pt x="2729057" y="1311339"/>
                </a:lnTo>
                <a:lnTo>
                  <a:pt x="2728922" y="1311293"/>
                </a:lnTo>
                <a:lnTo>
                  <a:pt x="2729739" y="1307221"/>
                </a:lnTo>
                <a:cubicBezTo>
                  <a:pt x="2730394" y="1304552"/>
                  <a:pt x="2731403" y="1300749"/>
                  <a:pt x="2732797" y="1295693"/>
                </a:cubicBezTo>
                <a:lnTo>
                  <a:pt x="2733585" y="1292835"/>
                </a:lnTo>
                <a:close/>
                <a:moveTo>
                  <a:pt x="4059864" y="1280122"/>
                </a:moveTo>
                <a:lnTo>
                  <a:pt x="4055421" y="1291833"/>
                </a:lnTo>
                <a:lnTo>
                  <a:pt x="4055092" y="1292412"/>
                </a:lnTo>
                <a:lnTo>
                  <a:pt x="4056770" y="1288231"/>
                </a:lnTo>
                <a:lnTo>
                  <a:pt x="4056444" y="1288617"/>
                </a:lnTo>
                <a:close/>
                <a:moveTo>
                  <a:pt x="4140718" y="1279844"/>
                </a:moveTo>
                <a:lnTo>
                  <a:pt x="4136821" y="1288382"/>
                </a:lnTo>
                <a:cubicBezTo>
                  <a:pt x="4123190" y="1313397"/>
                  <a:pt x="4108630" y="1338026"/>
                  <a:pt x="4095931" y="1363426"/>
                </a:cubicBezTo>
                <a:lnTo>
                  <a:pt x="4070532" y="1405756"/>
                </a:lnTo>
                <a:lnTo>
                  <a:pt x="4087464" y="1371893"/>
                </a:lnTo>
                <a:cubicBezTo>
                  <a:pt x="4099910" y="1347000"/>
                  <a:pt x="4114229" y="1323131"/>
                  <a:pt x="4128861" y="1299428"/>
                </a:cubicBezTo>
                <a:close/>
                <a:moveTo>
                  <a:pt x="3653734" y="1277297"/>
                </a:moveTo>
                <a:lnTo>
                  <a:pt x="3650255" y="1283276"/>
                </a:lnTo>
                <a:cubicBezTo>
                  <a:pt x="3632454" y="1313397"/>
                  <a:pt x="3611580" y="1347951"/>
                  <a:pt x="3604065" y="1359150"/>
                </a:cubicBezTo>
                <a:lnTo>
                  <a:pt x="3602805" y="1360722"/>
                </a:lnTo>
                <a:lnTo>
                  <a:pt x="3607116" y="1353746"/>
                </a:lnTo>
                <a:cubicBezTo>
                  <a:pt x="3612810" y="1344479"/>
                  <a:pt x="3617839" y="1336216"/>
                  <a:pt x="3621796" y="1329559"/>
                </a:cubicBezTo>
                <a:close/>
                <a:moveTo>
                  <a:pt x="4210389" y="1272926"/>
                </a:moveTo>
                <a:lnTo>
                  <a:pt x="4205997" y="1278759"/>
                </a:lnTo>
                <a:lnTo>
                  <a:pt x="4203652" y="1284621"/>
                </a:lnTo>
                <a:lnTo>
                  <a:pt x="4206536" y="1275416"/>
                </a:lnTo>
                <a:close/>
                <a:moveTo>
                  <a:pt x="3972225" y="1270465"/>
                </a:moveTo>
                <a:lnTo>
                  <a:pt x="3961703" y="1293316"/>
                </a:lnTo>
                <a:lnTo>
                  <a:pt x="3950470" y="1315941"/>
                </a:lnTo>
                <a:lnTo>
                  <a:pt x="3949008" y="1319262"/>
                </a:lnTo>
                <a:lnTo>
                  <a:pt x="3941741" y="1332703"/>
                </a:lnTo>
                <a:cubicBezTo>
                  <a:pt x="3938132" y="1338985"/>
                  <a:pt x="3933911" y="1346000"/>
                  <a:pt x="3928449" y="1354881"/>
                </a:cubicBezTo>
                <a:lnTo>
                  <a:pt x="3919632" y="1369077"/>
                </a:lnTo>
                <a:close/>
                <a:moveTo>
                  <a:pt x="4067206" y="1261722"/>
                </a:moveTo>
                <a:lnTo>
                  <a:pt x="4062106" y="1274551"/>
                </a:lnTo>
                <a:lnTo>
                  <a:pt x="4059864" y="1280122"/>
                </a:lnTo>
                <a:lnTo>
                  <a:pt x="4066222" y="1263362"/>
                </a:lnTo>
                <a:close/>
                <a:moveTo>
                  <a:pt x="3175413" y="1260921"/>
                </a:moveTo>
                <a:lnTo>
                  <a:pt x="3156130" y="1295693"/>
                </a:lnTo>
                <a:lnTo>
                  <a:pt x="3151584" y="1298724"/>
                </a:lnTo>
                <a:close/>
                <a:moveTo>
                  <a:pt x="4110872" y="1256288"/>
                </a:moveTo>
                <a:lnTo>
                  <a:pt x="4104397" y="1270293"/>
                </a:lnTo>
                <a:lnTo>
                  <a:pt x="4095944" y="1287198"/>
                </a:lnTo>
                <a:lnTo>
                  <a:pt x="4110517" y="1256955"/>
                </a:lnTo>
                <a:close/>
                <a:moveTo>
                  <a:pt x="4180586" y="1253380"/>
                </a:moveTo>
                <a:lnTo>
                  <a:pt x="4171831" y="1278029"/>
                </a:lnTo>
                <a:lnTo>
                  <a:pt x="4157415" y="1309622"/>
                </a:lnTo>
                <a:lnTo>
                  <a:pt x="4157260" y="1309899"/>
                </a:lnTo>
                <a:lnTo>
                  <a:pt x="4129796" y="1354959"/>
                </a:lnTo>
                <a:close/>
                <a:moveTo>
                  <a:pt x="2760132" y="1249304"/>
                </a:moveTo>
                <a:lnTo>
                  <a:pt x="2743962" y="1275023"/>
                </a:lnTo>
                <a:lnTo>
                  <a:pt x="2740251" y="1281393"/>
                </a:lnTo>
                <a:lnTo>
                  <a:pt x="2740625" y="1280332"/>
                </a:lnTo>
                <a:lnTo>
                  <a:pt x="2739597" y="1281966"/>
                </a:lnTo>
                <a:lnTo>
                  <a:pt x="2734213" y="1290557"/>
                </a:lnTo>
                <a:lnTo>
                  <a:pt x="2733585" y="1292835"/>
                </a:lnTo>
                <a:lnTo>
                  <a:pt x="2727535" y="1303221"/>
                </a:lnTo>
                <a:lnTo>
                  <a:pt x="2723879" y="1309558"/>
                </a:lnTo>
                <a:lnTo>
                  <a:pt x="2723301" y="1309359"/>
                </a:lnTo>
                <a:lnTo>
                  <a:pt x="2727153" y="1302435"/>
                </a:lnTo>
                <a:lnTo>
                  <a:pt x="2730164" y="1297019"/>
                </a:lnTo>
                <a:lnTo>
                  <a:pt x="2722586" y="1309113"/>
                </a:lnTo>
                <a:lnTo>
                  <a:pt x="2723301" y="1309359"/>
                </a:lnTo>
                <a:lnTo>
                  <a:pt x="2713435" y="1327096"/>
                </a:lnTo>
                <a:cubicBezTo>
                  <a:pt x="2703820" y="1344397"/>
                  <a:pt x="2706023" y="1340546"/>
                  <a:pt x="2715627" y="1323868"/>
                </a:cubicBezTo>
                <a:lnTo>
                  <a:pt x="2723879" y="1309558"/>
                </a:lnTo>
                <a:lnTo>
                  <a:pt x="2728922" y="1311293"/>
                </a:lnTo>
                <a:lnTo>
                  <a:pt x="2728839" y="1311716"/>
                </a:lnTo>
                <a:lnTo>
                  <a:pt x="2729007" y="1311454"/>
                </a:lnTo>
                <a:lnTo>
                  <a:pt x="2729057" y="1311339"/>
                </a:lnTo>
                <a:lnTo>
                  <a:pt x="2729077" y="1311346"/>
                </a:lnTo>
                <a:lnTo>
                  <a:pt x="2751968" y="1275918"/>
                </a:lnTo>
                <a:lnTo>
                  <a:pt x="2765910" y="1254318"/>
                </a:lnTo>
                <a:lnTo>
                  <a:pt x="2762977" y="1255461"/>
                </a:lnTo>
                <a:close/>
                <a:moveTo>
                  <a:pt x="4074403" y="1246333"/>
                </a:moveTo>
                <a:lnTo>
                  <a:pt x="4072949" y="1252150"/>
                </a:lnTo>
                <a:lnTo>
                  <a:pt x="4067206" y="1261722"/>
                </a:lnTo>
                <a:lnTo>
                  <a:pt x="4070530" y="1253360"/>
                </a:lnTo>
                <a:close/>
                <a:moveTo>
                  <a:pt x="4116499" y="1245688"/>
                </a:moveTo>
                <a:lnTo>
                  <a:pt x="4110872" y="1256288"/>
                </a:lnTo>
                <a:lnTo>
                  <a:pt x="4114603" y="1248216"/>
                </a:lnTo>
                <a:close/>
                <a:moveTo>
                  <a:pt x="4231396" y="1244893"/>
                </a:moveTo>
                <a:lnTo>
                  <a:pt x="4194467" y="1324907"/>
                </a:lnTo>
                <a:lnTo>
                  <a:pt x="4187720" y="1332246"/>
                </a:lnTo>
                <a:lnTo>
                  <a:pt x="4189064" y="1329559"/>
                </a:lnTo>
                <a:lnTo>
                  <a:pt x="4193902" y="1310207"/>
                </a:lnTo>
                <a:lnTo>
                  <a:pt x="4197530" y="1304159"/>
                </a:lnTo>
                <a:lnTo>
                  <a:pt x="4201730" y="1290756"/>
                </a:lnTo>
                <a:lnTo>
                  <a:pt x="4211317" y="1279486"/>
                </a:lnTo>
                <a:cubicBezTo>
                  <a:pt x="4216320" y="1274305"/>
                  <a:pt x="4219551" y="1270293"/>
                  <a:pt x="4214463" y="1270294"/>
                </a:cubicBezTo>
                <a:lnTo>
                  <a:pt x="4210389" y="1272926"/>
                </a:lnTo>
                <a:lnTo>
                  <a:pt x="4218732" y="1261846"/>
                </a:lnTo>
                <a:cubicBezTo>
                  <a:pt x="4223381" y="1256470"/>
                  <a:pt x="4228018" y="1251087"/>
                  <a:pt x="4231396" y="1244893"/>
                </a:cubicBezTo>
                <a:close/>
                <a:moveTo>
                  <a:pt x="3982145" y="1243193"/>
                </a:moveTo>
                <a:lnTo>
                  <a:pt x="3977486" y="1251576"/>
                </a:lnTo>
                <a:cubicBezTo>
                  <a:pt x="3968025" y="1268572"/>
                  <a:pt x="3956878" y="1288599"/>
                  <a:pt x="3943531" y="1312626"/>
                </a:cubicBezTo>
                <a:lnTo>
                  <a:pt x="3878417" y="1428384"/>
                </a:lnTo>
                <a:lnTo>
                  <a:pt x="3858863" y="1448093"/>
                </a:lnTo>
                <a:lnTo>
                  <a:pt x="3857703" y="1448345"/>
                </a:lnTo>
                <a:lnTo>
                  <a:pt x="3857746" y="1448254"/>
                </a:lnTo>
                <a:lnTo>
                  <a:pt x="3862515" y="1441266"/>
                </a:lnTo>
                <a:cubicBezTo>
                  <a:pt x="3866942" y="1435075"/>
                  <a:pt x="3872974" y="1426926"/>
                  <a:pt x="3875796" y="1422693"/>
                </a:cubicBezTo>
                <a:cubicBezTo>
                  <a:pt x="3882797" y="1412191"/>
                  <a:pt x="3886790" y="1399963"/>
                  <a:pt x="3892730" y="1388826"/>
                </a:cubicBezTo>
                <a:lnTo>
                  <a:pt x="3905806" y="1364853"/>
                </a:lnTo>
                <a:lnTo>
                  <a:pt x="3918130" y="1346493"/>
                </a:lnTo>
                <a:cubicBezTo>
                  <a:pt x="3935129" y="1320996"/>
                  <a:pt x="3949405" y="1298687"/>
                  <a:pt x="3961513" y="1278887"/>
                </a:cubicBezTo>
                <a:close/>
                <a:moveTo>
                  <a:pt x="4029901" y="1240252"/>
                </a:moveTo>
                <a:lnTo>
                  <a:pt x="4028043" y="1243817"/>
                </a:lnTo>
                <a:cubicBezTo>
                  <a:pt x="4004123" y="1292128"/>
                  <a:pt x="4033747" y="1249550"/>
                  <a:pt x="3973399" y="1345297"/>
                </a:cubicBezTo>
                <a:lnTo>
                  <a:pt x="3948826" y="1384052"/>
                </a:lnTo>
                <a:lnTo>
                  <a:pt x="3958106" y="1360852"/>
                </a:lnTo>
                <a:lnTo>
                  <a:pt x="3972879" y="1337648"/>
                </a:lnTo>
                <a:cubicBezTo>
                  <a:pt x="3987096" y="1314966"/>
                  <a:pt x="3998237" y="1296155"/>
                  <a:pt x="4009962" y="1273934"/>
                </a:cubicBezTo>
                <a:lnTo>
                  <a:pt x="4019068" y="1255799"/>
                </a:lnTo>
                <a:close/>
                <a:moveTo>
                  <a:pt x="4119916" y="1239253"/>
                </a:moveTo>
                <a:lnTo>
                  <a:pt x="4117098" y="1244892"/>
                </a:lnTo>
                <a:lnTo>
                  <a:pt x="4116499" y="1245688"/>
                </a:lnTo>
                <a:close/>
                <a:moveTo>
                  <a:pt x="4218675" y="1238532"/>
                </a:moveTo>
                <a:lnTo>
                  <a:pt x="4213573" y="1252954"/>
                </a:lnTo>
                <a:lnTo>
                  <a:pt x="4206536" y="1275416"/>
                </a:lnTo>
                <a:lnTo>
                  <a:pt x="4200147" y="1279544"/>
                </a:lnTo>
                <a:cubicBezTo>
                  <a:pt x="4196252" y="1284745"/>
                  <a:pt x="4192896" y="1291094"/>
                  <a:pt x="4189063" y="1295693"/>
                </a:cubicBezTo>
                <a:cubicBezTo>
                  <a:pt x="4187028" y="1298135"/>
                  <a:pt x="4183468" y="1303362"/>
                  <a:pt x="4179247" y="1309886"/>
                </a:cubicBezTo>
                <a:lnTo>
                  <a:pt x="4166007" y="1330994"/>
                </a:lnTo>
                <a:lnTo>
                  <a:pt x="4179547" y="1290374"/>
                </a:lnTo>
                <a:lnTo>
                  <a:pt x="4182997" y="1283962"/>
                </a:lnTo>
                <a:lnTo>
                  <a:pt x="4191659" y="1272184"/>
                </a:lnTo>
                <a:cubicBezTo>
                  <a:pt x="4196502" y="1265644"/>
                  <a:pt x="4202254" y="1258015"/>
                  <a:pt x="4208178" y="1250615"/>
                </a:cubicBezTo>
                <a:close/>
                <a:moveTo>
                  <a:pt x="4003376" y="1235653"/>
                </a:moveTo>
                <a:lnTo>
                  <a:pt x="3984617" y="1274086"/>
                </a:lnTo>
                <a:cubicBezTo>
                  <a:pt x="3935713" y="1377492"/>
                  <a:pt x="3971413" y="1326249"/>
                  <a:pt x="3918130" y="1397294"/>
                </a:cubicBezTo>
                <a:cubicBezTo>
                  <a:pt x="3915308" y="1405761"/>
                  <a:pt x="3908288" y="1421944"/>
                  <a:pt x="3903365" y="1434270"/>
                </a:cubicBezTo>
                <a:lnTo>
                  <a:pt x="3900162" y="1443296"/>
                </a:lnTo>
                <a:lnTo>
                  <a:pt x="3895420" y="1448640"/>
                </a:lnTo>
                <a:cubicBezTo>
                  <a:pt x="3893712" y="1449888"/>
                  <a:pt x="3892723" y="1449705"/>
                  <a:pt x="3892272" y="1448453"/>
                </a:cubicBezTo>
                <a:lnTo>
                  <a:pt x="3893690" y="1437857"/>
                </a:lnTo>
                <a:lnTo>
                  <a:pt x="4002797" y="1236426"/>
                </a:lnTo>
                <a:close/>
                <a:moveTo>
                  <a:pt x="4074768" y="1234301"/>
                </a:moveTo>
                <a:lnTo>
                  <a:pt x="4067229" y="1260706"/>
                </a:lnTo>
                <a:lnTo>
                  <a:pt x="4066222" y="1263362"/>
                </a:lnTo>
                <a:lnTo>
                  <a:pt x="4062063" y="1270293"/>
                </a:lnTo>
                <a:lnTo>
                  <a:pt x="4055634" y="1289580"/>
                </a:lnTo>
                <a:lnTo>
                  <a:pt x="4054869" y="1290490"/>
                </a:lnTo>
                <a:lnTo>
                  <a:pt x="4047253" y="1303587"/>
                </a:lnTo>
                <a:lnTo>
                  <a:pt x="4036613" y="1316830"/>
                </a:lnTo>
                <a:cubicBezTo>
                  <a:pt x="4030453" y="1323529"/>
                  <a:pt x="4024311" y="1330238"/>
                  <a:pt x="4019730" y="1338026"/>
                </a:cubicBezTo>
                <a:lnTo>
                  <a:pt x="4002310" y="1372866"/>
                </a:lnTo>
                <a:lnTo>
                  <a:pt x="3991819" y="1388323"/>
                </a:lnTo>
                <a:cubicBezTo>
                  <a:pt x="3987138" y="1395859"/>
                  <a:pt x="3982336" y="1404347"/>
                  <a:pt x="3977396" y="1414226"/>
                </a:cubicBezTo>
                <a:cubicBezTo>
                  <a:pt x="3970273" y="1428475"/>
                  <a:pt x="3964749" y="1439829"/>
                  <a:pt x="3960461" y="1448902"/>
                </a:cubicBezTo>
                <a:lnTo>
                  <a:pt x="3957457" y="1455530"/>
                </a:lnTo>
                <a:lnTo>
                  <a:pt x="3953749" y="1460061"/>
                </a:lnTo>
                <a:lnTo>
                  <a:pt x="4002796" y="1354959"/>
                </a:lnTo>
                <a:cubicBezTo>
                  <a:pt x="4010935" y="1337866"/>
                  <a:pt x="4018457" y="1320393"/>
                  <a:pt x="4028196" y="1304160"/>
                </a:cubicBezTo>
                <a:close/>
                <a:moveTo>
                  <a:pt x="3720882" y="1231223"/>
                </a:moveTo>
                <a:lnTo>
                  <a:pt x="3647196" y="1371893"/>
                </a:lnTo>
                <a:lnTo>
                  <a:pt x="3615493" y="1426725"/>
                </a:lnTo>
                <a:lnTo>
                  <a:pt x="3606407" y="1432732"/>
                </a:lnTo>
                <a:lnTo>
                  <a:pt x="3596707" y="1437802"/>
                </a:lnTo>
                <a:lnTo>
                  <a:pt x="3604864" y="1422693"/>
                </a:lnTo>
                <a:lnTo>
                  <a:pt x="3644361" y="1353103"/>
                </a:lnTo>
                <a:lnTo>
                  <a:pt x="3644493" y="1352911"/>
                </a:lnTo>
                <a:cubicBezTo>
                  <a:pt x="3658391" y="1332264"/>
                  <a:pt x="3674432" y="1307822"/>
                  <a:pt x="3692212" y="1279363"/>
                </a:cubicBezTo>
                <a:close/>
                <a:moveTo>
                  <a:pt x="3803677" y="1228475"/>
                </a:moveTo>
                <a:lnTo>
                  <a:pt x="3799596" y="1236426"/>
                </a:lnTo>
                <a:cubicBezTo>
                  <a:pt x="3796592" y="1242593"/>
                  <a:pt x="3773936" y="1293080"/>
                  <a:pt x="3745367" y="1345356"/>
                </a:cubicBezTo>
                <a:lnTo>
                  <a:pt x="3740001" y="1354122"/>
                </a:lnTo>
                <a:lnTo>
                  <a:pt x="3739412" y="1352627"/>
                </a:lnTo>
                <a:cubicBezTo>
                  <a:pt x="3739457" y="1350532"/>
                  <a:pt x="3739806" y="1347803"/>
                  <a:pt x="3740330" y="1346493"/>
                </a:cubicBezTo>
                <a:cubicBezTo>
                  <a:pt x="3750654" y="1320685"/>
                  <a:pt x="3760569" y="1294519"/>
                  <a:pt x="3774196" y="1270292"/>
                </a:cubicBezTo>
                <a:cubicBezTo>
                  <a:pt x="3780147" y="1259713"/>
                  <a:pt x="3787449" y="1250002"/>
                  <a:pt x="3794904" y="1240384"/>
                </a:cubicBezTo>
                <a:close/>
                <a:moveTo>
                  <a:pt x="4087445" y="1227992"/>
                </a:moveTo>
                <a:lnTo>
                  <a:pt x="4086023" y="1230849"/>
                </a:lnTo>
                <a:cubicBezTo>
                  <a:pt x="4082446" y="1237917"/>
                  <a:pt x="4079745" y="1243208"/>
                  <a:pt x="4078996" y="1244893"/>
                </a:cubicBezTo>
                <a:cubicBezTo>
                  <a:pt x="4072823" y="1258781"/>
                  <a:pt x="4068860" y="1273633"/>
                  <a:pt x="4062063" y="1287226"/>
                </a:cubicBezTo>
                <a:lnTo>
                  <a:pt x="4049365" y="1308391"/>
                </a:lnTo>
                <a:lnTo>
                  <a:pt x="4053449" y="1296140"/>
                </a:lnTo>
                <a:lnTo>
                  <a:pt x="4057327" y="1288304"/>
                </a:lnTo>
                <a:cubicBezTo>
                  <a:pt x="4060199" y="1282523"/>
                  <a:pt x="4064435" y="1274017"/>
                  <a:pt x="4070530" y="1261826"/>
                </a:cubicBezTo>
                <a:lnTo>
                  <a:pt x="4072949" y="1252150"/>
                </a:lnTo>
                <a:close/>
                <a:moveTo>
                  <a:pt x="4087477" y="1227925"/>
                </a:moveTo>
                <a:lnTo>
                  <a:pt x="4087463" y="1227959"/>
                </a:lnTo>
                <a:lnTo>
                  <a:pt x="4087445" y="1227992"/>
                </a:lnTo>
                <a:close/>
                <a:moveTo>
                  <a:pt x="2630631" y="1224585"/>
                </a:moveTo>
                <a:lnTo>
                  <a:pt x="2626702" y="1230731"/>
                </a:lnTo>
                <a:lnTo>
                  <a:pt x="2621363" y="1244077"/>
                </a:lnTo>
                <a:lnTo>
                  <a:pt x="2624366" y="1239881"/>
                </a:lnTo>
                <a:close/>
                <a:moveTo>
                  <a:pt x="4241793" y="1220635"/>
                </a:moveTo>
                <a:lnTo>
                  <a:pt x="4242615" y="1221123"/>
                </a:lnTo>
                <a:cubicBezTo>
                  <a:pt x="4242263" y="1225952"/>
                  <a:pt x="4234079" y="1238761"/>
                  <a:pt x="4231396" y="1244893"/>
                </a:cubicBezTo>
                <a:close/>
                <a:moveTo>
                  <a:pt x="3995096" y="1219898"/>
                </a:moveTo>
                <a:lnTo>
                  <a:pt x="3991889" y="1226337"/>
                </a:lnTo>
                <a:lnTo>
                  <a:pt x="3982145" y="1243193"/>
                </a:lnTo>
                <a:close/>
                <a:moveTo>
                  <a:pt x="4130019" y="1219048"/>
                </a:moveTo>
                <a:lnTo>
                  <a:pt x="4127837" y="1224852"/>
                </a:lnTo>
                <a:lnTo>
                  <a:pt x="4123759" y="1232015"/>
                </a:lnTo>
                <a:lnTo>
                  <a:pt x="4119916" y="1239253"/>
                </a:lnTo>
                <a:close/>
                <a:moveTo>
                  <a:pt x="3257840" y="1210078"/>
                </a:moveTo>
                <a:lnTo>
                  <a:pt x="3211459" y="1285973"/>
                </a:lnTo>
                <a:lnTo>
                  <a:pt x="3213508" y="1272026"/>
                </a:lnTo>
                <a:cubicBezTo>
                  <a:pt x="3216952" y="1261339"/>
                  <a:pt x="3223809" y="1250682"/>
                  <a:pt x="3232097" y="1240074"/>
                </a:cubicBezTo>
                <a:close/>
                <a:moveTo>
                  <a:pt x="2674480" y="1205493"/>
                </a:moveTo>
                <a:lnTo>
                  <a:pt x="2671004" y="1210909"/>
                </a:lnTo>
                <a:lnTo>
                  <a:pt x="2669443" y="1216067"/>
                </a:lnTo>
                <a:cubicBezTo>
                  <a:pt x="2669425" y="1216940"/>
                  <a:pt x="2670657" y="1214445"/>
                  <a:pt x="2672865" y="1209363"/>
                </a:cubicBezTo>
                <a:close/>
                <a:moveTo>
                  <a:pt x="4222924" y="1202572"/>
                </a:moveTo>
                <a:lnTo>
                  <a:pt x="4199119" y="1253997"/>
                </a:lnTo>
                <a:lnTo>
                  <a:pt x="4182997" y="1283962"/>
                </a:lnTo>
                <a:lnTo>
                  <a:pt x="4180596" y="1287226"/>
                </a:lnTo>
                <a:lnTo>
                  <a:pt x="4179547" y="1290374"/>
                </a:lnTo>
                <a:lnTo>
                  <a:pt x="4172130" y="1304159"/>
                </a:lnTo>
                <a:cubicBezTo>
                  <a:pt x="4162929" y="1323584"/>
                  <a:pt x="4155737" y="1343911"/>
                  <a:pt x="4146730" y="1363426"/>
                </a:cubicBezTo>
                <a:cubicBezTo>
                  <a:pt x="4138796" y="1380616"/>
                  <a:pt x="4129164" y="1396990"/>
                  <a:pt x="4121330" y="1414226"/>
                </a:cubicBezTo>
                <a:lnTo>
                  <a:pt x="4119120" y="1419161"/>
                </a:lnTo>
                <a:lnTo>
                  <a:pt x="4112863" y="1431159"/>
                </a:lnTo>
                <a:cubicBezTo>
                  <a:pt x="4094741" y="1467405"/>
                  <a:pt x="4093502" y="1473638"/>
                  <a:pt x="4094558" y="1474108"/>
                </a:cubicBezTo>
                <a:lnTo>
                  <a:pt x="4095914" y="1473572"/>
                </a:lnTo>
                <a:lnTo>
                  <a:pt x="4095647" y="1474106"/>
                </a:lnTo>
                <a:lnTo>
                  <a:pt x="4090016" y="1482487"/>
                </a:lnTo>
                <a:lnTo>
                  <a:pt x="4083668" y="1491938"/>
                </a:lnTo>
                <a:lnTo>
                  <a:pt x="4070530" y="1498893"/>
                </a:lnTo>
                <a:cubicBezTo>
                  <a:pt x="4061605" y="1498893"/>
                  <a:pt x="4075480" y="1481696"/>
                  <a:pt x="4078996" y="1473492"/>
                </a:cubicBezTo>
                <a:cubicBezTo>
                  <a:pt x="4083968" y="1461892"/>
                  <a:pt x="4091242" y="1451345"/>
                  <a:pt x="4095930" y="1439626"/>
                </a:cubicBezTo>
                <a:lnTo>
                  <a:pt x="4103340" y="1415768"/>
                </a:lnTo>
                <a:lnTo>
                  <a:pt x="4105460" y="1412583"/>
                </a:lnTo>
                <a:cubicBezTo>
                  <a:pt x="4112805" y="1400270"/>
                  <a:pt x="4112851" y="1396448"/>
                  <a:pt x="4117613" y="1383479"/>
                </a:cubicBezTo>
                <a:lnTo>
                  <a:pt x="4123113" y="1370605"/>
                </a:lnTo>
                <a:lnTo>
                  <a:pt x="4157260" y="1309899"/>
                </a:lnTo>
                <a:lnTo>
                  <a:pt x="4157377" y="1309708"/>
                </a:lnTo>
                <a:lnTo>
                  <a:pt x="4157415" y="1309622"/>
                </a:lnTo>
                <a:lnTo>
                  <a:pt x="4189063" y="1253359"/>
                </a:lnTo>
                <a:cubicBezTo>
                  <a:pt x="4196323" y="1241259"/>
                  <a:pt x="4206984" y="1231459"/>
                  <a:pt x="4214463" y="1219493"/>
                </a:cubicBezTo>
                <a:close/>
                <a:moveTo>
                  <a:pt x="4222932" y="1202558"/>
                </a:moveTo>
                <a:lnTo>
                  <a:pt x="4222924" y="1202572"/>
                </a:lnTo>
                <a:lnTo>
                  <a:pt x="4222930" y="1202559"/>
                </a:lnTo>
                <a:close/>
                <a:moveTo>
                  <a:pt x="3243910" y="1199904"/>
                </a:moveTo>
                <a:lnTo>
                  <a:pt x="3225194" y="1237972"/>
                </a:lnTo>
                <a:cubicBezTo>
                  <a:pt x="3218672" y="1250576"/>
                  <a:pt x="3212507" y="1261650"/>
                  <a:pt x="3206930" y="1270293"/>
                </a:cubicBezTo>
                <a:lnTo>
                  <a:pt x="3200213" y="1279668"/>
                </a:lnTo>
                <a:lnTo>
                  <a:pt x="3198463" y="1270293"/>
                </a:lnTo>
                <a:cubicBezTo>
                  <a:pt x="3203755" y="1262885"/>
                  <a:pt x="3209433" y="1253446"/>
                  <a:pt x="3215350" y="1242740"/>
                </a:cubicBezTo>
                <a:lnTo>
                  <a:pt x="3219482" y="1234812"/>
                </a:lnTo>
                <a:lnTo>
                  <a:pt x="3223557" y="1228406"/>
                </a:lnTo>
                <a:close/>
                <a:moveTo>
                  <a:pt x="4140092" y="1195244"/>
                </a:moveTo>
                <a:lnTo>
                  <a:pt x="4138264" y="1202559"/>
                </a:lnTo>
                <a:lnTo>
                  <a:pt x="4130019" y="1219048"/>
                </a:lnTo>
                <a:lnTo>
                  <a:pt x="4131261" y="1215743"/>
                </a:lnTo>
                <a:cubicBezTo>
                  <a:pt x="4137406" y="1200130"/>
                  <a:pt x="4143176" y="1186553"/>
                  <a:pt x="4117444" y="1242074"/>
                </a:cubicBezTo>
                <a:lnTo>
                  <a:pt x="4114603" y="1248216"/>
                </a:lnTo>
                <a:lnTo>
                  <a:pt x="4104397" y="1261826"/>
                </a:lnTo>
                <a:cubicBezTo>
                  <a:pt x="4092274" y="1277990"/>
                  <a:pt x="4083945" y="1296399"/>
                  <a:pt x="4076462" y="1315321"/>
                </a:cubicBezTo>
                <a:lnTo>
                  <a:pt x="4057942" y="1361141"/>
                </a:lnTo>
                <a:lnTo>
                  <a:pt x="4045130" y="1380359"/>
                </a:lnTo>
                <a:lnTo>
                  <a:pt x="4030649" y="1409935"/>
                </a:lnTo>
                <a:lnTo>
                  <a:pt x="4028196" y="1414226"/>
                </a:lnTo>
                <a:lnTo>
                  <a:pt x="4025734" y="1419972"/>
                </a:lnTo>
                <a:lnTo>
                  <a:pt x="4020140" y="1431396"/>
                </a:lnTo>
                <a:lnTo>
                  <a:pt x="3994580" y="1481472"/>
                </a:lnTo>
                <a:lnTo>
                  <a:pt x="3977396" y="1507359"/>
                </a:lnTo>
                <a:cubicBezTo>
                  <a:pt x="3970767" y="1514817"/>
                  <a:pt x="3964646" y="1523169"/>
                  <a:pt x="3957951" y="1530772"/>
                </a:cubicBezTo>
                <a:lnTo>
                  <a:pt x="3944035" y="1542277"/>
                </a:lnTo>
                <a:lnTo>
                  <a:pt x="3954647" y="1523489"/>
                </a:lnTo>
                <a:cubicBezTo>
                  <a:pt x="3962230" y="1512468"/>
                  <a:pt x="3970341" y="1501715"/>
                  <a:pt x="3977397" y="1490426"/>
                </a:cubicBezTo>
                <a:cubicBezTo>
                  <a:pt x="3987430" y="1474372"/>
                  <a:pt x="3994329" y="1456559"/>
                  <a:pt x="4002797" y="1439626"/>
                </a:cubicBezTo>
                <a:lnTo>
                  <a:pt x="4053596" y="1338026"/>
                </a:lnTo>
                <a:cubicBezTo>
                  <a:pt x="4068316" y="1308588"/>
                  <a:pt x="4088067" y="1281935"/>
                  <a:pt x="4104397" y="1253359"/>
                </a:cubicBezTo>
                <a:cubicBezTo>
                  <a:pt x="4113697" y="1237083"/>
                  <a:pt x="4121859" y="1212376"/>
                  <a:pt x="4137181" y="1197099"/>
                </a:cubicBezTo>
                <a:close/>
                <a:moveTo>
                  <a:pt x="4072483" y="1192986"/>
                </a:moveTo>
                <a:lnTo>
                  <a:pt x="4071239" y="1196072"/>
                </a:lnTo>
                <a:cubicBezTo>
                  <a:pt x="4066772" y="1206807"/>
                  <a:pt x="4062246" y="1217376"/>
                  <a:pt x="4057836" y="1227138"/>
                </a:cubicBezTo>
                <a:lnTo>
                  <a:pt x="4057587" y="1227652"/>
                </a:lnTo>
                <a:lnTo>
                  <a:pt x="4057583" y="1227659"/>
                </a:lnTo>
                <a:cubicBezTo>
                  <a:pt x="4051714" y="1236619"/>
                  <a:pt x="4042609" y="1251992"/>
                  <a:pt x="4028196" y="1278759"/>
                </a:cubicBezTo>
                <a:lnTo>
                  <a:pt x="4028196" y="1278761"/>
                </a:lnTo>
                <a:lnTo>
                  <a:pt x="4011263" y="1304159"/>
                </a:lnTo>
                <a:cubicBezTo>
                  <a:pt x="4001724" y="1320512"/>
                  <a:pt x="3995402" y="1338606"/>
                  <a:pt x="3985863" y="1354959"/>
                </a:cubicBezTo>
                <a:cubicBezTo>
                  <a:pt x="3952153" y="1412748"/>
                  <a:pt x="3948642" y="1414980"/>
                  <a:pt x="3951559" y="1406921"/>
                </a:cubicBezTo>
                <a:lnTo>
                  <a:pt x="3955032" y="1398768"/>
                </a:lnTo>
                <a:lnTo>
                  <a:pt x="3955826" y="1397135"/>
                </a:lnTo>
                <a:cubicBezTo>
                  <a:pt x="3961157" y="1386053"/>
                  <a:pt x="3958780" y="1390515"/>
                  <a:pt x="3955739" y="1397108"/>
                </a:cubicBezTo>
                <a:lnTo>
                  <a:pt x="3955032" y="1398768"/>
                </a:lnTo>
                <a:lnTo>
                  <a:pt x="3950271" y="1408571"/>
                </a:lnTo>
                <a:cubicBezTo>
                  <a:pt x="3945458" y="1418418"/>
                  <a:pt x="3938278" y="1432988"/>
                  <a:pt x="3927850" y="1453959"/>
                </a:cubicBezTo>
                <a:lnTo>
                  <a:pt x="3926772" y="1456122"/>
                </a:lnTo>
                <a:lnTo>
                  <a:pt x="3943530" y="1414226"/>
                </a:lnTo>
                <a:cubicBezTo>
                  <a:pt x="3961865" y="1368388"/>
                  <a:pt x="3994330" y="1329560"/>
                  <a:pt x="4019731" y="1287226"/>
                </a:cubicBezTo>
                <a:cubicBezTo>
                  <a:pt x="4032717" y="1265581"/>
                  <a:pt x="4041509" y="1241653"/>
                  <a:pt x="4053596" y="1219493"/>
                </a:cubicBezTo>
                <a:cubicBezTo>
                  <a:pt x="4058469" y="1210560"/>
                  <a:pt x="4064886" y="1202560"/>
                  <a:pt x="4070530" y="1194093"/>
                </a:cubicBezTo>
                <a:close/>
                <a:moveTo>
                  <a:pt x="4009827" y="1190321"/>
                </a:moveTo>
                <a:lnTo>
                  <a:pt x="3999581" y="1211831"/>
                </a:lnTo>
                <a:lnTo>
                  <a:pt x="3995096" y="1219898"/>
                </a:lnTo>
                <a:close/>
                <a:moveTo>
                  <a:pt x="4147842" y="1190309"/>
                </a:moveTo>
                <a:lnTo>
                  <a:pt x="4146368" y="1194641"/>
                </a:lnTo>
                <a:lnTo>
                  <a:pt x="4142836" y="1201636"/>
                </a:lnTo>
                <a:cubicBezTo>
                  <a:pt x="4125524" y="1235473"/>
                  <a:pt x="4123903" y="1236135"/>
                  <a:pt x="4126630" y="1228061"/>
                </a:cubicBezTo>
                <a:lnTo>
                  <a:pt x="4127837" y="1224852"/>
                </a:lnTo>
                <a:lnTo>
                  <a:pt x="4137904" y="1207162"/>
                </a:lnTo>
                <a:lnTo>
                  <a:pt x="4147487" y="1190535"/>
                </a:lnTo>
                <a:close/>
                <a:moveTo>
                  <a:pt x="2797862" y="1189353"/>
                </a:moveTo>
                <a:lnTo>
                  <a:pt x="2794150" y="1195228"/>
                </a:lnTo>
                <a:lnTo>
                  <a:pt x="2792046" y="1207640"/>
                </a:lnTo>
                <a:lnTo>
                  <a:pt x="2791531" y="1209259"/>
                </a:lnTo>
                <a:lnTo>
                  <a:pt x="2785714" y="1223630"/>
                </a:lnTo>
                <a:lnTo>
                  <a:pt x="2790625" y="1216019"/>
                </a:lnTo>
                <a:lnTo>
                  <a:pt x="2792046" y="1207640"/>
                </a:lnTo>
                <a:close/>
                <a:moveTo>
                  <a:pt x="4155196" y="1185626"/>
                </a:moveTo>
                <a:cubicBezTo>
                  <a:pt x="4163663" y="1182804"/>
                  <a:pt x="4149552" y="1202560"/>
                  <a:pt x="4146730" y="1211026"/>
                </a:cubicBezTo>
                <a:cubicBezTo>
                  <a:pt x="4138748" y="1234973"/>
                  <a:pt x="4124832" y="1256534"/>
                  <a:pt x="4112863" y="1278759"/>
                </a:cubicBezTo>
                <a:cubicBezTo>
                  <a:pt x="4085311" y="1329926"/>
                  <a:pt x="4056418" y="1380359"/>
                  <a:pt x="4028196" y="1431159"/>
                </a:cubicBezTo>
                <a:lnTo>
                  <a:pt x="4019541" y="1448469"/>
                </a:lnTo>
                <a:lnTo>
                  <a:pt x="4024653" y="1433245"/>
                </a:lnTo>
                <a:lnTo>
                  <a:pt x="4047366" y="1385100"/>
                </a:lnTo>
                <a:lnTo>
                  <a:pt x="4070530" y="1346493"/>
                </a:lnTo>
                <a:lnTo>
                  <a:pt x="4075612" y="1334636"/>
                </a:lnTo>
                <a:lnTo>
                  <a:pt x="4078996" y="1329559"/>
                </a:lnTo>
                <a:lnTo>
                  <a:pt x="4104397" y="1270293"/>
                </a:lnTo>
                <a:lnTo>
                  <a:pt x="4117098" y="1244892"/>
                </a:lnTo>
                <a:lnTo>
                  <a:pt x="4129796" y="1227959"/>
                </a:lnTo>
                <a:cubicBezTo>
                  <a:pt x="4137271" y="1216000"/>
                  <a:pt x="4141563" y="1207357"/>
                  <a:pt x="4145015" y="1198617"/>
                </a:cubicBezTo>
                <a:lnTo>
                  <a:pt x="4146368" y="1194641"/>
                </a:lnTo>
                <a:lnTo>
                  <a:pt x="4148894" y="1189639"/>
                </a:lnTo>
                <a:close/>
                <a:moveTo>
                  <a:pt x="4086504" y="1185191"/>
                </a:moveTo>
                <a:lnTo>
                  <a:pt x="4087463" y="1185626"/>
                </a:lnTo>
                <a:cubicBezTo>
                  <a:pt x="4078345" y="1197784"/>
                  <a:pt x="4077912" y="1214674"/>
                  <a:pt x="4070530" y="1227959"/>
                </a:cubicBezTo>
                <a:cubicBezTo>
                  <a:pt x="4063678" y="1240294"/>
                  <a:pt x="4052390" y="1249726"/>
                  <a:pt x="4045130" y="1261826"/>
                </a:cubicBezTo>
                <a:cubicBezTo>
                  <a:pt x="4018474" y="1306252"/>
                  <a:pt x="3992970" y="1351399"/>
                  <a:pt x="3968930" y="1397293"/>
                </a:cubicBezTo>
                <a:cubicBezTo>
                  <a:pt x="3923999" y="1483069"/>
                  <a:pt x="3982243" y="1399296"/>
                  <a:pt x="3926597" y="1473493"/>
                </a:cubicBezTo>
                <a:lnTo>
                  <a:pt x="3919485" y="1501940"/>
                </a:lnTo>
                <a:lnTo>
                  <a:pt x="3907058" y="1517129"/>
                </a:lnTo>
                <a:lnTo>
                  <a:pt x="3901913" y="1519702"/>
                </a:lnTo>
                <a:lnTo>
                  <a:pt x="3904201" y="1505017"/>
                </a:lnTo>
                <a:lnTo>
                  <a:pt x="3904637" y="1504285"/>
                </a:lnTo>
                <a:lnTo>
                  <a:pt x="3909663" y="1498893"/>
                </a:lnTo>
                <a:lnTo>
                  <a:pt x="3913380" y="1489602"/>
                </a:lnTo>
                <a:lnTo>
                  <a:pt x="3916987" y="1483544"/>
                </a:lnTo>
                <a:cubicBezTo>
                  <a:pt x="3927195" y="1469279"/>
                  <a:pt x="3939196" y="1455896"/>
                  <a:pt x="3943530" y="1448093"/>
                </a:cubicBezTo>
                <a:cubicBezTo>
                  <a:pt x="3950911" y="1434806"/>
                  <a:pt x="3954819" y="1419870"/>
                  <a:pt x="3960464" y="1405759"/>
                </a:cubicBezTo>
                <a:cubicBezTo>
                  <a:pt x="3972686" y="1375201"/>
                  <a:pt x="3995775" y="1350133"/>
                  <a:pt x="4011263" y="1321093"/>
                </a:cubicBezTo>
                <a:lnTo>
                  <a:pt x="4028196" y="1278761"/>
                </a:lnTo>
                <a:lnTo>
                  <a:pt x="4045130" y="1253359"/>
                </a:lnTo>
                <a:lnTo>
                  <a:pt x="4057587" y="1227652"/>
                </a:lnTo>
                <a:lnTo>
                  <a:pt x="4064218" y="1218404"/>
                </a:lnTo>
                <a:cubicBezTo>
                  <a:pt x="4070519" y="1210817"/>
                  <a:pt x="4068023" y="1218914"/>
                  <a:pt x="4073311" y="1202838"/>
                </a:cubicBezTo>
                <a:lnTo>
                  <a:pt x="4077506" y="1190138"/>
                </a:lnTo>
                <a:lnTo>
                  <a:pt x="4085595" y="1185555"/>
                </a:lnTo>
                <a:close/>
                <a:moveTo>
                  <a:pt x="4081003" y="1184055"/>
                </a:moveTo>
                <a:lnTo>
                  <a:pt x="4078996" y="1185626"/>
                </a:lnTo>
                <a:lnTo>
                  <a:pt x="4077506" y="1190138"/>
                </a:lnTo>
                <a:lnTo>
                  <a:pt x="4072483" y="1192986"/>
                </a:lnTo>
                <a:lnTo>
                  <a:pt x="4075055" y="1186609"/>
                </a:lnTo>
                <a:lnTo>
                  <a:pt x="4076082" y="1186017"/>
                </a:lnTo>
                <a:close/>
                <a:moveTo>
                  <a:pt x="4092239" y="1182900"/>
                </a:moveTo>
                <a:cubicBezTo>
                  <a:pt x="4094060" y="1182732"/>
                  <a:pt x="4095389" y="1183462"/>
                  <a:pt x="4095930" y="1185626"/>
                </a:cubicBezTo>
                <a:lnTo>
                  <a:pt x="4095781" y="1186228"/>
                </a:lnTo>
                <a:lnTo>
                  <a:pt x="4095112" y="1187516"/>
                </a:lnTo>
                <a:cubicBezTo>
                  <a:pt x="4087814" y="1204543"/>
                  <a:pt x="4082202" y="1222350"/>
                  <a:pt x="4078996" y="1227959"/>
                </a:cubicBezTo>
                <a:lnTo>
                  <a:pt x="4074768" y="1234301"/>
                </a:lnTo>
                <a:lnTo>
                  <a:pt x="4078997" y="1219493"/>
                </a:lnTo>
                <a:cubicBezTo>
                  <a:pt x="4081818" y="1208204"/>
                  <a:pt x="4093919" y="1195308"/>
                  <a:pt x="4087463" y="1185626"/>
                </a:cubicBezTo>
                <a:lnTo>
                  <a:pt x="4088459" y="1184410"/>
                </a:lnTo>
                <a:close/>
                <a:moveTo>
                  <a:pt x="4013393" y="1182835"/>
                </a:moveTo>
                <a:lnTo>
                  <a:pt x="4012589" y="1184774"/>
                </a:lnTo>
                <a:lnTo>
                  <a:pt x="4009827" y="1190321"/>
                </a:lnTo>
                <a:close/>
                <a:moveTo>
                  <a:pt x="4053800" y="1182498"/>
                </a:moveTo>
                <a:lnTo>
                  <a:pt x="4050538" y="1189765"/>
                </a:lnTo>
                <a:cubicBezTo>
                  <a:pt x="4042264" y="1207925"/>
                  <a:pt x="4035051" y="1223412"/>
                  <a:pt x="4028442" y="1237137"/>
                </a:cubicBezTo>
                <a:lnTo>
                  <a:pt x="4019068" y="1255799"/>
                </a:lnTo>
                <a:lnTo>
                  <a:pt x="4007395" y="1272552"/>
                </a:lnTo>
                <a:cubicBezTo>
                  <a:pt x="3989173" y="1298705"/>
                  <a:pt x="3972240" y="1325516"/>
                  <a:pt x="3960463" y="1354959"/>
                </a:cubicBezTo>
                <a:lnTo>
                  <a:pt x="3958106" y="1360852"/>
                </a:lnTo>
                <a:lnTo>
                  <a:pt x="3948789" y="1375486"/>
                </a:lnTo>
                <a:cubicBezTo>
                  <a:pt x="3939686" y="1389673"/>
                  <a:pt x="3929356" y="1405740"/>
                  <a:pt x="3917344" y="1424592"/>
                </a:cubicBezTo>
                <a:lnTo>
                  <a:pt x="3907428" y="1440304"/>
                </a:lnTo>
                <a:lnTo>
                  <a:pt x="3901196" y="1448093"/>
                </a:lnTo>
                <a:cubicBezTo>
                  <a:pt x="3898409" y="1451578"/>
                  <a:pt x="3897721" y="1451203"/>
                  <a:pt x="3898345" y="1448417"/>
                </a:cubicBezTo>
                <a:lnTo>
                  <a:pt x="3900162" y="1443296"/>
                </a:lnTo>
                <a:lnTo>
                  <a:pt x="3902882" y="1440231"/>
                </a:lnTo>
                <a:cubicBezTo>
                  <a:pt x="3909533" y="1431271"/>
                  <a:pt x="3919780" y="1415114"/>
                  <a:pt x="3935063" y="1388826"/>
                </a:cubicBezTo>
                <a:cubicBezTo>
                  <a:pt x="3964894" y="1337517"/>
                  <a:pt x="3996205" y="1286753"/>
                  <a:pt x="4025570" y="1235040"/>
                </a:cubicBezTo>
                <a:close/>
                <a:moveTo>
                  <a:pt x="4155196" y="1177159"/>
                </a:moveTo>
                <a:lnTo>
                  <a:pt x="4148894" y="1189639"/>
                </a:lnTo>
                <a:lnTo>
                  <a:pt x="4147842" y="1190309"/>
                </a:lnTo>
                <a:lnTo>
                  <a:pt x="4148166" y="1189357"/>
                </a:lnTo>
                <a:close/>
                <a:moveTo>
                  <a:pt x="2762976" y="1175825"/>
                </a:moveTo>
                <a:cubicBezTo>
                  <a:pt x="2762806" y="1177512"/>
                  <a:pt x="2762465" y="1180302"/>
                  <a:pt x="2761906" y="1184394"/>
                </a:cubicBezTo>
                <a:lnTo>
                  <a:pt x="2760137" y="1196584"/>
                </a:lnTo>
                <a:lnTo>
                  <a:pt x="2759439" y="1199117"/>
                </a:lnTo>
                <a:lnTo>
                  <a:pt x="2759739" y="1195673"/>
                </a:lnTo>
                <a:cubicBezTo>
                  <a:pt x="2761584" y="1179972"/>
                  <a:pt x="2763654" y="1169078"/>
                  <a:pt x="2762976" y="1175825"/>
                </a:cubicBezTo>
                <a:close/>
                <a:moveTo>
                  <a:pt x="4111821" y="1172632"/>
                </a:moveTo>
                <a:lnTo>
                  <a:pt x="4109405" y="1181769"/>
                </a:lnTo>
                <a:cubicBezTo>
                  <a:pt x="4106621" y="1188622"/>
                  <a:pt x="4102564" y="1197358"/>
                  <a:pt x="4098308" y="1206148"/>
                </a:cubicBezTo>
                <a:lnTo>
                  <a:pt x="4087477" y="1227925"/>
                </a:lnTo>
                <a:lnTo>
                  <a:pt x="4097492" y="1202889"/>
                </a:lnTo>
                <a:lnTo>
                  <a:pt x="4105666" y="1185929"/>
                </a:lnTo>
                <a:lnTo>
                  <a:pt x="4110442" y="1175046"/>
                </a:lnTo>
                <a:close/>
                <a:moveTo>
                  <a:pt x="4100974" y="1169126"/>
                </a:moveTo>
                <a:lnTo>
                  <a:pt x="4088459" y="1184410"/>
                </a:lnTo>
                <a:lnTo>
                  <a:pt x="4086504" y="1185191"/>
                </a:lnTo>
                <a:lnTo>
                  <a:pt x="4082597" y="1183419"/>
                </a:lnTo>
                <a:lnTo>
                  <a:pt x="4081003" y="1184055"/>
                </a:lnTo>
                <a:lnTo>
                  <a:pt x="4097538" y="1171105"/>
                </a:lnTo>
                <a:close/>
                <a:moveTo>
                  <a:pt x="4106224" y="1166122"/>
                </a:moveTo>
                <a:lnTo>
                  <a:pt x="4112864" y="1168693"/>
                </a:lnTo>
                <a:lnTo>
                  <a:pt x="4112307" y="1170796"/>
                </a:lnTo>
                <a:lnTo>
                  <a:pt x="4110442" y="1175046"/>
                </a:lnTo>
                <a:lnTo>
                  <a:pt x="4104396" y="1185626"/>
                </a:lnTo>
                <a:lnTo>
                  <a:pt x="4097492" y="1202889"/>
                </a:lnTo>
                <a:lnTo>
                  <a:pt x="4091521" y="1215277"/>
                </a:lnTo>
                <a:lnTo>
                  <a:pt x="4074403" y="1246333"/>
                </a:lnTo>
                <a:lnTo>
                  <a:pt x="4078996" y="1227959"/>
                </a:lnTo>
                <a:cubicBezTo>
                  <a:pt x="4081399" y="1220750"/>
                  <a:pt x="4086554" y="1213852"/>
                  <a:pt x="4090648" y="1206915"/>
                </a:cubicBezTo>
                <a:lnTo>
                  <a:pt x="4095781" y="1186228"/>
                </a:lnTo>
                <a:close/>
                <a:moveTo>
                  <a:pt x="2668941" y="1164672"/>
                </a:moveTo>
                <a:lnTo>
                  <a:pt x="2634425" y="1218653"/>
                </a:lnTo>
                <a:lnTo>
                  <a:pt x="2628111" y="1234647"/>
                </a:lnTo>
                <a:lnTo>
                  <a:pt x="2652578" y="1200459"/>
                </a:lnTo>
                <a:lnTo>
                  <a:pt x="2667117" y="1168645"/>
                </a:lnTo>
                <a:close/>
                <a:moveTo>
                  <a:pt x="4250723" y="1163721"/>
                </a:moveTo>
                <a:lnTo>
                  <a:pt x="4254852" y="1169751"/>
                </a:lnTo>
                <a:cubicBezTo>
                  <a:pt x="4255501" y="1175043"/>
                  <a:pt x="4255385" y="1181393"/>
                  <a:pt x="4256796" y="1185626"/>
                </a:cubicBezTo>
                <a:lnTo>
                  <a:pt x="4241793" y="1220635"/>
                </a:lnTo>
                <a:lnTo>
                  <a:pt x="4239863" y="1219493"/>
                </a:lnTo>
                <a:cubicBezTo>
                  <a:pt x="4236209" y="1220711"/>
                  <a:pt x="4231250" y="1224791"/>
                  <a:pt x="4225722" y="1230417"/>
                </a:cubicBezTo>
                <a:lnTo>
                  <a:pt x="4218675" y="1238532"/>
                </a:lnTo>
                <a:lnTo>
                  <a:pt x="4231396" y="1202559"/>
                </a:lnTo>
                <a:cubicBezTo>
                  <a:pt x="4233002" y="1199349"/>
                  <a:pt x="4242241" y="1181457"/>
                  <a:pt x="4250694" y="1163789"/>
                </a:cubicBezTo>
                <a:close/>
                <a:moveTo>
                  <a:pt x="4148916" y="1162714"/>
                </a:moveTo>
                <a:lnTo>
                  <a:pt x="4155196" y="1168693"/>
                </a:lnTo>
                <a:lnTo>
                  <a:pt x="4148166" y="1189357"/>
                </a:lnTo>
                <a:lnTo>
                  <a:pt x="4147487" y="1190535"/>
                </a:lnTo>
                <a:lnTo>
                  <a:pt x="4140092" y="1195244"/>
                </a:lnTo>
                <a:lnTo>
                  <a:pt x="4146730" y="1168692"/>
                </a:lnTo>
                <a:close/>
                <a:moveTo>
                  <a:pt x="4117835" y="1158705"/>
                </a:moveTo>
                <a:lnTo>
                  <a:pt x="4119393" y="1159383"/>
                </a:lnTo>
                <a:lnTo>
                  <a:pt x="4111821" y="1172632"/>
                </a:lnTo>
                <a:lnTo>
                  <a:pt x="4112307" y="1170796"/>
                </a:lnTo>
                <a:lnTo>
                  <a:pt x="4114905" y="1164876"/>
                </a:lnTo>
                <a:close/>
                <a:moveTo>
                  <a:pt x="2992300" y="1158182"/>
                </a:moveTo>
                <a:lnTo>
                  <a:pt x="2946472" y="1222100"/>
                </a:lnTo>
                <a:lnTo>
                  <a:pt x="2917835" y="1262516"/>
                </a:lnTo>
                <a:lnTo>
                  <a:pt x="2919714" y="1257665"/>
                </a:lnTo>
                <a:lnTo>
                  <a:pt x="2911564" y="1271367"/>
                </a:lnTo>
                <a:lnTo>
                  <a:pt x="2917835" y="1262516"/>
                </a:lnTo>
                <a:lnTo>
                  <a:pt x="2911329" y="1279313"/>
                </a:lnTo>
                <a:lnTo>
                  <a:pt x="2918110" y="1269551"/>
                </a:lnTo>
                <a:cubicBezTo>
                  <a:pt x="2933644" y="1246735"/>
                  <a:pt x="2954740" y="1215082"/>
                  <a:pt x="2976537" y="1182108"/>
                </a:cubicBezTo>
                <a:close/>
                <a:moveTo>
                  <a:pt x="4114567" y="1157282"/>
                </a:moveTo>
                <a:lnTo>
                  <a:pt x="4114899" y="1157427"/>
                </a:lnTo>
                <a:lnTo>
                  <a:pt x="4107231" y="1164185"/>
                </a:lnTo>
                <a:lnTo>
                  <a:pt x="4106224" y="1166122"/>
                </a:lnTo>
                <a:lnTo>
                  <a:pt x="4106205" y="1166114"/>
                </a:lnTo>
                <a:lnTo>
                  <a:pt x="4100974" y="1169126"/>
                </a:lnTo>
                <a:lnTo>
                  <a:pt x="4105206" y="1163959"/>
                </a:lnTo>
                <a:cubicBezTo>
                  <a:pt x="4108515" y="1160701"/>
                  <a:pt x="4111757" y="1158190"/>
                  <a:pt x="4114567" y="1157282"/>
                </a:cubicBezTo>
                <a:close/>
                <a:moveTo>
                  <a:pt x="4190755" y="1154587"/>
                </a:moveTo>
                <a:lnTo>
                  <a:pt x="4190749" y="1154610"/>
                </a:lnTo>
                <a:lnTo>
                  <a:pt x="4187664" y="1164133"/>
                </a:lnTo>
                <a:lnTo>
                  <a:pt x="4187644" y="1164191"/>
                </a:lnTo>
                <a:lnTo>
                  <a:pt x="4180596" y="1177159"/>
                </a:lnTo>
                <a:cubicBezTo>
                  <a:pt x="4162880" y="1210623"/>
                  <a:pt x="4146729" y="1244892"/>
                  <a:pt x="4129796" y="1278759"/>
                </a:cubicBezTo>
                <a:cubicBezTo>
                  <a:pt x="4121329" y="1295691"/>
                  <a:pt x="4113935" y="1313206"/>
                  <a:pt x="4104396" y="1329559"/>
                </a:cubicBezTo>
                <a:cubicBezTo>
                  <a:pt x="4094519" y="1346493"/>
                  <a:pt x="4083052" y="1362681"/>
                  <a:pt x="4072380" y="1379242"/>
                </a:cubicBezTo>
                <a:lnTo>
                  <a:pt x="4054820" y="1412698"/>
                </a:lnTo>
                <a:lnTo>
                  <a:pt x="4056589" y="1407780"/>
                </a:lnTo>
                <a:cubicBezTo>
                  <a:pt x="4077098" y="1350089"/>
                  <a:pt x="4058527" y="1398130"/>
                  <a:pt x="4095930" y="1329559"/>
                </a:cubicBezTo>
                <a:cubicBezTo>
                  <a:pt x="4104997" y="1312939"/>
                  <a:pt x="4112264" y="1295379"/>
                  <a:pt x="4121330" y="1278759"/>
                </a:cubicBezTo>
                <a:cubicBezTo>
                  <a:pt x="4129210" y="1264312"/>
                  <a:pt x="4138850" y="1250873"/>
                  <a:pt x="4146730" y="1236426"/>
                </a:cubicBezTo>
                <a:cubicBezTo>
                  <a:pt x="4155796" y="1219806"/>
                  <a:pt x="4163064" y="1202246"/>
                  <a:pt x="4172130" y="1185626"/>
                </a:cubicBezTo>
                <a:close/>
                <a:moveTo>
                  <a:pt x="4190757" y="1154581"/>
                </a:moveTo>
                <a:lnTo>
                  <a:pt x="4190757" y="1154584"/>
                </a:lnTo>
                <a:lnTo>
                  <a:pt x="4190755" y="1154587"/>
                </a:lnTo>
                <a:close/>
                <a:moveTo>
                  <a:pt x="4190764" y="1154557"/>
                </a:moveTo>
                <a:lnTo>
                  <a:pt x="4190758" y="1154578"/>
                </a:lnTo>
                <a:lnTo>
                  <a:pt x="4190757" y="1154581"/>
                </a:lnTo>
                <a:close/>
                <a:moveTo>
                  <a:pt x="4123292" y="1152558"/>
                </a:moveTo>
                <a:lnTo>
                  <a:pt x="4125909" y="1153625"/>
                </a:lnTo>
                <a:cubicBezTo>
                  <a:pt x="4128846" y="1158479"/>
                  <a:pt x="4127680" y="1170809"/>
                  <a:pt x="4129796" y="1177159"/>
                </a:cubicBezTo>
                <a:cubicBezTo>
                  <a:pt x="4107177" y="1245022"/>
                  <a:pt x="4115078" y="1225309"/>
                  <a:pt x="4053596" y="1338026"/>
                </a:cubicBezTo>
                <a:cubicBezTo>
                  <a:pt x="4043851" y="1355892"/>
                  <a:pt x="4030396" y="1371494"/>
                  <a:pt x="4019730" y="1388826"/>
                </a:cubicBezTo>
                <a:cubicBezTo>
                  <a:pt x="4002178" y="1417349"/>
                  <a:pt x="3988955" y="1441679"/>
                  <a:pt x="3976148" y="1466823"/>
                </a:cubicBezTo>
                <a:lnTo>
                  <a:pt x="3962790" y="1493659"/>
                </a:lnTo>
                <a:lnTo>
                  <a:pt x="3978899" y="1457405"/>
                </a:lnTo>
                <a:lnTo>
                  <a:pt x="3983725" y="1443901"/>
                </a:lnTo>
                <a:lnTo>
                  <a:pt x="4019613" y="1372126"/>
                </a:lnTo>
                <a:lnTo>
                  <a:pt x="4019451" y="1373723"/>
                </a:lnTo>
                <a:cubicBezTo>
                  <a:pt x="4018079" y="1382416"/>
                  <a:pt x="4016800" y="1389087"/>
                  <a:pt x="4045130" y="1321093"/>
                </a:cubicBezTo>
                <a:lnTo>
                  <a:pt x="4045132" y="1321088"/>
                </a:lnTo>
                <a:lnTo>
                  <a:pt x="4053596" y="1304159"/>
                </a:lnTo>
                <a:lnTo>
                  <a:pt x="4104396" y="1219493"/>
                </a:lnTo>
                <a:cubicBezTo>
                  <a:pt x="4110042" y="1199737"/>
                  <a:pt x="4130518" y="1178603"/>
                  <a:pt x="4121331" y="1160226"/>
                </a:cubicBezTo>
                <a:lnTo>
                  <a:pt x="4119393" y="1159383"/>
                </a:lnTo>
                <a:close/>
                <a:moveTo>
                  <a:pt x="2711075" y="1152471"/>
                </a:moveTo>
                <a:lnTo>
                  <a:pt x="2710203" y="1155628"/>
                </a:lnTo>
                <a:lnTo>
                  <a:pt x="2707021" y="1162234"/>
                </a:lnTo>
                <a:close/>
                <a:moveTo>
                  <a:pt x="4120990" y="1152059"/>
                </a:moveTo>
                <a:lnTo>
                  <a:pt x="4117835" y="1158705"/>
                </a:lnTo>
                <a:lnTo>
                  <a:pt x="4114899" y="1157427"/>
                </a:lnTo>
                <a:close/>
                <a:moveTo>
                  <a:pt x="4124579" y="1150306"/>
                </a:moveTo>
                <a:lnTo>
                  <a:pt x="4123292" y="1152558"/>
                </a:lnTo>
                <a:lnTo>
                  <a:pt x="4121331" y="1151759"/>
                </a:lnTo>
                <a:lnTo>
                  <a:pt x="4120990" y="1152059"/>
                </a:lnTo>
                <a:lnTo>
                  <a:pt x="4121170" y="1151680"/>
                </a:lnTo>
                <a:close/>
                <a:moveTo>
                  <a:pt x="4019731" y="1143293"/>
                </a:moveTo>
                <a:cubicBezTo>
                  <a:pt x="4006864" y="1174173"/>
                  <a:pt x="3991780" y="1204044"/>
                  <a:pt x="3975814" y="1233485"/>
                </a:cubicBezTo>
                <a:lnTo>
                  <a:pt x="3965089" y="1252575"/>
                </a:lnTo>
                <a:lnTo>
                  <a:pt x="3994330" y="1194093"/>
                </a:lnTo>
                <a:close/>
                <a:moveTo>
                  <a:pt x="4194384" y="1143053"/>
                </a:moveTo>
                <a:cubicBezTo>
                  <a:pt x="4194991" y="1141260"/>
                  <a:pt x="4195061" y="1141196"/>
                  <a:pt x="4194103" y="1144248"/>
                </a:cubicBezTo>
                <a:lnTo>
                  <a:pt x="4190764" y="1154557"/>
                </a:lnTo>
                <a:lnTo>
                  <a:pt x="4191435" y="1152233"/>
                </a:lnTo>
                <a:cubicBezTo>
                  <a:pt x="4192630" y="1148368"/>
                  <a:pt x="4193776" y="1144846"/>
                  <a:pt x="4194384" y="1143053"/>
                </a:cubicBezTo>
                <a:close/>
                <a:moveTo>
                  <a:pt x="3310232" y="1142500"/>
                </a:moveTo>
                <a:lnTo>
                  <a:pt x="3301285" y="1160317"/>
                </a:lnTo>
                <a:cubicBezTo>
                  <a:pt x="3297819" y="1166883"/>
                  <a:pt x="3294547" y="1172655"/>
                  <a:pt x="3291596" y="1177159"/>
                </a:cubicBezTo>
                <a:lnTo>
                  <a:pt x="3290948" y="1178046"/>
                </a:lnTo>
                <a:close/>
                <a:moveTo>
                  <a:pt x="4238355" y="1137843"/>
                </a:moveTo>
                <a:lnTo>
                  <a:pt x="4231396" y="1151759"/>
                </a:lnTo>
                <a:lnTo>
                  <a:pt x="4205996" y="1202559"/>
                </a:lnTo>
                <a:lnTo>
                  <a:pt x="4180586" y="1253380"/>
                </a:lnTo>
                <a:lnTo>
                  <a:pt x="4182202" y="1248833"/>
                </a:lnTo>
                <a:cubicBezTo>
                  <a:pt x="4185981" y="1238282"/>
                  <a:pt x="4190589" y="1226296"/>
                  <a:pt x="4197530" y="1211026"/>
                </a:cubicBezTo>
                <a:lnTo>
                  <a:pt x="4197790" y="1210470"/>
                </a:lnTo>
                <a:lnTo>
                  <a:pt x="4200417" y="1205305"/>
                </a:lnTo>
                <a:cubicBezTo>
                  <a:pt x="4202675" y="1200803"/>
                  <a:pt x="4205934" y="1194273"/>
                  <a:pt x="4210871" y="1184382"/>
                </a:cubicBezTo>
                <a:lnTo>
                  <a:pt x="4223097" y="1159905"/>
                </a:lnTo>
                <a:lnTo>
                  <a:pt x="4223112" y="1159879"/>
                </a:lnTo>
                <a:lnTo>
                  <a:pt x="4223124" y="1159852"/>
                </a:lnTo>
                <a:lnTo>
                  <a:pt x="4231396" y="1143293"/>
                </a:lnTo>
                <a:close/>
                <a:moveTo>
                  <a:pt x="3267727" y="1135829"/>
                </a:moveTo>
                <a:lnTo>
                  <a:pt x="3248971" y="1169651"/>
                </a:lnTo>
                <a:cubicBezTo>
                  <a:pt x="3235872" y="1192612"/>
                  <a:pt x="3223586" y="1213737"/>
                  <a:pt x="3215397" y="1227959"/>
                </a:cubicBezTo>
                <a:cubicBezTo>
                  <a:pt x="3204835" y="1246303"/>
                  <a:pt x="3192136" y="1263236"/>
                  <a:pt x="3178900" y="1279817"/>
                </a:cubicBezTo>
                <a:lnTo>
                  <a:pt x="3160730" y="1302580"/>
                </a:lnTo>
                <a:lnTo>
                  <a:pt x="3173980" y="1280717"/>
                </a:lnTo>
                <a:cubicBezTo>
                  <a:pt x="3189312" y="1256134"/>
                  <a:pt x="3210892" y="1222556"/>
                  <a:pt x="3233558" y="1187820"/>
                </a:cubicBezTo>
                <a:close/>
                <a:moveTo>
                  <a:pt x="2721488" y="1132220"/>
                </a:moveTo>
                <a:lnTo>
                  <a:pt x="2715808" y="1141075"/>
                </a:lnTo>
                <a:lnTo>
                  <a:pt x="2711075" y="1152471"/>
                </a:lnTo>
                <a:lnTo>
                  <a:pt x="2713029" y="1145407"/>
                </a:lnTo>
                <a:lnTo>
                  <a:pt x="2693479" y="1175884"/>
                </a:lnTo>
                <a:lnTo>
                  <a:pt x="2665063" y="1244893"/>
                </a:lnTo>
                <a:cubicBezTo>
                  <a:pt x="2653049" y="1274070"/>
                  <a:pt x="2666868" y="1245698"/>
                  <a:pt x="2687364" y="1203051"/>
                </a:cubicBezTo>
                <a:lnTo>
                  <a:pt x="2707021" y="1162234"/>
                </a:lnTo>
                <a:lnTo>
                  <a:pt x="2702745" y="1172533"/>
                </a:lnTo>
                <a:cubicBezTo>
                  <a:pt x="2689440" y="1205175"/>
                  <a:pt x="2681014" y="1228035"/>
                  <a:pt x="2690463" y="1211026"/>
                </a:cubicBezTo>
                <a:cubicBezTo>
                  <a:pt x="2695369" y="1202195"/>
                  <a:pt x="2699744" y="1191240"/>
                  <a:pt x="2703753" y="1178940"/>
                </a:cubicBezTo>
                <a:lnTo>
                  <a:pt x="2710203" y="1155628"/>
                </a:lnTo>
                <a:lnTo>
                  <a:pt x="2720723" y="1133783"/>
                </a:lnTo>
                <a:close/>
                <a:moveTo>
                  <a:pt x="4092041" y="1128940"/>
                </a:moveTo>
                <a:lnTo>
                  <a:pt x="4095930" y="1134826"/>
                </a:lnTo>
                <a:lnTo>
                  <a:pt x="4075055" y="1186609"/>
                </a:lnTo>
                <a:lnTo>
                  <a:pt x="4062063" y="1194093"/>
                </a:lnTo>
                <a:lnTo>
                  <a:pt x="4029901" y="1240252"/>
                </a:lnTo>
                <a:lnTo>
                  <a:pt x="4045130" y="1211026"/>
                </a:lnTo>
                <a:cubicBezTo>
                  <a:pt x="4080513" y="1145313"/>
                  <a:pt x="4078346" y="1154989"/>
                  <a:pt x="4088241" y="1136433"/>
                </a:cubicBezTo>
                <a:close/>
                <a:moveTo>
                  <a:pt x="2667953" y="1127602"/>
                </a:moveTo>
                <a:lnTo>
                  <a:pt x="2667115" y="1128744"/>
                </a:lnTo>
                <a:lnTo>
                  <a:pt x="2667331" y="1129156"/>
                </a:lnTo>
                <a:close/>
                <a:moveTo>
                  <a:pt x="3869589" y="1125689"/>
                </a:moveTo>
                <a:cubicBezTo>
                  <a:pt x="3867360" y="1131232"/>
                  <a:pt x="3858875" y="1146743"/>
                  <a:pt x="3851424" y="1160146"/>
                </a:cubicBezTo>
                <a:lnTo>
                  <a:pt x="3850882" y="1161117"/>
                </a:lnTo>
                <a:lnTo>
                  <a:pt x="3853119" y="1152047"/>
                </a:lnTo>
                <a:cubicBezTo>
                  <a:pt x="3853208" y="1150109"/>
                  <a:pt x="3852453" y="1149701"/>
                  <a:pt x="3850396" y="1151759"/>
                </a:cubicBezTo>
                <a:cubicBezTo>
                  <a:pt x="3834307" y="1167847"/>
                  <a:pt x="3828834" y="1191885"/>
                  <a:pt x="3816530" y="1211025"/>
                </a:cubicBezTo>
                <a:lnTo>
                  <a:pt x="3803677" y="1228475"/>
                </a:lnTo>
                <a:lnTo>
                  <a:pt x="3812449" y="1211379"/>
                </a:lnTo>
                <a:cubicBezTo>
                  <a:pt x="3817498" y="1201834"/>
                  <a:pt x="3823177" y="1191290"/>
                  <a:pt x="3829093" y="1180338"/>
                </a:cubicBezTo>
                <a:lnTo>
                  <a:pt x="3835290" y="1168738"/>
                </a:lnTo>
                <a:lnTo>
                  <a:pt x="3867331" y="1126359"/>
                </a:lnTo>
                <a:cubicBezTo>
                  <a:pt x="3870254" y="1122637"/>
                  <a:pt x="3870704" y="1122917"/>
                  <a:pt x="3869589" y="1125689"/>
                </a:cubicBezTo>
                <a:close/>
                <a:moveTo>
                  <a:pt x="4258606" y="1123781"/>
                </a:moveTo>
                <a:cubicBezTo>
                  <a:pt x="4261227" y="1123126"/>
                  <a:pt x="4263513" y="1123734"/>
                  <a:pt x="4265263" y="1126359"/>
                </a:cubicBezTo>
                <a:cubicBezTo>
                  <a:pt x="4266036" y="1127518"/>
                  <a:pt x="4264507" y="1132458"/>
                  <a:pt x="4261727" y="1139318"/>
                </a:cubicBezTo>
                <a:lnTo>
                  <a:pt x="4250723" y="1163721"/>
                </a:lnTo>
                <a:lnTo>
                  <a:pt x="4248330" y="1160226"/>
                </a:lnTo>
                <a:cubicBezTo>
                  <a:pt x="4238154" y="1160226"/>
                  <a:pt x="4236445" y="1176791"/>
                  <a:pt x="4231396" y="1185626"/>
                </a:cubicBezTo>
                <a:lnTo>
                  <a:pt x="4222932" y="1202558"/>
                </a:lnTo>
                <a:lnTo>
                  <a:pt x="4239863" y="1151759"/>
                </a:lnTo>
                <a:lnTo>
                  <a:pt x="4244557" y="1132985"/>
                </a:lnTo>
                <a:lnTo>
                  <a:pt x="4249939" y="1128771"/>
                </a:lnTo>
                <a:cubicBezTo>
                  <a:pt x="4253028" y="1126351"/>
                  <a:pt x="4255984" y="1124435"/>
                  <a:pt x="4258606" y="1123781"/>
                </a:cubicBezTo>
                <a:close/>
                <a:moveTo>
                  <a:pt x="4182288" y="1122975"/>
                </a:moveTo>
                <a:lnTo>
                  <a:pt x="4155196" y="1177159"/>
                </a:lnTo>
                <a:cubicBezTo>
                  <a:pt x="4161993" y="1163565"/>
                  <a:pt x="4166485" y="1148937"/>
                  <a:pt x="4172130" y="1134826"/>
                </a:cubicBezTo>
                <a:close/>
                <a:moveTo>
                  <a:pt x="2709013" y="1121584"/>
                </a:moveTo>
                <a:lnTo>
                  <a:pt x="2700470" y="1133524"/>
                </a:lnTo>
                <a:lnTo>
                  <a:pt x="2689094" y="1160895"/>
                </a:lnTo>
                <a:lnTo>
                  <a:pt x="2687083" y="1166277"/>
                </a:lnTo>
                <a:lnTo>
                  <a:pt x="2692255" y="1159776"/>
                </a:lnTo>
                <a:lnTo>
                  <a:pt x="2694917" y="1155789"/>
                </a:lnTo>
                <a:lnTo>
                  <a:pt x="2695599" y="1154114"/>
                </a:lnTo>
                <a:close/>
                <a:moveTo>
                  <a:pt x="2673181" y="1120472"/>
                </a:moveTo>
                <a:lnTo>
                  <a:pt x="2672998" y="1120722"/>
                </a:lnTo>
                <a:lnTo>
                  <a:pt x="2668731" y="1131192"/>
                </a:lnTo>
                <a:lnTo>
                  <a:pt x="2669039" y="1130966"/>
                </a:lnTo>
                <a:close/>
                <a:moveTo>
                  <a:pt x="3602553" y="1119646"/>
                </a:moveTo>
                <a:lnTo>
                  <a:pt x="3590340" y="1148513"/>
                </a:lnTo>
                <a:cubicBezTo>
                  <a:pt x="3553742" y="1233661"/>
                  <a:pt x="3544158" y="1245500"/>
                  <a:pt x="3486330" y="1338026"/>
                </a:cubicBezTo>
                <a:lnTo>
                  <a:pt x="3481564" y="1345391"/>
                </a:lnTo>
                <a:lnTo>
                  <a:pt x="3481568" y="1345368"/>
                </a:lnTo>
                <a:cubicBezTo>
                  <a:pt x="3488448" y="1328060"/>
                  <a:pt x="3503264" y="1312627"/>
                  <a:pt x="3511731" y="1295693"/>
                </a:cubicBezTo>
                <a:close/>
                <a:moveTo>
                  <a:pt x="3293904" y="1118993"/>
                </a:moveTo>
                <a:lnTo>
                  <a:pt x="3289826" y="1126890"/>
                </a:lnTo>
                <a:cubicBezTo>
                  <a:pt x="3280865" y="1143528"/>
                  <a:pt x="3272299" y="1158736"/>
                  <a:pt x="3266197" y="1168693"/>
                </a:cubicBezTo>
                <a:lnTo>
                  <a:pt x="3243910" y="1199904"/>
                </a:lnTo>
                <a:lnTo>
                  <a:pt x="3245594" y="1196480"/>
                </a:lnTo>
                <a:lnTo>
                  <a:pt x="3249804" y="1187482"/>
                </a:lnTo>
                <a:close/>
                <a:moveTo>
                  <a:pt x="3321727" y="1118711"/>
                </a:moveTo>
                <a:lnTo>
                  <a:pt x="3320882" y="1122869"/>
                </a:lnTo>
                <a:lnTo>
                  <a:pt x="3310232" y="1142500"/>
                </a:lnTo>
                <a:lnTo>
                  <a:pt x="3312141" y="1138700"/>
                </a:lnTo>
                <a:close/>
                <a:moveTo>
                  <a:pt x="4160378" y="1118635"/>
                </a:moveTo>
                <a:cubicBezTo>
                  <a:pt x="4168781" y="1116070"/>
                  <a:pt x="4165768" y="1119661"/>
                  <a:pt x="4158923" y="1135348"/>
                </a:cubicBezTo>
                <a:lnTo>
                  <a:pt x="4148916" y="1162714"/>
                </a:lnTo>
                <a:lnTo>
                  <a:pt x="4132520" y="1147105"/>
                </a:lnTo>
                <a:lnTo>
                  <a:pt x="4124579" y="1150306"/>
                </a:lnTo>
                <a:lnTo>
                  <a:pt x="4138263" y="1126359"/>
                </a:lnTo>
                <a:cubicBezTo>
                  <a:pt x="4149122" y="1122740"/>
                  <a:pt x="4156177" y="1119918"/>
                  <a:pt x="4160378" y="1118635"/>
                </a:cubicBezTo>
                <a:close/>
                <a:moveTo>
                  <a:pt x="4248330" y="1117893"/>
                </a:moveTo>
                <a:lnTo>
                  <a:pt x="4244557" y="1132985"/>
                </a:lnTo>
                <a:lnTo>
                  <a:pt x="4238355" y="1137843"/>
                </a:lnTo>
                <a:close/>
                <a:moveTo>
                  <a:pt x="4083650" y="1117877"/>
                </a:moveTo>
                <a:lnTo>
                  <a:pt x="4084706" y="1119063"/>
                </a:lnTo>
                <a:lnTo>
                  <a:pt x="4067729" y="1156572"/>
                </a:lnTo>
                <a:lnTo>
                  <a:pt x="4053800" y="1182498"/>
                </a:lnTo>
                <a:lnTo>
                  <a:pt x="4078996" y="1126359"/>
                </a:lnTo>
                <a:lnTo>
                  <a:pt x="4082766" y="1117880"/>
                </a:lnTo>
                <a:close/>
                <a:moveTo>
                  <a:pt x="3241255" y="1117245"/>
                </a:moveTo>
                <a:lnTo>
                  <a:pt x="3240796" y="1117893"/>
                </a:lnTo>
                <a:cubicBezTo>
                  <a:pt x="3225642" y="1139784"/>
                  <a:pt x="3186063" y="1209187"/>
                  <a:pt x="3198464" y="1185626"/>
                </a:cubicBezTo>
                <a:lnTo>
                  <a:pt x="3228914" y="1132222"/>
                </a:lnTo>
                <a:lnTo>
                  <a:pt x="3230365" y="1130350"/>
                </a:lnTo>
                <a:close/>
                <a:moveTo>
                  <a:pt x="3327282" y="1115953"/>
                </a:moveTo>
                <a:lnTo>
                  <a:pt x="3327693" y="1121258"/>
                </a:lnTo>
                <a:cubicBezTo>
                  <a:pt x="3326839" y="1130643"/>
                  <a:pt x="3324501" y="1139836"/>
                  <a:pt x="3321015" y="1148879"/>
                </a:cubicBezTo>
                <a:lnTo>
                  <a:pt x="3305357" y="1174700"/>
                </a:lnTo>
                <a:lnTo>
                  <a:pt x="3291596" y="1194093"/>
                </a:lnTo>
                <a:lnTo>
                  <a:pt x="3286485" y="1204633"/>
                </a:lnTo>
                <a:lnTo>
                  <a:pt x="3277989" y="1214635"/>
                </a:lnTo>
                <a:lnTo>
                  <a:pt x="3266750" y="1237120"/>
                </a:lnTo>
                <a:lnTo>
                  <a:pt x="3260444" y="1248564"/>
                </a:lnTo>
                <a:lnTo>
                  <a:pt x="3273030" y="1220474"/>
                </a:lnTo>
                <a:lnTo>
                  <a:pt x="3264159" y="1230919"/>
                </a:lnTo>
                <a:lnTo>
                  <a:pt x="3266197" y="1227959"/>
                </a:lnTo>
                <a:lnTo>
                  <a:pt x="3278270" y="1208781"/>
                </a:lnTo>
                <a:lnTo>
                  <a:pt x="3279241" y="1206611"/>
                </a:lnTo>
                <a:lnTo>
                  <a:pt x="3281050" y="1201799"/>
                </a:lnTo>
                <a:lnTo>
                  <a:pt x="3283304" y="1199339"/>
                </a:lnTo>
                <a:lnTo>
                  <a:pt x="3282834" y="1201531"/>
                </a:lnTo>
                <a:lnTo>
                  <a:pt x="3304820" y="1166605"/>
                </a:lnTo>
                <a:close/>
                <a:moveTo>
                  <a:pt x="3025805" y="1112557"/>
                </a:moveTo>
                <a:lnTo>
                  <a:pt x="3012196" y="1134826"/>
                </a:lnTo>
                <a:cubicBezTo>
                  <a:pt x="3001307" y="1152019"/>
                  <a:pt x="2984440" y="1177456"/>
                  <a:pt x="2966001" y="1204905"/>
                </a:cubicBezTo>
                <a:lnTo>
                  <a:pt x="2944304" y="1236955"/>
                </a:lnTo>
                <a:lnTo>
                  <a:pt x="2944463" y="1236426"/>
                </a:lnTo>
                <a:lnTo>
                  <a:pt x="3020065" y="1119950"/>
                </a:lnTo>
                <a:close/>
                <a:moveTo>
                  <a:pt x="1768127" y="1111141"/>
                </a:moveTo>
                <a:cubicBezTo>
                  <a:pt x="1777546" y="1108759"/>
                  <a:pt x="1762936" y="1125357"/>
                  <a:pt x="1749720" y="1132561"/>
                </a:cubicBezTo>
                <a:lnTo>
                  <a:pt x="1743701" y="1134102"/>
                </a:lnTo>
                <a:lnTo>
                  <a:pt x="1766219" y="1111905"/>
                </a:lnTo>
                <a:close/>
                <a:moveTo>
                  <a:pt x="3326682" y="1108204"/>
                </a:moveTo>
                <a:lnTo>
                  <a:pt x="3326693" y="1108356"/>
                </a:lnTo>
                <a:lnTo>
                  <a:pt x="3321727" y="1118711"/>
                </a:lnTo>
                <a:lnTo>
                  <a:pt x="3322524" y="1114786"/>
                </a:lnTo>
                <a:close/>
                <a:moveTo>
                  <a:pt x="3324221" y="1106433"/>
                </a:moveTo>
                <a:lnTo>
                  <a:pt x="3322524" y="1114786"/>
                </a:lnTo>
                <a:lnTo>
                  <a:pt x="3283130" y="1177159"/>
                </a:lnTo>
                <a:cubicBezTo>
                  <a:pt x="3277050" y="1187498"/>
                  <a:pt x="3268435" y="1197922"/>
                  <a:pt x="3259268" y="1208414"/>
                </a:cubicBezTo>
                <a:lnTo>
                  <a:pt x="3257840" y="1210078"/>
                </a:lnTo>
                <a:lnTo>
                  <a:pt x="3283131" y="1168693"/>
                </a:lnTo>
                <a:cubicBezTo>
                  <a:pt x="3290853" y="1156883"/>
                  <a:pt x="3305492" y="1133165"/>
                  <a:pt x="3317230" y="1115792"/>
                </a:cubicBezTo>
                <a:close/>
                <a:moveTo>
                  <a:pt x="3289140" y="1103738"/>
                </a:moveTo>
                <a:lnTo>
                  <a:pt x="3287158" y="1107676"/>
                </a:lnTo>
                <a:lnTo>
                  <a:pt x="3249804" y="1187482"/>
                </a:lnTo>
                <a:lnTo>
                  <a:pt x="3232032" y="1215085"/>
                </a:lnTo>
                <a:lnTo>
                  <a:pt x="3223557" y="1228406"/>
                </a:lnTo>
                <a:lnTo>
                  <a:pt x="3220833" y="1232222"/>
                </a:lnTo>
                <a:lnTo>
                  <a:pt x="3233683" y="1207572"/>
                </a:lnTo>
                <a:cubicBezTo>
                  <a:pt x="3246193" y="1182605"/>
                  <a:pt x="3259088" y="1155608"/>
                  <a:pt x="3271213" y="1132671"/>
                </a:cubicBezTo>
                <a:lnTo>
                  <a:pt x="3279373" y="1118375"/>
                </a:lnTo>
                <a:close/>
                <a:moveTo>
                  <a:pt x="2725073" y="1099070"/>
                </a:moveTo>
                <a:lnTo>
                  <a:pt x="2723462" y="1101329"/>
                </a:lnTo>
                <a:lnTo>
                  <a:pt x="2722560" y="1105259"/>
                </a:lnTo>
                <a:lnTo>
                  <a:pt x="2712751" y="1129082"/>
                </a:lnTo>
                <a:lnTo>
                  <a:pt x="2719364" y="1119179"/>
                </a:lnTo>
                <a:lnTo>
                  <a:pt x="2722560" y="1105259"/>
                </a:lnTo>
                <a:lnTo>
                  <a:pt x="2724330" y="1100959"/>
                </a:lnTo>
                <a:close/>
                <a:moveTo>
                  <a:pt x="3325903" y="1098154"/>
                </a:moveTo>
                <a:lnTo>
                  <a:pt x="3326325" y="1103615"/>
                </a:lnTo>
                <a:lnTo>
                  <a:pt x="3324221" y="1106433"/>
                </a:lnTo>
                <a:close/>
                <a:moveTo>
                  <a:pt x="3332521" y="1096204"/>
                </a:moveTo>
                <a:lnTo>
                  <a:pt x="3327033" y="1107648"/>
                </a:lnTo>
                <a:lnTo>
                  <a:pt x="3326682" y="1108204"/>
                </a:lnTo>
                <a:lnTo>
                  <a:pt x="3326325" y="1103615"/>
                </a:lnTo>
                <a:lnTo>
                  <a:pt x="3331437" y="1096773"/>
                </a:lnTo>
                <a:close/>
                <a:moveTo>
                  <a:pt x="3334530" y="1095777"/>
                </a:moveTo>
                <a:lnTo>
                  <a:pt x="3333931" y="1100959"/>
                </a:lnTo>
                <a:lnTo>
                  <a:pt x="3327282" y="1115953"/>
                </a:lnTo>
                <a:lnTo>
                  <a:pt x="3326693" y="1108356"/>
                </a:lnTo>
                <a:lnTo>
                  <a:pt x="3327033" y="1107648"/>
                </a:lnTo>
                <a:close/>
                <a:moveTo>
                  <a:pt x="4239865" y="1092491"/>
                </a:moveTo>
                <a:lnTo>
                  <a:pt x="4239863" y="1092494"/>
                </a:lnTo>
                <a:lnTo>
                  <a:pt x="4239863" y="1092493"/>
                </a:lnTo>
                <a:close/>
                <a:moveTo>
                  <a:pt x="2748707" y="1089696"/>
                </a:moveTo>
                <a:lnTo>
                  <a:pt x="2733282" y="1113836"/>
                </a:lnTo>
                <a:lnTo>
                  <a:pt x="2732727" y="1114701"/>
                </a:lnTo>
                <a:lnTo>
                  <a:pt x="2707396" y="1185626"/>
                </a:lnTo>
                <a:lnTo>
                  <a:pt x="2703027" y="1195036"/>
                </a:lnTo>
                <a:lnTo>
                  <a:pt x="2698930" y="1202559"/>
                </a:lnTo>
                <a:cubicBezTo>
                  <a:pt x="2697717" y="1205472"/>
                  <a:pt x="2699280" y="1202716"/>
                  <a:pt x="2701423" y="1198493"/>
                </a:cubicBezTo>
                <a:lnTo>
                  <a:pt x="2703027" y="1195036"/>
                </a:lnTo>
                <a:lnTo>
                  <a:pt x="2730531" y="1144533"/>
                </a:lnTo>
                <a:cubicBezTo>
                  <a:pt x="2735847" y="1134882"/>
                  <a:pt x="2740647" y="1125129"/>
                  <a:pt x="2744118" y="1115101"/>
                </a:cubicBezTo>
                <a:close/>
                <a:moveTo>
                  <a:pt x="3354955" y="1088299"/>
                </a:moveTo>
                <a:lnTo>
                  <a:pt x="3352249" y="1101410"/>
                </a:lnTo>
                <a:cubicBezTo>
                  <a:pt x="3347845" y="1112362"/>
                  <a:pt x="3341711" y="1122892"/>
                  <a:pt x="3334801" y="1133206"/>
                </a:cubicBezTo>
                <a:lnTo>
                  <a:pt x="3329390" y="1140831"/>
                </a:lnTo>
                <a:lnTo>
                  <a:pt x="3330221" y="1139107"/>
                </a:lnTo>
                <a:close/>
                <a:moveTo>
                  <a:pt x="3300127" y="1087287"/>
                </a:moveTo>
                <a:lnTo>
                  <a:pt x="3299654" y="1087982"/>
                </a:lnTo>
                <a:lnTo>
                  <a:pt x="3289140" y="1103738"/>
                </a:lnTo>
                <a:lnTo>
                  <a:pt x="3292391" y="1097279"/>
                </a:lnTo>
                <a:close/>
                <a:moveTo>
                  <a:pt x="4245507" y="1084027"/>
                </a:moveTo>
                <a:lnTo>
                  <a:pt x="4244096" y="1088259"/>
                </a:lnTo>
                <a:lnTo>
                  <a:pt x="4239865" y="1092491"/>
                </a:lnTo>
                <a:close/>
                <a:moveTo>
                  <a:pt x="4078316" y="1083869"/>
                </a:moveTo>
                <a:lnTo>
                  <a:pt x="4078299" y="1084764"/>
                </a:lnTo>
                <a:lnTo>
                  <a:pt x="4065988" y="1112664"/>
                </a:lnTo>
                <a:cubicBezTo>
                  <a:pt x="4050522" y="1145111"/>
                  <a:pt x="4030926" y="1180712"/>
                  <a:pt x="3985863" y="1261826"/>
                </a:cubicBezTo>
                <a:lnTo>
                  <a:pt x="3942421" y="1334230"/>
                </a:lnTo>
                <a:lnTo>
                  <a:pt x="3949008" y="1319262"/>
                </a:lnTo>
                <a:lnTo>
                  <a:pt x="3951355" y="1314921"/>
                </a:lnTo>
                <a:cubicBezTo>
                  <a:pt x="3954365" y="1308970"/>
                  <a:pt x="3957387" y="1302620"/>
                  <a:pt x="3961049" y="1294735"/>
                </a:cubicBezTo>
                <a:lnTo>
                  <a:pt x="3961703" y="1293316"/>
                </a:lnTo>
                <a:lnTo>
                  <a:pt x="3968930" y="1278759"/>
                </a:lnTo>
                <a:cubicBezTo>
                  <a:pt x="3994789" y="1229198"/>
                  <a:pt x="4041712" y="1159242"/>
                  <a:pt x="4072247" y="1098402"/>
                </a:cubicBezTo>
                <a:close/>
                <a:moveTo>
                  <a:pt x="4264173" y="1079953"/>
                </a:moveTo>
                <a:lnTo>
                  <a:pt x="4259981" y="1096848"/>
                </a:lnTo>
                <a:cubicBezTo>
                  <a:pt x="4255888" y="1103787"/>
                  <a:pt x="4250733" y="1110684"/>
                  <a:pt x="4248330" y="1117893"/>
                </a:cubicBezTo>
                <a:cubicBezTo>
                  <a:pt x="4251153" y="1109427"/>
                  <a:pt x="4258541" y="1093571"/>
                  <a:pt x="4263646" y="1081410"/>
                </a:cubicBezTo>
                <a:close/>
                <a:moveTo>
                  <a:pt x="4248936" y="1078883"/>
                </a:moveTo>
                <a:lnTo>
                  <a:pt x="4245507" y="1084027"/>
                </a:lnTo>
                <a:lnTo>
                  <a:pt x="4246822" y="1080081"/>
                </a:lnTo>
                <a:close/>
                <a:moveTo>
                  <a:pt x="3316147" y="1077612"/>
                </a:moveTo>
                <a:lnTo>
                  <a:pt x="3310388" y="1089888"/>
                </a:lnTo>
                <a:cubicBezTo>
                  <a:pt x="3306533" y="1097690"/>
                  <a:pt x="3302807" y="1104806"/>
                  <a:pt x="3300064" y="1109425"/>
                </a:cubicBezTo>
                <a:lnTo>
                  <a:pt x="3293904" y="1118993"/>
                </a:lnTo>
                <a:lnTo>
                  <a:pt x="3315057" y="1078022"/>
                </a:lnTo>
                <a:close/>
                <a:moveTo>
                  <a:pt x="4225408" y="1077543"/>
                </a:moveTo>
                <a:lnTo>
                  <a:pt x="4221305" y="1089662"/>
                </a:lnTo>
                <a:cubicBezTo>
                  <a:pt x="4216448" y="1101985"/>
                  <a:pt x="4209311" y="1118073"/>
                  <a:pt x="4205997" y="1126359"/>
                </a:cubicBezTo>
                <a:lnTo>
                  <a:pt x="4198355" y="1145166"/>
                </a:lnTo>
                <a:lnTo>
                  <a:pt x="4194019" y="1152460"/>
                </a:lnTo>
                <a:lnTo>
                  <a:pt x="4188367" y="1162861"/>
                </a:lnTo>
                <a:lnTo>
                  <a:pt x="4190749" y="1154610"/>
                </a:lnTo>
                <a:lnTo>
                  <a:pt x="4190757" y="1154584"/>
                </a:lnTo>
                <a:lnTo>
                  <a:pt x="4190758" y="1154578"/>
                </a:lnTo>
                <a:lnTo>
                  <a:pt x="4197530" y="1143293"/>
                </a:lnTo>
                <a:cubicBezTo>
                  <a:pt x="4204477" y="1129399"/>
                  <a:pt x="4212478" y="1103584"/>
                  <a:pt x="4221725" y="1083970"/>
                </a:cubicBezTo>
                <a:close/>
                <a:moveTo>
                  <a:pt x="2710567" y="1074012"/>
                </a:moveTo>
                <a:lnTo>
                  <a:pt x="2688180" y="1100015"/>
                </a:lnTo>
                <a:lnTo>
                  <a:pt x="2675252" y="1117646"/>
                </a:lnTo>
                <a:lnTo>
                  <a:pt x="2669724" y="1130461"/>
                </a:lnTo>
                <a:lnTo>
                  <a:pt x="2677332" y="1124858"/>
                </a:lnTo>
                <a:cubicBezTo>
                  <a:pt x="2680965" y="1121718"/>
                  <a:pt x="2685004" y="1117883"/>
                  <a:pt x="2688615" y="1114182"/>
                </a:cubicBezTo>
                <a:lnTo>
                  <a:pt x="2695929" y="1105894"/>
                </a:lnTo>
                <a:close/>
                <a:moveTo>
                  <a:pt x="4258971" y="1073872"/>
                </a:moveTo>
                <a:lnTo>
                  <a:pt x="4255972" y="1082186"/>
                </a:lnTo>
                <a:cubicBezTo>
                  <a:pt x="4250716" y="1094128"/>
                  <a:pt x="4242913" y="1109506"/>
                  <a:pt x="4239863" y="1117893"/>
                </a:cubicBezTo>
                <a:cubicBezTo>
                  <a:pt x="4234948" y="1131409"/>
                  <a:pt x="4231609" y="1140275"/>
                  <a:pt x="4229075" y="1146578"/>
                </a:cubicBezTo>
                <a:lnTo>
                  <a:pt x="4223124" y="1159852"/>
                </a:lnTo>
                <a:lnTo>
                  <a:pt x="4223097" y="1159905"/>
                </a:lnTo>
                <a:lnTo>
                  <a:pt x="4217343" y="1170315"/>
                </a:lnTo>
                <a:cubicBezTo>
                  <a:pt x="4214938" y="1174706"/>
                  <a:pt x="4211793" y="1180706"/>
                  <a:pt x="4207138" y="1190400"/>
                </a:cubicBezTo>
                <a:lnTo>
                  <a:pt x="4197790" y="1210470"/>
                </a:lnTo>
                <a:lnTo>
                  <a:pt x="4195965" y="1214056"/>
                </a:lnTo>
                <a:cubicBezTo>
                  <a:pt x="4191287" y="1222936"/>
                  <a:pt x="4194666" y="1214399"/>
                  <a:pt x="4121330" y="1354959"/>
                </a:cubicBezTo>
                <a:lnTo>
                  <a:pt x="4110445" y="1376729"/>
                </a:lnTo>
                <a:lnTo>
                  <a:pt x="4075876" y="1415621"/>
                </a:lnTo>
                <a:lnTo>
                  <a:pt x="4084318" y="1404450"/>
                </a:lnTo>
                <a:cubicBezTo>
                  <a:pt x="4105412" y="1376774"/>
                  <a:pt x="4087582" y="1401301"/>
                  <a:pt x="4109348" y="1360067"/>
                </a:cubicBezTo>
                <a:lnTo>
                  <a:pt x="4121330" y="1338026"/>
                </a:lnTo>
                <a:lnTo>
                  <a:pt x="4104396" y="1363426"/>
                </a:lnTo>
                <a:cubicBezTo>
                  <a:pt x="4091993" y="1382918"/>
                  <a:pt x="4086124" y="1392539"/>
                  <a:pt x="4080998" y="1402002"/>
                </a:cubicBezTo>
                <a:lnTo>
                  <a:pt x="4078743" y="1406393"/>
                </a:lnTo>
                <a:lnTo>
                  <a:pt x="4078997" y="1405759"/>
                </a:lnTo>
                <a:lnTo>
                  <a:pt x="4147817" y="1268117"/>
                </a:lnTo>
                <a:lnTo>
                  <a:pt x="4172130" y="1227959"/>
                </a:lnTo>
                <a:cubicBezTo>
                  <a:pt x="4188262" y="1199418"/>
                  <a:pt x="4192841" y="1189644"/>
                  <a:pt x="4196390" y="1180253"/>
                </a:cubicBezTo>
                <a:lnTo>
                  <a:pt x="4200110" y="1170038"/>
                </a:lnTo>
                <a:lnTo>
                  <a:pt x="4205996" y="1160226"/>
                </a:lnTo>
                <a:cubicBezTo>
                  <a:pt x="4212794" y="1146632"/>
                  <a:pt x="4216757" y="1131781"/>
                  <a:pt x="4222930" y="1117893"/>
                </a:cubicBezTo>
                <a:lnTo>
                  <a:pt x="4231398" y="1100958"/>
                </a:lnTo>
                <a:lnTo>
                  <a:pt x="4239863" y="1092494"/>
                </a:lnTo>
                <a:lnTo>
                  <a:pt x="4228122" y="1118832"/>
                </a:lnTo>
                <a:lnTo>
                  <a:pt x="4226980" y="1122432"/>
                </a:lnTo>
                <a:lnTo>
                  <a:pt x="4214463" y="1143293"/>
                </a:lnTo>
                <a:cubicBezTo>
                  <a:pt x="4201071" y="1171194"/>
                  <a:pt x="4188941" y="1199687"/>
                  <a:pt x="4176700" y="1228125"/>
                </a:cubicBezTo>
                <a:lnTo>
                  <a:pt x="4145446" y="1296835"/>
                </a:lnTo>
                <a:lnTo>
                  <a:pt x="4140046" y="1305945"/>
                </a:lnTo>
                <a:lnTo>
                  <a:pt x="4121334" y="1338020"/>
                </a:lnTo>
                <a:lnTo>
                  <a:pt x="4138263" y="1312626"/>
                </a:lnTo>
                <a:lnTo>
                  <a:pt x="4145446" y="1296835"/>
                </a:lnTo>
                <a:lnTo>
                  <a:pt x="4163776" y="1265911"/>
                </a:lnTo>
                <a:cubicBezTo>
                  <a:pt x="4180140" y="1237884"/>
                  <a:pt x="4196467" y="1208495"/>
                  <a:pt x="4205996" y="1185626"/>
                </a:cubicBezTo>
                <a:cubicBezTo>
                  <a:pt x="4215874" y="1161921"/>
                  <a:pt x="4218872" y="1149573"/>
                  <a:pt x="4222137" y="1137684"/>
                </a:cubicBezTo>
                <a:lnTo>
                  <a:pt x="4226980" y="1122432"/>
                </a:lnTo>
                <a:lnTo>
                  <a:pt x="4239863" y="1100959"/>
                </a:lnTo>
                <a:lnTo>
                  <a:pt x="4244096" y="1088259"/>
                </a:lnTo>
                <a:lnTo>
                  <a:pt x="4258162" y="1074195"/>
                </a:lnTo>
                <a:close/>
                <a:moveTo>
                  <a:pt x="3274097" y="1073201"/>
                </a:moveTo>
                <a:cubicBezTo>
                  <a:pt x="3276103" y="1071158"/>
                  <a:pt x="3276605" y="1071480"/>
                  <a:pt x="3274664" y="1075559"/>
                </a:cubicBezTo>
                <a:lnTo>
                  <a:pt x="3271951" y="1080750"/>
                </a:lnTo>
                <a:lnTo>
                  <a:pt x="3268097" y="1084943"/>
                </a:lnTo>
                <a:lnTo>
                  <a:pt x="3241255" y="1117245"/>
                </a:lnTo>
                <a:lnTo>
                  <a:pt x="3251521" y="1102715"/>
                </a:lnTo>
                <a:cubicBezTo>
                  <a:pt x="3260049" y="1090836"/>
                  <a:pt x="3270082" y="1077287"/>
                  <a:pt x="3274097" y="1073201"/>
                </a:cubicBezTo>
                <a:close/>
                <a:moveTo>
                  <a:pt x="4249271" y="1072738"/>
                </a:moveTo>
                <a:lnTo>
                  <a:pt x="4246822" y="1080081"/>
                </a:lnTo>
                <a:lnTo>
                  <a:pt x="4239863" y="1084026"/>
                </a:lnTo>
                <a:lnTo>
                  <a:pt x="4231398" y="1100958"/>
                </a:lnTo>
                <a:lnTo>
                  <a:pt x="4231396" y="1100959"/>
                </a:lnTo>
                <a:cubicBezTo>
                  <a:pt x="4225752" y="1112248"/>
                  <a:pt x="4219590" y="1123292"/>
                  <a:pt x="4214464" y="1134826"/>
                </a:cubicBezTo>
                <a:cubicBezTo>
                  <a:pt x="4208459" y="1148337"/>
                  <a:pt x="4204827" y="1157345"/>
                  <a:pt x="4202254" y="1164150"/>
                </a:cubicBezTo>
                <a:lnTo>
                  <a:pt x="4200110" y="1170038"/>
                </a:lnTo>
                <a:lnTo>
                  <a:pt x="4180596" y="1202559"/>
                </a:lnTo>
                <a:lnTo>
                  <a:pt x="4147817" y="1268117"/>
                </a:lnTo>
                <a:lnTo>
                  <a:pt x="4140718" y="1279844"/>
                </a:lnTo>
                <a:lnTo>
                  <a:pt x="4172130" y="1211026"/>
                </a:lnTo>
                <a:cubicBezTo>
                  <a:pt x="4175640" y="1200498"/>
                  <a:pt x="4178648" y="1191442"/>
                  <a:pt x="4181216" y="1183685"/>
                </a:cubicBezTo>
                <a:lnTo>
                  <a:pt x="4187644" y="1164191"/>
                </a:lnTo>
                <a:lnTo>
                  <a:pt x="4188367" y="1162861"/>
                </a:lnTo>
                <a:lnTo>
                  <a:pt x="4188191" y="1163469"/>
                </a:lnTo>
                <a:cubicBezTo>
                  <a:pt x="4186179" y="1171381"/>
                  <a:pt x="4186910" y="1172772"/>
                  <a:pt x="4198023" y="1145986"/>
                </a:cubicBezTo>
                <a:lnTo>
                  <a:pt x="4198355" y="1145166"/>
                </a:lnTo>
                <a:lnTo>
                  <a:pt x="4201513" y="1139855"/>
                </a:lnTo>
                <a:cubicBezTo>
                  <a:pt x="4211773" y="1124050"/>
                  <a:pt x="4197276" y="1156624"/>
                  <a:pt x="4222930" y="1092493"/>
                </a:cubicBezTo>
                <a:close/>
                <a:moveTo>
                  <a:pt x="4256796" y="1067093"/>
                </a:moveTo>
                <a:cubicBezTo>
                  <a:pt x="4260367" y="1064416"/>
                  <a:pt x="4261474" y="1065203"/>
                  <a:pt x="4261033" y="1068153"/>
                </a:cubicBezTo>
                <a:lnTo>
                  <a:pt x="4259245" y="1073112"/>
                </a:lnTo>
                <a:lnTo>
                  <a:pt x="4258162" y="1074195"/>
                </a:lnTo>
                <a:lnTo>
                  <a:pt x="4254927" y="1075487"/>
                </a:lnTo>
                <a:lnTo>
                  <a:pt x="4248936" y="1078883"/>
                </a:lnTo>
                <a:close/>
                <a:moveTo>
                  <a:pt x="4265264" y="1067092"/>
                </a:moveTo>
                <a:cubicBezTo>
                  <a:pt x="4268420" y="1063938"/>
                  <a:pt x="4269291" y="1064477"/>
                  <a:pt x="4268736" y="1067325"/>
                </a:cubicBezTo>
                <a:lnTo>
                  <a:pt x="4264173" y="1079953"/>
                </a:lnTo>
                <a:lnTo>
                  <a:pt x="4265263" y="1075559"/>
                </a:lnTo>
                <a:cubicBezTo>
                  <a:pt x="4264722" y="1073395"/>
                  <a:pt x="4263393" y="1072665"/>
                  <a:pt x="4261572" y="1072832"/>
                </a:cubicBezTo>
                <a:lnTo>
                  <a:pt x="4258971" y="1073872"/>
                </a:lnTo>
                <a:lnTo>
                  <a:pt x="4259245" y="1073112"/>
                </a:lnTo>
                <a:close/>
                <a:moveTo>
                  <a:pt x="2646577" y="1065485"/>
                </a:moveTo>
                <a:lnTo>
                  <a:pt x="2639995" y="1075501"/>
                </a:lnTo>
                <a:lnTo>
                  <a:pt x="2644485" y="1067189"/>
                </a:lnTo>
                <a:close/>
                <a:moveTo>
                  <a:pt x="3065565" y="1064935"/>
                </a:moveTo>
                <a:cubicBezTo>
                  <a:pt x="3064295" y="1065112"/>
                  <a:pt x="3060786" y="1068410"/>
                  <a:pt x="3054530" y="1075559"/>
                </a:cubicBezTo>
                <a:lnTo>
                  <a:pt x="3025805" y="1112557"/>
                </a:lnTo>
                <a:lnTo>
                  <a:pt x="3030384" y="1105064"/>
                </a:lnTo>
                <a:lnTo>
                  <a:pt x="3023452" y="1114733"/>
                </a:lnTo>
                <a:lnTo>
                  <a:pt x="3020065" y="1119950"/>
                </a:lnTo>
                <a:lnTo>
                  <a:pt x="3015437" y="1125913"/>
                </a:lnTo>
                <a:lnTo>
                  <a:pt x="2998408" y="1149663"/>
                </a:lnTo>
                <a:lnTo>
                  <a:pt x="2962569" y="1204369"/>
                </a:lnTo>
                <a:lnTo>
                  <a:pt x="2911132" y="1284460"/>
                </a:lnTo>
                <a:lnTo>
                  <a:pt x="2911789" y="1284985"/>
                </a:lnTo>
                <a:lnTo>
                  <a:pt x="2944304" y="1236955"/>
                </a:lnTo>
                <a:lnTo>
                  <a:pt x="2941026" y="1247831"/>
                </a:lnTo>
                <a:cubicBezTo>
                  <a:pt x="2939586" y="1252285"/>
                  <a:pt x="2938001" y="1257066"/>
                  <a:pt x="2936707" y="1261194"/>
                </a:cubicBezTo>
                <a:lnTo>
                  <a:pt x="2935665" y="1265045"/>
                </a:lnTo>
                <a:lnTo>
                  <a:pt x="2935894" y="1264818"/>
                </a:lnTo>
                <a:lnTo>
                  <a:pt x="2952005" y="1246674"/>
                </a:lnTo>
                <a:lnTo>
                  <a:pt x="2955462" y="1241574"/>
                </a:lnTo>
                <a:cubicBezTo>
                  <a:pt x="3000133" y="1175189"/>
                  <a:pt x="3073178" y="1063872"/>
                  <a:pt x="3065565" y="1064935"/>
                </a:cubicBezTo>
                <a:close/>
                <a:moveTo>
                  <a:pt x="4017982" y="1063597"/>
                </a:moveTo>
                <a:lnTo>
                  <a:pt x="3994174" y="1131282"/>
                </a:lnTo>
                <a:cubicBezTo>
                  <a:pt x="3977705" y="1175342"/>
                  <a:pt x="3962159" y="1211301"/>
                  <a:pt x="3946238" y="1243097"/>
                </a:cubicBezTo>
                <a:lnTo>
                  <a:pt x="3935722" y="1262581"/>
                </a:lnTo>
                <a:lnTo>
                  <a:pt x="3918836" y="1290988"/>
                </a:lnTo>
                <a:cubicBezTo>
                  <a:pt x="3899521" y="1320755"/>
                  <a:pt x="3877151" y="1350680"/>
                  <a:pt x="3833463" y="1414226"/>
                </a:cubicBezTo>
                <a:cubicBezTo>
                  <a:pt x="3830782" y="1418126"/>
                  <a:pt x="3830488" y="1417954"/>
                  <a:pt x="3831691" y="1415238"/>
                </a:cubicBezTo>
                <a:lnTo>
                  <a:pt x="3838570" y="1401639"/>
                </a:lnTo>
                <a:lnTo>
                  <a:pt x="3849413" y="1384332"/>
                </a:lnTo>
                <a:lnTo>
                  <a:pt x="3873270" y="1335514"/>
                </a:lnTo>
                <a:lnTo>
                  <a:pt x="3897572" y="1288431"/>
                </a:lnTo>
                <a:lnTo>
                  <a:pt x="3960463" y="1177159"/>
                </a:lnTo>
                <a:cubicBezTo>
                  <a:pt x="4023727" y="1057661"/>
                  <a:pt x="3988896" y="1099752"/>
                  <a:pt x="4012788" y="1070072"/>
                </a:cubicBezTo>
                <a:close/>
                <a:moveTo>
                  <a:pt x="2750731" y="1062908"/>
                </a:moveTo>
                <a:lnTo>
                  <a:pt x="2749339" y="1064885"/>
                </a:lnTo>
                <a:lnTo>
                  <a:pt x="2744289" y="1075347"/>
                </a:lnTo>
                <a:lnTo>
                  <a:pt x="2735763" y="1094619"/>
                </a:lnTo>
                <a:lnTo>
                  <a:pt x="2744655" y="1081303"/>
                </a:lnTo>
                <a:lnTo>
                  <a:pt x="2749730" y="1067093"/>
                </a:lnTo>
                <a:close/>
                <a:moveTo>
                  <a:pt x="2751160" y="1061109"/>
                </a:moveTo>
                <a:lnTo>
                  <a:pt x="2751073" y="1061292"/>
                </a:lnTo>
                <a:lnTo>
                  <a:pt x="2751138" y="1061205"/>
                </a:lnTo>
                <a:close/>
                <a:moveTo>
                  <a:pt x="3886200" y="1059521"/>
                </a:moveTo>
                <a:cubicBezTo>
                  <a:pt x="3890991" y="1060197"/>
                  <a:pt x="3880124" y="1083844"/>
                  <a:pt x="3864274" y="1114480"/>
                </a:cubicBezTo>
                <a:lnTo>
                  <a:pt x="3835290" y="1168738"/>
                </a:lnTo>
                <a:lnTo>
                  <a:pt x="3804919" y="1208909"/>
                </a:lnTo>
                <a:cubicBezTo>
                  <a:pt x="3784880" y="1236993"/>
                  <a:pt x="3765888" y="1265782"/>
                  <a:pt x="3748796" y="1295693"/>
                </a:cubicBezTo>
                <a:lnTo>
                  <a:pt x="3718695" y="1348370"/>
                </a:lnTo>
                <a:lnTo>
                  <a:pt x="3816530" y="1160226"/>
                </a:lnTo>
                <a:lnTo>
                  <a:pt x="3846163" y="1096726"/>
                </a:lnTo>
                <a:lnTo>
                  <a:pt x="3875796" y="1067093"/>
                </a:lnTo>
                <a:cubicBezTo>
                  <a:pt x="3881268" y="1061622"/>
                  <a:pt x="3884603" y="1059295"/>
                  <a:pt x="3886200" y="1059521"/>
                </a:cubicBezTo>
                <a:close/>
                <a:moveTo>
                  <a:pt x="2818601" y="1058308"/>
                </a:moveTo>
                <a:cubicBezTo>
                  <a:pt x="2819356" y="1061093"/>
                  <a:pt x="2818971" y="1071603"/>
                  <a:pt x="2817463" y="1075559"/>
                </a:cubicBezTo>
                <a:lnTo>
                  <a:pt x="2796420" y="1125537"/>
                </a:lnTo>
                <a:lnTo>
                  <a:pt x="2796355" y="1125389"/>
                </a:lnTo>
                <a:cubicBezTo>
                  <a:pt x="2793295" y="1125019"/>
                  <a:pt x="2789614" y="1135520"/>
                  <a:pt x="2784916" y="1151043"/>
                </a:cubicBezTo>
                <a:lnTo>
                  <a:pt x="2783045" y="1157306"/>
                </a:lnTo>
                <a:lnTo>
                  <a:pt x="2780368" y="1163664"/>
                </a:lnTo>
                <a:lnTo>
                  <a:pt x="2788388" y="1140083"/>
                </a:lnTo>
                <a:cubicBezTo>
                  <a:pt x="2799482" y="1107868"/>
                  <a:pt x="2809934" y="1078206"/>
                  <a:pt x="2817464" y="1058626"/>
                </a:cubicBezTo>
                <a:cubicBezTo>
                  <a:pt x="2817970" y="1057309"/>
                  <a:pt x="2818349" y="1057379"/>
                  <a:pt x="2818601" y="1058308"/>
                </a:cubicBezTo>
                <a:close/>
                <a:moveTo>
                  <a:pt x="3357388" y="1057976"/>
                </a:moveTo>
                <a:lnTo>
                  <a:pt x="3357644" y="1059179"/>
                </a:lnTo>
                <a:lnTo>
                  <a:pt x="3334530" y="1095777"/>
                </a:lnTo>
                <a:lnTo>
                  <a:pt x="3334607" y="1095110"/>
                </a:lnTo>
                <a:lnTo>
                  <a:pt x="3332521" y="1096204"/>
                </a:lnTo>
                <a:lnTo>
                  <a:pt x="3334318" y="1092459"/>
                </a:lnTo>
                <a:cubicBezTo>
                  <a:pt x="3344803" y="1071161"/>
                  <a:pt x="3353631" y="1055426"/>
                  <a:pt x="3357388" y="1057976"/>
                </a:cubicBezTo>
                <a:close/>
                <a:moveTo>
                  <a:pt x="3315546" y="1055026"/>
                </a:moveTo>
                <a:lnTo>
                  <a:pt x="3305509" y="1071209"/>
                </a:lnTo>
                <a:lnTo>
                  <a:pt x="3292391" y="1097279"/>
                </a:lnTo>
                <a:lnTo>
                  <a:pt x="3288679" y="1102072"/>
                </a:lnTo>
                <a:lnTo>
                  <a:pt x="3279373" y="1118375"/>
                </a:lnTo>
                <a:lnTo>
                  <a:pt x="3267727" y="1135829"/>
                </a:lnTo>
                <a:lnTo>
                  <a:pt x="3287419" y="1100320"/>
                </a:lnTo>
                <a:lnTo>
                  <a:pt x="3299419" y="1076705"/>
                </a:lnTo>
                <a:close/>
                <a:moveTo>
                  <a:pt x="4090783" y="1054021"/>
                </a:moveTo>
                <a:lnTo>
                  <a:pt x="4078316" y="1083869"/>
                </a:lnTo>
                <a:lnTo>
                  <a:pt x="4078366" y="1081326"/>
                </a:lnTo>
                <a:cubicBezTo>
                  <a:pt x="4078039" y="1079557"/>
                  <a:pt x="4078470" y="1076955"/>
                  <a:pt x="4083079" y="1067967"/>
                </a:cubicBezTo>
                <a:close/>
                <a:moveTo>
                  <a:pt x="2800335" y="1050865"/>
                </a:moveTo>
                <a:lnTo>
                  <a:pt x="2774598" y="1144165"/>
                </a:lnTo>
                <a:lnTo>
                  <a:pt x="2757333" y="1172427"/>
                </a:lnTo>
                <a:lnTo>
                  <a:pt x="2777032" y="1109322"/>
                </a:lnTo>
                <a:lnTo>
                  <a:pt x="2786534" y="1079993"/>
                </a:lnTo>
                <a:lnTo>
                  <a:pt x="2790868" y="1072922"/>
                </a:lnTo>
                <a:close/>
                <a:moveTo>
                  <a:pt x="3328216" y="1049377"/>
                </a:moveTo>
                <a:lnTo>
                  <a:pt x="3325857" y="1055287"/>
                </a:lnTo>
                <a:lnTo>
                  <a:pt x="3315839" y="1076507"/>
                </a:lnTo>
                <a:lnTo>
                  <a:pt x="3315057" y="1078022"/>
                </a:lnTo>
                <a:lnTo>
                  <a:pt x="3304121" y="1082131"/>
                </a:lnTo>
                <a:lnTo>
                  <a:pt x="3300127" y="1087287"/>
                </a:lnTo>
                <a:lnTo>
                  <a:pt x="3325464" y="1050158"/>
                </a:lnTo>
                <a:cubicBezTo>
                  <a:pt x="3328532" y="1045748"/>
                  <a:pt x="3329164" y="1046092"/>
                  <a:pt x="3328216" y="1049377"/>
                </a:cubicBezTo>
                <a:close/>
                <a:moveTo>
                  <a:pt x="3822113" y="1047473"/>
                </a:moveTo>
                <a:lnTo>
                  <a:pt x="3731863" y="1244893"/>
                </a:lnTo>
                <a:cubicBezTo>
                  <a:pt x="3711846" y="1285761"/>
                  <a:pt x="3688083" y="1324733"/>
                  <a:pt x="3664130" y="1363426"/>
                </a:cubicBezTo>
                <a:cubicBezTo>
                  <a:pt x="3657741" y="1373748"/>
                  <a:pt x="3644767" y="1394143"/>
                  <a:pt x="3634585" y="1409169"/>
                </a:cubicBezTo>
                <a:lnTo>
                  <a:pt x="3627736" y="1418628"/>
                </a:lnTo>
                <a:lnTo>
                  <a:pt x="3621910" y="1422481"/>
                </a:lnTo>
                <a:lnTo>
                  <a:pt x="3653920" y="1362557"/>
                </a:lnTo>
                <a:cubicBezTo>
                  <a:pt x="3665789" y="1343091"/>
                  <a:pt x="3678242" y="1323915"/>
                  <a:pt x="3689530" y="1304159"/>
                </a:cubicBezTo>
                <a:cubicBezTo>
                  <a:pt x="3713954" y="1261418"/>
                  <a:pt x="3736531" y="1217674"/>
                  <a:pt x="3758648" y="1173678"/>
                </a:cubicBezTo>
                <a:lnTo>
                  <a:pt x="3815819" y="1059949"/>
                </a:lnTo>
                <a:lnTo>
                  <a:pt x="3816531" y="1058626"/>
                </a:lnTo>
                <a:close/>
                <a:moveTo>
                  <a:pt x="3322103" y="1046212"/>
                </a:moveTo>
                <a:lnTo>
                  <a:pt x="3315546" y="1055026"/>
                </a:lnTo>
                <a:lnTo>
                  <a:pt x="3320359" y="1047264"/>
                </a:lnTo>
                <a:close/>
                <a:moveTo>
                  <a:pt x="3039889" y="1043642"/>
                </a:moveTo>
                <a:lnTo>
                  <a:pt x="3009805" y="1089419"/>
                </a:lnTo>
                <a:lnTo>
                  <a:pt x="3003162" y="1099444"/>
                </a:lnTo>
                <a:lnTo>
                  <a:pt x="3000157" y="1104786"/>
                </a:lnTo>
                <a:cubicBezTo>
                  <a:pt x="2983689" y="1132858"/>
                  <a:pt x="2968775" y="1155571"/>
                  <a:pt x="2956806" y="1169429"/>
                </a:cubicBezTo>
                <a:lnTo>
                  <a:pt x="2956769" y="1169461"/>
                </a:lnTo>
                <a:lnTo>
                  <a:pt x="2928198" y="1212581"/>
                </a:lnTo>
                <a:lnTo>
                  <a:pt x="2868557" y="1302355"/>
                </a:lnTo>
                <a:lnTo>
                  <a:pt x="2855770" y="1324323"/>
                </a:lnTo>
                <a:lnTo>
                  <a:pt x="2851330" y="1329559"/>
                </a:lnTo>
                <a:cubicBezTo>
                  <a:pt x="2847497" y="1334572"/>
                  <a:pt x="2839798" y="1352010"/>
                  <a:pt x="2842863" y="1346493"/>
                </a:cubicBezTo>
                <a:lnTo>
                  <a:pt x="2855770" y="1324323"/>
                </a:lnTo>
                <a:lnTo>
                  <a:pt x="2904056" y="1267364"/>
                </a:lnTo>
                <a:lnTo>
                  <a:pt x="2942257" y="1216711"/>
                </a:lnTo>
                <a:lnTo>
                  <a:pt x="2947398" y="1207388"/>
                </a:lnTo>
                <a:lnTo>
                  <a:pt x="2978361" y="1156084"/>
                </a:lnTo>
                <a:close/>
                <a:moveTo>
                  <a:pt x="3330720" y="1043258"/>
                </a:moveTo>
                <a:lnTo>
                  <a:pt x="3333931" y="1058625"/>
                </a:lnTo>
                <a:lnTo>
                  <a:pt x="3325903" y="1098154"/>
                </a:lnTo>
                <a:lnTo>
                  <a:pt x="3325463" y="1092493"/>
                </a:lnTo>
                <a:cubicBezTo>
                  <a:pt x="3323256" y="1083660"/>
                  <a:pt x="3320277" y="1078889"/>
                  <a:pt x="3316670" y="1077415"/>
                </a:cubicBezTo>
                <a:lnTo>
                  <a:pt x="3316147" y="1077612"/>
                </a:lnTo>
                <a:lnTo>
                  <a:pt x="3321482" y="1066246"/>
                </a:lnTo>
                <a:lnTo>
                  <a:pt x="3325857" y="1055287"/>
                </a:lnTo>
                <a:lnTo>
                  <a:pt x="3325868" y="1055261"/>
                </a:lnTo>
                <a:close/>
                <a:moveTo>
                  <a:pt x="3311096" y="1042139"/>
                </a:moveTo>
                <a:cubicBezTo>
                  <a:pt x="3314476" y="1042627"/>
                  <a:pt x="3310451" y="1053942"/>
                  <a:pt x="3302308" y="1071018"/>
                </a:cubicBezTo>
                <a:lnTo>
                  <a:pt x="3299419" y="1076705"/>
                </a:lnTo>
                <a:lnTo>
                  <a:pt x="3294315" y="1083568"/>
                </a:lnTo>
                <a:cubicBezTo>
                  <a:pt x="3259288" y="1132543"/>
                  <a:pt x="3214771" y="1199416"/>
                  <a:pt x="3180057" y="1253553"/>
                </a:cubicBezTo>
                <a:lnTo>
                  <a:pt x="3175413" y="1260921"/>
                </a:lnTo>
                <a:lnTo>
                  <a:pt x="3216777" y="1186326"/>
                </a:lnTo>
                <a:lnTo>
                  <a:pt x="3271951" y="1080750"/>
                </a:lnTo>
                <a:lnTo>
                  <a:pt x="3300064" y="1050159"/>
                </a:lnTo>
                <a:cubicBezTo>
                  <a:pt x="3305866" y="1044357"/>
                  <a:pt x="3309407" y="1041895"/>
                  <a:pt x="3311096" y="1042139"/>
                </a:cubicBezTo>
                <a:close/>
                <a:moveTo>
                  <a:pt x="2747463" y="1041871"/>
                </a:moveTo>
                <a:lnTo>
                  <a:pt x="2732212" y="1065722"/>
                </a:lnTo>
                <a:lnTo>
                  <a:pt x="2730987" y="1068561"/>
                </a:lnTo>
                <a:lnTo>
                  <a:pt x="2731318" y="1067121"/>
                </a:lnTo>
                <a:lnTo>
                  <a:pt x="2723726" y="1078993"/>
                </a:lnTo>
                <a:lnTo>
                  <a:pt x="2710534" y="1109310"/>
                </a:lnTo>
                <a:lnTo>
                  <a:pt x="2701195" y="1131780"/>
                </a:lnTo>
                <a:lnTo>
                  <a:pt x="2710106" y="1118930"/>
                </a:lnTo>
                <a:lnTo>
                  <a:pt x="2728466" y="1074404"/>
                </a:lnTo>
                <a:lnTo>
                  <a:pt x="2730987" y="1068561"/>
                </a:lnTo>
                <a:lnTo>
                  <a:pt x="2724031" y="1098851"/>
                </a:lnTo>
                <a:lnTo>
                  <a:pt x="2726640" y="1095090"/>
                </a:lnTo>
                <a:lnTo>
                  <a:pt x="2736796" y="1069281"/>
                </a:lnTo>
                <a:close/>
                <a:moveTo>
                  <a:pt x="3332230" y="1034989"/>
                </a:moveTo>
                <a:cubicBezTo>
                  <a:pt x="3333208" y="1034943"/>
                  <a:pt x="3332995" y="1036929"/>
                  <a:pt x="3331849" y="1040467"/>
                </a:cubicBezTo>
                <a:lnTo>
                  <a:pt x="3330720" y="1043258"/>
                </a:lnTo>
                <a:lnTo>
                  <a:pt x="3330303" y="1041262"/>
                </a:lnTo>
                <a:lnTo>
                  <a:pt x="3322103" y="1046212"/>
                </a:lnTo>
                <a:lnTo>
                  <a:pt x="3325463" y="1041693"/>
                </a:lnTo>
                <a:cubicBezTo>
                  <a:pt x="3329083" y="1037110"/>
                  <a:pt x="3331251" y="1035034"/>
                  <a:pt x="3332230" y="1034989"/>
                </a:cubicBezTo>
                <a:close/>
                <a:moveTo>
                  <a:pt x="4265263" y="1033226"/>
                </a:moveTo>
                <a:cubicBezTo>
                  <a:pt x="4276900" y="1033226"/>
                  <a:pt x="4259618" y="1055804"/>
                  <a:pt x="4256796" y="1067093"/>
                </a:cubicBezTo>
                <a:lnTo>
                  <a:pt x="4249271" y="1072738"/>
                </a:lnTo>
                <a:lnTo>
                  <a:pt x="4256796" y="1050159"/>
                </a:lnTo>
                <a:lnTo>
                  <a:pt x="4263505" y="1033801"/>
                </a:lnTo>
                <a:close/>
                <a:moveTo>
                  <a:pt x="4103255" y="1026055"/>
                </a:moveTo>
                <a:lnTo>
                  <a:pt x="4102817" y="1027111"/>
                </a:lnTo>
                <a:lnTo>
                  <a:pt x="4094215" y="1047883"/>
                </a:lnTo>
                <a:lnTo>
                  <a:pt x="4093554" y="1049001"/>
                </a:lnTo>
                <a:lnTo>
                  <a:pt x="4090783" y="1054021"/>
                </a:lnTo>
                <a:lnTo>
                  <a:pt x="4095930" y="1041693"/>
                </a:lnTo>
                <a:close/>
                <a:moveTo>
                  <a:pt x="1768879" y="1025558"/>
                </a:moveTo>
                <a:cubicBezTo>
                  <a:pt x="1772147" y="1025296"/>
                  <a:pt x="1774178" y="1025804"/>
                  <a:pt x="1775205" y="1026936"/>
                </a:cubicBezTo>
                <a:lnTo>
                  <a:pt x="1775287" y="1028370"/>
                </a:lnTo>
                <a:lnTo>
                  <a:pt x="1771982" y="1031348"/>
                </a:lnTo>
                <a:cubicBezTo>
                  <a:pt x="1750955" y="1050291"/>
                  <a:pt x="1729252" y="1068263"/>
                  <a:pt x="1704849" y="1082350"/>
                </a:cubicBezTo>
                <a:cubicBezTo>
                  <a:pt x="1697229" y="1086748"/>
                  <a:pt x="1702277" y="1077125"/>
                  <a:pt x="1713651" y="1061498"/>
                </a:cubicBezTo>
                <a:lnTo>
                  <a:pt x="1721517" y="1051412"/>
                </a:lnTo>
                <a:lnTo>
                  <a:pt x="1743368" y="1033901"/>
                </a:lnTo>
                <a:cubicBezTo>
                  <a:pt x="1751229" y="1029325"/>
                  <a:pt x="1759676" y="1026297"/>
                  <a:pt x="1768879" y="1025558"/>
                </a:cubicBezTo>
                <a:close/>
                <a:moveTo>
                  <a:pt x="2666716" y="1023352"/>
                </a:moveTo>
                <a:lnTo>
                  <a:pt x="2650720" y="1046572"/>
                </a:lnTo>
                <a:cubicBezTo>
                  <a:pt x="2636976" y="1069953"/>
                  <a:pt x="2624151" y="1093993"/>
                  <a:pt x="2610303" y="1117216"/>
                </a:cubicBezTo>
                <a:cubicBezTo>
                  <a:pt x="2602738" y="1129902"/>
                  <a:pt x="2628368" y="1093783"/>
                  <a:pt x="2636208" y="1081266"/>
                </a:cubicBezTo>
                <a:lnTo>
                  <a:pt x="2639995" y="1075501"/>
                </a:lnTo>
                <a:lnTo>
                  <a:pt x="2632610" y="1089176"/>
                </a:lnTo>
                <a:cubicBezTo>
                  <a:pt x="2632015" y="1091718"/>
                  <a:pt x="2632828" y="1092301"/>
                  <a:pt x="2634518" y="1091658"/>
                </a:cubicBezTo>
                <a:lnTo>
                  <a:pt x="2638349" y="1089061"/>
                </a:lnTo>
                <a:lnTo>
                  <a:pt x="2649338" y="1063235"/>
                </a:lnTo>
                <a:lnTo>
                  <a:pt x="2646577" y="1065485"/>
                </a:lnTo>
                <a:lnTo>
                  <a:pt x="2651696" y="1057693"/>
                </a:lnTo>
                <a:lnTo>
                  <a:pt x="2659274" y="1039884"/>
                </a:lnTo>
                <a:close/>
                <a:moveTo>
                  <a:pt x="4107980" y="1015964"/>
                </a:moveTo>
                <a:lnTo>
                  <a:pt x="4103255" y="1026055"/>
                </a:lnTo>
                <a:lnTo>
                  <a:pt x="4106219" y="1018900"/>
                </a:lnTo>
                <a:close/>
                <a:moveTo>
                  <a:pt x="2713735" y="1013148"/>
                </a:moveTo>
                <a:lnTo>
                  <a:pt x="2709830" y="1020236"/>
                </a:lnTo>
                <a:cubicBezTo>
                  <a:pt x="2707517" y="1024966"/>
                  <a:pt x="2706701" y="1027571"/>
                  <a:pt x="2707830" y="1027412"/>
                </a:cubicBezTo>
                <a:lnTo>
                  <a:pt x="2708156" y="1027094"/>
                </a:lnTo>
                <a:close/>
                <a:moveTo>
                  <a:pt x="1794155" y="1011374"/>
                </a:moveTo>
                <a:lnTo>
                  <a:pt x="1775499" y="1032029"/>
                </a:lnTo>
                <a:lnTo>
                  <a:pt x="1775287" y="1028370"/>
                </a:lnTo>
                <a:close/>
                <a:moveTo>
                  <a:pt x="4032844" y="1005513"/>
                </a:moveTo>
                <a:cubicBezTo>
                  <a:pt x="4034679" y="1004830"/>
                  <a:pt x="4036046" y="1005358"/>
                  <a:pt x="4036663" y="1007826"/>
                </a:cubicBezTo>
                <a:lnTo>
                  <a:pt x="4036279" y="1009910"/>
                </a:lnTo>
                <a:lnTo>
                  <a:pt x="4028320" y="1024664"/>
                </a:lnTo>
                <a:cubicBezTo>
                  <a:pt x="4012203" y="1058258"/>
                  <a:pt x="3998868" y="1091883"/>
                  <a:pt x="3994330" y="1100959"/>
                </a:cubicBezTo>
                <a:lnTo>
                  <a:pt x="3897572" y="1288431"/>
                </a:lnTo>
                <a:lnTo>
                  <a:pt x="3888032" y="1305307"/>
                </a:lnTo>
                <a:lnTo>
                  <a:pt x="3892730" y="1295693"/>
                </a:lnTo>
                <a:cubicBezTo>
                  <a:pt x="3921199" y="1232055"/>
                  <a:pt x="4014285" y="1068108"/>
                  <a:pt x="3999371" y="1065859"/>
                </a:cubicBezTo>
                <a:lnTo>
                  <a:pt x="3991212" y="1071718"/>
                </a:lnTo>
                <a:lnTo>
                  <a:pt x="3997112" y="1057863"/>
                </a:lnTo>
                <a:cubicBezTo>
                  <a:pt x="4001317" y="1048000"/>
                  <a:pt x="4006007" y="1037024"/>
                  <a:pt x="4011263" y="1024759"/>
                </a:cubicBezTo>
                <a:cubicBezTo>
                  <a:pt x="4017614" y="1020526"/>
                  <a:pt x="4027338" y="1007565"/>
                  <a:pt x="4032844" y="1005513"/>
                </a:cubicBezTo>
                <a:close/>
                <a:moveTo>
                  <a:pt x="3392697" y="1005190"/>
                </a:moveTo>
                <a:cubicBezTo>
                  <a:pt x="3395352" y="1003906"/>
                  <a:pt x="3383216" y="1029979"/>
                  <a:pt x="3366549" y="1064479"/>
                </a:cubicBezTo>
                <a:lnTo>
                  <a:pt x="3354955" y="1088299"/>
                </a:lnTo>
                <a:lnTo>
                  <a:pt x="3359331" y="1067093"/>
                </a:lnTo>
                <a:lnTo>
                  <a:pt x="3357644" y="1059179"/>
                </a:lnTo>
                <a:lnTo>
                  <a:pt x="3384730" y="1016293"/>
                </a:lnTo>
                <a:cubicBezTo>
                  <a:pt x="3389283" y="1009085"/>
                  <a:pt x="3391812" y="1005618"/>
                  <a:pt x="3392697" y="1005190"/>
                </a:cubicBezTo>
                <a:close/>
                <a:moveTo>
                  <a:pt x="2761592" y="1002815"/>
                </a:moveTo>
                <a:cubicBezTo>
                  <a:pt x="2761932" y="1001017"/>
                  <a:pt x="2760966" y="1002286"/>
                  <a:pt x="2758196" y="1007826"/>
                </a:cubicBezTo>
                <a:cubicBezTo>
                  <a:pt x="2754240" y="1015740"/>
                  <a:pt x="2749599" y="1025767"/>
                  <a:pt x="2744552" y="1037124"/>
                </a:cubicBezTo>
                <a:lnTo>
                  <a:pt x="2742242" y="1042477"/>
                </a:lnTo>
                <a:lnTo>
                  <a:pt x="2747648" y="1032432"/>
                </a:lnTo>
                <a:lnTo>
                  <a:pt x="2759271" y="1009824"/>
                </a:lnTo>
                <a:close/>
                <a:moveTo>
                  <a:pt x="2720123" y="1001551"/>
                </a:moveTo>
                <a:lnTo>
                  <a:pt x="2715270" y="1010363"/>
                </a:lnTo>
                <a:lnTo>
                  <a:pt x="2709824" y="1025472"/>
                </a:lnTo>
                <a:lnTo>
                  <a:pt x="2711215" y="1024120"/>
                </a:lnTo>
                <a:close/>
                <a:moveTo>
                  <a:pt x="4129797" y="999359"/>
                </a:moveTo>
                <a:cubicBezTo>
                  <a:pt x="4142417" y="986737"/>
                  <a:pt x="4119493" y="1033586"/>
                  <a:pt x="4112863" y="1050159"/>
                </a:cubicBezTo>
                <a:lnTo>
                  <a:pt x="4082766" y="1117880"/>
                </a:lnTo>
                <a:lnTo>
                  <a:pt x="4078996" y="1117893"/>
                </a:lnTo>
                <a:cubicBezTo>
                  <a:pt x="4056632" y="1132803"/>
                  <a:pt x="4042757" y="1179261"/>
                  <a:pt x="4028196" y="1202559"/>
                </a:cubicBezTo>
                <a:lnTo>
                  <a:pt x="4003376" y="1235653"/>
                </a:lnTo>
                <a:lnTo>
                  <a:pt x="4011263" y="1219493"/>
                </a:lnTo>
                <a:cubicBezTo>
                  <a:pt x="4027078" y="1187863"/>
                  <a:pt x="4046248" y="1157988"/>
                  <a:pt x="4062064" y="1126359"/>
                </a:cubicBezTo>
                <a:cubicBezTo>
                  <a:pt x="4072386" y="1105715"/>
                  <a:pt x="4076625" y="1095340"/>
                  <a:pt x="4078202" y="1089685"/>
                </a:cubicBezTo>
                <a:lnTo>
                  <a:pt x="4078299" y="1084764"/>
                </a:lnTo>
                <a:lnTo>
                  <a:pt x="4088756" y="1061064"/>
                </a:lnTo>
                <a:lnTo>
                  <a:pt x="4094215" y="1047883"/>
                </a:lnTo>
                <a:lnTo>
                  <a:pt x="4112864" y="1016293"/>
                </a:lnTo>
                <a:cubicBezTo>
                  <a:pt x="4116971" y="1009448"/>
                  <a:pt x="4124152" y="1005004"/>
                  <a:pt x="4129797" y="999359"/>
                </a:cubicBezTo>
                <a:close/>
                <a:moveTo>
                  <a:pt x="4115856" y="995640"/>
                </a:moveTo>
                <a:lnTo>
                  <a:pt x="4106219" y="1018900"/>
                </a:lnTo>
                <a:lnTo>
                  <a:pt x="4087463" y="1050159"/>
                </a:lnTo>
                <a:cubicBezTo>
                  <a:pt x="4061468" y="1097817"/>
                  <a:pt x="4036374" y="1145963"/>
                  <a:pt x="4011264" y="1194093"/>
                </a:cubicBezTo>
                <a:cubicBezTo>
                  <a:pt x="4002506" y="1210878"/>
                  <a:pt x="3994648" y="1228122"/>
                  <a:pt x="3985863" y="1244893"/>
                </a:cubicBezTo>
                <a:lnTo>
                  <a:pt x="3972225" y="1270465"/>
                </a:lnTo>
                <a:lnTo>
                  <a:pt x="3974582" y="1265346"/>
                </a:lnTo>
                <a:cubicBezTo>
                  <a:pt x="3980151" y="1253260"/>
                  <a:pt x="3986985" y="1238507"/>
                  <a:pt x="3995712" y="1219954"/>
                </a:cubicBezTo>
                <a:lnTo>
                  <a:pt x="3999581" y="1211831"/>
                </a:lnTo>
                <a:lnTo>
                  <a:pt x="4001316" y="1208710"/>
                </a:lnTo>
                <a:cubicBezTo>
                  <a:pt x="4040911" y="1137286"/>
                  <a:pt x="4038266" y="1140087"/>
                  <a:pt x="4104396" y="1007826"/>
                </a:cubicBezTo>
                <a:cubicBezTo>
                  <a:pt x="4107219" y="1005709"/>
                  <a:pt x="4110257" y="1002330"/>
                  <a:pt x="4113350" y="998634"/>
                </a:cubicBezTo>
                <a:close/>
                <a:moveTo>
                  <a:pt x="2699589" y="992502"/>
                </a:moveTo>
                <a:lnTo>
                  <a:pt x="2696427" y="1007623"/>
                </a:lnTo>
                <a:lnTo>
                  <a:pt x="2695508" y="1010594"/>
                </a:lnTo>
                <a:lnTo>
                  <a:pt x="2684419" y="1017276"/>
                </a:lnTo>
                <a:cubicBezTo>
                  <a:pt x="2678994" y="1019309"/>
                  <a:pt x="2689218" y="1006729"/>
                  <a:pt x="2691617" y="1001457"/>
                </a:cubicBezTo>
                <a:lnTo>
                  <a:pt x="2696586" y="993588"/>
                </a:lnTo>
                <a:close/>
                <a:moveTo>
                  <a:pt x="3849624" y="990710"/>
                </a:moveTo>
                <a:lnTo>
                  <a:pt x="3847445" y="995633"/>
                </a:lnTo>
                <a:cubicBezTo>
                  <a:pt x="3843982" y="1003131"/>
                  <a:pt x="3839768" y="1011979"/>
                  <a:pt x="3834660" y="1022402"/>
                </a:cubicBezTo>
                <a:lnTo>
                  <a:pt x="3822113" y="1047473"/>
                </a:lnTo>
                <a:lnTo>
                  <a:pt x="3822331" y="1046996"/>
                </a:lnTo>
                <a:lnTo>
                  <a:pt x="3824996" y="1041693"/>
                </a:lnTo>
                <a:close/>
                <a:moveTo>
                  <a:pt x="3894015" y="989921"/>
                </a:moveTo>
                <a:cubicBezTo>
                  <a:pt x="3891733" y="996699"/>
                  <a:pt x="3880474" y="1022832"/>
                  <a:pt x="3875797" y="1033226"/>
                </a:cubicBezTo>
                <a:lnTo>
                  <a:pt x="3846163" y="1096726"/>
                </a:lnTo>
                <a:lnTo>
                  <a:pt x="3841930" y="1100959"/>
                </a:lnTo>
                <a:cubicBezTo>
                  <a:pt x="3827928" y="1121962"/>
                  <a:pt x="3820587" y="1146776"/>
                  <a:pt x="3808063" y="1168693"/>
                </a:cubicBezTo>
                <a:cubicBezTo>
                  <a:pt x="3774627" y="1227206"/>
                  <a:pt x="3744925" y="1274138"/>
                  <a:pt x="3720838" y="1310379"/>
                </a:cubicBezTo>
                <a:lnTo>
                  <a:pt x="3706547" y="1331332"/>
                </a:lnTo>
                <a:lnTo>
                  <a:pt x="3711372" y="1322231"/>
                </a:lnTo>
                <a:lnTo>
                  <a:pt x="3716245" y="1314203"/>
                </a:lnTo>
                <a:cubicBezTo>
                  <a:pt x="3736627" y="1280795"/>
                  <a:pt x="3749555" y="1259996"/>
                  <a:pt x="3757488" y="1247506"/>
                </a:cubicBezTo>
                <a:lnTo>
                  <a:pt x="3760948" y="1242175"/>
                </a:lnTo>
                <a:lnTo>
                  <a:pt x="3760524" y="1243287"/>
                </a:lnTo>
                <a:cubicBezTo>
                  <a:pt x="3760205" y="1246667"/>
                  <a:pt x="3774837" y="1221323"/>
                  <a:pt x="3765950" y="1234464"/>
                </a:cubicBezTo>
                <a:lnTo>
                  <a:pt x="3760948" y="1242175"/>
                </a:lnTo>
                <a:lnTo>
                  <a:pt x="3762817" y="1237274"/>
                </a:lnTo>
                <a:cubicBezTo>
                  <a:pt x="3770654" y="1219717"/>
                  <a:pt x="3801135" y="1159992"/>
                  <a:pt x="3892731" y="990893"/>
                </a:cubicBezTo>
                <a:cubicBezTo>
                  <a:pt x="3894541" y="987552"/>
                  <a:pt x="3894776" y="987661"/>
                  <a:pt x="3894015" y="989921"/>
                </a:cubicBezTo>
                <a:close/>
                <a:moveTo>
                  <a:pt x="2725218" y="988621"/>
                </a:moveTo>
                <a:lnTo>
                  <a:pt x="2723796" y="988769"/>
                </a:lnTo>
                <a:lnTo>
                  <a:pt x="2722887" y="991069"/>
                </a:lnTo>
                <a:lnTo>
                  <a:pt x="2724866" y="989522"/>
                </a:lnTo>
                <a:close/>
                <a:moveTo>
                  <a:pt x="3851710" y="985996"/>
                </a:moveTo>
                <a:lnTo>
                  <a:pt x="3850277" y="989360"/>
                </a:lnTo>
                <a:lnTo>
                  <a:pt x="3849624" y="990710"/>
                </a:lnTo>
                <a:close/>
                <a:moveTo>
                  <a:pt x="4131257" y="980251"/>
                </a:moveTo>
                <a:lnTo>
                  <a:pt x="4131628" y="980366"/>
                </a:lnTo>
                <a:lnTo>
                  <a:pt x="4112863" y="1007826"/>
                </a:lnTo>
                <a:lnTo>
                  <a:pt x="4107980" y="1015964"/>
                </a:lnTo>
                <a:lnTo>
                  <a:pt x="4115910" y="999035"/>
                </a:lnTo>
                <a:lnTo>
                  <a:pt x="4117913" y="993182"/>
                </a:lnTo>
                <a:lnTo>
                  <a:pt x="4122628" y="987548"/>
                </a:lnTo>
                <a:cubicBezTo>
                  <a:pt x="4125666" y="984168"/>
                  <a:pt x="4128597" y="981420"/>
                  <a:pt x="4131257" y="980251"/>
                </a:cubicBezTo>
                <a:close/>
                <a:moveTo>
                  <a:pt x="1887098" y="980115"/>
                </a:moveTo>
                <a:cubicBezTo>
                  <a:pt x="1889547" y="980203"/>
                  <a:pt x="1860340" y="1016192"/>
                  <a:pt x="1848708" y="1028465"/>
                </a:cubicBezTo>
                <a:cubicBezTo>
                  <a:pt x="1823171" y="1055411"/>
                  <a:pt x="1796911" y="1081651"/>
                  <a:pt x="1770468" y="1107717"/>
                </a:cubicBezTo>
                <a:lnTo>
                  <a:pt x="1766219" y="1111905"/>
                </a:lnTo>
                <a:lnTo>
                  <a:pt x="1735765" y="1124096"/>
                </a:lnTo>
                <a:lnTo>
                  <a:pt x="1736038" y="1122922"/>
                </a:lnTo>
                <a:cubicBezTo>
                  <a:pt x="1738627" y="1116826"/>
                  <a:pt x="1743281" y="1110038"/>
                  <a:pt x="1746553" y="1106099"/>
                </a:cubicBezTo>
                <a:cubicBezTo>
                  <a:pt x="1772336" y="1075066"/>
                  <a:pt x="1804111" y="1049545"/>
                  <a:pt x="1832888" y="1021267"/>
                </a:cubicBezTo>
                <a:cubicBezTo>
                  <a:pt x="1868875" y="998916"/>
                  <a:pt x="1851785" y="1011769"/>
                  <a:pt x="1883967" y="982450"/>
                </a:cubicBezTo>
                <a:cubicBezTo>
                  <a:pt x="1885753" y="980823"/>
                  <a:pt x="1886749" y="980103"/>
                  <a:pt x="1887098" y="980115"/>
                </a:cubicBezTo>
                <a:close/>
                <a:moveTo>
                  <a:pt x="2699908" y="980053"/>
                </a:moveTo>
                <a:lnTo>
                  <a:pt x="2700463" y="980081"/>
                </a:lnTo>
                <a:lnTo>
                  <a:pt x="2699971" y="988229"/>
                </a:lnTo>
                <a:lnTo>
                  <a:pt x="2696586" y="993588"/>
                </a:lnTo>
                <a:lnTo>
                  <a:pt x="2690530" y="995776"/>
                </a:lnTo>
                <a:close/>
                <a:moveTo>
                  <a:pt x="3698223" y="973637"/>
                </a:moveTo>
                <a:lnTo>
                  <a:pt x="3699176" y="974529"/>
                </a:lnTo>
                <a:cubicBezTo>
                  <a:pt x="3704357" y="985266"/>
                  <a:pt x="3697084" y="1000732"/>
                  <a:pt x="3685757" y="1017552"/>
                </a:cubicBezTo>
                <a:lnTo>
                  <a:pt x="3670256" y="1038426"/>
                </a:lnTo>
                <a:lnTo>
                  <a:pt x="3672596" y="1033226"/>
                </a:lnTo>
                <a:cubicBezTo>
                  <a:pt x="3676830" y="1022642"/>
                  <a:pt x="3683610" y="1006984"/>
                  <a:pt x="3691028" y="990056"/>
                </a:cubicBezTo>
                <a:close/>
                <a:moveTo>
                  <a:pt x="3857000" y="973588"/>
                </a:moveTo>
                <a:lnTo>
                  <a:pt x="3855708" y="976963"/>
                </a:lnTo>
                <a:lnTo>
                  <a:pt x="3851710" y="985996"/>
                </a:lnTo>
                <a:close/>
                <a:moveTo>
                  <a:pt x="3689487" y="965539"/>
                </a:moveTo>
                <a:lnTo>
                  <a:pt x="3613389" y="1098642"/>
                </a:lnTo>
                <a:lnTo>
                  <a:pt x="3602553" y="1119646"/>
                </a:lnTo>
                <a:lnTo>
                  <a:pt x="3611238" y="1099117"/>
                </a:lnTo>
                <a:lnTo>
                  <a:pt x="3618544" y="1081607"/>
                </a:lnTo>
                <a:lnTo>
                  <a:pt x="3640302" y="1043254"/>
                </a:lnTo>
                <a:cubicBezTo>
                  <a:pt x="3660536" y="1008246"/>
                  <a:pt x="3676775" y="981342"/>
                  <a:pt x="3684632" y="970578"/>
                </a:cubicBezTo>
                <a:close/>
                <a:moveTo>
                  <a:pt x="3781131" y="959150"/>
                </a:moveTo>
                <a:lnTo>
                  <a:pt x="3782663" y="965494"/>
                </a:lnTo>
                <a:cubicBezTo>
                  <a:pt x="3782663" y="975595"/>
                  <a:pt x="3780619" y="985266"/>
                  <a:pt x="3777267" y="994655"/>
                </a:cubicBezTo>
                <a:lnTo>
                  <a:pt x="3764486" y="1021200"/>
                </a:lnTo>
                <a:lnTo>
                  <a:pt x="3762911" y="1024001"/>
                </a:lnTo>
                <a:lnTo>
                  <a:pt x="3731863" y="1075559"/>
                </a:lnTo>
                <a:lnTo>
                  <a:pt x="3699972" y="1139122"/>
                </a:lnTo>
                <a:lnTo>
                  <a:pt x="3695498" y="1147468"/>
                </a:lnTo>
                <a:cubicBezTo>
                  <a:pt x="3682033" y="1172544"/>
                  <a:pt x="3668783" y="1196832"/>
                  <a:pt x="3655663" y="1219493"/>
                </a:cubicBezTo>
                <a:lnTo>
                  <a:pt x="3613332" y="1287223"/>
                </a:lnTo>
                <a:lnTo>
                  <a:pt x="3636300" y="1238990"/>
                </a:lnTo>
                <a:lnTo>
                  <a:pt x="3647196" y="1219493"/>
                </a:lnTo>
                <a:cubicBezTo>
                  <a:pt x="3662173" y="1190288"/>
                  <a:pt x="3675618" y="1160318"/>
                  <a:pt x="3689178" y="1130409"/>
                </a:cubicBezTo>
                <a:lnTo>
                  <a:pt x="3705772" y="1095921"/>
                </a:lnTo>
                <a:lnTo>
                  <a:pt x="3746284" y="1025558"/>
                </a:lnTo>
                <a:close/>
                <a:moveTo>
                  <a:pt x="4163664" y="957026"/>
                </a:moveTo>
                <a:cubicBezTo>
                  <a:pt x="4167733" y="957026"/>
                  <a:pt x="4131384" y="1046785"/>
                  <a:pt x="4129797" y="1050159"/>
                </a:cubicBezTo>
                <a:cubicBezTo>
                  <a:pt x="4112904" y="1086055"/>
                  <a:pt x="4102705" y="1107485"/>
                  <a:pt x="4096023" y="1121083"/>
                </a:cubicBezTo>
                <a:lnTo>
                  <a:pt x="4092041" y="1128940"/>
                </a:lnTo>
                <a:lnTo>
                  <a:pt x="4087837" y="1122582"/>
                </a:lnTo>
                <a:lnTo>
                  <a:pt x="4084706" y="1119063"/>
                </a:lnTo>
                <a:lnTo>
                  <a:pt x="4104396" y="1075559"/>
                </a:lnTo>
                <a:cubicBezTo>
                  <a:pt x="4107135" y="1068713"/>
                  <a:pt x="4140981" y="986504"/>
                  <a:pt x="4138263" y="982426"/>
                </a:cubicBezTo>
                <a:lnTo>
                  <a:pt x="4131628" y="980366"/>
                </a:lnTo>
                <a:lnTo>
                  <a:pt x="4134970" y="975476"/>
                </a:lnTo>
                <a:cubicBezTo>
                  <a:pt x="4142781" y="965092"/>
                  <a:pt x="4151690" y="957026"/>
                  <a:pt x="4163664" y="957026"/>
                </a:cubicBezTo>
                <a:close/>
                <a:moveTo>
                  <a:pt x="4116240" y="956945"/>
                </a:moveTo>
                <a:lnTo>
                  <a:pt x="4116328" y="957262"/>
                </a:lnTo>
                <a:lnTo>
                  <a:pt x="4111052" y="970365"/>
                </a:lnTo>
                <a:cubicBezTo>
                  <a:pt x="4096436" y="1004866"/>
                  <a:pt x="4065944" y="1070973"/>
                  <a:pt x="4053596" y="1100959"/>
                </a:cubicBezTo>
                <a:cubicBezTo>
                  <a:pt x="4046389" y="1118465"/>
                  <a:pt x="4036409" y="1134701"/>
                  <a:pt x="4028196" y="1151759"/>
                </a:cubicBezTo>
                <a:lnTo>
                  <a:pt x="4013393" y="1182835"/>
                </a:lnTo>
                <a:lnTo>
                  <a:pt x="4026942" y="1150132"/>
                </a:lnTo>
                <a:cubicBezTo>
                  <a:pt x="4035135" y="1128438"/>
                  <a:pt x="4041316" y="1108644"/>
                  <a:pt x="4049923" y="1085324"/>
                </a:cubicBezTo>
                <a:lnTo>
                  <a:pt x="4054700" y="1073355"/>
                </a:lnTo>
                <a:lnTo>
                  <a:pt x="4070530" y="1041693"/>
                </a:lnTo>
                <a:cubicBezTo>
                  <a:pt x="4084642" y="1013471"/>
                  <a:pt x="4092328" y="980983"/>
                  <a:pt x="4112863" y="957026"/>
                </a:cubicBezTo>
                <a:cubicBezTo>
                  <a:pt x="4114315" y="955332"/>
                  <a:pt x="4115394" y="955543"/>
                  <a:pt x="4116240" y="956945"/>
                </a:cubicBezTo>
                <a:close/>
                <a:moveTo>
                  <a:pt x="3861611" y="956016"/>
                </a:moveTo>
                <a:lnTo>
                  <a:pt x="3860503" y="963493"/>
                </a:lnTo>
                <a:lnTo>
                  <a:pt x="3822331" y="1046996"/>
                </a:lnTo>
                <a:lnTo>
                  <a:pt x="3815819" y="1059949"/>
                </a:lnTo>
                <a:lnTo>
                  <a:pt x="3750365" y="1181712"/>
                </a:lnTo>
                <a:lnTo>
                  <a:pt x="3720882" y="1231223"/>
                </a:lnTo>
                <a:lnTo>
                  <a:pt x="3833463" y="1016293"/>
                </a:lnTo>
                <a:cubicBezTo>
                  <a:pt x="3837100" y="1008879"/>
                  <a:pt x="3842261" y="997689"/>
                  <a:pt x="3847648" y="985490"/>
                </a:cubicBezTo>
                <a:lnTo>
                  <a:pt x="3859696" y="956938"/>
                </a:lnTo>
                <a:close/>
                <a:moveTo>
                  <a:pt x="4117120" y="955296"/>
                </a:moveTo>
                <a:lnTo>
                  <a:pt x="4121330" y="957026"/>
                </a:lnTo>
                <a:cubicBezTo>
                  <a:pt x="4124066" y="963865"/>
                  <a:pt x="4124376" y="970813"/>
                  <a:pt x="4123169" y="977828"/>
                </a:cubicBezTo>
                <a:lnTo>
                  <a:pt x="4117913" y="993182"/>
                </a:lnTo>
                <a:lnTo>
                  <a:pt x="4115856" y="995640"/>
                </a:lnTo>
                <a:lnTo>
                  <a:pt x="4121330" y="982426"/>
                </a:lnTo>
                <a:cubicBezTo>
                  <a:pt x="4119919" y="978193"/>
                  <a:pt x="4119254" y="970149"/>
                  <a:pt x="4118218" y="964010"/>
                </a:cubicBezTo>
                <a:lnTo>
                  <a:pt x="4116328" y="957262"/>
                </a:lnTo>
                <a:close/>
                <a:moveTo>
                  <a:pt x="4266535" y="954722"/>
                </a:moveTo>
                <a:cubicBezTo>
                  <a:pt x="4271073" y="954480"/>
                  <a:pt x="4274335" y="967309"/>
                  <a:pt x="4282196" y="990893"/>
                </a:cubicBezTo>
                <a:cubicBezTo>
                  <a:pt x="4258355" y="1062423"/>
                  <a:pt x="4288824" y="974064"/>
                  <a:pt x="4268783" y="1020933"/>
                </a:cubicBezTo>
                <a:lnTo>
                  <a:pt x="4263505" y="1033801"/>
                </a:lnTo>
                <a:lnTo>
                  <a:pt x="4254583" y="1036722"/>
                </a:lnTo>
                <a:cubicBezTo>
                  <a:pt x="4245059" y="1043253"/>
                  <a:pt x="4238580" y="1057514"/>
                  <a:pt x="4231396" y="1067093"/>
                </a:cubicBezTo>
                <a:lnTo>
                  <a:pt x="4225408" y="1077543"/>
                </a:lnTo>
                <a:lnTo>
                  <a:pt x="4226117" y="1075449"/>
                </a:lnTo>
                <a:cubicBezTo>
                  <a:pt x="4226642" y="1072616"/>
                  <a:pt x="4225835" y="1072171"/>
                  <a:pt x="4222930" y="1075558"/>
                </a:cubicBezTo>
                <a:lnTo>
                  <a:pt x="4182288" y="1122975"/>
                </a:lnTo>
                <a:lnTo>
                  <a:pt x="4205996" y="1075558"/>
                </a:lnTo>
                <a:cubicBezTo>
                  <a:pt x="4247859" y="991833"/>
                  <a:pt x="4258970" y="955125"/>
                  <a:pt x="4266535" y="954722"/>
                </a:cubicBezTo>
                <a:close/>
                <a:moveTo>
                  <a:pt x="4113573" y="953839"/>
                </a:moveTo>
                <a:lnTo>
                  <a:pt x="4114739" y="954318"/>
                </a:lnTo>
                <a:lnTo>
                  <a:pt x="4112863" y="957026"/>
                </a:lnTo>
                <a:cubicBezTo>
                  <a:pt x="4104396" y="971137"/>
                  <a:pt x="4094823" y="984640"/>
                  <a:pt x="4087463" y="999359"/>
                </a:cubicBezTo>
                <a:cubicBezTo>
                  <a:pt x="4078514" y="1017258"/>
                  <a:pt x="4071280" y="1032919"/>
                  <a:pt x="4065209" y="1047020"/>
                </a:cubicBezTo>
                <a:lnTo>
                  <a:pt x="4054700" y="1073355"/>
                </a:lnTo>
                <a:lnTo>
                  <a:pt x="4019731" y="1143293"/>
                </a:lnTo>
                <a:cubicBezTo>
                  <a:pt x="4065267" y="1034005"/>
                  <a:pt x="4050963" y="1063308"/>
                  <a:pt x="4080356" y="1004980"/>
                </a:cubicBezTo>
                <a:lnTo>
                  <a:pt x="4091633" y="982518"/>
                </a:lnTo>
                <a:lnTo>
                  <a:pt x="4102675" y="965952"/>
                </a:lnTo>
                <a:cubicBezTo>
                  <a:pt x="4106622" y="960385"/>
                  <a:pt x="4110360" y="955837"/>
                  <a:pt x="4113573" y="953839"/>
                </a:cubicBezTo>
                <a:close/>
                <a:moveTo>
                  <a:pt x="3862621" y="950005"/>
                </a:moveTo>
                <a:lnTo>
                  <a:pt x="3859696" y="956938"/>
                </a:lnTo>
                <a:lnTo>
                  <a:pt x="3858044" y="957733"/>
                </a:lnTo>
                <a:cubicBezTo>
                  <a:pt x="3855498" y="960052"/>
                  <a:pt x="3854079" y="962312"/>
                  <a:pt x="3862574" y="950073"/>
                </a:cubicBezTo>
                <a:close/>
                <a:moveTo>
                  <a:pt x="4118791" y="948469"/>
                </a:moveTo>
                <a:cubicBezTo>
                  <a:pt x="4119497" y="948145"/>
                  <a:pt x="4119024" y="950169"/>
                  <a:pt x="4117644" y="953999"/>
                </a:cubicBezTo>
                <a:lnTo>
                  <a:pt x="4117120" y="955296"/>
                </a:lnTo>
                <a:lnTo>
                  <a:pt x="4114739" y="954318"/>
                </a:lnTo>
                <a:close/>
                <a:moveTo>
                  <a:pt x="3818958" y="946894"/>
                </a:moveTo>
                <a:cubicBezTo>
                  <a:pt x="3821109" y="944765"/>
                  <a:pt x="3823156" y="944879"/>
                  <a:pt x="3824997" y="948559"/>
                </a:cubicBezTo>
                <a:cubicBezTo>
                  <a:pt x="3834185" y="966936"/>
                  <a:pt x="3816069" y="988904"/>
                  <a:pt x="3808063" y="1007825"/>
                </a:cubicBezTo>
                <a:lnTo>
                  <a:pt x="3790672" y="1044541"/>
                </a:lnTo>
                <a:lnTo>
                  <a:pt x="3788313" y="1048276"/>
                </a:lnTo>
                <a:cubicBezTo>
                  <a:pt x="3763917" y="1091276"/>
                  <a:pt x="3740460" y="1134904"/>
                  <a:pt x="3714930" y="1177158"/>
                </a:cubicBezTo>
                <a:lnTo>
                  <a:pt x="3653734" y="1277297"/>
                </a:lnTo>
                <a:lnTo>
                  <a:pt x="3672596" y="1244893"/>
                </a:lnTo>
                <a:cubicBezTo>
                  <a:pt x="3699360" y="1197662"/>
                  <a:pt x="3724518" y="1149515"/>
                  <a:pt x="3748796" y="1100959"/>
                </a:cubicBezTo>
                <a:lnTo>
                  <a:pt x="3753721" y="1090289"/>
                </a:lnTo>
                <a:lnTo>
                  <a:pt x="3773004" y="1054139"/>
                </a:lnTo>
                <a:lnTo>
                  <a:pt x="3794742" y="1001413"/>
                </a:lnTo>
                <a:lnTo>
                  <a:pt x="3799596" y="990893"/>
                </a:lnTo>
                <a:cubicBezTo>
                  <a:pt x="3801436" y="987213"/>
                  <a:pt x="3803484" y="981808"/>
                  <a:pt x="3805635" y="975999"/>
                </a:cubicBezTo>
                <a:lnTo>
                  <a:pt x="3811473" y="960825"/>
                </a:lnTo>
                <a:lnTo>
                  <a:pt x="3812514" y="958302"/>
                </a:lnTo>
                <a:close/>
                <a:moveTo>
                  <a:pt x="3873329" y="934456"/>
                </a:moveTo>
                <a:lnTo>
                  <a:pt x="3870154" y="942740"/>
                </a:lnTo>
                <a:lnTo>
                  <a:pt x="3857000" y="973588"/>
                </a:lnTo>
                <a:lnTo>
                  <a:pt x="3860274" y="965040"/>
                </a:lnTo>
                <a:lnTo>
                  <a:pt x="3860503" y="963493"/>
                </a:lnTo>
                <a:lnTo>
                  <a:pt x="3867330" y="948559"/>
                </a:lnTo>
                <a:lnTo>
                  <a:pt x="3873187" y="934663"/>
                </a:lnTo>
                <a:close/>
                <a:moveTo>
                  <a:pt x="2720265" y="920885"/>
                </a:moveTo>
                <a:lnTo>
                  <a:pt x="2682995" y="978439"/>
                </a:lnTo>
                <a:cubicBezTo>
                  <a:pt x="2681863" y="980146"/>
                  <a:pt x="2676087" y="982288"/>
                  <a:pt x="2677241" y="980595"/>
                </a:cubicBezTo>
                <a:close/>
                <a:moveTo>
                  <a:pt x="2726225" y="911683"/>
                </a:moveTo>
                <a:lnTo>
                  <a:pt x="2726782" y="911842"/>
                </a:lnTo>
                <a:lnTo>
                  <a:pt x="2720265" y="920885"/>
                </a:lnTo>
                <a:close/>
                <a:moveTo>
                  <a:pt x="3537560" y="907054"/>
                </a:moveTo>
                <a:lnTo>
                  <a:pt x="3532526" y="917359"/>
                </a:lnTo>
                <a:cubicBezTo>
                  <a:pt x="3525433" y="931129"/>
                  <a:pt x="3516802" y="947383"/>
                  <a:pt x="3507293" y="965058"/>
                </a:cubicBezTo>
                <a:lnTo>
                  <a:pt x="3493816" y="989904"/>
                </a:lnTo>
                <a:lnTo>
                  <a:pt x="3505251" y="963324"/>
                </a:lnTo>
                <a:cubicBezTo>
                  <a:pt x="3510426" y="951878"/>
                  <a:pt x="3516224" y="939593"/>
                  <a:pt x="3522245" y="927482"/>
                </a:cubicBezTo>
                <a:lnTo>
                  <a:pt x="3523596" y="924917"/>
                </a:lnTo>
                <a:close/>
                <a:moveTo>
                  <a:pt x="3728750" y="898786"/>
                </a:moveTo>
                <a:cubicBezTo>
                  <a:pt x="3730757" y="898007"/>
                  <a:pt x="3723453" y="915785"/>
                  <a:pt x="3713281" y="939273"/>
                </a:cubicBezTo>
                <a:lnTo>
                  <a:pt x="3698223" y="973637"/>
                </a:lnTo>
                <a:lnTo>
                  <a:pt x="3689530" y="965493"/>
                </a:lnTo>
                <a:lnTo>
                  <a:pt x="3689487" y="965539"/>
                </a:lnTo>
                <a:lnTo>
                  <a:pt x="3723396" y="906226"/>
                </a:lnTo>
                <a:cubicBezTo>
                  <a:pt x="3726374" y="901367"/>
                  <a:pt x="3728079" y="899045"/>
                  <a:pt x="3728750" y="898786"/>
                </a:cubicBezTo>
                <a:close/>
                <a:moveTo>
                  <a:pt x="3571987" y="879957"/>
                </a:moveTo>
                <a:cubicBezTo>
                  <a:pt x="3578683" y="881682"/>
                  <a:pt x="3571699" y="901827"/>
                  <a:pt x="3534379" y="953553"/>
                </a:cubicBezTo>
                <a:lnTo>
                  <a:pt x="3515763" y="977862"/>
                </a:lnTo>
                <a:lnTo>
                  <a:pt x="3530093" y="948076"/>
                </a:lnTo>
                <a:lnTo>
                  <a:pt x="3564428" y="882748"/>
                </a:lnTo>
                <a:close/>
                <a:moveTo>
                  <a:pt x="3893871" y="878947"/>
                </a:moveTo>
                <a:lnTo>
                  <a:pt x="3884929" y="904183"/>
                </a:lnTo>
                <a:lnTo>
                  <a:pt x="3873869" y="933043"/>
                </a:lnTo>
                <a:lnTo>
                  <a:pt x="3873187" y="934663"/>
                </a:lnTo>
                <a:lnTo>
                  <a:pt x="3870942" y="937951"/>
                </a:lnTo>
                <a:lnTo>
                  <a:pt x="3862621" y="950005"/>
                </a:lnTo>
                <a:lnTo>
                  <a:pt x="3863202" y="948632"/>
                </a:lnTo>
                <a:lnTo>
                  <a:pt x="3871322" y="925282"/>
                </a:lnTo>
                <a:lnTo>
                  <a:pt x="3892731" y="880826"/>
                </a:lnTo>
                <a:close/>
                <a:moveTo>
                  <a:pt x="2762254" y="863297"/>
                </a:moveTo>
                <a:cubicBezTo>
                  <a:pt x="2764129" y="862018"/>
                  <a:pt x="2750884" y="883496"/>
                  <a:pt x="2732986" y="911976"/>
                </a:cubicBezTo>
                <a:lnTo>
                  <a:pt x="2730234" y="916337"/>
                </a:lnTo>
                <a:lnTo>
                  <a:pt x="2728813" y="912420"/>
                </a:lnTo>
                <a:lnTo>
                  <a:pt x="2726782" y="911842"/>
                </a:lnTo>
                <a:lnTo>
                  <a:pt x="2754955" y="872744"/>
                </a:lnTo>
                <a:cubicBezTo>
                  <a:pt x="2759326" y="866678"/>
                  <a:pt x="2761630" y="863723"/>
                  <a:pt x="2762254" y="863297"/>
                </a:cubicBezTo>
                <a:close/>
                <a:moveTo>
                  <a:pt x="3901629" y="860424"/>
                </a:moveTo>
                <a:cubicBezTo>
                  <a:pt x="3901381" y="863122"/>
                  <a:pt x="3900483" y="868732"/>
                  <a:pt x="3898983" y="877645"/>
                </a:cubicBezTo>
                <a:lnTo>
                  <a:pt x="3894710" y="902965"/>
                </a:lnTo>
                <a:lnTo>
                  <a:pt x="3883853" y="919038"/>
                </a:lnTo>
                <a:lnTo>
                  <a:pt x="3873329" y="934456"/>
                </a:lnTo>
                <a:lnTo>
                  <a:pt x="3873869" y="933043"/>
                </a:lnTo>
                <a:lnTo>
                  <a:pt x="3876979" y="925665"/>
                </a:lnTo>
                <a:cubicBezTo>
                  <a:pt x="3886253" y="903030"/>
                  <a:pt x="3896818" y="875847"/>
                  <a:pt x="3895241" y="876694"/>
                </a:cubicBezTo>
                <a:lnTo>
                  <a:pt x="3893871" y="878947"/>
                </a:lnTo>
                <a:lnTo>
                  <a:pt x="3894901" y="876045"/>
                </a:lnTo>
                <a:cubicBezTo>
                  <a:pt x="3900013" y="861279"/>
                  <a:pt x="3902123" y="855028"/>
                  <a:pt x="3901629" y="860424"/>
                </a:cubicBezTo>
                <a:close/>
                <a:moveTo>
                  <a:pt x="3571586" y="850576"/>
                </a:moveTo>
                <a:cubicBezTo>
                  <a:pt x="3575326" y="848638"/>
                  <a:pt x="3578086" y="849917"/>
                  <a:pt x="3579463" y="855426"/>
                </a:cubicBezTo>
                <a:lnTo>
                  <a:pt x="3579357" y="857843"/>
                </a:lnTo>
                <a:lnTo>
                  <a:pt x="3571560" y="869177"/>
                </a:lnTo>
                <a:lnTo>
                  <a:pt x="3564428" y="882748"/>
                </a:lnTo>
                <a:lnTo>
                  <a:pt x="3561349" y="883884"/>
                </a:lnTo>
                <a:cubicBezTo>
                  <a:pt x="3556693" y="886914"/>
                  <a:pt x="3551135" y="891504"/>
                  <a:pt x="3545292" y="897165"/>
                </a:cubicBezTo>
                <a:lnTo>
                  <a:pt x="3537560" y="907054"/>
                </a:lnTo>
                <a:lnTo>
                  <a:pt x="3548544" y="884571"/>
                </a:lnTo>
                <a:lnTo>
                  <a:pt x="3550471" y="876807"/>
                </a:lnTo>
                <a:lnTo>
                  <a:pt x="3557818" y="865024"/>
                </a:lnTo>
                <a:cubicBezTo>
                  <a:pt x="3563120" y="857667"/>
                  <a:pt x="3567843" y="852513"/>
                  <a:pt x="3571586" y="850576"/>
                </a:cubicBezTo>
                <a:close/>
                <a:moveTo>
                  <a:pt x="3313663" y="850235"/>
                </a:moveTo>
                <a:cubicBezTo>
                  <a:pt x="3311037" y="854216"/>
                  <a:pt x="3300445" y="870086"/>
                  <a:pt x="3296175" y="876411"/>
                </a:cubicBezTo>
                <a:lnTo>
                  <a:pt x="3292247" y="881934"/>
                </a:lnTo>
                <a:lnTo>
                  <a:pt x="3313107" y="851011"/>
                </a:lnTo>
                <a:cubicBezTo>
                  <a:pt x="3314531" y="848902"/>
                  <a:pt x="3314540" y="848908"/>
                  <a:pt x="3313663" y="850235"/>
                </a:cubicBezTo>
                <a:close/>
                <a:moveTo>
                  <a:pt x="3662471" y="834180"/>
                </a:moveTo>
                <a:lnTo>
                  <a:pt x="3664362" y="835335"/>
                </a:lnTo>
                <a:cubicBezTo>
                  <a:pt x="3663553" y="840675"/>
                  <a:pt x="3659636" y="848982"/>
                  <a:pt x="3654411" y="858448"/>
                </a:cubicBezTo>
                <a:lnTo>
                  <a:pt x="3649352" y="866997"/>
                </a:lnTo>
                <a:close/>
                <a:moveTo>
                  <a:pt x="3663042" y="827937"/>
                </a:moveTo>
                <a:cubicBezTo>
                  <a:pt x="3664697" y="826365"/>
                  <a:pt x="3665296" y="826696"/>
                  <a:pt x="3664130" y="830026"/>
                </a:cubicBezTo>
                <a:lnTo>
                  <a:pt x="3662471" y="834180"/>
                </a:lnTo>
                <a:lnTo>
                  <a:pt x="3659510" y="832374"/>
                </a:lnTo>
                <a:close/>
                <a:moveTo>
                  <a:pt x="3113123" y="810696"/>
                </a:moveTo>
                <a:cubicBezTo>
                  <a:pt x="3113868" y="810226"/>
                  <a:pt x="3112897" y="812682"/>
                  <a:pt x="3110602" y="817389"/>
                </a:cubicBezTo>
                <a:lnTo>
                  <a:pt x="3105157" y="827914"/>
                </a:lnTo>
                <a:lnTo>
                  <a:pt x="3102765" y="831028"/>
                </a:lnTo>
                <a:lnTo>
                  <a:pt x="3087956" y="849373"/>
                </a:lnTo>
                <a:lnTo>
                  <a:pt x="3105331" y="821559"/>
                </a:lnTo>
                <a:cubicBezTo>
                  <a:pt x="3109911" y="814562"/>
                  <a:pt x="3112375" y="811165"/>
                  <a:pt x="3113123" y="810696"/>
                </a:cubicBezTo>
                <a:close/>
                <a:moveTo>
                  <a:pt x="2721781" y="767149"/>
                </a:moveTo>
                <a:lnTo>
                  <a:pt x="2709693" y="783965"/>
                </a:lnTo>
                <a:lnTo>
                  <a:pt x="2709444" y="784235"/>
                </a:lnTo>
                <a:lnTo>
                  <a:pt x="2713764" y="776624"/>
                </a:lnTo>
                <a:cubicBezTo>
                  <a:pt x="2715819" y="773349"/>
                  <a:pt x="2718251" y="769933"/>
                  <a:pt x="2720694" y="767572"/>
                </a:cubicBezTo>
                <a:close/>
                <a:moveTo>
                  <a:pt x="2728046" y="765150"/>
                </a:moveTo>
                <a:lnTo>
                  <a:pt x="2730470" y="767041"/>
                </a:lnTo>
                <a:lnTo>
                  <a:pt x="2729535" y="768419"/>
                </a:lnTo>
                <a:lnTo>
                  <a:pt x="2727918" y="765335"/>
                </a:lnTo>
                <a:close/>
                <a:moveTo>
                  <a:pt x="2743121" y="761978"/>
                </a:moveTo>
                <a:lnTo>
                  <a:pt x="2739018" y="769889"/>
                </a:lnTo>
                <a:lnTo>
                  <a:pt x="2737135" y="773326"/>
                </a:lnTo>
                <a:lnTo>
                  <a:pt x="2706811" y="803665"/>
                </a:lnTo>
                <a:lnTo>
                  <a:pt x="2716174" y="788083"/>
                </a:lnTo>
                <a:lnTo>
                  <a:pt x="2729535" y="768419"/>
                </a:lnTo>
                <a:lnTo>
                  <a:pt x="2729823" y="768968"/>
                </a:lnTo>
                <a:lnTo>
                  <a:pt x="2728459" y="771551"/>
                </a:lnTo>
                <a:lnTo>
                  <a:pt x="2721183" y="781935"/>
                </a:lnTo>
                <a:cubicBezTo>
                  <a:pt x="2718592" y="785839"/>
                  <a:pt x="2716870" y="788584"/>
                  <a:pt x="2716870" y="788584"/>
                </a:cubicBezTo>
                <a:cubicBezTo>
                  <a:pt x="2718670" y="784630"/>
                  <a:pt x="2723347" y="779596"/>
                  <a:pt x="2726584" y="775103"/>
                </a:cubicBezTo>
                <a:lnTo>
                  <a:pt x="2728459" y="771551"/>
                </a:lnTo>
                <a:lnTo>
                  <a:pt x="2730711" y="768337"/>
                </a:lnTo>
                <a:lnTo>
                  <a:pt x="2731287" y="767678"/>
                </a:lnTo>
                <a:lnTo>
                  <a:pt x="2732529" y="768645"/>
                </a:lnTo>
                <a:cubicBezTo>
                  <a:pt x="2735187" y="767910"/>
                  <a:pt x="2738709" y="765505"/>
                  <a:pt x="2742579" y="762435"/>
                </a:cubicBezTo>
                <a:close/>
                <a:moveTo>
                  <a:pt x="2728786" y="759482"/>
                </a:moveTo>
                <a:lnTo>
                  <a:pt x="2728743" y="759683"/>
                </a:lnTo>
                <a:lnTo>
                  <a:pt x="2723734" y="766386"/>
                </a:lnTo>
                <a:lnTo>
                  <a:pt x="2721781" y="767149"/>
                </a:lnTo>
                <a:lnTo>
                  <a:pt x="2721967" y="766888"/>
                </a:lnTo>
                <a:cubicBezTo>
                  <a:pt x="2724447" y="764063"/>
                  <a:pt x="2726771" y="761576"/>
                  <a:pt x="2728476" y="759797"/>
                </a:cubicBezTo>
                <a:close/>
                <a:moveTo>
                  <a:pt x="2719980" y="759084"/>
                </a:moveTo>
                <a:lnTo>
                  <a:pt x="2719757" y="761255"/>
                </a:lnTo>
                <a:lnTo>
                  <a:pt x="2701986" y="792321"/>
                </a:lnTo>
                <a:lnTo>
                  <a:pt x="2680900" y="815180"/>
                </a:lnTo>
                <a:cubicBezTo>
                  <a:pt x="2674758" y="820775"/>
                  <a:pt x="2679976" y="811756"/>
                  <a:pt x="2688416" y="799359"/>
                </a:cubicBezTo>
                <a:lnTo>
                  <a:pt x="2694347" y="790919"/>
                </a:lnTo>
                <a:lnTo>
                  <a:pt x="2695417" y="790688"/>
                </a:lnTo>
                <a:lnTo>
                  <a:pt x="2699368" y="783906"/>
                </a:lnTo>
                <a:lnTo>
                  <a:pt x="2707176" y="773390"/>
                </a:lnTo>
                <a:lnTo>
                  <a:pt x="2714811" y="763827"/>
                </a:lnTo>
                <a:close/>
                <a:moveTo>
                  <a:pt x="2712721" y="757462"/>
                </a:moveTo>
                <a:lnTo>
                  <a:pt x="2710217" y="762527"/>
                </a:lnTo>
                <a:lnTo>
                  <a:pt x="2708248" y="765566"/>
                </a:lnTo>
                <a:lnTo>
                  <a:pt x="2706867" y="769277"/>
                </a:lnTo>
                <a:lnTo>
                  <a:pt x="2699930" y="782943"/>
                </a:lnTo>
                <a:lnTo>
                  <a:pt x="2699368" y="783906"/>
                </a:lnTo>
                <a:lnTo>
                  <a:pt x="2697627" y="786251"/>
                </a:lnTo>
                <a:lnTo>
                  <a:pt x="2694347" y="790919"/>
                </a:lnTo>
                <a:lnTo>
                  <a:pt x="2693783" y="791040"/>
                </a:lnTo>
                <a:cubicBezTo>
                  <a:pt x="2693706" y="789883"/>
                  <a:pt x="2694094" y="787430"/>
                  <a:pt x="2694926" y="783618"/>
                </a:cubicBezTo>
                <a:lnTo>
                  <a:pt x="2695648" y="780679"/>
                </a:lnTo>
                <a:lnTo>
                  <a:pt x="2700739" y="773335"/>
                </a:lnTo>
                <a:cubicBezTo>
                  <a:pt x="2707337" y="763909"/>
                  <a:pt x="2711769" y="757736"/>
                  <a:pt x="2711847" y="757656"/>
                </a:cubicBezTo>
                <a:close/>
                <a:moveTo>
                  <a:pt x="2740333" y="757314"/>
                </a:moveTo>
                <a:lnTo>
                  <a:pt x="2742923" y="757919"/>
                </a:lnTo>
                <a:lnTo>
                  <a:pt x="2739175" y="760544"/>
                </a:lnTo>
                <a:lnTo>
                  <a:pt x="2737779" y="760241"/>
                </a:lnTo>
                <a:close/>
                <a:moveTo>
                  <a:pt x="2729362" y="756710"/>
                </a:moveTo>
                <a:lnTo>
                  <a:pt x="2730830" y="756891"/>
                </a:lnTo>
                <a:lnTo>
                  <a:pt x="2729245" y="759009"/>
                </a:lnTo>
                <a:lnTo>
                  <a:pt x="2728786" y="759482"/>
                </a:lnTo>
                <a:close/>
                <a:moveTo>
                  <a:pt x="2720836" y="755663"/>
                </a:moveTo>
                <a:lnTo>
                  <a:pt x="2723323" y="755968"/>
                </a:lnTo>
                <a:lnTo>
                  <a:pt x="2722898" y="756406"/>
                </a:lnTo>
                <a:lnTo>
                  <a:pt x="2719980" y="759084"/>
                </a:lnTo>
                <a:lnTo>
                  <a:pt x="2720050" y="758395"/>
                </a:lnTo>
                <a:cubicBezTo>
                  <a:pt x="2719199" y="758869"/>
                  <a:pt x="2717499" y="760634"/>
                  <a:pt x="2715253" y="763272"/>
                </a:cubicBezTo>
                <a:lnTo>
                  <a:pt x="2714811" y="763827"/>
                </a:lnTo>
                <a:lnTo>
                  <a:pt x="2709218" y="768957"/>
                </a:lnTo>
                <a:cubicBezTo>
                  <a:pt x="2707781" y="769981"/>
                  <a:pt x="2706872" y="770341"/>
                  <a:pt x="2706656" y="769841"/>
                </a:cubicBezTo>
                <a:lnTo>
                  <a:pt x="2706867" y="769277"/>
                </a:lnTo>
                <a:lnTo>
                  <a:pt x="2707422" y="768183"/>
                </a:lnTo>
                <a:lnTo>
                  <a:pt x="2710217" y="762527"/>
                </a:lnTo>
                <a:lnTo>
                  <a:pt x="2713629" y="757261"/>
                </a:lnTo>
                <a:close/>
                <a:moveTo>
                  <a:pt x="2739680" y="755566"/>
                </a:moveTo>
                <a:lnTo>
                  <a:pt x="2737437" y="760166"/>
                </a:lnTo>
                <a:lnTo>
                  <a:pt x="2737779" y="760241"/>
                </a:lnTo>
                <a:lnTo>
                  <a:pt x="2731287" y="767678"/>
                </a:lnTo>
                <a:lnTo>
                  <a:pt x="2730470" y="767041"/>
                </a:lnTo>
                <a:lnTo>
                  <a:pt x="2733421" y="762699"/>
                </a:lnTo>
                <a:close/>
                <a:moveTo>
                  <a:pt x="2752936" y="753712"/>
                </a:moveTo>
                <a:lnTo>
                  <a:pt x="2743720" y="766737"/>
                </a:lnTo>
                <a:lnTo>
                  <a:pt x="2739675" y="770784"/>
                </a:lnTo>
                <a:lnTo>
                  <a:pt x="2745043" y="762978"/>
                </a:lnTo>
                <a:lnTo>
                  <a:pt x="2750162" y="756049"/>
                </a:lnTo>
                <a:close/>
                <a:moveTo>
                  <a:pt x="2755057" y="749420"/>
                </a:moveTo>
                <a:lnTo>
                  <a:pt x="2750162" y="756049"/>
                </a:lnTo>
                <a:lnTo>
                  <a:pt x="2743121" y="761978"/>
                </a:lnTo>
                <a:lnTo>
                  <a:pt x="2743335" y="761563"/>
                </a:lnTo>
                <a:cubicBezTo>
                  <a:pt x="2744360" y="759555"/>
                  <a:pt x="2744931" y="758406"/>
                  <a:pt x="2744930" y="758388"/>
                </a:cubicBezTo>
                <a:lnTo>
                  <a:pt x="2742923" y="757919"/>
                </a:lnTo>
                <a:close/>
                <a:moveTo>
                  <a:pt x="2240818" y="744128"/>
                </a:moveTo>
                <a:lnTo>
                  <a:pt x="2240291" y="744616"/>
                </a:lnTo>
                <a:lnTo>
                  <a:pt x="2223612" y="755726"/>
                </a:lnTo>
                <a:lnTo>
                  <a:pt x="2222786" y="754193"/>
                </a:lnTo>
                <a:lnTo>
                  <a:pt x="2224327" y="753254"/>
                </a:lnTo>
                <a:cubicBezTo>
                  <a:pt x="2227443" y="751454"/>
                  <a:pt x="2231174" y="749365"/>
                  <a:pt x="2235260" y="747117"/>
                </a:cubicBezTo>
                <a:close/>
                <a:moveTo>
                  <a:pt x="2771220" y="738101"/>
                </a:moveTo>
                <a:lnTo>
                  <a:pt x="2765792" y="744012"/>
                </a:lnTo>
                <a:cubicBezTo>
                  <a:pt x="2762614" y="745749"/>
                  <a:pt x="2758746" y="748820"/>
                  <a:pt x="2754704" y="752223"/>
                </a:cubicBezTo>
                <a:lnTo>
                  <a:pt x="2752936" y="753712"/>
                </a:lnTo>
                <a:lnTo>
                  <a:pt x="2756871" y="748150"/>
                </a:lnTo>
                <a:close/>
                <a:moveTo>
                  <a:pt x="2251859" y="733912"/>
                </a:moveTo>
                <a:lnTo>
                  <a:pt x="2255567" y="734266"/>
                </a:lnTo>
                <a:lnTo>
                  <a:pt x="2251497" y="738385"/>
                </a:lnTo>
                <a:lnTo>
                  <a:pt x="2240818" y="744128"/>
                </a:lnTo>
                <a:close/>
                <a:moveTo>
                  <a:pt x="2767310" y="733396"/>
                </a:moveTo>
                <a:lnTo>
                  <a:pt x="2756871" y="748150"/>
                </a:lnTo>
                <a:lnTo>
                  <a:pt x="2755057" y="749420"/>
                </a:lnTo>
                <a:lnTo>
                  <a:pt x="2755886" y="748298"/>
                </a:lnTo>
                <a:close/>
                <a:moveTo>
                  <a:pt x="2754983" y="726054"/>
                </a:moveTo>
                <a:lnTo>
                  <a:pt x="2749973" y="736815"/>
                </a:lnTo>
                <a:lnTo>
                  <a:pt x="2749048" y="738537"/>
                </a:lnTo>
                <a:lnTo>
                  <a:pt x="2740619" y="746879"/>
                </a:lnTo>
                <a:lnTo>
                  <a:pt x="2728046" y="765150"/>
                </a:lnTo>
                <a:lnTo>
                  <a:pt x="2727667" y="764854"/>
                </a:lnTo>
                <a:lnTo>
                  <a:pt x="2728743" y="759683"/>
                </a:lnTo>
                <a:lnTo>
                  <a:pt x="2729245" y="759009"/>
                </a:lnTo>
                <a:lnTo>
                  <a:pt x="2731265" y="756945"/>
                </a:lnTo>
                <a:lnTo>
                  <a:pt x="2730830" y="756891"/>
                </a:lnTo>
                <a:lnTo>
                  <a:pt x="2744218" y="738970"/>
                </a:lnTo>
                <a:lnTo>
                  <a:pt x="2750850" y="729809"/>
                </a:lnTo>
                <a:close/>
                <a:moveTo>
                  <a:pt x="2284658" y="720815"/>
                </a:moveTo>
                <a:lnTo>
                  <a:pt x="2284163" y="721419"/>
                </a:lnTo>
                <a:lnTo>
                  <a:pt x="2279393" y="724423"/>
                </a:lnTo>
                <a:cubicBezTo>
                  <a:pt x="2274030" y="727803"/>
                  <a:pt x="2266945" y="732378"/>
                  <a:pt x="2263796" y="735191"/>
                </a:cubicBezTo>
                <a:cubicBezTo>
                  <a:pt x="2256422" y="741780"/>
                  <a:pt x="2249663" y="750278"/>
                  <a:pt x="2243058" y="759251"/>
                </a:cubicBezTo>
                <a:lnTo>
                  <a:pt x="2234943" y="770277"/>
                </a:lnTo>
                <a:lnTo>
                  <a:pt x="2229982" y="767541"/>
                </a:lnTo>
                <a:lnTo>
                  <a:pt x="2225443" y="759125"/>
                </a:lnTo>
                <a:lnTo>
                  <a:pt x="2232377" y="753950"/>
                </a:lnTo>
                <a:cubicBezTo>
                  <a:pt x="2238600" y="749295"/>
                  <a:pt x="2244120" y="745095"/>
                  <a:pt x="2248223" y="741698"/>
                </a:cubicBezTo>
                <a:lnTo>
                  <a:pt x="2251497" y="738385"/>
                </a:lnTo>
                <a:lnTo>
                  <a:pt x="2261950" y="732763"/>
                </a:lnTo>
                <a:cubicBezTo>
                  <a:pt x="2270877" y="728035"/>
                  <a:pt x="2279140" y="723706"/>
                  <a:pt x="2284658" y="720815"/>
                </a:cubicBezTo>
                <a:close/>
                <a:moveTo>
                  <a:pt x="2757648" y="720333"/>
                </a:moveTo>
                <a:lnTo>
                  <a:pt x="2757534" y="720576"/>
                </a:lnTo>
                <a:lnTo>
                  <a:pt x="2750850" y="729809"/>
                </a:lnTo>
                <a:lnTo>
                  <a:pt x="2739611" y="740018"/>
                </a:lnTo>
                <a:cubicBezTo>
                  <a:pt x="2735878" y="743675"/>
                  <a:pt x="2732619" y="747484"/>
                  <a:pt x="2730430" y="751580"/>
                </a:cubicBezTo>
                <a:lnTo>
                  <a:pt x="2729362" y="756710"/>
                </a:lnTo>
                <a:lnTo>
                  <a:pt x="2723323" y="755968"/>
                </a:lnTo>
                <a:lnTo>
                  <a:pt x="2741484" y="737291"/>
                </a:lnTo>
                <a:cubicBezTo>
                  <a:pt x="2747628" y="730869"/>
                  <a:pt x="2753292" y="724915"/>
                  <a:pt x="2757170" y="720995"/>
                </a:cubicBezTo>
                <a:close/>
                <a:moveTo>
                  <a:pt x="2290195" y="715371"/>
                </a:moveTo>
                <a:lnTo>
                  <a:pt x="2296167" y="716504"/>
                </a:lnTo>
                <a:lnTo>
                  <a:pt x="2297161" y="718773"/>
                </a:lnTo>
                <a:lnTo>
                  <a:pt x="2290878" y="726718"/>
                </a:lnTo>
                <a:cubicBezTo>
                  <a:pt x="2282879" y="736833"/>
                  <a:pt x="2274486" y="746539"/>
                  <a:pt x="2264508" y="754609"/>
                </a:cubicBezTo>
                <a:cubicBezTo>
                  <a:pt x="2256861" y="760796"/>
                  <a:pt x="2266816" y="743924"/>
                  <a:pt x="2276174" y="731178"/>
                </a:cubicBezTo>
                <a:lnTo>
                  <a:pt x="2284163" y="721419"/>
                </a:lnTo>
                <a:lnTo>
                  <a:pt x="2285440" y="720615"/>
                </a:lnTo>
                <a:cubicBezTo>
                  <a:pt x="2286553" y="719891"/>
                  <a:pt x="2286529" y="719835"/>
                  <a:pt x="2284658" y="720815"/>
                </a:cubicBezTo>
                <a:close/>
                <a:moveTo>
                  <a:pt x="2795104" y="713151"/>
                </a:moveTo>
                <a:lnTo>
                  <a:pt x="2793366" y="717579"/>
                </a:lnTo>
                <a:cubicBezTo>
                  <a:pt x="2789245" y="723423"/>
                  <a:pt x="2783796" y="728667"/>
                  <a:pt x="2777713" y="733553"/>
                </a:cubicBezTo>
                <a:lnTo>
                  <a:pt x="2771220" y="738101"/>
                </a:lnTo>
                <a:lnTo>
                  <a:pt x="2787821" y="720023"/>
                </a:lnTo>
                <a:close/>
                <a:moveTo>
                  <a:pt x="2580632" y="711226"/>
                </a:moveTo>
                <a:lnTo>
                  <a:pt x="2576817" y="715605"/>
                </a:lnTo>
                <a:lnTo>
                  <a:pt x="2567886" y="725769"/>
                </a:lnTo>
                <a:lnTo>
                  <a:pt x="2579590" y="711675"/>
                </a:lnTo>
                <a:lnTo>
                  <a:pt x="2579897" y="711313"/>
                </a:lnTo>
                <a:lnTo>
                  <a:pt x="2580343" y="711262"/>
                </a:lnTo>
                <a:close/>
                <a:moveTo>
                  <a:pt x="2189405" y="710179"/>
                </a:moveTo>
                <a:lnTo>
                  <a:pt x="2193937" y="715484"/>
                </a:lnTo>
                <a:cubicBezTo>
                  <a:pt x="2198646" y="721489"/>
                  <a:pt x="2197999" y="721825"/>
                  <a:pt x="2189008" y="710710"/>
                </a:cubicBezTo>
                <a:close/>
                <a:moveTo>
                  <a:pt x="2595355" y="709426"/>
                </a:moveTo>
                <a:cubicBezTo>
                  <a:pt x="2584084" y="720210"/>
                  <a:pt x="2553821" y="755333"/>
                  <a:pt x="2561541" y="741776"/>
                </a:cubicBezTo>
                <a:lnTo>
                  <a:pt x="2581107" y="711169"/>
                </a:lnTo>
                <a:close/>
                <a:moveTo>
                  <a:pt x="2582279" y="709335"/>
                </a:moveTo>
                <a:lnTo>
                  <a:pt x="2581107" y="711169"/>
                </a:lnTo>
                <a:lnTo>
                  <a:pt x="2580632" y="711226"/>
                </a:lnTo>
                <a:close/>
                <a:moveTo>
                  <a:pt x="2739995" y="702915"/>
                </a:moveTo>
                <a:lnTo>
                  <a:pt x="2735596" y="715952"/>
                </a:lnTo>
                <a:cubicBezTo>
                  <a:pt x="2735101" y="719006"/>
                  <a:pt x="2735346" y="720805"/>
                  <a:pt x="2736182" y="721574"/>
                </a:cubicBezTo>
                <a:lnTo>
                  <a:pt x="2736801" y="721490"/>
                </a:lnTo>
                <a:lnTo>
                  <a:pt x="2713629" y="757261"/>
                </a:lnTo>
                <a:lnTo>
                  <a:pt x="2712721" y="757462"/>
                </a:lnTo>
                <a:lnTo>
                  <a:pt x="2717994" y="746788"/>
                </a:lnTo>
                <a:cubicBezTo>
                  <a:pt x="2722045" y="738592"/>
                  <a:pt x="2726625" y="729354"/>
                  <a:pt x="2731750" y="719137"/>
                </a:cubicBezTo>
                <a:close/>
                <a:moveTo>
                  <a:pt x="2368182" y="701044"/>
                </a:moveTo>
                <a:lnTo>
                  <a:pt x="2367784" y="706692"/>
                </a:lnTo>
                <a:lnTo>
                  <a:pt x="2369748" y="707300"/>
                </a:lnTo>
                <a:lnTo>
                  <a:pt x="2358067" y="717177"/>
                </a:lnTo>
                <a:lnTo>
                  <a:pt x="2353221" y="721716"/>
                </a:lnTo>
                <a:lnTo>
                  <a:pt x="2360032" y="712249"/>
                </a:lnTo>
                <a:close/>
                <a:moveTo>
                  <a:pt x="2510997" y="698893"/>
                </a:moveTo>
                <a:lnTo>
                  <a:pt x="2496714" y="722598"/>
                </a:lnTo>
                <a:lnTo>
                  <a:pt x="2495418" y="724329"/>
                </a:lnTo>
                <a:lnTo>
                  <a:pt x="2485628" y="730504"/>
                </a:lnTo>
                <a:lnTo>
                  <a:pt x="2505014" y="702663"/>
                </a:lnTo>
                <a:close/>
                <a:moveTo>
                  <a:pt x="2308579" y="697297"/>
                </a:moveTo>
                <a:lnTo>
                  <a:pt x="2290195" y="715371"/>
                </a:lnTo>
                <a:lnTo>
                  <a:pt x="2279115" y="713270"/>
                </a:lnTo>
                <a:cubicBezTo>
                  <a:pt x="2273093" y="715460"/>
                  <a:pt x="2266767" y="720333"/>
                  <a:pt x="2260256" y="726142"/>
                </a:cubicBezTo>
                <a:lnTo>
                  <a:pt x="2251859" y="733912"/>
                </a:lnTo>
                <a:lnTo>
                  <a:pt x="2250132" y="733747"/>
                </a:lnTo>
                <a:lnTo>
                  <a:pt x="2219686" y="747277"/>
                </a:lnTo>
                <a:lnTo>
                  <a:pt x="2221024" y="732860"/>
                </a:lnTo>
                <a:cubicBezTo>
                  <a:pt x="2223147" y="728317"/>
                  <a:pt x="2226755" y="724341"/>
                  <a:pt x="2231364" y="720859"/>
                </a:cubicBezTo>
                <a:cubicBezTo>
                  <a:pt x="2249797" y="706932"/>
                  <a:pt x="2284230" y="700910"/>
                  <a:pt x="2303629" y="698024"/>
                </a:cubicBezTo>
                <a:close/>
                <a:moveTo>
                  <a:pt x="2914291" y="693176"/>
                </a:moveTo>
                <a:lnTo>
                  <a:pt x="2891657" y="729676"/>
                </a:lnTo>
                <a:cubicBezTo>
                  <a:pt x="2898130" y="729438"/>
                  <a:pt x="2911756" y="722523"/>
                  <a:pt x="2911075" y="728964"/>
                </a:cubicBezTo>
                <a:cubicBezTo>
                  <a:pt x="2910188" y="737363"/>
                  <a:pt x="2896456" y="737652"/>
                  <a:pt x="2890213" y="743340"/>
                </a:cubicBezTo>
                <a:lnTo>
                  <a:pt x="2878999" y="754546"/>
                </a:lnTo>
                <a:lnTo>
                  <a:pt x="2863597" y="759872"/>
                </a:lnTo>
                <a:cubicBezTo>
                  <a:pt x="2835577" y="763063"/>
                  <a:pt x="2875089" y="727462"/>
                  <a:pt x="2908128" y="698568"/>
                </a:cubicBezTo>
                <a:close/>
                <a:moveTo>
                  <a:pt x="2595841" y="692494"/>
                </a:moveTo>
                <a:lnTo>
                  <a:pt x="2595606" y="692771"/>
                </a:lnTo>
                <a:lnTo>
                  <a:pt x="2587009" y="701936"/>
                </a:lnTo>
                <a:lnTo>
                  <a:pt x="2584449" y="705940"/>
                </a:lnTo>
                <a:lnTo>
                  <a:pt x="2579897" y="711313"/>
                </a:lnTo>
                <a:lnTo>
                  <a:pt x="2571942" y="712242"/>
                </a:lnTo>
                <a:cubicBezTo>
                  <a:pt x="2568368" y="712513"/>
                  <a:pt x="2568666" y="711923"/>
                  <a:pt x="2571770" y="709886"/>
                </a:cubicBezTo>
                <a:cubicBezTo>
                  <a:pt x="2574873" y="707849"/>
                  <a:pt x="2580781" y="704366"/>
                  <a:pt x="2588427" y="698852"/>
                </a:cubicBezTo>
                <a:close/>
                <a:moveTo>
                  <a:pt x="2799756" y="692062"/>
                </a:moveTo>
                <a:lnTo>
                  <a:pt x="2789760" y="704647"/>
                </a:lnTo>
                <a:cubicBezTo>
                  <a:pt x="2782669" y="713630"/>
                  <a:pt x="2776331" y="721719"/>
                  <a:pt x="2770701" y="728974"/>
                </a:cubicBezTo>
                <a:lnTo>
                  <a:pt x="2767310" y="733396"/>
                </a:lnTo>
                <a:lnTo>
                  <a:pt x="2776589" y="720283"/>
                </a:lnTo>
                <a:cubicBezTo>
                  <a:pt x="2785034" y="707729"/>
                  <a:pt x="2763669" y="729047"/>
                  <a:pt x="2747105" y="747104"/>
                </a:cubicBezTo>
                <a:lnTo>
                  <a:pt x="2739680" y="755566"/>
                </a:lnTo>
                <a:lnTo>
                  <a:pt x="2740630" y="753617"/>
                </a:lnTo>
                <a:cubicBezTo>
                  <a:pt x="2742187" y="750816"/>
                  <a:pt x="2744072" y="747605"/>
                  <a:pt x="2745794" y="744599"/>
                </a:cubicBezTo>
                <a:lnTo>
                  <a:pt x="2749048" y="738537"/>
                </a:lnTo>
                <a:lnTo>
                  <a:pt x="2758942" y="728744"/>
                </a:lnTo>
                <a:cubicBezTo>
                  <a:pt x="2772587" y="714025"/>
                  <a:pt x="2787661" y="696678"/>
                  <a:pt x="2795589" y="692475"/>
                </a:cubicBezTo>
                <a:close/>
                <a:moveTo>
                  <a:pt x="2473316" y="690826"/>
                </a:moveTo>
                <a:lnTo>
                  <a:pt x="2473112" y="691125"/>
                </a:lnTo>
                <a:cubicBezTo>
                  <a:pt x="2466083" y="700440"/>
                  <a:pt x="2458775" y="709664"/>
                  <a:pt x="2452025" y="719070"/>
                </a:cubicBezTo>
                <a:lnTo>
                  <a:pt x="2444040" y="732130"/>
                </a:lnTo>
                <a:lnTo>
                  <a:pt x="2436072" y="742245"/>
                </a:lnTo>
                <a:lnTo>
                  <a:pt x="2431743" y="741397"/>
                </a:lnTo>
                <a:cubicBezTo>
                  <a:pt x="2427283" y="736571"/>
                  <a:pt x="2443855" y="717605"/>
                  <a:pt x="2459338" y="702918"/>
                </a:cubicBezTo>
                <a:close/>
                <a:moveTo>
                  <a:pt x="2600216" y="688743"/>
                </a:moveTo>
                <a:lnTo>
                  <a:pt x="2600115" y="688861"/>
                </a:lnTo>
                <a:lnTo>
                  <a:pt x="2582279" y="709335"/>
                </a:lnTo>
                <a:lnTo>
                  <a:pt x="2584449" y="705940"/>
                </a:lnTo>
                <a:lnTo>
                  <a:pt x="2595606" y="692771"/>
                </a:lnTo>
                <a:lnTo>
                  <a:pt x="2595969" y="692384"/>
                </a:lnTo>
                <a:close/>
                <a:moveTo>
                  <a:pt x="2519229" y="682248"/>
                </a:moveTo>
                <a:lnTo>
                  <a:pt x="2505014" y="702663"/>
                </a:lnTo>
                <a:lnTo>
                  <a:pt x="2502410" y="704303"/>
                </a:lnTo>
                <a:cubicBezTo>
                  <a:pt x="2494990" y="709002"/>
                  <a:pt x="2486078" y="714671"/>
                  <a:pt x="2475245" y="721607"/>
                </a:cubicBezTo>
                <a:cubicBezTo>
                  <a:pt x="2469728" y="730235"/>
                  <a:pt x="2449824" y="752611"/>
                  <a:pt x="2458694" y="747492"/>
                </a:cubicBezTo>
                <a:lnTo>
                  <a:pt x="2485628" y="730504"/>
                </a:lnTo>
                <a:lnTo>
                  <a:pt x="2485310" y="730960"/>
                </a:lnTo>
                <a:cubicBezTo>
                  <a:pt x="2481607" y="736274"/>
                  <a:pt x="2475808" y="743596"/>
                  <a:pt x="2469235" y="751188"/>
                </a:cubicBezTo>
                <a:lnTo>
                  <a:pt x="2452871" y="768444"/>
                </a:lnTo>
                <a:lnTo>
                  <a:pt x="2447475" y="768774"/>
                </a:lnTo>
                <a:cubicBezTo>
                  <a:pt x="2440937" y="768267"/>
                  <a:pt x="2435738" y="765941"/>
                  <a:pt x="2437832" y="761867"/>
                </a:cubicBezTo>
                <a:cubicBezTo>
                  <a:pt x="2453744" y="730895"/>
                  <a:pt x="2483880" y="709623"/>
                  <a:pt x="2506904" y="683502"/>
                </a:cubicBezTo>
                <a:cubicBezTo>
                  <a:pt x="2509660" y="683563"/>
                  <a:pt x="2513522" y="683088"/>
                  <a:pt x="2517659" y="682479"/>
                </a:cubicBezTo>
                <a:close/>
                <a:moveTo>
                  <a:pt x="2539169" y="680436"/>
                </a:moveTo>
                <a:lnTo>
                  <a:pt x="2539297" y="681030"/>
                </a:lnTo>
                <a:lnTo>
                  <a:pt x="2532449" y="685411"/>
                </a:lnTo>
                <a:cubicBezTo>
                  <a:pt x="2529289" y="687402"/>
                  <a:pt x="2525490" y="689774"/>
                  <a:pt x="2520626" y="692826"/>
                </a:cubicBezTo>
                <a:lnTo>
                  <a:pt x="2510997" y="698893"/>
                </a:lnTo>
                <a:lnTo>
                  <a:pt x="2521201" y="681959"/>
                </a:lnTo>
                <a:lnTo>
                  <a:pt x="2530070" y="680655"/>
                </a:lnTo>
                <a:cubicBezTo>
                  <a:pt x="2533931" y="680181"/>
                  <a:pt x="2537239" y="679973"/>
                  <a:pt x="2539169" y="680436"/>
                </a:cubicBezTo>
                <a:close/>
                <a:moveTo>
                  <a:pt x="2137019" y="680315"/>
                </a:moveTo>
                <a:lnTo>
                  <a:pt x="2124287" y="695582"/>
                </a:lnTo>
                <a:lnTo>
                  <a:pt x="2114041" y="695900"/>
                </a:lnTo>
                <a:lnTo>
                  <a:pt x="2133219" y="682200"/>
                </a:lnTo>
                <a:lnTo>
                  <a:pt x="2133752" y="681654"/>
                </a:lnTo>
                <a:close/>
                <a:moveTo>
                  <a:pt x="2506366" y="679483"/>
                </a:moveTo>
                <a:lnTo>
                  <a:pt x="2490169" y="697815"/>
                </a:lnTo>
                <a:cubicBezTo>
                  <a:pt x="2475218" y="714000"/>
                  <a:pt x="2460856" y="727960"/>
                  <a:pt x="2450122" y="735789"/>
                </a:cubicBezTo>
                <a:lnTo>
                  <a:pt x="2438012" y="741992"/>
                </a:lnTo>
                <a:lnTo>
                  <a:pt x="2444040" y="732130"/>
                </a:lnTo>
                <a:lnTo>
                  <a:pt x="2450072" y="724474"/>
                </a:lnTo>
                <a:cubicBezTo>
                  <a:pt x="2455522" y="716763"/>
                  <a:pt x="2462244" y="708994"/>
                  <a:pt x="2469118" y="701106"/>
                </a:cubicBezTo>
                <a:lnTo>
                  <a:pt x="2480990" y="686775"/>
                </a:lnTo>
                <a:lnTo>
                  <a:pt x="2498998" y="680496"/>
                </a:lnTo>
                <a:close/>
                <a:moveTo>
                  <a:pt x="2778340" y="677534"/>
                </a:moveTo>
                <a:lnTo>
                  <a:pt x="2773857" y="683983"/>
                </a:lnTo>
                <a:cubicBezTo>
                  <a:pt x="2762169" y="699613"/>
                  <a:pt x="2747740" y="716755"/>
                  <a:pt x="2740299" y="721017"/>
                </a:cubicBezTo>
                <a:lnTo>
                  <a:pt x="2736801" y="721490"/>
                </a:lnTo>
                <a:lnTo>
                  <a:pt x="2741516" y="714213"/>
                </a:lnTo>
                <a:close/>
                <a:moveTo>
                  <a:pt x="2524167" y="677036"/>
                </a:moveTo>
                <a:lnTo>
                  <a:pt x="2521201" y="681959"/>
                </a:lnTo>
                <a:lnTo>
                  <a:pt x="2519229" y="682248"/>
                </a:lnTo>
                <a:lnTo>
                  <a:pt x="2522720" y="677235"/>
                </a:lnTo>
                <a:close/>
                <a:moveTo>
                  <a:pt x="2781990" y="676939"/>
                </a:moveTo>
                <a:lnTo>
                  <a:pt x="2770581" y="702013"/>
                </a:lnTo>
                <a:lnTo>
                  <a:pt x="2762231" y="713971"/>
                </a:lnTo>
                <a:lnTo>
                  <a:pt x="2757648" y="720333"/>
                </a:lnTo>
                <a:lnTo>
                  <a:pt x="2763376" y="708029"/>
                </a:lnTo>
                <a:cubicBezTo>
                  <a:pt x="2768497" y="697732"/>
                  <a:pt x="2774249" y="687286"/>
                  <a:pt x="2780571" y="678357"/>
                </a:cubicBezTo>
                <a:close/>
                <a:moveTo>
                  <a:pt x="2789471" y="668934"/>
                </a:moveTo>
                <a:lnTo>
                  <a:pt x="2789439" y="669498"/>
                </a:lnTo>
                <a:lnTo>
                  <a:pt x="2781990" y="676939"/>
                </a:lnTo>
                <a:lnTo>
                  <a:pt x="2784519" y="671381"/>
                </a:lnTo>
                <a:cubicBezTo>
                  <a:pt x="2787155" y="669431"/>
                  <a:pt x="2788742" y="668692"/>
                  <a:pt x="2789471" y="668934"/>
                </a:cubicBezTo>
                <a:close/>
                <a:moveTo>
                  <a:pt x="2622210" y="667259"/>
                </a:moveTo>
                <a:lnTo>
                  <a:pt x="2622089" y="667439"/>
                </a:lnTo>
                <a:cubicBezTo>
                  <a:pt x="2619667" y="670806"/>
                  <a:pt x="2617307" y="673811"/>
                  <a:pt x="2615506" y="675631"/>
                </a:cubicBezTo>
                <a:lnTo>
                  <a:pt x="2600216" y="688743"/>
                </a:lnTo>
                <a:lnTo>
                  <a:pt x="2608476" y="679053"/>
                </a:lnTo>
                <a:lnTo>
                  <a:pt x="2619104" y="667722"/>
                </a:lnTo>
                <a:close/>
                <a:moveTo>
                  <a:pt x="2759426" y="665282"/>
                </a:moveTo>
                <a:lnTo>
                  <a:pt x="2748789" y="685609"/>
                </a:lnTo>
                <a:lnTo>
                  <a:pt x="2739995" y="702915"/>
                </a:lnTo>
                <a:lnTo>
                  <a:pt x="2744865" y="688478"/>
                </a:lnTo>
                <a:close/>
                <a:moveTo>
                  <a:pt x="2381784" y="664499"/>
                </a:moveTo>
                <a:lnTo>
                  <a:pt x="2381771" y="664754"/>
                </a:lnTo>
                <a:lnTo>
                  <a:pt x="2372135" y="676764"/>
                </a:lnTo>
                <a:lnTo>
                  <a:pt x="2372418" y="674819"/>
                </a:lnTo>
                <a:close/>
                <a:moveTo>
                  <a:pt x="2432947" y="662043"/>
                </a:moveTo>
                <a:lnTo>
                  <a:pt x="2433350" y="663227"/>
                </a:lnTo>
                <a:lnTo>
                  <a:pt x="2406745" y="700663"/>
                </a:lnTo>
                <a:lnTo>
                  <a:pt x="2402376" y="705585"/>
                </a:lnTo>
                <a:lnTo>
                  <a:pt x="2390472" y="715241"/>
                </a:lnTo>
                <a:lnTo>
                  <a:pt x="2379169" y="725775"/>
                </a:lnTo>
                <a:lnTo>
                  <a:pt x="2383867" y="718574"/>
                </a:lnTo>
                <a:cubicBezTo>
                  <a:pt x="2386768" y="714127"/>
                  <a:pt x="2389425" y="710006"/>
                  <a:pt x="2391105" y="707190"/>
                </a:cubicBezTo>
                <a:lnTo>
                  <a:pt x="2406377" y="691213"/>
                </a:lnTo>
                <a:lnTo>
                  <a:pt x="2415892" y="681604"/>
                </a:lnTo>
                <a:close/>
                <a:moveTo>
                  <a:pt x="2761790" y="661767"/>
                </a:moveTo>
                <a:lnTo>
                  <a:pt x="2760627" y="663369"/>
                </a:lnTo>
                <a:lnTo>
                  <a:pt x="2759426" y="665282"/>
                </a:lnTo>
                <a:lnTo>
                  <a:pt x="2761194" y="661904"/>
                </a:lnTo>
                <a:close/>
                <a:moveTo>
                  <a:pt x="2432025" y="659329"/>
                </a:moveTo>
                <a:lnTo>
                  <a:pt x="2432636" y="661126"/>
                </a:lnTo>
                <a:lnTo>
                  <a:pt x="2430325" y="663218"/>
                </a:lnTo>
                <a:cubicBezTo>
                  <a:pt x="2423788" y="670547"/>
                  <a:pt x="2417521" y="678574"/>
                  <a:pt x="2411118" y="686252"/>
                </a:cubicBezTo>
                <a:lnTo>
                  <a:pt x="2406377" y="691213"/>
                </a:lnTo>
                <a:lnTo>
                  <a:pt x="2353633" y="744474"/>
                </a:lnTo>
                <a:lnTo>
                  <a:pt x="2335284" y="747971"/>
                </a:lnTo>
                <a:lnTo>
                  <a:pt x="2335535" y="740123"/>
                </a:lnTo>
                <a:lnTo>
                  <a:pt x="2341871" y="732343"/>
                </a:lnTo>
                <a:lnTo>
                  <a:pt x="2353221" y="721716"/>
                </a:lnTo>
                <a:lnTo>
                  <a:pt x="2349524" y="726852"/>
                </a:lnTo>
                <a:cubicBezTo>
                  <a:pt x="2335070" y="747518"/>
                  <a:pt x="2338192" y="747741"/>
                  <a:pt x="2392860" y="696320"/>
                </a:cubicBezTo>
                <a:lnTo>
                  <a:pt x="2412776" y="677397"/>
                </a:lnTo>
                <a:lnTo>
                  <a:pt x="2421095" y="671222"/>
                </a:lnTo>
                <a:close/>
                <a:moveTo>
                  <a:pt x="2431952" y="659118"/>
                </a:moveTo>
                <a:lnTo>
                  <a:pt x="2431969" y="659162"/>
                </a:lnTo>
                <a:lnTo>
                  <a:pt x="2412776" y="677397"/>
                </a:lnTo>
                <a:lnTo>
                  <a:pt x="2371686" y="707902"/>
                </a:lnTo>
                <a:lnTo>
                  <a:pt x="2369748" y="707300"/>
                </a:lnTo>
                <a:lnTo>
                  <a:pt x="2378166" y="700182"/>
                </a:lnTo>
                <a:cubicBezTo>
                  <a:pt x="2392138" y="688743"/>
                  <a:pt x="2406530" y="677588"/>
                  <a:pt x="2416976" y="669725"/>
                </a:cubicBezTo>
                <a:cubicBezTo>
                  <a:pt x="2422199" y="665795"/>
                  <a:pt x="2426436" y="662686"/>
                  <a:pt x="2429142" y="660775"/>
                </a:cubicBezTo>
                <a:close/>
                <a:moveTo>
                  <a:pt x="2826829" y="658126"/>
                </a:moveTo>
                <a:lnTo>
                  <a:pt x="2832280" y="663052"/>
                </a:lnTo>
                <a:lnTo>
                  <a:pt x="2829424" y="676571"/>
                </a:lnTo>
                <a:lnTo>
                  <a:pt x="2828244" y="678465"/>
                </a:lnTo>
                <a:lnTo>
                  <a:pt x="2814699" y="694661"/>
                </a:lnTo>
                <a:lnTo>
                  <a:pt x="2795104" y="713151"/>
                </a:lnTo>
                <a:lnTo>
                  <a:pt x="2801050" y="697997"/>
                </a:lnTo>
                <a:cubicBezTo>
                  <a:pt x="2801391" y="694777"/>
                  <a:pt x="2801017" y="692870"/>
                  <a:pt x="2800061" y="692032"/>
                </a:cubicBezTo>
                <a:lnTo>
                  <a:pt x="2799756" y="692062"/>
                </a:lnTo>
                <a:lnTo>
                  <a:pt x="2813341" y="674957"/>
                </a:lnTo>
                <a:close/>
                <a:moveTo>
                  <a:pt x="2437902" y="656361"/>
                </a:moveTo>
                <a:lnTo>
                  <a:pt x="2432947" y="662043"/>
                </a:lnTo>
                <a:lnTo>
                  <a:pt x="2432636" y="661126"/>
                </a:lnTo>
                <a:close/>
                <a:moveTo>
                  <a:pt x="2438628" y="655528"/>
                </a:moveTo>
                <a:lnTo>
                  <a:pt x="2438424" y="655889"/>
                </a:lnTo>
                <a:lnTo>
                  <a:pt x="2437902" y="656361"/>
                </a:lnTo>
                <a:close/>
                <a:moveTo>
                  <a:pt x="2812631" y="654028"/>
                </a:moveTo>
                <a:lnTo>
                  <a:pt x="2820511" y="655494"/>
                </a:lnTo>
                <a:lnTo>
                  <a:pt x="2813834" y="662768"/>
                </a:lnTo>
                <a:cubicBezTo>
                  <a:pt x="2799798" y="678142"/>
                  <a:pt x="2782928" y="696752"/>
                  <a:pt x="2762925" y="718839"/>
                </a:cubicBezTo>
                <a:lnTo>
                  <a:pt x="2754983" y="726054"/>
                </a:lnTo>
                <a:lnTo>
                  <a:pt x="2757534" y="720576"/>
                </a:lnTo>
                <a:lnTo>
                  <a:pt x="2759949" y="717238"/>
                </a:lnTo>
                <a:lnTo>
                  <a:pt x="2762231" y="713971"/>
                </a:lnTo>
                <a:lnTo>
                  <a:pt x="2770122" y="703020"/>
                </a:lnTo>
                <a:lnTo>
                  <a:pt x="2770581" y="702013"/>
                </a:lnTo>
                <a:lnTo>
                  <a:pt x="2778028" y="691347"/>
                </a:lnTo>
                <a:cubicBezTo>
                  <a:pt x="2783426" y="683253"/>
                  <a:pt x="2787685" y="676312"/>
                  <a:pt x="2789276" y="672369"/>
                </a:cubicBezTo>
                <a:lnTo>
                  <a:pt x="2789439" y="669498"/>
                </a:lnTo>
                <a:lnTo>
                  <a:pt x="2801172" y="657782"/>
                </a:lnTo>
                <a:cubicBezTo>
                  <a:pt x="2804869" y="655666"/>
                  <a:pt x="2808691" y="654345"/>
                  <a:pt x="2812631" y="654028"/>
                </a:cubicBezTo>
                <a:close/>
                <a:moveTo>
                  <a:pt x="2170307" y="653116"/>
                </a:moveTo>
                <a:cubicBezTo>
                  <a:pt x="2168029" y="655986"/>
                  <a:pt x="2152507" y="666741"/>
                  <a:pt x="2143072" y="677538"/>
                </a:cubicBezTo>
                <a:lnTo>
                  <a:pt x="2142870" y="677919"/>
                </a:lnTo>
                <a:lnTo>
                  <a:pt x="2137019" y="680315"/>
                </a:lnTo>
                <a:lnTo>
                  <a:pt x="2144182" y="671725"/>
                </a:lnTo>
                <a:cubicBezTo>
                  <a:pt x="2147499" y="667749"/>
                  <a:pt x="2150956" y="663993"/>
                  <a:pt x="2154763" y="660790"/>
                </a:cubicBezTo>
                <a:cubicBezTo>
                  <a:pt x="2158572" y="657586"/>
                  <a:pt x="2162732" y="654935"/>
                  <a:pt x="2167455" y="653166"/>
                </a:cubicBezTo>
                <a:cubicBezTo>
                  <a:pt x="2170355" y="652079"/>
                  <a:pt x="2171067" y="652160"/>
                  <a:pt x="2170307" y="653116"/>
                </a:cubicBezTo>
                <a:close/>
                <a:moveTo>
                  <a:pt x="2503324" y="649672"/>
                </a:moveTo>
                <a:lnTo>
                  <a:pt x="2503195" y="651860"/>
                </a:lnTo>
                <a:cubicBezTo>
                  <a:pt x="2500205" y="660469"/>
                  <a:pt x="2495121" y="668837"/>
                  <a:pt x="2489067" y="677024"/>
                </a:cubicBezTo>
                <a:lnTo>
                  <a:pt x="2480990" y="686775"/>
                </a:lnTo>
                <a:lnTo>
                  <a:pt x="2475977" y="688524"/>
                </a:lnTo>
                <a:lnTo>
                  <a:pt x="2473316" y="690826"/>
                </a:lnTo>
                <a:lnTo>
                  <a:pt x="2492528" y="662639"/>
                </a:lnTo>
                <a:close/>
                <a:moveTo>
                  <a:pt x="2633358" y="649542"/>
                </a:moveTo>
                <a:lnTo>
                  <a:pt x="2632802" y="650514"/>
                </a:lnTo>
                <a:lnTo>
                  <a:pt x="2608476" y="679053"/>
                </a:lnTo>
                <a:lnTo>
                  <a:pt x="2595969" y="692384"/>
                </a:lnTo>
                <a:lnTo>
                  <a:pt x="2595841" y="692494"/>
                </a:lnTo>
                <a:lnTo>
                  <a:pt x="2632057" y="649746"/>
                </a:lnTo>
                <a:cubicBezTo>
                  <a:pt x="2633761" y="647835"/>
                  <a:pt x="2634028" y="648043"/>
                  <a:pt x="2633358" y="649542"/>
                </a:cubicBezTo>
                <a:close/>
                <a:moveTo>
                  <a:pt x="2455775" y="642820"/>
                </a:moveTo>
                <a:lnTo>
                  <a:pt x="2435029" y="668159"/>
                </a:lnTo>
                <a:lnTo>
                  <a:pt x="2433350" y="663227"/>
                </a:lnTo>
                <a:lnTo>
                  <a:pt x="2437871" y="656865"/>
                </a:lnTo>
                <a:lnTo>
                  <a:pt x="2438424" y="655889"/>
                </a:lnTo>
                <a:lnTo>
                  <a:pt x="2451144" y="644378"/>
                </a:lnTo>
                <a:close/>
                <a:moveTo>
                  <a:pt x="2640223" y="641675"/>
                </a:moveTo>
                <a:lnTo>
                  <a:pt x="2640532" y="644026"/>
                </a:lnTo>
                <a:cubicBezTo>
                  <a:pt x="2639674" y="647345"/>
                  <a:pt x="2636746" y="652823"/>
                  <a:pt x="2632992" y="659163"/>
                </a:cubicBezTo>
                <a:lnTo>
                  <a:pt x="2628594" y="666309"/>
                </a:lnTo>
                <a:lnTo>
                  <a:pt x="2622210" y="667259"/>
                </a:lnTo>
                <a:lnTo>
                  <a:pt x="2629038" y="657091"/>
                </a:lnTo>
                <a:lnTo>
                  <a:pt x="2632802" y="650514"/>
                </a:lnTo>
                <a:lnTo>
                  <a:pt x="2638017" y="644396"/>
                </a:lnTo>
                <a:close/>
                <a:moveTo>
                  <a:pt x="2138769" y="638882"/>
                </a:moveTo>
                <a:cubicBezTo>
                  <a:pt x="2144595" y="637706"/>
                  <a:pt x="2149240" y="639570"/>
                  <a:pt x="2151636" y="645968"/>
                </a:cubicBezTo>
                <a:cubicBezTo>
                  <a:pt x="2154288" y="653049"/>
                  <a:pt x="2153125" y="659434"/>
                  <a:pt x="2149579" y="665387"/>
                </a:cubicBezTo>
                <a:lnTo>
                  <a:pt x="2133752" y="681654"/>
                </a:lnTo>
                <a:lnTo>
                  <a:pt x="2096290" y="696996"/>
                </a:lnTo>
                <a:lnTo>
                  <a:pt x="2095483" y="697352"/>
                </a:lnTo>
                <a:lnTo>
                  <a:pt x="2084980" y="696802"/>
                </a:lnTo>
                <a:cubicBezTo>
                  <a:pt x="2082516" y="695945"/>
                  <a:pt x="2081637" y="694259"/>
                  <a:pt x="2083295" y="691251"/>
                </a:cubicBezTo>
                <a:cubicBezTo>
                  <a:pt x="2089892" y="679285"/>
                  <a:pt x="2104580" y="661567"/>
                  <a:pt x="2118818" y="650038"/>
                </a:cubicBezTo>
                <a:cubicBezTo>
                  <a:pt x="2125937" y="644274"/>
                  <a:pt x="2132944" y="640058"/>
                  <a:pt x="2138769" y="638882"/>
                </a:cubicBezTo>
                <a:close/>
                <a:moveTo>
                  <a:pt x="2543976" y="632813"/>
                </a:moveTo>
                <a:lnTo>
                  <a:pt x="2543336" y="637002"/>
                </a:lnTo>
                <a:cubicBezTo>
                  <a:pt x="2539617" y="648244"/>
                  <a:pt x="2534207" y="659161"/>
                  <a:pt x="2527889" y="669812"/>
                </a:cubicBezTo>
                <a:lnTo>
                  <a:pt x="2522720" y="677235"/>
                </a:lnTo>
                <a:lnTo>
                  <a:pt x="2506366" y="679483"/>
                </a:lnTo>
                <a:lnTo>
                  <a:pt x="2512660" y="672359"/>
                </a:lnTo>
                <a:cubicBezTo>
                  <a:pt x="2520052" y="663644"/>
                  <a:pt x="2527210" y="654861"/>
                  <a:pt x="2533757" y="646498"/>
                </a:cubicBezTo>
                <a:close/>
                <a:moveTo>
                  <a:pt x="2250172" y="628745"/>
                </a:moveTo>
                <a:lnTo>
                  <a:pt x="2189405" y="710179"/>
                </a:lnTo>
                <a:lnTo>
                  <a:pt x="2183229" y="702949"/>
                </a:lnTo>
                <a:cubicBezTo>
                  <a:pt x="2178569" y="697836"/>
                  <a:pt x="2172942" y="692027"/>
                  <a:pt x="2166724" y="686248"/>
                </a:cubicBezTo>
                <a:cubicBezTo>
                  <a:pt x="2156414" y="687923"/>
                  <a:pt x="2135564" y="701712"/>
                  <a:pt x="2135796" y="691271"/>
                </a:cubicBezTo>
                <a:lnTo>
                  <a:pt x="2142870" y="677919"/>
                </a:lnTo>
                <a:lnTo>
                  <a:pt x="2155066" y="672924"/>
                </a:lnTo>
                <a:cubicBezTo>
                  <a:pt x="2176215" y="664393"/>
                  <a:pt x="2198984" y="655267"/>
                  <a:pt x="2223555" y="645276"/>
                </a:cubicBezTo>
                <a:cubicBezTo>
                  <a:pt x="2235097" y="640584"/>
                  <a:pt x="2237945" y="631138"/>
                  <a:pt x="2250172" y="628745"/>
                </a:cubicBezTo>
                <a:close/>
                <a:moveTo>
                  <a:pt x="2797146" y="613504"/>
                </a:moveTo>
                <a:lnTo>
                  <a:pt x="2791942" y="636238"/>
                </a:lnTo>
                <a:cubicBezTo>
                  <a:pt x="2789064" y="648594"/>
                  <a:pt x="2786681" y="654440"/>
                  <a:pt x="2778447" y="657945"/>
                </a:cubicBezTo>
                <a:lnTo>
                  <a:pt x="2761790" y="661767"/>
                </a:lnTo>
                <a:lnTo>
                  <a:pt x="2796047" y="614568"/>
                </a:lnTo>
                <a:close/>
                <a:moveTo>
                  <a:pt x="2868165" y="606740"/>
                </a:moveTo>
                <a:lnTo>
                  <a:pt x="2841719" y="639547"/>
                </a:lnTo>
                <a:lnTo>
                  <a:pt x="2826829" y="658126"/>
                </a:lnTo>
                <a:lnTo>
                  <a:pt x="2824800" y="656293"/>
                </a:lnTo>
                <a:lnTo>
                  <a:pt x="2820511" y="655494"/>
                </a:lnTo>
                <a:lnTo>
                  <a:pt x="2832800" y="642105"/>
                </a:lnTo>
                <a:cubicBezTo>
                  <a:pt x="2849716" y="623809"/>
                  <a:pt x="2860591" y="612525"/>
                  <a:pt x="2866435" y="607442"/>
                </a:cubicBezTo>
                <a:close/>
                <a:moveTo>
                  <a:pt x="2450343" y="604401"/>
                </a:moveTo>
                <a:lnTo>
                  <a:pt x="2450528" y="604569"/>
                </a:lnTo>
                <a:cubicBezTo>
                  <a:pt x="2453710" y="607480"/>
                  <a:pt x="2456410" y="610435"/>
                  <a:pt x="2457902" y="613497"/>
                </a:cubicBezTo>
                <a:lnTo>
                  <a:pt x="2457961" y="618192"/>
                </a:lnTo>
                <a:lnTo>
                  <a:pt x="2457815" y="618729"/>
                </a:lnTo>
                <a:lnTo>
                  <a:pt x="2447954" y="638987"/>
                </a:lnTo>
                <a:lnTo>
                  <a:pt x="2441842" y="648648"/>
                </a:lnTo>
                <a:lnTo>
                  <a:pt x="2432025" y="659329"/>
                </a:lnTo>
                <a:lnTo>
                  <a:pt x="2431969" y="659162"/>
                </a:lnTo>
                <a:lnTo>
                  <a:pt x="2432117" y="659020"/>
                </a:lnTo>
                <a:lnTo>
                  <a:pt x="2431952" y="659118"/>
                </a:lnTo>
                <a:lnTo>
                  <a:pt x="2429962" y="653265"/>
                </a:lnTo>
                <a:cubicBezTo>
                  <a:pt x="2414613" y="635664"/>
                  <a:pt x="2392074" y="680581"/>
                  <a:pt x="2373129" y="694239"/>
                </a:cubicBezTo>
                <a:lnTo>
                  <a:pt x="2368182" y="701044"/>
                </a:lnTo>
                <a:lnTo>
                  <a:pt x="2368421" y="697636"/>
                </a:lnTo>
                <a:lnTo>
                  <a:pt x="2368574" y="696870"/>
                </a:lnTo>
                <a:lnTo>
                  <a:pt x="2427042" y="629914"/>
                </a:lnTo>
                <a:close/>
                <a:moveTo>
                  <a:pt x="2455154" y="597897"/>
                </a:moveTo>
                <a:lnTo>
                  <a:pt x="2456235" y="597949"/>
                </a:lnTo>
                <a:lnTo>
                  <a:pt x="2450343" y="604401"/>
                </a:lnTo>
                <a:lnTo>
                  <a:pt x="2447541" y="601839"/>
                </a:lnTo>
                <a:close/>
                <a:moveTo>
                  <a:pt x="2546417" y="595749"/>
                </a:moveTo>
                <a:lnTo>
                  <a:pt x="2546655" y="596442"/>
                </a:lnTo>
                <a:lnTo>
                  <a:pt x="2534040" y="609234"/>
                </a:lnTo>
                <a:cubicBezTo>
                  <a:pt x="2527122" y="618134"/>
                  <a:pt x="2519801" y="628700"/>
                  <a:pt x="2512682" y="638433"/>
                </a:cubicBezTo>
                <a:lnTo>
                  <a:pt x="2503324" y="649672"/>
                </a:lnTo>
                <a:lnTo>
                  <a:pt x="2504394" y="631591"/>
                </a:lnTo>
                <a:lnTo>
                  <a:pt x="2523447" y="610946"/>
                </a:lnTo>
                <a:cubicBezTo>
                  <a:pt x="2530276" y="603890"/>
                  <a:pt x="2536450" y="598235"/>
                  <a:pt x="2540979" y="596084"/>
                </a:cubicBezTo>
                <a:cubicBezTo>
                  <a:pt x="2543244" y="595009"/>
                  <a:pt x="2545097" y="594811"/>
                  <a:pt x="2546417" y="595749"/>
                </a:cubicBezTo>
                <a:close/>
                <a:moveTo>
                  <a:pt x="2679613" y="591917"/>
                </a:moveTo>
                <a:lnTo>
                  <a:pt x="2672200" y="605752"/>
                </a:lnTo>
                <a:cubicBezTo>
                  <a:pt x="2669323" y="609701"/>
                  <a:pt x="2666171" y="612813"/>
                  <a:pt x="2662754" y="615272"/>
                </a:cubicBezTo>
                <a:lnTo>
                  <a:pt x="2661175" y="615834"/>
                </a:lnTo>
                <a:lnTo>
                  <a:pt x="2667275" y="608312"/>
                </a:lnTo>
                <a:close/>
                <a:moveTo>
                  <a:pt x="2560429" y="588843"/>
                </a:moveTo>
                <a:cubicBezTo>
                  <a:pt x="2562608" y="589700"/>
                  <a:pt x="2564462" y="591908"/>
                  <a:pt x="2565912" y="595781"/>
                </a:cubicBezTo>
                <a:cubicBezTo>
                  <a:pt x="2566992" y="598668"/>
                  <a:pt x="2561071" y="609096"/>
                  <a:pt x="2551183" y="623161"/>
                </a:cubicBezTo>
                <a:lnTo>
                  <a:pt x="2543976" y="632813"/>
                </a:lnTo>
                <a:lnTo>
                  <a:pt x="2548649" y="602247"/>
                </a:lnTo>
                <a:lnTo>
                  <a:pt x="2546655" y="596442"/>
                </a:lnTo>
                <a:lnTo>
                  <a:pt x="2552988" y="590020"/>
                </a:lnTo>
                <a:cubicBezTo>
                  <a:pt x="2555745" y="588484"/>
                  <a:pt x="2558251" y="587987"/>
                  <a:pt x="2560429" y="588843"/>
                </a:cubicBezTo>
                <a:close/>
                <a:moveTo>
                  <a:pt x="2431425" y="587100"/>
                </a:moveTo>
                <a:lnTo>
                  <a:pt x="2447541" y="601839"/>
                </a:lnTo>
                <a:lnTo>
                  <a:pt x="2430784" y="610513"/>
                </a:lnTo>
                <a:cubicBezTo>
                  <a:pt x="2416175" y="621864"/>
                  <a:pt x="2404299" y="638113"/>
                  <a:pt x="2391874" y="653384"/>
                </a:cubicBezTo>
                <a:lnTo>
                  <a:pt x="2381784" y="664499"/>
                </a:lnTo>
                <a:lnTo>
                  <a:pt x="2382722" y="647439"/>
                </a:lnTo>
                <a:lnTo>
                  <a:pt x="2382477" y="643398"/>
                </a:lnTo>
                <a:lnTo>
                  <a:pt x="2389677" y="634681"/>
                </a:lnTo>
                <a:cubicBezTo>
                  <a:pt x="2403592" y="618820"/>
                  <a:pt x="2417755" y="603156"/>
                  <a:pt x="2431425" y="587100"/>
                </a:cubicBezTo>
                <a:close/>
                <a:moveTo>
                  <a:pt x="2803048" y="584787"/>
                </a:moveTo>
                <a:lnTo>
                  <a:pt x="2793114" y="602448"/>
                </a:lnTo>
                <a:cubicBezTo>
                  <a:pt x="2784554" y="617972"/>
                  <a:pt x="2776591" y="632706"/>
                  <a:pt x="2769209" y="646587"/>
                </a:cubicBezTo>
                <a:lnTo>
                  <a:pt x="2761194" y="661904"/>
                </a:lnTo>
                <a:lnTo>
                  <a:pt x="2760919" y="661967"/>
                </a:lnTo>
                <a:lnTo>
                  <a:pt x="2747455" y="663545"/>
                </a:lnTo>
                <a:close/>
                <a:moveTo>
                  <a:pt x="2808616" y="574886"/>
                </a:moveTo>
                <a:lnTo>
                  <a:pt x="2808399" y="575468"/>
                </a:lnTo>
                <a:lnTo>
                  <a:pt x="2807502" y="578476"/>
                </a:lnTo>
                <a:lnTo>
                  <a:pt x="2803048" y="584787"/>
                </a:lnTo>
                <a:close/>
                <a:moveTo>
                  <a:pt x="2841152" y="573513"/>
                </a:moveTo>
                <a:cubicBezTo>
                  <a:pt x="2841745" y="574123"/>
                  <a:pt x="2841854" y="575526"/>
                  <a:pt x="2841370" y="577907"/>
                </a:cubicBezTo>
                <a:cubicBezTo>
                  <a:pt x="2834118" y="613647"/>
                  <a:pt x="2802565" y="639690"/>
                  <a:pt x="2784519" y="671381"/>
                </a:cubicBezTo>
                <a:lnTo>
                  <a:pt x="2778340" y="677534"/>
                </a:lnTo>
                <a:lnTo>
                  <a:pt x="2788118" y="663470"/>
                </a:lnTo>
                <a:cubicBezTo>
                  <a:pt x="2799963" y="644345"/>
                  <a:pt x="2817090" y="615313"/>
                  <a:pt x="2835307" y="583671"/>
                </a:cubicBezTo>
                <a:lnTo>
                  <a:pt x="2841087" y="573521"/>
                </a:lnTo>
                <a:close/>
                <a:moveTo>
                  <a:pt x="3016042" y="562688"/>
                </a:moveTo>
                <a:cubicBezTo>
                  <a:pt x="3018417" y="566124"/>
                  <a:pt x="3014135" y="580068"/>
                  <a:pt x="3011096" y="593074"/>
                </a:cubicBezTo>
                <a:cubicBezTo>
                  <a:pt x="2997462" y="614398"/>
                  <a:pt x="2974155" y="654551"/>
                  <a:pt x="2947474" y="690148"/>
                </a:cubicBezTo>
                <a:lnTo>
                  <a:pt x="2937333" y="701573"/>
                </a:lnTo>
                <a:lnTo>
                  <a:pt x="2950280" y="681353"/>
                </a:lnTo>
                <a:cubicBezTo>
                  <a:pt x="2953766" y="675897"/>
                  <a:pt x="2955687" y="672884"/>
                  <a:pt x="2955687" y="672884"/>
                </a:cubicBezTo>
                <a:cubicBezTo>
                  <a:pt x="2949214" y="673122"/>
                  <a:pt x="2940977" y="669148"/>
                  <a:pt x="2936268" y="673596"/>
                </a:cubicBezTo>
                <a:cubicBezTo>
                  <a:pt x="2932851" y="676823"/>
                  <a:pt x="2928568" y="680658"/>
                  <a:pt x="2923764" y="684890"/>
                </a:cubicBezTo>
                <a:lnTo>
                  <a:pt x="2914291" y="693176"/>
                </a:lnTo>
                <a:lnTo>
                  <a:pt x="2929919" y="667974"/>
                </a:lnTo>
                <a:cubicBezTo>
                  <a:pt x="2942674" y="647409"/>
                  <a:pt x="2955866" y="627156"/>
                  <a:pt x="2970815" y="608162"/>
                </a:cubicBezTo>
                <a:cubicBezTo>
                  <a:pt x="2992904" y="580094"/>
                  <a:pt x="3005002" y="567054"/>
                  <a:pt x="3011155" y="563179"/>
                </a:cubicBezTo>
                <a:cubicBezTo>
                  <a:pt x="3013719" y="561565"/>
                  <a:pt x="3015250" y="561543"/>
                  <a:pt x="3016042" y="562688"/>
                </a:cubicBezTo>
                <a:close/>
                <a:moveTo>
                  <a:pt x="2976503" y="550802"/>
                </a:moveTo>
                <a:lnTo>
                  <a:pt x="2976400" y="551358"/>
                </a:lnTo>
                <a:cubicBezTo>
                  <a:pt x="2968265" y="572676"/>
                  <a:pt x="2936563" y="618641"/>
                  <a:pt x="2921462" y="620661"/>
                </a:cubicBezTo>
                <a:lnTo>
                  <a:pt x="2920576" y="620056"/>
                </a:lnTo>
                <a:lnTo>
                  <a:pt x="2926224" y="611741"/>
                </a:lnTo>
                <a:close/>
                <a:moveTo>
                  <a:pt x="2689392" y="537142"/>
                </a:moveTo>
                <a:cubicBezTo>
                  <a:pt x="2690298" y="537956"/>
                  <a:pt x="2690659" y="539705"/>
                  <a:pt x="2690353" y="542609"/>
                </a:cubicBezTo>
                <a:lnTo>
                  <a:pt x="2688864" y="552302"/>
                </a:lnTo>
                <a:lnTo>
                  <a:pt x="2680907" y="562315"/>
                </a:lnTo>
                <a:cubicBezTo>
                  <a:pt x="2665490" y="581043"/>
                  <a:pt x="2653623" y="593156"/>
                  <a:pt x="2658694" y="580714"/>
                </a:cubicBezTo>
                <a:lnTo>
                  <a:pt x="2672466" y="552218"/>
                </a:lnTo>
                <a:lnTo>
                  <a:pt x="2685794" y="537270"/>
                </a:lnTo>
                <a:close/>
                <a:moveTo>
                  <a:pt x="2977659" y="513267"/>
                </a:moveTo>
                <a:lnTo>
                  <a:pt x="2971913" y="523070"/>
                </a:lnTo>
                <a:cubicBezTo>
                  <a:pt x="2967951" y="529204"/>
                  <a:pt x="2965515" y="531143"/>
                  <a:pt x="2965812" y="524733"/>
                </a:cubicBezTo>
                <a:lnTo>
                  <a:pt x="2968056" y="515097"/>
                </a:lnTo>
                <a:lnTo>
                  <a:pt x="2972295" y="514999"/>
                </a:lnTo>
                <a:close/>
                <a:moveTo>
                  <a:pt x="2729786" y="494641"/>
                </a:moveTo>
                <a:cubicBezTo>
                  <a:pt x="2729423" y="496133"/>
                  <a:pt x="2727472" y="499549"/>
                  <a:pt x="2724426" y="504223"/>
                </a:cubicBezTo>
                <a:lnTo>
                  <a:pt x="2722728" y="506667"/>
                </a:lnTo>
                <a:lnTo>
                  <a:pt x="2728611" y="495189"/>
                </a:lnTo>
                <a:close/>
                <a:moveTo>
                  <a:pt x="2566876" y="492776"/>
                </a:moveTo>
                <a:cubicBezTo>
                  <a:pt x="2569815" y="491677"/>
                  <a:pt x="2570674" y="492571"/>
                  <a:pt x="2568108" y="496533"/>
                </a:cubicBezTo>
                <a:lnTo>
                  <a:pt x="2538748" y="538202"/>
                </a:lnTo>
                <a:lnTo>
                  <a:pt x="2488238" y="598629"/>
                </a:lnTo>
                <a:lnTo>
                  <a:pt x="2438628" y="655528"/>
                </a:lnTo>
                <a:lnTo>
                  <a:pt x="2447732" y="639442"/>
                </a:lnTo>
                <a:lnTo>
                  <a:pt x="2447954" y="638987"/>
                </a:lnTo>
                <a:lnTo>
                  <a:pt x="2458022" y="623070"/>
                </a:lnTo>
                <a:lnTo>
                  <a:pt x="2457961" y="618192"/>
                </a:lnTo>
                <a:lnTo>
                  <a:pt x="2462248" y="602342"/>
                </a:lnTo>
                <a:cubicBezTo>
                  <a:pt x="2462189" y="600395"/>
                  <a:pt x="2461650" y="598945"/>
                  <a:pt x="2460510" y="598151"/>
                </a:cubicBezTo>
                <a:lnTo>
                  <a:pt x="2456235" y="597949"/>
                </a:lnTo>
                <a:lnTo>
                  <a:pt x="2520629" y="527441"/>
                </a:lnTo>
                <a:cubicBezTo>
                  <a:pt x="2527226" y="520685"/>
                  <a:pt x="2541662" y="508997"/>
                  <a:pt x="2553166" y="500977"/>
                </a:cubicBezTo>
                <a:cubicBezTo>
                  <a:pt x="2558919" y="496968"/>
                  <a:pt x="2563937" y="493875"/>
                  <a:pt x="2566876" y="492776"/>
                </a:cubicBezTo>
                <a:close/>
                <a:moveTo>
                  <a:pt x="2981272" y="479956"/>
                </a:moveTo>
                <a:lnTo>
                  <a:pt x="2972326" y="496760"/>
                </a:lnTo>
                <a:lnTo>
                  <a:pt x="2968056" y="515097"/>
                </a:lnTo>
                <a:lnTo>
                  <a:pt x="2955747" y="515380"/>
                </a:lnTo>
                <a:close/>
                <a:moveTo>
                  <a:pt x="3011380" y="463151"/>
                </a:moveTo>
                <a:cubicBezTo>
                  <a:pt x="3013403" y="462551"/>
                  <a:pt x="3015052" y="463493"/>
                  <a:pt x="3016177" y="466498"/>
                </a:cubicBezTo>
                <a:lnTo>
                  <a:pt x="3015520" y="474292"/>
                </a:lnTo>
                <a:lnTo>
                  <a:pt x="2986675" y="510358"/>
                </a:lnTo>
                <a:lnTo>
                  <a:pt x="2977659" y="513267"/>
                </a:lnTo>
                <a:lnTo>
                  <a:pt x="2978850" y="511237"/>
                </a:lnTo>
                <a:cubicBezTo>
                  <a:pt x="2989225" y="492643"/>
                  <a:pt x="3003288" y="465553"/>
                  <a:pt x="3011380" y="463151"/>
                </a:cubicBezTo>
                <a:close/>
                <a:moveTo>
                  <a:pt x="3001341" y="446710"/>
                </a:moveTo>
                <a:lnTo>
                  <a:pt x="3003040" y="449749"/>
                </a:lnTo>
                <a:lnTo>
                  <a:pt x="2981272" y="479956"/>
                </a:lnTo>
                <a:lnTo>
                  <a:pt x="2986198" y="470706"/>
                </a:lnTo>
                <a:close/>
                <a:moveTo>
                  <a:pt x="2856062" y="434444"/>
                </a:moveTo>
                <a:lnTo>
                  <a:pt x="2838829" y="461801"/>
                </a:lnTo>
                <a:cubicBezTo>
                  <a:pt x="2811766" y="507331"/>
                  <a:pt x="2785734" y="558939"/>
                  <a:pt x="2729863" y="665606"/>
                </a:cubicBezTo>
                <a:lnTo>
                  <a:pt x="2747455" y="663545"/>
                </a:lnTo>
                <a:lnTo>
                  <a:pt x="2714022" y="710910"/>
                </a:lnTo>
                <a:cubicBezTo>
                  <a:pt x="2707303" y="735980"/>
                  <a:pt x="2702167" y="754854"/>
                  <a:pt x="2698750" y="768041"/>
                </a:cubicBezTo>
                <a:lnTo>
                  <a:pt x="2695648" y="780679"/>
                </a:lnTo>
                <a:lnTo>
                  <a:pt x="2689496" y="789554"/>
                </a:lnTo>
                <a:cubicBezTo>
                  <a:pt x="2668960" y="819466"/>
                  <a:pt x="2641738" y="860801"/>
                  <a:pt x="2642043" y="869105"/>
                </a:cubicBezTo>
                <a:cubicBezTo>
                  <a:pt x="2642546" y="882836"/>
                  <a:pt x="2662071" y="850058"/>
                  <a:pt x="2670103" y="838910"/>
                </a:cubicBezTo>
                <a:cubicBezTo>
                  <a:pt x="2679084" y="826446"/>
                  <a:pt x="2688316" y="814024"/>
                  <a:pt x="2696893" y="801222"/>
                </a:cubicBezTo>
                <a:lnTo>
                  <a:pt x="2701986" y="792321"/>
                </a:lnTo>
                <a:lnTo>
                  <a:pt x="2709444" y="784235"/>
                </a:lnTo>
                <a:lnTo>
                  <a:pt x="2709239" y="784598"/>
                </a:lnTo>
                <a:lnTo>
                  <a:pt x="2708960" y="784985"/>
                </a:lnTo>
                <a:cubicBezTo>
                  <a:pt x="2708011" y="787069"/>
                  <a:pt x="2708186" y="786616"/>
                  <a:pt x="2709110" y="784824"/>
                </a:cubicBezTo>
                <a:lnTo>
                  <a:pt x="2709239" y="784598"/>
                </a:lnTo>
                <a:lnTo>
                  <a:pt x="2709693" y="783965"/>
                </a:lnTo>
                <a:lnTo>
                  <a:pt x="2714473" y="778782"/>
                </a:lnTo>
                <a:lnTo>
                  <a:pt x="2723734" y="766386"/>
                </a:lnTo>
                <a:lnTo>
                  <a:pt x="2727667" y="764854"/>
                </a:lnTo>
                <a:lnTo>
                  <a:pt x="2727918" y="765335"/>
                </a:lnTo>
                <a:lnTo>
                  <a:pt x="2727082" y="766549"/>
                </a:lnTo>
                <a:cubicBezTo>
                  <a:pt x="2710638" y="789386"/>
                  <a:pt x="2689834" y="816972"/>
                  <a:pt x="2703918" y="806559"/>
                </a:cubicBezTo>
                <a:lnTo>
                  <a:pt x="2706811" y="803665"/>
                </a:lnTo>
                <a:lnTo>
                  <a:pt x="2700318" y="814469"/>
                </a:lnTo>
                <a:cubicBezTo>
                  <a:pt x="2698638" y="821660"/>
                  <a:pt x="2688360" y="838634"/>
                  <a:pt x="2695276" y="836043"/>
                </a:cubicBezTo>
                <a:cubicBezTo>
                  <a:pt x="2701834" y="833587"/>
                  <a:pt x="2714248" y="814207"/>
                  <a:pt x="2725023" y="795425"/>
                </a:cubicBezTo>
                <a:lnTo>
                  <a:pt x="2737135" y="773326"/>
                </a:lnTo>
                <a:lnTo>
                  <a:pt x="2739675" y="770784"/>
                </a:lnTo>
                <a:lnTo>
                  <a:pt x="2737897" y="773372"/>
                </a:lnTo>
                <a:cubicBezTo>
                  <a:pt x="2721725" y="798483"/>
                  <a:pt x="2751744" y="770576"/>
                  <a:pt x="2794564" y="733235"/>
                </a:cubicBezTo>
                <a:cubicBezTo>
                  <a:pt x="2805551" y="715076"/>
                  <a:pt x="2815797" y="698472"/>
                  <a:pt x="2825004" y="683661"/>
                </a:cubicBezTo>
                <a:lnTo>
                  <a:pt x="2828244" y="678465"/>
                </a:lnTo>
                <a:lnTo>
                  <a:pt x="2829289" y="677215"/>
                </a:lnTo>
                <a:lnTo>
                  <a:pt x="2829424" y="676571"/>
                </a:lnTo>
                <a:lnTo>
                  <a:pt x="2849205" y="644853"/>
                </a:lnTo>
                <a:cubicBezTo>
                  <a:pt x="2862859" y="622890"/>
                  <a:pt x="2871160" y="609065"/>
                  <a:pt x="2871714" y="605301"/>
                </a:cubicBezTo>
                <a:lnTo>
                  <a:pt x="2868165" y="606740"/>
                </a:lnTo>
                <a:lnTo>
                  <a:pt x="2875166" y="598057"/>
                </a:lnTo>
                <a:cubicBezTo>
                  <a:pt x="2890233" y="579408"/>
                  <a:pt x="2921432" y="528880"/>
                  <a:pt x="2929842" y="551330"/>
                </a:cubicBezTo>
                <a:cubicBezTo>
                  <a:pt x="2931756" y="556443"/>
                  <a:pt x="2931924" y="561406"/>
                  <a:pt x="2930837" y="566264"/>
                </a:cubicBezTo>
                <a:lnTo>
                  <a:pt x="2924905" y="579233"/>
                </a:lnTo>
                <a:lnTo>
                  <a:pt x="2922979" y="582091"/>
                </a:lnTo>
                <a:lnTo>
                  <a:pt x="2900410" y="608250"/>
                </a:lnTo>
                <a:lnTo>
                  <a:pt x="2889660" y="622056"/>
                </a:lnTo>
                <a:lnTo>
                  <a:pt x="2876589" y="636894"/>
                </a:lnTo>
                <a:cubicBezTo>
                  <a:pt x="2873322" y="640104"/>
                  <a:pt x="2883640" y="630789"/>
                  <a:pt x="2885943" y="626829"/>
                </a:cubicBezTo>
                <a:lnTo>
                  <a:pt x="2889660" y="622056"/>
                </a:lnTo>
                <a:lnTo>
                  <a:pt x="2916841" y="591199"/>
                </a:lnTo>
                <a:lnTo>
                  <a:pt x="2915412" y="593321"/>
                </a:lnTo>
                <a:cubicBezTo>
                  <a:pt x="2912444" y="600645"/>
                  <a:pt x="2911768" y="608188"/>
                  <a:pt x="2914714" y="616052"/>
                </a:cubicBezTo>
                <a:lnTo>
                  <a:pt x="2920576" y="620056"/>
                </a:lnTo>
                <a:lnTo>
                  <a:pt x="2802623" y="793709"/>
                </a:lnTo>
                <a:lnTo>
                  <a:pt x="2726225" y="911683"/>
                </a:lnTo>
                <a:lnTo>
                  <a:pt x="2723296" y="910850"/>
                </a:lnTo>
                <a:cubicBezTo>
                  <a:pt x="2716776" y="911089"/>
                  <a:pt x="2707743" y="918449"/>
                  <a:pt x="2697831" y="929635"/>
                </a:cubicBezTo>
                <a:lnTo>
                  <a:pt x="2671215" y="965773"/>
                </a:lnTo>
                <a:lnTo>
                  <a:pt x="2656826" y="997262"/>
                </a:lnTo>
                <a:lnTo>
                  <a:pt x="2634932" y="1045902"/>
                </a:lnTo>
                <a:lnTo>
                  <a:pt x="2640679" y="1042223"/>
                </a:lnTo>
                <a:cubicBezTo>
                  <a:pt x="2647586" y="1036782"/>
                  <a:pt x="2656007" y="1029012"/>
                  <a:pt x="2661401" y="1025898"/>
                </a:cubicBezTo>
                <a:cubicBezTo>
                  <a:pt x="2669198" y="1013134"/>
                  <a:pt x="2681129" y="994148"/>
                  <a:pt x="2694094" y="973605"/>
                </a:cubicBezTo>
                <a:lnTo>
                  <a:pt x="2730234" y="916337"/>
                </a:lnTo>
                <a:lnTo>
                  <a:pt x="2730541" y="917183"/>
                </a:lnTo>
                <a:cubicBezTo>
                  <a:pt x="2730744" y="929386"/>
                  <a:pt x="2713004" y="956138"/>
                  <a:pt x="2706013" y="969818"/>
                </a:cubicBezTo>
                <a:lnTo>
                  <a:pt x="2699908" y="980053"/>
                </a:lnTo>
                <a:lnTo>
                  <a:pt x="2696659" y="979882"/>
                </a:lnTo>
                <a:lnTo>
                  <a:pt x="2682039" y="1001107"/>
                </a:lnTo>
                <a:lnTo>
                  <a:pt x="2682004" y="1006653"/>
                </a:lnTo>
                <a:lnTo>
                  <a:pt x="2687969" y="996701"/>
                </a:lnTo>
                <a:lnTo>
                  <a:pt x="2690530" y="995776"/>
                </a:lnTo>
                <a:lnTo>
                  <a:pt x="2681065" y="1011646"/>
                </a:lnTo>
                <a:lnTo>
                  <a:pt x="2675926" y="1032707"/>
                </a:lnTo>
                <a:lnTo>
                  <a:pt x="2675777" y="1046759"/>
                </a:lnTo>
                <a:lnTo>
                  <a:pt x="2677915" y="1045893"/>
                </a:lnTo>
                <a:lnTo>
                  <a:pt x="2677040" y="1047411"/>
                </a:lnTo>
                <a:lnTo>
                  <a:pt x="2675333" y="1049829"/>
                </a:lnTo>
                <a:lnTo>
                  <a:pt x="2671274" y="1050284"/>
                </a:lnTo>
                <a:lnTo>
                  <a:pt x="2667520" y="1060896"/>
                </a:lnTo>
                <a:lnTo>
                  <a:pt x="2675333" y="1049829"/>
                </a:lnTo>
                <a:lnTo>
                  <a:pt x="2678870" y="1049433"/>
                </a:lnTo>
                <a:lnTo>
                  <a:pt x="2658509" y="1086372"/>
                </a:lnTo>
                <a:lnTo>
                  <a:pt x="2655603" y="1094586"/>
                </a:lnTo>
                <a:lnTo>
                  <a:pt x="2645307" y="1119225"/>
                </a:lnTo>
                <a:lnTo>
                  <a:pt x="2669737" y="1089870"/>
                </a:lnTo>
                <a:cubicBezTo>
                  <a:pt x="2678942" y="1077181"/>
                  <a:pt x="2687758" y="1064145"/>
                  <a:pt x="2697352" y="1051803"/>
                </a:cubicBezTo>
                <a:cubicBezTo>
                  <a:pt x="2691838" y="1051680"/>
                  <a:pt x="2685955" y="1050118"/>
                  <a:pt x="2680258" y="1049276"/>
                </a:cubicBezTo>
                <a:lnTo>
                  <a:pt x="2678870" y="1049433"/>
                </a:lnTo>
                <a:lnTo>
                  <a:pt x="2681532" y="1044604"/>
                </a:lnTo>
                <a:cubicBezTo>
                  <a:pt x="2731160" y="1010406"/>
                  <a:pt x="2689597" y="1039420"/>
                  <a:pt x="2678375" y="1045707"/>
                </a:cubicBezTo>
                <a:lnTo>
                  <a:pt x="2677915" y="1045893"/>
                </a:lnTo>
                <a:lnTo>
                  <a:pt x="2692328" y="1020875"/>
                </a:lnTo>
                <a:lnTo>
                  <a:pt x="2695508" y="1010594"/>
                </a:lnTo>
                <a:lnTo>
                  <a:pt x="2705997" y="1004272"/>
                </a:lnTo>
                <a:lnTo>
                  <a:pt x="2722420" y="991434"/>
                </a:lnTo>
                <a:lnTo>
                  <a:pt x="2723473" y="988802"/>
                </a:lnTo>
                <a:lnTo>
                  <a:pt x="2704272" y="990811"/>
                </a:lnTo>
                <a:lnTo>
                  <a:pt x="2699589" y="992502"/>
                </a:lnTo>
                <a:lnTo>
                  <a:pt x="2699762" y="991677"/>
                </a:lnTo>
                <a:lnTo>
                  <a:pt x="2699971" y="988229"/>
                </a:lnTo>
                <a:lnTo>
                  <a:pt x="2719767" y="956884"/>
                </a:lnTo>
                <a:cubicBezTo>
                  <a:pt x="2730420" y="942736"/>
                  <a:pt x="2741523" y="928824"/>
                  <a:pt x="2750624" y="913737"/>
                </a:cubicBezTo>
                <a:lnTo>
                  <a:pt x="2763074" y="889798"/>
                </a:lnTo>
                <a:lnTo>
                  <a:pt x="2766664" y="880826"/>
                </a:lnTo>
                <a:cubicBezTo>
                  <a:pt x="2768510" y="876272"/>
                  <a:pt x="2769458" y="874005"/>
                  <a:pt x="2769674" y="873595"/>
                </a:cubicBezTo>
                <a:cubicBezTo>
                  <a:pt x="2769998" y="872980"/>
                  <a:pt x="2768678" y="876544"/>
                  <a:pt x="2766280" y="882841"/>
                </a:cubicBezTo>
                <a:lnTo>
                  <a:pt x="2765105" y="885894"/>
                </a:lnTo>
                <a:lnTo>
                  <a:pt x="2788770" y="840394"/>
                </a:lnTo>
                <a:cubicBezTo>
                  <a:pt x="2805077" y="825536"/>
                  <a:pt x="2821752" y="811072"/>
                  <a:pt x="2837692" y="795822"/>
                </a:cubicBezTo>
                <a:lnTo>
                  <a:pt x="2878999" y="754546"/>
                </a:lnTo>
                <a:lnTo>
                  <a:pt x="2884399" y="752678"/>
                </a:lnTo>
                <a:cubicBezTo>
                  <a:pt x="2891451" y="748778"/>
                  <a:pt x="2898586" y="743496"/>
                  <a:pt x="2905707" y="737198"/>
                </a:cubicBezTo>
                <a:lnTo>
                  <a:pt x="2937333" y="701573"/>
                </a:lnTo>
                <a:lnTo>
                  <a:pt x="2935470" y="704482"/>
                </a:lnTo>
                <a:cubicBezTo>
                  <a:pt x="2922933" y="724028"/>
                  <a:pt x="2905542" y="751070"/>
                  <a:pt x="2886122" y="781052"/>
                </a:cubicBezTo>
                <a:lnTo>
                  <a:pt x="2843863" y="845765"/>
                </a:lnTo>
                <a:lnTo>
                  <a:pt x="2849643" y="834470"/>
                </a:lnTo>
                <a:cubicBezTo>
                  <a:pt x="2853790" y="825758"/>
                  <a:pt x="2856651" y="818900"/>
                  <a:pt x="2857822" y="814529"/>
                </a:cubicBezTo>
                <a:cubicBezTo>
                  <a:pt x="2862195" y="798214"/>
                  <a:pt x="2830006" y="833697"/>
                  <a:pt x="2816098" y="843281"/>
                </a:cubicBezTo>
                <a:cubicBezTo>
                  <a:pt x="2799666" y="872402"/>
                  <a:pt x="2764079" y="928729"/>
                  <a:pt x="2738070" y="971454"/>
                </a:cubicBezTo>
                <a:lnTo>
                  <a:pt x="2723243" y="996237"/>
                </a:lnTo>
                <a:lnTo>
                  <a:pt x="2712783" y="1022381"/>
                </a:lnTo>
                <a:lnTo>
                  <a:pt x="2712640" y="1022734"/>
                </a:lnTo>
                <a:lnTo>
                  <a:pt x="2717501" y="1018008"/>
                </a:lnTo>
                <a:lnTo>
                  <a:pt x="2766825" y="960977"/>
                </a:lnTo>
                <a:lnTo>
                  <a:pt x="2783597" y="931626"/>
                </a:lnTo>
                <a:cubicBezTo>
                  <a:pt x="2792665" y="915757"/>
                  <a:pt x="2795546" y="912113"/>
                  <a:pt x="2794039" y="917275"/>
                </a:cubicBezTo>
                <a:lnTo>
                  <a:pt x="2790576" y="926328"/>
                </a:lnTo>
                <a:lnTo>
                  <a:pt x="2794577" y="920436"/>
                </a:lnTo>
                <a:cubicBezTo>
                  <a:pt x="2804151" y="906160"/>
                  <a:pt x="2814278" y="890911"/>
                  <a:pt x="2824603" y="875259"/>
                </a:cubicBezTo>
                <a:lnTo>
                  <a:pt x="2843863" y="845765"/>
                </a:lnTo>
                <a:lnTo>
                  <a:pt x="2833746" y="865536"/>
                </a:lnTo>
                <a:cubicBezTo>
                  <a:pt x="2824271" y="883216"/>
                  <a:pt x="2812810" y="903642"/>
                  <a:pt x="2800722" y="924676"/>
                </a:cubicBezTo>
                <a:lnTo>
                  <a:pt x="2764662" y="986223"/>
                </a:lnTo>
                <a:lnTo>
                  <a:pt x="2764463" y="986671"/>
                </a:lnTo>
                <a:lnTo>
                  <a:pt x="2764359" y="986741"/>
                </a:lnTo>
                <a:lnTo>
                  <a:pt x="2763936" y="987461"/>
                </a:lnTo>
                <a:lnTo>
                  <a:pt x="2744159" y="1020196"/>
                </a:lnTo>
                <a:lnTo>
                  <a:pt x="2738243" y="1040419"/>
                </a:lnTo>
                <a:lnTo>
                  <a:pt x="2747082" y="1025867"/>
                </a:lnTo>
                <a:lnTo>
                  <a:pt x="2758259" y="1000675"/>
                </a:lnTo>
                <a:lnTo>
                  <a:pt x="2764463" y="986671"/>
                </a:lnTo>
                <a:lnTo>
                  <a:pt x="2772171" y="981533"/>
                </a:lnTo>
                <a:lnTo>
                  <a:pt x="2809645" y="917355"/>
                </a:lnTo>
                <a:cubicBezTo>
                  <a:pt x="2825167" y="891965"/>
                  <a:pt x="2839272" y="869928"/>
                  <a:pt x="2847737" y="857676"/>
                </a:cubicBezTo>
                <a:cubicBezTo>
                  <a:pt x="2855924" y="845827"/>
                  <a:pt x="2900230" y="814264"/>
                  <a:pt x="2908168" y="808794"/>
                </a:cubicBezTo>
                <a:cubicBezTo>
                  <a:pt x="2913501" y="805119"/>
                  <a:pt x="2898096" y="816942"/>
                  <a:pt x="2893060" y="821015"/>
                </a:cubicBezTo>
                <a:cubicBezTo>
                  <a:pt x="2879362" y="832096"/>
                  <a:pt x="2873266" y="850171"/>
                  <a:pt x="2863557" y="864875"/>
                </a:cubicBezTo>
                <a:lnTo>
                  <a:pt x="2783608" y="986549"/>
                </a:lnTo>
                <a:lnTo>
                  <a:pt x="2792064" y="990893"/>
                </a:lnTo>
                <a:lnTo>
                  <a:pt x="2798357" y="1002266"/>
                </a:lnTo>
                <a:lnTo>
                  <a:pt x="2811837" y="983382"/>
                </a:lnTo>
                <a:cubicBezTo>
                  <a:pt x="2834366" y="952238"/>
                  <a:pt x="2829067" y="962527"/>
                  <a:pt x="2804730" y="1001483"/>
                </a:cubicBezTo>
                <a:lnTo>
                  <a:pt x="2801101" y="1007227"/>
                </a:lnTo>
                <a:lnTo>
                  <a:pt x="2804234" y="1012888"/>
                </a:lnTo>
                <a:lnTo>
                  <a:pt x="2845542" y="956925"/>
                </a:lnTo>
                <a:cubicBezTo>
                  <a:pt x="2861997" y="934916"/>
                  <a:pt x="2882481" y="916213"/>
                  <a:pt x="2901662" y="896534"/>
                </a:cubicBezTo>
                <a:cubicBezTo>
                  <a:pt x="2907437" y="890610"/>
                  <a:pt x="2922171" y="876180"/>
                  <a:pt x="2926281" y="872977"/>
                </a:cubicBezTo>
                <a:cubicBezTo>
                  <a:pt x="2927651" y="871910"/>
                  <a:pt x="2927840" y="872090"/>
                  <a:pt x="2926123" y="874248"/>
                </a:cubicBezTo>
                <a:cubicBezTo>
                  <a:pt x="2904446" y="901498"/>
                  <a:pt x="2879094" y="925658"/>
                  <a:pt x="2857051" y="952614"/>
                </a:cubicBezTo>
                <a:lnTo>
                  <a:pt x="2805468" y="1017458"/>
                </a:lnTo>
                <a:lnTo>
                  <a:pt x="2803740" y="1042935"/>
                </a:lnTo>
                <a:lnTo>
                  <a:pt x="2800335" y="1050865"/>
                </a:lnTo>
                <a:lnTo>
                  <a:pt x="2800530" y="1050159"/>
                </a:lnTo>
                <a:cubicBezTo>
                  <a:pt x="2801258" y="1047432"/>
                  <a:pt x="2801655" y="1039105"/>
                  <a:pt x="2800530" y="1041693"/>
                </a:cubicBezTo>
                <a:cubicBezTo>
                  <a:pt x="2797002" y="1049807"/>
                  <a:pt x="2793215" y="1060026"/>
                  <a:pt x="2789268" y="1071561"/>
                </a:cubicBezTo>
                <a:lnTo>
                  <a:pt x="2786534" y="1079993"/>
                </a:lnTo>
                <a:lnTo>
                  <a:pt x="2771403" y="1104685"/>
                </a:lnTo>
                <a:cubicBezTo>
                  <a:pt x="2743019" y="1147927"/>
                  <a:pt x="2708820" y="1194162"/>
                  <a:pt x="2715864" y="1236426"/>
                </a:cubicBezTo>
                <a:lnTo>
                  <a:pt x="2718552" y="1243046"/>
                </a:lnTo>
                <a:lnTo>
                  <a:pt x="2710840" y="1262099"/>
                </a:lnTo>
                <a:lnTo>
                  <a:pt x="2711821" y="1265685"/>
                </a:lnTo>
                <a:lnTo>
                  <a:pt x="2724013" y="1249042"/>
                </a:lnTo>
                <a:lnTo>
                  <a:pt x="2721686" y="1250766"/>
                </a:lnTo>
                <a:lnTo>
                  <a:pt x="2718552" y="1243046"/>
                </a:lnTo>
                <a:lnTo>
                  <a:pt x="2725027" y="1227045"/>
                </a:lnTo>
                <a:cubicBezTo>
                  <a:pt x="2732667" y="1212743"/>
                  <a:pt x="2742365" y="1196754"/>
                  <a:pt x="2751567" y="1181865"/>
                </a:cubicBezTo>
                <a:lnTo>
                  <a:pt x="2757333" y="1172427"/>
                </a:lnTo>
                <a:lnTo>
                  <a:pt x="2751977" y="1189583"/>
                </a:lnTo>
                <a:cubicBezTo>
                  <a:pt x="2747931" y="1201907"/>
                  <a:pt x="2744015" y="1213179"/>
                  <a:pt x="2740325" y="1222608"/>
                </a:cubicBezTo>
                <a:lnTo>
                  <a:pt x="2734915" y="1234160"/>
                </a:lnTo>
                <a:lnTo>
                  <a:pt x="2758746" y="1201628"/>
                </a:lnTo>
                <a:lnTo>
                  <a:pt x="2759439" y="1199117"/>
                </a:lnTo>
                <a:lnTo>
                  <a:pt x="2759284" y="1200895"/>
                </a:lnTo>
                <a:lnTo>
                  <a:pt x="2759568" y="1200506"/>
                </a:lnTo>
                <a:lnTo>
                  <a:pt x="2760137" y="1196584"/>
                </a:lnTo>
                <a:lnTo>
                  <a:pt x="2774598" y="1144165"/>
                </a:lnTo>
                <a:lnTo>
                  <a:pt x="2775130" y="1143293"/>
                </a:lnTo>
                <a:cubicBezTo>
                  <a:pt x="2783790" y="1128139"/>
                  <a:pt x="2773379" y="1161186"/>
                  <a:pt x="2765049" y="1188129"/>
                </a:cubicBezTo>
                <a:lnTo>
                  <a:pt x="2762573" y="1196405"/>
                </a:lnTo>
                <a:lnTo>
                  <a:pt x="2772000" y="1183536"/>
                </a:lnTo>
                <a:lnTo>
                  <a:pt x="2780368" y="1163664"/>
                </a:lnTo>
                <a:lnTo>
                  <a:pt x="2775000" y="1179440"/>
                </a:lnTo>
                <a:lnTo>
                  <a:pt x="2777418" y="1176140"/>
                </a:lnTo>
                <a:lnTo>
                  <a:pt x="2783045" y="1157306"/>
                </a:lnTo>
                <a:lnTo>
                  <a:pt x="2796420" y="1125537"/>
                </a:lnTo>
                <a:lnTo>
                  <a:pt x="2800530" y="1134826"/>
                </a:lnTo>
                <a:lnTo>
                  <a:pt x="2799701" y="1145721"/>
                </a:lnTo>
                <a:lnTo>
                  <a:pt x="2965974" y="918745"/>
                </a:lnTo>
                <a:cubicBezTo>
                  <a:pt x="3039729" y="818066"/>
                  <a:pt x="3025711" y="846251"/>
                  <a:pt x="2965222" y="942991"/>
                </a:cubicBezTo>
                <a:lnTo>
                  <a:pt x="2947910" y="970409"/>
                </a:lnTo>
                <a:lnTo>
                  <a:pt x="2924371" y="988394"/>
                </a:lnTo>
                <a:cubicBezTo>
                  <a:pt x="2917236" y="996021"/>
                  <a:pt x="2911035" y="1004787"/>
                  <a:pt x="2905303" y="1014076"/>
                </a:cubicBezTo>
                <a:lnTo>
                  <a:pt x="2885745" y="1048460"/>
                </a:lnTo>
                <a:lnTo>
                  <a:pt x="2894848" y="1037684"/>
                </a:lnTo>
                <a:cubicBezTo>
                  <a:pt x="2898143" y="1034438"/>
                  <a:pt x="2900624" y="1032850"/>
                  <a:pt x="2902131" y="1033226"/>
                </a:cubicBezTo>
                <a:lnTo>
                  <a:pt x="2906846" y="1035124"/>
                </a:lnTo>
                <a:lnTo>
                  <a:pt x="2923683" y="1008780"/>
                </a:lnTo>
                <a:lnTo>
                  <a:pt x="2947910" y="970409"/>
                </a:lnTo>
                <a:lnTo>
                  <a:pt x="2949041" y="969545"/>
                </a:lnTo>
                <a:cubicBezTo>
                  <a:pt x="2967001" y="960565"/>
                  <a:pt x="2948497" y="993630"/>
                  <a:pt x="2934549" y="1021440"/>
                </a:cubicBezTo>
                <a:lnTo>
                  <a:pt x="2924124" y="1044671"/>
                </a:lnTo>
                <a:lnTo>
                  <a:pt x="2928127" y="1048619"/>
                </a:lnTo>
                <a:lnTo>
                  <a:pt x="2940663" y="1030223"/>
                </a:lnTo>
                <a:cubicBezTo>
                  <a:pt x="2956471" y="1006770"/>
                  <a:pt x="2980002" y="972533"/>
                  <a:pt x="3004038" y="950003"/>
                </a:cubicBezTo>
                <a:lnTo>
                  <a:pt x="3013546" y="942933"/>
                </a:lnTo>
                <a:lnTo>
                  <a:pt x="3019795" y="933809"/>
                </a:lnTo>
                <a:lnTo>
                  <a:pt x="3087956" y="849373"/>
                </a:lnTo>
                <a:lnTo>
                  <a:pt x="3084829" y="854379"/>
                </a:lnTo>
                <a:cubicBezTo>
                  <a:pt x="3077544" y="866475"/>
                  <a:pt x="3069839" y="879644"/>
                  <a:pt x="3061812" y="893639"/>
                </a:cubicBezTo>
                <a:lnTo>
                  <a:pt x="3042029" y="929109"/>
                </a:lnTo>
                <a:lnTo>
                  <a:pt x="3050641" y="927211"/>
                </a:lnTo>
                <a:lnTo>
                  <a:pt x="3051156" y="927460"/>
                </a:lnTo>
                <a:lnTo>
                  <a:pt x="3084145" y="867241"/>
                </a:lnTo>
                <a:cubicBezTo>
                  <a:pt x="3090142" y="856232"/>
                  <a:pt x="3095608" y="846122"/>
                  <a:pt x="3100150" y="837588"/>
                </a:cubicBezTo>
                <a:lnTo>
                  <a:pt x="3105157" y="827914"/>
                </a:lnTo>
                <a:lnTo>
                  <a:pt x="3181531" y="728426"/>
                </a:lnTo>
                <a:cubicBezTo>
                  <a:pt x="3244786" y="633542"/>
                  <a:pt x="3232367" y="660616"/>
                  <a:pt x="3186608" y="739646"/>
                </a:cubicBezTo>
                <a:lnTo>
                  <a:pt x="3162175" y="781333"/>
                </a:lnTo>
                <a:lnTo>
                  <a:pt x="3170572" y="762978"/>
                </a:lnTo>
                <a:cubicBezTo>
                  <a:pt x="3191192" y="717457"/>
                  <a:pt x="3198555" y="699440"/>
                  <a:pt x="3181530" y="736893"/>
                </a:cubicBezTo>
                <a:lnTo>
                  <a:pt x="3144861" y="810565"/>
                </a:lnTo>
                <a:lnTo>
                  <a:pt x="3118403" y="854942"/>
                </a:lnTo>
                <a:cubicBezTo>
                  <a:pt x="3105272" y="876821"/>
                  <a:pt x="3091485" y="899658"/>
                  <a:pt x="3077381" y="922894"/>
                </a:cubicBezTo>
                <a:lnTo>
                  <a:pt x="3059245" y="952448"/>
                </a:lnTo>
                <a:lnTo>
                  <a:pt x="3056035" y="959213"/>
                </a:lnTo>
                <a:lnTo>
                  <a:pt x="3049377" y="968530"/>
                </a:lnTo>
                <a:lnTo>
                  <a:pt x="2991652" y="1062607"/>
                </a:lnTo>
                <a:lnTo>
                  <a:pt x="2976440" y="1086951"/>
                </a:lnTo>
                <a:lnTo>
                  <a:pt x="3023004" y="1030528"/>
                </a:lnTo>
                <a:lnTo>
                  <a:pt x="3036512" y="1012735"/>
                </a:lnTo>
                <a:lnTo>
                  <a:pt x="3103909" y="892844"/>
                </a:lnTo>
                <a:lnTo>
                  <a:pt x="3144861" y="810565"/>
                </a:lnTo>
                <a:lnTo>
                  <a:pt x="3155490" y="792739"/>
                </a:lnTo>
                <a:lnTo>
                  <a:pt x="3162175" y="781333"/>
                </a:lnTo>
                <a:lnTo>
                  <a:pt x="3152794" y="801840"/>
                </a:lnTo>
                <a:cubicBezTo>
                  <a:pt x="3132879" y="844984"/>
                  <a:pt x="3107071" y="899667"/>
                  <a:pt x="3080066" y="954091"/>
                </a:cubicBezTo>
                <a:lnTo>
                  <a:pt x="3078008" y="958076"/>
                </a:lnTo>
                <a:lnTo>
                  <a:pt x="3101442" y="927211"/>
                </a:lnTo>
                <a:lnTo>
                  <a:pt x="3107117" y="920281"/>
                </a:lnTo>
                <a:lnTo>
                  <a:pt x="3215396" y="719959"/>
                </a:lnTo>
                <a:cubicBezTo>
                  <a:pt x="3228887" y="696832"/>
                  <a:pt x="3202940" y="772721"/>
                  <a:pt x="3189997" y="796159"/>
                </a:cubicBezTo>
                <a:lnTo>
                  <a:pt x="3133200" y="894487"/>
                </a:lnTo>
                <a:lnTo>
                  <a:pt x="3133110" y="895102"/>
                </a:lnTo>
                <a:cubicBezTo>
                  <a:pt x="3131178" y="899206"/>
                  <a:pt x="3127640" y="905571"/>
                  <a:pt x="3122704" y="913903"/>
                </a:cubicBezTo>
                <a:lnTo>
                  <a:pt x="3110595" y="933623"/>
                </a:lnTo>
                <a:lnTo>
                  <a:pt x="3047649" y="1042596"/>
                </a:lnTo>
                <a:lnTo>
                  <a:pt x="3017472" y="1093325"/>
                </a:lnTo>
                <a:lnTo>
                  <a:pt x="3039844" y="1057848"/>
                </a:lnTo>
                <a:cubicBezTo>
                  <a:pt x="3167775" y="858083"/>
                  <a:pt x="3345165" y="600583"/>
                  <a:pt x="3353493" y="608973"/>
                </a:cubicBezTo>
                <a:cubicBezTo>
                  <a:pt x="3357062" y="612568"/>
                  <a:pt x="3329580" y="665001"/>
                  <a:pt x="3253841" y="791745"/>
                </a:cubicBezTo>
                <a:lnTo>
                  <a:pt x="3207627" y="865017"/>
                </a:lnTo>
                <a:lnTo>
                  <a:pt x="3205857" y="867262"/>
                </a:lnTo>
                <a:cubicBezTo>
                  <a:pt x="3191593" y="885750"/>
                  <a:pt x="3176316" y="905897"/>
                  <a:pt x="3160272" y="927327"/>
                </a:cubicBezTo>
                <a:lnTo>
                  <a:pt x="3153156" y="936933"/>
                </a:lnTo>
                <a:lnTo>
                  <a:pt x="3152607" y="937940"/>
                </a:lnTo>
                <a:cubicBezTo>
                  <a:pt x="3140141" y="959815"/>
                  <a:pt x="3119773" y="993553"/>
                  <a:pt x="3101663" y="1023901"/>
                </a:cubicBezTo>
                <a:lnTo>
                  <a:pt x="3099151" y="1028140"/>
                </a:lnTo>
                <a:lnTo>
                  <a:pt x="3095587" y="1031021"/>
                </a:lnTo>
                <a:cubicBezTo>
                  <a:pt x="3077607" y="1053492"/>
                  <a:pt x="3062621" y="1091476"/>
                  <a:pt x="3071464" y="1075559"/>
                </a:cubicBezTo>
                <a:cubicBezTo>
                  <a:pt x="3074992" y="1069209"/>
                  <a:pt x="3079523" y="1061353"/>
                  <a:pt x="3084682" y="1052555"/>
                </a:cubicBezTo>
                <a:lnTo>
                  <a:pt x="3099151" y="1028140"/>
                </a:lnTo>
                <a:lnTo>
                  <a:pt x="3110569" y="1018904"/>
                </a:lnTo>
                <a:lnTo>
                  <a:pt x="3207627" y="865017"/>
                </a:lnTo>
                <a:lnTo>
                  <a:pt x="3245375" y="817145"/>
                </a:lnTo>
                <a:cubicBezTo>
                  <a:pt x="3312545" y="734301"/>
                  <a:pt x="3226686" y="869766"/>
                  <a:pt x="3125731" y="1014646"/>
                </a:cubicBezTo>
                <a:lnTo>
                  <a:pt x="3119002" y="1024132"/>
                </a:lnTo>
                <a:lnTo>
                  <a:pt x="3116868" y="1033781"/>
                </a:lnTo>
                <a:cubicBezTo>
                  <a:pt x="3114945" y="1039334"/>
                  <a:pt x="3112414" y="1045545"/>
                  <a:pt x="3110185" y="1051427"/>
                </a:cubicBezTo>
                <a:lnTo>
                  <a:pt x="3108146" y="1058006"/>
                </a:lnTo>
                <a:lnTo>
                  <a:pt x="3081972" y="1091245"/>
                </a:lnTo>
                <a:cubicBezTo>
                  <a:pt x="3061065" y="1119823"/>
                  <a:pt x="3040978" y="1149039"/>
                  <a:pt x="3021201" y="1178497"/>
                </a:cubicBezTo>
                <a:lnTo>
                  <a:pt x="2909514" y="1344018"/>
                </a:lnTo>
                <a:lnTo>
                  <a:pt x="2905081" y="1350301"/>
                </a:lnTo>
                <a:cubicBezTo>
                  <a:pt x="2889230" y="1372808"/>
                  <a:pt x="2885063" y="1378853"/>
                  <a:pt x="2902130" y="1354959"/>
                </a:cubicBezTo>
                <a:lnTo>
                  <a:pt x="2909514" y="1344018"/>
                </a:lnTo>
                <a:lnTo>
                  <a:pt x="2936423" y="1305878"/>
                </a:lnTo>
                <a:cubicBezTo>
                  <a:pt x="2999288" y="1216875"/>
                  <a:pt x="3105330" y="1067093"/>
                  <a:pt x="3105330" y="1067093"/>
                </a:cubicBezTo>
                <a:lnTo>
                  <a:pt x="3108146" y="1058006"/>
                </a:lnTo>
                <a:lnTo>
                  <a:pt x="3147664" y="1007826"/>
                </a:lnTo>
                <a:cubicBezTo>
                  <a:pt x="3189587" y="958916"/>
                  <a:pt x="3088813" y="1122620"/>
                  <a:pt x="3054530" y="1177159"/>
                </a:cubicBezTo>
                <a:cubicBezTo>
                  <a:pt x="3026594" y="1221604"/>
                  <a:pt x="2919399" y="1335657"/>
                  <a:pt x="2961397" y="1304159"/>
                </a:cubicBezTo>
                <a:cubicBezTo>
                  <a:pt x="2971361" y="1296686"/>
                  <a:pt x="2982793" y="1285685"/>
                  <a:pt x="2995239" y="1272052"/>
                </a:cubicBezTo>
                <a:lnTo>
                  <a:pt x="3006895" y="1258067"/>
                </a:lnTo>
                <a:lnTo>
                  <a:pt x="3021718" y="1234665"/>
                </a:lnTo>
                <a:cubicBezTo>
                  <a:pt x="3078436" y="1145679"/>
                  <a:pt x="3135728" y="1057081"/>
                  <a:pt x="3194575" y="969545"/>
                </a:cubicBezTo>
                <a:cubicBezTo>
                  <a:pt x="3202043" y="958435"/>
                  <a:pt x="3191958" y="983040"/>
                  <a:pt x="3184069" y="1003181"/>
                </a:cubicBezTo>
                <a:lnTo>
                  <a:pt x="3179393" y="1015669"/>
                </a:lnTo>
                <a:lnTo>
                  <a:pt x="3200959" y="982180"/>
                </a:lnTo>
                <a:cubicBezTo>
                  <a:pt x="3223335" y="947079"/>
                  <a:pt x="3240650" y="919372"/>
                  <a:pt x="3249263" y="906226"/>
                </a:cubicBezTo>
                <a:cubicBezTo>
                  <a:pt x="3278975" y="860877"/>
                  <a:pt x="3209933" y="977457"/>
                  <a:pt x="3170731" y="1042832"/>
                </a:cubicBezTo>
                <a:lnTo>
                  <a:pt x="3164309" y="1053503"/>
                </a:lnTo>
                <a:lnTo>
                  <a:pt x="3157664" y="1070026"/>
                </a:lnTo>
                <a:lnTo>
                  <a:pt x="3133616" y="1102701"/>
                </a:lnTo>
                <a:lnTo>
                  <a:pt x="3111660" y="1136307"/>
                </a:lnTo>
                <a:cubicBezTo>
                  <a:pt x="3058146" y="1217451"/>
                  <a:pt x="2990780" y="1316314"/>
                  <a:pt x="3029130" y="1270293"/>
                </a:cubicBezTo>
                <a:lnTo>
                  <a:pt x="3041746" y="1253265"/>
                </a:lnTo>
                <a:lnTo>
                  <a:pt x="3120647" y="1136304"/>
                </a:lnTo>
                <a:lnTo>
                  <a:pt x="3147938" y="1094218"/>
                </a:lnTo>
                <a:lnTo>
                  <a:pt x="3157664" y="1070026"/>
                </a:lnTo>
                <a:lnTo>
                  <a:pt x="3181982" y="1036985"/>
                </a:lnTo>
                <a:lnTo>
                  <a:pt x="3292247" y="881934"/>
                </a:lnTo>
                <a:lnTo>
                  <a:pt x="3199305" y="1019708"/>
                </a:lnTo>
                <a:lnTo>
                  <a:pt x="3194985" y="1027381"/>
                </a:lnTo>
                <a:cubicBezTo>
                  <a:pt x="3191675" y="1033062"/>
                  <a:pt x="3187683" y="1039780"/>
                  <a:pt x="3183303" y="1047091"/>
                </a:cubicBezTo>
                <a:lnTo>
                  <a:pt x="3180698" y="1051407"/>
                </a:lnTo>
                <a:lnTo>
                  <a:pt x="3141523" y="1110170"/>
                </a:lnTo>
                <a:lnTo>
                  <a:pt x="3133447" y="1130255"/>
                </a:lnTo>
                <a:lnTo>
                  <a:pt x="3154679" y="1094516"/>
                </a:lnTo>
                <a:lnTo>
                  <a:pt x="3180698" y="1051407"/>
                </a:lnTo>
                <a:lnTo>
                  <a:pt x="3266197" y="923159"/>
                </a:lnTo>
                <a:cubicBezTo>
                  <a:pt x="3315236" y="849601"/>
                  <a:pt x="3246041" y="963020"/>
                  <a:pt x="3173225" y="1089986"/>
                </a:cubicBezTo>
                <a:lnTo>
                  <a:pt x="3130156" y="1166157"/>
                </a:lnTo>
                <a:lnTo>
                  <a:pt x="3131158" y="1164829"/>
                </a:lnTo>
                <a:cubicBezTo>
                  <a:pt x="3162271" y="1124690"/>
                  <a:pt x="3177481" y="1110305"/>
                  <a:pt x="3160707" y="1147345"/>
                </a:cubicBezTo>
                <a:lnTo>
                  <a:pt x="3150369" y="1167808"/>
                </a:lnTo>
                <a:lnTo>
                  <a:pt x="3156131" y="1160226"/>
                </a:lnTo>
                <a:cubicBezTo>
                  <a:pt x="3196704" y="1093124"/>
                  <a:pt x="3308052" y="886075"/>
                  <a:pt x="3274663" y="957026"/>
                </a:cubicBezTo>
                <a:cubicBezTo>
                  <a:pt x="3246707" y="1016435"/>
                  <a:pt x="3209932" y="1071884"/>
                  <a:pt x="3175250" y="1128147"/>
                </a:cubicBezTo>
                <a:lnTo>
                  <a:pt x="3145352" y="1180287"/>
                </a:lnTo>
                <a:lnTo>
                  <a:pt x="3139761" y="1188805"/>
                </a:lnTo>
                <a:lnTo>
                  <a:pt x="3134542" y="1199135"/>
                </a:lnTo>
                <a:lnTo>
                  <a:pt x="3145352" y="1180287"/>
                </a:lnTo>
                <a:lnTo>
                  <a:pt x="3149530" y="1173920"/>
                </a:lnTo>
                <a:cubicBezTo>
                  <a:pt x="3155229" y="1165342"/>
                  <a:pt x="3160363" y="1157756"/>
                  <a:pt x="3164597" y="1151759"/>
                </a:cubicBezTo>
                <a:cubicBezTo>
                  <a:pt x="3168235" y="1146603"/>
                  <a:pt x="3158953" y="1163048"/>
                  <a:pt x="3156131" y="1168693"/>
                </a:cubicBezTo>
                <a:cubicBezTo>
                  <a:pt x="3142479" y="1195999"/>
                  <a:pt x="3117079" y="1249362"/>
                  <a:pt x="3095092" y="1288267"/>
                </a:cubicBezTo>
                <a:lnTo>
                  <a:pt x="3094906" y="1288574"/>
                </a:lnTo>
                <a:lnTo>
                  <a:pt x="3121400" y="1225150"/>
                </a:lnTo>
                <a:lnTo>
                  <a:pt x="3070856" y="1325199"/>
                </a:lnTo>
                <a:lnTo>
                  <a:pt x="3079478" y="1314102"/>
                </a:lnTo>
                <a:lnTo>
                  <a:pt x="3094906" y="1288574"/>
                </a:lnTo>
                <a:lnTo>
                  <a:pt x="3088396" y="1304159"/>
                </a:lnTo>
                <a:cubicBezTo>
                  <a:pt x="3082035" y="1324519"/>
                  <a:pt x="3084800" y="1325844"/>
                  <a:pt x="3093289" y="1315287"/>
                </a:cubicBezTo>
                <a:lnTo>
                  <a:pt x="3103132" y="1301144"/>
                </a:lnTo>
                <a:lnTo>
                  <a:pt x="3109205" y="1287463"/>
                </a:lnTo>
                <a:cubicBezTo>
                  <a:pt x="3114680" y="1276419"/>
                  <a:pt x="3120491" y="1266231"/>
                  <a:pt x="3126841" y="1257411"/>
                </a:cubicBezTo>
                <a:cubicBezTo>
                  <a:pt x="3134803" y="1246353"/>
                  <a:pt x="3135389" y="1246955"/>
                  <a:pt x="3131711" y="1254929"/>
                </a:cubicBezTo>
                <a:lnTo>
                  <a:pt x="3128254" y="1261968"/>
                </a:lnTo>
                <a:lnTo>
                  <a:pt x="3132526" y="1255115"/>
                </a:lnTo>
                <a:cubicBezTo>
                  <a:pt x="3165591" y="1200768"/>
                  <a:pt x="3207937" y="1127492"/>
                  <a:pt x="3232331" y="1092493"/>
                </a:cubicBezTo>
                <a:cubicBezTo>
                  <a:pt x="3248467" y="1069339"/>
                  <a:pt x="3292775" y="998236"/>
                  <a:pt x="3283130" y="1024759"/>
                </a:cubicBezTo>
                <a:cubicBezTo>
                  <a:pt x="3272776" y="1053233"/>
                  <a:pt x="3258665" y="1080044"/>
                  <a:pt x="3243616" y="1106439"/>
                </a:cubicBezTo>
                <a:lnTo>
                  <a:pt x="3228914" y="1132222"/>
                </a:lnTo>
                <a:lnTo>
                  <a:pt x="3191290" y="1180786"/>
                </a:lnTo>
                <a:cubicBezTo>
                  <a:pt x="3140265" y="1248902"/>
                  <a:pt x="3097469" y="1315511"/>
                  <a:pt x="3110114" y="1320949"/>
                </a:cubicBezTo>
                <a:lnTo>
                  <a:pt x="3127859" y="1313786"/>
                </a:lnTo>
                <a:lnTo>
                  <a:pt x="3128120" y="1313451"/>
                </a:lnTo>
                <a:lnTo>
                  <a:pt x="3127988" y="1313733"/>
                </a:lnTo>
                <a:lnTo>
                  <a:pt x="3130731" y="1312626"/>
                </a:lnTo>
                <a:lnTo>
                  <a:pt x="3151584" y="1298724"/>
                </a:lnTo>
                <a:lnTo>
                  <a:pt x="3149323" y="1302310"/>
                </a:lnTo>
                <a:cubicBezTo>
                  <a:pt x="3140644" y="1316390"/>
                  <a:pt x="3133770" y="1327921"/>
                  <a:pt x="3129411" y="1335768"/>
                </a:cubicBezTo>
                <a:lnTo>
                  <a:pt x="3127329" y="1340690"/>
                </a:lnTo>
                <a:lnTo>
                  <a:pt x="3149500" y="1316287"/>
                </a:lnTo>
                <a:lnTo>
                  <a:pt x="3150269" y="1315686"/>
                </a:lnTo>
                <a:lnTo>
                  <a:pt x="3160730" y="1302580"/>
                </a:lnTo>
                <a:lnTo>
                  <a:pt x="3156316" y="1309865"/>
                </a:lnTo>
                <a:lnTo>
                  <a:pt x="3155550" y="1311560"/>
                </a:lnTo>
                <a:lnTo>
                  <a:pt x="3163947" y="1304998"/>
                </a:lnTo>
                <a:lnTo>
                  <a:pt x="3164596" y="1304159"/>
                </a:lnTo>
                <a:cubicBezTo>
                  <a:pt x="3181530" y="1281583"/>
                  <a:pt x="3199556" y="1259746"/>
                  <a:pt x="3217035" y="1237539"/>
                </a:cubicBezTo>
                <a:lnTo>
                  <a:pt x="3220833" y="1232222"/>
                </a:lnTo>
                <a:lnTo>
                  <a:pt x="3219482" y="1234812"/>
                </a:lnTo>
                <a:lnTo>
                  <a:pt x="3164596" y="1321093"/>
                </a:lnTo>
                <a:cubicBezTo>
                  <a:pt x="3156314" y="1335400"/>
                  <a:pt x="3177547" y="1310090"/>
                  <a:pt x="3193721" y="1288727"/>
                </a:cubicBezTo>
                <a:lnTo>
                  <a:pt x="3200213" y="1279668"/>
                </a:lnTo>
                <a:lnTo>
                  <a:pt x="3201951" y="1288987"/>
                </a:lnTo>
                <a:cubicBezTo>
                  <a:pt x="3202532" y="1292103"/>
                  <a:pt x="3203177" y="1294719"/>
                  <a:pt x="3203975" y="1296086"/>
                </a:cubicBezTo>
                <a:lnTo>
                  <a:pt x="3205395" y="1295897"/>
                </a:lnTo>
                <a:lnTo>
                  <a:pt x="3189996" y="1321093"/>
                </a:lnTo>
                <a:cubicBezTo>
                  <a:pt x="3188039" y="1324572"/>
                  <a:pt x="3191255" y="1322056"/>
                  <a:pt x="3195470" y="1317811"/>
                </a:cubicBezTo>
                <a:lnTo>
                  <a:pt x="3197408" y="1315502"/>
                </a:lnTo>
                <a:lnTo>
                  <a:pt x="3197220" y="1316013"/>
                </a:lnTo>
                <a:lnTo>
                  <a:pt x="3197867" y="1314956"/>
                </a:lnTo>
                <a:lnTo>
                  <a:pt x="3197408" y="1315502"/>
                </a:lnTo>
                <a:lnTo>
                  <a:pt x="3198463" y="1312626"/>
                </a:lnTo>
                <a:lnTo>
                  <a:pt x="3212068" y="1291552"/>
                </a:lnTo>
                <a:lnTo>
                  <a:pt x="3212097" y="1291665"/>
                </a:lnTo>
                <a:lnTo>
                  <a:pt x="3213896" y="1288721"/>
                </a:lnTo>
                <a:lnTo>
                  <a:pt x="3212068" y="1291552"/>
                </a:lnTo>
                <a:lnTo>
                  <a:pt x="3211480" y="1289328"/>
                </a:lnTo>
                <a:lnTo>
                  <a:pt x="3225570" y="1269613"/>
                </a:lnTo>
                <a:lnTo>
                  <a:pt x="3240009" y="1245981"/>
                </a:lnTo>
                <a:cubicBezTo>
                  <a:pt x="3278417" y="1182818"/>
                  <a:pt x="3299546" y="1148864"/>
                  <a:pt x="3289280" y="1179902"/>
                </a:cubicBezTo>
                <a:lnTo>
                  <a:pt x="3288952" y="1180778"/>
                </a:lnTo>
                <a:lnTo>
                  <a:pt x="3290948" y="1178046"/>
                </a:lnTo>
                <a:lnTo>
                  <a:pt x="3288552" y="1182462"/>
                </a:lnTo>
                <a:lnTo>
                  <a:pt x="3288068" y="1183129"/>
                </a:lnTo>
                <a:lnTo>
                  <a:pt x="3281050" y="1201799"/>
                </a:lnTo>
                <a:lnTo>
                  <a:pt x="3273998" y="1209500"/>
                </a:lnTo>
                <a:cubicBezTo>
                  <a:pt x="3264552" y="1221694"/>
                  <a:pt x="3249065" y="1244037"/>
                  <a:pt x="3230190" y="1272386"/>
                </a:cubicBezTo>
                <a:lnTo>
                  <a:pt x="3225760" y="1279137"/>
                </a:lnTo>
                <a:lnTo>
                  <a:pt x="3245601" y="1252769"/>
                </a:lnTo>
                <a:lnTo>
                  <a:pt x="3264159" y="1230919"/>
                </a:lnTo>
                <a:lnTo>
                  <a:pt x="3245122" y="1258576"/>
                </a:lnTo>
                <a:cubicBezTo>
                  <a:pt x="3236596" y="1270466"/>
                  <a:pt x="3227222" y="1283129"/>
                  <a:pt x="3218963" y="1293830"/>
                </a:cubicBezTo>
                <a:lnTo>
                  <a:pt x="3214190" y="1299587"/>
                </a:lnTo>
                <a:lnTo>
                  <a:pt x="3213659" y="1297578"/>
                </a:lnTo>
                <a:lnTo>
                  <a:pt x="3205330" y="1310272"/>
                </a:lnTo>
                <a:lnTo>
                  <a:pt x="3214190" y="1299587"/>
                </a:lnTo>
                <a:lnTo>
                  <a:pt x="3215396" y="1304159"/>
                </a:lnTo>
                <a:cubicBezTo>
                  <a:pt x="3217891" y="1309148"/>
                  <a:pt x="3220591" y="1311766"/>
                  <a:pt x="3223450" y="1312453"/>
                </a:cubicBezTo>
                <a:lnTo>
                  <a:pt x="3225621" y="1311661"/>
                </a:lnTo>
                <a:lnTo>
                  <a:pt x="3236908" y="1291278"/>
                </a:lnTo>
                <a:lnTo>
                  <a:pt x="3260444" y="1248564"/>
                </a:lnTo>
                <a:lnTo>
                  <a:pt x="3234365" y="1306767"/>
                </a:lnTo>
                <a:lnTo>
                  <a:pt x="3242169" y="1296931"/>
                </a:lnTo>
                <a:cubicBezTo>
                  <a:pt x="3252129" y="1281108"/>
                  <a:pt x="3262720" y="1255832"/>
                  <a:pt x="3272727" y="1232995"/>
                </a:cubicBezTo>
                <a:lnTo>
                  <a:pt x="3286485" y="1204633"/>
                </a:lnTo>
                <a:lnTo>
                  <a:pt x="3289011" y="1201657"/>
                </a:lnTo>
                <a:lnTo>
                  <a:pt x="3305357" y="1174700"/>
                </a:lnTo>
                <a:lnTo>
                  <a:pt x="3329390" y="1140831"/>
                </a:lnTo>
                <a:lnTo>
                  <a:pt x="3313231" y="1174334"/>
                </a:lnTo>
                <a:cubicBezTo>
                  <a:pt x="3308079" y="1185142"/>
                  <a:pt x="3303562" y="1194785"/>
                  <a:pt x="3300064" y="1202559"/>
                </a:cubicBezTo>
                <a:cubicBezTo>
                  <a:pt x="3297474" y="1208314"/>
                  <a:pt x="3305284" y="1191037"/>
                  <a:pt x="3308530" y="1185626"/>
                </a:cubicBezTo>
                <a:cubicBezTo>
                  <a:pt x="3356093" y="1106354"/>
                  <a:pt x="3399448" y="1024294"/>
                  <a:pt x="3452463" y="948559"/>
                </a:cubicBezTo>
                <a:cubicBezTo>
                  <a:pt x="3466292" y="928805"/>
                  <a:pt x="3435531" y="993715"/>
                  <a:pt x="3427063" y="1016293"/>
                </a:cubicBezTo>
                <a:cubicBezTo>
                  <a:pt x="3425663" y="1020030"/>
                  <a:pt x="3433316" y="1011147"/>
                  <a:pt x="3435530" y="1007826"/>
                </a:cubicBezTo>
                <a:cubicBezTo>
                  <a:pt x="3461586" y="968743"/>
                  <a:pt x="3464760" y="889293"/>
                  <a:pt x="3511730" y="889293"/>
                </a:cubicBezTo>
                <a:cubicBezTo>
                  <a:pt x="3522477" y="889293"/>
                  <a:pt x="3525854" y="894287"/>
                  <a:pt x="3524582" y="902382"/>
                </a:cubicBezTo>
                <a:lnTo>
                  <a:pt x="3516627" y="919126"/>
                </a:lnTo>
                <a:lnTo>
                  <a:pt x="3498590" y="945369"/>
                </a:lnTo>
                <a:cubicBezTo>
                  <a:pt x="3398937" y="1099055"/>
                  <a:pt x="3244615" y="1387326"/>
                  <a:pt x="3316996" y="1278759"/>
                </a:cubicBezTo>
                <a:cubicBezTo>
                  <a:pt x="3322642" y="1270292"/>
                  <a:pt x="3329156" y="1262345"/>
                  <a:pt x="3333931" y="1253359"/>
                </a:cubicBezTo>
                <a:cubicBezTo>
                  <a:pt x="3377160" y="1171986"/>
                  <a:pt x="3420495" y="1090624"/>
                  <a:pt x="3460931" y="1007826"/>
                </a:cubicBezTo>
                <a:cubicBezTo>
                  <a:pt x="3470363" y="988513"/>
                  <a:pt x="3493809" y="958880"/>
                  <a:pt x="3509524" y="934075"/>
                </a:cubicBezTo>
                <a:lnTo>
                  <a:pt x="3516627" y="919126"/>
                </a:lnTo>
                <a:lnTo>
                  <a:pt x="3537130" y="889293"/>
                </a:lnTo>
                <a:cubicBezTo>
                  <a:pt x="3545176" y="878565"/>
                  <a:pt x="3549713" y="873517"/>
                  <a:pt x="3551394" y="873085"/>
                </a:cubicBezTo>
                <a:lnTo>
                  <a:pt x="3550471" y="876807"/>
                </a:lnTo>
                <a:lnTo>
                  <a:pt x="3540568" y="892688"/>
                </a:lnTo>
                <a:lnTo>
                  <a:pt x="3523596" y="924917"/>
                </a:lnTo>
                <a:lnTo>
                  <a:pt x="3511730" y="940093"/>
                </a:lnTo>
                <a:cubicBezTo>
                  <a:pt x="3448992" y="1051090"/>
                  <a:pt x="3390950" y="1164719"/>
                  <a:pt x="3333930" y="1278759"/>
                </a:cubicBezTo>
                <a:cubicBezTo>
                  <a:pt x="3316397" y="1313827"/>
                  <a:pt x="3375662" y="1212227"/>
                  <a:pt x="3393197" y="1177159"/>
                </a:cubicBezTo>
                <a:cubicBezTo>
                  <a:pt x="3411188" y="1141176"/>
                  <a:pt x="3444980" y="1079630"/>
                  <a:pt x="3476795" y="1021278"/>
                </a:cubicBezTo>
                <a:lnTo>
                  <a:pt x="3493816" y="989904"/>
                </a:lnTo>
                <a:lnTo>
                  <a:pt x="3491997" y="994129"/>
                </a:lnTo>
                <a:cubicBezTo>
                  <a:pt x="3484942" y="1011634"/>
                  <a:pt x="3481984" y="1021727"/>
                  <a:pt x="3486331" y="1016293"/>
                </a:cubicBezTo>
                <a:lnTo>
                  <a:pt x="3515763" y="977862"/>
                </a:lnTo>
                <a:lnTo>
                  <a:pt x="3452464" y="1109426"/>
                </a:lnTo>
                <a:cubicBezTo>
                  <a:pt x="3432665" y="1146091"/>
                  <a:pt x="3370082" y="1254164"/>
                  <a:pt x="3393196" y="1219493"/>
                </a:cubicBezTo>
                <a:cubicBezTo>
                  <a:pt x="3455657" y="1125805"/>
                  <a:pt x="3423047" y="1176727"/>
                  <a:pt x="3528664" y="965493"/>
                </a:cubicBezTo>
                <a:cubicBezTo>
                  <a:pt x="3542217" y="938387"/>
                  <a:pt x="3569529" y="912078"/>
                  <a:pt x="3578202" y="884080"/>
                </a:cubicBezTo>
                <a:lnTo>
                  <a:pt x="3579357" y="857843"/>
                </a:lnTo>
                <a:lnTo>
                  <a:pt x="3621796" y="796159"/>
                </a:lnTo>
                <a:cubicBezTo>
                  <a:pt x="3672249" y="734494"/>
                  <a:pt x="3561959" y="943909"/>
                  <a:pt x="3528663" y="1016293"/>
                </a:cubicBezTo>
                <a:lnTo>
                  <a:pt x="3463530" y="1146559"/>
                </a:lnTo>
                <a:lnTo>
                  <a:pt x="3460062" y="1153392"/>
                </a:lnTo>
                <a:cubicBezTo>
                  <a:pt x="3426766" y="1219313"/>
                  <a:pt x="3405049" y="1263524"/>
                  <a:pt x="3427064" y="1219493"/>
                </a:cubicBezTo>
                <a:lnTo>
                  <a:pt x="3463530" y="1146559"/>
                </a:lnTo>
                <a:lnTo>
                  <a:pt x="3486703" y="1100920"/>
                </a:lnTo>
                <a:cubicBezTo>
                  <a:pt x="3514508" y="1046456"/>
                  <a:pt x="3544306" y="989135"/>
                  <a:pt x="3562530" y="957026"/>
                </a:cubicBezTo>
                <a:cubicBezTo>
                  <a:pt x="3567971" y="947441"/>
                  <a:pt x="3575026" y="938974"/>
                  <a:pt x="3582486" y="930787"/>
                </a:cubicBezTo>
                <a:lnTo>
                  <a:pt x="3602424" y="908904"/>
                </a:lnTo>
                <a:lnTo>
                  <a:pt x="3596397" y="923159"/>
                </a:lnTo>
                <a:cubicBezTo>
                  <a:pt x="3537342" y="1034705"/>
                  <a:pt x="3483508" y="1148937"/>
                  <a:pt x="3427064" y="1261826"/>
                </a:cubicBezTo>
                <a:lnTo>
                  <a:pt x="3604863" y="906226"/>
                </a:lnTo>
                <a:lnTo>
                  <a:pt x="3602424" y="908904"/>
                </a:lnTo>
                <a:lnTo>
                  <a:pt x="3619396" y="868760"/>
                </a:lnTo>
                <a:cubicBezTo>
                  <a:pt x="3627696" y="850997"/>
                  <a:pt x="3638209" y="835844"/>
                  <a:pt x="3655663" y="830026"/>
                </a:cubicBezTo>
                <a:lnTo>
                  <a:pt x="3659510" y="832374"/>
                </a:lnTo>
                <a:lnTo>
                  <a:pt x="3655615" y="837267"/>
                </a:lnTo>
                <a:cubicBezTo>
                  <a:pt x="3649494" y="845833"/>
                  <a:pt x="3641978" y="857630"/>
                  <a:pt x="3638731" y="863893"/>
                </a:cubicBezTo>
                <a:cubicBezTo>
                  <a:pt x="3566107" y="1003951"/>
                  <a:pt x="3494026" y="1144375"/>
                  <a:pt x="3427064" y="1287226"/>
                </a:cubicBezTo>
                <a:cubicBezTo>
                  <a:pt x="3402398" y="1339845"/>
                  <a:pt x="3485742" y="1186804"/>
                  <a:pt x="3511730" y="1134826"/>
                </a:cubicBezTo>
                <a:cubicBezTo>
                  <a:pt x="3548420" y="1061448"/>
                  <a:pt x="3586765" y="988876"/>
                  <a:pt x="3621797" y="914692"/>
                </a:cubicBezTo>
                <a:cubicBezTo>
                  <a:pt x="3625041" y="907822"/>
                  <a:pt x="3630583" y="898493"/>
                  <a:pt x="3636619" y="888516"/>
                </a:cubicBezTo>
                <a:lnTo>
                  <a:pt x="3649352" y="866997"/>
                </a:lnTo>
                <a:lnTo>
                  <a:pt x="3623290" y="932198"/>
                </a:lnTo>
                <a:lnTo>
                  <a:pt x="3602237" y="980730"/>
                </a:lnTo>
                <a:lnTo>
                  <a:pt x="3554842" y="1065136"/>
                </a:lnTo>
                <a:cubicBezTo>
                  <a:pt x="3517447" y="1136105"/>
                  <a:pt x="3481203" y="1207728"/>
                  <a:pt x="3443996" y="1278759"/>
                </a:cubicBezTo>
                <a:cubicBezTo>
                  <a:pt x="3400623" y="1361562"/>
                  <a:pt x="3543511" y="1119510"/>
                  <a:pt x="3579464" y="1033226"/>
                </a:cubicBezTo>
                <a:lnTo>
                  <a:pt x="3602237" y="980730"/>
                </a:lnTo>
                <a:lnTo>
                  <a:pt x="3672596" y="855426"/>
                </a:lnTo>
                <a:cubicBezTo>
                  <a:pt x="3678067" y="846475"/>
                  <a:pt x="3679327" y="847064"/>
                  <a:pt x="3677850" y="853567"/>
                </a:cubicBezTo>
                <a:lnTo>
                  <a:pt x="3674250" y="865667"/>
                </a:lnTo>
                <a:lnTo>
                  <a:pt x="3667628" y="870471"/>
                </a:lnTo>
                <a:cubicBezTo>
                  <a:pt x="3660178" y="880219"/>
                  <a:pt x="3654929" y="896248"/>
                  <a:pt x="3650466" y="914743"/>
                </a:cubicBezTo>
                <a:lnTo>
                  <a:pt x="3644875" y="941272"/>
                </a:lnTo>
                <a:lnTo>
                  <a:pt x="3630264" y="973959"/>
                </a:lnTo>
                <a:cubicBezTo>
                  <a:pt x="3572645" y="1089194"/>
                  <a:pt x="3501614" y="1197391"/>
                  <a:pt x="3443997" y="1312626"/>
                </a:cubicBezTo>
                <a:cubicBezTo>
                  <a:pt x="3431375" y="1337869"/>
                  <a:pt x="3479966" y="1268904"/>
                  <a:pt x="3494796" y="1244893"/>
                </a:cubicBezTo>
                <a:cubicBezTo>
                  <a:pt x="3539313" y="1172819"/>
                  <a:pt x="3581932" y="1099507"/>
                  <a:pt x="3621796" y="1024759"/>
                </a:cubicBezTo>
                <a:cubicBezTo>
                  <a:pt x="3628777" y="1011671"/>
                  <a:pt x="3633714" y="993414"/>
                  <a:pt x="3638019" y="973806"/>
                </a:cubicBezTo>
                <a:lnTo>
                  <a:pt x="3644875" y="941272"/>
                </a:lnTo>
                <a:lnTo>
                  <a:pt x="3647871" y="934573"/>
                </a:lnTo>
                <a:cubicBezTo>
                  <a:pt x="3657707" y="911070"/>
                  <a:pt x="3667990" y="884571"/>
                  <a:pt x="3673763" y="867304"/>
                </a:cubicBezTo>
                <a:lnTo>
                  <a:pt x="3674250" y="865667"/>
                </a:lnTo>
                <a:lnTo>
                  <a:pt x="3680630" y="861040"/>
                </a:lnTo>
                <a:cubicBezTo>
                  <a:pt x="3685633" y="859784"/>
                  <a:pt x="3691362" y="860576"/>
                  <a:pt x="3697996" y="863893"/>
                </a:cubicBezTo>
                <a:cubicBezTo>
                  <a:pt x="3751485" y="890637"/>
                  <a:pt x="3661731" y="978023"/>
                  <a:pt x="3638730" y="1033226"/>
                </a:cubicBezTo>
                <a:lnTo>
                  <a:pt x="3618544" y="1081607"/>
                </a:lnTo>
                <a:lnTo>
                  <a:pt x="3595804" y="1121695"/>
                </a:lnTo>
                <a:cubicBezTo>
                  <a:pt x="3524960" y="1248422"/>
                  <a:pt x="3444462" y="1399869"/>
                  <a:pt x="3472720" y="1359051"/>
                </a:cubicBezTo>
                <a:lnTo>
                  <a:pt x="3481564" y="1345391"/>
                </a:lnTo>
                <a:lnTo>
                  <a:pt x="3477863" y="1363426"/>
                </a:lnTo>
                <a:cubicBezTo>
                  <a:pt x="3477863" y="1381497"/>
                  <a:pt x="3502714" y="1336753"/>
                  <a:pt x="3511730" y="1321093"/>
                </a:cubicBezTo>
                <a:cubicBezTo>
                  <a:pt x="3556461" y="1243403"/>
                  <a:pt x="3598640" y="1164209"/>
                  <a:pt x="3638730" y="1084026"/>
                </a:cubicBezTo>
                <a:cubicBezTo>
                  <a:pt x="3643536" y="1074414"/>
                  <a:pt x="3651517" y="1063401"/>
                  <a:pt x="3660185" y="1051988"/>
                </a:cubicBezTo>
                <a:lnTo>
                  <a:pt x="3670256" y="1038426"/>
                </a:lnTo>
                <a:lnTo>
                  <a:pt x="3632622" y="1122037"/>
                </a:lnTo>
                <a:cubicBezTo>
                  <a:pt x="3589453" y="1209390"/>
                  <a:pt x="3538402" y="1293148"/>
                  <a:pt x="3494796" y="1380359"/>
                </a:cubicBezTo>
                <a:cubicBezTo>
                  <a:pt x="3487437" y="1395078"/>
                  <a:pt x="3511730" y="1352137"/>
                  <a:pt x="3520197" y="1338026"/>
                </a:cubicBezTo>
                <a:cubicBezTo>
                  <a:pt x="3595535" y="1212464"/>
                  <a:pt x="3653820" y="1077403"/>
                  <a:pt x="3723396" y="948559"/>
                </a:cubicBezTo>
                <a:cubicBezTo>
                  <a:pt x="3730101" y="936143"/>
                  <a:pt x="3753258" y="901306"/>
                  <a:pt x="3748796" y="914693"/>
                </a:cubicBezTo>
                <a:cubicBezTo>
                  <a:pt x="3737965" y="947190"/>
                  <a:pt x="3694379" y="1040828"/>
                  <a:pt x="3653070" y="1127150"/>
                </a:cubicBezTo>
                <a:lnTo>
                  <a:pt x="3640156" y="1153956"/>
                </a:lnTo>
                <a:lnTo>
                  <a:pt x="3604864" y="1219493"/>
                </a:lnTo>
                <a:cubicBezTo>
                  <a:pt x="3582286" y="1256182"/>
                  <a:pt x="3558503" y="1292156"/>
                  <a:pt x="3537131" y="1329559"/>
                </a:cubicBezTo>
                <a:cubicBezTo>
                  <a:pt x="3524607" y="1351476"/>
                  <a:pt x="3485415" y="1415142"/>
                  <a:pt x="3503264" y="1397293"/>
                </a:cubicBezTo>
                <a:cubicBezTo>
                  <a:pt x="3532044" y="1368512"/>
                  <a:pt x="3551751" y="1331559"/>
                  <a:pt x="3570997" y="1295693"/>
                </a:cubicBezTo>
                <a:cubicBezTo>
                  <a:pt x="3572293" y="1293277"/>
                  <a:pt x="3594574" y="1248235"/>
                  <a:pt x="3623060" y="1189448"/>
                </a:cubicBezTo>
                <a:lnTo>
                  <a:pt x="3640156" y="1153956"/>
                </a:lnTo>
                <a:lnTo>
                  <a:pt x="3682057" y="1076151"/>
                </a:lnTo>
                <a:cubicBezTo>
                  <a:pt x="3706261" y="1027499"/>
                  <a:pt x="3730135" y="978649"/>
                  <a:pt x="3757263" y="931626"/>
                </a:cubicBezTo>
                <a:cubicBezTo>
                  <a:pt x="3769313" y="910740"/>
                  <a:pt x="3741877" y="977424"/>
                  <a:pt x="3731863" y="999359"/>
                </a:cubicBezTo>
                <a:cubicBezTo>
                  <a:pt x="3713557" y="1039458"/>
                  <a:pt x="3698398" y="1073132"/>
                  <a:pt x="3685668" y="1101687"/>
                </a:cubicBezTo>
                <a:lnTo>
                  <a:pt x="3682444" y="1108956"/>
                </a:lnTo>
                <a:lnTo>
                  <a:pt x="3664697" y="1140029"/>
                </a:lnTo>
                <a:cubicBezTo>
                  <a:pt x="3575612" y="1296401"/>
                  <a:pt x="3467194" y="1489499"/>
                  <a:pt x="3528664" y="1397293"/>
                </a:cubicBezTo>
                <a:cubicBezTo>
                  <a:pt x="3619446" y="1261119"/>
                  <a:pt x="3600171" y="1295303"/>
                  <a:pt x="3668305" y="1140843"/>
                </a:cubicBezTo>
                <a:lnTo>
                  <a:pt x="3682444" y="1108956"/>
                </a:lnTo>
                <a:lnTo>
                  <a:pt x="3706753" y="1066394"/>
                </a:lnTo>
                <a:cubicBezTo>
                  <a:pt x="3719651" y="1043863"/>
                  <a:pt x="3731135" y="1023844"/>
                  <a:pt x="3740330" y="1007826"/>
                </a:cubicBezTo>
                <a:cubicBezTo>
                  <a:pt x="3754382" y="983350"/>
                  <a:pt x="3801985" y="914042"/>
                  <a:pt x="3791130" y="940093"/>
                </a:cubicBezTo>
                <a:lnTo>
                  <a:pt x="3781131" y="959150"/>
                </a:lnTo>
                <a:lnTo>
                  <a:pt x="3781070" y="958898"/>
                </a:lnTo>
                <a:cubicBezTo>
                  <a:pt x="3773900" y="954087"/>
                  <a:pt x="3744433" y="1018124"/>
                  <a:pt x="3731863" y="1041693"/>
                </a:cubicBezTo>
                <a:lnTo>
                  <a:pt x="3705772" y="1095921"/>
                </a:lnTo>
                <a:lnTo>
                  <a:pt x="3697996" y="1109426"/>
                </a:lnTo>
                <a:lnTo>
                  <a:pt x="3636300" y="1238990"/>
                </a:lnTo>
                <a:lnTo>
                  <a:pt x="3604666" y="1295593"/>
                </a:lnTo>
                <a:lnTo>
                  <a:pt x="3578599" y="1342796"/>
                </a:lnTo>
                <a:lnTo>
                  <a:pt x="3570996" y="1354959"/>
                </a:lnTo>
                <a:cubicBezTo>
                  <a:pt x="3564503" y="1365782"/>
                  <a:pt x="3546826" y="1399166"/>
                  <a:pt x="3554064" y="1388826"/>
                </a:cubicBezTo>
                <a:cubicBezTo>
                  <a:pt x="3612954" y="1304698"/>
                  <a:pt x="3646828" y="1243937"/>
                  <a:pt x="3687604" y="1163773"/>
                </a:cubicBezTo>
                <a:lnTo>
                  <a:pt x="3699972" y="1139122"/>
                </a:lnTo>
                <a:lnTo>
                  <a:pt x="3736642" y="1070716"/>
                </a:lnTo>
                <a:lnTo>
                  <a:pt x="3762911" y="1024001"/>
                </a:lnTo>
                <a:lnTo>
                  <a:pt x="3764040" y="1022126"/>
                </a:lnTo>
                <a:lnTo>
                  <a:pt x="3764486" y="1021200"/>
                </a:lnTo>
                <a:lnTo>
                  <a:pt x="3779630" y="994269"/>
                </a:lnTo>
                <a:cubicBezTo>
                  <a:pt x="3794325" y="969397"/>
                  <a:pt x="3809419" y="945414"/>
                  <a:pt x="3824996" y="923159"/>
                </a:cubicBezTo>
                <a:cubicBezTo>
                  <a:pt x="3830114" y="915848"/>
                  <a:pt x="3819352" y="940092"/>
                  <a:pt x="3816531" y="948559"/>
                </a:cubicBezTo>
                <a:lnTo>
                  <a:pt x="3812514" y="958302"/>
                </a:lnTo>
                <a:lnTo>
                  <a:pt x="3812296" y="958687"/>
                </a:lnTo>
                <a:lnTo>
                  <a:pt x="3811473" y="960825"/>
                </a:lnTo>
                <a:lnTo>
                  <a:pt x="3794742" y="1001413"/>
                </a:lnTo>
                <a:lnTo>
                  <a:pt x="3753721" y="1090289"/>
                </a:lnTo>
                <a:lnTo>
                  <a:pt x="3719044" y="1155296"/>
                </a:lnTo>
                <a:cubicBezTo>
                  <a:pt x="3680984" y="1221851"/>
                  <a:pt x="3640142" y="1287226"/>
                  <a:pt x="3604864" y="1354959"/>
                </a:cubicBezTo>
                <a:cubicBezTo>
                  <a:pt x="3602376" y="1359735"/>
                  <a:pt x="3601238" y="1362183"/>
                  <a:pt x="3601189" y="1362736"/>
                </a:cubicBezTo>
                <a:lnTo>
                  <a:pt x="3602805" y="1360722"/>
                </a:lnTo>
                <a:lnTo>
                  <a:pt x="3588441" y="1383966"/>
                </a:lnTo>
                <a:cubicBezTo>
                  <a:pt x="3548723" y="1448039"/>
                  <a:pt x="3499634" y="1526713"/>
                  <a:pt x="3528664" y="1490426"/>
                </a:cubicBezTo>
                <a:cubicBezTo>
                  <a:pt x="3539952" y="1476315"/>
                  <a:pt x="3552881" y="1463372"/>
                  <a:pt x="3562530" y="1448093"/>
                </a:cubicBezTo>
                <a:cubicBezTo>
                  <a:pt x="3620683" y="1356018"/>
                  <a:pt x="3678820" y="1263805"/>
                  <a:pt x="3731863" y="1168693"/>
                </a:cubicBezTo>
                <a:lnTo>
                  <a:pt x="3790672" y="1044541"/>
                </a:lnTo>
                <a:lnTo>
                  <a:pt x="3867330" y="923159"/>
                </a:lnTo>
                <a:cubicBezTo>
                  <a:pt x="3872229" y="916511"/>
                  <a:pt x="3873472" y="917153"/>
                  <a:pt x="3872351" y="922321"/>
                </a:cubicBezTo>
                <a:lnTo>
                  <a:pt x="3871322" y="925282"/>
                </a:lnTo>
                <a:lnTo>
                  <a:pt x="3829471" y="1012186"/>
                </a:lnTo>
                <a:cubicBezTo>
                  <a:pt x="3809040" y="1056303"/>
                  <a:pt x="3788530" y="1100377"/>
                  <a:pt x="3765730" y="1143293"/>
                </a:cubicBezTo>
                <a:cubicBezTo>
                  <a:pt x="3740522" y="1190746"/>
                  <a:pt x="3712320" y="1236566"/>
                  <a:pt x="3684413" y="1282537"/>
                </a:cubicBezTo>
                <a:lnTo>
                  <a:pt x="3644361" y="1353103"/>
                </a:lnTo>
                <a:lnTo>
                  <a:pt x="3609631" y="1403689"/>
                </a:lnTo>
                <a:cubicBezTo>
                  <a:pt x="3591212" y="1430247"/>
                  <a:pt x="3582981" y="1442514"/>
                  <a:pt x="3588166" y="1442267"/>
                </a:cubicBezTo>
                <a:lnTo>
                  <a:pt x="3596707" y="1437802"/>
                </a:lnTo>
                <a:lnTo>
                  <a:pt x="3592536" y="1445528"/>
                </a:lnTo>
                <a:cubicBezTo>
                  <a:pt x="3577637" y="1472298"/>
                  <a:pt x="3558877" y="1504970"/>
                  <a:pt x="3570996" y="1490426"/>
                </a:cubicBezTo>
                <a:cubicBezTo>
                  <a:pt x="3586031" y="1472384"/>
                  <a:pt x="3599395" y="1453025"/>
                  <a:pt x="3611842" y="1433040"/>
                </a:cubicBezTo>
                <a:lnTo>
                  <a:pt x="3615493" y="1426725"/>
                </a:lnTo>
                <a:lnTo>
                  <a:pt x="3621910" y="1422481"/>
                </a:lnTo>
                <a:lnTo>
                  <a:pt x="3621797" y="1422693"/>
                </a:lnTo>
                <a:cubicBezTo>
                  <a:pt x="3619405" y="1428272"/>
                  <a:pt x="3620057" y="1428647"/>
                  <a:pt x="3622581" y="1425750"/>
                </a:cubicBezTo>
                <a:lnTo>
                  <a:pt x="3627736" y="1418628"/>
                </a:lnTo>
                <a:lnTo>
                  <a:pt x="3647196" y="1405759"/>
                </a:lnTo>
                <a:cubicBezTo>
                  <a:pt x="3857996" y="1012906"/>
                  <a:pt x="3783464" y="1180052"/>
                  <a:pt x="3892730" y="914693"/>
                </a:cubicBezTo>
                <a:lnTo>
                  <a:pt x="3894710" y="902965"/>
                </a:lnTo>
                <a:lnTo>
                  <a:pt x="3902130" y="891981"/>
                </a:lnTo>
                <a:cubicBezTo>
                  <a:pt x="3909208" y="881454"/>
                  <a:pt x="3917317" y="869344"/>
                  <a:pt x="3926596" y="855426"/>
                </a:cubicBezTo>
                <a:cubicBezTo>
                  <a:pt x="3979220" y="776489"/>
                  <a:pt x="3856649" y="1031923"/>
                  <a:pt x="3816530" y="1117893"/>
                </a:cubicBezTo>
                <a:cubicBezTo>
                  <a:pt x="3797047" y="1159643"/>
                  <a:pt x="3775880" y="1200565"/>
                  <a:pt x="3754293" y="1241280"/>
                </a:cubicBezTo>
                <a:lnTo>
                  <a:pt x="3711372" y="1322231"/>
                </a:lnTo>
                <a:lnTo>
                  <a:pt x="3700225" y="1340600"/>
                </a:lnTo>
                <a:lnTo>
                  <a:pt x="3689155" y="1356833"/>
                </a:lnTo>
                <a:cubicBezTo>
                  <a:pt x="3662152" y="1395490"/>
                  <a:pt x="3649900" y="1411093"/>
                  <a:pt x="3658749" y="1406642"/>
                </a:cubicBezTo>
                <a:lnTo>
                  <a:pt x="3661399" y="1404830"/>
                </a:lnTo>
                <a:lnTo>
                  <a:pt x="3630264" y="1456559"/>
                </a:lnTo>
                <a:cubicBezTo>
                  <a:pt x="3620797" y="1472336"/>
                  <a:pt x="3631388" y="1457223"/>
                  <a:pt x="3646458" y="1434081"/>
                </a:cubicBezTo>
                <a:lnTo>
                  <a:pt x="3667767" y="1400474"/>
                </a:lnTo>
                <a:lnTo>
                  <a:pt x="3674867" y="1395618"/>
                </a:lnTo>
                <a:lnTo>
                  <a:pt x="3704344" y="1373484"/>
                </a:lnTo>
                <a:lnTo>
                  <a:pt x="3681063" y="1414226"/>
                </a:lnTo>
                <a:cubicBezTo>
                  <a:pt x="3671939" y="1430815"/>
                  <a:pt x="3638730" y="1473492"/>
                  <a:pt x="3655663" y="1465026"/>
                </a:cubicBezTo>
                <a:cubicBezTo>
                  <a:pt x="3668990" y="1458363"/>
                  <a:pt x="3684274" y="1441514"/>
                  <a:pt x="3699799" y="1419797"/>
                </a:cubicBezTo>
                <a:lnTo>
                  <a:pt x="3740001" y="1354122"/>
                </a:lnTo>
                <a:lnTo>
                  <a:pt x="3740330" y="1354959"/>
                </a:lnTo>
                <a:cubicBezTo>
                  <a:pt x="3774198" y="1295692"/>
                  <a:pt x="3808780" y="1236830"/>
                  <a:pt x="3841930" y="1177159"/>
                </a:cubicBezTo>
                <a:lnTo>
                  <a:pt x="3850882" y="1161117"/>
                </a:lnTo>
                <a:lnTo>
                  <a:pt x="3850781" y="1161521"/>
                </a:lnTo>
                <a:cubicBezTo>
                  <a:pt x="3848148" y="1169655"/>
                  <a:pt x="3843973" y="1180179"/>
                  <a:pt x="3841930" y="1185626"/>
                </a:cubicBezTo>
                <a:cubicBezTo>
                  <a:pt x="3829048" y="1219979"/>
                  <a:pt x="3813707" y="1253359"/>
                  <a:pt x="3799596" y="1287226"/>
                </a:cubicBezTo>
                <a:cubicBezTo>
                  <a:pt x="3773342" y="1350235"/>
                  <a:pt x="3728523" y="1403972"/>
                  <a:pt x="3697996" y="1465026"/>
                </a:cubicBezTo>
                <a:cubicBezTo>
                  <a:pt x="3692641" y="1475736"/>
                  <a:pt x="3716754" y="1449589"/>
                  <a:pt x="3723396" y="1439626"/>
                </a:cubicBezTo>
                <a:cubicBezTo>
                  <a:pt x="3756420" y="1390090"/>
                  <a:pt x="3785485" y="1338026"/>
                  <a:pt x="3816530" y="1287226"/>
                </a:cubicBezTo>
                <a:cubicBezTo>
                  <a:pt x="3856698" y="1221496"/>
                  <a:pt x="3889907" y="1151758"/>
                  <a:pt x="3926596" y="1084026"/>
                </a:cubicBezTo>
                <a:cubicBezTo>
                  <a:pt x="3935063" y="1081203"/>
                  <a:pt x="3949832" y="1066900"/>
                  <a:pt x="3951996" y="1075559"/>
                </a:cubicBezTo>
                <a:cubicBezTo>
                  <a:pt x="3955682" y="1090303"/>
                  <a:pt x="3941860" y="1104299"/>
                  <a:pt x="3935064" y="1117892"/>
                </a:cubicBezTo>
                <a:cubicBezTo>
                  <a:pt x="3922069" y="1143882"/>
                  <a:pt x="3905724" y="1168104"/>
                  <a:pt x="3892730" y="1194093"/>
                </a:cubicBezTo>
                <a:cubicBezTo>
                  <a:pt x="3831453" y="1316648"/>
                  <a:pt x="3825746" y="1338292"/>
                  <a:pt x="3801882" y="1385229"/>
                </a:cubicBezTo>
                <a:lnTo>
                  <a:pt x="3791762" y="1404304"/>
                </a:lnTo>
                <a:lnTo>
                  <a:pt x="3765730" y="1448093"/>
                </a:lnTo>
                <a:cubicBezTo>
                  <a:pt x="3754441" y="1465026"/>
                  <a:pt x="3741747" y="1481103"/>
                  <a:pt x="3731863" y="1498893"/>
                </a:cubicBezTo>
                <a:cubicBezTo>
                  <a:pt x="3727529" y="1506695"/>
                  <a:pt x="3718871" y="1531985"/>
                  <a:pt x="3723397" y="1524293"/>
                </a:cubicBezTo>
                <a:cubicBezTo>
                  <a:pt x="3752273" y="1475204"/>
                  <a:pt x="3771166" y="1442277"/>
                  <a:pt x="3784795" y="1417436"/>
                </a:cubicBezTo>
                <a:lnTo>
                  <a:pt x="3791762" y="1404304"/>
                </a:lnTo>
                <a:lnTo>
                  <a:pt x="3818029" y="1360120"/>
                </a:lnTo>
                <a:cubicBezTo>
                  <a:pt x="3834463" y="1330178"/>
                  <a:pt x="3850397" y="1299927"/>
                  <a:pt x="3867330" y="1270293"/>
                </a:cubicBezTo>
                <a:cubicBezTo>
                  <a:pt x="3972890" y="1085562"/>
                  <a:pt x="3920665" y="1140762"/>
                  <a:pt x="3985863" y="1075559"/>
                </a:cubicBezTo>
                <a:lnTo>
                  <a:pt x="3991212" y="1071718"/>
                </a:lnTo>
                <a:lnTo>
                  <a:pt x="3985863" y="1084283"/>
                </a:lnTo>
                <a:cubicBezTo>
                  <a:pt x="3939391" y="1193611"/>
                  <a:pt x="3971807" y="1118782"/>
                  <a:pt x="3858863" y="1338026"/>
                </a:cubicBezTo>
                <a:cubicBezTo>
                  <a:pt x="3844413" y="1366075"/>
                  <a:pt x="3832764" y="1395636"/>
                  <a:pt x="3816530" y="1422693"/>
                </a:cubicBezTo>
                <a:cubicBezTo>
                  <a:pt x="3808063" y="1436804"/>
                  <a:pt x="3779495" y="1476662"/>
                  <a:pt x="3791131" y="1465026"/>
                </a:cubicBezTo>
                <a:lnTo>
                  <a:pt x="3809547" y="1442903"/>
                </a:lnTo>
                <a:lnTo>
                  <a:pt x="3796333" y="1466880"/>
                </a:lnTo>
                <a:cubicBezTo>
                  <a:pt x="3793894" y="1471859"/>
                  <a:pt x="3794396" y="1472176"/>
                  <a:pt x="3799596" y="1465026"/>
                </a:cubicBezTo>
                <a:cubicBezTo>
                  <a:pt x="3851361" y="1393851"/>
                  <a:pt x="3888680" y="1345395"/>
                  <a:pt x="3921916" y="1288161"/>
                </a:cubicBezTo>
                <a:lnTo>
                  <a:pt x="3935722" y="1262581"/>
                </a:lnTo>
                <a:lnTo>
                  <a:pt x="3947796" y="1242272"/>
                </a:lnTo>
                <a:cubicBezTo>
                  <a:pt x="3958205" y="1223283"/>
                  <a:pt x="3970134" y="1200152"/>
                  <a:pt x="3985863" y="1168693"/>
                </a:cubicBezTo>
                <a:cubicBezTo>
                  <a:pt x="4012398" y="1115623"/>
                  <a:pt x="4098492" y="960991"/>
                  <a:pt x="4062063" y="1007826"/>
                </a:cubicBezTo>
                <a:cubicBezTo>
                  <a:pt x="4048652" y="1025069"/>
                  <a:pt x="4038324" y="1038157"/>
                  <a:pt x="4030354" y="1048171"/>
                </a:cubicBezTo>
                <a:lnTo>
                  <a:pt x="4017982" y="1063597"/>
                </a:lnTo>
                <a:lnTo>
                  <a:pt x="4019730" y="1058625"/>
                </a:lnTo>
                <a:cubicBezTo>
                  <a:pt x="4022552" y="1050160"/>
                  <a:pt x="4027869" y="1041789"/>
                  <a:pt x="4031937" y="1033370"/>
                </a:cubicBezTo>
                <a:lnTo>
                  <a:pt x="4036279" y="1009910"/>
                </a:lnTo>
                <a:lnTo>
                  <a:pt x="4053828" y="977370"/>
                </a:lnTo>
                <a:cubicBezTo>
                  <a:pt x="4062525" y="963662"/>
                  <a:pt x="4071165" y="953034"/>
                  <a:pt x="4078996" y="948559"/>
                </a:cubicBezTo>
                <a:cubicBezTo>
                  <a:pt x="4087831" y="943510"/>
                  <a:pt x="4090285" y="965492"/>
                  <a:pt x="4095930" y="973959"/>
                </a:cubicBezTo>
                <a:lnTo>
                  <a:pt x="4091633" y="982518"/>
                </a:lnTo>
                <a:lnTo>
                  <a:pt x="4090522" y="984186"/>
                </a:lnTo>
                <a:cubicBezTo>
                  <a:pt x="4086471" y="990264"/>
                  <a:pt x="4082524" y="995831"/>
                  <a:pt x="4078996" y="999359"/>
                </a:cubicBezTo>
                <a:cubicBezTo>
                  <a:pt x="4067707" y="1024759"/>
                  <a:pt x="4057814" y="1050826"/>
                  <a:pt x="4045131" y="1075559"/>
                </a:cubicBezTo>
                <a:cubicBezTo>
                  <a:pt x="4001344" y="1160942"/>
                  <a:pt x="3955292" y="1245146"/>
                  <a:pt x="3909663" y="1329559"/>
                </a:cubicBezTo>
                <a:cubicBezTo>
                  <a:pt x="3898843" y="1349576"/>
                  <a:pt x="3882991" y="1367240"/>
                  <a:pt x="3875796" y="1388826"/>
                </a:cubicBezTo>
                <a:cubicBezTo>
                  <a:pt x="3858318" y="1441268"/>
                  <a:pt x="3851727" y="1454194"/>
                  <a:pt x="3926597" y="1321093"/>
                </a:cubicBezTo>
                <a:lnTo>
                  <a:pt x="3965089" y="1252575"/>
                </a:lnTo>
                <a:lnTo>
                  <a:pt x="3943530" y="1295693"/>
                </a:lnTo>
                <a:lnTo>
                  <a:pt x="3905806" y="1364853"/>
                </a:lnTo>
                <a:lnTo>
                  <a:pt x="3903866" y="1367746"/>
                </a:lnTo>
                <a:cubicBezTo>
                  <a:pt x="3882468" y="1399451"/>
                  <a:pt x="3878019" y="1405650"/>
                  <a:pt x="3862363" y="1438413"/>
                </a:cubicBezTo>
                <a:lnTo>
                  <a:pt x="3857746" y="1448254"/>
                </a:lnTo>
                <a:lnTo>
                  <a:pt x="3857680" y="1448350"/>
                </a:lnTo>
                <a:lnTo>
                  <a:pt x="3857703" y="1448345"/>
                </a:lnTo>
                <a:lnTo>
                  <a:pt x="3841931" y="1481959"/>
                </a:lnTo>
                <a:cubicBezTo>
                  <a:pt x="3835503" y="1495732"/>
                  <a:pt x="3824996" y="1509095"/>
                  <a:pt x="3824996" y="1524293"/>
                </a:cubicBezTo>
                <a:cubicBezTo>
                  <a:pt x="3824996" y="1532276"/>
                  <a:pt x="3837352" y="1513899"/>
                  <a:pt x="3841930" y="1507359"/>
                </a:cubicBezTo>
                <a:cubicBezTo>
                  <a:pt x="3899018" y="1425805"/>
                  <a:pt x="3872487" y="1458472"/>
                  <a:pt x="3896089" y="1413441"/>
                </a:cubicBezTo>
                <a:lnTo>
                  <a:pt x="3900384" y="1405653"/>
                </a:lnTo>
                <a:lnTo>
                  <a:pt x="3902173" y="1403761"/>
                </a:lnTo>
                <a:lnTo>
                  <a:pt x="3901196" y="1405759"/>
                </a:lnTo>
                <a:cubicBezTo>
                  <a:pt x="3899241" y="1413578"/>
                  <a:pt x="3896560" y="1423002"/>
                  <a:pt x="3894592" y="1431095"/>
                </a:cubicBezTo>
                <a:lnTo>
                  <a:pt x="3893690" y="1437857"/>
                </a:lnTo>
                <a:lnTo>
                  <a:pt x="3892730" y="1439626"/>
                </a:lnTo>
                <a:cubicBezTo>
                  <a:pt x="3884748" y="1455591"/>
                  <a:pt x="3866336" y="1505562"/>
                  <a:pt x="3875796" y="1490426"/>
                </a:cubicBezTo>
                <a:lnTo>
                  <a:pt x="3907428" y="1440304"/>
                </a:lnTo>
                <a:lnTo>
                  <a:pt x="3935063" y="1405759"/>
                </a:lnTo>
                <a:lnTo>
                  <a:pt x="3948826" y="1384052"/>
                </a:lnTo>
                <a:lnTo>
                  <a:pt x="3943530" y="1397293"/>
                </a:lnTo>
                <a:cubicBezTo>
                  <a:pt x="3930536" y="1423282"/>
                  <a:pt x="3914191" y="1447504"/>
                  <a:pt x="3901197" y="1473493"/>
                </a:cubicBezTo>
                <a:cubicBezTo>
                  <a:pt x="3897205" y="1481475"/>
                  <a:pt x="3896721" y="1490911"/>
                  <a:pt x="3892730" y="1498893"/>
                </a:cubicBezTo>
                <a:cubicBezTo>
                  <a:pt x="3888180" y="1507995"/>
                  <a:pt x="3866695" y="1528844"/>
                  <a:pt x="3875797" y="1524293"/>
                </a:cubicBezTo>
                <a:cubicBezTo>
                  <a:pt x="3890075" y="1517153"/>
                  <a:pt x="3898375" y="1501715"/>
                  <a:pt x="3909663" y="1490426"/>
                </a:cubicBezTo>
                <a:lnTo>
                  <a:pt x="3926772" y="1456122"/>
                </a:lnTo>
                <a:lnTo>
                  <a:pt x="3913380" y="1489602"/>
                </a:lnTo>
                <a:lnTo>
                  <a:pt x="3904637" y="1504285"/>
                </a:lnTo>
                <a:lnTo>
                  <a:pt x="3896185" y="1513351"/>
                </a:lnTo>
                <a:cubicBezTo>
                  <a:pt x="3891348" y="1517978"/>
                  <a:pt x="3888180" y="1522018"/>
                  <a:pt x="3892731" y="1524293"/>
                </a:cubicBezTo>
                <a:lnTo>
                  <a:pt x="3901913" y="1519702"/>
                </a:lnTo>
                <a:lnTo>
                  <a:pt x="3901196" y="1524293"/>
                </a:lnTo>
                <a:cubicBezTo>
                  <a:pt x="3899971" y="1525868"/>
                  <a:pt x="3900194" y="1526044"/>
                  <a:pt x="3901273" y="1525309"/>
                </a:cubicBezTo>
                <a:lnTo>
                  <a:pt x="3901876" y="1524795"/>
                </a:lnTo>
                <a:lnTo>
                  <a:pt x="3904888" y="1527020"/>
                </a:lnTo>
                <a:cubicBezTo>
                  <a:pt x="3906708" y="1526852"/>
                  <a:pt x="3909022" y="1525788"/>
                  <a:pt x="3911534" y="1524365"/>
                </a:cubicBezTo>
                <a:lnTo>
                  <a:pt x="3922916" y="1517912"/>
                </a:lnTo>
                <a:lnTo>
                  <a:pt x="3918130" y="1524293"/>
                </a:lnTo>
                <a:cubicBezTo>
                  <a:pt x="3915308" y="1535582"/>
                  <a:pt x="3912860" y="1546971"/>
                  <a:pt x="3909664" y="1558159"/>
                </a:cubicBezTo>
                <a:cubicBezTo>
                  <a:pt x="3907211" y="1566740"/>
                  <a:pt x="3892729" y="1586382"/>
                  <a:pt x="3901196" y="1583559"/>
                </a:cubicBezTo>
                <a:cubicBezTo>
                  <a:pt x="3916342" y="1578511"/>
                  <a:pt x="3923774" y="1560982"/>
                  <a:pt x="3935063" y="1549693"/>
                </a:cubicBezTo>
                <a:lnTo>
                  <a:pt x="3944035" y="1542277"/>
                </a:lnTo>
                <a:lnTo>
                  <a:pt x="3935063" y="1558159"/>
                </a:lnTo>
                <a:cubicBezTo>
                  <a:pt x="3929420" y="1572270"/>
                  <a:pt x="3907383" y="1589746"/>
                  <a:pt x="3918130" y="1600493"/>
                </a:cubicBezTo>
                <a:cubicBezTo>
                  <a:pt x="3928108" y="1610471"/>
                  <a:pt x="3935704" y="1578367"/>
                  <a:pt x="3943530" y="1566626"/>
                </a:cubicBezTo>
                <a:lnTo>
                  <a:pt x="3955508" y="1549566"/>
                </a:lnTo>
                <a:lnTo>
                  <a:pt x="3947269" y="1565715"/>
                </a:lnTo>
                <a:cubicBezTo>
                  <a:pt x="3943345" y="1574840"/>
                  <a:pt x="3941539" y="1581567"/>
                  <a:pt x="3943530" y="1583559"/>
                </a:cubicBezTo>
                <a:cubicBezTo>
                  <a:pt x="3957920" y="1597949"/>
                  <a:pt x="3967513" y="1550549"/>
                  <a:pt x="3977397" y="1532759"/>
                </a:cubicBezTo>
                <a:lnTo>
                  <a:pt x="4019541" y="1448469"/>
                </a:lnTo>
                <a:lnTo>
                  <a:pt x="4019335" y="1449086"/>
                </a:lnTo>
                <a:cubicBezTo>
                  <a:pt x="4016380" y="1457885"/>
                  <a:pt x="4014969" y="1466351"/>
                  <a:pt x="4019730" y="1473493"/>
                </a:cubicBezTo>
                <a:cubicBezTo>
                  <a:pt x="4023051" y="1478475"/>
                  <a:pt x="4027697" y="1474586"/>
                  <a:pt x="4032365" y="1468221"/>
                </a:cubicBezTo>
                <a:lnTo>
                  <a:pt x="4035257" y="1463660"/>
                </a:lnTo>
                <a:lnTo>
                  <a:pt x="4036663" y="1465026"/>
                </a:lnTo>
                <a:cubicBezTo>
                  <a:pt x="4048638" y="1465026"/>
                  <a:pt x="4053596" y="1448093"/>
                  <a:pt x="4062063" y="1439626"/>
                </a:cubicBezTo>
                <a:lnTo>
                  <a:pt x="4070443" y="1422736"/>
                </a:lnTo>
                <a:lnTo>
                  <a:pt x="4070531" y="1422693"/>
                </a:lnTo>
                <a:lnTo>
                  <a:pt x="4074126" y="1417935"/>
                </a:lnTo>
                <a:lnTo>
                  <a:pt x="4062063" y="1448093"/>
                </a:lnTo>
                <a:cubicBezTo>
                  <a:pt x="4058384" y="1459132"/>
                  <a:pt x="4042558" y="1485639"/>
                  <a:pt x="4053596" y="1481959"/>
                </a:cubicBezTo>
                <a:lnTo>
                  <a:pt x="4069157" y="1467771"/>
                </a:lnTo>
                <a:lnTo>
                  <a:pt x="4062063" y="1481959"/>
                </a:lnTo>
                <a:cubicBezTo>
                  <a:pt x="4058547" y="1490162"/>
                  <a:pt x="4045129" y="1504538"/>
                  <a:pt x="4053596" y="1507359"/>
                </a:cubicBezTo>
                <a:cubicBezTo>
                  <a:pt x="4059583" y="1509355"/>
                  <a:pt x="4065228" y="1506532"/>
                  <a:pt x="4070787" y="1502507"/>
                </a:cubicBezTo>
                <a:lnTo>
                  <a:pt x="4082049" y="1494348"/>
                </a:lnTo>
                <a:lnTo>
                  <a:pt x="4078996" y="1498893"/>
                </a:lnTo>
                <a:cubicBezTo>
                  <a:pt x="4076880" y="1505243"/>
                  <a:pt x="4068685" y="1514111"/>
                  <a:pt x="4068088" y="1519831"/>
                </a:cubicBezTo>
                <a:lnTo>
                  <a:pt x="4070081" y="1523471"/>
                </a:lnTo>
                <a:lnTo>
                  <a:pt x="4056004" y="1548908"/>
                </a:lnTo>
                <a:cubicBezTo>
                  <a:pt x="4048523" y="1562853"/>
                  <a:pt x="4041652" y="1577059"/>
                  <a:pt x="4036663" y="1592026"/>
                </a:cubicBezTo>
                <a:cubicBezTo>
                  <a:pt x="4031019" y="1608959"/>
                  <a:pt x="4007109" y="1655447"/>
                  <a:pt x="4019730" y="1642826"/>
                </a:cubicBezTo>
                <a:lnTo>
                  <a:pt x="4036663" y="1625894"/>
                </a:lnTo>
                <a:lnTo>
                  <a:pt x="4028196" y="1642826"/>
                </a:lnTo>
                <a:cubicBezTo>
                  <a:pt x="4023147" y="1651661"/>
                  <a:pt x="4015815" y="1659125"/>
                  <a:pt x="4011263" y="1668226"/>
                </a:cubicBezTo>
                <a:cubicBezTo>
                  <a:pt x="4007272" y="1676208"/>
                  <a:pt x="3993871" y="1693626"/>
                  <a:pt x="4002796" y="1693626"/>
                </a:cubicBezTo>
                <a:cubicBezTo>
                  <a:pt x="4019516" y="1693626"/>
                  <a:pt x="4041399" y="1642753"/>
                  <a:pt x="4045130" y="1634359"/>
                </a:cubicBezTo>
                <a:cubicBezTo>
                  <a:pt x="4051303" y="1620471"/>
                  <a:pt x="4055266" y="1605619"/>
                  <a:pt x="4062063" y="1592026"/>
                </a:cubicBezTo>
                <a:cubicBezTo>
                  <a:pt x="4069422" y="1577307"/>
                  <a:pt x="4079583" y="1564140"/>
                  <a:pt x="4087463" y="1549693"/>
                </a:cubicBezTo>
                <a:cubicBezTo>
                  <a:pt x="4108458" y="1511204"/>
                  <a:pt x="4111086" y="1505423"/>
                  <a:pt x="4112442" y="1500514"/>
                </a:cubicBezTo>
                <a:lnTo>
                  <a:pt x="4112996" y="1498672"/>
                </a:lnTo>
                <a:lnTo>
                  <a:pt x="4138263" y="1456559"/>
                </a:lnTo>
                <a:cubicBezTo>
                  <a:pt x="4189428" y="1362756"/>
                  <a:pt x="4140911" y="1449211"/>
                  <a:pt x="4180596" y="1354959"/>
                </a:cubicBezTo>
                <a:lnTo>
                  <a:pt x="4194467" y="1324907"/>
                </a:lnTo>
                <a:lnTo>
                  <a:pt x="4198206" y="1320839"/>
                </a:lnTo>
                <a:cubicBezTo>
                  <a:pt x="4204865" y="1313888"/>
                  <a:pt x="4212984" y="1305640"/>
                  <a:pt x="4222930" y="1295693"/>
                </a:cubicBezTo>
                <a:cubicBezTo>
                  <a:pt x="4226086" y="1292538"/>
                  <a:pt x="4224967" y="1296892"/>
                  <a:pt x="4222561" y="1303033"/>
                </a:cubicBezTo>
                <a:lnTo>
                  <a:pt x="4218650" y="1311755"/>
                </a:lnTo>
                <a:lnTo>
                  <a:pt x="4217118" y="1311443"/>
                </a:lnTo>
                <a:cubicBezTo>
                  <a:pt x="4210946" y="1313871"/>
                  <a:pt x="4203880" y="1325326"/>
                  <a:pt x="4197530" y="1329559"/>
                </a:cubicBezTo>
                <a:lnTo>
                  <a:pt x="4161406" y="1419275"/>
                </a:lnTo>
                <a:lnTo>
                  <a:pt x="4157681" y="1427606"/>
                </a:lnTo>
                <a:lnTo>
                  <a:pt x="4112863" y="1515826"/>
                </a:lnTo>
                <a:cubicBezTo>
                  <a:pt x="4104396" y="1529937"/>
                  <a:pt x="4095265" y="1543670"/>
                  <a:pt x="4087463" y="1558159"/>
                </a:cubicBezTo>
                <a:cubicBezTo>
                  <a:pt x="4075495" y="1580385"/>
                  <a:pt x="4037827" y="1645604"/>
                  <a:pt x="4053597" y="1625893"/>
                </a:cubicBezTo>
                <a:cubicBezTo>
                  <a:pt x="4095625" y="1573357"/>
                  <a:pt x="4099547" y="1574515"/>
                  <a:pt x="4129797" y="1498893"/>
                </a:cubicBezTo>
                <a:cubicBezTo>
                  <a:pt x="4135442" y="1484782"/>
                  <a:pt x="4139999" y="1470132"/>
                  <a:pt x="4145099" y="1455751"/>
                </a:cubicBezTo>
                <a:lnTo>
                  <a:pt x="4157681" y="1427606"/>
                </a:lnTo>
                <a:lnTo>
                  <a:pt x="4159466" y="1424094"/>
                </a:lnTo>
                <a:lnTo>
                  <a:pt x="4161406" y="1419275"/>
                </a:lnTo>
                <a:lnTo>
                  <a:pt x="4163663" y="1414227"/>
                </a:lnTo>
                <a:cubicBezTo>
                  <a:pt x="4172130" y="1400115"/>
                  <a:pt x="4181704" y="1386612"/>
                  <a:pt x="4189063" y="1371893"/>
                </a:cubicBezTo>
                <a:cubicBezTo>
                  <a:pt x="4193055" y="1363911"/>
                  <a:pt x="4193539" y="1354474"/>
                  <a:pt x="4197531" y="1346493"/>
                </a:cubicBezTo>
                <a:cubicBezTo>
                  <a:pt x="4202081" y="1337392"/>
                  <a:pt x="4209912" y="1330194"/>
                  <a:pt x="4214463" y="1321093"/>
                </a:cubicBezTo>
                <a:lnTo>
                  <a:pt x="4218650" y="1311755"/>
                </a:lnTo>
                <a:lnTo>
                  <a:pt x="4222930" y="1312626"/>
                </a:lnTo>
                <a:cubicBezTo>
                  <a:pt x="4231158" y="1320854"/>
                  <a:pt x="4217285" y="1335204"/>
                  <a:pt x="4214463" y="1346493"/>
                </a:cubicBezTo>
                <a:cubicBezTo>
                  <a:pt x="4208341" y="1370982"/>
                  <a:pt x="4190540" y="1391024"/>
                  <a:pt x="4180596" y="1414226"/>
                </a:cubicBezTo>
                <a:cubicBezTo>
                  <a:pt x="4174668" y="1428058"/>
                  <a:pt x="4171165" y="1437640"/>
                  <a:pt x="4168851" y="1445020"/>
                </a:cubicBezTo>
                <a:lnTo>
                  <a:pt x="4168208" y="1447471"/>
                </a:lnTo>
                <a:lnTo>
                  <a:pt x="4155196" y="1473493"/>
                </a:lnTo>
                <a:cubicBezTo>
                  <a:pt x="4149259" y="1484180"/>
                  <a:pt x="4144772" y="1491748"/>
                  <a:pt x="4141100" y="1497723"/>
                </a:cubicBezTo>
                <a:lnTo>
                  <a:pt x="4137553" y="1503377"/>
                </a:lnTo>
                <a:lnTo>
                  <a:pt x="4140065" y="1498782"/>
                </a:lnTo>
                <a:cubicBezTo>
                  <a:pt x="4140855" y="1496935"/>
                  <a:pt x="4140494" y="1496662"/>
                  <a:pt x="4138264" y="1498893"/>
                </a:cubicBezTo>
                <a:cubicBezTo>
                  <a:pt x="4114713" y="1522443"/>
                  <a:pt x="4110046" y="1555329"/>
                  <a:pt x="4095930" y="1583559"/>
                </a:cubicBezTo>
                <a:cubicBezTo>
                  <a:pt x="4059979" y="1655461"/>
                  <a:pt x="4078823" y="1595834"/>
                  <a:pt x="4045131" y="1676693"/>
                </a:cubicBezTo>
                <a:cubicBezTo>
                  <a:pt x="4038266" y="1693169"/>
                  <a:pt x="4035062" y="1711017"/>
                  <a:pt x="4028197" y="1727493"/>
                </a:cubicBezTo>
                <a:cubicBezTo>
                  <a:pt x="3966365" y="1875887"/>
                  <a:pt x="4033617" y="1693282"/>
                  <a:pt x="3985863" y="1820627"/>
                </a:cubicBezTo>
                <a:cubicBezTo>
                  <a:pt x="3982729" y="1828982"/>
                  <a:pt x="3981387" y="1838044"/>
                  <a:pt x="3977396" y="1846026"/>
                </a:cubicBezTo>
                <a:cubicBezTo>
                  <a:pt x="3972845" y="1855127"/>
                  <a:pt x="3953949" y="1879243"/>
                  <a:pt x="3960463" y="1871426"/>
                </a:cubicBezTo>
                <a:lnTo>
                  <a:pt x="3990151" y="1837451"/>
                </a:lnTo>
                <a:lnTo>
                  <a:pt x="3968930" y="1879893"/>
                </a:lnTo>
                <a:cubicBezTo>
                  <a:pt x="3958754" y="1900244"/>
                  <a:pt x="3946352" y="1919404"/>
                  <a:pt x="3935063" y="1939158"/>
                </a:cubicBezTo>
                <a:cubicBezTo>
                  <a:pt x="3923149" y="1960008"/>
                  <a:pt x="3913445" y="1976848"/>
                  <a:pt x="3905414" y="1990733"/>
                </a:cubicBezTo>
                <a:lnTo>
                  <a:pt x="3902343" y="1996037"/>
                </a:lnTo>
                <a:lnTo>
                  <a:pt x="3913717" y="2000614"/>
                </a:lnTo>
                <a:cubicBezTo>
                  <a:pt x="3952278" y="2025010"/>
                  <a:pt x="3897925" y="2089245"/>
                  <a:pt x="3834308" y="2154185"/>
                </a:cubicBezTo>
                <a:lnTo>
                  <a:pt x="3816270" y="2172266"/>
                </a:lnTo>
                <a:lnTo>
                  <a:pt x="3799596" y="2210093"/>
                </a:lnTo>
                <a:cubicBezTo>
                  <a:pt x="3773967" y="2267760"/>
                  <a:pt x="3741715" y="2322287"/>
                  <a:pt x="3714930" y="2379426"/>
                </a:cubicBezTo>
                <a:cubicBezTo>
                  <a:pt x="3699358" y="2412646"/>
                  <a:pt x="3688427" y="2447928"/>
                  <a:pt x="3672596" y="2481026"/>
                </a:cubicBezTo>
                <a:cubicBezTo>
                  <a:pt x="3657340" y="2512926"/>
                  <a:pt x="3637610" y="2542530"/>
                  <a:pt x="3621797" y="2574159"/>
                </a:cubicBezTo>
                <a:cubicBezTo>
                  <a:pt x="3606546" y="2604660"/>
                  <a:pt x="3594714" y="2636792"/>
                  <a:pt x="3579463" y="2667293"/>
                </a:cubicBezTo>
                <a:cubicBezTo>
                  <a:pt x="3563649" y="2698922"/>
                  <a:pt x="3543920" y="2728524"/>
                  <a:pt x="3528664" y="2760426"/>
                </a:cubicBezTo>
                <a:cubicBezTo>
                  <a:pt x="3512834" y="2793524"/>
                  <a:pt x="3500441" y="2828159"/>
                  <a:pt x="3486330" y="2862026"/>
                </a:cubicBezTo>
                <a:cubicBezTo>
                  <a:pt x="3472177" y="2895993"/>
                  <a:pt x="3445996" y="2923606"/>
                  <a:pt x="3427063" y="2955159"/>
                </a:cubicBezTo>
                <a:cubicBezTo>
                  <a:pt x="3367353" y="3054675"/>
                  <a:pt x="3310848" y="3165182"/>
                  <a:pt x="3240796" y="3259960"/>
                </a:cubicBezTo>
                <a:cubicBezTo>
                  <a:pt x="3216954" y="3292216"/>
                  <a:pt x="3189996" y="3322048"/>
                  <a:pt x="3164596" y="3353094"/>
                </a:cubicBezTo>
                <a:cubicBezTo>
                  <a:pt x="3140289" y="3382802"/>
                  <a:pt x="3120218" y="3415762"/>
                  <a:pt x="3096863" y="3446226"/>
                </a:cubicBezTo>
                <a:cubicBezTo>
                  <a:pt x="3055296" y="3500445"/>
                  <a:pt x="3012791" y="3553945"/>
                  <a:pt x="2969863" y="3607093"/>
                </a:cubicBezTo>
                <a:cubicBezTo>
                  <a:pt x="2949905" y="3631804"/>
                  <a:pt x="2935735" y="3649184"/>
                  <a:pt x="2925937" y="3661054"/>
                </a:cubicBezTo>
                <a:lnTo>
                  <a:pt x="2915424" y="3673656"/>
                </a:lnTo>
                <a:lnTo>
                  <a:pt x="2915612" y="3673402"/>
                </a:lnTo>
                <a:cubicBezTo>
                  <a:pt x="2961574" y="3610845"/>
                  <a:pt x="2882550" y="3712444"/>
                  <a:pt x="2914342" y="3674954"/>
                </a:cubicBezTo>
                <a:lnTo>
                  <a:pt x="2915424" y="3673656"/>
                </a:lnTo>
                <a:lnTo>
                  <a:pt x="2899802" y="3694760"/>
                </a:lnTo>
                <a:cubicBezTo>
                  <a:pt x="2893381" y="3703389"/>
                  <a:pt x="2885749" y="3713601"/>
                  <a:pt x="2876730" y="3725626"/>
                </a:cubicBezTo>
                <a:cubicBezTo>
                  <a:pt x="2865887" y="3740083"/>
                  <a:pt x="2853227" y="3753154"/>
                  <a:pt x="2842863" y="3767959"/>
                </a:cubicBezTo>
                <a:cubicBezTo>
                  <a:pt x="2833427" y="3781441"/>
                  <a:pt x="2827337" y="3797128"/>
                  <a:pt x="2817464" y="3810293"/>
                </a:cubicBezTo>
                <a:lnTo>
                  <a:pt x="2800502" y="3831956"/>
                </a:lnTo>
                <a:lnTo>
                  <a:pt x="2794729" y="3835355"/>
                </a:lnTo>
                <a:lnTo>
                  <a:pt x="2790558" y="3839032"/>
                </a:lnTo>
                <a:lnTo>
                  <a:pt x="2790581" y="3838889"/>
                </a:lnTo>
                <a:lnTo>
                  <a:pt x="2794542" y="3830989"/>
                </a:lnTo>
                <a:lnTo>
                  <a:pt x="2798975" y="3823348"/>
                </a:lnTo>
                <a:cubicBezTo>
                  <a:pt x="2801816" y="3818271"/>
                  <a:pt x="2798644" y="3823360"/>
                  <a:pt x="2795211" y="3829656"/>
                </a:cubicBezTo>
                <a:lnTo>
                  <a:pt x="2794542" y="3830989"/>
                </a:lnTo>
                <a:lnTo>
                  <a:pt x="2789486" y="3839705"/>
                </a:lnTo>
                <a:lnTo>
                  <a:pt x="2789146" y="3840276"/>
                </a:lnTo>
                <a:lnTo>
                  <a:pt x="2775130" y="3852626"/>
                </a:lnTo>
                <a:cubicBezTo>
                  <a:pt x="2761639" y="3875753"/>
                  <a:pt x="2758197" y="3903426"/>
                  <a:pt x="2749731" y="3928826"/>
                </a:cubicBezTo>
                <a:cubicBezTo>
                  <a:pt x="2668700" y="4009852"/>
                  <a:pt x="2722171" y="3953702"/>
                  <a:pt x="2588864" y="4182826"/>
                </a:cubicBezTo>
                <a:lnTo>
                  <a:pt x="2570754" y="4215170"/>
                </a:lnTo>
                <a:lnTo>
                  <a:pt x="2591724" y="4174660"/>
                </a:lnTo>
                <a:cubicBezTo>
                  <a:pt x="2624469" y="4106736"/>
                  <a:pt x="2654848" y="4037301"/>
                  <a:pt x="2690463" y="3971159"/>
                </a:cubicBezTo>
                <a:cubicBezTo>
                  <a:pt x="2698266" y="3956670"/>
                  <a:pt x="2709477" y="3943993"/>
                  <a:pt x="2715864" y="3928825"/>
                </a:cubicBezTo>
                <a:cubicBezTo>
                  <a:pt x="2732144" y="3890159"/>
                  <a:pt x="2787864" y="3780626"/>
                  <a:pt x="2758196" y="3810293"/>
                </a:cubicBezTo>
                <a:cubicBezTo>
                  <a:pt x="2682890" y="3885600"/>
                  <a:pt x="2631464" y="4102826"/>
                  <a:pt x="2690463" y="3886493"/>
                </a:cubicBezTo>
                <a:cubicBezTo>
                  <a:pt x="2710220" y="3861093"/>
                  <a:pt x="2735340" y="3839074"/>
                  <a:pt x="2749730" y="3810293"/>
                </a:cubicBezTo>
                <a:cubicBezTo>
                  <a:pt x="2758654" y="3792444"/>
                  <a:pt x="2720933" y="3837962"/>
                  <a:pt x="2707396" y="3852626"/>
                </a:cubicBezTo>
                <a:cubicBezTo>
                  <a:pt x="2687048" y="3874670"/>
                  <a:pt x="2664772" y="3895397"/>
                  <a:pt x="2648130" y="3920359"/>
                </a:cubicBezTo>
                <a:cubicBezTo>
                  <a:pt x="2630945" y="3946136"/>
                  <a:pt x="2615423" y="3972947"/>
                  <a:pt x="2600317" y="4000017"/>
                </a:cubicBezTo>
                <a:lnTo>
                  <a:pt x="2596504" y="4006847"/>
                </a:lnTo>
                <a:lnTo>
                  <a:pt x="2600327" y="3998335"/>
                </a:lnTo>
                <a:cubicBezTo>
                  <a:pt x="2619196" y="3955148"/>
                  <a:pt x="2625808" y="3935685"/>
                  <a:pt x="2605797" y="3971159"/>
                </a:cubicBezTo>
                <a:cubicBezTo>
                  <a:pt x="2539269" y="4089094"/>
                  <a:pt x="2422527" y="4295024"/>
                  <a:pt x="2313339" y="4490655"/>
                </a:cubicBezTo>
                <a:lnTo>
                  <a:pt x="2306389" y="4503192"/>
                </a:lnTo>
                <a:lnTo>
                  <a:pt x="2290174" y="4525059"/>
                </a:lnTo>
                <a:cubicBezTo>
                  <a:pt x="2216228" y="4626150"/>
                  <a:pt x="2088331" y="4807102"/>
                  <a:pt x="2123196" y="4724693"/>
                </a:cubicBezTo>
                <a:cubicBezTo>
                  <a:pt x="2190237" y="4566234"/>
                  <a:pt x="2835541" y="3661689"/>
                  <a:pt x="2179236" y="4597000"/>
                </a:cubicBezTo>
                <a:lnTo>
                  <a:pt x="2151621" y="4636332"/>
                </a:lnTo>
                <a:lnTo>
                  <a:pt x="2192916" y="4561854"/>
                </a:lnTo>
                <a:lnTo>
                  <a:pt x="2211343" y="4534212"/>
                </a:lnTo>
                <a:cubicBezTo>
                  <a:pt x="2231116" y="4504493"/>
                  <a:pt x="2251336" y="4474038"/>
                  <a:pt x="2271511" y="4443548"/>
                </a:cubicBezTo>
                <a:lnTo>
                  <a:pt x="2287684" y="4419015"/>
                </a:lnTo>
                <a:lnTo>
                  <a:pt x="2331252" y="4363090"/>
                </a:lnTo>
                <a:cubicBezTo>
                  <a:pt x="2440803" y="4220302"/>
                  <a:pt x="2520108" y="4105315"/>
                  <a:pt x="2503882" y="4084764"/>
                </a:cubicBezTo>
                <a:lnTo>
                  <a:pt x="2501854" y="4084032"/>
                </a:lnTo>
                <a:lnTo>
                  <a:pt x="2509405" y="4071274"/>
                </a:lnTo>
                <a:cubicBezTo>
                  <a:pt x="2531762" y="4031375"/>
                  <a:pt x="2531623" y="4022733"/>
                  <a:pt x="2495731" y="4064293"/>
                </a:cubicBezTo>
                <a:lnTo>
                  <a:pt x="2479634" y="4085415"/>
                </a:lnTo>
                <a:lnTo>
                  <a:pt x="2478197" y="4085785"/>
                </a:lnTo>
                <a:cubicBezTo>
                  <a:pt x="2471318" y="4088530"/>
                  <a:pt x="2463081" y="4092626"/>
                  <a:pt x="2453397" y="4098159"/>
                </a:cubicBezTo>
                <a:cubicBezTo>
                  <a:pt x="2429660" y="4111724"/>
                  <a:pt x="2405074" y="4129650"/>
                  <a:pt x="2379976" y="4151103"/>
                </a:cubicBezTo>
                <a:lnTo>
                  <a:pt x="2355696" y="4174625"/>
                </a:lnTo>
                <a:lnTo>
                  <a:pt x="1928143" y="4870619"/>
                </a:lnTo>
                <a:lnTo>
                  <a:pt x="1943602" y="4850609"/>
                </a:lnTo>
                <a:cubicBezTo>
                  <a:pt x="2007719" y="4769074"/>
                  <a:pt x="2090628" y="4666989"/>
                  <a:pt x="2172991" y="4564098"/>
                </a:cubicBezTo>
                <a:lnTo>
                  <a:pt x="2231384" y="4490675"/>
                </a:lnTo>
                <a:lnTo>
                  <a:pt x="2200320" y="4548500"/>
                </a:lnTo>
                <a:lnTo>
                  <a:pt x="2192916" y="4561854"/>
                </a:lnTo>
                <a:lnTo>
                  <a:pt x="2153849" y="4620455"/>
                </a:lnTo>
                <a:cubicBezTo>
                  <a:pt x="2043505" y="4785716"/>
                  <a:pt x="1966894" y="4899201"/>
                  <a:pt x="2030063" y="4809359"/>
                </a:cubicBezTo>
                <a:cubicBezTo>
                  <a:pt x="2058004" y="4769622"/>
                  <a:pt x="2084359" y="4732120"/>
                  <a:pt x="2109198" y="4696759"/>
                </a:cubicBezTo>
                <a:lnTo>
                  <a:pt x="2151621" y="4636332"/>
                </a:lnTo>
                <a:lnTo>
                  <a:pt x="2131348" y="4672899"/>
                </a:lnTo>
                <a:cubicBezTo>
                  <a:pt x="2059867" y="4794919"/>
                  <a:pt x="1978760" y="4907978"/>
                  <a:pt x="1869196" y="4995626"/>
                </a:cubicBezTo>
                <a:cubicBezTo>
                  <a:pt x="1860486" y="5002594"/>
                  <a:pt x="1853193" y="5008079"/>
                  <a:pt x="1847229" y="5012168"/>
                </a:cubicBezTo>
                <a:lnTo>
                  <a:pt x="1837809" y="5017671"/>
                </a:lnTo>
                <a:lnTo>
                  <a:pt x="1755241" y="5152078"/>
                </a:lnTo>
                <a:cubicBezTo>
                  <a:pt x="1728434" y="5194654"/>
                  <a:pt x="1773201" y="5104530"/>
                  <a:pt x="1805883" y="5029853"/>
                </a:cubicBezTo>
                <a:lnTo>
                  <a:pt x="1809119" y="5022196"/>
                </a:lnTo>
                <a:lnTo>
                  <a:pt x="1809286" y="5018804"/>
                </a:lnTo>
                <a:cubicBezTo>
                  <a:pt x="1811037" y="5010214"/>
                  <a:pt x="1815635" y="4996811"/>
                  <a:pt x="1822743" y="4979428"/>
                </a:cubicBezTo>
                <a:lnTo>
                  <a:pt x="1830742" y="4961689"/>
                </a:lnTo>
                <a:lnTo>
                  <a:pt x="1829286" y="4953099"/>
                </a:lnTo>
                <a:cubicBezTo>
                  <a:pt x="1827182" y="4948870"/>
                  <a:pt x="1824386" y="4944645"/>
                  <a:pt x="1822975" y="4940411"/>
                </a:cubicBezTo>
                <a:cubicBezTo>
                  <a:pt x="1800396" y="4985567"/>
                  <a:pt x="1748102" y="5125856"/>
                  <a:pt x="1755242" y="5075879"/>
                </a:cubicBezTo>
                <a:cubicBezTo>
                  <a:pt x="1767863" y="4987529"/>
                  <a:pt x="1895660" y="4752188"/>
                  <a:pt x="1839907" y="4821878"/>
                </a:cubicBezTo>
                <a:lnTo>
                  <a:pt x="1793956" y="4894424"/>
                </a:lnTo>
                <a:lnTo>
                  <a:pt x="1815874" y="4839627"/>
                </a:lnTo>
                <a:lnTo>
                  <a:pt x="1812871" y="4843824"/>
                </a:lnTo>
                <a:lnTo>
                  <a:pt x="1799211" y="4877175"/>
                </a:lnTo>
                <a:lnTo>
                  <a:pt x="1780079" y="4924117"/>
                </a:lnTo>
                <a:lnTo>
                  <a:pt x="1773233" y="4939986"/>
                </a:lnTo>
                <a:lnTo>
                  <a:pt x="1809126" y="4849057"/>
                </a:lnTo>
                <a:lnTo>
                  <a:pt x="1784660" y="4883245"/>
                </a:lnTo>
                <a:lnTo>
                  <a:pt x="1770120" y="4915060"/>
                </a:lnTo>
                <a:cubicBezTo>
                  <a:pt x="1739497" y="4982072"/>
                  <a:pt x="1707052" y="5052834"/>
                  <a:pt x="1687508" y="5092811"/>
                </a:cubicBezTo>
                <a:cubicBezTo>
                  <a:pt x="1677514" y="5113253"/>
                  <a:pt x="1664930" y="5132322"/>
                  <a:pt x="1653642" y="5152078"/>
                </a:cubicBezTo>
                <a:cubicBezTo>
                  <a:pt x="1635505" y="5183817"/>
                  <a:pt x="1642116" y="5166656"/>
                  <a:pt x="1659087" y="5127931"/>
                </a:cubicBezTo>
                <a:lnTo>
                  <a:pt x="1672775" y="5097034"/>
                </a:lnTo>
                <a:lnTo>
                  <a:pt x="1679638" y="5092459"/>
                </a:lnTo>
                <a:cubicBezTo>
                  <a:pt x="1688776" y="5080020"/>
                  <a:pt x="1696012" y="5057341"/>
                  <a:pt x="1702687" y="5030667"/>
                </a:cubicBezTo>
                <a:lnTo>
                  <a:pt x="1703209" y="5028386"/>
                </a:lnTo>
                <a:lnTo>
                  <a:pt x="1726704" y="4974395"/>
                </a:lnTo>
                <a:lnTo>
                  <a:pt x="1736043" y="4951923"/>
                </a:lnTo>
                <a:lnTo>
                  <a:pt x="1727132" y="4964774"/>
                </a:lnTo>
                <a:lnTo>
                  <a:pt x="1708773" y="5009300"/>
                </a:lnTo>
                <a:lnTo>
                  <a:pt x="1706250" y="5015143"/>
                </a:lnTo>
                <a:lnTo>
                  <a:pt x="1713206" y="4984853"/>
                </a:lnTo>
                <a:lnTo>
                  <a:pt x="1710599" y="4988614"/>
                </a:lnTo>
                <a:lnTo>
                  <a:pt x="1700442" y="5014423"/>
                </a:lnTo>
                <a:cubicBezTo>
                  <a:pt x="1685757" y="5051865"/>
                  <a:pt x="1667961" y="5098039"/>
                  <a:pt x="1679041" y="5075878"/>
                </a:cubicBezTo>
                <a:cubicBezTo>
                  <a:pt x="1682999" y="5067965"/>
                  <a:pt x="1687639" y="5057939"/>
                  <a:pt x="1692685" y="5046581"/>
                </a:cubicBezTo>
                <a:lnTo>
                  <a:pt x="1706250" y="5015143"/>
                </a:lnTo>
                <a:lnTo>
                  <a:pt x="1703209" y="5028386"/>
                </a:lnTo>
                <a:lnTo>
                  <a:pt x="1702583" y="5029826"/>
                </a:lnTo>
                <a:cubicBezTo>
                  <a:pt x="1694453" y="5048269"/>
                  <a:pt x="1686407" y="5066341"/>
                  <a:pt x="1678979" y="5083029"/>
                </a:cubicBezTo>
                <a:lnTo>
                  <a:pt x="1672775" y="5097034"/>
                </a:lnTo>
                <a:lnTo>
                  <a:pt x="1664337" y="5102657"/>
                </a:lnTo>
                <a:cubicBezTo>
                  <a:pt x="1658650" y="5102977"/>
                  <a:pt x="1652317" y="5099955"/>
                  <a:pt x="1645175" y="5092811"/>
                </a:cubicBezTo>
                <a:lnTo>
                  <a:pt x="1638882" y="5081438"/>
                </a:lnTo>
                <a:lnTo>
                  <a:pt x="1625400" y="5100323"/>
                </a:lnTo>
                <a:cubicBezTo>
                  <a:pt x="1602871" y="5131467"/>
                  <a:pt x="1608171" y="5121177"/>
                  <a:pt x="1632507" y="5082222"/>
                </a:cubicBezTo>
                <a:lnTo>
                  <a:pt x="1636136" y="5076477"/>
                </a:lnTo>
                <a:lnTo>
                  <a:pt x="1631629" y="5068330"/>
                </a:lnTo>
                <a:cubicBezTo>
                  <a:pt x="1629929" y="5059620"/>
                  <a:pt x="1630797" y="5050397"/>
                  <a:pt x="1633499" y="5040770"/>
                </a:cubicBezTo>
                <a:lnTo>
                  <a:pt x="1636902" y="5032840"/>
                </a:lnTo>
                <a:lnTo>
                  <a:pt x="1636707" y="5033545"/>
                </a:lnTo>
                <a:cubicBezTo>
                  <a:pt x="1635980" y="5036272"/>
                  <a:pt x="1635582" y="5044599"/>
                  <a:pt x="1636708" y="5042011"/>
                </a:cubicBezTo>
                <a:cubicBezTo>
                  <a:pt x="1640236" y="5033897"/>
                  <a:pt x="1644022" y="5023678"/>
                  <a:pt x="1647971" y="5012144"/>
                </a:cubicBezTo>
                <a:lnTo>
                  <a:pt x="1650704" y="5003711"/>
                </a:lnTo>
                <a:lnTo>
                  <a:pt x="1665834" y="4979021"/>
                </a:lnTo>
                <a:cubicBezTo>
                  <a:pt x="1694221" y="4935777"/>
                  <a:pt x="1728419" y="4889543"/>
                  <a:pt x="1721375" y="4847278"/>
                </a:cubicBezTo>
                <a:lnTo>
                  <a:pt x="1718688" y="4840658"/>
                </a:lnTo>
                <a:lnTo>
                  <a:pt x="1726398" y="4821605"/>
                </a:lnTo>
                <a:lnTo>
                  <a:pt x="1725418" y="4818020"/>
                </a:lnTo>
                <a:lnTo>
                  <a:pt x="1713225" y="4834662"/>
                </a:lnTo>
                <a:lnTo>
                  <a:pt x="1715554" y="4832938"/>
                </a:lnTo>
                <a:lnTo>
                  <a:pt x="1718688" y="4840658"/>
                </a:lnTo>
                <a:lnTo>
                  <a:pt x="1712211" y="4856659"/>
                </a:lnTo>
                <a:cubicBezTo>
                  <a:pt x="1704571" y="4870961"/>
                  <a:pt x="1694873" y="4886951"/>
                  <a:pt x="1685670" y="4901839"/>
                </a:cubicBezTo>
                <a:lnTo>
                  <a:pt x="1679905" y="4911277"/>
                </a:lnTo>
                <a:lnTo>
                  <a:pt x="1685261" y="4894121"/>
                </a:lnTo>
                <a:cubicBezTo>
                  <a:pt x="1689306" y="4881797"/>
                  <a:pt x="1693223" y="4870526"/>
                  <a:pt x="1696912" y="4861096"/>
                </a:cubicBezTo>
                <a:lnTo>
                  <a:pt x="1702324" y="4849544"/>
                </a:lnTo>
                <a:lnTo>
                  <a:pt x="1678492" y="4882075"/>
                </a:lnTo>
                <a:lnTo>
                  <a:pt x="1677799" y="4884587"/>
                </a:lnTo>
                <a:lnTo>
                  <a:pt x="1677954" y="4882810"/>
                </a:lnTo>
                <a:lnTo>
                  <a:pt x="1677670" y="4883198"/>
                </a:lnTo>
                <a:lnTo>
                  <a:pt x="1677100" y="4887120"/>
                </a:lnTo>
                <a:lnTo>
                  <a:pt x="1662641" y="4939539"/>
                </a:lnTo>
                <a:lnTo>
                  <a:pt x="1662108" y="4940411"/>
                </a:lnTo>
                <a:cubicBezTo>
                  <a:pt x="1653448" y="4955566"/>
                  <a:pt x="1663860" y="4922518"/>
                  <a:pt x="1672188" y="4895575"/>
                </a:cubicBezTo>
                <a:lnTo>
                  <a:pt x="1674666" y="4887299"/>
                </a:lnTo>
                <a:lnTo>
                  <a:pt x="1665237" y="4900169"/>
                </a:lnTo>
                <a:lnTo>
                  <a:pt x="1656872" y="4920040"/>
                </a:lnTo>
                <a:lnTo>
                  <a:pt x="1662237" y="4904266"/>
                </a:lnTo>
                <a:lnTo>
                  <a:pt x="1659821" y="4907564"/>
                </a:lnTo>
                <a:lnTo>
                  <a:pt x="1654195" y="4926398"/>
                </a:lnTo>
                <a:lnTo>
                  <a:pt x="1640817" y="4958168"/>
                </a:lnTo>
                <a:lnTo>
                  <a:pt x="1636708" y="4948878"/>
                </a:lnTo>
                <a:lnTo>
                  <a:pt x="1637537" y="4937983"/>
                </a:lnTo>
                <a:lnTo>
                  <a:pt x="1471263" y="5164960"/>
                </a:lnTo>
                <a:cubicBezTo>
                  <a:pt x="1397509" y="5265639"/>
                  <a:pt x="1411527" y="5237455"/>
                  <a:pt x="1472015" y="5140713"/>
                </a:cubicBezTo>
                <a:lnTo>
                  <a:pt x="1489328" y="5113295"/>
                </a:lnTo>
                <a:lnTo>
                  <a:pt x="1512866" y="5095312"/>
                </a:lnTo>
                <a:cubicBezTo>
                  <a:pt x="1520002" y="5087683"/>
                  <a:pt x="1526203" y="5078917"/>
                  <a:pt x="1531934" y="5069628"/>
                </a:cubicBezTo>
                <a:lnTo>
                  <a:pt x="1551492" y="5035245"/>
                </a:lnTo>
                <a:lnTo>
                  <a:pt x="1542391" y="5046021"/>
                </a:lnTo>
                <a:cubicBezTo>
                  <a:pt x="1539095" y="5049266"/>
                  <a:pt x="1536613" y="5050855"/>
                  <a:pt x="1535107" y="5050479"/>
                </a:cubicBezTo>
                <a:lnTo>
                  <a:pt x="1530391" y="5048580"/>
                </a:lnTo>
                <a:lnTo>
                  <a:pt x="1513556" y="5074924"/>
                </a:lnTo>
                <a:lnTo>
                  <a:pt x="1489328" y="5113295"/>
                </a:lnTo>
                <a:lnTo>
                  <a:pt x="1488196" y="5114160"/>
                </a:lnTo>
                <a:cubicBezTo>
                  <a:pt x="1470236" y="5123140"/>
                  <a:pt x="1488741" y="5090074"/>
                  <a:pt x="1502688" y="5062265"/>
                </a:cubicBezTo>
                <a:lnTo>
                  <a:pt x="1513114" y="5039033"/>
                </a:lnTo>
                <a:lnTo>
                  <a:pt x="1509110" y="5035085"/>
                </a:lnTo>
                <a:lnTo>
                  <a:pt x="1496576" y="5053482"/>
                </a:lnTo>
                <a:cubicBezTo>
                  <a:pt x="1480768" y="5076935"/>
                  <a:pt x="1457236" y="5111171"/>
                  <a:pt x="1433200" y="5133702"/>
                </a:cubicBezTo>
                <a:lnTo>
                  <a:pt x="1423691" y="5140772"/>
                </a:lnTo>
                <a:lnTo>
                  <a:pt x="1417443" y="5149895"/>
                </a:lnTo>
                <a:lnTo>
                  <a:pt x="1349282" y="5234331"/>
                </a:lnTo>
                <a:lnTo>
                  <a:pt x="1352409" y="5229325"/>
                </a:lnTo>
                <a:cubicBezTo>
                  <a:pt x="1359695" y="5217229"/>
                  <a:pt x="1367398" y="5204061"/>
                  <a:pt x="1375425" y="5190066"/>
                </a:cubicBezTo>
                <a:lnTo>
                  <a:pt x="1395210" y="5154595"/>
                </a:lnTo>
                <a:lnTo>
                  <a:pt x="1386596" y="5156493"/>
                </a:lnTo>
                <a:lnTo>
                  <a:pt x="1386081" y="5156243"/>
                </a:lnTo>
                <a:lnTo>
                  <a:pt x="1353093" y="5216463"/>
                </a:lnTo>
                <a:cubicBezTo>
                  <a:pt x="1347097" y="5227473"/>
                  <a:pt x="1341629" y="5237582"/>
                  <a:pt x="1337088" y="5246116"/>
                </a:cubicBezTo>
                <a:lnTo>
                  <a:pt x="1332082" y="5255790"/>
                </a:lnTo>
                <a:lnTo>
                  <a:pt x="1255708" y="5355278"/>
                </a:lnTo>
                <a:cubicBezTo>
                  <a:pt x="1192452" y="5450162"/>
                  <a:pt x="1204873" y="5423089"/>
                  <a:pt x="1250632" y="5344058"/>
                </a:cubicBezTo>
                <a:lnTo>
                  <a:pt x="1275064" y="5302371"/>
                </a:lnTo>
                <a:lnTo>
                  <a:pt x="1266668" y="5320726"/>
                </a:lnTo>
                <a:cubicBezTo>
                  <a:pt x="1246047" y="5366248"/>
                  <a:pt x="1238683" y="5384264"/>
                  <a:pt x="1255708" y="5346811"/>
                </a:cubicBezTo>
                <a:lnTo>
                  <a:pt x="1292376" y="5273139"/>
                </a:lnTo>
                <a:lnTo>
                  <a:pt x="1318835" y="5228764"/>
                </a:lnTo>
                <a:cubicBezTo>
                  <a:pt x="1331966" y="5206883"/>
                  <a:pt x="1345754" y="5184046"/>
                  <a:pt x="1359858" y="5160810"/>
                </a:cubicBezTo>
                <a:lnTo>
                  <a:pt x="1377992" y="5131256"/>
                </a:lnTo>
                <a:lnTo>
                  <a:pt x="1381203" y="5124490"/>
                </a:lnTo>
                <a:lnTo>
                  <a:pt x="1387861" y="5115174"/>
                </a:lnTo>
                <a:lnTo>
                  <a:pt x="1445586" y="5021097"/>
                </a:lnTo>
                <a:lnTo>
                  <a:pt x="1460797" y="4996755"/>
                </a:lnTo>
                <a:lnTo>
                  <a:pt x="1414235" y="5053176"/>
                </a:lnTo>
                <a:lnTo>
                  <a:pt x="1400727" y="5070969"/>
                </a:lnTo>
                <a:lnTo>
                  <a:pt x="1333329" y="5190860"/>
                </a:lnTo>
                <a:lnTo>
                  <a:pt x="1292376" y="5273139"/>
                </a:lnTo>
                <a:lnTo>
                  <a:pt x="1281749" y="5290965"/>
                </a:lnTo>
                <a:lnTo>
                  <a:pt x="1275064" y="5302371"/>
                </a:lnTo>
                <a:lnTo>
                  <a:pt x="1284445" y="5281865"/>
                </a:lnTo>
                <a:cubicBezTo>
                  <a:pt x="1304360" y="5238721"/>
                  <a:pt x="1330167" y="5184038"/>
                  <a:pt x="1357171" y="5129614"/>
                </a:cubicBezTo>
                <a:lnTo>
                  <a:pt x="1359230" y="5125628"/>
                </a:lnTo>
                <a:lnTo>
                  <a:pt x="1335796" y="5156493"/>
                </a:lnTo>
                <a:lnTo>
                  <a:pt x="1330121" y="5163423"/>
                </a:lnTo>
                <a:lnTo>
                  <a:pt x="1221841" y="5363745"/>
                </a:lnTo>
                <a:cubicBezTo>
                  <a:pt x="1208350" y="5386873"/>
                  <a:pt x="1234298" y="5310983"/>
                  <a:pt x="1247241" y="5287545"/>
                </a:cubicBezTo>
                <a:lnTo>
                  <a:pt x="1304038" y="5189217"/>
                </a:lnTo>
                <a:lnTo>
                  <a:pt x="1304128" y="5188602"/>
                </a:lnTo>
                <a:cubicBezTo>
                  <a:pt x="1306059" y="5184499"/>
                  <a:pt x="1309598" y="5178133"/>
                  <a:pt x="1314534" y="5169801"/>
                </a:cubicBezTo>
                <a:lnTo>
                  <a:pt x="1326644" y="5150081"/>
                </a:lnTo>
                <a:lnTo>
                  <a:pt x="1389588" y="5041110"/>
                </a:lnTo>
                <a:lnTo>
                  <a:pt x="1419765" y="4990379"/>
                </a:lnTo>
                <a:lnTo>
                  <a:pt x="1397395" y="5025856"/>
                </a:lnTo>
                <a:cubicBezTo>
                  <a:pt x="1214636" y="5311235"/>
                  <a:pt x="930938" y="5714440"/>
                  <a:pt x="1183396" y="5291959"/>
                </a:cubicBezTo>
                <a:lnTo>
                  <a:pt x="1229610" y="5218687"/>
                </a:lnTo>
                <a:lnTo>
                  <a:pt x="1231380" y="5216442"/>
                </a:lnTo>
                <a:cubicBezTo>
                  <a:pt x="1245646" y="5197954"/>
                  <a:pt x="1260922" y="5177807"/>
                  <a:pt x="1276966" y="5156379"/>
                </a:cubicBezTo>
                <a:lnTo>
                  <a:pt x="1284082" y="5146771"/>
                </a:lnTo>
                <a:lnTo>
                  <a:pt x="1284631" y="5145765"/>
                </a:lnTo>
                <a:cubicBezTo>
                  <a:pt x="1297096" y="5123889"/>
                  <a:pt x="1317465" y="5090151"/>
                  <a:pt x="1335576" y="5059803"/>
                </a:cubicBezTo>
                <a:lnTo>
                  <a:pt x="1338087" y="5055565"/>
                </a:lnTo>
                <a:lnTo>
                  <a:pt x="1341650" y="5052683"/>
                </a:lnTo>
                <a:cubicBezTo>
                  <a:pt x="1359632" y="5030212"/>
                  <a:pt x="1374617" y="4992229"/>
                  <a:pt x="1365774" y="5008145"/>
                </a:cubicBezTo>
                <a:cubicBezTo>
                  <a:pt x="1362247" y="5014495"/>
                  <a:pt x="1357716" y="5022352"/>
                  <a:pt x="1352556" y="5031150"/>
                </a:cubicBezTo>
                <a:lnTo>
                  <a:pt x="1338087" y="5055565"/>
                </a:lnTo>
                <a:lnTo>
                  <a:pt x="1326669" y="5064800"/>
                </a:lnTo>
                <a:lnTo>
                  <a:pt x="1229610" y="5218687"/>
                </a:lnTo>
                <a:lnTo>
                  <a:pt x="1191864" y="5266559"/>
                </a:lnTo>
                <a:cubicBezTo>
                  <a:pt x="1124694" y="5349403"/>
                  <a:pt x="1210553" y="5213938"/>
                  <a:pt x="1311507" y="5069058"/>
                </a:cubicBezTo>
                <a:lnTo>
                  <a:pt x="1318236" y="5059572"/>
                </a:lnTo>
                <a:lnTo>
                  <a:pt x="1320372" y="5049922"/>
                </a:lnTo>
                <a:cubicBezTo>
                  <a:pt x="1322293" y="5044371"/>
                  <a:pt x="1324825" y="5038159"/>
                  <a:pt x="1327052" y="5032278"/>
                </a:cubicBezTo>
                <a:lnTo>
                  <a:pt x="1329091" y="5025698"/>
                </a:lnTo>
                <a:lnTo>
                  <a:pt x="1355268" y="4992459"/>
                </a:lnTo>
                <a:cubicBezTo>
                  <a:pt x="1376174" y="4963881"/>
                  <a:pt x="1396260" y="4934665"/>
                  <a:pt x="1416039" y="4905207"/>
                </a:cubicBezTo>
                <a:lnTo>
                  <a:pt x="1527725" y="4739686"/>
                </a:lnTo>
                <a:lnTo>
                  <a:pt x="1532158" y="4733403"/>
                </a:lnTo>
                <a:cubicBezTo>
                  <a:pt x="1548009" y="4710896"/>
                  <a:pt x="1552174" y="4704851"/>
                  <a:pt x="1535107" y="4728746"/>
                </a:cubicBezTo>
                <a:lnTo>
                  <a:pt x="1527725" y="4739686"/>
                </a:lnTo>
                <a:lnTo>
                  <a:pt x="1500814" y="4777827"/>
                </a:lnTo>
                <a:cubicBezTo>
                  <a:pt x="1437949" y="4866829"/>
                  <a:pt x="1331907" y="5016612"/>
                  <a:pt x="1331907" y="5016612"/>
                </a:cubicBezTo>
                <a:lnTo>
                  <a:pt x="1329091" y="5025698"/>
                </a:lnTo>
                <a:lnTo>
                  <a:pt x="1289574" y="5075878"/>
                </a:lnTo>
                <a:cubicBezTo>
                  <a:pt x="1247652" y="5124788"/>
                  <a:pt x="1348426" y="4961084"/>
                  <a:pt x="1382707" y="4906545"/>
                </a:cubicBezTo>
                <a:cubicBezTo>
                  <a:pt x="1410644" y="4862100"/>
                  <a:pt x="1517838" y="4748047"/>
                  <a:pt x="1475841" y="4779545"/>
                </a:cubicBezTo>
                <a:cubicBezTo>
                  <a:pt x="1465877" y="4787018"/>
                  <a:pt x="1454444" y="4798019"/>
                  <a:pt x="1441998" y="4811652"/>
                </a:cubicBezTo>
                <a:lnTo>
                  <a:pt x="1430342" y="4825637"/>
                </a:lnTo>
                <a:lnTo>
                  <a:pt x="1415520" y="4849039"/>
                </a:lnTo>
                <a:cubicBezTo>
                  <a:pt x="1358803" y="4938026"/>
                  <a:pt x="1301512" y="5026622"/>
                  <a:pt x="1242664" y="5114159"/>
                </a:cubicBezTo>
                <a:cubicBezTo>
                  <a:pt x="1235195" y="5125269"/>
                  <a:pt x="1245279" y="5100664"/>
                  <a:pt x="1253170" y="5080523"/>
                </a:cubicBezTo>
                <a:lnTo>
                  <a:pt x="1257845" y="5068035"/>
                </a:lnTo>
                <a:lnTo>
                  <a:pt x="1236278" y="5101525"/>
                </a:lnTo>
                <a:cubicBezTo>
                  <a:pt x="1213903" y="5136625"/>
                  <a:pt x="1196587" y="5164332"/>
                  <a:pt x="1187974" y="5177479"/>
                </a:cubicBezTo>
                <a:cubicBezTo>
                  <a:pt x="1158264" y="5222829"/>
                  <a:pt x="1227305" y="5106247"/>
                  <a:pt x="1266509" y="5040872"/>
                </a:cubicBezTo>
                <a:lnTo>
                  <a:pt x="1272929" y="5030202"/>
                </a:lnTo>
                <a:lnTo>
                  <a:pt x="1279573" y="5013678"/>
                </a:lnTo>
                <a:lnTo>
                  <a:pt x="1303622" y="4981003"/>
                </a:lnTo>
                <a:lnTo>
                  <a:pt x="1325577" y="4947397"/>
                </a:lnTo>
                <a:cubicBezTo>
                  <a:pt x="1379093" y="4866253"/>
                  <a:pt x="1446458" y="4767390"/>
                  <a:pt x="1408108" y="4813411"/>
                </a:cubicBezTo>
                <a:lnTo>
                  <a:pt x="1395492" y="4830439"/>
                </a:lnTo>
                <a:lnTo>
                  <a:pt x="1316589" y="4947401"/>
                </a:lnTo>
                <a:lnTo>
                  <a:pt x="1289301" y="4989486"/>
                </a:lnTo>
                <a:lnTo>
                  <a:pt x="1279573" y="5013678"/>
                </a:lnTo>
                <a:lnTo>
                  <a:pt x="1255257" y="5046719"/>
                </a:lnTo>
                <a:lnTo>
                  <a:pt x="1144993" y="5201770"/>
                </a:lnTo>
                <a:lnTo>
                  <a:pt x="1237934" y="5063996"/>
                </a:lnTo>
                <a:lnTo>
                  <a:pt x="1242254" y="5056323"/>
                </a:lnTo>
                <a:cubicBezTo>
                  <a:pt x="1245564" y="5050643"/>
                  <a:pt x="1249554" y="5043924"/>
                  <a:pt x="1253935" y="5036614"/>
                </a:cubicBezTo>
                <a:lnTo>
                  <a:pt x="1256540" y="5032296"/>
                </a:lnTo>
                <a:lnTo>
                  <a:pt x="1295716" y="4973534"/>
                </a:lnTo>
                <a:lnTo>
                  <a:pt x="1303791" y="4953450"/>
                </a:lnTo>
                <a:lnTo>
                  <a:pt x="1282559" y="4989187"/>
                </a:lnTo>
                <a:lnTo>
                  <a:pt x="1256540" y="5032296"/>
                </a:lnTo>
                <a:lnTo>
                  <a:pt x="1171042" y="5160545"/>
                </a:lnTo>
                <a:cubicBezTo>
                  <a:pt x="1122002" y="5234103"/>
                  <a:pt x="1191196" y="5120684"/>
                  <a:pt x="1264013" y="4993718"/>
                </a:cubicBezTo>
                <a:lnTo>
                  <a:pt x="1307083" y="4917547"/>
                </a:lnTo>
                <a:lnTo>
                  <a:pt x="1306081" y="4918875"/>
                </a:lnTo>
                <a:cubicBezTo>
                  <a:pt x="1274967" y="4959014"/>
                  <a:pt x="1259758" y="4973398"/>
                  <a:pt x="1276531" y="4936359"/>
                </a:cubicBezTo>
                <a:lnTo>
                  <a:pt x="1286868" y="4915897"/>
                </a:lnTo>
                <a:lnTo>
                  <a:pt x="1281107" y="4923478"/>
                </a:lnTo>
                <a:cubicBezTo>
                  <a:pt x="1240535" y="4990580"/>
                  <a:pt x="1129185" y="5197629"/>
                  <a:pt x="1162574" y="5126678"/>
                </a:cubicBezTo>
                <a:cubicBezTo>
                  <a:pt x="1190533" y="5067269"/>
                  <a:pt x="1227306" y="5011821"/>
                  <a:pt x="1261988" y="4955557"/>
                </a:cubicBezTo>
                <a:lnTo>
                  <a:pt x="1291886" y="4903418"/>
                </a:lnTo>
                <a:lnTo>
                  <a:pt x="1297476" y="4894900"/>
                </a:lnTo>
                <a:lnTo>
                  <a:pt x="1302695" y="4884570"/>
                </a:lnTo>
                <a:lnTo>
                  <a:pt x="1291886" y="4903418"/>
                </a:lnTo>
                <a:lnTo>
                  <a:pt x="1287710" y="4909784"/>
                </a:lnTo>
                <a:cubicBezTo>
                  <a:pt x="1282010" y="4918362"/>
                  <a:pt x="1276875" y="4925949"/>
                  <a:pt x="1272641" y="4931945"/>
                </a:cubicBezTo>
                <a:cubicBezTo>
                  <a:pt x="1269003" y="4937101"/>
                  <a:pt x="1278285" y="4920656"/>
                  <a:pt x="1281108" y="4915011"/>
                </a:cubicBezTo>
                <a:cubicBezTo>
                  <a:pt x="1294758" y="4887706"/>
                  <a:pt x="1320158" y="4834343"/>
                  <a:pt x="1342145" y="4795437"/>
                </a:cubicBezTo>
                <a:lnTo>
                  <a:pt x="1342331" y="4795130"/>
                </a:lnTo>
                <a:lnTo>
                  <a:pt x="1315837" y="4858554"/>
                </a:lnTo>
                <a:lnTo>
                  <a:pt x="1366383" y="4758506"/>
                </a:lnTo>
                <a:lnTo>
                  <a:pt x="1357759" y="4769602"/>
                </a:lnTo>
                <a:lnTo>
                  <a:pt x="1342331" y="4795130"/>
                </a:lnTo>
                <a:lnTo>
                  <a:pt x="1348841" y="4779545"/>
                </a:lnTo>
                <a:cubicBezTo>
                  <a:pt x="1355204" y="4759185"/>
                  <a:pt x="1352438" y="4757860"/>
                  <a:pt x="1343948" y="4768418"/>
                </a:cubicBezTo>
                <a:lnTo>
                  <a:pt x="1334107" y="4782560"/>
                </a:lnTo>
                <a:lnTo>
                  <a:pt x="1328033" y="4796241"/>
                </a:lnTo>
                <a:cubicBezTo>
                  <a:pt x="1322558" y="4807285"/>
                  <a:pt x="1316746" y="4817474"/>
                  <a:pt x="1310396" y="4826293"/>
                </a:cubicBezTo>
                <a:cubicBezTo>
                  <a:pt x="1302434" y="4837352"/>
                  <a:pt x="1301850" y="4836749"/>
                  <a:pt x="1305527" y="4828775"/>
                </a:cubicBezTo>
                <a:lnTo>
                  <a:pt x="1308984" y="4821737"/>
                </a:lnTo>
                <a:lnTo>
                  <a:pt x="1304713" y="4828589"/>
                </a:lnTo>
                <a:cubicBezTo>
                  <a:pt x="1271646" y="4882936"/>
                  <a:pt x="1229302" y="4956212"/>
                  <a:pt x="1204907" y="4991211"/>
                </a:cubicBezTo>
                <a:cubicBezTo>
                  <a:pt x="1188771" y="5014365"/>
                  <a:pt x="1144462" y="5085468"/>
                  <a:pt x="1154107" y="5058945"/>
                </a:cubicBezTo>
                <a:cubicBezTo>
                  <a:pt x="1164461" y="5030472"/>
                  <a:pt x="1178572" y="5003661"/>
                  <a:pt x="1193624" y="4977265"/>
                </a:cubicBezTo>
                <a:lnTo>
                  <a:pt x="1208324" y="4951482"/>
                </a:lnTo>
                <a:lnTo>
                  <a:pt x="1245948" y="4902918"/>
                </a:lnTo>
                <a:cubicBezTo>
                  <a:pt x="1296972" y="4834803"/>
                  <a:pt x="1339769" y="4768193"/>
                  <a:pt x="1327124" y="4762755"/>
                </a:cubicBezTo>
                <a:lnTo>
                  <a:pt x="1309380" y="4769919"/>
                </a:lnTo>
                <a:lnTo>
                  <a:pt x="1309118" y="4770252"/>
                </a:lnTo>
                <a:lnTo>
                  <a:pt x="1309250" y="4769971"/>
                </a:lnTo>
                <a:lnTo>
                  <a:pt x="1306508" y="4771078"/>
                </a:lnTo>
                <a:lnTo>
                  <a:pt x="1285655" y="4784980"/>
                </a:lnTo>
                <a:lnTo>
                  <a:pt x="1287915" y="4781394"/>
                </a:lnTo>
                <a:cubicBezTo>
                  <a:pt x="1296593" y="4767314"/>
                  <a:pt x="1303468" y="4755783"/>
                  <a:pt x="1307827" y="4747936"/>
                </a:cubicBezTo>
                <a:lnTo>
                  <a:pt x="1309910" y="4743014"/>
                </a:lnTo>
                <a:lnTo>
                  <a:pt x="1287738" y="4767417"/>
                </a:lnTo>
                <a:lnTo>
                  <a:pt x="1286969" y="4768018"/>
                </a:lnTo>
                <a:lnTo>
                  <a:pt x="1276507" y="4781124"/>
                </a:lnTo>
                <a:lnTo>
                  <a:pt x="1280923" y="4773840"/>
                </a:lnTo>
                <a:lnTo>
                  <a:pt x="1281688" y="4772144"/>
                </a:lnTo>
                <a:lnTo>
                  <a:pt x="1273293" y="4778706"/>
                </a:lnTo>
                <a:lnTo>
                  <a:pt x="1272642" y="4779545"/>
                </a:lnTo>
                <a:cubicBezTo>
                  <a:pt x="1255708" y="4802123"/>
                  <a:pt x="1237682" y="4823958"/>
                  <a:pt x="1220203" y="4846165"/>
                </a:cubicBezTo>
                <a:lnTo>
                  <a:pt x="1216406" y="4851482"/>
                </a:lnTo>
                <a:lnTo>
                  <a:pt x="1217755" y="4848892"/>
                </a:lnTo>
                <a:lnTo>
                  <a:pt x="1272642" y="4762611"/>
                </a:lnTo>
                <a:cubicBezTo>
                  <a:pt x="1280925" y="4748304"/>
                  <a:pt x="1259692" y="4773614"/>
                  <a:pt x="1243516" y="4794977"/>
                </a:cubicBezTo>
                <a:lnTo>
                  <a:pt x="1237026" y="4804037"/>
                </a:lnTo>
                <a:lnTo>
                  <a:pt x="1235287" y="4794717"/>
                </a:lnTo>
                <a:cubicBezTo>
                  <a:pt x="1234706" y="4791602"/>
                  <a:pt x="1234062" y="4788985"/>
                  <a:pt x="1233263" y="4787618"/>
                </a:cubicBezTo>
                <a:lnTo>
                  <a:pt x="1231844" y="4787807"/>
                </a:lnTo>
                <a:lnTo>
                  <a:pt x="1247242" y="4762611"/>
                </a:lnTo>
                <a:cubicBezTo>
                  <a:pt x="1249198" y="4759132"/>
                  <a:pt x="1245982" y="4761649"/>
                  <a:pt x="1241769" y="4765893"/>
                </a:cubicBezTo>
                <a:lnTo>
                  <a:pt x="1239830" y="4768203"/>
                </a:lnTo>
                <a:lnTo>
                  <a:pt x="1240018" y="4767691"/>
                </a:lnTo>
                <a:lnTo>
                  <a:pt x="1239372" y="4768749"/>
                </a:lnTo>
                <a:lnTo>
                  <a:pt x="1239830" y="4768203"/>
                </a:lnTo>
                <a:lnTo>
                  <a:pt x="1238775" y="4771078"/>
                </a:lnTo>
                <a:lnTo>
                  <a:pt x="1225170" y="4792151"/>
                </a:lnTo>
                <a:lnTo>
                  <a:pt x="1225141" y="4792040"/>
                </a:lnTo>
                <a:lnTo>
                  <a:pt x="1223342" y="4794984"/>
                </a:lnTo>
                <a:lnTo>
                  <a:pt x="1225170" y="4792151"/>
                </a:lnTo>
                <a:lnTo>
                  <a:pt x="1225758" y="4794376"/>
                </a:lnTo>
                <a:lnTo>
                  <a:pt x="1211667" y="4814091"/>
                </a:lnTo>
                <a:lnTo>
                  <a:pt x="1197228" y="4837724"/>
                </a:lnTo>
                <a:cubicBezTo>
                  <a:pt x="1158823" y="4900887"/>
                  <a:pt x="1137693" y="4934841"/>
                  <a:pt x="1147958" y="4903802"/>
                </a:cubicBezTo>
                <a:lnTo>
                  <a:pt x="1148287" y="4902926"/>
                </a:lnTo>
                <a:lnTo>
                  <a:pt x="1146290" y="4905658"/>
                </a:lnTo>
                <a:lnTo>
                  <a:pt x="1148685" y="4901243"/>
                </a:lnTo>
                <a:lnTo>
                  <a:pt x="1149170" y="4900576"/>
                </a:lnTo>
                <a:lnTo>
                  <a:pt x="1156187" y="4881906"/>
                </a:lnTo>
                <a:lnTo>
                  <a:pt x="1163240" y="4874204"/>
                </a:lnTo>
                <a:cubicBezTo>
                  <a:pt x="1172686" y="4862010"/>
                  <a:pt x="1188174" y="4839667"/>
                  <a:pt x="1207048" y="4811319"/>
                </a:cubicBezTo>
                <a:lnTo>
                  <a:pt x="1211479" y="4804567"/>
                </a:lnTo>
                <a:lnTo>
                  <a:pt x="1191637" y="4830935"/>
                </a:lnTo>
                <a:lnTo>
                  <a:pt x="1173079" y="4852785"/>
                </a:lnTo>
                <a:lnTo>
                  <a:pt x="1192117" y="4825128"/>
                </a:lnTo>
                <a:cubicBezTo>
                  <a:pt x="1200643" y="4813238"/>
                  <a:pt x="1210016" y="4800576"/>
                  <a:pt x="1218275" y="4789874"/>
                </a:cubicBezTo>
                <a:lnTo>
                  <a:pt x="1223049" y="4784117"/>
                </a:lnTo>
                <a:lnTo>
                  <a:pt x="1223580" y="4786126"/>
                </a:lnTo>
                <a:lnTo>
                  <a:pt x="1231910" y="4773433"/>
                </a:lnTo>
                <a:lnTo>
                  <a:pt x="1223049" y="4784117"/>
                </a:lnTo>
                <a:lnTo>
                  <a:pt x="1221841" y="4779546"/>
                </a:lnTo>
                <a:cubicBezTo>
                  <a:pt x="1219348" y="4774556"/>
                  <a:pt x="1216648" y="4771938"/>
                  <a:pt x="1213788" y="4771251"/>
                </a:cubicBezTo>
                <a:lnTo>
                  <a:pt x="1211618" y="4772043"/>
                </a:lnTo>
                <a:lnTo>
                  <a:pt x="1200331" y="4792426"/>
                </a:lnTo>
                <a:lnTo>
                  <a:pt x="1176794" y="4835139"/>
                </a:lnTo>
                <a:lnTo>
                  <a:pt x="1202873" y="4776937"/>
                </a:lnTo>
                <a:lnTo>
                  <a:pt x="1195070" y="4786774"/>
                </a:lnTo>
                <a:cubicBezTo>
                  <a:pt x="1185108" y="4802597"/>
                  <a:pt x="1174518" y="4827872"/>
                  <a:pt x="1164512" y="4850709"/>
                </a:cubicBezTo>
                <a:lnTo>
                  <a:pt x="1150755" y="4879071"/>
                </a:lnTo>
                <a:lnTo>
                  <a:pt x="1148226" y="4882047"/>
                </a:lnTo>
                <a:lnTo>
                  <a:pt x="1131880" y="4909005"/>
                </a:lnTo>
                <a:lnTo>
                  <a:pt x="1107848" y="4942874"/>
                </a:lnTo>
                <a:lnTo>
                  <a:pt x="1124008" y="4909371"/>
                </a:lnTo>
                <a:cubicBezTo>
                  <a:pt x="1129160" y="4898562"/>
                  <a:pt x="1133676" y="4888920"/>
                  <a:pt x="1137174" y="4881145"/>
                </a:cubicBezTo>
                <a:cubicBezTo>
                  <a:pt x="1139764" y="4875390"/>
                  <a:pt x="1131954" y="4892667"/>
                  <a:pt x="1128707" y="4898078"/>
                </a:cubicBezTo>
                <a:cubicBezTo>
                  <a:pt x="1081144" y="4977351"/>
                  <a:pt x="1037789" y="5059410"/>
                  <a:pt x="984774" y="5135145"/>
                </a:cubicBezTo>
                <a:cubicBezTo>
                  <a:pt x="970947" y="5154899"/>
                  <a:pt x="1001708" y="5089989"/>
                  <a:pt x="1010174" y="5067412"/>
                </a:cubicBezTo>
                <a:cubicBezTo>
                  <a:pt x="1011575" y="5063674"/>
                  <a:pt x="1003922" y="5072557"/>
                  <a:pt x="1001707" y="5075879"/>
                </a:cubicBezTo>
                <a:cubicBezTo>
                  <a:pt x="975652" y="5114960"/>
                  <a:pt x="972478" y="5194411"/>
                  <a:pt x="925507" y="5194411"/>
                </a:cubicBezTo>
                <a:cubicBezTo>
                  <a:pt x="914760" y="5194411"/>
                  <a:pt x="911384" y="5189417"/>
                  <a:pt x="912657" y="5181322"/>
                </a:cubicBezTo>
                <a:lnTo>
                  <a:pt x="920611" y="5164578"/>
                </a:lnTo>
                <a:lnTo>
                  <a:pt x="938648" y="5138335"/>
                </a:lnTo>
                <a:cubicBezTo>
                  <a:pt x="1038301" y="4984649"/>
                  <a:pt x="1192623" y="4696378"/>
                  <a:pt x="1120241" y="4804945"/>
                </a:cubicBezTo>
                <a:cubicBezTo>
                  <a:pt x="1114596" y="4813412"/>
                  <a:pt x="1108081" y="4821360"/>
                  <a:pt x="1103308" y="4830345"/>
                </a:cubicBezTo>
                <a:cubicBezTo>
                  <a:pt x="1060077" y="4911719"/>
                  <a:pt x="1016744" y="4993080"/>
                  <a:pt x="976307" y="5075878"/>
                </a:cubicBezTo>
                <a:cubicBezTo>
                  <a:pt x="966875" y="5095191"/>
                  <a:pt x="943429" y="5124824"/>
                  <a:pt x="927713" y="5149629"/>
                </a:cubicBezTo>
                <a:lnTo>
                  <a:pt x="920611" y="5164578"/>
                </a:lnTo>
                <a:lnTo>
                  <a:pt x="900107" y="5194411"/>
                </a:lnTo>
                <a:cubicBezTo>
                  <a:pt x="892061" y="5205140"/>
                  <a:pt x="887526" y="5210187"/>
                  <a:pt x="885843" y="5210619"/>
                </a:cubicBezTo>
                <a:lnTo>
                  <a:pt x="886768" y="5206898"/>
                </a:lnTo>
                <a:lnTo>
                  <a:pt x="896669" y="5191017"/>
                </a:lnTo>
                <a:lnTo>
                  <a:pt x="913643" y="5158788"/>
                </a:lnTo>
                <a:lnTo>
                  <a:pt x="925507" y="5143612"/>
                </a:lnTo>
                <a:cubicBezTo>
                  <a:pt x="988245" y="5032614"/>
                  <a:pt x="1046288" y="4918985"/>
                  <a:pt x="1103307" y="4804945"/>
                </a:cubicBezTo>
                <a:cubicBezTo>
                  <a:pt x="1120841" y="4769877"/>
                  <a:pt x="1061576" y="4871477"/>
                  <a:pt x="1044041" y="4906545"/>
                </a:cubicBezTo>
                <a:cubicBezTo>
                  <a:pt x="1026049" y="4942529"/>
                  <a:pt x="992259" y="5004074"/>
                  <a:pt x="960443" y="5062425"/>
                </a:cubicBezTo>
                <a:lnTo>
                  <a:pt x="943423" y="5093800"/>
                </a:lnTo>
                <a:lnTo>
                  <a:pt x="945240" y="5089577"/>
                </a:lnTo>
                <a:cubicBezTo>
                  <a:pt x="952296" y="5072069"/>
                  <a:pt x="955254" y="5061979"/>
                  <a:pt x="950908" y="5067411"/>
                </a:cubicBezTo>
                <a:lnTo>
                  <a:pt x="921476" y="5105842"/>
                </a:lnTo>
                <a:lnTo>
                  <a:pt x="984774" y="4974278"/>
                </a:lnTo>
                <a:cubicBezTo>
                  <a:pt x="1004573" y="4937613"/>
                  <a:pt x="1067156" y="4829540"/>
                  <a:pt x="1044041" y="4864211"/>
                </a:cubicBezTo>
                <a:cubicBezTo>
                  <a:pt x="981580" y="4957899"/>
                  <a:pt x="1014191" y="4906977"/>
                  <a:pt x="908575" y="5118211"/>
                </a:cubicBezTo>
                <a:cubicBezTo>
                  <a:pt x="895022" y="5145318"/>
                  <a:pt x="867709" y="5171626"/>
                  <a:pt x="859036" y="5199624"/>
                </a:cubicBezTo>
                <a:lnTo>
                  <a:pt x="857880" y="5225862"/>
                </a:lnTo>
                <a:lnTo>
                  <a:pt x="815441" y="5287545"/>
                </a:lnTo>
                <a:cubicBezTo>
                  <a:pt x="764989" y="5349210"/>
                  <a:pt x="875278" y="5139795"/>
                  <a:pt x="908575" y="5067411"/>
                </a:cubicBezTo>
                <a:lnTo>
                  <a:pt x="973708" y="4937144"/>
                </a:lnTo>
                <a:lnTo>
                  <a:pt x="977177" y="4930312"/>
                </a:lnTo>
                <a:cubicBezTo>
                  <a:pt x="1010472" y="4864391"/>
                  <a:pt x="1032190" y="4820181"/>
                  <a:pt x="1010174" y="4864211"/>
                </a:cubicBezTo>
                <a:lnTo>
                  <a:pt x="973708" y="4937144"/>
                </a:lnTo>
                <a:lnTo>
                  <a:pt x="950537" y="4982785"/>
                </a:lnTo>
                <a:cubicBezTo>
                  <a:pt x="922729" y="5037249"/>
                  <a:pt x="892931" y="5094569"/>
                  <a:pt x="874708" y="5126678"/>
                </a:cubicBezTo>
                <a:cubicBezTo>
                  <a:pt x="869267" y="5136263"/>
                  <a:pt x="862212" y="5144730"/>
                  <a:pt x="854753" y="5152917"/>
                </a:cubicBezTo>
                <a:lnTo>
                  <a:pt x="834815" y="5174800"/>
                </a:lnTo>
                <a:lnTo>
                  <a:pt x="840842" y="5160545"/>
                </a:lnTo>
                <a:cubicBezTo>
                  <a:pt x="899895" y="5048999"/>
                  <a:pt x="953731" y="4934767"/>
                  <a:pt x="1010174" y="4821878"/>
                </a:cubicBezTo>
                <a:lnTo>
                  <a:pt x="832374" y="5177478"/>
                </a:lnTo>
                <a:lnTo>
                  <a:pt x="834815" y="5174800"/>
                </a:lnTo>
                <a:lnTo>
                  <a:pt x="817843" y="5214944"/>
                </a:lnTo>
                <a:cubicBezTo>
                  <a:pt x="809541" y="5232709"/>
                  <a:pt x="799030" y="5247861"/>
                  <a:pt x="781575" y="5253678"/>
                </a:cubicBezTo>
                <a:lnTo>
                  <a:pt x="777727" y="5251331"/>
                </a:lnTo>
                <a:lnTo>
                  <a:pt x="781623" y="5246438"/>
                </a:lnTo>
                <a:cubicBezTo>
                  <a:pt x="787744" y="5237871"/>
                  <a:pt x="795259" y="5226075"/>
                  <a:pt x="798507" y="5219811"/>
                </a:cubicBezTo>
                <a:cubicBezTo>
                  <a:pt x="871131" y="5079753"/>
                  <a:pt x="943212" y="4939329"/>
                  <a:pt x="1010175" y="4796478"/>
                </a:cubicBezTo>
                <a:cubicBezTo>
                  <a:pt x="1034839" y="4743859"/>
                  <a:pt x="951496" y="4896900"/>
                  <a:pt x="925507" y="4948878"/>
                </a:cubicBezTo>
                <a:lnTo>
                  <a:pt x="819445" y="5161002"/>
                </a:lnTo>
                <a:lnTo>
                  <a:pt x="819029" y="5161992"/>
                </a:lnTo>
                <a:lnTo>
                  <a:pt x="818970" y="5161954"/>
                </a:lnTo>
                <a:lnTo>
                  <a:pt x="815441" y="5169011"/>
                </a:lnTo>
                <a:cubicBezTo>
                  <a:pt x="812196" y="5175883"/>
                  <a:pt x="806655" y="5185211"/>
                  <a:pt x="800620" y="5195188"/>
                </a:cubicBezTo>
                <a:lnTo>
                  <a:pt x="787886" y="5216707"/>
                </a:lnTo>
                <a:lnTo>
                  <a:pt x="813948" y="5151506"/>
                </a:lnTo>
                <a:lnTo>
                  <a:pt x="819694" y="5138262"/>
                </a:lnTo>
                <a:lnTo>
                  <a:pt x="821380" y="5127232"/>
                </a:lnTo>
                <a:lnTo>
                  <a:pt x="764642" y="5228278"/>
                </a:lnTo>
                <a:cubicBezTo>
                  <a:pt x="759172" y="5237228"/>
                  <a:pt x="757911" y="5236640"/>
                  <a:pt x="759387" y="5230139"/>
                </a:cubicBezTo>
                <a:lnTo>
                  <a:pt x="762987" y="5218037"/>
                </a:lnTo>
                <a:lnTo>
                  <a:pt x="769611" y="5213233"/>
                </a:lnTo>
                <a:cubicBezTo>
                  <a:pt x="777060" y="5203485"/>
                  <a:pt x="782309" y="5187456"/>
                  <a:pt x="786772" y="5168961"/>
                </a:cubicBezTo>
                <a:lnTo>
                  <a:pt x="792363" y="5142432"/>
                </a:lnTo>
                <a:lnTo>
                  <a:pt x="806975" y="5109745"/>
                </a:lnTo>
                <a:lnTo>
                  <a:pt x="832681" y="5063005"/>
                </a:lnTo>
                <a:lnTo>
                  <a:pt x="834389" y="5054218"/>
                </a:lnTo>
                <a:lnTo>
                  <a:pt x="834675" y="5052792"/>
                </a:lnTo>
                <a:lnTo>
                  <a:pt x="834119" y="5058376"/>
                </a:lnTo>
                <a:lnTo>
                  <a:pt x="833871" y="5060844"/>
                </a:lnTo>
                <a:lnTo>
                  <a:pt x="900108" y="4940412"/>
                </a:lnTo>
                <a:cubicBezTo>
                  <a:pt x="932270" y="4884554"/>
                  <a:pt x="964432" y="4828696"/>
                  <a:pt x="993241" y="4771078"/>
                </a:cubicBezTo>
                <a:cubicBezTo>
                  <a:pt x="1005862" y="4745835"/>
                  <a:pt x="957272" y="4814800"/>
                  <a:pt x="942441" y="4838811"/>
                </a:cubicBezTo>
                <a:lnTo>
                  <a:pt x="840908" y="5014803"/>
                </a:lnTo>
                <a:lnTo>
                  <a:pt x="838728" y="5026716"/>
                </a:lnTo>
                <a:cubicBezTo>
                  <a:pt x="838089" y="5029996"/>
                  <a:pt x="837628" y="5032143"/>
                  <a:pt x="837279" y="5033697"/>
                </a:cubicBezTo>
                <a:lnTo>
                  <a:pt x="836694" y="5036327"/>
                </a:lnTo>
                <a:lnTo>
                  <a:pt x="838533" y="5018919"/>
                </a:lnTo>
                <a:lnTo>
                  <a:pt x="815442" y="5058945"/>
                </a:lnTo>
                <a:cubicBezTo>
                  <a:pt x="808461" y="5072034"/>
                  <a:pt x="803525" y="5090290"/>
                  <a:pt x="799219" y="5109898"/>
                </a:cubicBezTo>
                <a:lnTo>
                  <a:pt x="792363" y="5142432"/>
                </a:lnTo>
                <a:lnTo>
                  <a:pt x="789368" y="5149132"/>
                </a:lnTo>
                <a:cubicBezTo>
                  <a:pt x="779531" y="5172634"/>
                  <a:pt x="769247" y="5199133"/>
                  <a:pt x="763474" y="5216401"/>
                </a:cubicBezTo>
                <a:lnTo>
                  <a:pt x="762987" y="5218037"/>
                </a:lnTo>
                <a:lnTo>
                  <a:pt x="756607" y="5222665"/>
                </a:lnTo>
                <a:cubicBezTo>
                  <a:pt x="751605" y="5223920"/>
                  <a:pt x="745876" y="5223128"/>
                  <a:pt x="739242" y="5219811"/>
                </a:cubicBezTo>
                <a:cubicBezTo>
                  <a:pt x="685753" y="5193068"/>
                  <a:pt x="775506" y="5105680"/>
                  <a:pt x="798508" y="5050478"/>
                </a:cubicBezTo>
                <a:lnTo>
                  <a:pt x="818693" y="5002097"/>
                </a:lnTo>
                <a:lnTo>
                  <a:pt x="841435" y="4962009"/>
                </a:lnTo>
                <a:lnTo>
                  <a:pt x="846098" y="4953552"/>
                </a:lnTo>
                <a:lnTo>
                  <a:pt x="848101" y="4938051"/>
                </a:lnTo>
                <a:lnTo>
                  <a:pt x="834684" y="4964059"/>
                </a:lnTo>
                <a:lnTo>
                  <a:pt x="846899" y="4935191"/>
                </a:lnTo>
                <a:lnTo>
                  <a:pt x="849108" y="4930267"/>
                </a:lnTo>
                <a:lnTo>
                  <a:pt x="853372" y="4897264"/>
                </a:lnTo>
                <a:lnTo>
                  <a:pt x="798508" y="4999678"/>
                </a:lnTo>
                <a:cubicBezTo>
                  <a:pt x="793701" y="5009290"/>
                  <a:pt x="785720" y="5020304"/>
                  <a:pt x="777053" y="5031716"/>
                </a:cubicBezTo>
                <a:lnTo>
                  <a:pt x="766983" y="5045278"/>
                </a:lnTo>
                <a:lnTo>
                  <a:pt x="804616" y="4961667"/>
                </a:lnTo>
                <a:lnTo>
                  <a:pt x="858021" y="4861294"/>
                </a:lnTo>
                <a:lnTo>
                  <a:pt x="858965" y="4853984"/>
                </a:lnTo>
                <a:lnTo>
                  <a:pt x="813281" y="4939181"/>
                </a:lnTo>
                <a:cubicBezTo>
                  <a:pt x="780595" y="5004747"/>
                  <a:pt x="748629" y="5070723"/>
                  <a:pt x="713842" y="5135145"/>
                </a:cubicBezTo>
                <a:cubicBezTo>
                  <a:pt x="710489" y="5141353"/>
                  <a:pt x="703023" y="5153166"/>
                  <a:pt x="696954" y="5161754"/>
                </a:cubicBezTo>
                <a:lnTo>
                  <a:pt x="691666" y="5168470"/>
                </a:lnTo>
                <a:lnTo>
                  <a:pt x="664732" y="5277746"/>
                </a:lnTo>
                <a:cubicBezTo>
                  <a:pt x="661238" y="5292097"/>
                  <a:pt x="652283" y="5335474"/>
                  <a:pt x="654647" y="5320894"/>
                </a:cubicBezTo>
                <a:cubicBezTo>
                  <a:pt x="674772" y="5196778"/>
                  <a:pt x="656117" y="5307708"/>
                  <a:pt x="684747" y="5187043"/>
                </a:cubicBezTo>
                <a:lnTo>
                  <a:pt x="688793" y="5169656"/>
                </a:lnTo>
                <a:lnTo>
                  <a:pt x="688441" y="5169011"/>
                </a:lnTo>
                <a:lnTo>
                  <a:pt x="689663" y="5165914"/>
                </a:lnTo>
                <a:lnTo>
                  <a:pt x="692232" y="5154873"/>
                </a:lnTo>
                <a:cubicBezTo>
                  <a:pt x="695033" y="5142638"/>
                  <a:pt x="698154" y="5128821"/>
                  <a:pt x="701631" y="5113208"/>
                </a:cubicBezTo>
                <a:lnTo>
                  <a:pt x="702681" y="5108443"/>
                </a:lnTo>
                <a:lnTo>
                  <a:pt x="679975" y="5152078"/>
                </a:lnTo>
                <a:cubicBezTo>
                  <a:pt x="667924" y="5172964"/>
                  <a:pt x="695361" y="5106280"/>
                  <a:pt x="705375" y="5084345"/>
                </a:cubicBezTo>
                <a:lnTo>
                  <a:pt x="710450" y="5073161"/>
                </a:lnTo>
                <a:lnTo>
                  <a:pt x="713180" y="5060771"/>
                </a:lnTo>
                <a:lnTo>
                  <a:pt x="717778" y="5039473"/>
                </a:lnTo>
                <a:lnTo>
                  <a:pt x="696907" y="5075878"/>
                </a:lnTo>
                <a:cubicBezTo>
                  <a:pt x="682857" y="5100354"/>
                  <a:pt x="635253" y="5169662"/>
                  <a:pt x="646108" y="5143611"/>
                </a:cubicBezTo>
                <a:lnTo>
                  <a:pt x="656108" y="5124554"/>
                </a:lnTo>
                <a:lnTo>
                  <a:pt x="656169" y="5124806"/>
                </a:lnTo>
                <a:cubicBezTo>
                  <a:pt x="663339" y="5129616"/>
                  <a:pt x="692804" y="5065580"/>
                  <a:pt x="705375" y="5042011"/>
                </a:cubicBezTo>
                <a:lnTo>
                  <a:pt x="726884" y="4997306"/>
                </a:lnTo>
                <a:lnTo>
                  <a:pt x="727424" y="4994803"/>
                </a:lnTo>
                <a:lnTo>
                  <a:pt x="690953" y="5058147"/>
                </a:lnTo>
                <a:lnTo>
                  <a:pt x="656108" y="5124554"/>
                </a:lnTo>
                <a:lnTo>
                  <a:pt x="654574" y="5118211"/>
                </a:lnTo>
                <a:cubicBezTo>
                  <a:pt x="654575" y="5108109"/>
                  <a:pt x="656620" y="5098438"/>
                  <a:pt x="659970" y="5089049"/>
                </a:cubicBezTo>
                <a:lnTo>
                  <a:pt x="672752" y="5062504"/>
                </a:lnTo>
                <a:lnTo>
                  <a:pt x="674328" y="5059702"/>
                </a:lnTo>
                <a:lnTo>
                  <a:pt x="705374" y="5008145"/>
                </a:lnTo>
                <a:lnTo>
                  <a:pt x="714474" y="4990007"/>
                </a:lnTo>
                <a:lnTo>
                  <a:pt x="714857" y="4986385"/>
                </a:lnTo>
                <a:lnTo>
                  <a:pt x="700597" y="5012988"/>
                </a:lnTo>
                <a:lnTo>
                  <a:pt x="674328" y="5059702"/>
                </a:lnTo>
                <a:lnTo>
                  <a:pt x="673198" y="5061579"/>
                </a:lnTo>
                <a:lnTo>
                  <a:pt x="672752" y="5062504"/>
                </a:lnTo>
                <a:lnTo>
                  <a:pt x="657608" y="5089435"/>
                </a:lnTo>
                <a:cubicBezTo>
                  <a:pt x="642913" y="5114307"/>
                  <a:pt x="627820" y="5138290"/>
                  <a:pt x="612242" y="5160545"/>
                </a:cubicBezTo>
                <a:cubicBezTo>
                  <a:pt x="607123" y="5167857"/>
                  <a:pt x="617885" y="5143612"/>
                  <a:pt x="620707" y="5135145"/>
                </a:cubicBezTo>
                <a:lnTo>
                  <a:pt x="624724" y="5125402"/>
                </a:lnTo>
                <a:lnTo>
                  <a:pt x="624942" y="5125017"/>
                </a:lnTo>
                <a:lnTo>
                  <a:pt x="625765" y="5122880"/>
                </a:lnTo>
                <a:lnTo>
                  <a:pt x="642497" y="5082291"/>
                </a:lnTo>
                <a:lnTo>
                  <a:pt x="683516" y="4993416"/>
                </a:lnTo>
                <a:lnTo>
                  <a:pt x="718193" y="4928407"/>
                </a:lnTo>
                <a:lnTo>
                  <a:pt x="728874" y="4910149"/>
                </a:lnTo>
                <a:lnTo>
                  <a:pt x="729236" y="4905688"/>
                </a:lnTo>
                <a:lnTo>
                  <a:pt x="688441" y="4982746"/>
                </a:lnTo>
                <a:lnTo>
                  <a:pt x="683516" y="4993416"/>
                </a:lnTo>
                <a:lnTo>
                  <a:pt x="664234" y="5029565"/>
                </a:lnTo>
                <a:lnTo>
                  <a:pt x="642497" y="5082291"/>
                </a:lnTo>
                <a:lnTo>
                  <a:pt x="637642" y="5092811"/>
                </a:lnTo>
                <a:cubicBezTo>
                  <a:pt x="635802" y="5096491"/>
                  <a:pt x="633754" y="5101898"/>
                  <a:pt x="631603" y="5107705"/>
                </a:cubicBezTo>
                <a:lnTo>
                  <a:pt x="625765" y="5122880"/>
                </a:lnTo>
                <a:lnTo>
                  <a:pt x="624724" y="5125402"/>
                </a:lnTo>
                <a:lnTo>
                  <a:pt x="618280" y="5136811"/>
                </a:lnTo>
                <a:cubicBezTo>
                  <a:pt x="616129" y="5138939"/>
                  <a:pt x="614081" y="5138825"/>
                  <a:pt x="612241" y="5135145"/>
                </a:cubicBezTo>
                <a:cubicBezTo>
                  <a:pt x="603053" y="5116768"/>
                  <a:pt x="621168" y="5094800"/>
                  <a:pt x="629174" y="5075878"/>
                </a:cubicBezTo>
                <a:lnTo>
                  <a:pt x="646565" y="5039164"/>
                </a:lnTo>
                <a:lnTo>
                  <a:pt x="648924" y="5035429"/>
                </a:lnTo>
                <a:cubicBezTo>
                  <a:pt x="673321" y="4992428"/>
                  <a:pt x="696778" y="4948801"/>
                  <a:pt x="722307" y="4906545"/>
                </a:cubicBezTo>
                <a:lnTo>
                  <a:pt x="730219" y="4893599"/>
                </a:lnTo>
                <a:lnTo>
                  <a:pt x="730326" y="4892282"/>
                </a:lnTo>
                <a:cubicBezTo>
                  <a:pt x="731151" y="4883173"/>
                  <a:pt x="731935" y="4875338"/>
                  <a:pt x="732687" y="4868570"/>
                </a:cubicBezTo>
                <a:lnTo>
                  <a:pt x="732694" y="4868515"/>
                </a:lnTo>
                <a:lnTo>
                  <a:pt x="705374" y="4915011"/>
                </a:lnTo>
                <a:lnTo>
                  <a:pt x="646565" y="5039164"/>
                </a:lnTo>
                <a:lnTo>
                  <a:pt x="569907" y="5160545"/>
                </a:lnTo>
                <a:cubicBezTo>
                  <a:pt x="565008" y="5167194"/>
                  <a:pt x="563767" y="5166551"/>
                  <a:pt x="564886" y="5161384"/>
                </a:cubicBezTo>
                <a:lnTo>
                  <a:pt x="565917" y="5158422"/>
                </a:lnTo>
                <a:lnTo>
                  <a:pt x="607767" y="5071519"/>
                </a:lnTo>
                <a:cubicBezTo>
                  <a:pt x="628197" y="5027401"/>
                  <a:pt x="648709" y="4983327"/>
                  <a:pt x="671508" y="4940411"/>
                </a:cubicBezTo>
                <a:lnTo>
                  <a:pt x="748229" y="4809038"/>
                </a:lnTo>
                <a:lnTo>
                  <a:pt x="750106" y="4796512"/>
                </a:lnTo>
                <a:lnTo>
                  <a:pt x="745025" y="4804341"/>
                </a:lnTo>
                <a:lnTo>
                  <a:pt x="716356" y="4852481"/>
                </a:lnTo>
                <a:lnTo>
                  <a:pt x="751880" y="4784664"/>
                </a:lnTo>
                <a:lnTo>
                  <a:pt x="754255" y="4768807"/>
                </a:lnTo>
                <a:lnTo>
                  <a:pt x="747708" y="4779545"/>
                </a:lnTo>
                <a:cubicBezTo>
                  <a:pt x="723284" y="4822287"/>
                  <a:pt x="700707" y="4866030"/>
                  <a:pt x="678591" y="4910026"/>
                </a:cubicBezTo>
                <a:lnTo>
                  <a:pt x="621419" y="5023754"/>
                </a:lnTo>
                <a:lnTo>
                  <a:pt x="620707" y="5025078"/>
                </a:lnTo>
                <a:lnTo>
                  <a:pt x="615125" y="5036232"/>
                </a:lnTo>
                <a:lnTo>
                  <a:pt x="705374" y="4838811"/>
                </a:lnTo>
                <a:lnTo>
                  <a:pt x="762483" y="4738871"/>
                </a:lnTo>
                <a:lnTo>
                  <a:pt x="763469" y="4735509"/>
                </a:lnTo>
                <a:lnTo>
                  <a:pt x="763098" y="4737795"/>
                </a:lnTo>
                <a:lnTo>
                  <a:pt x="773108" y="4720278"/>
                </a:lnTo>
                <a:lnTo>
                  <a:pt x="780080" y="4709255"/>
                </a:lnTo>
                <a:lnTo>
                  <a:pt x="783055" y="4690908"/>
                </a:lnTo>
                <a:lnTo>
                  <a:pt x="768777" y="4717398"/>
                </a:lnTo>
                <a:lnTo>
                  <a:pt x="763469" y="4735509"/>
                </a:lnTo>
                <a:lnTo>
                  <a:pt x="766878" y="4720920"/>
                </a:lnTo>
                <a:lnTo>
                  <a:pt x="753745" y="4745285"/>
                </a:lnTo>
                <a:cubicBezTo>
                  <a:pt x="587840" y="5051594"/>
                  <a:pt x="646945" y="4920237"/>
                  <a:pt x="544508" y="5169011"/>
                </a:cubicBezTo>
                <a:lnTo>
                  <a:pt x="542528" y="5180739"/>
                </a:lnTo>
                <a:lnTo>
                  <a:pt x="535109" y="5191724"/>
                </a:lnTo>
                <a:cubicBezTo>
                  <a:pt x="528030" y="5202250"/>
                  <a:pt x="519921" y="5214360"/>
                  <a:pt x="510641" y="5228278"/>
                </a:cubicBezTo>
                <a:cubicBezTo>
                  <a:pt x="458017" y="5307216"/>
                  <a:pt x="580588" y="5051781"/>
                  <a:pt x="620708" y="4965811"/>
                </a:cubicBezTo>
                <a:cubicBezTo>
                  <a:pt x="640190" y="4924061"/>
                  <a:pt x="661358" y="4883139"/>
                  <a:pt x="682945" y="4842424"/>
                </a:cubicBezTo>
                <a:lnTo>
                  <a:pt x="725865" y="4761473"/>
                </a:lnTo>
                <a:lnTo>
                  <a:pt x="737012" y="4743104"/>
                </a:lnTo>
                <a:lnTo>
                  <a:pt x="748084" y="4726872"/>
                </a:lnTo>
                <a:cubicBezTo>
                  <a:pt x="754835" y="4717207"/>
                  <a:pt x="760663" y="4708985"/>
                  <a:pt x="765470" y="4702154"/>
                </a:cubicBezTo>
                <a:lnTo>
                  <a:pt x="775618" y="4687416"/>
                </a:lnTo>
                <a:lnTo>
                  <a:pt x="778372" y="4677141"/>
                </a:lnTo>
                <a:lnTo>
                  <a:pt x="775839" y="4678875"/>
                </a:lnTo>
                <a:lnTo>
                  <a:pt x="779569" y="4672677"/>
                </a:lnTo>
                <a:lnTo>
                  <a:pt x="782063" y="4663370"/>
                </a:lnTo>
                <a:lnTo>
                  <a:pt x="769470" y="4683230"/>
                </a:lnTo>
                <a:lnTo>
                  <a:pt x="762371" y="4688086"/>
                </a:lnTo>
                <a:lnTo>
                  <a:pt x="732893" y="4710220"/>
                </a:lnTo>
                <a:lnTo>
                  <a:pt x="756174" y="4669478"/>
                </a:lnTo>
                <a:cubicBezTo>
                  <a:pt x="765299" y="4652889"/>
                  <a:pt x="798507" y="4610212"/>
                  <a:pt x="781575" y="4618678"/>
                </a:cubicBezTo>
                <a:cubicBezTo>
                  <a:pt x="768247" y="4625342"/>
                  <a:pt x="752963" y="4642190"/>
                  <a:pt x="737440" y="4663907"/>
                </a:cubicBezTo>
                <a:lnTo>
                  <a:pt x="697237" y="4729582"/>
                </a:lnTo>
                <a:lnTo>
                  <a:pt x="696907" y="4728745"/>
                </a:lnTo>
                <a:cubicBezTo>
                  <a:pt x="663040" y="4788012"/>
                  <a:pt x="628457" y="4846875"/>
                  <a:pt x="595307" y="4906545"/>
                </a:cubicBezTo>
                <a:lnTo>
                  <a:pt x="586357" y="4922587"/>
                </a:lnTo>
                <a:lnTo>
                  <a:pt x="586456" y="4922184"/>
                </a:lnTo>
                <a:cubicBezTo>
                  <a:pt x="589091" y="4914049"/>
                  <a:pt x="593264" y="4903526"/>
                  <a:pt x="595307" y="4898078"/>
                </a:cubicBezTo>
                <a:cubicBezTo>
                  <a:pt x="608190" y="4863725"/>
                  <a:pt x="623530" y="4830345"/>
                  <a:pt x="637641" y="4796479"/>
                </a:cubicBezTo>
                <a:cubicBezTo>
                  <a:pt x="663896" y="4733469"/>
                  <a:pt x="708714" y="4679732"/>
                  <a:pt x="739241" y="4618678"/>
                </a:cubicBezTo>
                <a:cubicBezTo>
                  <a:pt x="744596" y="4607968"/>
                  <a:pt x="720483" y="4634115"/>
                  <a:pt x="713842" y="4644078"/>
                </a:cubicBezTo>
                <a:lnTo>
                  <a:pt x="675490" y="4706835"/>
                </a:lnTo>
                <a:lnTo>
                  <a:pt x="671418" y="4717494"/>
                </a:lnTo>
                <a:cubicBezTo>
                  <a:pt x="669235" y="4722293"/>
                  <a:pt x="668490" y="4722078"/>
                  <a:pt x="668662" y="4718733"/>
                </a:cubicBezTo>
                <a:lnTo>
                  <a:pt x="668813" y="4717761"/>
                </a:lnTo>
                <a:lnTo>
                  <a:pt x="620707" y="4796478"/>
                </a:lnTo>
                <a:cubicBezTo>
                  <a:pt x="580540" y="4862208"/>
                  <a:pt x="547330" y="4931945"/>
                  <a:pt x="510642" y="4999678"/>
                </a:cubicBezTo>
                <a:cubicBezTo>
                  <a:pt x="502174" y="5002500"/>
                  <a:pt x="487406" y="5016803"/>
                  <a:pt x="485242" y="5008145"/>
                </a:cubicBezTo>
                <a:cubicBezTo>
                  <a:pt x="481556" y="4993401"/>
                  <a:pt x="495378" y="4979405"/>
                  <a:pt x="502174" y="4965811"/>
                </a:cubicBezTo>
                <a:cubicBezTo>
                  <a:pt x="515169" y="4939822"/>
                  <a:pt x="531513" y="4915600"/>
                  <a:pt x="544508" y="4889611"/>
                </a:cubicBezTo>
                <a:cubicBezTo>
                  <a:pt x="559827" y="4858972"/>
                  <a:pt x="571674" y="4834640"/>
                  <a:pt x="581199" y="4814644"/>
                </a:cubicBezTo>
                <a:lnTo>
                  <a:pt x="603914" y="4765792"/>
                </a:lnTo>
                <a:lnTo>
                  <a:pt x="603788" y="4763520"/>
                </a:lnTo>
                <a:lnTo>
                  <a:pt x="604453" y="4750471"/>
                </a:lnTo>
                <a:lnTo>
                  <a:pt x="569907" y="4813411"/>
                </a:lnTo>
                <a:cubicBezTo>
                  <a:pt x="464348" y="4998142"/>
                  <a:pt x="516573" y="4942942"/>
                  <a:pt x="451374" y="5008146"/>
                </a:cubicBezTo>
                <a:lnTo>
                  <a:pt x="446025" y="5011986"/>
                </a:lnTo>
                <a:lnTo>
                  <a:pt x="451375" y="4999421"/>
                </a:lnTo>
                <a:cubicBezTo>
                  <a:pt x="492037" y="4903759"/>
                  <a:pt x="472302" y="4949093"/>
                  <a:pt x="542396" y="4815044"/>
                </a:cubicBezTo>
                <a:lnTo>
                  <a:pt x="552149" y="4796239"/>
                </a:lnTo>
                <a:lnTo>
                  <a:pt x="552344" y="4795591"/>
                </a:lnTo>
                <a:cubicBezTo>
                  <a:pt x="554136" y="4790440"/>
                  <a:pt x="556654" y="4783693"/>
                  <a:pt x="557042" y="4780022"/>
                </a:cubicBezTo>
                <a:lnTo>
                  <a:pt x="557109" y="4776975"/>
                </a:lnTo>
                <a:lnTo>
                  <a:pt x="558370" y="4773206"/>
                </a:lnTo>
                <a:lnTo>
                  <a:pt x="562389" y="4755073"/>
                </a:lnTo>
                <a:lnTo>
                  <a:pt x="557399" y="4763902"/>
                </a:lnTo>
                <a:lnTo>
                  <a:pt x="557109" y="4776975"/>
                </a:lnTo>
                <a:lnTo>
                  <a:pt x="553443" y="4787931"/>
                </a:lnTo>
                <a:cubicBezTo>
                  <a:pt x="549201" y="4797253"/>
                  <a:pt x="546482" y="4810223"/>
                  <a:pt x="536892" y="4813816"/>
                </a:cubicBezTo>
                <a:cubicBezTo>
                  <a:pt x="533434" y="4815111"/>
                  <a:pt x="534216" y="4811501"/>
                  <a:pt x="536103" y="4806675"/>
                </a:cubicBezTo>
                <a:lnTo>
                  <a:pt x="538827" y="4799932"/>
                </a:lnTo>
                <a:lnTo>
                  <a:pt x="531140" y="4816065"/>
                </a:lnTo>
                <a:cubicBezTo>
                  <a:pt x="494454" y="4890109"/>
                  <a:pt x="424817" y="5015877"/>
                  <a:pt x="437867" y="5017845"/>
                </a:cubicBezTo>
                <a:lnTo>
                  <a:pt x="446025" y="5011986"/>
                </a:lnTo>
                <a:lnTo>
                  <a:pt x="440127" y="5025841"/>
                </a:lnTo>
                <a:cubicBezTo>
                  <a:pt x="435921" y="5035704"/>
                  <a:pt x="431230" y="5046681"/>
                  <a:pt x="425974" y="5058945"/>
                </a:cubicBezTo>
                <a:cubicBezTo>
                  <a:pt x="417508" y="5064589"/>
                  <a:pt x="403042" y="5085750"/>
                  <a:pt x="400575" y="5075878"/>
                </a:cubicBezTo>
                <a:lnTo>
                  <a:pt x="400960" y="5073794"/>
                </a:lnTo>
                <a:lnTo>
                  <a:pt x="408918" y="5059040"/>
                </a:lnTo>
                <a:cubicBezTo>
                  <a:pt x="425034" y="5025447"/>
                  <a:pt x="438369" y="4991822"/>
                  <a:pt x="442907" y="4982745"/>
                </a:cubicBezTo>
                <a:lnTo>
                  <a:pt x="539667" y="4795273"/>
                </a:lnTo>
                <a:lnTo>
                  <a:pt x="542531" y="4790208"/>
                </a:lnTo>
                <a:lnTo>
                  <a:pt x="542857" y="4789092"/>
                </a:lnTo>
                <a:lnTo>
                  <a:pt x="539667" y="4795273"/>
                </a:lnTo>
                <a:lnTo>
                  <a:pt x="476775" y="4906545"/>
                </a:lnTo>
                <a:cubicBezTo>
                  <a:pt x="413510" y="5026043"/>
                  <a:pt x="448342" y="4983952"/>
                  <a:pt x="424450" y="5013632"/>
                </a:cubicBezTo>
                <a:lnTo>
                  <a:pt x="419255" y="5020108"/>
                </a:lnTo>
                <a:lnTo>
                  <a:pt x="443063" y="4952422"/>
                </a:lnTo>
                <a:cubicBezTo>
                  <a:pt x="459533" y="4908362"/>
                  <a:pt x="475079" y="4872403"/>
                  <a:pt x="491000" y="4840607"/>
                </a:cubicBezTo>
                <a:lnTo>
                  <a:pt x="501515" y="4821124"/>
                </a:lnTo>
                <a:lnTo>
                  <a:pt x="518403" y="4792717"/>
                </a:lnTo>
                <a:lnTo>
                  <a:pt x="523414" y="4785402"/>
                </a:lnTo>
                <a:lnTo>
                  <a:pt x="522701" y="4784609"/>
                </a:lnTo>
                <a:lnTo>
                  <a:pt x="522672" y="4784264"/>
                </a:lnTo>
                <a:lnTo>
                  <a:pt x="515322" y="4795544"/>
                </a:lnTo>
                <a:lnTo>
                  <a:pt x="501515" y="4821124"/>
                </a:lnTo>
                <a:lnTo>
                  <a:pt x="489444" y="4841433"/>
                </a:lnTo>
                <a:cubicBezTo>
                  <a:pt x="479033" y="4860421"/>
                  <a:pt x="467104" y="4883553"/>
                  <a:pt x="451375" y="4915011"/>
                </a:cubicBezTo>
                <a:cubicBezTo>
                  <a:pt x="438107" y="4941546"/>
                  <a:pt x="409950" y="4993472"/>
                  <a:pt x="389663" y="5032909"/>
                </a:cubicBezTo>
                <a:lnTo>
                  <a:pt x="385791" y="5040617"/>
                </a:lnTo>
                <a:lnTo>
                  <a:pt x="385774" y="5041024"/>
                </a:lnTo>
                <a:lnTo>
                  <a:pt x="373939" y="5077180"/>
                </a:lnTo>
                <a:lnTo>
                  <a:pt x="375174" y="5075879"/>
                </a:lnTo>
                <a:cubicBezTo>
                  <a:pt x="388585" y="5058636"/>
                  <a:pt x="398913" y="5045548"/>
                  <a:pt x="406883" y="5035533"/>
                </a:cubicBezTo>
                <a:lnTo>
                  <a:pt x="419255" y="5020108"/>
                </a:lnTo>
                <a:lnTo>
                  <a:pt x="417508" y="5025078"/>
                </a:lnTo>
                <a:cubicBezTo>
                  <a:pt x="414685" y="5033545"/>
                  <a:pt x="409371" y="5041916"/>
                  <a:pt x="405301" y="5050335"/>
                </a:cubicBezTo>
                <a:lnTo>
                  <a:pt x="400960" y="5073794"/>
                </a:lnTo>
                <a:lnTo>
                  <a:pt x="383409" y="5106334"/>
                </a:lnTo>
                <a:cubicBezTo>
                  <a:pt x="374713" y="5120042"/>
                  <a:pt x="366073" y="5130670"/>
                  <a:pt x="358241" y="5135145"/>
                </a:cubicBezTo>
                <a:cubicBezTo>
                  <a:pt x="349407" y="5140194"/>
                  <a:pt x="346952" y="5118212"/>
                  <a:pt x="341307" y="5109745"/>
                </a:cubicBezTo>
                <a:lnTo>
                  <a:pt x="345604" y="5101186"/>
                </a:lnTo>
                <a:lnTo>
                  <a:pt x="346716" y="5099518"/>
                </a:lnTo>
                <a:cubicBezTo>
                  <a:pt x="350768" y="5093441"/>
                  <a:pt x="354713" y="5087873"/>
                  <a:pt x="358241" y="5084345"/>
                </a:cubicBezTo>
                <a:lnTo>
                  <a:pt x="359004" y="5082630"/>
                </a:lnTo>
                <a:lnTo>
                  <a:pt x="359689" y="5073136"/>
                </a:lnTo>
                <a:lnTo>
                  <a:pt x="356881" y="5078723"/>
                </a:lnTo>
                <a:lnTo>
                  <a:pt x="354302" y="5083861"/>
                </a:lnTo>
                <a:lnTo>
                  <a:pt x="353991" y="5085093"/>
                </a:lnTo>
                <a:cubicBezTo>
                  <a:pt x="352662" y="5090048"/>
                  <a:pt x="352631" y="5089490"/>
                  <a:pt x="353244" y="5086711"/>
                </a:cubicBezTo>
                <a:lnTo>
                  <a:pt x="353664" y="5085133"/>
                </a:lnTo>
                <a:lnTo>
                  <a:pt x="345604" y="5101186"/>
                </a:lnTo>
                <a:lnTo>
                  <a:pt x="334563" y="5117752"/>
                </a:lnTo>
                <a:cubicBezTo>
                  <a:pt x="330615" y="5123319"/>
                  <a:pt x="326878" y="5127867"/>
                  <a:pt x="323664" y="5129865"/>
                </a:cubicBezTo>
                <a:lnTo>
                  <a:pt x="322499" y="5129386"/>
                </a:lnTo>
                <a:lnTo>
                  <a:pt x="324374" y="5126678"/>
                </a:lnTo>
                <a:cubicBezTo>
                  <a:pt x="332841" y="5112567"/>
                  <a:pt x="342416" y="5099064"/>
                  <a:pt x="349774" y="5084345"/>
                </a:cubicBezTo>
                <a:lnTo>
                  <a:pt x="359244" y="5064065"/>
                </a:lnTo>
                <a:lnTo>
                  <a:pt x="361696" y="5053748"/>
                </a:lnTo>
                <a:lnTo>
                  <a:pt x="347950" y="5085945"/>
                </a:lnTo>
                <a:cubicBezTo>
                  <a:pt x="341697" y="5100588"/>
                  <a:pt x="334642" y="5114700"/>
                  <a:pt x="324374" y="5126678"/>
                </a:cubicBezTo>
                <a:cubicBezTo>
                  <a:pt x="322922" y="5128372"/>
                  <a:pt x="321844" y="5128161"/>
                  <a:pt x="320998" y="5126760"/>
                </a:cubicBezTo>
                <a:lnTo>
                  <a:pt x="320909" y="5126442"/>
                </a:lnTo>
                <a:lnTo>
                  <a:pt x="326187" y="5113340"/>
                </a:lnTo>
                <a:cubicBezTo>
                  <a:pt x="337149" y="5087464"/>
                  <a:pt x="357040" y="5043809"/>
                  <a:pt x="371510" y="5010949"/>
                </a:cubicBezTo>
                <a:lnTo>
                  <a:pt x="372159" y="5009442"/>
                </a:lnTo>
                <a:lnTo>
                  <a:pt x="377667" y="4985906"/>
                </a:lnTo>
                <a:lnTo>
                  <a:pt x="374471" y="4992324"/>
                </a:lnTo>
                <a:lnTo>
                  <a:pt x="373729" y="4993944"/>
                </a:lnTo>
                <a:lnTo>
                  <a:pt x="373653" y="4993967"/>
                </a:lnTo>
                <a:lnTo>
                  <a:pt x="371279" y="4998737"/>
                </a:lnTo>
                <a:cubicBezTo>
                  <a:pt x="361607" y="5018189"/>
                  <a:pt x="349373" y="5042813"/>
                  <a:pt x="332841" y="5075879"/>
                </a:cubicBezTo>
                <a:cubicBezTo>
                  <a:pt x="330019" y="5077995"/>
                  <a:pt x="326980" y="5081375"/>
                  <a:pt x="323889" y="5085070"/>
                </a:cubicBezTo>
                <a:lnTo>
                  <a:pt x="321383" y="5088064"/>
                </a:lnTo>
                <a:lnTo>
                  <a:pt x="331019" y="5064804"/>
                </a:lnTo>
                <a:lnTo>
                  <a:pt x="349774" y="5033545"/>
                </a:lnTo>
                <a:lnTo>
                  <a:pt x="371526" y="4992459"/>
                </a:lnTo>
                <a:lnTo>
                  <a:pt x="373099" y="4975429"/>
                </a:lnTo>
                <a:lnTo>
                  <a:pt x="373719" y="4969875"/>
                </a:lnTo>
                <a:lnTo>
                  <a:pt x="364992" y="4985302"/>
                </a:lnTo>
                <a:lnTo>
                  <a:pt x="358922" y="4999835"/>
                </a:lnTo>
                <a:lnTo>
                  <a:pt x="358939" y="4998940"/>
                </a:lnTo>
                <a:lnTo>
                  <a:pt x="371250" y="4971040"/>
                </a:lnTo>
                <a:lnTo>
                  <a:pt x="374269" y="4964960"/>
                </a:lnTo>
                <a:lnTo>
                  <a:pt x="375103" y="4957497"/>
                </a:lnTo>
                <a:lnTo>
                  <a:pt x="369276" y="4969795"/>
                </a:lnTo>
                <a:lnTo>
                  <a:pt x="364219" y="4983479"/>
                </a:lnTo>
                <a:lnTo>
                  <a:pt x="362619" y="4984505"/>
                </a:lnTo>
                <a:lnTo>
                  <a:pt x="359035" y="4994020"/>
                </a:lnTo>
                <a:lnTo>
                  <a:pt x="358939" y="4998940"/>
                </a:lnTo>
                <a:lnTo>
                  <a:pt x="348483" y="5022639"/>
                </a:lnTo>
                <a:lnTo>
                  <a:pt x="343023" y="5035821"/>
                </a:lnTo>
                <a:lnTo>
                  <a:pt x="324374" y="5067412"/>
                </a:lnTo>
                <a:lnTo>
                  <a:pt x="315634" y="5076152"/>
                </a:lnTo>
                <a:lnTo>
                  <a:pt x="311584" y="5094595"/>
                </a:lnTo>
                <a:lnTo>
                  <a:pt x="324374" y="5075879"/>
                </a:lnTo>
                <a:lnTo>
                  <a:pt x="329257" y="5067740"/>
                </a:lnTo>
                <a:lnTo>
                  <a:pt x="321328" y="5084670"/>
                </a:lnTo>
                <a:lnTo>
                  <a:pt x="319325" y="5090522"/>
                </a:lnTo>
                <a:lnTo>
                  <a:pt x="314611" y="5096156"/>
                </a:lnTo>
                <a:lnTo>
                  <a:pt x="310473" y="5099654"/>
                </a:lnTo>
                <a:lnTo>
                  <a:pt x="305193" y="5123700"/>
                </a:lnTo>
                <a:cubicBezTo>
                  <a:pt x="299917" y="5151662"/>
                  <a:pt x="295582" y="5179794"/>
                  <a:pt x="290777" y="5207841"/>
                </a:cubicBezTo>
                <a:cubicBezTo>
                  <a:pt x="285741" y="5211914"/>
                  <a:pt x="279743" y="5225098"/>
                  <a:pt x="275669" y="5220062"/>
                </a:cubicBezTo>
                <a:cubicBezTo>
                  <a:pt x="272222" y="5215802"/>
                  <a:pt x="282203" y="5177133"/>
                  <a:pt x="283599" y="5171159"/>
                </a:cubicBezTo>
                <a:lnTo>
                  <a:pt x="297058" y="5113574"/>
                </a:lnTo>
                <a:lnTo>
                  <a:pt x="289482" y="5121347"/>
                </a:lnTo>
                <a:lnTo>
                  <a:pt x="285908" y="5122546"/>
                </a:lnTo>
                <a:lnTo>
                  <a:pt x="284330" y="5138078"/>
                </a:lnTo>
                <a:cubicBezTo>
                  <a:pt x="283970" y="5141493"/>
                  <a:pt x="283901" y="5139734"/>
                  <a:pt x="284101" y="5135740"/>
                </a:cubicBezTo>
                <a:lnTo>
                  <a:pt x="285236" y="5122770"/>
                </a:lnTo>
                <a:lnTo>
                  <a:pt x="282439" y="5123708"/>
                </a:lnTo>
                <a:lnTo>
                  <a:pt x="273534" y="5161806"/>
                </a:lnTo>
                <a:cubicBezTo>
                  <a:pt x="270208" y="5174493"/>
                  <a:pt x="264795" y="5186560"/>
                  <a:pt x="261292" y="5199200"/>
                </a:cubicBezTo>
                <a:cubicBezTo>
                  <a:pt x="257347" y="5213433"/>
                  <a:pt x="257325" y="5228904"/>
                  <a:pt x="251208" y="5242348"/>
                </a:cubicBezTo>
                <a:cubicBezTo>
                  <a:pt x="248525" y="5248244"/>
                  <a:pt x="250732" y="5229402"/>
                  <a:pt x="250496" y="5222929"/>
                </a:cubicBezTo>
                <a:cubicBezTo>
                  <a:pt x="249350" y="5191685"/>
                  <a:pt x="262293" y="5161520"/>
                  <a:pt x="268511" y="5130879"/>
                </a:cubicBezTo>
                <a:cubicBezTo>
                  <a:pt x="273947" y="5104095"/>
                  <a:pt x="274164" y="5109788"/>
                  <a:pt x="282195" y="5079821"/>
                </a:cubicBezTo>
                <a:cubicBezTo>
                  <a:pt x="284107" y="5072688"/>
                  <a:pt x="286461" y="5065592"/>
                  <a:pt x="287237" y="5058247"/>
                </a:cubicBezTo>
                <a:cubicBezTo>
                  <a:pt x="287918" y="5051807"/>
                  <a:pt x="286763" y="5045301"/>
                  <a:pt x="286526" y="5038829"/>
                </a:cubicBezTo>
                <a:lnTo>
                  <a:pt x="291638" y="4984368"/>
                </a:lnTo>
                <a:lnTo>
                  <a:pt x="296196" y="4958324"/>
                </a:lnTo>
                <a:lnTo>
                  <a:pt x="294981" y="4958752"/>
                </a:lnTo>
                <a:lnTo>
                  <a:pt x="292713" y="4972914"/>
                </a:lnTo>
                <a:lnTo>
                  <a:pt x="291638" y="4984368"/>
                </a:lnTo>
                <a:lnTo>
                  <a:pt x="291187" y="4986945"/>
                </a:lnTo>
                <a:cubicBezTo>
                  <a:pt x="288173" y="5004171"/>
                  <a:pt x="285888" y="5021430"/>
                  <a:pt x="286526" y="5038829"/>
                </a:cubicBezTo>
                <a:cubicBezTo>
                  <a:pt x="285533" y="5045230"/>
                  <a:pt x="286052" y="5025883"/>
                  <a:pt x="285814" y="5019410"/>
                </a:cubicBezTo>
                <a:cubicBezTo>
                  <a:pt x="285479" y="5010255"/>
                  <a:pt x="287739" y="5001191"/>
                  <a:pt x="288701" y="4992082"/>
                </a:cubicBezTo>
                <a:lnTo>
                  <a:pt x="292116" y="4959761"/>
                </a:lnTo>
                <a:lnTo>
                  <a:pt x="280561" y="4963830"/>
                </a:lnTo>
                <a:cubicBezTo>
                  <a:pt x="267764" y="4968343"/>
                  <a:pt x="270614" y="4966004"/>
                  <a:pt x="278314" y="4948356"/>
                </a:cubicBezTo>
                <a:lnTo>
                  <a:pt x="288321" y="4920991"/>
                </a:lnTo>
                <a:lnTo>
                  <a:pt x="295491" y="4927816"/>
                </a:lnTo>
                <a:lnTo>
                  <a:pt x="298806" y="4896433"/>
                </a:lnTo>
                <a:lnTo>
                  <a:pt x="298117" y="4887841"/>
                </a:lnTo>
                <a:lnTo>
                  <a:pt x="297145" y="4888461"/>
                </a:lnTo>
                <a:lnTo>
                  <a:pt x="297919" y="4885369"/>
                </a:lnTo>
                <a:lnTo>
                  <a:pt x="297470" y="4879776"/>
                </a:lnTo>
                <a:lnTo>
                  <a:pt x="289750" y="4893169"/>
                </a:lnTo>
                <a:lnTo>
                  <a:pt x="289396" y="4893395"/>
                </a:lnTo>
                <a:lnTo>
                  <a:pt x="290870" y="4889063"/>
                </a:lnTo>
                <a:lnTo>
                  <a:pt x="294403" y="4882067"/>
                </a:lnTo>
                <a:lnTo>
                  <a:pt x="297223" y="4876703"/>
                </a:lnTo>
                <a:lnTo>
                  <a:pt x="297136" y="4875615"/>
                </a:lnTo>
                <a:lnTo>
                  <a:pt x="292222" y="4885087"/>
                </a:lnTo>
                <a:lnTo>
                  <a:pt x="290870" y="4889063"/>
                </a:lnTo>
                <a:lnTo>
                  <a:pt x="288343" y="4894065"/>
                </a:lnTo>
                <a:lnTo>
                  <a:pt x="282041" y="4898079"/>
                </a:lnTo>
                <a:cubicBezTo>
                  <a:pt x="273574" y="4900900"/>
                  <a:pt x="287685" y="4881145"/>
                  <a:pt x="290508" y="4872678"/>
                </a:cubicBezTo>
                <a:lnTo>
                  <a:pt x="293765" y="4865397"/>
                </a:lnTo>
                <a:lnTo>
                  <a:pt x="292075" y="4855853"/>
                </a:lnTo>
                <a:lnTo>
                  <a:pt x="295363" y="4853535"/>
                </a:lnTo>
                <a:lnTo>
                  <a:pt x="295927" y="4860562"/>
                </a:lnTo>
                <a:lnTo>
                  <a:pt x="301606" y="4847870"/>
                </a:lnTo>
                <a:lnTo>
                  <a:pt x="296337" y="4852847"/>
                </a:lnTo>
                <a:lnTo>
                  <a:pt x="295363" y="4853535"/>
                </a:lnTo>
                <a:lnTo>
                  <a:pt x="295227" y="4851841"/>
                </a:lnTo>
                <a:lnTo>
                  <a:pt x="295654" y="4850538"/>
                </a:lnTo>
                <a:lnTo>
                  <a:pt x="302827" y="4845139"/>
                </a:lnTo>
                <a:lnTo>
                  <a:pt x="304304" y="4841838"/>
                </a:lnTo>
                <a:lnTo>
                  <a:pt x="304329" y="4841091"/>
                </a:lnTo>
                <a:lnTo>
                  <a:pt x="304832" y="4837234"/>
                </a:lnTo>
                <a:lnTo>
                  <a:pt x="307579" y="4834238"/>
                </a:lnTo>
                <a:lnTo>
                  <a:pt x="308462" y="4833631"/>
                </a:lnTo>
                <a:lnTo>
                  <a:pt x="311682" y="4827825"/>
                </a:lnTo>
                <a:lnTo>
                  <a:pt x="311779" y="4825955"/>
                </a:lnTo>
                <a:lnTo>
                  <a:pt x="318948" y="4801500"/>
                </a:lnTo>
                <a:lnTo>
                  <a:pt x="322576" y="4802226"/>
                </a:lnTo>
                <a:lnTo>
                  <a:pt x="322574" y="4802455"/>
                </a:lnTo>
                <a:lnTo>
                  <a:pt x="321368" y="4810365"/>
                </a:lnTo>
                <a:lnTo>
                  <a:pt x="322541" y="4808250"/>
                </a:lnTo>
                <a:lnTo>
                  <a:pt x="322574" y="4802455"/>
                </a:lnTo>
                <a:lnTo>
                  <a:pt x="322732" y="4801418"/>
                </a:lnTo>
                <a:lnTo>
                  <a:pt x="320429" y="4795901"/>
                </a:lnTo>
                <a:lnTo>
                  <a:pt x="320416" y="4795929"/>
                </a:lnTo>
                <a:lnTo>
                  <a:pt x="320421" y="4796473"/>
                </a:lnTo>
                <a:lnTo>
                  <a:pt x="318948" y="4801500"/>
                </a:lnTo>
                <a:lnTo>
                  <a:pt x="317750" y="4801261"/>
                </a:lnTo>
                <a:lnTo>
                  <a:pt x="315907" y="4804945"/>
                </a:lnTo>
                <a:lnTo>
                  <a:pt x="305165" y="4822850"/>
                </a:lnTo>
                <a:lnTo>
                  <a:pt x="306025" y="4828111"/>
                </a:lnTo>
                <a:lnTo>
                  <a:pt x="304832" y="4837234"/>
                </a:lnTo>
                <a:lnTo>
                  <a:pt x="297327" y="4845424"/>
                </a:lnTo>
                <a:lnTo>
                  <a:pt x="304181" y="4824489"/>
                </a:lnTo>
                <a:lnTo>
                  <a:pt x="291263" y="4846020"/>
                </a:lnTo>
                <a:lnTo>
                  <a:pt x="290934" y="4849410"/>
                </a:lnTo>
                <a:lnTo>
                  <a:pt x="291378" y="4851917"/>
                </a:lnTo>
                <a:lnTo>
                  <a:pt x="289473" y="4853996"/>
                </a:lnTo>
                <a:cubicBezTo>
                  <a:pt x="288035" y="4855544"/>
                  <a:pt x="288186" y="4855718"/>
                  <a:pt x="289329" y="4855035"/>
                </a:cubicBezTo>
                <a:lnTo>
                  <a:pt x="291641" y="4853400"/>
                </a:lnTo>
                <a:lnTo>
                  <a:pt x="292075" y="4855853"/>
                </a:lnTo>
                <a:lnTo>
                  <a:pt x="289597" y="4857601"/>
                </a:lnTo>
                <a:lnTo>
                  <a:pt x="285812" y="4856668"/>
                </a:lnTo>
                <a:lnTo>
                  <a:pt x="265107" y="4898079"/>
                </a:lnTo>
                <a:lnTo>
                  <a:pt x="246482" y="4929120"/>
                </a:lnTo>
                <a:lnTo>
                  <a:pt x="249575" y="4919571"/>
                </a:lnTo>
                <a:lnTo>
                  <a:pt x="249594" y="4919513"/>
                </a:lnTo>
                <a:lnTo>
                  <a:pt x="256641" y="4906545"/>
                </a:lnTo>
                <a:lnTo>
                  <a:pt x="282707" y="4854414"/>
                </a:lnTo>
                <a:lnTo>
                  <a:pt x="277516" y="4845495"/>
                </a:lnTo>
                <a:lnTo>
                  <a:pt x="265108" y="4872678"/>
                </a:lnTo>
                <a:cubicBezTo>
                  <a:pt x="261599" y="4883206"/>
                  <a:pt x="258589" y="4892263"/>
                  <a:pt x="256021" y="4900020"/>
                </a:cubicBezTo>
                <a:lnTo>
                  <a:pt x="249594" y="4919513"/>
                </a:lnTo>
                <a:lnTo>
                  <a:pt x="248872" y="4920843"/>
                </a:lnTo>
                <a:lnTo>
                  <a:pt x="249047" y="4920235"/>
                </a:lnTo>
                <a:cubicBezTo>
                  <a:pt x="251059" y="4912323"/>
                  <a:pt x="250328" y="4910932"/>
                  <a:pt x="239216" y="4937719"/>
                </a:cubicBezTo>
                <a:lnTo>
                  <a:pt x="238882" y="4938538"/>
                </a:lnTo>
                <a:lnTo>
                  <a:pt x="235725" y="4943849"/>
                </a:lnTo>
                <a:cubicBezTo>
                  <a:pt x="225464" y="4959654"/>
                  <a:pt x="239962" y="4927081"/>
                  <a:pt x="214307" y="4991211"/>
                </a:cubicBezTo>
                <a:lnTo>
                  <a:pt x="187967" y="5010966"/>
                </a:lnTo>
                <a:lnTo>
                  <a:pt x="190415" y="5003623"/>
                </a:lnTo>
                <a:lnTo>
                  <a:pt x="197375" y="4999678"/>
                </a:lnTo>
                <a:lnTo>
                  <a:pt x="205841" y="4982747"/>
                </a:lnTo>
                <a:lnTo>
                  <a:pt x="205841" y="4982746"/>
                </a:lnTo>
                <a:cubicBezTo>
                  <a:pt x="211486" y="4971456"/>
                  <a:pt x="217648" y="4960412"/>
                  <a:pt x="222774" y="4948878"/>
                </a:cubicBezTo>
                <a:cubicBezTo>
                  <a:pt x="228780" y="4935367"/>
                  <a:pt x="232411" y="4926359"/>
                  <a:pt x="234984" y="4919554"/>
                </a:cubicBezTo>
                <a:lnTo>
                  <a:pt x="237128" y="4913666"/>
                </a:lnTo>
                <a:lnTo>
                  <a:pt x="256642" y="4881145"/>
                </a:lnTo>
                <a:lnTo>
                  <a:pt x="275993" y="4842441"/>
                </a:lnTo>
                <a:lnTo>
                  <a:pt x="276227" y="4837377"/>
                </a:lnTo>
                <a:lnTo>
                  <a:pt x="265107" y="4855745"/>
                </a:lnTo>
                <a:cubicBezTo>
                  <a:pt x="248976" y="4884287"/>
                  <a:pt x="244396" y="4894059"/>
                  <a:pt x="240849" y="4903452"/>
                </a:cubicBezTo>
                <a:lnTo>
                  <a:pt x="237128" y="4913666"/>
                </a:lnTo>
                <a:lnTo>
                  <a:pt x="231241" y="4923479"/>
                </a:lnTo>
                <a:cubicBezTo>
                  <a:pt x="224444" y="4937072"/>
                  <a:pt x="220481" y="4951923"/>
                  <a:pt x="214307" y="4965811"/>
                </a:cubicBezTo>
                <a:lnTo>
                  <a:pt x="205841" y="4982747"/>
                </a:lnTo>
                <a:lnTo>
                  <a:pt x="197373" y="4991213"/>
                </a:lnTo>
                <a:lnTo>
                  <a:pt x="197375" y="4991211"/>
                </a:lnTo>
                <a:cubicBezTo>
                  <a:pt x="202842" y="4980276"/>
                  <a:pt x="206459" y="4971950"/>
                  <a:pt x="209116" y="4964872"/>
                </a:cubicBezTo>
                <a:lnTo>
                  <a:pt x="210259" y="4961271"/>
                </a:lnTo>
                <a:lnTo>
                  <a:pt x="222775" y="4940411"/>
                </a:lnTo>
                <a:cubicBezTo>
                  <a:pt x="236166" y="4912511"/>
                  <a:pt x="248296" y="4884018"/>
                  <a:pt x="260538" y="4855580"/>
                </a:cubicBezTo>
                <a:lnTo>
                  <a:pt x="291792" y="4786869"/>
                </a:lnTo>
                <a:lnTo>
                  <a:pt x="297192" y="4777759"/>
                </a:lnTo>
                <a:lnTo>
                  <a:pt x="312853" y="4750912"/>
                </a:lnTo>
                <a:lnTo>
                  <a:pt x="313440" y="4749378"/>
                </a:lnTo>
                <a:lnTo>
                  <a:pt x="298975" y="4771078"/>
                </a:lnTo>
                <a:lnTo>
                  <a:pt x="291792" y="4786869"/>
                </a:lnTo>
                <a:lnTo>
                  <a:pt x="273461" y="4817794"/>
                </a:lnTo>
                <a:cubicBezTo>
                  <a:pt x="257097" y="4845821"/>
                  <a:pt x="240770" y="4875209"/>
                  <a:pt x="231242" y="4898079"/>
                </a:cubicBezTo>
                <a:cubicBezTo>
                  <a:pt x="221364" y="4921784"/>
                  <a:pt x="218365" y="4934131"/>
                  <a:pt x="215101" y="4946020"/>
                </a:cubicBezTo>
                <a:lnTo>
                  <a:pt x="210259" y="4961271"/>
                </a:lnTo>
                <a:lnTo>
                  <a:pt x="197374" y="4982746"/>
                </a:lnTo>
                <a:lnTo>
                  <a:pt x="193142" y="4995445"/>
                </a:lnTo>
                <a:lnTo>
                  <a:pt x="179077" y="5009509"/>
                </a:lnTo>
                <a:lnTo>
                  <a:pt x="178267" y="5009832"/>
                </a:lnTo>
                <a:lnTo>
                  <a:pt x="181265" y="5001518"/>
                </a:lnTo>
                <a:cubicBezTo>
                  <a:pt x="186522" y="4989576"/>
                  <a:pt x="194325" y="4974199"/>
                  <a:pt x="197374" y="4965812"/>
                </a:cubicBezTo>
                <a:cubicBezTo>
                  <a:pt x="202289" y="4952295"/>
                  <a:pt x="205629" y="4943429"/>
                  <a:pt x="208163" y="4937127"/>
                </a:cubicBezTo>
                <a:lnTo>
                  <a:pt x="214119" y="4923841"/>
                </a:lnTo>
                <a:lnTo>
                  <a:pt x="214134" y="4923810"/>
                </a:lnTo>
                <a:lnTo>
                  <a:pt x="219895" y="4913389"/>
                </a:lnTo>
                <a:cubicBezTo>
                  <a:pt x="222300" y="4908999"/>
                  <a:pt x="225445" y="4902999"/>
                  <a:pt x="230102" y="4893305"/>
                </a:cubicBezTo>
                <a:lnTo>
                  <a:pt x="239449" y="4873234"/>
                </a:lnTo>
                <a:lnTo>
                  <a:pt x="241273" y="4869649"/>
                </a:lnTo>
                <a:cubicBezTo>
                  <a:pt x="245365" y="4861878"/>
                  <a:pt x="243290" y="4867443"/>
                  <a:pt x="291837" y="4774791"/>
                </a:cubicBezTo>
                <a:lnTo>
                  <a:pt x="307818" y="4744219"/>
                </a:lnTo>
                <a:lnTo>
                  <a:pt x="307014" y="4743996"/>
                </a:lnTo>
                <a:lnTo>
                  <a:pt x="298826" y="4745977"/>
                </a:lnTo>
                <a:lnTo>
                  <a:pt x="256652" y="4830324"/>
                </a:lnTo>
                <a:lnTo>
                  <a:pt x="265407" y="4805675"/>
                </a:lnTo>
                <a:lnTo>
                  <a:pt x="279823" y="4774083"/>
                </a:lnTo>
                <a:lnTo>
                  <a:pt x="279978" y="4773805"/>
                </a:lnTo>
                <a:lnTo>
                  <a:pt x="296612" y="4746514"/>
                </a:lnTo>
                <a:lnTo>
                  <a:pt x="295268" y="4746839"/>
                </a:lnTo>
                <a:lnTo>
                  <a:pt x="295347" y="4746483"/>
                </a:lnTo>
                <a:lnTo>
                  <a:pt x="279978" y="4773805"/>
                </a:lnTo>
                <a:lnTo>
                  <a:pt x="279861" y="4773998"/>
                </a:lnTo>
                <a:lnTo>
                  <a:pt x="279823" y="4774083"/>
                </a:lnTo>
                <a:lnTo>
                  <a:pt x="248175" y="4830345"/>
                </a:lnTo>
                <a:cubicBezTo>
                  <a:pt x="240915" y="4842445"/>
                  <a:pt x="230253" y="4852245"/>
                  <a:pt x="222774" y="4864211"/>
                </a:cubicBezTo>
                <a:lnTo>
                  <a:pt x="214307" y="4881146"/>
                </a:lnTo>
                <a:lnTo>
                  <a:pt x="238119" y="4829707"/>
                </a:lnTo>
                <a:lnTo>
                  <a:pt x="254242" y="4799742"/>
                </a:lnTo>
                <a:lnTo>
                  <a:pt x="256641" y="4796478"/>
                </a:lnTo>
                <a:lnTo>
                  <a:pt x="257691" y="4793330"/>
                </a:lnTo>
                <a:lnTo>
                  <a:pt x="265108" y="4779545"/>
                </a:lnTo>
                <a:cubicBezTo>
                  <a:pt x="274309" y="4760120"/>
                  <a:pt x="281501" y="4739793"/>
                  <a:pt x="290508" y="4720278"/>
                </a:cubicBezTo>
                <a:lnTo>
                  <a:pt x="302585" y="4696123"/>
                </a:lnTo>
                <a:lnTo>
                  <a:pt x="301188" y="4691988"/>
                </a:lnTo>
                <a:lnTo>
                  <a:pt x="299070" y="4694594"/>
                </a:lnTo>
                <a:lnTo>
                  <a:pt x="300559" y="4690124"/>
                </a:lnTo>
                <a:lnTo>
                  <a:pt x="297367" y="4680672"/>
                </a:lnTo>
                <a:lnTo>
                  <a:pt x="296954" y="4674732"/>
                </a:lnTo>
                <a:lnTo>
                  <a:pt x="290507" y="4686411"/>
                </a:lnTo>
                <a:cubicBezTo>
                  <a:pt x="281441" y="4703031"/>
                  <a:pt x="274174" y="4720591"/>
                  <a:pt x="265108" y="4737211"/>
                </a:cubicBezTo>
                <a:lnTo>
                  <a:pt x="244789" y="4771077"/>
                </a:lnTo>
                <a:lnTo>
                  <a:pt x="248174" y="4762611"/>
                </a:lnTo>
                <a:lnTo>
                  <a:pt x="255375" y="4744948"/>
                </a:lnTo>
                <a:lnTo>
                  <a:pt x="269474" y="4724455"/>
                </a:lnTo>
                <a:cubicBezTo>
                  <a:pt x="274317" y="4713286"/>
                  <a:pt x="273472" y="4703549"/>
                  <a:pt x="290508" y="4669478"/>
                </a:cubicBezTo>
                <a:lnTo>
                  <a:pt x="294393" y="4663004"/>
                </a:lnTo>
                <a:lnTo>
                  <a:pt x="296107" y="4662521"/>
                </a:lnTo>
                <a:lnTo>
                  <a:pt x="296019" y="4661254"/>
                </a:lnTo>
                <a:lnTo>
                  <a:pt x="295873" y="4660537"/>
                </a:lnTo>
                <a:lnTo>
                  <a:pt x="294393" y="4663004"/>
                </a:lnTo>
                <a:lnTo>
                  <a:pt x="293517" y="4663250"/>
                </a:lnTo>
                <a:cubicBezTo>
                  <a:pt x="290325" y="4664819"/>
                  <a:pt x="285776" y="4671523"/>
                  <a:pt x="269180" y="4711080"/>
                </a:cubicBezTo>
                <a:lnTo>
                  <a:pt x="255375" y="4744948"/>
                </a:lnTo>
                <a:lnTo>
                  <a:pt x="254994" y="4745500"/>
                </a:lnTo>
                <a:lnTo>
                  <a:pt x="249518" y="4751458"/>
                </a:lnTo>
                <a:lnTo>
                  <a:pt x="265108" y="4720278"/>
                </a:lnTo>
                <a:cubicBezTo>
                  <a:pt x="271281" y="4706390"/>
                  <a:pt x="275752" y="4691781"/>
                  <a:pt x="282042" y="4677945"/>
                </a:cubicBezTo>
                <a:lnTo>
                  <a:pt x="294385" y="4653258"/>
                </a:lnTo>
                <a:lnTo>
                  <a:pt x="292869" y="4645840"/>
                </a:lnTo>
                <a:lnTo>
                  <a:pt x="291667" y="4640615"/>
                </a:lnTo>
                <a:lnTo>
                  <a:pt x="284093" y="4654576"/>
                </a:lnTo>
                <a:cubicBezTo>
                  <a:pt x="258560" y="4702158"/>
                  <a:pt x="291366" y="4646275"/>
                  <a:pt x="256642" y="4728745"/>
                </a:cubicBezTo>
                <a:lnTo>
                  <a:pt x="242771" y="4758798"/>
                </a:lnTo>
                <a:lnTo>
                  <a:pt x="239031" y="4762865"/>
                </a:lnTo>
                <a:cubicBezTo>
                  <a:pt x="232373" y="4769816"/>
                  <a:pt x="224255" y="4778064"/>
                  <a:pt x="214308" y="4788011"/>
                </a:cubicBezTo>
                <a:cubicBezTo>
                  <a:pt x="211152" y="4791167"/>
                  <a:pt x="212272" y="4786812"/>
                  <a:pt x="214677" y="4780671"/>
                </a:cubicBezTo>
                <a:lnTo>
                  <a:pt x="218588" y="4771949"/>
                </a:lnTo>
                <a:lnTo>
                  <a:pt x="220121" y="4772261"/>
                </a:lnTo>
                <a:cubicBezTo>
                  <a:pt x="226292" y="4769834"/>
                  <a:pt x="233358" y="4758378"/>
                  <a:pt x="239707" y="4754145"/>
                </a:cubicBezTo>
                <a:lnTo>
                  <a:pt x="275831" y="4664429"/>
                </a:lnTo>
                <a:lnTo>
                  <a:pt x="279557" y="4656098"/>
                </a:lnTo>
                <a:lnTo>
                  <a:pt x="291527" y="4632535"/>
                </a:lnTo>
                <a:lnTo>
                  <a:pt x="292099" y="4628046"/>
                </a:lnTo>
                <a:lnTo>
                  <a:pt x="279557" y="4656098"/>
                </a:lnTo>
                <a:lnTo>
                  <a:pt x="277773" y="4659611"/>
                </a:lnTo>
                <a:lnTo>
                  <a:pt x="275831" y="4664429"/>
                </a:lnTo>
                <a:lnTo>
                  <a:pt x="273575" y="4669478"/>
                </a:lnTo>
                <a:cubicBezTo>
                  <a:pt x="265108" y="4683589"/>
                  <a:pt x="255533" y="4697092"/>
                  <a:pt x="248174" y="4711811"/>
                </a:cubicBezTo>
                <a:cubicBezTo>
                  <a:pt x="244183" y="4719793"/>
                  <a:pt x="243698" y="4729229"/>
                  <a:pt x="239707" y="4737211"/>
                </a:cubicBezTo>
                <a:cubicBezTo>
                  <a:pt x="235157" y="4746312"/>
                  <a:pt x="227325" y="4753510"/>
                  <a:pt x="222774" y="4762611"/>
                </a:cubicBezTo>
                <a:lnTo>
                  <a:pt x="218588" y="4771949"/>
                </a:lnTo>
                <a:lnTo>
                  <a:pt x="214307" y="4771078"/>
                </a:lnTo>
                <a:cubicBezTo>
                  <a:pt x="206079" y="4762851"/>
                  <a:pt x="219952" y="4748501"/>
                  <a:pt x="222775" y="4737211"/>
                </a:cubicBezTo>
                <a:cubicBezTo>
                  <a:pt x="225835" y="4724967"/>
                  <a:pt x="231816" y="4713835"/>
                  <a:pt x="238275" y="4702862"/>
                </a:cubicBezTo>
                <a:lnTo>
                  <a:pt x="241206" y="4697535"/>
                </a:lnTo>
                <a:lnTo>
                  <a:pt x="237032" y="4696472"/>
                </a:lnTo>
                <a:cubicBezTo>
                  <a:pt x="224935" y="4685231"/>
                  <a:pt x="242318" y="4663870"/>
                  <a:pt x="244962" y="4647570"/>
                </a:cubicBezTo>
                <a:cubicBezTo>
                  <a:pt x="248055" y="4628495"/>
                  <a:pt x="254460" y="4609974"/>
                  <a:pt x="256490" y="4590758"/>
                </a:cubicBezTo>
                <a:cubicBezTo>
                  <a:pt x="257099" y="4584996"/>
                  <a:pt x="251095" y="4601072"/>
                  <a:pt x="249293" y="4606578"/>
                </a:cubicBezTo>
                <a:cubicBezTo>
                  <a:pt x="245123" y="4619316"/>
                  <a:pt x="243784" y="4648011"/>
                  <a:pt x="227699" y="4654037"/>
                </a:cubicBezTo>
                <a:cubicBezTo>
                  <a:pt x="224666" y="4655172"/>
                  <a:pt x="223953" y="4651846"/>
                  <a:pt x="224266" y="4647472"/>
                </a:cubicBezTo>
                <a:lnTo>
                  <a:pt x="225841" y="4640029"/>
                </a:lnTo>
                <a:lnTo>
                  <a:pt x="230059" y="4635734"/>
                </a:lnTo>
                <a:cubicBezTo>
                  <a:pt x="232871" y="4633925"/>
                  <a:pt x="235977" y="4632343"/>
                  <a:pt x="238495" y="4630307"/>
                </a:cubicBezTo>
                <a:cubicBezTo>
                  <a:pt x="240176" y="4623115"/>
                  <a:pt x="250454" y="4606143"/>
                  <a:pt x="243538" y="4608733"/>
                </a:cubicBezTo>
                <a:cubicBezTo>
                  <a:pt x="233948" y="4612325"/>
                  <a:pt x="230366" y="4624950"/>
                  <a:pt x="226986" y="4634619"/>
                </a:cubicBezTo>
                <a:lnTo>
                  <a:pt x="225841" y="4640029"/>
                </a:lnTo>
                <a:lnTo>
                  <a:pt x="223388" y="4642527"/>
                </a:lnTo>
                <a:cubicBezTo>
                  <a:pt x="220705" y="4648423"/>
                  <a:pt x="223862" y="4655473"/>
                  <a:pt x="224099" y="4661946"/>
                </a:cubicBezTo>
                <a:cubicBezTo>
                  <a:pt x="224369" y="4669326"/>
                  <a:pt x="220737" y="4676328"/>
                  <a:pt x="219057" y="4683520"/>
                </a:cubicBezTo>
                <a:lnTo>
                  <a:pt x="212389" y="4712044"/>
                </a:lnTo>
                <a:lnTo>
                  <a:pt x="211858" y="4699339"/>
                </a:lnTo>
                <a:lnTo>
                  <a:pt x="200952" y="4716397"/>
                </a:lnTo>
                <a:lnTo>
                  <a:pt x="200879" y="4711935"/>
                </a:lnTo>
                <a:cubicBezTo>
                  <a:pt x="200541" y="4699111"/>
                  <a:pt x="198996" y="4686979"/>
                  <a:pt x="189552" y="4727380"/>
                </a:cubicBezTo>
                <a:cubicBezTo>
                  <a:pt x="188816" y="4730534"/>
                  <a:pt x="187478" y="4735956"/>
                  <a:pt x="187080" y="4740306"/>
                </a:cubicBezTo>
                <a:lnTo>
                  <a:pt x="187257" y="4743358"/>
                </a:lnTo>
                <a:lnTo>
                  <a:pt x="185860" y="4745988"/>
                </a:lnTo>
                <a:cubicBezTo>
                  <a:pt x="184269" y="4751232"/>
                  <a:pt x="183907" y="4759023"/>
                  <a:pt x="178024" y="4784191"/>
                </a:cubicBezTo>
                <a:cubicBezTo>
                  <a:pt x="173707" y="4790183"/>
                  <a:pt x="170482" y="4807194"/>
                  <a:pt x="165072" y="4802167"/>
                </a:cubicBezTo>
                <a:cubicBezTo>
                  <a:pt x="163394" y="4800608"/>
                  <a:pt x="162676" y="4798689"/>
                  <a:pt x="162557" y="4796547"/>
                </a:cubicBezTo>
                <a:lnTo>
                  <a:pt x="162571" y="4796451"/>
                </a:lnTo>
                <a:lnTo>
                  <a:pt x="162917" y="4796413"/>
                </a:lnTo>
                <a:cubicBezTo>
                  <a:pt x="171534" y="4782935"/>
                  <a:pt x="173476" y="4766210"/>
                  <a:pt x="178756" y="4751109"/>
                </a:cubicBezTo>
                <a:cubicBezTo>
                  <a:pt x="178518" y="4744636"/>
                  <a:pt x="180727" y="4725795"/>
                  <a:pt x="178044" y="4731691"/>
                </a:cubicBezTo>
                <a:cubicBezTo>
                  <a:pt x="171927" y="4745136"/>
                  <a:pt x="169511" y="4760150"/>
                  <a:pt x="167959" y="4774839"/>
                </a:cubicBezTo>
                <a:cubicBezTo>
                  <a:pt x="167478" y="4779393"/>
                  <a:pt x="165079" y="4784666"/>
                  <a:pt x="163638" y="4789580"/>
                </a:cubicBezTo>
                <a:lnTo>
                  <a:pt x="162571" y="4796451"/>
                </a:lnTo>
                <a:lnTo>
                  <a:pt x="161304" y="4796591"/>
                </a:lnTo>
                <a:cubicBezTo>
                  <a:pt x="160563" y="4793414"/>
                  <a:pt x="162049" y="4781849"/>
                  <a:pt x="162205" y="4776994"/>
                </a:cubicBezTo>
                <a:lnTo>
                  <a:pt x="164380" y="4730247"/>
                </a:lnTo>
                <a:cubicBezTo>
                  <a:pt x="165117" y="4727093"/>
                  <a:pt x="165610" y="4720765"/>
                  <a:pt x="165583" y="4715961"/>
                </a:cubicBezTo>
                <a:lnTo>
                  <a:pt x="165235" y="4711863"/>
                </a:lnTo>
                <a:lnTo>
                  <a:pt x="166554" y="4683500"/>
                </a:lnTo>
                <a:cubicBezTo>
                  <a:pt x="166483" y="4676115"/>
                  <a:pt x="162289" y="4697729"/>
                  <a:pt x="161512" y="4705073"/>
                </a:cubicBezTo>
                <a:lnTo>
                  <a:pt x="161973" y="4717661"/>
                </a:lnTo>
                <a:lnTo>
                  <a:pt x="159381" y="4728119"/>
                </a:lnTo>
                <a:cubicBezTo>
                  <a:pt x="158647" y="4734102"/>
                  <a:pt x="158263" y="4740193"/>
                  <a:pt x="157182" y="4746066"/>
                </a:cubicBezTo>
                <a:cubicBezTo>
                  <a:pt x="150947" y="4752776"/>
                  <a:pt x="147054" y="4762984"/>
                  <a:pt x="138475" y="4766197"/>
                </a:cubicBezTo>
                <a:lnTo>
                  <a:pt x="139588" y="4761571"/>
                </a:lnTo>
                <a:lnTo>
                  <a:pt x="139811" y="4761209"/>
                </a:lnTo>
                <a:cubicBezTo>
                  <a:pt x="142213" y="4757721"/>
                  <a:pt x="145369" y="4753257"/>
                  <a:pt x="145673" y="4750378"/>
                </a:cubicBezTo>
                <a:cubicBezTo>
                  <a:pt x="146560" y="4741978"/>
                  <a:pt x="143115" y="4733644"/>
                  <a:pt x="142806" y="4725205"/>
                </a:cubicBezTo>
                <a:cubicBezTo>
                  <a:pt x="142402" y="4714182"/>
                  <a:pt x="147407" y="4702450"/>
                  <a:pt x="143538" y="4692121"/>
                </a:cubicBezTo>
                <a:cubicBezTo>
                  <a:pt x="141506" y="4686695"/>
                  <a:pt x="136342" y="4702147"/>
                  <a:pt x="136339" y="4707941"/>
                </a:cubicBezTo>
                <a:cubicBezTo>
                  <a:pt x="136334" y="4720401"/>
                  <a:pt x="141125" y="4732396"/>
                  <a:pt x="143518" y="4744623"/>
                </a:cubicBezTo>
                <a:cubicBezTo>
                  <a:pt x="143518" y="4744623"/>
                  <a:pt x="142735" y="4748233"/>
                  <a:pt x="141714" y="4752735"/>
                </a:cubicBezTo>
                <a:lnTo>
                  <a:pt x="139588" y="4761571"/>
                </a:lnTo>
                <a:lnTo>
                  <a:pt x="137225" y="4765393"/>
                </a:lnTo>
                <a:cubicBezTo>
                  <a:pt x="136852" y="4766330"/>
                  <a:pt x="137119" y="4766705"/>
                  <a:pt x="138475" y="4766197"/>
                </a:cubicBezTo>
                <a:cubicBezTo>
                  <a:pt x="131263" y="4793107"/>
                  <a:pt x="123592" y="4819892"/>
                  <a:pt x="116150" y="4846739"/>
                </a:cubicBezTo>
                <a:cubicBezTo>
                  <a:pt x="111831" y="4852731"/>
                  <a:pt x="110541" y="4865489"/>
                  <a:pt x="103197" y="4864714"/>
                </a:cubicBezTo>
                <a:cubicBezTo>
                  <a:pt x="96756" y="4864033"/>
                  <a:pt x="102722" y="4851767"/>
                  <a:pt x="102485" y="4845294"/>
                </a:cubicBezTo>
                <a:cubicBezTo>
                  <a:pt x="102215" y="4837914"/>
                  <a:pt x="105848" y="4830912"/>
                  <a:pt x="107528" y="4823721"/>
                </a:cubicBezTo>
                <a:lnTo>
                  <a:pt x="112570" y="4802146"/>
                </a:lnTo>
                <a:cubicBezTo>
                  <a:pt x="109208" y="4816529"/>
                  <a:pt x="106640" y="4831120"/>
                  <a:pt x="102485" y="4845294"/>
                </a:cubicBezTo>
                <a:cubicBezTo>
                  <a:pt x="100856" y="4850854"/>
                  <a:pt x="96606" y="4855473"/>
                  <a:pt x="95287" y="4861114"/>
                </a:cubicBezTo>
                <a:cubicBezTo>
                  <a:pt x="91124" y="4878925"/>
                  <a:pt x="82359" y="4954851"/>
                  <a:pt x="66476" y="4976894"/>
                </a:cubicBezTo>
                <a:cubicBezTo>
                  <a:pt x="61120" y="4984325"/>
                  <a:pt x="69360" y="4958727"/>
                  <a:pt x="69362" y="4949566"/>
                </a:cubicBezTo>
                <a:cubicBezTo>
                  <a:pt x="69365" y="4941120"/>
                  <a:pt x="67451" y="4932784"/>
                  <a:pt x="66495" y="4924393"/>
                </a:cubicBezTo>
                <a:lnTo>
                  <a:pt x="72981" y="4889155"/>
                </a:lnTo>
                <a:cubicBezTo>
                  <a:pt x="74554" y="4880608"/>
                  <a:pt x="80180" y="4873336"/>
                  <a:pt x="83778" y="4865425"/>
                </a:cubicBezTo>
                <a:cubicBezTo>
                  <a:pt x="89777" y="4852242"/>
                  <a:pt x="96476" y="4839356"/>
                  <a:pt x="101773" y="4825876"/>
                </a:cubicBezTo>
                <a:cubicBezTo>
                  <a:pt x="125263" y="4766099"/>
                  <a:pt x="106770" y="4811078"/>
                  <a:pt x="116901" y="4761154"/>
                </a:cubicBezTo>
                <a:cubicBezTo>
                  <a:pt x="129997" y="4696614"/>
                  <a:pt x="123400" y="4754545"/>
                  <a:pt x="126448" y="4723642"/>
                </a:cubicBezTo>
                <a:lnTo>
                  <a:pt x="126474" y="4723392"/>
                </a:lnTo>
                <a:lnTo>
                  <a:pt x="133812" y="4711938"/>
                </a:lnTo>
                <a:cubicBezTo>
                  <a:pt x="137146" y="4703690"/>
                  <a:pt x="139405" y="4694829"/>
                  <a:pt x="141382" y="4686368"/>
                </a:cubicBezTo>
                <a:cubicBezTo>
                  <a:pt x="143063" y="4679176"/>
                  <a:pt x="149990" y="4658327"/>
                  <a:pt x="146425" y="4664793"/>
                </a:cubicBezTo>
                <a:cubicBezTo>
                  <a:pt x="134679" y="4686102"/>
                  <a:pt x="125001" y="4706919"/>
                  <a:pt x="116889" y="4728268"/>
                </a:cubicBezTo>
                <a:lnTo>
                  <a:pt x="115387" y="4733241"/>
                </a:lnTo>
                <a:lnTo>
                  <a:pt x="112774" y="4730226"/>
                </a:lnTo>
                <a:cubicBezTo>
                  <a:pt x="110590" y="4726648"/>
                  <a:pt x="108704" y="4721751"/>
                  <a:pt x="107568" y="4718718"/>
                </a:cubicBezTo>
                <a:cubicBezTo>
                  <a:pt x="105296" y="4712653"/>
                  <a:pt x="107094" y="4705773"/>
                  <a:pt x="106857" y="4699300"/>
                </a:cubicBezTo>
                <a:lnTo>
                  <a:pt x="114054" y="4683480"/>
                </a:lnTo>
                <a:lnTo>
                  <a:pt x="146445" y="4612291"/>
                </a:lnTo>
                <a:cubicBezTo>
                  <a:pt x="115178" y="4645937"/>
                  <a:pt x="129854" y="4634401"/>
                  <a:pt x="142134" y="4600783"/>
                </a:cubicBezTo>
                <a:cubicBezTo>
                  <a:pt x="144668" y="4593846"/>
                  <a:pt x="153898" y="4582267"/>
                  <a:pt x="147176" y="4579209"/>
                </a:cubicBezTo>
                <a:lnTo>
                  <a:pt x="141752" y="4582314"/>
                </a:lnTo>
                <a:lnTo>
                  <a:pt x="141419" y="4581412"/>
                </a:lnTo>
                <a:lnTo>
                  <a:pt x="141423" y="4581364"/>
                </a:lnTo>
                <a:lnTo>
                  <a:pt x="139168" y="4572900"/>
                </a:lnTo>
                <a:lnTo>
                  <a:pt x="138555" y="4556191"/>
                </a:lnTo>
                <a:cubicBezTo>
                  <a:pt x="141940" y="4553107"/>
                  <a:pt x="146495" y="4553588"/>
                  <a:pt x="151343" y="4554961"/>
                </a:cubicBezTo>
                <a:lnTo>
                  <a:pt x="156138" y="4556319"/>
                </a:lnTo>
                <a:lnTo>
                  <a:pt x="156656" y="4566990"/>
                </a:lnTo>
                <a:cubicBezTo>
                  <a:pt x="158768" y="4598982"/>
                  <a:pt x="161962" y="4575856"/>
                  <a:pt x="165883" y="4559079"/>
                </a:cubicBezTo>
                <a:lnTo>
                  <a:pt x="156138" y="4556319"/>
                </a:lnTo>
                <a:lnTo>
                  <a:pt x="155818" y="4549725"/>
                </a:lnTo>
                <a:cubicBezTo>
                  <a:pt x="155482" y="4540571"/>
                  <a:pt x="158702" y="4531557"/>
                  <a:pt x="158706" y="4522397"/>
                </a:cubicBezTo>
                <a:lnTo>
                  <a:pt x="156439" y="4502497"/>
                </a:lnTo>
                <a:lnTo>
                  <a:pt x="163748" y="4500823"/>
                </a:lnTo>
                <a:cubicBezTo>
                  <a:pt x="168158" y="4496078"/>
                  <a:pt x="168932" y="4484088"/>
                  <a:pt x="163037" y="4481404"/>
                </a:cubicBezTo>
                <a:lnTo>
                  <a:pt x="155838" y="4497224"/>
                </a:lnTo>
                <a:lnTo>
                  <a:pt x="156439" y="4502497"/>
                </a:lnTo>
                <a:lnTo>
                  <a:pt x="154812" y="4502870"/>
                </a:lnTo>
                <a:lnTo>
                  <a:pt x="147464" y="4501934"/>
                </a:lnTo>
                <a:lnTo>
                  <a:pt x="148658" y="4495410"/>
                </a:lnTo>
                <a:cubicBezTo>
                  <a:pt x="149247" y="4491448"/>
                  <a:pt x="148994" y="4488211"/>
                  <a:pt x="145773" y="4487871"/>
                </a:cubicBezTo>
                <a:lnTo>
                  <a:pt x="143780" y="4489561"/>
                </a:lnTo>
                <a:lnTo>
                  <a:pt x="143664" y="4486974"/>
                </a:lnTo>
                <a:cubicBezTo>
                  <a:pt x="143324" y="4478884"/>
                  <a:pt x="142968" y="4469175"/>
                  <a:pt x="142906" y="4462698"/>
                </a:cubicBezTo>
                <a:lnTo>
                  <a:pt x="143067" y="4455410"/>
                </a:lnTo>
                <a:lnTo>
                  <a:pt x="150104" y="4446878"/>
                </a:lnTo>
                <a:lnTo>
                  <a:pt x="143512" y="4435295"/>
                </a:lnTo>
                <a:lnTo>
                  <a:pt x="143638" y="4429615"/>
                </a:lnTo>
                <a:cubicBezTo>
                  <a:pt x="143641" y="4423137"/>
                  <a:pt x="142923" y="4416673"/>
                  <a:pt x="142926" y="4410197"/>
                </a:cubicBezTo>
                <a:cubicBezTo>
                  <a:pt x="142947" y="4355265"/>
                  <a:pt x="144184" y="4390013"/>
                  <a:pt x="143409" y="4370030"/>
                </a:cubicBezTo>
                <a:lnTo>
                  <a:pt x="143082" y="4361329"/>
                </a:lnTo>
                <a:lnTo>
                  <a:pt x="147735" y="4359235"/>
                </a:lnTo>
                <a:cubicBezTo>
                  <a:pt x="162041" y="4352801"/>
                  <a:pt x="175708" y="4345495"/>
                  <a:pt x="186826" y="4334697"/>
                </a:cubicBezTo>
                <a:cubicBezTo>
                  <a:pt x="194318" y="4327421"/>
                  <a:pt x="185466" y="4313551"/>
                  <a:pt x="181802" y="4303769"/>
                </a:cubicBezTo>
                <a:cubicBezTo>
                  <a:pt x="179571" y="4297812"/>
                  <a:pt x="174295" y="4292435"/>
                  <a:pt x="168440" y="4287728"/>
                </a:cubicBezTo>
                <a:lnTo>
                  <a:pt x="162230" y="4283294"/>
                </a:lnTo>
                <a:lnTo>
                  <a:pt x="165283" y="4273599"/>
                </a:lnTo>
                <a:cubicBezTo>
                  <a:pt x="170451" y="4256748"/>
                  <a:pt x="178315" y="4227736"/>
                  <a:pt x="171046" y="4222496"/>
                </a:cubicBezTo>
                <a:cubicBezTo>
                  <a:pt x="163615" y="4217142"/>
                  <a:pt x="158575" y="4235917"/>
                  <a:pt x="152340" y="4242627"/>
                </a:cubicBezTo>
                <a:cubicBezTo>
                  <a:pt x="153349" y="4233071"/>
                  <a:pt x="166936" y="4181296"/>
                  <a:pt x="151627" y="4223208"/>
                </a:cubicBezTo>
                <a:lnTo>
                  <a:pt x="146290" y="4239513"/>
                </a:lnTo>
                <a:lnTo>
                  <a:pt x="138378" y="4230412"/>
                </a:lnTo>
                <a:cubicBezTo>
                  <a:pt x="134052" y="4225891"/>
                  <a:pt x="128689" y="4220649"/>
                  <a:pt x="122144" y="4214567"/>
                </a:cubicBezTo>
                <a:cubicBezTo>
                  <a:pt x="120022" y="4212595"/>
                  <a:pt x="118630" y="4215160"/>
                  <a:pt x="117565" y="4218912"/>
                </a:cubicBezTo>
                <a:lnTo>
                  <a:pt x="116120" y="4225241"/>
                </a:lnTo>
                <a:lnTo>
                  <a:pt x="115266" y="4220710"/>
                </a:lnTo>
                <a:lnTo>
                  <a:pt x="114649" y="4218032"/>
                </a:lnTo>
                <a:lnTo>
                  <a:pt x="114496" y="4215215"/>
                </a:lnTo>
                <a:cubicBezTo>
                  <a:pt x="114341" y="4212585"/>
                  <a:pt x="114234" y="4210968"/>
                  <a:pt x="114234" y="4210968"/>
                </a:cubicBezTo>
                <a:cubicBezTo>
                  <a:pt x="110784" y="4201759"/>
                  <a:pt x="110716" y="4201334"/>
                  <a:pt x="112172" y="4207290"/>
                </a:cubicBezTo>
                <a:lnTo>
                  <a:pt x="114649" y="4218032"/>
                </a:lnTo>
                <a:lnTo>
                  <a:pt x="115053" y="4225530"/>
                </a:lnTo>
                <a:lnTo>
                  <a:pt x="115152" y="4229483"/>
                </a:lnTo>
                <a:lnTo>
                  <a:pt x="114945" y="4230386"/>
                </a:lnTo>
                <a:cubicBezTo>
                  <a:pt x="110791" y="4244561"/>
                  <a:pt x="109014" y="4259360"/>
                  <a:pt x="104860" y="4273534"/>
                </a:cubicBezTo>
                <a:lnTo>
                  <a:pt x="101483" y="4279353"/>
                </a:lnTo>
                <a:lnTo>
                  <a:pt x="102705" y="4267780"/>
                </a:lnTo>
                <a:cubicBezTo>
                  <a:pt x="102712" y="4252466"/>
                  <a:pt x="93912" y="4209268"/>
                  <a:pt x="90505" y="4200171"/>
                </a:cubicBezTo>
                <a:cubicBezTo>
                  <a:pt x="88233" y="4194105"/>
                  <a:pt x="84179" y="4187745"/>
                  <a:pt x="78284" y="4185063"/>
                </a:cubicBezTo>
                <a:cubicBezTo>
                  <a:pt x="72387" y="4182381"/>
                  <a:pt x="65339" y="4185538"/>
                  <a:pt x="58865" y="4185776"/>
                </a:cubicBezTo>
                <a:cubicBezTo>
                  <a:pt x="58749" y="4191033"/>
                  <a:pt x="58123" y="4202499"/>
                  <a:pt x="58105" y="4214200"/>
                </a:cubicBezTo>
                <a:lnTo>
                  <a:pt x="58231" y="4217932"/>
                </a:lnTo>
                <a:lnTo>
                  <a:pt x="53803" y="4259850"/>
                </a:lnTo>
                <a:lnTo>
                  <a:pt x="52926" y="4287901"/>
                </a:lnTo>
                <a:lnTo>
                  <a:pt x="48028" y="4314507"/>
                </a:lnTo>
                <a:cubicBezTo>
                  <a:pt x="28959" y="4448891"/>
                  <a:pt x="54902" y="4275596"/>
                  <a:pt x="42966" y="4388582"/>
                </a:cubicBezTo>
                <a:cubicBezTo>
                  <a:pt x="41711" y="4400460"/>
                  <a:pt x="37733" y="4411943"/>
                  <a:pt x="36480" y="4423820"/>
                </a:cubicBezTo>
                <a:lnTo>
                  <a:pt x="35756" y="4456550"/>
                </a:lnTo>
                <a:lnTo>
                  <a:pt x="35739" y="4456650"/>
                </a:lnTo>
                <a:lnTo>
                  <a:pt x="35749" y="4456850"/>
                </a:lnTo>
                <a:lnTo>
                  <a:pt x="35748" y="4456903"/>
                </a:lnTo>
                <a:cubicBezTo>
                  <a:pt x="34265" y="4481662"/>
                  <a:pt x="31052" y="4494058"/>
                  <a:pt x="26373" y="4519470"/>
                </a:cubicBezTo>
                <a:cubicBezTo>
                  <a:pt x="22856" y="4538580"/>
                  <a:pt x="24950" y="4480632"/>
                  <a:pt x="24239" y="4461214"/>
                </a:cubicBezTo>
                <a:cubicBezTo>
                  <a:pt x="25920" y="4454022"/>
                  <a:pt x="28100" y="4446930"/>
                  <a:pt x="29281" y="4439639"/>
                </a:cubicBezTo>
                <a:cubicBezTo>
                  <a:pt x="32986" y="4416797"/>
                  <a:pt x="32378" y="4402859"/>
                  <a:pt x="32900" y="4379229"/>
                </a:cubicBezTo>
                <a:cubicBezTo>
                  <a:pt x="33428" y="4355348"/>
                  <a:pt x="42209" y="4332358"/>
                  <a:pt x="45873" y="4308753"/>
                </a:cubicBezTo>
                <a:cubicBezTo>
                  <a:pt x="50497" y="4278965"/>
                  <a:pt x="53150" y="4228284"/>
                  <a:pt x="51667" y="4201594"/>
                </a:cubicBezTo>
                <a:lnTo>
                  <a:pt x="49275" y="4189367"/>
                </a:lnTo>
                <a:lnTo>
                  <a:pt x="48800" y="4176422"/>
                </a:lnTo>
                <a:lnTo>
                  <a:pt x="48079" y="4183254"/>
                </a:lnTo>
                <a:lnTo>
                  <a:pt x="44490" y="4164913"/>
                </a:lnTo>
                <a:lnTo>
                  <a:pt x="41958" y="4201950"/>
                </a:lnTo>
                <a:lnTo>
                  <a:pt x="41602" y="4192242"/>
                </a:lnTo>
                <a:cubicBezTo>
                  <a:pt x="41606" y="4181210"/>
                  <a:pt x="44844" y="4148417"/>
                  <a:pt x="42334" y="4159158"/>
                </a:cubicBezTo>
                <a:cubicBezTo>
                  <a:pt x="39351" y="4171920"/>
                  <a:pt x="37651" y="4194556"/>
                  <a:pt x="36372" y="4217065"/>
                </a:cubicBezTo>
                <a:lnTo>
                  <a:pt x="35009" y="4242913"/>
                </a:lnTo>
                <a:lnTo>
                  <a:pt x="32229" y="4254808"/>
                </a:lnTo>
                <a:cubicBezTo>
                  <a:pt x="30144" y="4263727"/>
                  <a:pt x="30304" y="4273027"/>
                  <a:pt x="29342" y="4282136"/>
                </a:cubicBezTo>
                <a:lnTo>
                  <a:pt x="26455" y="4309464"/>
                </a:lnTo>
                <a:lnTo>
                  <a:pt x="26386" y="4310427"/>
                </a:lnTo>
                <a:lnTo>
                  <a:pt x="25649" y="4314895"/>
                </a:lnTo>
                <a:lnTo>
                  <a:pt x="25605" y="4321578"/>
                </a:lnTo>
                <a:lnTo>
                  <a:pt x="24526" y="4336964"/>
                </a:lnTo>
                <a:cubicBezTo>
                  <a:pt x="23883" y="4346130"/>
                  <a:pt x="22920" y="4355239"/>
                  <a:pt x="20679" y="4364121"/>
                </a:cubicBezTo>
                <a:cubicBezTo>
                  <a:pt x="17137" y="4378164"/>
                  <a:pt x="8684" y="4390487"/>
                  <a:pt x="2685" y="4403670"/>
                </a:cubicBezTo>
                <a:cubicBezTo>
                  <a:pt x="-2680" y="4415461"/>
                  <a:pt x="1736" y="4377779"/>
                  <a:pt x="1261" y="4364833"/>
                </a:cubicBezTo>
                <a:cubicBezTo>
                  <a:pt x="591" y="4346525"/>
                  <a:pt x="5111" y="4328395"/>
                  <a:pt x="7035" y="4310176"/>
                </a:cubicBezTo>
                <a:cubicBezTo>
                  <a:pt x="10505" y="4277331"/>
                  <a:pt x="17609" y="4244973"/>
                  <a:pt x="22896" y="4212371"/>
                </a:cubicBezTo>
                <a:cubicBezTo>
                  <a:pt x="25095" y="4198808"/>
                  <a:pt x="25782" y="4185044"/>
                  <a:pt x="27227" y="4171379"/>
                </a:cubicBezTo>
                <a:cubicBezTo>
                  <a:pt x="30113" y="4144051"/>
                  <a:pt x="32433" y="4116657"/>
                  <a:pt x="35887" y="4089394"/>
                </a:cubicBezTo>
                <a:cubicBezTo>
                  <a:pt x="37964" y="4073011"/>
                  <a:pt x="42082" y="4056913"/>
                  <a:pt x="43817" y="4040491"/>
                </a:cubicBezTo>
                <a:cubicBezTo>
                  <a:pt x="45456" y="4024979"/>
                  <a:pt x="45268" y="4009327"/>
                  <a:pt x="45993" y="3993745"/>
                </a:cubicBezTo>
                <a:cubicBezTo>
                  <a:pt x="45993" y="3993741"/>
                  <a:pt x="58964" y="3923272"/>
                  <a:pt x="58965" y="3923269"/>
                </a:cubicBezTo>
                <a:lnTo>
                  <a:pt x="64534" y="3887032"/>
                </a:lnTo>
                <a:lnTo>
                  <a:pt x="70366" y="3876732"/>
                </a:lnTo>
                <a:cubicBezTo>
                  <a:pt x="71815" y="3873970"/>
                  <a:pt x="72650" y="3872210"/>
                  <a:pt x="72650" y="3872210"/>
                </a:cubicBezTo>
                <a:cubicBezTo>
                  <a:pt x="73638" y="3862848"/>
                  <a:pt x="74306" y="3856106"/>
                  <a:pt x="74751" y="3851342"/>
                </a:cubicBezTo>
                <a:lnTo>
                  <a:pt x="75199" y="3846124"/>
                </a:lnTo>
                <a:lnTo>
                  <a:pt x="75536" y="3844883"/>
                </a:lnTo>
                <a:lnTo>
                  <a:pt x="75575" y="3844864"/>
                </a:lnTo>
                <a:lnTo>
                  <a:pt x="75964" y="3847881"/>
                </a:lnTo>
                <a:cubicBezTo>
                  <a:pt x="76260" y="3848635"/>
                  <a:pt x="76741" y="3848792"/>
                  <a:pt x="77507" y="3847707"/>
                </a:cubicBezTo>
                <a:lnTo>
                  <a:pt x="79556" y="3842906"/>
                </a:lnTo>
                <a:lnTo>
                  <a:pt x="85038" y="3840212"/>
                </a:lnTo>
                <a:cubicBezTo>
                  <a:pt x="89152" y="3840070"/>
                  <a:pt x="93336" y="3841365"/>
                  <a:pt x="94955" y="3844170"/>
                </a:cubicBezTo>
                <a:lnTo>
                  <a:pt x="95771" y="3851447"/>
                </a:lnTo>
                <a:lnTo>
                  <a:pt x="94163" y="3860221"/>
                </a:lnTo>
                <a:cubicBezTo>
                  <a:pt x="87162" y="3898659"/>
                  <a:pt x="100391" y="3827573"/>
                  <a:pt x="81983" y="3914647"/>
                </a:cubicBezTo>
                <a:cubicBezTo>
                  <a:pt x="79513" y="3926332"/>
                  <a:pt x="78478" y="3938320"/>
                  <a:pt x="75496" y="3949885"/>
                </a:cubicBezTo>
                <a:cubicBezTo>
                  <a:pt x="72223" y="3962585"/>
                  <a:pt x="67336" y="3974814"/>
                  <a:pt x="63256" y="3987279"/>
                </a:cubicBezTo>
                <a:cubicBezTo>
                  <a:pt x="63012" y="3998306"/>
                  <a:pt x="63683" y="4009392"/>
                  <a:pt x="62525" y="4020361"/>
                </a:cubicBezTo>
                <a:cubicBezTo>
                  <a:pt x="58867" y="4054989"/>
                  <a:pt x="51742" y="4089223"/>
                  <a:pt x="48821" y="4123920"/>
                </a:cubicBezTo>
                <a:lnTo>
                  <a:pt x="51687" y="4149094"/>
                </a:lnTo>
                <a:lnTo>
                  <a:pt x="56018" y="4108101"/>
                </a:lnTo>
                <a:cubicBezTo>
                  <a:pt x="56262" y="4097074"/>
                  <a:pt x="55302" y="4085953"/>
                  <a:pt x="56749" y="4075018"/>
                </a:cubicBezTo>
                <a:cubicBezTo>
                  <a:pt x="59883" y="4051338"/>
                  <a:pt x="65397" y="4028034"/>
                  <a:pt x="69722" y="4004542"/>
                </a:cubicBezTo>
                <a:cubicBezTo>
                  <a:pt x="71884" y="3992796"/>
                  <a:pt x="74953" y="3981181"/>
                  <a:pt x="76208" y="3969303"/>
                </a:cubicBezTo>
                <a:cubicBezTo>
                  <a:pt x="78396" y="3948594"/>
                  <a:pt x="79572" y="3915842"/>
                  <a:pt x="87025" y="3893073"/>
                </a:cubicBezTo>
                <a:cubicBezTo>
                  <a:pt x="88828" y="3887567"/>
                  <a:pt x="91824" y="3882526"/>
                  <a:pt x="94223" y="3877254"/>
                </a:cubicBezTo>
                <a:cubicBezTo>
                  <a:pt x="94345" y="3871741"/>
                  <a:pt x="95907" y="3865857"/>
                  <a:pt x="96749" y="3860158"/>
                </a:cubicBezTo>
                <a:lnTo>
                  <a:pt x="95771" y="3851447"/>
                </a:lnTo>
                <a:lnTo>
                  <a:pt x="98554" y="3836261"/>
                </a:lnTo>
                <a:cubicBezTo>
                  <a:pt x="103389" y="3809996"/>
                  <a:pt x="108676" y="3783791"/>
                  <a:pt x="115125" y="3757875"/>
                </a:cubicBezTo>
                <a:cubicBezTo>
                  <a:pt x="117345" y="3748953"/>
                  <a:pt x="119151" y="3742157"/>
                  <a:pt x="120623" y="3736982"/>
                </a:cubicBezTo>
                <a:lnTo>
                  <a:pt x="121401" y="3734499"/>
                </a:lnTo>
                <a:lnTo>
                  <a:pt x="121458" y="3735014"/>
                </a:lnTo>
                <a:lnTo>
                  <a:pt x="118724" y="3749965"/>
                </a:lnTo>
                <a:lnTo>
                  <a:pt x="118162" y="3775412"/>
                </a:lnTo>
                <a:lnTo>
                  <a:pt x="112808" y="3800739"/>
                </a:lnTo>
                <a:lnTo>
                  <a:pt x="109351" y="3812532"/>
                </a:lnTo>
                <a:lnTo>
                  <a:pt x="108389" y="3821639"/>
                </a:lnTo>
                <a:lnTo>
                  <a:pt x="102865" y="3847769"/>
                </a:lnTo>
                <a:cubicBezTo>
                  <a:pt x="89048" y="3910767"/>
                  <a:pt x="92697" y="3881905"/>
                  <a:pt x="79808" y="3961394"/>
                </a:cubicBezTo>
                <a:cubicBezTo>
                  <a:pt x="78341" y="3970435"/>
                  <a:pt x="76832" y="3979562"/>
                  <a:pt x="76920" y="3988721"/>
                </a:cubicBezTo>
                <a:cubicBezTo>
                  <a:pt x="77063" y="4003632"/>
                  <a:pt x="78812" y="4018498"/>
                  <a:pt x="80499" y="4033313"/>
                </a:cubicBezTo>
                <a:cubicBezTo>
                  <a:pt x="81232" y="4039749"/>
                  <a:pt x="79486" y="4020365"/>
                  <a:pt x="79787" y="4013895"/>
                </a:cubicBezTo>
                <a:cubicBezTo>
                  <a:pt x="80214" y="4004744"/>
                  <a:pt x="81712" y="3995676"/>
                  <a:pt x="82675" y="3986566"/>
                </a:cubicBezTo>
                <a:cubicBezTo>
                  <a:pt x="99474" y="3949649"/>
                  <a:pt x="82898" y="3990496"/>
                  <a:pt x="95647" y="3916091"/>
                </a:cubicBezTo>
                <a:cubicBezTo>
                  <a:pt x="97375" y="3905996"/>
                  <a:pt x="102771" y="3896735"/>
                  <a:pt x="104288" y="3886606"/>
                </a:cubicBezTo>
                <a:cubicBezTo>
                  <a:pt x="105923" y="3875698"/>
                  <a:pt x="104268" y="3864529"/>
                  <a:pt x="105021" y="3853523"/>
                </a:cubicBezTo>
                <a:lnTo>
                  <a:pt x="108389" y="3821639"/>
                </a:lnTo>
                <a:lnTo>
                  <a:pt x="112808" y="3800739"/>
                </a:lnTo>
                <a:lnTo>
                  <a:pt x="117993" y="3783047"/>
                </a:lnTo>
                <a:lnTo>
                  <a:pt x="118162" y="3775412"/>
                </a:lnTo>
                <a:lnTo>
                  <a:pt x="119436" y="3769383"/>
                </a:lnTo>
                <a:lnTo>
                  <a:pt x="119656" y="3768547"/>
                </a:lnTo>
                <a:lnTo>
                  <a:pt x="120854" y="3810570"/>
                </a:lnTo>
                <a:cubicBezTo>
                  <a:pt x="121577" y="3814773"/>
                  <a:pt x="118941" y="3821946"/>
                  <a:pt x="123024" y="3823180"/>
                </a:cubicBezTo>
                <a:cubicBezTo>
                  <a:pt x="125065" y="3823796"/>
                  <a:pt x="126529" y="3822246"/>
                  <a:pt x="127849" y="3820155"/>
                </a:cubicBezTo>
                <a:lnTo>
                  <a:pt x="129645" y="3817307"/>
                </a:lnTo>
                <a:lnTo>
                  <a:pt x="130815" y="3823718"/>
                </a:lnTo>
                <a:cubicBezTo>
                  <a:pt x="131249" y="3825024"/>
                  <a:pt x="131680" y="3825019"/>
                  <a:pt x="132067" y="3822922"/>
                </a:cubicBezTo>
                <a:cubicBezTo>
                  <a:pt x="133636" y="3814430"/>
                  <a:pt x="136032" y="3806049"/>
                  <a:pt x="136772" y="3797445"/>
                </a:cubicBezTo>
                <a:lnTo>
                  <a:pt x="137029" y="3786721"/>
                </a:lnTo>
                <a:lnTo>
                  <a:pt x="138245" y="3798300"/>
                </a:lnTo>
                <a:cubicBezTo>
                  <a:pt x="139031" y="3804596"/>
                  <a:pt x="139878" y="3808782"/>
                  <a:pt x="140596" y="3804577"/>
                </a:cubicBezTo>
                <a:lnTo>
                  <a:pt x="144885" y="3785185"/>
                </a:lnTo>
                <a:lnTo>
                  <a:pt x="152027" y="3788693"/>
                </a:lnTo>
                <a:cubicBezTo>
                  <a:pt x="154819" y="3790065"/>
                  <a:pt x="157557" y="3790892"/>
                  <a:pt x="160079" y="3789539"/>
                </a:cubicBezTo>
                <a:cubicBezTo>
                  <a:pt x="162223" y="3788391"/>
                  <a:pt x="162491" y="3785974"/>
                  <a:pt x="162264" y="3783236"/>
                </a:cubicBezTo>
                <a:lnTo>
                  <a:pt x="161842" y="3778824"/>
                </a:lnTo>
                <a:lnTo>
                  <a:pt x="163388" y="3778585"/>
                </a:lnTo>
                <a:cubicBezTo>
                  <a:pt x="170302" y="3767005"/>
                  <a:pt x="167963" y="3751986"/>
                  <a:pt x="169489" y="3738585"/>
                </a:cubicBezTo>
                <a:lnTo>
                  <a:pt x="171284" y="3722833"/>
                </a:lnTo>
                <a:lnTo>
                  <a:pt x="176106" y="3716675"/>
                </a:lnTo>
                <a:lnTo>
                  <a:pt x="179995" y="3693873"/>
                </a:lnTo>
                <a:lnTo>
                  <a:pt x="186576" y="3682800"/>
                </a:lnTo>
                <a:cubicBezTo>
                  <a:pt x="188856" y="3674650"/>
                  <a:pt x="189723" y="3665965"/>
                  <a:pt x="190736" y="3658329"/>
                </a:cubicBezTo>
                <a:lnTo>
                  <a:pt x="197776" y="3603688"/>
                </a:lnTo>
                <a:lnTo>
                  <a:pt x="198234" y="3603810"/>
                </a:lnTo>
                <a:cubicBezTo>
                  <a:pt x="201998" y="3601792"/>
                  <a:pt x="206042" y="3568437"/>
                  <a:pt x="206246" y="3567377"/>
                </a:cubicBezTo>
                <a:cubicBezTo>
                  <a:pt x="210230" y="3546689"/>
                  <a:pt x="216274" y="3526362"/>
                  <a:pt x="218965" y="3505467"/>
                </a:cubicBezTo>
                <a:cubicBezTo>
                  <a:pt x="226501" y="3446970"/>
                  <a:pt x="220688" y="3484663"/>
                  <a:pt x="237784" y="3403559"/>
                </a:cubicBezTo>
                <a:cubicBezTo>
                  <a:pt x="241591" y="3385502"/>
                  <a:pt x="245058" y="3370530"/>
                  <a:pt x="247195" y="3352603"/>
                </a:cubicBezTo>
                <a:cubicBezTo>
                  <a:pt x="248213" y="3344050"/>
                  <a:pt x="249291" y="3337541"/>
                  <a:pt x="250098" y="3332839"/>
                </a:cubicBezTo>
                <a:lnTo>
                  <a:pt x="250250" y="3331786"/>
                </a:lnTo>
                <a:lnTo>
                  <a:pt x="253810" y="3330693"/>
                </a:lnTo>
                <a:cubicBezTo>
                  <a:pt x="256754" y="3328266"/>
                  <a:pt x="255322" y="3323101"/>
                  <a:pt x="257120" y="3319737"/>
                </a:cubicBezTo>
                <a:cubicBezTo>
                  <a:pt x="259961" y="3314417"/>
                  <a:pt x="264891" y="3310367"/>
                  <a:pt x="267559" y="3304958"/>
                </a:cubicBezTo>
                <a:cubicBezTo>
                  <a:pt x="272950" y="3294034"/>
                  <a:pt x="272805" y="3285581"/>
                  <a:pt x="273919" y="3274003"/>
                </a:cubicBezTo>
                <a:cubicBezTo>
                  <a:pt x="273196" y="3269800"/>
                  <a:pt x="273764" y="3265152"/>
                  <a:pt x="271748" y="3261394"/>
                </a:cubicBezTo>
                <a:cubicBezTo>
                  <a:pt x="270741" y="3259514"/>
                  <a:pt x="268279" y="3258375"/>
                  <a:pt x="266138" y="3257177"/>
                </a:cubicBezTo>
                <a:lnTo>
                  <a:pt x="265098" y="3255889"/>
                </a:lnTo>
                <a:lnTo>
                  <a:pt x="269580" y="3248784"/>
                </a:lnTo>
                <a:lnTo>
                  <a:pt x="270864" y="3235426"/>
                </a:lnTo>
                <a:lnTo>
                  <a:pt x="271316" y="3234679"/>
                </a:lnTo>
                <a:lnTo>
                  <a:pt x="276766" y="3241353"/>
                </a:lnTo>
                <a:cubicBezTo>
                  <a:pt x="278695" y="3243717"/>
                  <a:pt x="280246" y="3245180"/>
                  <a:pt x="280277" y="3243048"/>
                </a:cubicBezTo>
                <a:cubicBezTo>
                  <a:pt x="280533" y="3225990"/>
                  <a:pt x="271599" y="3192608"/>
                  <a:pt x="271599" y="3192608"/>
                </a:cubicBezTo>
                <a:cubicBezTo>
                  <a:pt x="275337" y="3196727"/>
                  <a:pt x="277912" y="3207589"/>
                  <a:pt x="282813" y="3204961"/>
                </a:cubicBezTo>
                <a:cubicBezTo>
                  <a:pt x="288130" y="3202111"/>
                  <a:pt x="282693" y="3192892"/>
                  <a:pt x="282297" y="3186874"/>
                </a:cubicBezTo>
                <a:cubicBezTo>
                  <a:pt x="281625" y="3176623"/>
                  <a:pt x="280508" y="3166408"/>
                  <a:pt x="279612" y="3156176"/>
                </a:cubicBezTo>
                <a:cubicBezTo>
                  <a:pt x="282713" y="3159104"/>
                  <a:pt x="286728" y="3168624"/>
                  <a:pt x="288914" y="3164962"/>
                </a:cubicBezTo>
                <a:cubicBezTo>
                  <a:pt x="293900" y="3156611"/>
                  <a:pt x="291707" y="3135918"/>
                  <a:pt x="291707" y="3135918"/>
                </a:cubicBezTo>
                <a:cubicBezTo>
                  <a:pt x="290071" y="3131440"/>
                  <a:pt x="287958" y="3127081"/>
                  <a:pt x="286083" y="3122663"/>
                </a:cubicBezTo>
                <a:lnTo>
                  <a:pt x="283400" y="3113945"/>
                </a:lnTo>
                <a:lnTo>
                  <a:pt x="285456" y="3107134"/>
                </a:lnTo>
                <a:cubicBezTo>
                  <a:pt x="286434" y="3102370"/>
                  <a:pt x="286388" y="3097453"/>
                  <a:pt x="286853" y="3092612"/>
                </a:cubicBezTo>
                <a:lnTo>
                  <a:pt x="286973" y="3091612"/>
                </a:lnTo>
                <a:lnTo>
                  <a:pt x="299855" y="3107890"/>
                </a:lnTo>
                <a:cubicBezTo>
                  <a:pt x="303720" y="3115234"/>
                  <a:pt x="307031" y="3123113"/>
                  <a:pt x="311449" y="3129926"/>
                </a:cubicBezTo>
                <a:cubicBezTo>
                  <a:pt x="310726" y="3125722"/>
                  <a:pt x="310843" y="3121285"/>
                  <a:pt x="309280" y="3117317"/>
                </a:cubicBezTo>
                <a:cubicBezTo>
                  <a:pt x="305813" y="3108509"/>
                  <a:pt x="300148" y="3100280"/>
                  <a:pt x="295282" y="3091889"/>
                </a:cubicBezTo>
                <a:lnTo>
                  <a:pt x="290538" y="3078275"/>
                </a:lnTo>
                <a:lnTo>
                  <a:pt x="293728" y="3069642"/>
                </a:lnTo>
                <a:lnTo>
                  <a:pt x="297175" y="3073664"/>
                </a:lnTo>
                <a:cubicBezTo>
                  <a:pt x="302821" y="3081229"/>
                  <a:pt x="308507" y="3090185"/>
                  <a:pt x="308507" y="3090185"/>
                </a:cubicBezTo>
                <a:cubicBezTo>
                  <a:pt x="306785" y="3082692"/>
                  <a:pt x="303090" y="3075131"/>
                  <a:pt x="300383" y="3067605"/>
                </a:cubicBezTo>
                <a:lnTo>
                  <a:pt x="299316" y="3056797"/>
                </a:lnTo>
                <a:lnTo>
                  <a:pt x="299612" y="3053719"/>
                </a:lnTo>
                <a:lnTo>
                  <a:pt x="302286" y="3046481"/>
                </a:lnTo>
                <a:lnTo>
                  <a:pt x="305206" y="3050794"/>
                </a:lnTo>
                <a:cubicBezTo>
                  <a:pt x="308483" y="3056156"/>
                  <a:pt x="312517" y="3062591"/>
                  <a:pt x="316777" y="3062796"/>
                </a:cubicBezTo>
                <a:cubicBezTo>
                  <a:pt x="322492" y="3063073"/>
                  <a:pt x="320085" y="3051840"/>
                  <a:pt x="321740" y="3046363"/>
                </a:cubicBezTo>
                <a:cubicBezTo>
                  <a:pt x="319656" y="3036767"/>
                  <a:pt x="312651" y="3026976"/>
                  <a:pt x="315490" y="3017577"/>
                </a:cubicBezTo>
                <a:cubicBezTo>
                  <a:pt x="317096" y="3012253"/>
                  <a:pt x="321144" y="3030088"/>
                  <a:pt x="326702" y="3029929"/>
                </a:cubicBezTo>
                <a:cubicBezTo>
                  <a:pt x="330965" y="3029808"/>
                  <a:pt x="324904" y="3021569"/>
                  <a:pt x="324533" y="3017320"/>
                </a:cubicBezTo>
                <a:cubicBezTo>
                  <a:pt x="322690" y="2996245"/>
                  <a:pt x="320728" y="3002713"/>
                  <a:pt x="332804" y="2989930"/>
                </a:cubicBezTo>
                <a:cubicBezTo>
                  <a:pt x="333527" y="2994133"/>
                  <a:pt x="330890" y="3001306"/>
                  <a:pt x="334973" y="3002540"/>
                </a:cubicBezTo>
                <a:cubicBezTo>
                  <a:pt x="339057" y="3003772"/>
                  <a:pt x="342527" y="2997322"/>
                  <a:pt x="343760" y="2993239"/>
                </a:cubicBezTo>
                <a:cubicBezTo>
                  <a:pt x="344993" y="2989156"/>
                  <a:pt x="341182" y="2984874"/>
                  <a:pt x="341590" y="2980629"/>
                </a:cubicBezTo>
                <a:cubicBezTo>
                  <a:pt x="343061" y="2965322"/>
                  <a:pt x="338786" y="2946332"/>
                  <a:pt x="349346" y="2935152"/>
                </a:cubicBezTo>
                <a:cubicBezTo>
                  <a:pt x="357629" y="2926383"/>
                  <a:pt x="341606" y="2963044"/>
                  <a:pt x="350376" y="2971328"/>
                </a:cubicBezTo>
                <a:cubicBezTo>
                  <a:pt x="352109" y="2972965"/>
                  <a:pt x="353488" y="2972667"/>
                  <a:pt x="354583" y="2971152"/>
                </a:cubicBezTo>
                <a:lnTo>
                  <a:pt x="354818" y="2970450"/>
                </a:lnTo>
                <a:lnTo>
                  <a:pt x="366787" y="2968085"/>
                </a:lnTo>
                <a:cubicBezTo>
                  <a:pt x="375003" y="2964648"/>
                  <a:pt x="363308" y="2956265"/>
                  <a:pt x="373792" y="2903682"/>
                </a:cubicBezTo>
                <a:cubicBezTo>
                  <a:pt x="379024" y="2877443"/>
                  <a:pt x="380140" y="2886807"/>
                  <a:pt x="388937" y="2863425"/>
                </a:cubicBezTo>
                <a:cubicBezTo>
                  <a:pt x="391623" y="2856285"/>
                  <a:pt x="392867" y="2848656"/>
                  <a:pt x="395554" y="2841514"/>
                </a:cubicBezTo>
                <a:cubicBezTo>
                  <a:pt x="403907" y="2819312"/>
                  <a:pt x="404986" y="2818496"/>
                  <a:pt x="404336" y="2821961"/>
                </a:cubicBezTo>
                <a:lnTo>
                  <a:pt x="403913" y="2823730"/>
                </a:lnTo>
                <a:lnTo>
                  <a:pt x="402428" y="2828647"/>
                </a:lnTo>
                <a:lnTo>
                  <a:pt x="396989" y="2846517"/>
                </a:lnTo>
                <a:lnTo>
                  <a:pt x="396826" y="2846978"/>
                </a:lnTo>
                <a:cubicBezTo>
                  <a:pt x="394890" y="2852827"/>
                  <a:pt x="393407" y="2858142"/>
                  <a:pt x="396988" y="2846521"/>
                </a:cubicBezTo>
                <a:lnTo>
                  <a:pt x="396989" y="2846517"/>
                </a:lnTo>
                <a:lnTo>
                  <a:pt x="398744" y="2841556"/>
                </a:lnTo>
                <a:cubicBezTo>
                  <a:pt x="400471" y="2837173"/>
                  <a:pt x="401117" y="2837721"/>
                  <a:pt x="396069" y="2859602"/>
                </a:cubicBezTo>
                <a:cubicBezTo>
                  <a:pt x="393925" y="2868895"/>
                  <a:pt x="388711" y="2877497"/>
                  <a:pt x="387799" y="2886990"/>
                </a:cubicBezTo>
                <a:cubicBezTo>
                  <a:pt x="387333" y="2891831"/>
                  <a:pt x="381609" y="2902338"/>
                  <a:pt x="386402" y="2901513"/>
                </a:cubicBezTo>
                <a:cubicBezTo>
                  <a:pt x="393560" y="2900281"/>
                  <a:pt x="395953" y="2890557"/>
                  <a:pt x="400408" y="2884822"/>
                </a:cubicBezTo>
                <a:cubicBezTo>
                  <a:pt x="406963" y="2876383"/>
                  <a:pt x="418739" y="2858577"/>
                  <a:pt x="422943" y="2849785"/>
                </a:cubicBezTo>
                <a:cubicBezTo>
                  <a:pt x="430391" y="2834202"/>
                  <a:pt x="434141" y="2816778"/>
                  <a:pt x="443309" y="2802139"/>
                </a:cubicBezTo>
                <a:cubicBezTo>
                  <a:pt x="485946" y="2734056"/>
                  <a:pt x="448667" y="2796371"/>
                  <a:pt x="515102" y="2653465"/>
                </a:cubicBezTo>
                <a:lnTo>
                  <a:pt x="516274" y="2651118"/>
                </a:lnTo>
                <a:lnTo>
                  <a:pt x="516251" y="2652409"/>
                </a:lnTo>
                <a:cubicBezTo>
                  <a:pt x="516111" y="2656900"/>
                  <a:pt x="516142" y="2659918"/>
                  <a:pt x="517013" y="2657031"/>
                </a:cubicBezTo>
                <a:cubicBezTo>
                  <a:pt x="518733" y="2651337"/>
                  <a:pt x="519560" y="2647331"/>
                  <a:pt x="519824" y="2644248"/>
                </a:cubicBezTo>
                <a:lnTo>
                  <a:pt x="519809" y="2644038"/>
                </a:lnTo>
                <a:lnTo>
                  <a:pt x="523837" y="2635969"/>
                </a:lnTo>
                <a:cubicBezTo>
                  <a:pt x="529916" y="2625086"/>
                  <a:pt x="529766" y="2629134"/>
                  <a:pt x="539033" y="2603907"/>
                </a:cubicBezTo>
                <a:cubicBezTo>
                  <a:pt x="541664" y="2596746"/>
                  <a:pt x="542434" y="2588915"/>
                  <a:pt x="545649" y="2581996"/>
                </a:cubicBezTo>
                <a:cubicBezTo>
                  <a:pt x="557774" y="2555917"/>
                  <a:pt x="556974" y="2563516"/>
                  <a:pt x="555674" y="2569248"/>
                </a:cubicBezTo>
                <a:lnTo>
                  <a:pt x="555622" y="2569451"/>
                </a:lnTo>
                <a:lnTo>
                  <a:pt x="554905" y="2572004"/>
                </a:lnTo>
                <a:cubicBezTo>
                  <a:pt x="554579" y="2573259"/>
                  <a:pt x="554608" y="2573286"/>
                  <a:pt x="554801" y="2572642"/>
                </a:cubicBezTo>
                <a:lnTo>
                  <a:pt x="555622" y="2569451"/>
                </a:lnTo>
                <a:lnTo>
                  <a:pt x="557152" y="2564003"/>
                </a:lnTo>
                <a:cubicBezTo>
                  <a:pt x="558388" y="2559739"/>
                  <a:pt x="560175" y="2553692"/>
                  <a:pt x="562707" y="2545306"/>
                </a:cubicBezTo>
                <a:cubicBezTo>
                  <a:pt x="561984" y="2541103"/>
                  <a:pt x="564200" y="2534883"/>
                  <a:pt x="560537" y="2532697"/>
                </a:cubicBezTo>
                <a:cubicBezTo>
                  <a:pt x="555358" y="2529604"/>
                  <a:pt x="548479" y="2533374"/>
                  <a:pt x="542450" y="2533212"/>
                </a:cubicBezTo>
                <a:cubicBezTo>
                  <a:pt x="537588" y="2533080"/>
                  <a:pt x="532769" y="2532280"/>
                  <a:pt x="527928" y="2531815"/>
                </a:cubicBezTo>
                <a:cubicBezTo>
                  <a:pt x="522824" y="2541370"/>
                  <a:pt x="519661" y="2545264"/>
                  <a:pt x="517746" y="2555638"/>
                </a:cubicBezTo>
                <a:cubicBezTo>
                  <a:pt x="517304" y="2558029"/>
                  <a:pt x="515791" y="2561308"/>
                  <a:pt x="514970" y="2564165"/>
                </a:cubicBezTo>
                <a:lnTo>
                  <a:pt x="516349" y="2570159"/>
                </a:lnTo>
                <a:lnTo>
                  <a:pt x="516349" y="2570160"/>
                </a:lnTo>
                <a:lnTo>
                  <a:pt x="516349" y="2570160"/>
                </a:lnTo>
                <a:lnTo>
                  <a:pt x="506424" y="2603026"/>
                </a:lnTo>
                <a:cubicBezTo>
                  <a:pt x="505959" y="2607867"/>
                  <a:pt x="500235" y="2618372"/>
                  <a:pt x="505026" y="2617548"/>
                </a:cubicBezTo>
                <a:lnTo>
                  <a:pt x="509231" y="2614139"/>
                </a:lnTo>
                <a:lnTo>
                  <a:pt x="506940" y="2621114"/>
                </a:lnTo>
                <a:cubicBezTo>
                  <a:pt x="502993" y="2631857"/>
                  <a:pt x="500322" y="2643025"/>
                  <a:pt x="497015" y="2653980"/>
                </a:cubicBezTo>
                <a:lnTo>
                  <a:pt x="492503" y="2667939"/>
                </a:lnTo>
                <a:lnTo>
                  <a:pt x="490893" y="2668476"/>
                </a:lnTo>
                <a:cubicBezTo>
                  <a:pt x="488459" y="2670684"/>
                  <a:pt x="484879" y="2674842"/>
                  <a:pt x="479700" y="2681627"/>
                </a:cubicBezTo>
                <a:cubicBezTo>
                  <a:pt x="472024" y="2691682"/>
                  <a:pt x="468588" y="2699900"/>
                  <a:pt x="465590" y="2708375"/>
                </a:cubicBezTo>
                <a:lnTo>
                  <a:pt x="462428" y="2717346"/>
                </a:lnTo>
                <a:lnTo>
                  <a:pt x="462289" y="2716719"/>
                </a:lnTo>
                <a:cubicBezTo>
                  <a:pt x="461157" y="2718717"/>
                  <a:pt x="459174" y="2722820"/>
                  <a:pt x="456817" y="2727745"/>
                </a:cubicBezTo>
                <a:lnTo>
                  <a:pt x="450822" y="2740148"/>
                </a:lnTo>
                <a:lnTo>
                  <a:pt x="445329" y="2745964"/>
                </a:lnTo>
                <a:cubicBezTo>
                  <a:pt x="444226" y="2749616"/>
                  <a:pt x="439995" y="2760153"/>
                  <a:pt x="442020" y="2756920"/>
                </a:cubicBezTo>
                <a:cubicBezTo>
                  <a:pt x="443955" y="2753829"/>
                  <a:pt x="446476" y="2748998"/>
                  <a:pt x="449102" y="2743709"/>
                </a:cubicBezTo>
                <a:lnTo>
                  <a:pt x="450822" y="2740148"/>
                </a:lnTo>
                <a:lnTo>
                  <a:pt x="454114" y="2736663"/>
                </a:lnTo>
                <a:cubicBezTo>
                  <a:pt x="457075" y="2731122"/>
                  <a:pt x="459193" y="2726170"/>
                  <a:pt x="460948" y="2721542"/>
                </a:cubicBezTo>
                <a:lnTo>
                  <a:pt x="462428" y="2717346"/>
                </a:lnTo>
                <a:lnTo>
                  <a:pt x="462642" y="2718318"/>
                </a:lnTo>
                <a:lnTo>
                  <a:pt x="447755" y="2767618"/>
                </a:lnTo>
                <a:lnTo>
                  <a:pt x="442792" y="2784051"/>
                </a:lnTo>
                <a:cubicBezTo>
                  <a:pt x="436837" y="2760443"/>
                  <a:pt x="435839" y="2760410"/>
                  <a:pt x="435769" y="2728134"/>
                </a:cubicBezTo>
                <a:cubicBezTo>
                  <a:pt x="435735" y="2712385"/>
                  <a:pt x="438718" y="2703049"/>
                  <a:pt x="439024" y="2700091"/>
                </a:cubicBezTo>
                <a:lnTo>
                  <a:pt x="439003" y="2700094"/>
                </a:lnTo>
                <a:lnTo>
                  <a:pt x="439887" y="2697902"/>
                </a:lnTo>
                <a:cubicBezTo>
                  <a:pt x="466597" y="2636867"/>
                  <a:pt x="495071" y="2576619"/>
                  <a:pt x="522663" y="2515977"/>
                </a:cubicBezTo>
                <a:cubicBezTo>
                  <a:pt x="537110" y="2484229"/>
                  <a:pt x="556151" y="2454769"/>
                  <a:pt x="573761" y="2424659"/>
                </a:cubicBezTo>
                <a:lnTo>
                  <a:pt x="694663" y="2221891"/>
                </a:lnTo>
                <a:cubicBezTo>
                  <a:pt x="768279" y="2098429"/>
                  <a:pt x="842187" y="1988008"/>
                  <a:pt x="924938" y="1873169"/>
                </a:cubicBezTo>
                <a:cubicBezTo>
                  <a:pt x="976780" y="1801225"/>
                  <a:pt x="1043781" y="1710962"/>
                  <a:pt x="1101230" y="1643093"/>
                </a:cubicBezTo>
                <a:cubicBezTo>
                  <a:pt x="1159846" y="1573844"/>
                  <a:pt x="1220668" y="1506491"/>
                  <a:pt x="1280387" y="1438190"/>
                </a:cubicBezTo>
                <a:cubicBezTo>
                  <a:pt x="1306945" y="1407817"/>
                  <a:pt x="1337868" y="1381557"/>
                  <a:pt x="1366723" y="1353358"/>
                </a:cubicBezTo>
                <a:cubicBezTo>
                  <a:pt x="1447971" y="1273961"/>
                  <a:pt x="1437666" y="1286127"/>
                  <a:pt x="1514934" y="1205979"/>
                </a:cubicBezTo>
                <a:cubicBezTo>
                  <a:pt x="1761497" y="950226"/>
                  <a:pt x="1562206" y="1151139"/>
                  <a:pt x="1719264" y="998209"/>
                </a:cubicBezTo>
                <a:cubicBezTo>
                  <a:pt x="1762625" y="955989"/>
                  <a:pt x="1804393" y="912112"/>
                  <a:pt x="1848768" y="870961"/>
                </a:cubicBezTo>
                <a:cubicBezTo>
                  <a:pt x="1867765" y="853344"/>
                  <a:pt x="1889503" y="838911"/>
                  <a:pt x="1909199" y="822079"/>
                </a:cubicBezTo>
                <a:cubicBezTo>
                  <a:pt x="1953030" y="784621"/>
                  <a:pt x="1954657" y="774231"/>
                  <a:pt x="1974835" y="758946"/>
                </a:cubicBezTo>
                <a:cubicBezTo>
                  <a:pt x="1981561" y="753851"/>
                  <a:pt x="1990347" y="748212"/>
                  <a:pt x="2003446" y="740846"/>
                </a:cubicBezTo>
                <a:cubicBezTo>
                  <a:pt x="2016543" y="733479"/>
                  <a:pt x="2030706" y="726320"/>
                  <a:pt x="2046119" y="719101"/>
                </a:cubicBezTo>
                <a:lnTo>
                  <a:pt x="2095483" y="697352"/>
                </a:lnTo>
                <a:lnTo>
                  <a:pt x="2096180" y="697387"/>
                </a:lnTo>
                <a:cubicBezTo>
                  <a:pt x="2100864" y="697086"/>
                  <a:pt x="2106184" y="696454"/>
                  <a:pt x="2111185" y="695988"/>
                </a:cubicBezTo>
                <a:lnTo>
                  <a:pt x="2114041" y="695900"/>
                </a:lnTo>
                <a:lnTo>
                  <a:pt x="2111137" y="697975"/>
                </a:lnTo>
                <a:cubicBezTo>
                  <a:pt x="2103777" y="703232"/>
                  <a:pt x="2096893" y="708576"/>
                  <a:pt x="2091916" y="714269"/>
                </a:cubicBezTo>
                <a:cubicBezTo>
                  <a:pt x="2071054" y="728645"/>
                  <a:pt x="2045521" y="737909"/>
                  <a:pt x="2029330" y="757396"/>
                </a:cubicBezTo>
                <a:cubicBezTo>
                  <a:pt x="2022655" y="765430"/>
                  <a:pt x="2063507" y="742448"/>
                  <a:pt x="2060257" y="752374"/>
                </a:cubicBezTo>
                <a:cubicBezTo>
                  <a:pt x="2050181" y="783154"/>
                  <a:pt x="2023318" y="805580"/>
                  <a:pt x="2004849" y="832184"/>
                </a:cubicBezTo>
                <a:cubicBezTo>
                  <a:pt x="1982549" y="842724"/>
                  <a:pt x="1936477" y="888423"/>
                  <a:pt x="1937952" y="863803"/>
                </a:cubicBezTo>
                <a:lnTo>
                  <a:pt x="1939605" y="858006"/>
                </a:lnTo>
                <a:lnTo>
                  <a:pt x="1983275" y="827141"/>
                </a:lnTo>
                <a:cubicBezTo>
                  <a:pt x="1991672" y="808685"/>
                  <a:pt x="2024232" y="759020"/>
                  <a:pt x="2008468" y="771772"/>
                </a:cubicBezTo>
                <a:cubicBezTo>
                  <a:pt x="1985932" y="790001"/>
                  <a:pt x="1958834" y="810955"/>
                  <a:pt x="1945719" y="836566"/>
                </a:cubicBezTo>
                <a:lnTo>
                  <a:pt x="1939605" y="858006"/>
                </a:lnTo>
                <a:lnTo>
                  <a:pt x="1913379" y="876541"/>
                </a:lnTo>
                <a:lnTo>
                  <a:pt x="1916714" y="871943"/>
                </a:lnTo>
                <a:cubicBezTo>
                  <a:pt x="1923953" y="859733"/>
                  <a:pt x="1929663" y="846846"/>
                  <a:pt x="1932928" y="832875"/>
                </a:cubicBezTo>
                <a:cubicBezTo>
                  <a:pt x="1941499" y="796206"/>
                  <a:pt x="1876930" y="883281"/>
                  <a:pt x="1850192" y="909798"/>
                </a:cubicBezTo>
                <a:cubicBezTo>
                  <a:pt x="1844948" y="914999"/>
                  <a:pt x="1830966" y="931669"/>
                  <a:pt x="1837239" y="927772"/>
                </a:cubicBezTo>
                <a:cubicBezTo>
                  <a:pt x="1862349" y="912178"/>
                  <a:pt x="1886689" y="895406"/>
                  <a:pt x="1910836" y="878339"/>
                </a:cubicBezTo>
                <a:lnTo>
                  <a:pt x="1913379" y="876541"/>
                </a:lnTo>
                <a:lnTo>
                  <a:pt x="1891331" y="906948"/>
                </a:lnTo>
                <a:cubicBezTo>
                  <a:pt x="1872575" y="929472"/>
                  <a:pt x="1851374" y="950913"/>
                  <a:pt x="1835064" y="974519"/>
                </a:cubicBezTo>
                <a:lnTo>
                  <a:pt x="1794155" y="1011374"/>
                </a:lnTo>
                <a:lnTo>
                  <a:pt x="1796990" y="1008234"/>
                </a:lnTo>
                <a:cubicBezTo>
                  <a:pt x="1804659" y="998096"/>
                  <a:pt x="1811120" y="987240"/>
                  <a:pt x="1815645" y="975231"/>
                </a:cubicBezTo>
                <a:cubicBezTo>
                  <a:pt x="1834971" y="923959"/>
                  <a:pt x="1774954" y="985493"/>
                  <a:pt x="1734665" y="1034558"/>
                </a:cubicBezTo>
                <a:lnTo>
                  <a:pt x="1721517" y="1051412"/>
                </a:lnTo>
                <a:lnTo>
                  <a:pt x="1721383" y="1051521"/>
                </a:lnTo>
                <a:cubicBezTo>
                  <a:pt x="1707680" y="1065367"/>
                  <a:pt x="1695658" y="1082420"/>
                  <a:pt x="1683986" y="1096726"/>
                </a:cubicBezTo>
                <a:cubicBezTo>
                  <a:pt x="1677384" y="1104818"/>
                  <a:pt x="1704605" y="1093377"/>
                  <a:pt x="1714913" y="1091703"/>
                </a:cubicBezTo>
                <a:cubicBezTo>
                  <a:pt x="1731702" y="1072292"/>
                  <a:pt x="1752360" y="1055180"/>
                  <a:pt x="1771082" y="1036920"/>
                </a:cubicBezTo>
                <a:lnTo>
                  <a:pt x="1775499" y="1032029"/>
                </a:lnTo>
                <a:lnTo>
                  <a:pt x="1775501" y="1032065"/>
                </a:lnTo>
                <a:cubicBezTo>
                  <a:pt x="1770992" y="1045500"/>
                  <a:pt x="1738653" y="1076250"/>
                  <a:pt x="1728579" y="1093146"/>
                </a:cubicBezTo>
                <a:cubicBezTo>
                  <a:pt x="1728579" y="1093146"/>
                  <a:pt x="1671717" y="1132281"/>
                  <a:pt x="1647285" y="1156405"/>
                </a:cubicBezTo>
                <a:cubicBezTo>
                  <a:pt x="1613558" y="1189707"/>
                  <a:pt x="1587739" y="1221489"/>
                  <a:pt x="1570229" y="1244721"/>
                </a:cubicBezTo>
                <a:lnTo>
                  <a:pt x="1569124" y="1246231"/>
                </a:lnTo>
                <a:lnTo>
                  <a:pt x="1553751" y="1257057"/>
                </a:lnTo>
                <a:cubicBezTo>
                  <a:pt x="1538699" y="1290136"/>
                  <a:pt x="1539598" y="1287174"/>
                  <a:pt x="1555502" y="1264841"/>
                </a:cubicBezTo>
                <a:lnTo>
                  <a:pt x="1569124" y="1246231"/>
                </a:lnTo>
                <a:lnTo>
                  <a:pt x="1625998" y="1206178"/>
                </a:lnTo>
                <a:lnTo>
                  <a:pt x="1626109" y="1207010"/>
                </a:lnTo>
                <a:cubicBezTo>
                  <a:pt x="1634152" y="1207325"/>
                  <a:pt x="1686456" y="1163133"/>
                  <a:pt x="1673169" y="1172957"/>
                </a:cubicBezTo>
                <a:lnTo>
                  <a:pt x="1625998" y="1206178"/>
                </a:lnTo>
                <a:lnTo>
                  <a:pt x="1625691" y="1203864"/>
                </a:lnTo>
                <a:cubicBezTo>
                  <a:pt x="1636719" y="1179626"/>
                  <a:pt x="1664540" y="1167439"/>
                  <a:pt x="1683966" y="1149227"/>
                </a:cubicBezTo>
                <a:cubicBezTo>
                  <a:pt x="1697993" y="1142880"/>
                  <a:pt x="1711570" y="1135246"/>
                  <a:pt x="1725372" y="1128255"/>
                </a:cubicBezTo>
                <a:lnTo>
                  <a:pt x="1735765" y="1124096"/>
                </a:lnTo>
                <a:lnTo>
                  <a:pt x="1734134" y="1131101"/>
                </a:lnTo>
                <a:cubicBezTo>
                  <a:pt x="1734303" y="1133359"/>
                  <a:pt x="1735418" y="1135000"/>
                  <a:pt x="1737911" y="1135583"/>
                </a:cubicBezTo>
                <a:lnTo>
                  <a:pt x="1743701" y="1134102"/>
                </a:lnTo>
                <a:lnTo>
                  <a:pt x="1691144" y="1185909"/>
                </a:lnTo>
                <a:cubicBezTo>
                  <a:pt x="1620089" y="1256910"/>
                  <a:pt x="1854500" y="1068639"/>
                  <a:pt x="1931426" y="1004044"/>
                </a:cubicBezTo>
                <a:cubicBezTo>
                  <a:pt x="2002375" y="944467"/>
                  <a:pt x="1996133" y="934197"/>
                  <a:pt x="2037911" y="885417"/>
                </a:cubicBezTo>
                <a:lnTo>
                  <a:pt x="2147997" y="758880"/>
                </a:lnTo>
                <a:cubicBezTo>
                  <a:pt x="2163823" y="748578"/>
                  <a:pt x="2200190" y="709687"/>
                  <a:pt x="2195475" y="727973"/>
                </a:cubicBezTo>
                <a:cubicBezTo>
                  <a:pt x="2192013" y="741405"/>
                  <a:pt x="2188916" y="753077"/>
                  <a:pt x="2186046" y="763223"/>
                </a:cubicBezTo>
                <a:lnTo>
                  <a:pt x="2183486" y="771484"/>
                </a:lnTo>
                <a:lnTo>
                  <a:pt x="2176866" y="776343"/>
                </a:lnTo>
                <a:cubicBezTo>
                  <a:pt x="2154527" y="794970"/>
                  <a:pt x="2133231" y="815810"/>
                  <a:pt x="2109852" y="832224"/>
                </a:cubicBezTo>
                <a:cubicBezTo>
                  <a:pt x="2150140" y="830747"/>
                  <a:pt x="2162575" y="833289"/>
                  <a:pt x="2177963" y="789319"/>
                </a:cubicBezTo>
                <a:lnTo>
                  <a:pt x="2183486" y="771484"/>
                </a:lnTo>
                <a:lnTo>
                  <a:pt x="2211545" y="750894"/>
                </a:lnTo>
                <a:lnTo>
                  <a:pt x="2219686" y="747277"/>
                </a:lnTo>
                <a:lnTo>
                  <a:pt x="2219593" y="748272"/>
                </a:lnTo>
                <a:lnTo>
                  <a:pt x="2222786" y="754193"/>
                </a:lnTo>
                <a:lnTo>
                  <a:pt x="2217085" y="757663"/>
                </a:lnTo>
                <a:cubicBezTo>
                  <a:pt x="2213833" y="759853"/>
                  <a:pt x="2214083" y="760374"/>
                  <a:pt x="2219916" y="758189"/>
                </a:cubicBezTo>
                <a:lnTo>
                  <a:pt x="2223612" y="755726"/>
                </a:lnTo>
                <a:lnTo>
                  <a:pt x="2225443" y="759125"/>
                </a:lnTo>
                <a:lnTo>
                  <a:pt x="2212305" y="768930"/>
                </a:lnTo>
                <a:cubicBezTo>
                  <a:pt x="2184627" y="789790"/>
                  <a:pt x="2157087" y="812343"/>
                  <a:pt x="2175306" y="814269"/>
                </a:cubicBezTo>
                <a:cubicBezTo>
                  <a:pt x="2194975" y="816347"/>
                  <a:pt x="2209724" y="803167"/>
                  <a:pt x="2223242" y="786173"/>
                </a:cubicBezTo>
                <a:lnTo>
                  <a:pt x="2234943" y="770277"/>
                </a:lnTo>
                <a:lnTo>
                  <a:pt x="2238694" y="772345"/>
                </a:lnTo>
                <a:cubicBezTo>
                  <a:pt x="2259847" y="775745"/>
                  <a:pt x="2300083" y="744482"/>
                  <a:pt x="2299902" y="725030"/>
                </a:cubicBezTo>
                <a:lnTo>
                  <a:pt x="2297161" y="718773"/>
                </a:lnTo>
                <a:lnTo>
                  <a:pt x="2314873" y="696374"/>
                </a:lnTo>
                <a:lnTo>
                  <a:pt x="2308579" y="697297"/>
                </a:lnTo>
                <a:lnTo>
                  <a:pt x="2329279" y="676945"/>
                </a:lnTo>
                <a:cubicBezTo>
                  <a:pt x="2344694" y="662906"/>
                  <a:pt x="2360945" y="649950"/>
                  <a:pt x="2378904" y="639581"/>
                </a:cubicBezTo>
                <a:cubicBezTo>
                  <a:pt x="2380732" y="638526"/>
                  <a:pt x="2381766" y="639048"/>
                  <a:pt x="2382303" y="640554"/>
                </a:cubicBezTo>
                <a:lnTo>
                  <a:pt x="2382477" y="643398"/>
                </a:lnTo>
                <a:lnTo>
                  <a:pt x="2349400" y="683441"/>
                </a:lnTo>
                <a:cubicBezTo>
                  <a:pt x="2342428" y="692696"/>
                  <a:pt x="2324970" y="720874"/>
                  <a:pt x="2335005" y="715080"/>
                </a:cubicBezTo>
                <a:cubicBezTo>
                  <a:pt x="2344921" y="709356"/>
                  <a:pt x="2352715" y="700968"/>
                  <a:pt x="2359979" y="691915"/>
                </a:cubicBezTo>
                <a:lnTo>
                  <a:pt x="2372135" y="676764"/>
                </a:lnTo>
                <a:lnTo>
                  <a:pt x="2370874" y="685443"/>
                </a:lnTo>
                <a:lnTo>
                  <a:pt x="2368574" y="696870"/>
                </a:lnTo>
                <a:lnTo>
                  <a:pt x="2335716" y="734499"/>
                </a:lnTo>
                <a:lnTo>
                  <a:pt x="2335535" y="740123"/>
                </a:lnTo>
                <a:lnTo>
                  <a:pt x="2332847" y="743423"/>
                </a:lnTo>
                <a:cubicBezTo>
                  <a:pt x="2331400" y="746186"/>
                  <a:pt x="2331693" y="747891"/>
                  <a:pt x="2334272" y="748164"/>
                </a:cubicBezTo>
                <a:lnTo>
                  <a:pt x="2335284" y="747971"/>
                </a:lnTo>
                <a:lnTo>
                  <a:pt x="2335143" y="752339"/>
                </a:lnTo>
                <a:cubicBezTo>
                  <a:pt x="2334953" y="758285"/>
                  <a:pt x="2335430" y="762481"/>
                  <a:pt x="2338583" y="759672"/>
                </a:cubicBezTo>
                <a:lnTo>
                  <a:pt x="2353633" y="744474"/>
                </a:lnTo>
                <a:lnTo>
                  <a:pt x="2354681" y="744275"/>
                </a:lnTo>
                <a:cubicBezTo>
                  <a:pt x="2361064" y="741207"/>
                  <a:pt x="2367099" y="736663"/>
                  <a:pt x="2372995" y="731529"/>
                </a:cubicBezTo>
                <a:lnTo>
                  <a:pt x="2379169" y="725775"/>
                </a:lnTo>
                <a:lnTo>
                  <a:pt x="2375163" y="731915"/>
                </a:lnTo>
                <a:cubicBezTo>
                  <a:pt x="2369849" y="740157"/>
                  <a:pt x="2366491" y="745790"/>
                  <a:pt x="2370954" y="740986"/>
                </a:cubicBezTo>
                <a:lnTo>
                  <a:pt x="2402376" y="705585"/>
                </a:lnTo>
                <a:lnTo>
                  <a:pt x="2408368" y="700724"/>
                </a:lnTo>
                <a:lnTo>
                  <a:pt x="2435029" y="668159"/>
                </a:lnTo>
                <a:lnTo>
                  <a:pt x="2436007" y="671035"/>
                </a:lnTo>
                <a:lnTo>
                  <a:pt x="2403496" y="710121"/>
                </a:lnTo>
                <a:cubicBezTo>
                  <a:pt x="2392518" y="723318"/>
                  <a:pt x="2382325" y="736980"/>
                  <a:pt x="2375265" y="752494"/>
                </a:cubicBezTo>
                <a:cubicBezTo>
                  <a:pt x="2370105" y="763834"/>
                  <a:pt x="2401621" y="744718"/>
                  <a:pt x="2407636" y="733807"/>
                </a:cubicBezTo>
                <a:cubicBezTo>
                  <a:pt x="2417722" y="715508"/>
                  <a:pt x="2435537" y="691164"/>
                  <a:pt x="2436089" y="671278"/>
                </a:cubicBezTo>
                <a:lnTo>
                  <a:pt x="2436007" y="671035"/>
                </a:lnTo>
                <a:lnTo>
                  <a:pt x="2436428" y="670529"/>
                </a:lnTo>
                <a:cubicBezTo>
                  <a:pt x="2442124" y="666754"/>
                  <a:pt x="2448823" y="660381"/>
                  <a:pt x="2455775" y="653359"/>
                </a:cubicBezTo>
                <a:lnTo>
                  <a:pt x="2471409" y="637565"/>
                </a:lnTo>
                <a:lnTo>
                  <a:pt x="2475997" y="636022"/>
                </a:lnTo>
                <a:lnTo>
                  <a:pt x="2478256" y="636618"/>
                </a:lnTo>
                <a:lnTo>
                  <a:pt x="2463045" y="653998"/>
                </a:lnTo>
                <a:cubicBezTo>
                  <a:pt x="2450293" y="670027"/>
                  <a:pt x="2418656" y="722859"/>
                  <a:pt x="2429942" y="705767"/>
                </a:cubicBezTo>
                <a:cubicBezTo>
                  <a:pt x="2443374" y="685424"/>
                  <a:pt x="2489876" y="646502"/>
                  <a:pt x="2482641" y="637773"/>
                </a:cubicBezTo>
                <a:lnTo>
                  <a:pt x="2478256" y="636618"/>
                </a:lnTo>
                <a:lnTo>
                  <a:pt x="2492144" y="620749"/>
                </a:lnTo>
                <a:lnTo>
                  <a:pt x="2494468" y="619021"/>
                </a:lnTo>
                <a:cubicBezTo>
                  <a:pt x="2499408" y="617197"/>
                  <a:pt x="2503093" y="618622"/>
                  <a:pt x="2504768" y="625245"/>
                </a:cubicBezTo>
                <a:lnTo>
                  <a:pt x="2504394" y="631591"/>
                </a:lnTo>
                <a:lnTo>
                  <a:pt x="2501968" y="634219"/>
                </a:lnTo>
                <a:cubicBezTo>
                  <a:pt x="2494809" y="641976"/>
                  <a:pt x="2487978" y="649032"/>
                  <a:pt x="2482463" y="653286"/>
                </a:cubicBezTo>
                <a:cubicBezTo>
                  <a:pt x="2454159" y="694508"/>
                  <a:pt x="2418261" y="731440"/>
                  <a:pt x="2397551" y="776955"/>
                </a:cubicBezTo>
                <a:cubicBezTo>
                  <a:pt x="2389864" y="793850"/>
                  <a:pt x="2415216" y="767250"/>
                  <a:pt x="2434399" y="744368"/>
                </a:cubicBezTo>
                <a:lnTo>
                  <a:pt x="2436072" y="742245"/>
                </a:lnTo>
                <a:lnTo>
                  <a:pt x="2437120" y="742448"/>
                </a:lnTo>
                <a:lnTo>
                  <a:pt x="2438012" y="741992"/>
                </a:lnTo>
                <a:lnTo>
                  <a:pt x="2434278" y="748099"/>
                </a:lnTo>
                <a:cubicBezTo>
                  <a:pt x="2429474" y="758137"/>
                  <a:pt x="2426064" y="768628"/>
                  <a:pt x="2424879" y="779843"/>
                </a:cubicBezTo>
                <a:cubicBezTo>
                  <a:pt x="2423518" y="792726"/>
                  <a:pt x="2434921" y="785819"/>
                  <a:pt x="2448519" y="773035"/>
                </a:cubicBezTo>
                <a:lnTo>
                  <a:pt x="2452871" y="768444"/>
                </a:lnTo>
                <a:lnTo>
                  <a:pt x="2457546" y="768157"/>
                </a:lnTo>
                <a:cubicBezTo>
                  <a:pt x="2460740" y="767491"/>
                  <a:pt x="2463526" y="766360"/>
                  <a:pt x="2465160" y="764755"/>
                </a:cubicBezTo>
                <a:lnTo>
                  <a:pt x="2495418" y="724329"/>
                </a:lnTo>
                <a:lnTo>
                  <a:pt x="2502743" y="719709"/>
                </a:lnTo>
                <a:cubicBezTo>
                  <a:pt x="2516768" y="709467"/>
                  <a:pt x="2529657" y="697943"/>
                  <a:pt x="2539987" y="684233"/>
                </a:cubicBezTo>
                <a:lnTo>
                  <a:pt x="2539297" y="681030"/>
                </a:lnTo>
                <a:lnTo>
                  <a:pt x="2540442" y="680296"/>
                </a:lnTo>
                <a:cubicBezTo>
                  <a:pt x="2547372" y="675744"/>
                  <a:pt x="2552397" y="671996"/>
                  <a:pt x="2567037" y="661119"/>
                </a:cubicBezTo>
                <a:lnTo>
                  <a:pt x="2578296" y="652771"/>
                </a:lnTo>
                <a:lnTo>
                  <a:pt x="2571232" y="662271"/>
                </a:lnTo>
                <a:cubicBezTo>
                  <a:pt x="2565200" y="671503"/>
                  <a:pt x="2559909" y="681141"/>
                  <a:pt x="2555807" y="691431"/>
                </a:cubicBezTo>
                <a:cubicBezTo>
                  <a:pt x="2549690" y="706770"/>
                  <a:pt x="2590469" y="682135"/>
                  <a:pt x="2599686" y="668433"/>
                </a:cubicBezTo>
                <a:cubicBezTo>
                  <a:pt x="2604400" y="661426"/>
                  <a:pt x="2590103" y="654525"/>
                  <a:pt x="2585310" y="647571"/>
                </a:cubicBezTo>
                <a:lnTo>
                  <a:pt x="2578296" y="652771"/>
                </a:lnTo>
                <a:lnTo>
                  <a:pt x="2591104" y="635553"/>
                </a:lnTo>
                <a:cubicBezTo>
                  <a:pt x="2605242" y="618230"/>
                  <a:pt x="2620569" y="601556"/>
                  <a:pt x="2633521" y="583581"/>
                </a:cubicBezTo>
                <a:cubicBezTo>
                  <a:pt x="2642993" y="576753"/>
                  <a:pt x="2657814" y="560703"/>
                  <a:pt x="2669960" y="549264"/>
                </a:cubicBezTo>
                <a:lnTo>
                  <a:pt x="2676306" y="544271"/>
                </a:lnTo>
                <a:lnTo>
                  <a:pt x="2672466" y="552218"/>
                </a:lnTo>
                <a:lnTo>
                  <a:pt x="2651692" y="575516"/>
                </a:lnTo>
                <a:cubicBezTo>
                  <a:pt x="2628065" y="602830"/>
                  <a:pt x="2609771" y="625285"/>
                  <a:pt x="2609771" y="625285"/>
                </a:cubicBezTo>
                <a:cubicBezTo>
                  <a:pt x="2620481" y="624893"/>
                  <a:pt x="2630310" y="624848"/>
                  <a:pt x="2639169" y="623672"/>
                </a:cubicBezTo>
                <a:lnTo>
                  <a:pt x="2661175" y="615834"/>
                </a:lnTo>
                <a:lnTo>
                  <a:pt x="2640223" y="641675"/>
                </a:lnTo>
                <a:lnTo>
                  <a:pt x="2640112" y="640828"/>
                </a:lnTo>
                <a:cubicBezTo>
                  <a:pt x="2639350" y="640408"/>
                  <a:pt x="2637917" y="640692"/>
                  <a:pt x="2635657" y="641837"/>
                </a:cubicBezTo>
                <a:cubicBezTo>
                  <a:pt x="2602973" y="658400"/>
                  <a:pt x="2584085" y="694044"/>
                  <a:pt x="2560829" y="722359"/>
                </a:cubicBezTo>
                <a:cubicBezTo>
                  <a:pt x="2555314" y="729074"/>
                  <a:pt x="2544286" y="752607"/>
                  <a:pt x="2550032" y="746087"/>
                </a:cubicBezTo>
                <a:lnTo>
                  <a:pt x="2567886" y="725769"/>
                </a:lnTo>
                <a:lnTo>
                  <a:pt x="2527726" y="774128"/>
                </a:lnTo>
                <a:cubicBezTo>
                  <a:pt x="2518789" y="784564"/>
                  <a:pt x="2489603" y="813679"/>
                  <a:pt x="2499666" y="804323"/>
                </a:cubicBezTo>
                <a:cubicBezTo>
                  <a:pt x="2537288" y="769345"/>
                  <a:pt x="2573531" y="732911"/>
                  <a:pt x="2610463" y="697205"/>
                </a:cubicBezTo>
                <a:cubicBezTo>
                  <a:pt x="2612562" y="692591"/>
                  <a:pt x="2616318" y="686251"/>
                  <a:pt x="2620485" y="679480"/>
                </a:cubicBezTo>
                <a:lnTo>
                  <a:pt x="2628594" y="666309"/>
                </a:lnTo>
                <a:lnTo>
                  <a:pt x="2634727" y="665395"/>
                </a:lnTo>
                <a:lnTo>
                  <a:pt x="2641283" y="666543"/>
                </a:lnTo>
                <a:lnTo>
                  <a:pt x="2634925" y="674920"/>
                </a:lnTo>
                <a:cubicBezTo>
                  <a:pt x="2623070" y="689618"/>
                  <a:pt x="2589891" y="731157"/>
                  <a:pt x="2607576" y="724534"/>
                </a:cubicBezTo>
                <a:cubicBezTo>
                  <a:pt x="2629945" y="716155"/>
                  <a:pt x="2637317" y="687147"/>
                  <a:pt x="2652188" y="668453"/>
                </a:cubicBezTo>
                <a:lnTo>
                  <a:pt x="2641283" y="666543"/>
                </a:lnTo>
                <a:lnTo>
                  <a:pt x="2666615" y="633176"/>
                </a:lnTo>
                <a:cubicBezTo>
                  <a:pt x="2677791" y="619809"/>
                  <a:pt x="2690277" y="608254"/>
                  <a:pt x="2706153" y="602308"/>
                </a:cubicBezTo>
                <a:cubicBezTo>
                  <a:pt x="2718528" y="597672"/>
                  <a:pt x="2707208" y="619137"/>
                  <a:pt x="2698852" y="637339"/>
                </a:cubicBezTo>
                <a:lnTo>
                  <a:pt x="2698164" y="639061"/>
                </a:lnTo>
                <a:lnTo>
                  <a:pt x="2690312" y="647611"/>
                </a:lnTo>
                <a:cubicBezTo>
                  <a:pt x="2672134" y="667174"/>
                  <a:pt x="2632734" y="686592"/>
                  <a:pt x="2642102" y="711601"/>
                </a:cubicBezTo>
                <a:cubicBezTo>
                  <a:pt x="2651105" y="735635"/>
                  <a:pt x="2675680" y="672777"/>
                  <a:pt x="2692468" y="653366"/>
                </a:cubicBezTo>
                <a:lnTo>
                  <a:pt x="2698164" y="639061"/>
                </a:lnTo>
                <a:lnTo>
                  <a:pt x="2724322" y="610579"/>
                </a:lnTo>
                <a:lnTo>
                  <a:pt x="2740588" y="596013"/>
                </a:lnTo>
                <a:lnTo>
                  <a:pt x="2729882" y="613105"/>
                </a:lnTo>
                <a:cubicBezTo>
                  <a:pt x="2716164" y="637004"/>
                  <a:pt x="2674565" y="678634"/>
                  <a:pt x="2699647" y="690047"/>
                </a:cubicBezTo>
                <a:cubicBezTo>
                  <a:pt x="2725004" y="701587"/>
                  <a:pt x="2731615" y="644339"/>
                  <a:pt x="2745701" y="620303"/>
                </a:cubicBezTo>
                <a:cubicBezTo>
                  <a:pt x="2753024" y="607807"/>
                  <a:pt x="2776687" y="574349"/>
                  <a:pt x="2763697" y="580754"/>
                </a:cubicBezTo>
                <a:cubicBezTo>
                  <a:pt x="2756277" y="584412"/>
                  <a:pt x="2749388" y="588905"/>
                  <a:pt x="2742877" y="593964"/>
                </a:cubicBezTo>
                <a:lnTo>
                  <a:pt x="2740588" y="596013"/>
                </a:lnTo>
                <a:lnTo>
                  <a:pt x="2743903" y="590722"/>
                </a:lnTo>
                <a:cubicBezTo>
                  <a:pt x="2768293" y="553529"/>
                  <a:pt x="2813316" y="490083"/>
                  <a:pt x="2853074" y="438241"/>
                </a:cubicBezTo>
                <a:close/>
                <a:moveTo>
                  <a:pt x="2926874" y="411448"/>
                </a:moveTo>
                <a:cubicBezTo>
                  <a:pt x="2931943" y="409607"/>
                  <a:pt x="2899448" y="470306"/>
                  <a:pt x="2862929" y="535162"/>
                </a:cubicBezTo>
                <a:lnTo>
                  <a:pt x="2841087" y="573521"/>
                </a:lnTo>
                <a:lnTo>
                  <a:pt x="2838044" y="573883"/>
                </a:lnTo>
                <a:cubicBezTo>
                  <a:pt x="2832269" y="577062"/>
                  <a:pt x="2820565" y="590011"/>
                  <a:pt x="2810047" y="601006"/>
                </a:cubicBezTo>
                <a:lnTo>
                  <a:pt x="2797146" y="613504"/>
                </a:lnTo>
                <a:lnTo>
                  <a:pt x="2797422" y="612299"/>
                </a:lnTo>
                <a:lnTo>
                  <a:pt x="2807502" y="578476"/>
                </a:lnTo>
                <a:lnTo>
                  <a:pt x="2915506" y="425465"/>
                </a:lnTo>
                <a:cubicBezTo>
                  <a:pt x="2921992" y="416276"/>
                  <a:pt x="2925607" y="411907"/>
                  <a:pt x="2926874" y="411448"/>
                </a:cubicBezTo>
                <a:close/>
                <a:moveTo>
                  <a:pt x="3039216" y="405375"/>
                </a:moveTo>
                <a:lnTo>
                  <a:pt x="3040922" y="405853"/>
                </a:lnTo>
                <a:lnTo>
                  <a:pt x="3036297" y="412141"/>
                </a:lnTo>
                <a:cubicBezTo>
                  <a:pt x="3034334" y="415106"/>
                  <a:pt x="3033551" y="416775"/>
                  <a:pt x="3034286" y="416743"/>
                </a:cubicBezTo>
                <a:lnTo>
                  <a:pt x="3036228" y="415205"/>
                </a:lnTo>
                <a:lnTo>
                  <a:pt x="3032630" y="421366"/>
                </a:lnTo>
                <a:cubicBezTo>
                  <a:pt x="3030890" y="424347"/>
                  <a:pt x="3029318" y="427127"/>
                  <a:pt x="3028419" y="429104"/>
                </a:cubicBezTo>
                <a:cubicBezTo>
                  <a:pt x="3020265" y="436532"/>
                  <a:pt x="3012906" y="457839"/>
                  <a:pt x="3003957" y="451389"/>
                </a:cubicBezTo>
                <a:lnTo>
                  <a:pt x="3003040" y="449749"/>
                </a:lnTo>
                <a:lnTo>
                  <a:pt x="3007556" y="443480"/>
                </a:lnTo>
                <a:cubicBezTo>
                  <a:pt x="3017539" y="430325"/>
                  <a:pt x="3025618" y="414745"/>
                  <a:pt x="3039216" y="405375"/>
                </a:cubicBezTo>
                <a:close/>
                <a:moveTo>
                  <a:pt x="2807637" y="400253"/>
                </a:moveTo>
                <a:cubicBezTo>
                  <a:pt x="2747953" y="491084"/>
                  <a:pt x="2721787" y="534164"/>
                  <a:pt x="2691424" y="576225"/>
                </a:cubicBezTo>
                <a:lnTo>
                  <a:pt x="2679613" y="591917"/>
                </a:lnTo>
                <a:lnTo>
                  <a:pt x="2679993" y="591209"/>
                </a:lnTo>
                <a:cubicBezTo>
                  <a:pt x="2682308" y="585401"/>
                  <a:pt x="2684336" y="578569"/>
                  <a:pt x="2686066" y="570531"/>
                </a:cubicBezTo>
                <a:lnTo>
                  <a:pt x="2688864" y="552302"/>
                </a:lnTo>
                <a:lnTo>
                  <a:pt x="2697013" y="542047"/>
                </a:lnTo>
                <a:cubicBezTo>
                  <a:pt x="2702446" y="534999"/>
                  <a:pt x="2707777" y="527879"/>
                  <a:pt x="2712511" y="521354"/>
                </a:cubicBezTo>
                <a:lnTo>
                  <a:pt x="2722728" y="506667"/>
                </a:lnTo>
                <a:lnTo>
                  <a:pt x="2707616" y="536143"/>
                </a:lnTo>
                <a:cubicBezTo>
                  <a:pt x="2705405" y="540154"/>
                  <a:pt x="2703758" y="553697"/>
                  <a:pt x="2706173" y="549806"/>
                </a:cubicBezTo>
                <a:cubicBezTo>
                  <a:pt x="2730042" y="511339"/>
                  <a:pt x="2754378" y="473154"/>
                  <a:pt x="2778481" y="434827"/>
                </a:cubicBezTo>
                <a:lnTo>
                  <a:pt x="2799453" y="400565"/>
                </a:lnTo>
                <a:close/>
                <a:moveTo>
                  <a:pt x="2678232" y="369478"/>
                </a:moveTo>
                <a:cubicBezTo>
                  <a:pt x="2678759" y="368987"/>
                  <a:pt x="2678838" y="369052"/>
                  <a:pt x="2678193" y="369997"/>
                </a:cubicBezTo>
                <a:cubicBezTo>
                  <a:pt x="2640054" y="425840"/>
                  <a:pt x="2604611" y="483623"/>
                  <a:pt x="2563777" y="537526"/>
                </a:cubicBezTo>
                <a:cubicBezTo>
                  <a:pt x="2548279" y="557983"/>
                  <a:pt x="2531085" y="577058"/>
                  <a:pt x="2513770" y="596040"/>
                </a:cubicBezTo>
                <a:lnTo>
                  <a:pt x="2492144" y="620749"/>
                </a:lnTo>
                <a:lnTo>
                  <a:pt x="2476628" y="632292"/>
                </a:lnTo>
                <a:lnTo>
                  <a:pt x="2471409" y="637565"/>
                </a:lnTo>
                <a:lnTo>
                  <a:pt x="2455775" y="642820"/>
                </a:lnTo>
                <a:lnTo>
                  <a:pt x="2490586" y="600302"/>
                </a:lnTo>
                <a:cubicBezTo>
                  <a:pt x="2504288" y="583566"/>
                  <a:pt x="2517796" y="566689"/>
                  <a:pt x="2530814" y="549464"/>
                </a:cubicBezTo>
                <a:lnTo>
                  <a:pt x="2538748" y="538202"/>
                </a:lnTo>
                <a:lnTo>
                  <a:pt x="2579152" y="489866"/>
                </a:lnTo>
                <a:cubicBezTo>
                  <a:pt x="2608999" y="453224"/>
                  <a:pt x="2638641" y="416408"/>
                  <a:pt x="2668839" y="380062"/>
                </a:cubicBezTo>
                <a:cubicBezTo>
                  <a:pt x="2671034" y="377420"/>
                  <a:pt x="2676651" y="370952"/>
                  <a:pt x="2678232" y="369478"/>
                </a:cubicBezTo>
                <a:close/>
                <a:moveTo>
                  <a:pt x="3091737" y="352894"/>
                </a:moveTo>
                <a:cubicBezTo>
                  <a:pt x="3095014" y="352967"/>
                  <a:pt x="3097071" y="353735"/>
                  <a:pt x="3098132" y="355070"/>
                </a:cubicBezTo>
                <a:lnTo>
                  <a:pt x="3098272" y="356935"/>
                </a:lnTo>
                <a:lnTo>
                  <a:pt x="3076973" y="378436"/>
                </a:lnTo>
                <a:cubicBezTo>
                  <a:pt x="3063438" y="391087"/>
                  <a:pt x="3050829" y="402261"/>
                  <a:pt x="3041371" y="411130"/>
                </a:cubicBezTo>
                <a:lnTo>
                  <a:pt x="3036228" y="415205"/>
                </a:lnTo>
                <a:lnTo>
                  <a:pt x="3037850" y="412424"/>
                </a:lnTo>
                <a:cubicBezTo>
                  <a:pt x="3039422" y="409644"/>
                  <a:pt x="3040657" y="407265"/>
                  <a:pt x="3041053" y="405890"/>
                </a:cubicBezTo>
                <a:lnTo>
                  <a:pt x="3040922" y="405853"/>
                </a:lnTo>
                <a:lnTo>
                  <a:pt x="3045396" y="399770"/>
                </a:lnTo>
                <a:lnTo>
                  <a:pt x="3059222" y="382516"/>
                </a:lnTo>
                <a:close/>
                <a:moveTo>
                  <a:pt x="2854423" y="297425"/>
                </a:moveTo>
                <a:cubicBezTo>
                  <a:pt x="2859832" y="292397"/>
                  <a:pt x="2853121" y="312631"/>
                  <a:pt x="2849380" y="318999"/>
                </a:cubicBezTo>
                <a:lnTo>
                  <a:pt x="2799453" y="400565"/>
                </a:lnTo>
                <a:lnTo>
                  <a:pt x="2786117" y="401075"/>
                </a:lnTo>
                <a:cubicBezTo>
                  <a:pt x="2752367" y="403033"/>
                  <a:pt x="2768588" y="410544"/>
                  <a:pt x="2731236" y="490071"/>
                </a:cubicBezTo>
                <a:lnTo>
                  <a:pt x="2728611" y="495189"/>
                </a:lnTo>
                <a:lnTo>
                  <a:pt x="2725611" y="496593"/>
                </a:lnTo>
                <a:cubicBezTo>
                  <a:pt x="2714945" y="506311"/>
                  <a:pt x="2702372" y="519213"/>
                  <a:pt x="2689512" y="533100"/>
                </a:cubicBezTo>
                <a:lnTo>
                  <a:pt x="2685794" y="537270"/>
                </a:lnTo>
                <a:lnTo>
                  <a:pt x="2685172" y="537293"/>
                </a:lnTo>
                <a:lnTo>
                  <a:pt x="2676306" y="544271"/>
                </a:lnTo>
                <a:lnTo>
                  <a:pt x="2694645" y="506325"/>
                </a:lnTo>
                <a:cubicBezTo>
                  <a:pt x="2736647" y="430401"/>
                  <a:pt x="2795083" y="352596"/>
                  <a:pt x="2854423" y="297425"/>
                </a:cubicBezTo>
                <a:close/>
                <a:moveTo>
                  <a:pt x="3155450" y="240649"/>
                </a:moveTo>
                <a:cubicBezTo>
                  <a:pt x="3160164" y="238862"/>
                  <a:pt x="3163241" y="240383"/>
                  <a:pt x="3163697" y="247199"/>
                </a:cubicBezTo>
                <a:cubicBezTo>
                  <a:pt x="3164636" y="261216"/>
                  <a:pt x="3159825" y="276253"/>
                  <a:pt x="3151488" y="291480"/>
                </a:cubicBezTo>
                <a:lnTo>
                  <a:pt x="3143571" y="302257"/>
                </a:lnTo>
                <a:lnTo>
                  <a:pt x="3141450" y="302317"/>
                </a:lnTo>
                <a:cubicBezTo>
                  <a:pt x="3135960" y="302469"/>
                  <a:pt x="3130804" y="303307"/>
                  <a:pt x="3126995" y="306878"/>
                </a:cubicBezTo>
                <a:cubicBezTo>
                  <a:pt x="3110593" y="322257"/>
                  <a:pt x="3080985" y="356009"/>
                  <a:pt x="3059579" y="382072"/>
                </a:cubicBezTo>
                <a:lnTo>
                  <a:pt x="3059222" y="382516"/>
                </a:lnTo>
                <a:lnTo>
                  <a:pt x="3018353" y="419752"/>
                </a:lnTo>
                <a:lnTo>
                  <a:pt x="3001341" y="446710"/>
                </a:lnTo>
                <a:lnTo>
                  <a:pt x="3000045" y="444394"/>
                </a:lnTo>
                <a:cubicBezTo>
                  <a:pt x="2999112" y="435928"/>
                  <a:pt x="3005978" y="423917"/>
                  <a:pt x="3010444" y="416152"/>
                </a:cubicBezTo>
                <a:cubicBezTo>
                  <a:pt x="3035375" y="372806"/>
                  <a:pt x="3067052" y="333705"/>
                  <a:pt x="3095356" y="292483"/>
                </a:cubicBezTo>
                <a:cubicBezTo>
                  <a:pt x="3106747" y="284935"/>
                  <a:pt x="3123375" y="266798"/>
                  <a:pt x="3137383" y="253956"/>
                </a:cubicBezTo>
                <a:cubicBezTo>
                  <a:pt x="3144388" y="247535"/>
                  <a:pt x="3150737" y="242437"/>
                  <a:pt x="3155450" y="240649"/>
                </a:cubicBezTo>
                <a:close/>
                <a:moveTo>
                  <a:pt x="3287446" y="122106"/>
                </a:moveTo>
                <a:cubicBezTo>
                  <a:pt x="3308203" y="106332"/>
                  <a:pt x="3265853" y="169564"/>
                  <a:pt x="3255056" y="193295"/>
                </a:cubicBezTo>
                <a:cubicBezTo>
                  <a:pt x="3199954" y="314396"/>
                  <a:pt x="3101298" y="408572"/>
                  <a:pt x="3011342" y="508579"/>
                </a:cubicBezTo>
                <a:lnTo>
                  <a:pt x="2976503" y="550802"/>
                </a:lnTo>
                <a:lnTo>
                  <a:pt x="2978130" y="542073"/>
                </a:lnTo>
                <a:cubicBezTo>
                  <a:pt x="2977551" y="540330"/>
                  <a:pt x="2975708" y="540121"/>
                  <a:pt x="2972279" y="541997"/>
                </a:cubicBezTo>
                <a:cubicBezTo>
                  <a:pt x="2952570" y="552771"/>
                  <a:pt x="2936657" y="568623"/>
                  <a:pt x="2921668" y="585718"/>
                </a:cubicBezTo>
                <a:lnTo>
                  <a:pt x="2916841" y="591199"/>
                </a:lnTo>
                <a:lnTo>
                  <a:pt x="2922979" y="582091"/>
                </a:lnTo>
                <a:lnTo>
                  <a:pt x="2924297" y="580564"/>
                </a:lnTo>
                <a:lnTo>
                  <a:pt x="2924905" y="579233"/>
                </a:lnTo>
                <a:lnTo>
                  <a:pt x="2929849" y="571898"/>
                </a:lnTo>
                <a:cubicBezTo>
                  <a:pt x="2942278" y="557913"/>
                  <a:pt x="2958537" y="544388"/>
                  <a:pt x="2967967" y="530488"/>
                </a:cubicBezTo>
                <a:cubicBezTo>
                  <a:pt x="2979212" y="513914"/>
                  <a:pt x="3005977" y="500274"/>
                  <a:pt x="3014706" y="483939"/>
                </a:cubicBezTo>
                <a:lnTo>
                  <a:pt x="3015520" y="474292"/>
                </a:lnTo>
                <a:lnTo>
                  <a:pt x="3021201" y="467188"/>
                </a:lnTo>
                <a:cubicBezTo>
                  <a:pt x="3031554" y="451810"/>
                  <a:pt x="3041190" y="435841"/>
                  <a:pt x="3051436" y="420482"/>
                </a:cubicBezTo>
                <a:cubicBezTo>
                  <a:pt x="3062355" y="404118"/>
                  <a:pt x="3094316" y="374608"/>
                  <a:pt x="3098551" y="360630"/>
                </a:cubicBezTo>
                <a:lnTo>
                  <a:pt x="3098272" y="356935"/>
                </a:lnTo>
                <a:lnTo>
                  <a:pt x="3118131" y="336889"/>
                </a:lnTo>
                <a:lnTo>
                  <a:pt x="3143571" y="302257"/>
                </a:lnTo>
                <a:lnTo>
                  <a:pt x="3153436" y="301981"/>
                </a:lnTo>
                <a:lnTo>
                  <a:pt x="3106113" y="373756"/>
                </a:lnTo>
                <a:cubicBezTo>
                  <a:pt x="3099395" y="385021"/>
                  <a:pt x="3078296" y="418190"/>
                  <a:pt x="3085963" y="407550"/>
                </a:cubicBezTo>
                <a:cubicBezTo>
                  <a:pt x="3110880" y="372970"/>
                  <a:pt x="3157922" y="301856"/>
                  <a:pt x="3157922" y="301856"/>
                </a:cubicBezTo>
                <a:lnTo>
                  <a:pt x="3153436" y="301981"/>
                </a:lnTo>
                <a:lnTo>
                  <a:pt x="3153485" y="301909"/>
                </a:lnTo>
                <a:cubicBezTo>
                  <a:pt x="3170084" y="278479"/>
                  <a:pt x="3187202" y="255391"/>
                  <a:pt x="3203978" y="232111"/>
                </a:cubicBezTo>
                <a:cubicBezTo>
                  <a:pt x="3230887" y="194768"/>
                  <a:pt x="3250799" y="149957"/>
                  <a:pt x="3287446" y="122106"/>
                </a:cubicBezTo>
                <a:close/>
                <a:moveTo>
                  <a:pt x="3168338" y="1153"/>
                </a:moveTo>
                <a:cubicBezTo>
                  <a:pt x="3172539" y="-1111"/>
                  <a:pt x="3176002" y="-239"/>
                  <a:pt x="3178173" y="5555"/>
                </a:cubicBezTo>
                <a:cubicBezTo>
                  <a:pt x="3187539" y="30564"/>
                  <a:pt x="3144833" y="47362"/>
                  <a:pt x="3129962" y="69544"/>
                </a:cubicBezTo>
                <a:lnTo>
                  <a:pt x="2925591" y="382317"/>
                </a:lnTo>
                <a:cubicBezTo>
                  <a:pt x="2884764" y="444799"/>
                  <a:pt x="2849920" y="502454"/>
                  <a:pt x="2820604" y="553572"/>
                </a:cubicBezTo>
                <a:lnTo>
                  <a:pt x="2808616" y="574886"/>
                </a:lnTo>
                <a:lnTo>
                  <a:pt x="2817436" y="551240"/>
                </a:lnTo>
                <a:cubicBezTo>
                  <a:pt x="2827952" y="524880"/>
                  <a:pt x="2843205" y="491925"/>
                  <a:pt x="2865871" y="450618"/>
                </a:cubicBezTo>
                <a:cubicBezTo>
                  <a:pt x="2883416" y="418647"/>
                  <a:pt x="2951759" y="335078"/>
                  <a:pt x="2922724" y="357145"/>
                </a:cubicBezTo>
                <a:cubicBezTo>
                  <a:pt x="2914076" y="363717"/>
                  <a:pt x="2899256" y="380288"/>
                  <a:pt x="2881503" y="402125"/>
                </a:cubicBezTo>
                <a:lnTo>
                  <a:pt x="2856062" y="434444"/>
                </a:lnTo>
                <a:lnTo>
                  <a:pt x="2867378" y="416483"/>
                </a:lnTo>
                <a:cubicBezTo>
                  <a:pt x="2908951" y="353923"/>
                  <a:pt x="2970650" y="273142"/>
                  <a:pt x="3125651" y="58036"/>
                </a:cubicBezTo>
                <a:cubicBezTo>
                  <a:pt x="3136503" y="42976"/>
                  <a:pt x="3155737" y="7948"/>
                  <a:pt x="3168338" y="1153"/>
                </a:cubicBezTo>
                <a:close/>
              </a:path>
            </a:pathLst>
          </a:custGeom>
          <a:noFill/>
        </p:spPr>
        <p:txBody>
          <a:bodyPr lIns="68580" tIns="34290" rIns="68580" bIns="34290" anchor="ctr">
            <a:normAutofit/>
          </a:bodyPr>
          <a:lstStyle>
            <a:lvl1pPr marL="0" indent="0" algn="ctr">
              <a:buNone/>
              <a:defRPr sz="1050" baseline="0">
                <a:latin typeface="Lato Regular"/>
                <a:cs typeface="Lato Regular"/>
              </a:defRPr>
            </a:lvl1pPr>
          </a:lstStyle>
          <a:p>
            <a:endParaRPr lang="en-US" dirty="0"/>
          </a:p>
        </p:txBody>
      </p:sp>
    </p:spTree>
    <p:extLst>
      <p:ext uri="{BB962C8B-B14F-4D97-AF65-F5344CB8AC3E}">
        <p14:creationId xmlns:p14="http://schemas.microsoft.com/office/powerpoint/2010/main" val="2816605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600"/>
                                        <p:tgtEl>
                                          <p:spTgt spid="3"/>
                                        </p:tgtEl>
                                      </p:cBhvr>
                                    </p:animEffect>
                                    <p:anim calcmode="lin" valueType="num">
                                      <p:cBhvr>
                                        <p:cTn id="8" dur="600" fill="hold"/>
                                        <p:tgtEl>
                                          <p:spTgt spid="3"/>
                                        </p:tgtEl>
                                        <p:attrNameLst>
                                          <p:attrName>ppt_x</p:attrName>
                                        </p:attrNameLst>
                                      </p:cBhvr>
                                      <p:tavLst>
                                        <p:tav tm="0">
                                          <p:val>
                                            <p:strVal val="#ppt_x"/>
                                          </p:val>
                                        </p:tav>
                                        <p:tav tm="100000">
                                          <p:val>
                                            <p:strVal val="#ppt_x"/>
                                          </p:val>
                                        </p:tav>
                                      </p:tavLst>
                                    </p:anim>
                                    <p:anim calcmode="lin" valueType="num">
                                      <p:cBhvr>
                                        <p:cTn id="9" dur="540" decel="100000" fill="hold"/>
                                        <p:tgtEl>
                                          <p:spTgt spid="3"/>
                                        </p:tgtEl>
                                        <p:attrNameLst>
                                          <p:attrName>ppt_y</p:attrName>
                                        </p:attrNameLst>
                                      </p:cBhvr>
                                      <p:tavLst>
                                        <p:tav tm="0">
                                          <p:val>
                                            <p:strVal val="#ppt_y+1"/>
                                          </p:val>
                                        </p:tav>
                                        <p:tav tm="100000">
                                          <p:val>
                                            <p:strVal val="#ppt_y-.03"/>
                                          </p:val>
                                        </p:tav>
                                      </p:tavLst>
                                    </p:anim>
                                    <p:anim calcmode="lin" valueType="num">
                                      <p:cBhvr>
                                        <p:cTn id="10" dur="60" accel="100000" fill="hold">
                                          <p:stCondLst>
                                            <p:cond delay="540"/>
                                          </p:stCondLst>
                                        </p:cTn>
                                        <p:tgtEl>
                                          <p:spTgt spid="3"/>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p:stCondLst>
                                    <p:cond delay="300"/>
                                  </p:stCondLst>
                                  <p:childTnLst>
                                    <p:set>
                                      <p:cBhvr>
                                        <p:cTn id="12" dur="1" fill="hold">
                                          <p:stCondLst>
                                            <p:cond delay="0"/>
                                          </p:stCondLst>
                                        </p:cTn>
                                        <p:tgtEl>
                                          <p:spTgt spid="4">
                                            <p:txEl>
                                              <p:pRg st="0" end="0"/>
                                            </p:txEl>
                                          </p:spTgt>
                                        </p:tgtEl>
                                        <p:attrNameLst>
                                          <p:attrName>style.visibility</p:attrName>
                                        </p:attrNameLst>
                                      </p:cBhvr>
                                      <p:to>
                                        <p:strVal val="visible"/>
                                      </p:to>
                                    </p:set>
                                    <p:animEffect transition="in" filter="fade">
                                      <p:cBhvr>
                                        <p:cTn id="13" dur="600"/>
                                        <p:tgtEl>
                                          <p:spTgt spid="4">
                                            <p:txEl>
                                              <p:pRg st="0" end="0"/>
                                            </p:txEl>
                                          </p:spTgt>
                                        </p:tgtEl>
                                      </p:cBhvr>
                                    </p:animEffect>
                                    <p:anim calcmode="lin" valueType="num">
                                      <p:cBhvr>
                                        <p:cTn id="14" dur="6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15" dur="540" decel="100000" fill="hold"/>
                                        <p:tgtEl>
                                          <p:spTgt spid="4">
                                            <p:txEl>
                                              <p:pRg st="0" end="0"/>
                                            </p:txEl>
                                          </p:spTgt>
                                        </p:tgtEl>
                                        <p:attrNameLst>
                                          <p:attrName>ppt_y</p:attrName>
                                        </p:attrNameLst>
                                      </p:cBhvr>
                                      <p:tavLst>
                                        <p:tav tm="0">
                                          <p:val>
                                            <p:strVal val="#ppt_y+1"/>
                                          </p:val>
                                        </p:tav>
                                        <p:tav tm="100000">
                                          <p:val>
                                            <p:strVal val="#ppt_y-.03"/>
                                          </p:val>
                                        </p:tav>
                                      </p:tavLst>
                                    </p:anim>
                                    <p:anim calcmode="lin" valueType="num">
                                      <p:cBhvr>
                                        <p:cTn id="16" dur="60" accel="100000" fill="hold">
                                          <p:stCondLst>
                                            <p:cond delay="540"/>
                                          </p:stCondLst>
                                        </p:cTn>
                                        <p:tgtEl>
                                          <p:spTgt spid="4">
                                            <p:txEl>
                                              <p:pRg st="0" end="0"/>
                                            </p:txEl>
                                          </p:spTgt>
                                        </p:tgtEl>
                                        <p:attrNameLst>
                                          <p:attrName>ppt_y</p:attrName>
                                        </p:attrNameLst>
                                      </p:cBhvr>
                                      <p:tavLst>
                                        <p:tav tm="0">
                                          <p:val>
                                            <p:strVal val="#ppt_y-.03"/>
                                          </p:val>
                                        </p:tav>
                                        <p:tav tm="100000">
                                          <p:val>
                                            <p:strVal val="#ppt_y"/>
                                          </p:val>
                                        </p:tav>
                                      </p:tavLst>
                                    </p:anim>
                                  </p:childTnLst>
                                </p:cTn>
                              </p:par>
                              <p:par>
                                <p:cTn id="17" presetID="37" presetClass="entr" presetSubtype="0" fill="hold" grpId="0" nodeType="withEffect">
                                  <p:stCondLst>
                                    <p:cond delay="300"/>
                                  </p:stCondLst>
                                  <p:childTnLst>
                                    <p:set>
                                      <p:cBhvr>
                                        <p:cTn id="18" dur="1" fill="hold">
                                          <p:stCondLst>
                                            <p:cond delay="0"/>
                                          </p:stCondLst>
                                        </p:cTn>
                                        <p:tgtEl>
                                          <p:spTgt spid="5">
                                            <p:txEl>
                                              <p:pRg st="0" end="0"/>
                                            </p:txEl>
                                          </p:spTgt>
                                        </p:tgtEl>
                                        <p:attrNameLst>
                                          <p:attrName>style.visibility</p:attrName>
                                        </p:attrNameLst>
                                      </p:cBhvr>
                                      <p:to>
                                        <p:strVal val="visible"/>
                                      </p:to>
                                    </p:set>
                                    <p:animEffect transition="in" filter="fade">
                                      <p:cBhvr>
                                        <p:cTn id="19" dur="600"/>
                                        <p:tgtEl>
                                          <p:spTgt spid="5">
                                            <p:txEl>
                                              <p:pRg st="0" end="0"/>
                                            </p:txEl>
                                          </p:spTgt>
                                        </p:tgtEl>
                                      </p:cBhvr>
                                    </p:animEffect>
                                    <p:anim calcmode="lin" valueType="num">
                                      <p:cBhvr>
                                        <p:cTn id="20" dur="6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21" dur="540" decel="100000" fill="hold"/>
                                        <p:tgtEl>
                                          <p:spTgt spid="5">
                                            <p:txEl>
                                              <p:pRg st="0" end="0"/>
                                            </p:txEl>
                                          </p:spTgt>
                                        </p:tgtEl>
                                        <p:attrNameLst>
                                          <p:attrName>ppt_y</p:attrName>
                                        </p:attrNameLst>
                                      </p:cBhvr>
                                      <p:tavLst>
                                        <p:tav tm="0">
                                          <p:val>
                                            <p:strVal val="#ppt_y+1"/>
                                          </p:val>
                                        </p:tav>
                                        <p:tav tm="100000">
                                          <p:val>
                                            <p:strVal val="#ppt_y-.03"/>
                                          </p:val>
                                        </p:tav>
                                      </p:tavLst>
                                    </p:anim>
                                    <p:anim calcmode="lin" valueType="num">
                                      <p:cBhvr>
                                        <p:cTn id="22" dur="60" accel="100000" fill="hold">
                                          <p:stCondLst>
                                            <p:cond delay="540"/>
                                          </p:stCondLst>
                                        </p:cTn>
                                        <p:tgtEl>
                                          <p:spTgt spid="5">
                                            <p:txEl>
                                              <p:pRg st="0" end="0"/>
                                            </p:txEl>
                                          </p:spTgt>
                                        </p:tgtEl>
                                        <p:attrNameLst>
                                          <p:attrName>ppt_y</p:attrName>
                                        </p:attrNameLst>
                                      </p:cBhvr>
                                      <p:tavLst>
                                        <p:tav tm="0">
                                          <p:val>
                                            <p:strVal val="#ppt_y-.03"/>
                                          </p:val>
                                        </p:tav>
                                        <p:tav tm="100000">
                                          <p:val>
                                            <p:strVal val="#ppt_y"/>
                                          </p:val>
                                        </p:tav>
                                      </p:tavLst>
                                    </p:anim>
                                  </p:childTnLst>
                                </p:cTn>
                              </p:par>
                              <p:par>
                                <p:cTn id="23" presetID="22" presetClass="entr" presetSubtype="4" fill="hold" grpId="0" nodeType="withEffect" nodePh="1">
                                  <p:stCondLst>
                                    <p:cond delay="300"/>
                                  </p:stCondLst>
                                  <p:endCondLst>
                                    <p:cond evt="begin" delay="0">
                                      <p:tn val="23"/>
                                    </p:cond>
                                  </p:endCondLst>
                                  <p:childTnLst>
                                    <p:set>
                                      <p:cBhvr>
                                        <p:cTn id="24" dur="1" fill="hold">
                                          <p:stCondLst>
                                            <p:cond delay="0"/>
                                          </p:stCondLst>
                                        </p:cTn>
                                        <p:tgtEl>
                                          <p:spTgt spid="9"/>
                                        </p:tgtEl>
                                        <p:attrNameLst>
                                          <p:attrName>style.visibility</p:attrName>
                                        </p:attrNameLst>
                                      </p:cBhvr>
                                      <p:to>
                                        <p:strVal val="visible"/>
                                      </p:to>
                                    </p:set>
                                    <p:animEffect transition="in" filter="wipe(down)">
                                      <p:cBhvr>
                                        <p:cTn id="2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build="p">
        <p:tmplLst>
          <p:tmpl lvl="1">
            <p:tnLst>
              <p:par>
                <p:cTn presetID="37" presetClass="entr" presetSubtype="0" fill="hold" nodeType="withEffect">
                  <p:stCondLst>
                    <p:cond delay="300"/>
                  </p:stCondLst>
                  <p:childTnLst>
                    <p:set>
                      <p:cBhvr>
                        <p:cTn dur="1" fill="hold">
                          <p:stCondLst>
                            <p:cond delay="0"/>
                          </p:stCondLst>
                        </p:cTn>
                        <p:tgtEl>
                          <p:spTgt spid="4"/>
                        </p:tgtEl>
                        <p:attrNameLst>
                          <p:attrName>style.visibility</p:attrName>
                        </p:attrNameLst>
                      </p:cBhvr>
                      <p:to>
                        <p:strVal val="visible"/>
                      </p:to>
                    </p:set>
                    <p:animEffect transition="in" filter="fade">
                      <p:cBhvr>
                        <p:cTn dur="600"/>
                        <p:tgtEl>
                          <p:spTgt spid="4"/>
                        </p:tgtEl>
                      </p:cBhvr>
                    </p:animEffect>
                    <p:anim calcmode="lin" valueType="num">
                      <p:cBhvr>
                        <p:cTn dur="600" fill="hold"/>
                        <p:tgtEl>
                          <p:spTgt spid="4"/>
                        </p:tgtEl>
                        <p:attrNameLst>
                          <p:attrName>ppt_x</p:attrName>
                        </p:attrNameLst>
                      </p:cBhvr>
                      <p:tavLst>
                        <p:tav tm="0">
                          <p:val>
                            <p:strVal val="#ppt_x"/>
                          </p:val>
                        </p:tav>
                        <p:tav tm="100000">
                          <p:val>
                            <p:strVal val="#ppt_x"/>
                          </p:val>
                        </p:tav>
                      </p:tavLst>
                    </p:anim>
                    <p:anim calcmode="lin" valueType="num">
                      <p:cBhvr>
                        <p:cTn dur="540" decel="100000" fill="hold"/>
                        <p:tgtEl>
                          <p:spTgt spid="4"/>
                        </p:tgtEl>
                        <p:attrNameLst>
                          <p:attrName>ppt_y</p:attrName>
                        </p:attrNameLst>
                      </p:cBhvr>
                      <p:tavLst>
                        <p:tav tm="0">
                          <p:val>
                            <p:strVal val="#ppt_y+1"/>
                          </p:val>
                        </p:tav>
                        <p:tav tm="100000">
                          <p:val>
                            <p:strVal val="#ppt_y-.03"/>
                          </p:val>
                        </p:tav>
                      </p:tavLst>
                    </p:anim>
                    <p:anim calcmode="lin" valueType="num">
                      <p:cBhvr>
                        <p:cTn dur="60" accel="100000" fill="hold">
                          <p:stCondLst>
                            <p:cond delay="540"/>
                          </p:stCondLst>
                        </p:cTn>
                        <p:tgtEl>
                          <p:spTgt spid="4"/>
                        </p:tgtEl>
                        <p:attrNameLst>
                          <p:attrName>ppt_y</p:attrName>
                        </p:attrNameLst>
                      </p:cBhvr>
                      <p:tavLst>
                        <p:tav tm="0">
                          <p:val>
                            <p:strVal val="#ppt_y-.03"/>
                          </p:val>
                        </p:tav>
                        <p:tav tm="100000">
                          <p:val>
                            <p:strVal val="#ppt_y"/>
                          </p:val>
                        </p:tav>
                      </p:tavLst>
                    </p:anim>
                  </p:childTnLst>
                </p:cTn>
              </p:par>
            </p:tnLst>
          </p:tmpl>
        </p:tmplLst>
      </p:bldP>
      <p:bldP spid="5" grpId="0" build="p">
        <p:tmplLst>
          <p:tmpl lvl="1">
            <p:tnLst>
              <p:par>
                <p:cTn presetID="37" presetClass="entr" presetSubtype="0" fill="hold" nodeType="withEffect" nodePh="1">
                  <p:stCondLst>
                    <p:cond delay="300"/>
                  </p:stCondLst>
                  <p:childTnLst>
                    <p:set>
                      <p:cBhvr>
                        <p:cTn dur="1" fill="hold">
                          <p:stCondLst>
                            <p:cond delay="0"/>
                          </p:stCondLst>
                        </p:cTn>
                        <p:tgtEl>
                          <p:spTgt spid="5"/>
                        </p:tgtEl>
                        <p:attrNameLst>
                          <p:attrName>style.visibility</p:attrName>
                        </p:attrNameLst>
                      </p:cBhvr>
                      <p:to>
                        <p:strVal val="visible"/>
                      </p:to>
                    </p:set>
                    <p:animEffect transition="in" filter="fade">
                      <p:cBhvr>
                        <p:cTn dur="600"/>
                        <p:tgtEl>
                          <p:spTgt spid="5"/>
                        </p:tgtEl>
                      </p:cBhvr>
                    </p:animEffect>
                    <p:anim calcmode="lin" valueType="num">
                      <p:cBhvr>
                        <p:cTn dur="600" fill="hold"/>
                        <p:tgtEl>
                          <p:spTgt spid="5"/>
                        </p:tgtEl>
                        <p:attrNameLst>
                          <p:attrName>ppt_x</p:attrName>
                        </p:attrNameLst>
                      </p:cBhvr>
                      <p:tavLst>
                        <p:tav tm="0">
                          <p:val>
                            <p:strVal val="#ppt_x"/>
                          </p:val>
                        </p:tav>
                        <p:tav tm="100000">
                          <p:val>
                            <p:strVal val="#ppt_x"/>
                          </p:val>
                        </p:tav>
                      </p:tavLst>
                    </p:anim>
                    <p:anim calcmode="lin" valueType="num">
                      <p:cBhvr>
                        <p:cTn dur="540" decel="100000" fill="hold"/>
                        <p:tgtEl>
                          <p:spTgt spid="5"/>
                        </p:tgtEl>
                        <p:attrNameLst>
                          <p:attrName>ppt_y</p:attrName>
                        </p:attrNameLst>
                      </p:cBhvr>
                      <p:tavLst>
                        <p:tav tm="0">
                          <p:val>
                            <p:strVal val="#ppt_y+1"/>
                          </p:val>
                        </p:tav>
                        <p:tav tm="100000">
                          <p:val>
                            <p:strVal val="#ppt_y-.03"/>
                          </p:val>
                        </p:tav>
                      </p:tavLst>
                    </p:anim>
                    <p:anim calcmode="lin" valueType="num">
                      <p:cBhvr>
                        <p:cTn dur="60" accel="100000" fill="hold">
                          <p:stCondLst>
                            <p:cond delay="540"/>
                          </p:stCondLst>
                        </p:cTn>
                        <p:tgtEl>
                          <p:spTgt spid="5"/>
                        </p:tgtEl>
                        <p:attrNameLst>
                          <p:attrName>ppt_y</p:attrName>
                        </p:attrNameLst>
                      </p:cBhvr>
                      <p:tavLst>
                        <p:tav tm="0">
                          <p:val>
                            <p:strVal val="#ppt_y-.03"/>
                          </p:val>
                        </p:tav>
                        <p:tav tm="100000">
                          <p:val>
                            <p:strVal val="#ppt_y"/>
                          </p:val>
                        </p:tav>
                      </p:tavLst>
                    </p:anim>
                  </p:childTnLst>
                </p:cTn>
              </p:par>
            </p:tnLst>
          </p:tmpl>
        </p:tmplLst>
      </p:bldP>
      <p:bldP spid="9" grpId="0"/>
    </p:bld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userDrawn="1">
  <p:cSld name="3_Text with brush 1">
    <p:spTree>
      <p:nvGrpSpPr>
        <p:cNvPr id="1" name=""/>
        <p:cNvGrpSpPr/>
        <p:nvPr/>
      </p:nvGrpSpPr>
      <p:grpSpPr>
        <a:xfrm>
          <a:off x="0" y="0"/>
          <a:ext cx="0" cy="0"/>
          <a:chOff x="0" y="0"/>
          <a:chExt cx="0" cy="0"/>
        </a:xfrm>
      </p:grpSpPr>
      <p:sp>
        <p:nvSpPr>
          <p:cNvPr id="8" name="Picture Placeholder 2"/>
          <p:cNvSpPr>
            <a:spLocks noGrp="1"/>
          </p:cNvSpPr>
          <p:nvPr>
            <p:ph type="pic" sz="quarter" idx="11"/>
          </p:nvPr>
        </p:nvSpPr>
        <p:spPr>
          <a:xfrm>
            <a:off x="3871276" y="167276"/>
            <a:ext cx="5289824" cy="4866158"/>
          </a:xfrm>
          <a:custGeom>
            <a:avLst/>
            <a:gdLst/>
            <a:ahLst/>
            <a:cxnLst/>
            <a:rect l="l" t="t" r="r" b="b"/>
            <a:pathLst>
              <a:path w="5289824" h="4866158">
                <a:moveTo>
                  <a:pt x="1285726" y="4640751"/>
                </a:moveTo>
                <a:lnTo>
                  <a:pt x="1288686" y="4642558"/>
                </a:lnTo>
                <a:lnTo>
                  <a:pt x="1285155" y="4646994"/>
                </a:lnTo>
                <a:cubicBezTo>
                  <a:pt x="1283499" y="4648566"/>
                  <a:pt x="1282901" y="4648235"/>
                  <a:pt x="1284066" y="4644905"/>
                </a:cubicBezTo>
                <a:close/>
                <a:moveTo>
                  <a:pt x="1860241" y="4625558"/>
                </a:moveTo>
                <a:lnTo>
                  <a:pt x="1842866" y="4653372"/>
                </a:lnTo>
                <a:cubicBezTo>
                  <a:pt x="1833706" y="4667367"/>
                  <a:pt x="1833006" y="4666956"/>
                  <a:pt x="1837595" y="4657542"/>
                </a:cubicBezTo>
                <a:lnTo>
                  <a:pt x="1843041" y="4647017"/>
                </a:lnTo>
                <a:lnTo>
                  <a:pt x="1845431" y="4643903"/>
                </a:lnTo>
                <a:close/>
                <a:moveTo>
                  <a:pt x="1298844" y="4607934"/>
                </a:moveTo>
                <a:lnTo>
                  <a:pt x="1285726" y="4640751"/>
                </a:lnTo>
                <a:lnTo>
                  <a:pt x="1283834" y="4639596"/>
                </a:lnTo>
                <a:cubicBezTo>
                  <a:pt x="1284643" y="4634257"/>
                  <a:pt x="1288561" y="4625950"/>
                  <a:pt x="1293786" y="4616483"/>
                </a:cubicBezTo>
                <a:close/>
                <a:moveTo>
                  <a:pt x="1655951" y="4592996"/>
                </a:moveTo>
                <a:lnTo>
                  <a:pt x="1635089" y="4623920"/>
                </a:lnTo>
                <a:cubicBezTo>
                  <a:pt x="1629397" y="4632355"/>
                  <a:pt x="1646329" y="4606954"/>
                  <a:pt x="1652022" y="4598520"/>
                </a:cubicBezTo>
                <a:close/>
                <a:moveTo>
                  <a:pt x="1410636" y="4567877"/>
                </a:moveTo>
                <a:lnTo>
                  <a:pt x="1399653" y="4590360"/>
                </a:lnTo>
                <a:lnTo>
                  <a:pt x="1397726" y="4598125"/>
                </a:lnTo>
                <a:lnTo>
                  <a:pt x="1390379" y="4609907"/>
                </a:lnTo>
                <a:cubicBezTo>
                  <a:pt x="1379773" y="4624620"/>
                  <a:pt x="1371488" y="4630524"/>
                  <a:pt x="1368733" y="4619505"/>
                </a:cubicBezTo>
                <a:lnTo>
                  <a:pt x="1368839" y="4617089"/>
                </a:lnTo>
                <a:lnTo>
                  <a:pt x="1376638" y="4605754"/>
                </a:lnTo>
                <a:lnTo>
                  <a:pt x="1383770" y="4592184"/>
                </a:lnTo>
                <a:lnTo>
                  <a:pt x="1386848" y="4591047"/>
                </a:lnTo>
                <a:cubicBezTo>
                  <a:pt x="1391503" y="4588017"/>
                  <a:pt x="1397061" y="4583427"/>
                  <a:pt x="1402905" y="4577766"/>
                </a:cubicBezTo>
                <a:close/>
                <a:moveTo>
                  <a:pt x="1074868" y="4540475"/>
                </a:moveTo>
                <a:lnTo>
                  <a:pt x="1074327" y="4541889"/>
                </a:lnTo>
                <a:lnTo>
                  <a:pt x="1071217" y="4549267"/>
                </a:lnTo>
                <a:cubicBezTo>
                  <a:pt x="1061943" y="4571902"/>
                  <a:pt x="1051378" y="4599084"/>
                  <a:pt x="1052955" y="4598237"/>
                </a:cubicBezTo>
                <a:lnTo>
                  <a:pt x="1054325" y="4595983"/>
                </a:lnTo>
                <a:lnTo>
                  <a:pt x="1053296" y="4598886"/>
                </a:lnTo>
                <a:cubicBezTo>
                  <a:pt x="1045627" y="4621033"/>
                  <a:pt x="1044715" y="4624028"/>
                  <a:pt x="1049213" y="4597285"/>
                </a:cubicBezTo>
                <a:lnTo>
                  <a:pt x="1053487" y="4571966"/>
                </a:lnTo>
                <a:lnTo>
                  <a:pt x="1064343" y="4555894"/>
                </a:lnTo>
                <a:close/>
                <a:moveTo>
                  <a:pt x="1085575" y="4524926"/>
                </a:moveTo>
                <a:lnTo>
                  <a:pt x="1084996" y="4526299"/>
                </a:lnTo>
                <a:lnTo>
                  <a:pt x="1076875" y="4549649"/>
                </a:lnTo>
                <a:lnTo>
                  <a:pt x="1055466" y="4594105"/>
                </a:lnTo>
                <a:lnTo>
                  <a:pt x="1054325" y="4595983"/>
                </a:lnTo>
                <a:lnTo>
                  <a:pt x="1063268" y="4570747"/>
                </a:lnTo>
                <a:lnTo>
                  <a:pt x="1074327" y="4541889"/>
                </a:lnTo>
                <a:lnTo>
                  <a:pt x="1075010" y="4540268"/>
                </a:lnTo>
                <a:lnTo>
                  <a:pt x="1077254" y="4536981"/>
                </a:lnTo>
                <a:close/>
                <a:moveTo>
                  <a:pt x="831076" y="4519635"/>
                </a:moveTo>
                <a:lnTo>
                  <a:pt x="833457" y="4520613"/>
                </a:lnTo>
                <a:lnTo>
                  <a:pt x="829405" y="4526463"/>
                </a:lnTo>
                <a:cubicBezTo>
                  <a:pt x="828699" y="4526787"/>
                  <a:pt x="829173" y="4524763"/>
                  <a:pt x="830553" y="4520933"/>
                </a:cubicBezTo>
                <a:close/>
                <a:moveTo>
                  <a:pt x="1092028" y="4515569"/>
                </a:moveTo>
                <a:cubicBezTo>
                  <a:pt x="1091639" y="4516244"/>
                  <a:pt x="1089870" y="4518739"/>
                  <a:pt x="1085622" y="4524858"/>
                </a:cubicBezTo>
                <a:lnTo>
                  <a:pt x="1085575" y="4524926"/>
                </a:lnTo>
                <a:lnTo>
                  <a:pt x="1088500" y="4517993"/>
                </a:lnTo>
                <a:lnTo>
                  <a:pt x="1090152" y="4517198"/>
                </a:lnTo>
                <a:cubicBezTo>
                  <a:pt x="1091425" y="4516039"/>
                  <a:pt x="1092416" y="4514894"/>
                  <a:pt x="1092028" y="4515569"/>
                </a:cubicBezTo>
                <a:close/>
                <a:moveTo>
                  <a:pt x="1091196" y="4501344"/>
                </a:moveTo>
                <a:lnTo>
                  <a:pt x="1087922" y="4509892"/>
                </a:lnTo>
                <a:lnTo>
                  <a:pt x="1087693" y="4511438"/>
                </a:lnTo>
                <a:lnTo>
                  <a:pt x="1080866" y="4526372"/>
                </a:lnTo>
                <a:lnTo>
                  <a:pt x="1075010" y="4540268"/>
                </a:lnTo>
                <a:lnTo>
                  <a:pt x="1074868" y="4540475"/>
                </a:lnTo>
                <a:lnTo>
                  <a:pt x="1078043" y="4532191"/>
                </a:lnTo>
                <a:close/>
                <a:moveTo>
                  <a:pt x="1249973" y="4501294"/>
                </a:moveTo>
                <a:lnTo>
                  <a:pt x="1258666" y="4509438"/>
                </a:lnTo>
                <a:lnTo>
                  <a:pt x="1258710" y="4509392"/>
                </a:lnTo>
                <a:lnTo>
                  <a:pt x="1224800" y="4568705"/>
                </a:lnTo>
                <a:cubicBezTo>
                  <a:pt x="1212887" y="4588142"/>
                  <a:pt x="1221354" y="4566975"/>
                  <a:pt x="1234915" y="4535658"/>
                </a:cubicBezTo>
                <a:close/>
                <a:moveTo>
                  <a:pt x="1432434" y="4497069"/>
                </a:moveTo>
                <a:lnTo>
                  <a:pt x="1418103" y="4526855"/>
                </a:lnTo>
                <a:lnTo>
                  <a:pt x="1383770" y="4592184"/>
                </a:lnTo>
                <a:lnTo>
                  <a:pt x="1376209" y="4594974"/>
                </a:lnTo>
                <a:cubicBezTo>
                  <a:pt x="1369514" y="4593249"/>
                  <a:pt x="1376497" y="4573105"/>
                  <a:pt x="1413817" y="4521379"/>
                </a:cubicBezTo>
                <a:close/>
                <a:moveTo>
                  <a:pt x="1096487" y="4488933"/>
                </a:moveTo>
                <a:lnTo>
                  <a:pt x="1091196" y="4501344"/>
                </a:lnTo>
                <a:lnTo>
                  <a:pt x="1092488" y="4497968"/>
                </a:lnTo>
                <a:close/>
                <a:moveTo>
                  <a:pt x="1454382" y="4485027"/>
                </a:moveTo>
                <a:lnTo>
                  <a:pt x="1442945" y="4511608"/>
                </a:lnTo>
                <a:cubicBezTo>
                  <a:pt x="1437770" y="4523053"/>
                  <a:pt x="1431972" y="4535339"/>
                  <a:pt x="1425952" y="4547449"/>
                </a:cubicBezTo>
                <a:lnTo>
                  <a:pt x="1424601" y="4550014"/>
                </a:lnTo>
                <a:lnTo>
                  <a:pt x="1410636" y="4567877"/>
                </a:lnTo>
                <a:lnTo>
                  <a:pt x="1415670" y="4557572"/>
                </a:lnTo>
                <a:cubicBezTo>
                  <a:pt x="1422764" y="4543803"/>
                  <a:pt x="1431395" y="4527548"/>
                  <a:pt x="1440903" y="4509873"/>
                </a:cubicBezTo>
                <a:close/>
                <a:moveTo>
                  <a:pt x="1098572" y="4484222"/>
                </a:moveTo>
                <a:lnTo>
                  <a:pt x="1096487" y="4488933"/>
                </a:lnTo>
                <a:lnTo>
                  <a:pt x="1097921" y="4485571"/>
                </a:lnTo>
                <a:close/>
                <a:moveTo>
                  <a:pt x="832341" y="4479291"/>
                </a:moveTo>
                <a:lnTo>
                  <a:pt x="826866" y="4492505"/>
                </a:lnTo>
                <a:cubicBezTo>
                  <a:pt x="828277" y="4496739"/>
                  <a:pt x="828942" y="4504783"/>
                  <a:pt x="829980" y="4510921"/>
                </a:cubicBezTo>
                <a:lnTo>
                  <a:pt x="831868" y="4517669"/>
                </a:lnTo>
                <a:lnTo>
                  <a:pt x="831076" y="4519635"/>
                </a:lnTo>
                <a:lnTo>
                  <a:pt x="826866" y="4517905"/>
                </a:lnTo>
                <a:cubicBezTo>
                  <a:pt x="824130" y="4511066"/>
                  <a:pt x="823821" y="4504119"/>
                  <a:pt x="825028" y="4497104"/>
                </a:cubicBezTo>
                <a:lnTo>
                  <a:pt x="830284" y="4481749"/>
                </a:lnTo>
                <a:close/>
                <a:moveTo>
                  <a:pt x="840216" y="4458967"/>
                </a:moveTo>
                <a:lnTo>
                  <a:pt x="832287" y="4475896"/>
                </a:lnTo>
                <a:lnTo>
                  <a:pt x="830284" y="4481749"/>
                </a:lnTo>
                <a:lnTo>
                  <a:pt x="825569" y="4487383"/>
                </a:lnTo>
                <a:cubicBezTo>
                  <a:pt x="822530" y="4490763"/>
                  <a:pt x="819600" y="4493511"/>
                  <a:pt x="816940" y="4494680"/>
                </a:cubicBezTo>
                <a:lnTo>
                  <a:pt x="816568" y="4494565"/>
                </a:lnTo>
                <a:lnTo>
                  <a:pt x="835333" y="4467105"/>
                </a:lnTo>
                <a:close/>
                <a:moveTo>
                  <a:pt x="844942" y="4448877"/>
                </a:moveTo>
                <a:lnTo>
                  <a:pt x="841978" y="4456031"/>
                </a:lnTo>
                <a:lnTo>
                  <a:pt x="840216" y="4458967"/>
                </a:lnTo>
                <a:close/>
                <a:moveTo>
                  <a:pt x="1277941" y="4436505"/>
                </a:moveTo>
                <a:lnTo>
                  <a:pt x="1275600" y="4441705"/>
                </a:lnTo>
                <a:cubicBezTo>
                  <a:pt x="1271367" y="4452288"/>
                  <a:pt x="1264586" y="4467947"/>
                  <a:pt x="1257168" y="4484875"/>
                </a:cubicBezTo>
                <a:lnTo>
                  <a:pt x="1249973" y="4501294"/>
                </a:lnTo>
                <a:lnTo>
                  <a:pt x="1249022" y="4500403"/>
                </a:lnTo>
                <a:cubicBezTo>
                  <a:pt x="1243840" y="4489665"/>
                  <a:pt x="1251112" y="4474199"/>
                  <a:pt x="1262439" y="4457381"/>
                </a:cubicBezTo>
                <a:close/>
                <a:moveTo>
                  <a:pt x="1626095" y="4428719"/>
                </a:moveTo>
                <a:lnTo>
                  <a:pt x="1622733" y="4433238"/>
                </a:lnTo>
                <a:cubicBezTo>
                  <a:pt x="1615496" y="4442405"/>
                  <a:pt x="1614056" y="4441540"/>
                  <a:pt x="1616349" y="4434464"/>
                </a:cubicBezTo>
                <a:lnTo>
                  <a:pt x="1617477" y="4431674"/>
                </a:lnTo>
                <a:lnTo>
                  <a:pt x="1617894" y="4433670"/>
                </a:lnTo>
                <a:close/>
                <a:moveTo>
                  <a:pt x="1126084" y="4427459"/>
                </a:moveTo>
                <a:lnTo>
                  <a:pt x="1125866" y="4427935"/>
                </a:lnTo>
                <a:lnTo>
                  <a:pt x="1123200" y="4433238"/>
                </a:lnTo>
                <a:lnTo>
                  <a:pt x="1098572" y="4484222"/>
                </a:lnTo>
                <a:lnTo>
                  <a:pt x="1100752" y="4479298"/>
                </a:lnTo>
                <a:cubicBezTo>
                  <a:pt x="1104214" y="4471800"/>
                  <a:pt x="1108430" y="4462952"/>
                  <a:pt x="1113536" y="4452528"/>
                </a:cubicBezTo>
                <a:close/>
                <a:moveTo>
                  <a:pt x="857415" y="4420910"/>
                </a:moveTo>
                <a:lnTo>
                  <a:pt x="852266" y="4433238"/>
                </a:lnTo>
                <a:lnTo>
                  <a:pt x="844942" y="4448877"/>
                </a:lnTo>
                <a:lnTo>
                  <a:pt x="845379" y="4447821"/>
                </a:lnTo>
                <a:lnTo>
                  <a:pt x="853982" y="4427048"/>
                </a:lnTo>
                <a:lnTo>
                  <a:pt x="854642" y="4425930"/>
                </a:lnTo>
                <a:close/>
                <a:moveTo>
                  <a:pt x="1632651" y="4419906"/>
                </a:moveTo>
                <a:lnTo>
                  <a:pt x="1627837" y="4427667"/>
                </a:lnTo>
                <a:lnTo>
                  <a:pt x="1626095" y="4428719"/>
                </a:lnTo>
                <a:close/>
                <a:moveTo>
                  <a:pt x="2197124" y="4413639"/>
                </a:moveTo>
                <a:lnTo>
                  <a:pt x="2197059" y="4413727"/>
                </a:lnTo>
                <a:lnTo>
                  <a:pt x="2197036" y="4413822"/>
                </a:lnTo>
                <a:close/>
                <a:moveTo>
                  <a:pt x="2252362" y="4410636"/>
                </a:moveTo>
                <a:lnTo>
                  <a:pt x="2247348" y="4424552"/>
                </a:lnTo>
                <a:lnTo>
                  <a:pt x="2223866" y="4484038"/>
                </a:lnTo>
                <a:cubicBezTo>
                  <a:pt x="2220278" y="4493187"/>
                  <a:pt x="2214916" y="4506918"/>
                  <a:pt x="2209120" y="4521798"/>
                </a:cubicBezTo>
                <a:lnTo>
                  <a:pt x="2192747" y="4563966"/>
                </a:lnTo>
                <a:lnTo>
                  <a:pt x="2191486" y="4566654"/>
                </a:lnTo>
                <a:cubicBezTo>
                  <a:pt x="2185504" y="4577897"/>
                  <a:pt x="2206510" y="4524429"/>
                  <a:pt x="2235414" y="4452551"/>
                </a:cubicBezTo>
                <a:close/>
                <a:moveTo>
                  <a:pt x="698926" y="4402193"/>
                </a:moveTo>
                <a:lnTo>
                  <a:pt x="691400" y="4424772"/>
                </a:lnTo>
                <a:lnTo>
                  <a:pt x="684691" y="4441130"/>
                </a:lnTo>
                <a:lnTo>
                  <a:pt x="682933" y="4441705"/>
                </a:lnTo>
                <a:cubicBezTo>
                  <a:pt x="671297" y="4441705"/>
                  <a:pt x="688578" y="4419127"/>
                  <a:pt x="691400" y="4407838"/>
                </a:cubicBezTo>
                <a:close/>
                <a:moveTo>
                  <a:pt x="699260" y="4396048"/>
                </a:moveTo>
                <a:lnTo>
                  <a:pt x="691400" y="4407838"/>
                </a:lnTo>
                <a:cubicBezTo>
                  <a:pt x="687830" y="4410516"/>
                  <a:pt x="686723" y="4409728"/>
                  <a:pt x="687164" y="4406778"/>
                </a:cubicBezTo>
                <a:lnTo>
                  <a:pt x="688952" y="4401819"/>
                </a:lnTo>
                <a:lnTo>
                  <a:pt x="690036" y="4400736"/>
                </a:lnTo>
                <a:lnTo>
                  <a:pt x="693270" y="4399444"/>
                </a:lnTo>
                <a:close/>
                <a:moveTo>
                  <a:pt x="684023" y="4394979"/>
                </a:moveTo>
                <a:lnTo>
                  <a:pt x="682933" y="4399372"/>
                </a:lnTo>
                <a:cubicBezTo>
                  <a:pt x="683474" y="4401537"/>
                  <a:pt x="684803" y="4402266"/>
                  <a:pt x="686624" y="4402099"/>
                </a:cubicBezTo>
                <a:lnTo>
                  <a:pt x="689226" y="4401059"/>
                </a:lnTo>
                <a:lnTo>
                  <a:pt x="688952" y="4401819"/>
                </a:lnTo>
                <a:lnTo>
                  <a:pt x="682933" y="4407838"/>
                </a:lnTo>
                <a:cubicBezTo>
                  <a:pt x="679778" y="4410993"/>
                  <a:pt x="678905" y="4410454"/>
                  <a:pt x="679460" y="4407606"/>
                </a:cubicBezTo>
                <a:close/>
                <a:moveTo>
                  <a:pt x="869880" y="4391062"/>
                </a:moveTo>
                <a:lnTo>
                  <a:pt x="869830" y="4393605"/>
                </a:lnTo>
                <a:cubicBezTo>
                  <a:pt x="870158" y="4395374"/>
                  <a:pt x="869727" y="4397976"/>
                  <a:pt x="865118" y="4406964"/>
                </a:cubicBezTo>
                <a:lnTo>
                  <a:pt x="857415" y="4420910"/>
                </a:lnTo>
                <a:close/>
                <a:moveTo>
                  <a:pt x="702689" y="4390904"/>
                </a:moveTo>
                <a:lnTo>
                  <a:pt x="701374" y="4394850"/>
                </a:lnTo>
                <a:lnTo>
                  <a:pt x="699260" y="4396048"/>
                </a:lnTo>
                <a:close/>
                <a:moveTo>
                  <a:pt x="1648070" y="4387643"/>
                </a:moveTo>
                <a:lnTo>
                  <a:pt x="1622733" y="4424772"/>
                </a:lnTo>
                <a:cubicBezTo>
                  <a:pt x="1619665" y="4429183"/>
                  <a:pt x="1619032" y="4428840"/>
                  <a:pt x="1619981" y="4425554"/>
                </a:cubicBezTo>
                <a:lnTo>
                  <a:pt x="1622341" y="4419643"/>
                </a:lnTo>
                <a:lnTo>
                  <a:pt x="1632357" y="4398424"/>
                </a:lnTo>
                <a:lnTo>
                  <a:pt x="1633139" y="4396910"/>
                </a:lnTo>
                <a:lnTo>
                  <a:pt x="1644077" y="4392800"/>
                </a:lnTo>
                <a:close/>
                <a:moveTo>
                  <a:pt x="1593242" y="4386632"/>
                </a:moveTo>
                <a:lnTo>
                  <a:pt x="1588866" y="4407838"/>
                </a:lnTo>
                <a:lnTo>
                  <a:pt x="1590552" y="4415752"/>
                </a:lnTo>
                <a:lnTo>
                  <a:pt x="1563466" y="4458638"/>
                </a:lnTo>
                <a:cubicBezTo>
                  <a:pt x="1545257" y="4487470"/>
                  <a:pt x="1559426" y="4456452"/>
                  <a:pt x="1581647" y="4410452"/>
                </a:cubicBezTo>
                <a:close/>
                <a:moveTo>
                  <a:pt x="4807625" y="4386000"/>
                </a:moveTo>
                <a:lnTo>
                  <a:pt x="4808385" y="4386274"/>
                </a:lnTo>
                <a:lnTo>
                  <a:pt x="4814404" y="4392293"/>
                </a:lnTo>
                <a:cubicBezTo>
                  <a:pt x="4817559" y="4395449"/>
                  <a:pt x="4817020" y="4396321"/>
                  <a:pt x="4814172" y="4395766"/>
                </a:cubicBezTo>
                <a:lnTo>
                  <a:pt x="4801544" y="4391203"/>
                </a:lnTo>
                <a:lnTo>
                  <a:pt x="4805938" y="4392293"/>
                </a:lnTo>
                <a:cubicBezTo>
                  <a:pt x="4808102" y="4391752"/>
                  <a:pt x="4808832" y="4390423"/>
                  <a:pt x="4808665" y="4388602"/>
                </a:cubicBezTo>
                <a:close/>
                <a:moveTo>
                  <a:pt x="708332" y="4382440"/>
                </a:moveTo>
                <a:lnTo>
                  <a:pt x="702689" y="4390904"/>
                </a:lnTo>
                <a:lnTo>
                  <a:pt x="704100" y="4386672"/>
                </a:lnTo>
                <a:close/>
                <a:moveTo>
                  <a:pt x="2212433" y="4380312"/>
                </a:moveTo>
                <a:lnTo>
                  <a:pt x="2203541" y="4393628"/>
                </a:lnTo>
                <a:lnTo>
                  <a:pt x="2198466" y="4407838"/>
                </a:lnTo>
                <a:lnTo>
                  <a:pt x="2197466" y="4412023"/>
                </a:lnTo>
                <a:lnTo>
                  <a:pt x="2198858" y="4410046"/>
                </a:lnTo>
                <a:lnTo>
                  <a:pt x="2203908" y="4399585"/>
                </a:lnTo>
                <a:close/>
                <a:moveTo>
                  <a:pt x="1615676" y="4378727"/>
                </a:moveTo>
                <a:lnTo>
                  <a:pt x="1613880" y="4382473"/>
                </a:lnTo>
                <a:cubicBezTo>
                  <a:pt x="1603393" y="4403770"/>
                  <a:pt x="1594566" y="4419506"/>
                  <a:pt x="1590808" y="4416955"/>
                </a:cubicBezTo>
                <a:lnTo>
                  <a:pt x="1590552" y="4415752"/>
                </a:lnTo>
                <a:lnTo>
                  <a:pt x="1613666" y="4379155"/>
                </a:lnTo>
                <a:lnTo>
                  <a:pt x="1613589" y="4379822"/>
                </a:lnTo>
                <a:close/>
                <a:moveTo>
                  <a:pt x="1622294" y="4376777"/>
                </a:moveTo>
                <a:lnTo>
                  <a:pt x="1622733" y="4382438"/>
                </a:lnTo>
                <a:cubicBezTo>
                  <a:pt x="1624941" y="4391270"/>
                  <a:pt x="1627920" y="4396042"/>
                  <a:pt x="1631526" y="4397516"/>
                </a:cubicBezTo>
                <a:lnTo>
                  <a:pt x="1632049" y="4397319"/>
                </a:lnTo>
                <a:lnTo>
                  <a:pt x="1626715" y="4408685"/>
                </a:lnTo>
                <a:lnTo>
                  <a:pt x="1622341" y="4419643"/>
                </a:lnTo>
                <a:lnTo>
                  <a:pt x="1622328" y="4419670"/>
                </a:lnTo>
                <a:lnTo>
                  <a:pt x="1617477" y="4431674"/>
                </a:lnTo>
                <a:lnTo>
                  <a:pt x="1614266" y="4416305"/>
                </a:lnTo>
                <a:close/>
                <a:moveTo>
                  <a:pt x="4808759" y="4376300"/>
                </a:moveTo>
                <a:lnTo>
                  <a:pt x="4831338" y="4383826"/>
                </a:lnTo>
                <a:lnTo>
                  <a:pt x="4847696" y="4390535"/>
                </a:lnTo>
                <a:lnTo>
                  <a:pt x="4848271" y="4392293"/>
                </a:lnTo>
                <a:cubicBezTo>
                  <a:pt x="4848271" y="4403929"/>
                  <a:pt x="4825693" y="4386648"/>
                  <a:pt x="4814404" y="4383826"/>
                </a:cubicBezTo>
                <a:close/>
                <a:moveTo>
                  <a:pt x="4802614" y="4375966"/>
                </a:moveTo>
                <a:lnTo>
                  <a:pt x="4814404" y="4383826"/>
                </a:lnTo>
                <a:cubicBezTo>
                  <a:pt x="4817081" y="4387396"/>
                  <a:pt x="4816294" y="4388504"/>
                  <a:pt x="4813344" y="4388062"/>
                </a:cubicBezTo>
                <a:lnTo>
                  <a:pt x="4808385" y="4386274"/>
                </a:lnTo>
                <a:lnTo>
                  <a:pt x="4807302" y="4385191"/>
                </a:lnTo>
                <a:lnTo>
                  <a:pt x="4806009" y="4381957"/>
                </a:lnTo>
                <a:close/>
                <a:moveTo>
                  <a:pt x="4763604" y="4375360"/>
                </a:moveTo>
                <a:cubicBezTo>
                  <a:pt x="4772070" y="4378182"/>
                  <a:pt x="4787926" y="4385571"/>
                  <a:pt x="4800087" y="4390676"/>
                </a:cubicBezTo>
                <a:lnTo>
                  <a:pt x="4801544" y="4391203"/>
                </a:lnTo>
                <a:lnTo>
                  <a:pt x="4784649" y="4387011"/>
                </a:lnTo>
                <a:cubicBezTo>
                  <a:pt x="4777710" y="4382918"/>
                  <a:pt x="4770813" y="4377763"/>
                  <a:pt x="4763604" y="4375360"/>
                </a:cubicBezTo>
                <a:close/>
                <a:moveTo>
                  <a:pt x="4797470" y="4372537"/>
                </a:moveTo>
                <a:lnTo>
                  <a:pt x="4801416" y="4373852"/>
                </a:lnTo>
                <a:lnTo>
                  <a:pt x="4802614" y="4375966"/>
                </a:lnTo>
                <a:close/>
                <a:moveTo>
                  <a:pt x="1659057" y="4371193"/>
                </a:moveTo>
                <a:lnTo>
                  <a:pt x="1655807" y="4377652"/>
                </a:lnTo>
                <a:lnTo>
                  <a:pt x="1648070" y="4387643"/>
                </a:lnTo>
                <a:lnTo>
                  <a:pt x="1648544" y="4386949"/>
                </a:lnTo>
                <a:close/>
                <a:moveTo>
                  <a:pt x="1623976" y="4368498"/>
                </a:moveTo>
                <a:lnTo>
                  <a:pt x="1622294" y="4376777"/>
                </a:lnTo>
                <a:lnTo>
                  <a:pt x="1621871" y="4371316"/>
                </a:lnTo>
                <a:close/>
                <a:moveTo>
                  <a:pt x="4789006" y="4366895"/>
                </a:moveTo>
                <a:lnTo>
                  <a:pt x="4797470" y="4372537"/>
                </a:lnTo>
                <a:lnTo>
                  <a:pt x="4793238" y="4371126"/>
                </a:lnTo>
                <a:close/>
                <a:moveTo>
                  <a:pt x="1621516" y="4366727"/>
                </a:moveTo>
                <a:lnTo>
                  <a:pt x="1621871" y="4371316"/>
                </a:lnTo>
                <a:lnTo>
                  <a:pt x="1616760" y="4378158"/>
                </a:lnTo>
                <a:lnTo>
                  <a:pt x="1615676" y="4378727"/>
                </a:lnTo>
                <a:lnTo>
                  <a:pt x="1621164" y="4367283"/>
                </a:lnTo>
                <a:close/>
                <a:moveTo>
                  <a:pt x="4743654" y="4365385"/>
                </a:moveTo>
                <a:lnTo>
                  <a:pt x="4763604" y="4375360"/>
                </a:lnTo>
                <a:lnTo>
                  <a:pt x="4748512" y="4371587"/>
                </a:lnTo>
                <a:close/>
                <a:moveTo>
                  <a:pt x="1620915" y="4358978"/>
                </a:moveTo>
                <a:lnTo>
                  <a:pt x="1621504" y="4366575"/>
                </a:lnTo>
                <a:lnTo>
                  <a:pt x="1621164" y="4367283"/>
                </a:lnTo>
                <a:lnTo>
                  <a:pt x="1613666" y="4379155"/>
                </a:lnTo>
                <a:lnTo>
                  <a:pt x="1614266" y="4373972"/>
                </a:lnTo>
                <a:close/>
                <a:moveTo>
                  <a:pt x="4636604" y="4358426"/>
                </a:moveTo>
                <a:lnTo>
                  <a:pt x="4660862" y="4368823"/>
                </a:lnTo>
                <a:lnTo>
                  <a:pt x="4660375" y="4369645"/>
                </a:lnTo>
                <a:cubicBezTo>
                  <a:pt x="4655545" y="4369293"/>
                  <a:pt x="4642736" y="4361109"/>
                  <a:pt x="4636604" y="4358426"/>
                </a:cubicBezTo>
                <a:close/>
                <a:moveTo>
                  <a:pt x="1706942" y="4357686"/>
                </a:moveTo>
                <a:lnTo>
                  <a:pt x="1696677" y="4372215"/>
                </a:lnTo>
                <a:cubicBezTo>
                  <a:pt x="1683884" y="4390035"/>
                  <a:pt x="1667706" y="4411609"/>
                  <a:pt x="1673533" y="4399372"/>
                </a:cubicBezTo>
                <a:lnTo>
                  <a:pt x="1676246" y="4394182"/>
                </a:lnTo>
                <a:lnTo>
                  <a:pt x="1680100" y="4389988"/>
                </a:lnTo>
                <a:close/>
                <a:moveTo>
                  <a:pt x="699866" y="4357038"/>
                </a:moveTo>
                <a:cubicBezTo>
                  <a:pt x="697044" y="4365505"/>
                  <a:pt x="689655" y="4381360"/>
                  <a:pt x="684550" y="4393521"/>
                </a:cubicBezTo>
                <a:lnTo>
                  <a:pt x="684023" y="4394979"/>
                </a:lnTo>
                <a:lnTo>
                  <a:pt x="688215" y="4378083"/>
                </a:lnTo>
                <a:cubicBezTo>
                  <a:pt x="692308" y="4371145"/>
                  <a:pt x="697463" y="4364247"/>
                  <a:pt x="699866" y="4357038"/>
                </a:cubicBezTo>
                <a:close/>
                <a:moveTo>
                  <a:pt x="1626470" y="4356221"/>
                </a:moveTo>
                <a:lnTo>
                  <a:pt x="1625672" y="4360145"/>
                </a:lnTo>
                <a:lnTo>
                  <a:pt x="1621516" y="4366727"/>
                </a:lnTo>
                <a:lnTo>
                  <a:pt x="1621504" y="4366575"/>
                </a:lnTo>
                <a:close/>
                <a:moveTo>
                  <a:pt x="1654293" y="4355939"/>
                </a:moveTo>
                <a:lnTo>
                  <a:pt x="1633139" y="4396910"/>
                </a:lnTo>
                <a:lnTo>
                  <a:pt x="1632049" y="4397319"/>
                </a:lnTo>
                <a:lnTo>
                  <a:pt x="1637809" y="4385044"/>
                </a:lnTo>
                <a:cubicBezTo>
                  <a:pt x="1641664" y="4377242"/>
                  <a:pt x="1645390" y="4370125"/>
                  <a:pt x="1648133" y="4365505"/>
                </a:cubicBezTo>
                <a:close/>
                <a:moveTo>
                  <a:pt x="1345643" y="4355286"/>
                </a:moveTo>
                <a:lnTo>
                  <a:pt x="1336958" y="4375814"/>
                </a:lnTo>
                <a:lnTo>
                  <a:pt x="1329652" y="4393324"/>
                </a:lnTo>
                <a:lnTo>
                  <a:pt x="1307895" y="4431677"/>
                </a:lnTo>
                <a:cubicBezTo>
                  <a:pt x="1287660" y="4466686"/>
                  <a:pt x="1271422" y="4493590"/>
                  <a:pt x="1263566" y="4504353"/>
                </a:cubicBezTo>
                <a:lnTo>
                  <a:pt x="1258710" y="4509392"/>
                </a:lnTo>
                <a:lnTo>
                  <a:pt x="1334808" y="4376289"/>
                </a:lnTo>
                <a:close/>
                <a:moveTo>
                  <a:pt x="765908" y="4351956"/>
                </a:moveTo>
                <a:lnTo>
                  <a:pt x="742200" y="4399372"/>
                </a:lnTo>
                <a:cubicBezTo>
                  <a:pt x="675220" y="4533333"/>
                  <a:pt x="686963" y="4546931"/>
                  <a:pt x="666000" y="4484038"/>
                </a:cubicBezTo>
                <a:cubicBezTo>
                  <a:pt x="689841" y="4412509"/>
                  <a:pt x="659372" y="4500867"/>
                  <a:pt x="679413" y="4453998"/>
                </a:cubicBezTo>
                <a:lnTo>
                  <a:pt x="684691" y="4441130"/>
                </a:lnTo>
                <a:lnTo>
                  <a:pt x="693613" y="4438210"/>
                </a:lnTo>
                <a:cubicBezTo>
                  <a:pt x="703138" y="4431678"/>
                  <a:pt x="709616" y="4417417"/>
                  <a:pt x="716800" y="4407838"/>
                </a:cubicBezTo>
                <a:lnTo>
                  <a:pt x="722789" y="4397388"/>
                </a:lnTo>
                <a:lnTo>
                  <a:pt x="722079" y="4399482"/>
                </a:lnTo>
                <a:cubicBezTo>
                  <a:pt x="721554" y="4402315"/>
                  <a:pt x="722362" y="4402760"/>
                  <a:pt x="725266" y="4399372"/>
                </a:cubicBezTo>
                <a:close/>
                <a:moveTo>
                  <a:pt x="4678939" y="4349961"/>
                </a:moveTo>
                <a:lnTo>
                  <a:pt x="4729738" y="4366893"/>
                </a:lnTo>
                <a:lnTo>
                  <a:pt x="4748512" y="4371587"/>
                </a:lnTo>
                <a:lnTo>
                  <a:pt x="4752726" y="4376968"/>
                </a:lnTo>
                <a:cubicBezTo>
                  <a:pt x="4755146" y="4380058"/>
                  <a:pt x="4757062" y="4383014"/>
                  <a:pt x="4757716" y="4385636"/>
                </a:cubicBezTo>
                <a:cubicBezTo>
                  <a:pt x="4758371" y="4388257"/>
                  <a:pt x="4757763" y="4390543"/>
                  <a:pt x="4755138" y="4392293"/>
                </a:cubicBezTo>
                <a:cubicBezTo>
                  <a:pt x="4753979" y="4393066"/>
                  <a:pt x="4749039" y="4391536"/>
                  <a:pt x="4742179" y="4388757"/>
                </a:cubicBezTo>
                <a:lnTo>
                  <a:pt x="4717776" y="4377753"/>
                </a:lnTo>
                <a:lnTo>
                  <a:pt x="4721271" y="4375360"/>
                </a:lnTo>
                <a:cubicBezTo>
                  <a:pt x="4721271" y="4365184"/>
                  <a:pt x="4704706" y="4363475"/>
                  <a:pt x="4695871" y="4358426"/>
                </a:cubicBezTo>
                <a:close/>
                <a:moveTo>
                  <a:pt x="4678924" y="4349953"/>
                </a:moveTo>
                <a:lnTo>
                  <a:pt x="4678938" y="4349960"/>
                </a:lnTo>
                <a:lnTo>
                  <a:pt x="4678939" y="4349961"/>
                </a:lnTo>
                <a:close/>
                <a:moveTo>
                  <a:pt x="856157" y="4345991"/>
                </a:moveTo>
                <a:lnTo>
                  <a:pt x="860359" y="4352349"/>
                </a:lnTo>
                <a:lnTo>
                  <a:pt x="863491" y="4355868"/>
                </a:lnTo>
                <a:lnTo>
                  <a:pt x="843800" y="4399372"/>
                </a:lnTo>
                <a:cubicBezTo>
                  <a:pt x="841061" y="4406218"/>
                  <a:pt x="807215" y="4488427"/>
                  <a:pt x="809933" y="4492505"/>
                </a:cubicBezTo>
                <a:lnTo>
                  <a:pt x="816568" y="4494565"/>
                </a:lnTo>
                <a:lnTo>
                  <a:pt x="813227" y="4499456"/>
                </a:lnTo>
                <a:cubicBezTo>
                  <a:pt x="805416" y="4509839"/>
                  <a:pt x="796507" y="4517905"/>
                  <a:pt x="784533" y="4517905"/>
                </a:cubicBezTo>
                <a:cubicBezTo>
                  <a:pt x="780463" y="4517905"/>
                  <a:pt x="816812" y="4428146"/>
                  <a:pt x="818400" y="4424772"/>
                </a:cubicBezTo>
                <a:cubicBezTo>
                  <a:pt x="835292" y="4388877"/>
                  <a:pt x="845492" y="4367446"/>
                  <a:pt x="852174" y="4353848"/>
                </a:cubicBezTo>
                <a:close/>
                <a:moveTo>
                  <a:pt x="2235446" y="4345849"/>
                </a:moveTo>
                <a:lnTo>
                  <a:pt x="2228833" y="4355752"/>
                </a:lnTo>
                <a:lnTo>
                  <a:pt x="2225637" y="4369672"/>
                </a:lnTo>
                <a:lnTo>
                  <a:pt x="2223866" y="4373972"/>
                </a:lnTo>
                <a:lnTo>
                  <a:pt x="2223123" y="4375861"/>
                </a:lnTo>
                <a:lnTo>
                  <a:pt x="2224734" y="4373602"/>
                </a:lnTo>
                <a:lnTo>
                  <a:pt x="2225637" y="4369672"/>
                </a:lnTo>
                <a:close/>
                <a:moveTo>
                  <a:pt x="4642965" y="4345704"/>
                </a:moveTo>
                <a:lnTo>
                  <a:pt x="4678938" y="4358426"/>
                </a:lnTo>
                <a:cubicBezTo>
                  <a:pt x="4682148" y="4360032"/>
                  <a:pt x="4700040" y="4369271"/>
                  <a:pt x="4717708" y="4377723"/>
                </a:cubicBezTo>
                <a:lnTo>
                  <a:pt x="4717776" y="4377753"/>
                </a:lnTo>
                <a:lnTo>
                  <a:pt x="4711746" y="4381882"/>
                </a:lnTo>
                <a:cubicBezTo>
                  <a:pt x="4706454" y="4382530"/>
                  <a:pt x="4700104" y="4382415"/>
                  <a:pt x="4695871" y="4383826"/>
                </a:cubicBezTo>
                <a:lnTo>
                  <a:pt x="4660862" y="4368823"/>
                </a:lnTo>
                <a:lnTo>
                  <a:pt x="4662004" y="4366893"/>
                </a:lnTo>
                <a:cubicBezTo>
                  <a:pt x="4660786" y="4363239"/>
                  <a:pt x="4656706" y="4358280"/>
                  <a:pt x="4651080" y="4352752"/>
                </a:cubicBezTo>
                <a:close/>
                <a:moveTo>
                  <a:pt x="1680469" y="4339102"/>
                </a:moveTo>
                <a:lnTo>
                  <a:pt x="1660777" y="4374612"/>
                </a:lnTo>
                <a:lnTo>
                  <a:pt x="1648778" y="4398226"/>
                </a:lnTo>
                <a:lnTo>
                  <a:pt x="1632651" y="4419906"/>
                </a:lnTo>
                <a:lnTo>
                  <a:pt x="1642688" y="4403722"/>
                </a:lnTo>
                <a:lnTo>
                  <a:pt x="1655807" y="4377652"/>
                </a:lnTo>
                <a:lnTo>
                  <a:pt x="1659518" y="4372859"/>
                </a:lnTo>
                <a:lnTo>
                  <a:pt x="1668823" y="4356556"/>
                </a:lnTo>
                <a:close/>
                <a:moveTo>
                  <a:pt x="709842" y="4337088"/>
                </a:moveTo>
                <a:lnTo>
                  <a:pt x="699866" y="4357038"/>
                </a:lnTo>
                <a:lnTo>
                  <a:pt x="703639" y="4341946"/>
                </a:lnTo>
                <a:close/>
                <a:moveTo>
                  <a:pt x="1618806" y="4334101"/>
                </a:moveTo>
                <a:lnTo>
                  <a:pt x="1617975" y="4335824"/>
                </a:lnTo>
                <a:lnTo>
                  <a:pt x="1593242" y="4386632"/>
                </a:lnTo>
                <a:lnTo>
                  <a:pt x="1595948" y="4373521"/>
                </a:lnTo>
                <a:cubicBezTo>
                  <a:pt x="1600353" y="4362570"/>
                  <a:pt x="1606485" y="4352039"/>
                  <a:pt x="1613396" y="4341726"/>
                </a:cubicBezTo>
                <a:close/>
                <a:moveTo>
                  <a:pt x="1637964" y="4332431"/>
                </a:moveTo>
                <a:lnTo>
                  <a:pt x="1636057" y="4336230"/>
                </a:lnTo>
                <a:lnTo>
                  <a:pt x="1626470" y="4356221"/>
                </a:lnTo>
                <a:lnTo>
                  <a:pt x="1627314" y="4352062"/>
                </a:lnTo>
                <a:close/>
                <a:moveTo>
                  <a:pt x="928466" y="4331639"/>
                </a:moveTo>
                <a:lnTo>
                  <a:pt x="912312" y="4370650"/>
                </a:lnTo>
                <a:cubicBezTo>
                  <a:pt x="886124" y="4434343"/>
                  <a:pt x="893034" y="4419956"/>
                  <a:pt x="867840" y="4469950"/>
                </a:cubicBezTo>
                <a:lnTo>
                  <a:pt x="856563" y="4492413"/>
                </a:lnTo>
                <a:lnTo>
                  <a:pt x="845521" y="4508979"/>
                </a:lnTo>
                <a:cubicBezTo>
                  <a:pt x="841574" y="4514546"/>
                  <a:pt x="837837" y="4519094"/>
                  <a:pt x="834623" y="4521092"/>
                </a:cubicBezTo>
                <a:lnTo>
                  <a:pt x="833457" y="4520613"/>
                </a:lnTo>
                <a:lnTo>
                  <a:pt x="835333" y="4517905"/>
                </a:lnTo>
                <a:cubicBezTo>
                  <a:pt x="843800" y="4503794"/>
                  <a:pt x="853374" y="4490291"/>
                  <a:pt x="860733" y="4475572"/>
                </a:cubicBezTo>
                <a:cubicBezTo>
                  <a:pt x="869683" y="4457673"/>
                  <a:pt x="876916" y="4442012"/>
                  <a:pt x="882988" y="4427911"/>
                </a:cubicBezTo>
                <a:lnTo>
                  <a:pt x="893497" y="4401576"/>
                </a:lnTo>
                <a:close/>
                <a:moveTo>
                  <a:pt x="2284192" y="4331213"/>
                </a:moveTo>
                <a:lnTo>
                  <a:pt x="2272456" y="4360944"/>
                </a:lnTo>
                <a:lnTo>
                  <a:pt x="2252362" y="4410636"/>
                </a:lnTo>
                <a:lnTo>
                  <a:pt x="2264716" y="4376355"/>
                </a:lnTo>
                <a:close/>
                <a:moveTo>
                  <a:pt x="4596876" y="4330682"/>
                </a:moveTo>
                <a:lnTo>
                  <a:pt x="4606081" y="4333566"/>
                </a:lnTo>
                <a:lnTo>
                  <a:pt x="4608571" y="4337419"/>
                </a:lnTo>
                <a:lnTo>
                  <a:pt x="4602738" y="4333026"/>
                </a:lnTo>
                <a:close/>
                <a:moveTo>
                  <a:pt x="4589560" y="4327755"/>
                </a:moveTo>
                <a:lnTo>
                  <a:pt x="4596876" y="4330682"/>
                </a:lnTo>
                <a:lnTo>
                  <a:pt x="4590741" y="4328759"/>
                </a:lnTo>
                <a:close/>
                <a:moveTo>
                  <a:pt x="824904" y="4322373"/>
                </a:moveTo>
                <a:lnTo>
                  <a:pt x="826866" y="4323172"/>
                </a:lnTo>
                <a:lnTo>
                  <a:pt x="827206" y="4322873"/>
                </a:lnTo>
                <a:lnTo>
                  <a:pt x="827026" y="4323251"/>
                </a:lnTo>
                <a:lnTo>
                  <a:pt x="823617" y="4324625"/>
                </a:lnTo>
                <a:close/>
                <a:moveTo>
                  <a:pt x="4574518" y="4321738"/>
                </a:moveTo>
                <a:lnTo>
                  <a:pt x="4585804" y="4324560"/>
                </a:lnTo>
                <a:lnTo>
                  <a:pt x="4589560" y="4327755"/>
                </a:lnTo>
                <a:close/>
                <a:moveTo>
                  <a:pt x="757432" y="4320374"/>
                </a:moveTo>
                <a:lnTo>
                  <a:pt x="756761" y="4322698"/>
                </a:lnTo>
                <a:cubicBezTo>
                  <a:pt x="754371" y="4330428"/>
                  <a:pt x="752179" y="4336786"/>
                  <a:pt x="754093" y="4330683"/>
                </a:cubicBezTo>
                <a:close/>
                <a:moveTo>
                  <a:pt x="757441" y="4320347"/>
                </a:moveTo>
                <a:lnTo>
                  <a:pt x="757432" y="4320374"/>
                </a:lnTo>
                <a:lnTo>
                  <a:pt x="757439" y="4320350"/>
                </a:lnTo>
                <a:close/>
                <a:moveTo>
                  <a:pt x="4568870" y="4319480"/>
                </a:moveTo>
                <a:lnTo>
                  <a:pt x="4574518" y="4321738"/>
                </a:lnTo>
                <a:lnTo>
                  <a:pt x="4571290" y="4320932"/>
                </a:lnTo>
                <a:close/>
                <a:moveTo>
                  <a:pt x="4726940" y="4317794"/>
                </a:moveTo>
                <a:lnTo>
                  <a:pt x="4729264" y="4318465"/>
                </a:lnTo>
                <a:cubicBezTo>
                  <a:pt x="4733129" y="4319660"/>
                  <a:pt x="4736651" y="4320806"/>
                  <a:pt x="4738444" y="4321414"/>
                </a:cubicBezTo>
                <a:cubicBezTo>
                  <a:pt x="4740237" y="4322021"/>
                  <a:pt x="4740300" y="4322091"/>
                  <a:pt x="4737249" y="4321133"/>
                </a:cubicBezTo>
                <a:close/>
                <a:moveTo>
                  <a:pt x="4726913" y="4317786"/>
                </a:moveTo>
                <a:lnTo>
                  <a:pt x="4726940" y="4317794"/>
                </a:lnTo>
                <a:lnTo>
                  <a:pt x="4726916" y="4317787"/>
                </a:lnTo>
                <a:close/>
                <a:moveTo>
                  <a:pt x="830361" y="4316226"/>
                </a:moveTo>
                <a:lnTo>
                  <a:pt x="833298" y="4317504"/>
                </a:lnTo>
                <a:lnTo>
                  <a:pt x="827206" y="4322873"/>
                </a:lnTo>
                <a:close/>
                <a:moveTo>
                  <a:pt x="4718636" y="4315397"/>
                </a:moveTo>
                <a:lnTo>
                  <a:pt x="4726916" y="4317787"/>
                </a:lnTo>
                <a:lnTo>
                  <a:pt x="4738204" y="4324560"/>
                </a:lnTo>
                <a:cubicBezTo>
                  <a:pt x="4752098" y="4331507"/>
                  <a:pt x="4777913" y="4339507"/>
                  <a:pt x="4797527" y="4348755"/>
                </a:cubicBezTo>
                <a:lnTo>
                  <a:pt x="4803954" y="4352438"/>
                </a:lnTo>
                <a:lnTo>
                  <a:pt x="4791835" y="4348335"/>
                </a:lnTo>
                <a:cubicBezTo>
                  <a:pt x="4779512" y="4343478"/>
                  <a:pt x="4763424" y="4336341"/>
                  <a:pt x="4755138" y="4333026"/>
                </a:cubicBezTo>
                <a:lnTo>
                  <a:pt x="4736331" y="4325385"/>
                </a:lnTo>
                <a:lnTo>
                  <a:pt x="4729037" y="4321049"/>
                </a:lnTo>
                <a:close/>
                <a:moveTo>
                  <a:pt x="4549251" y="4314750"/>
                </a:moveTo>
                <a:lnTo>
                  <a:pt x="4551938" y="4316093"/>
                </a:lnTo>
                <a:lnTo>
                  <a:pt x="4571290" y="4320932"/>
                </a:lnTo>
                <a:lnTo>
                  <a:pt x="4577338" y="4324560"/>
                </a:lnTo>
                <a:lnTo>
                  <a:pt x="4590741" y="4328759"/>
                </a:lnTo>
                <a:lnTo>
                  <a:pt x="4602011" y="4338346"/>
                </a:lnTo>
                <a:cubicBezTo>
                  <a:pt x="4607192" y="4343350"/>
                  <a:pt x="4611204" y="4346581"/>
                  <a:pt x="4611204" y="4341493"/>
                </a:cubicBezTo>
                <a:lnTo>
                  <a:pt x="4608571" y="4337419"/>
                </a:lnTo>
                <a:lnTo>
                  <a:pt x="4619651" y="4345762"/>
                </a:lnTo>
                <a:cubicBezTo>
                  <a:pt x="4625027" y="4350411"/>
                  <a:pt x="4630410" y="4355048"/>
                  <a:pt x="4636604" y="4358426"/>
                </a:cubicBezTo>
                <a:lnTo>
                  <a:pt x="4556590" y="4321497"/>
                </a:lnTo>
                <a:close/>
                <a:moveTo>
                  <a:pt x="2241176" y="4312697"/>
                </a:moveTo>
                <a:lnTo>
                  <a:pt x="2237121" y="4322460"/>
                </a:lnTo>
                <a:lnTo>
                  <a:pt x="2237994" y="4319303"/>
                </a:lnTo>
                <a:close/>
                <a:moveTo>
                  <a:pt x="799280" y="4312217"/>
                </a:moveTo>
                <a:lnTo>
                  <a:pt x="815676" y="4327827"/>
                </a:lnTo>
                <a:lnTo>
                  <a:pt x="823617" y="4324625"/>
                </a:lnTo>
                <a:lnTo>
                  <a:pt x="809933" y="4348572"/>
                </a:lnTo>
                <a:cubicBezTo>
                  <a:pt x="777360" y="4359429"/>
                  <a:pt x="779006" y="4363114"/>
                  <a:pt x="789273" y="4339583"/>
                </a:cubicBezTo>
                <a:close/>
                <a:moveTo>
                  <a:pt x="759830" y="4312070"/>
                </a:moveTo>
                <a:lnTo>
                  <a:pt x="757439" y="4320350"/>
                </a:lnTo>
                <a:lnTo>
                  <a:pt x="750666" y="4331638"/>
                </a:lnTo>
                <a:cubicBezTo>
                  <a:pt x="743720" y="4345532"/>
                  <a:pt x="735719" y="4371347"/>
                  <a:pt x="726471" y="4390961"/>
                </a:cubicBezTo>
                <a:lnTo>
                  <a:pt x="722789" y="4397388"/>
                </a:lnTo>
                <a:lnTo>
                  <a:pt x="726891" y="4385269"/>
                </a:lnTo>
                <a:cubicBezTo>
                  <a:pt x="731748" y="4372947"/>
                  <a:pt x="738886" y="4356859"/>
                  <a:pt x="742200" y="4348572"/>
                </a:cubicBezTo>
                <a:lnTo>
                  <a:pt x="749841" y="4329765"/>
                </a:lnTo>
                <a:lnTo>
                  <a:pt x="754177" y="4322471"/>
                </a:lnTo>
                <a:close/>
                <a:moveTo>
                  <a:pt x="2167830" y="4311267"/>
                </a:moveTo>
                <a:lnTo>
                  <a:pt x="2159808" y="4334848"/>
                </a:lnTo>
                <a:cubicBezTo>
                  <a:pt x="2148715" y="4367064"/>
                  <a:pt x="2138264" y="4396726"/>
                  <a:pt x="2130733" y="4416305"/>
                </a:cubicBezTo>
                <a:cubicBezTo>
                  <a:pt x="2128707" y="4421573"/>
                  <a:pt x="2128724" y="4404647"/>
                  <a:pt x="2130733" y="4399372"/>
                </a:cubicBezTo>
                <a:lnTo>
                  <a:pt x="2151776" y="4349395"/>
                </a:lnTo>
                <a:lnTo>
                  <a:pt x="2151841" y="4349542"/>
                </a:lnTo>
                <a:cubicBezTo>
                  <a:pt x="2154902" y="4349912"/>
                  <a:pt x="2158582" y="4339411"/>
                  <a:pt x="2163282" y="4323888"/>
                </a:cubicBezTo>
                <a:lnTo>
                  <a:pt x="2165153" y="4317625"/>
                </a:lnTo>
                <a:close/>
                <a:moveTo>
                  <a:pt x="4758522" y="4309318"/>
                </a:moveTo>
                <a:lnTo>
                  <a:pt x="4805938" y="4333026"/>
                </a:lnTo>
                <a:cubicBezTo>
                  <a:pt x="4889664" y="4374889"/>
                  <a:pt x="4926372" y="4386000"/>
                  <a:pt x="4926775" y="4393565"/>
                </a:cubicBezTo>
                <a:cubicBezTo>
                  <a:pt x="4927017" y="4398103"/>
                  <a:pt x="4914189" y="4401365"/>
                  <a:pt x="4890604" y="4409226"/>
                </a:cubicBezTo>
                <a:cubicBezTo>
                  <a:pt x="4819074" y="4385385"/>
                  <a:pt x="4907433" y="4415854"/>
                  <a:pt x="4860564" y="4395813"/>
                </a:cubicBezTo>
                <a:lnTo>
                  <a:pt x="4847696" y="4390535"/>
                </a:lnTo>
                <a:lnTo>
                  <a:pt x="4844775" y="4381613"/>
                </a:lnTo>
                <a:cubicBezTo>
                  <a:pt x="4838244" y="4372088"/>
                  <a:pt x="4823983" y="4365610"/>
                  <a:pt x="4814404" y="4358426"/>
                </a:cubicBezTo>
                <a:lnTo>
                  <a:pt x="4803954" y="4352438"/>
                </a:lnTo>
                <a:lnTo>
                  <a:pt x="4806048" y="4353147"/>
                </a:lnTo>
                <a:cubicBezTo>
                  <a:pt x="4808881" y="4353672"/>
                  <a:pt x="4809326" y="4352864"/>
                  <a:pt x="4805938" y="4349960"/>
                </a:cubicBezTo>
                <a:close/>
                <a:moveTo>
                  <a:pt x="4628117" y="4307616"/>
                </a:moveTo>
                <a:lnTo>
                  <a:pt x="4632664" y="4309231"/>
                </a:lnTo>
                <a:cubicBezTo>
                  <a:pt x="4643215" y="4313011"/>
                  <a:pt x="4655201" y="4317619"/>
                  <a:pt x="4670471" y="4324560"/>
                </a:cubicBezTo>
                <a:lnTo>
                  <a:pt x="4671027" y="4324819"/>
                </a:lnTo>
                <a:lnTo>
                  <a:pt x="4676192" y="4327447"/>
                </a:lnTo>
                <a:cubicBezTo>
                  <a:pt x="4680694" y="4329705"/>
                  <a:pt x="4687224" y="4332963"/>
                  <a:pt x="4697115" y="4337900"/>
                </a:cubicBezTo>
                <a:lnTo>
                  <a:pt x="4721591" y="4350127"/>
                </a:lnTo>
                <a:lnTo>
                  <a:pt x="4721617" y="4350142"/>
                </a:lnTo>
                <a:lnTo>
                  <a:pt x="4721645" y="4350154"/>
                </a:lnTo>
                <a:lnTo>
                  <a:pt x="4738204" y="4358426"/>
                </a:lnTo>
                <a:lnTo>
                  <a:pt x="4743654" y="4365385"/>
                </a:lnTo>
                <a:lnTo>
                  <a:pt x="4729738" y="4358426"/>
                </a:lnTo>
                <a:lnTo>
                  <a:pt x="4678938" y="4333026"/>
                </a:lnTo>
                <a:close/>
                <a:moveTo>
                  <a:pt x="2262167" y="4305833"/>
                </a:moveTo>
                <a:lnTo>
                  <a:pt x="2253280" y="4319143"/>
                </a:lnTo>
                <a:lnTo>
                  <a:pt x="2252597" y="4320817"/>
                </a:lnTo>
                <a:lnTo>
                  <a:pt x="2239184" y="4353348"/>
                </a:lnTo>
                <a:lnTo>
                  <a:pt x="2247727" y="4341407"/>
                </a:lnTo>
                <a:lnTo>
                  <a:pt x="2259103" y="4314036"/>
                </a:lnTo>
                <a:close/>
                <a:moveTo>
                  <a:pt x="847222" y="4305805"/>
                </a:moveTo>
                <a:lnTo>
                  <a:pt x="842991" y="4310972"/>
                </a:lnTo>
                <a:cubicBezTo>
                  <a:pt x="839681" y="4314230"/>
                  <a:pt x="836439" y="4316741"/>
                  <a:pt x="833630" y="4317649"/>
                </a:cubicBezTo>
                <a:lnTo>
                  <a:pt x="833298" y="4317504"/>
                </a:lnTo>
                <a:lnTo>
                  <a:pt x="840967" y="4310746"/>
                </a:lnTo>
                <a:lnTo>
                  <a:pt x="841973" y="4308809"/>
                </a:lnTo>
                <a:lnTo>
                  <a:pt x="841991" y="4308817"/>
                </a:lnTo>
                <a:close/>
                <a:moveTo>
                  <a:pt x="2190864" y="4302504"/>
                </a:moveTo>
                <a:lnTo>
                  <a:pt x="2171165" y="4365609"/>
                </a:lnTo>
                <a:lnTo>
                  <a:pt x="2161662" y="4394938"/>
                </a:lnTo>
                <a:lnTo>
                  <a:pt x="2157329" y="4402009"/>
                </a:lnTo>
                <a:lnTo>
                  <a:pt x="2147861" y="4424066"/>
                </a:lnTo>
                <a:lnTo>
                  <a:pt x="2173599" y="4330766"/>
                </a:lnTo>
                <a:close/>
                <a:moveTo>
                  <a:pt x="836375" y="4302299"/>
                </a:moveTo>
                <a:lnTo>
                  <a:pt x="835889" y="4304136"/>
                </a:lnTo>
                <a:lnTo>
                  <a:pt x="833292" y="4310055"/>
                </a:lnTo>
                <a:lnTo>
                  <a:pt x="830361" y="4316226"/>
                </a:lnTo>
                <a:lnTo>
                  <a:pt x="828804" y="4315548"/>
                </a:lnTo>
                <a:close/>
                <a:moveTo>
                  <a:pt x="793000" y="4297772"/>
                </a:moveTo>
                <a:cubicBezTo>
                  <a:pt x="786203" y="4311366"/>
                  <a:pt x="781711" y="4325994"/>
                  <a:pt x="776066" y="4340105"/>
                </a:cubicBezTo>
                <a:lnTo>
                  <a:pt x="765908" y="4351956"/>
                </a:lnTo>
                <a:close/>
                <a:moveTo>
                  <a:pt x="1657249" y="4296885"/>
                </a:moveTo>
                <a:lnTo>
                  <a:pt x="1637964" y="4332431"/>
                </a:lnTo>
                <a:lnTo>
                  <a:pt x="1646911" y="4314614"/>
                </a:lnTo>
                <a:cubicBezTo>
                  <a:pt x="1650377" y="4308047"/>
                  <a:pt x="1653649" y="4302276"/>
                  <a:pt x="1656600" y="4297772"/>
                </a:cubicBezTo>
                <a:close/>
                <a:moveTo>
                  <a:pt x="4550503" y="4293037"/>
                </a:moveTo>
                <a:lnTo>
                  <a:pt x="4591123" y="4306577"/>
                </a:lnTo>
                <a:lnTo>
                  <a:pt x="4597535" y="4310027"/>
                </a:lnTo>
                <a:lnTo>
                  <a:pt x="4609313" y="4318689"/>
                </a:lnTo>
                <a:cubicBezTo>
                  <a:pt x="4615853" y="4323532"/>
                  <a:pt x="4623482" y="4329284"/>
                  <a:pt x="4630882" y="4335208"/>
                </a:cubicBezTo>
                <a:lnTo>
                  <a:pt x="4642965" y="4345704"/>
                </a:lnTo>
                <a:lnTo>
                  <a:pt x="4628543" y="4340603"/>
                </a:lnTo>
                <a:lnTo>
                  <a:pt x="4606081" y="4333566"/>
                </a:lnTo>
                <a:lnTo>
                  <a:pt x="4601953" y="4327177"/>
                </a:lnTo>
                <a:cubicBezTo>
                  <a:pt x="4596753" y="4323282"/>
                  <a:pt x="4590403" y="4319926"/>
                  <a:pt x="4585804" y="4316093"/>
                </a:cubicBezTo>
                <a:cubicBezTo>
                  <a:pt x="4583362" y="4314058"/>
                  <a:pt x="4578135" y="4310498"/>
                  <a:pt x="4571611" y="4306277"/>
                </a:cubicBezTo>
                <a:close/>
                <a:moveTo>
                  <a:pt x="894396" y="4292434"/>
                </a:moveTo>
                <a:lnTo>
                  <a:pt x="869200" y="4348572"/>
                </a:lnTo>
                <a:lnTo>
                  <a:pt x="865432" y="4357051"/>
                </a:lnTo>
                <a:lnTo>
                  <a:pt x="864546" y="4357054"/>
                </a:lnTo>
                <a:lnTo>
                  <a:pt x="863491" y="4355868"/>
                </a:lnTo>
                <a:lnTo>
                  <a:pt x="880467" y="4318360"/>
                </a:lnTo>
                <a:close/>
                <a:moveTo>
                  <a:pt x="934803" y="4292096"/>
                </a:moveTo>
                <a:lnTo>
                  <a:pt x="921254" y="4324799"/>
                </a:lnTo>
                <a:cubicBezTo>
                  <a:pt x="913061" y="4346493"/>
                  <a:pt x="906881" y="4366287"/>
                  <a:pt x="898273" y="4389607"/>
                </a:cubicBezTo>
                <a:lnTo>
                  <a:pt x="893497" y="4401576"/>
                </a:lnTo>
                <a:lnTo>
                  <a:pt x="877666" y="4433238"/>
                </a:lnTo>
                <a:cubicBezTo>
                  <a:pt x="863555" y="4461460"/>
                  <a:pt x="855868" y="4493948"/>
                  <a:pt x="835333" y="4517905"/>
                </a:cubicBezTo>
                <a:cubicBezTo>
                  <a:pt x="833881" y="4519599"/>
                  <a:pt x="832802" y="4519388"/>
                  <a:pt x="831957" y="4517986"/>
                </a:cubicBezTo>
                <a:lnTo>
                  <a:pt x="831868" y="4517669"/>
                </a:lnTo>
                <a:lnTo>
                  <a:pt x="837145" y="4504567"/>
                </a:lnTo>
                <a:cubicBezTo>
                  <a:pt x="851761" y="4470065"/>
                  <a:pt x="882253" y="4403958"/>
                  <a:pt x="894600" y="4373972"/>
                </a:cubicBezTo>
                <a:cubicBezTo>
                  <a:pt x="901808" y="4356466"/>
                  <a:pt x="911787" y="4340230"/>
                  <a:pt x="920000" y="4323172"/>
                </a:cubicBezTo>
                <a:close/>
                <a:moveTo>
                  <a:pt x="861692" y="4289740"/>
                </a:moveTo>
                <a:lnTo>
                  <a:pt x="865599" y="4291512"/>
                </a:lnTo>
                <a:lnTo>
                  <a:pt x="867194" y="4290876"/>
                </a:lnTo>
                <a:lnTo>
                  <a:pt x="850659" y="4303826"/>
                </a:lnTo>
                <a:lnTo>
                  <a:pt x="847222" y="4305805"/>
                </a:lnTo>
                <a:lnTo>
                  <a:pt x="859737" y="4290521"/>
                </a:lnTo>
                <a:close/>
                <a:moveTo>
                  <a:pt x="2304915" y="4285651"/>
                </a:moveTo>
                <a:lnTo>
                  <a:pt x="2181533" y="4594105"/>
                </a:lnTo>
                <a:cubicBezTo>
                  <a:pt x="2174149" y="4612320"/>
                  <a:pt x="2181144" y="4593952"/>
                  <a:pt x="2191780" y="4566456"/>
                </a:cubicBezTo>
                <a:lnTo>
                  <a:pt x="2192747" y="4563966"/>
                </a:lnTo>
                <a:lnTo>
                  <a:pt x="2198466" y="4551772"/>
                </a:lnTo>
                <a:cubicBezTo>
                  <a:pt x="2211166" y="4523550"/>
                  <a:pt x="2222208" y="4494314"/>
                  <a:pt x="2232835" y="4464824"/>
                </a:cubicBezTo>
                <a:lnTo>
                  <a:pt x="2247348" y="4424552"/>
                </a:lnTo>
                <a:lnTo>
                  <a:pt x="2272456" y="4360944"/>
                </a:lnTo>
                <a:lnTo>
                  <a:pt x="2272667" y="4360423"/>
                </a:lnTo>
                <a:lnTo>
                  <a:pt x="2291038" y="4315344"/>
                </a:lnTo>
                <a:lnTo>
                  <a:pt x="2301573" y="4290927"/>
                </a:lnTo>
                <a:close/>
                <a:moveTo>
                  <a:pt x="800354" y="4284622"/>
                </a:moveTo>
                <a:lnTo>
                  <a:pt x="800030" y="4285574"/>
                </a:lnTo>
                <a:lnTo>
                  <a:pt x="793000" y="4297772"/>
                </a:lnTo>
                <a:lnTo>
                  <a:pt x="799302" y="4285292"/>
                </a:lnTo>
                <a:close/>
                <a:moveTo>
                  <a:pt x="938369" y="4284610"/>
                </a:moveTo>
                <a:lnTo>
                  <a:pt x="934803" y="4292096"/>
                </a:lnTo>
                <a:lnTo>
                  <a:pt x="935607" y="4290156"/>
                </a:lnTo>
                <a:close/>
                <a:moveTo>
                  <a:pt x="1752096" y="4284553"/>
                </a:moveTo>
                <a:cubicBezTo>
                  <a:pt x="1752021" y="4284867"/>
                  <a:pt x="1751283" y="4286360"/>
                  <a:pt x="1749733" y="4289305"/>
                </a:cubicBezTo>
                <a:lnTo>
                  <a:pt x="1719283" y="4342709"/>
                </a:lnTo>
                <a:lnTo>
                  <a:pt x="1717833" y="4344581"/>
                </a:lnTo>
                <a:lnTo>
                  <a:pt x="1706942" y="4357686"/>
                </a:lnTo>
                <a:lnTo>
                  <a:pt x="1707400" y="4357038"/>
                </a:lnTo>
                <a:cubicBezTo>
                  <a:pt x="1720661" y="4337884"/>
                  <a:pt x="1752620" y="4282353"/>
                  <a:pt x="1752096" y="4284553"/>
                </a:cubicBezTo>
                <a:close/>
                <a:moveTo>
                  <a:pt x="4704338" y="4282226"/>
                </a:moveTo>
                <a:cubicBezTo>
                  <a:pt x="4717932" y="4289023"/>
                  <a:pt x="4732560" y="4293515"/>
                  <a:pt x="4746671" y="4299160"/>
                </a:cubicBezTo>
                <a:lnTo>
                  <a:pt x="4758522" y="4309318"/>
                </a:lnTo>
                <a:close/>
                <a:moveTo>
                  <a:pt x="875713" y="4281945"/>
                </a:moveTo>
                <a:lnTo>
                  <a:pt x="873142" y="4288322"/>
                </a:lnTo>
                <a:lnTo>
                  <a:pt x="872114" y="4288915"/>
                </a:lnTo>
                <a:lnTo>
                  <a:pt x="867194" y="4290876"/>
                </a:lnTo>
                <a:lnTo>
                  <a:pt x="869200" y="4289305"/>
                </a:lnTo>
                <a:lnTo>
                  <a:pt x="870691" y="4284792"/>
                </a:lnTo>
                <a:close/>
                <a:moveTo>
                  <a:pt x="808104" y="4279687"/>
                </a:moveTo>
                <a:lnTo>
                  <a:pt x="801466" y="4306238"/>
                </a:lnTo>
                <a:lnTo>
                  <a:pt x="799280" y="4312217"/>
                </a:lnTo>
                <a:lnTo>
                  <a:pt x="793000" y="4306238"/>
                </a:lnTo>
                <a:lnTo>
                  <a:pt x="800030" y="4285574"/>
                </a:lnTo>
                <a:lnTo>
                  <a:pt x="800709" y="4284396"/>
                </a:lnTo>
                <a:close/>
                <a:moveTo>
                  <a:pt x="2188758" y="4275814"/>
                </a:moveTo>
                <a:lnTo>
                  <a:pt x="2188458" y="4279258"/>
                </a:lnTo>
                <a:cubicBezTo>
                  <a:pt x="2186151" y="4298885"/>
                  <a:pt x="2183494" y="4311000"/>
                  <a:pt x="2186290" y="4290537"/>
                </a:cubicBezTo>
                <a:lnTo>
                  <a:pt x="2188059" y="4278347"/>
                </a:lnTo>
                <a:close/>
                <a:moveTo>
                  <a:pt x="1704287" y="4275027"/>
                </a:moveTo>
                <a:lnTo>
                  <a:pt x="1702604" y="4278451"/>
                </a:lnTo>
                <a:lnTo>
                  <a:pt x="1698392" y="4287450"/>
                </a:lnTo>
                <a:lnTo>
                  <a:pt x="1654293" y="4355939"/>
                </a:lnTo>
                <a:lnTo>
                  <a:pt x="1658370" y="4348041"/>
                </a:lnTo>
                <a:cubicBezTo>
                  <a:pt x="1667332" y="4331404"/>
                  <a:pt x="1675897" y="4316196"/>
                  <a:pt x="1682000" y="4306238"/>
                </a:cubicBezTo>
                <a:close/>
                <a:moveTo>
                  <a:pt x="4691188" y="4274872"/>
                </a:moveTo>
                <a:lnTo>
                  <a:pt x="4692140" y="4275196"/>
                </a:lnTo>
                <a:lnTo>
                  <a:pt x="4704338" y="4282226"/>
                </a:lnTo>
                <a:lnTo>
                  <a:pt x="4691858" y="4275924"/>
                </a:lnTo>
                <a:close/>
                <a:moveTo>
                  <a:pt x="725265" y="4272374"/>
                </a:moveTo>
                <a:lnTo>
                  <a:pt x="708333" y="4323172"/>
                </a:lnTo>
                <a:lnTo>
                  <a:pt x="703639" y="4341946"/>
                </a:lnTo>
                <a:lnTo>
                  <a:pt x="698259" y="4346160"/>
                </a:lnTo>
                <a:cubicBezTo>
                  <a:pt x="692078" y="4351001"/>
                  <a:pt x="686434" y="4353823"/>
                  <a:pt x="682933" y="4348572"/>
                </a:cubicBezTo>
                <a:cubicBezTo>
                  <a:pt x="682161" y="4347413"/>
                  <a:pt x="683690" y="4342473"/>
                  <a:pt x="686470" y="4335613"/>
                </a:cubicBezTo>
                <a:lnTo>
                  <a:pt x="697473" y="4311210"/>
                </a:lnTo>
                <a:lnTo>
                  <a:pt x="699866" y="4314705"/>
                </a:lnTo>
                <a:cubicBezTo>
                  <a:pt x="710042" y="4314705"/>
                  <a:pt x="711751" y="4298140"/>
                  <a:pt x="716800" y="4289305"/>
                </a:cubicBezTo>
                <a:close/>
                <a:moveTo>
                  <a:pt x="725267" y="4272371"/>
                </a:moveTo>
                <a:lnTo>
                  <a:pt x="725265" y="4272374"/>
                </a:lnTo>
                <a:lnTo>
                  <a:pt x="725266" y="4272372"/>
                </a:lnTo>
                <a:close/>
                <a:moveTo>
                  <a:pt x="2249279" y="4271729"/>
                </a:moveTo>
                <a:cubicBezTo>
                  <a:pt x="2248772" y="4272582"/>
                  <a:pt x="2247846" y="4274327"/>
                  <a:pt x="2246774" y="4276438"/>
                </a:cubicBezTo>
                <a:lnTo>
                  <a:pt x="2245169" y="4279895"/>
                </a:lnTo>
                <a:lnTo>
                  <a:pt x="2217666" y="4330398"/>
                </a:lnTo>
                <a:cubicBezTo>
                  <a:pt x="2212349" y="4340048"/>
                  <a:pt x="2207549" y="4349802"/>
                  <a:pt x="2204078" y="4359829"/>
                </a:cubicBezTo>
                <a:lnTo>
                  <a:pt x="2199490" y="4385235"/>
                </a:lnTo>
                <a:lnTo>
                  <a:pt x="2214914" y="4361096"/>
                </a:lnTo>
                <a:lnTo>
                  <a:pt x="2215469" y="4360230"/>
                </a:lnTo>
                <a:lnTo>
                  <a:pt x="2240800" y="4289305"/>
                </a:lnTo>
                <a:lnTo>
                  <a:pt x="2245169" y="4279895"/>
                </a:lnTo>
                <a:lnTo>
                  <a:pt x="2249266" y="4272372"/>
                </a:lnTo>
                <a:cubicBezTo>
                  <a:pt x="2249873" y="4270916"/>
                  <a:pt x="2249786" y="4270877"/>
                  <a:pt x="2249279" y="4271729"/>
                </a:cubicBezTo>
                <a:close/>
                <a:moveTo>
                  <a:pt x="4601653" y="4267748"/>
                </a:moveTo>
                <a:lnTo>
                  <a:pt x="4670471" y="4299160"/>
                </a:lnTo>
                <a:cubicBezTo>
                  <a:pt x="4680999" y="4302670"/>
                  <a:pt x="4690055" y="4305678"/>
                  <a:pt x="4697813" y="4308246"/>
                </a:cubicBezTo>
                <a:lnTo>
                  <a:pt x="4717306" y="4314674"/>
                </a:lnTo>
                <a:lnTo>
                  <a:pt x="4718636" y="4315397"/>
                </a:lnTo>
                <a:lnTo>
                  <a:pt x="4718027" y="4315221"/>
                </a:lnTo>
                <a:cubicBezTo>
                  <a:pt x="4710116" y="4313208"/>
                  <a:pt x="4708725" y="4313940"/>
                  <a:pt x="4735511" y="4325052"/>
                </a:cubicBezTo>
                <a:lnTo>
                  <a:pt x="4736331" y="4325385"/>
                </a:lnTo>
                <a:lnTo>
                  <a:pt x="4741642" y="4328543"/>
                </a:lnTo>
                <a:cubicBezTo>
                  <a:pt x="4757447" y="4338803"/>
                  <a:pt x="4724873" y="4324306"/>
                  <a:pt x="4789004" y="4349960"/>
                </a:cubicBezTo>
                <a:lnTo>
                  <a:pt x="4808759" y="4376300"/>
                </a:lnTo>
                <a:lnTo>
                  <a:pt x="4801416" y="4373852"/>
                </a:lnTo>
                <a:lnTo>
                  <a:pt x="4797471" y="4366893"/>
                </a:lnTo>
                <a:lnTo>
                  <a:pt x="4780539" y="4358428"/>
                </a:lnTo>
                <a:lnTo>
                  <a:pt x="4780538" y="4358426"/>
                </a:lnTo>
                <a:cubicBezTo>
                  <a:pt x="4769249" y="4352782"/>
                  <a:pt x="4758205" y="4346619"/>
                  <a:pt x="4746671" y="4341493"/>
                </a:cubicBezTo>
                <a:cubicBezTo>
                  <a:pt x="4733160" y="4335489"/>
                  <a:pt x="4724152" y="4331857"/>
                  <a:pt x="4717347" y="4329283"/>
                </a:cubicBezTo>
                <a:lnTo>
                  <a:pt x="4711459" y="4327139"/>
                </a:lnTo>
                <a:lnTo>
                  <a:pt x="4678938" y="4307626"/>
                </a:lnTo>
                <a:lnTo>
                  <a:pt x="4613380" y="4274847"/>
                </a:lnTo>
                <a:close/>
                <a:moveTo>
                  <a:pt x="4686253" y="4267122"/>
                </a:moveTo>
                <a:lnTo>
                  <a:pt x="4712804" y="4273760"/>
                </a:lnTo>
                <a:lnTo>
                  <a:pt x="4718783" y="4275946"/>
                </a:lnTo>
                <a:lnTo>
                  <a:pt x="4712804" y="4282226"/>
                </a:lnTo>
                <a:lnTo>
                  <a:pt x="4692140" y="4275196"/>
                </a:lnTo>
                <a:lnTo>
                  <a:pt x="4690962" y="4274517"/>
                </a:lnTo>
                <a:close/>
                <a:moveTo>
                  <a:pt x="4492387" y="4265199"/>
                </a:moveTo>
                <a:lnTo>
                  <a:pt x="4518071" y="4273760"/>
                </a:lnTo>
                <a:cubicBezTo>
                  <a:pt x="4519887" y="4274586"/>
                  <a:pt x="4534378" y="4283134"/>
                  <a:pt x="4549637" y="4292494"/>
                </a:cubicBezTo>
                <a:lnTo>
                  <a:pt x="4550503" y="4293037"/>
                </a:lnTo>
                <a:lnTo>
                  <a:pt x="4543471" y="4290693"/>
                </a:lnTo>
                <a:cubicBezTo>
                  <a:pt x="4503040" y="4273847"/>
                  <a:pt x="4497733" y="4270135"/>
                  <a:pt x="4493545" y="4266140"/>
                </a:cubicBezTo>
                <a:close/>
                <a:moveTo>
                  <a:pt x="1690357" y="4264853"/>
                </a:moveTo>
                <a:lnTo>
                  <a:pt x="1665066" y="4306238"/>
                </a:lnTo>
                <a:cubicBezTo>
                  <a:pt x="1657344" y="4318049"/>
                  <a:pt x="1642705" y="4341766"/>
                  <a:pt x="1630966" y="4359139"/>
                </a:cubicBezTo>
                <a:lnTo>
                  <a:pt x="1623976" y="4368498"/>
                </a:lnTo>
                <a:lnTo>
                  <a:pt x="1625672" y="4360145"/>
                </a:lnTo>
                <a:lnTo>
                  <a:pt x="1665066" y="4297772"/>
                </a:lnTo>
                <a:cubicBezTo>
                  <a:pt x="1671148" y="4287434"/>
                  <a:pt x="1679763" y="4277009"/>
                  <a:pt x="1688929" y="4266517"/>
                </a:cubicBezTo>
                <a:close/>
                <a:moveTo>
                  <a:pt x="4338079" y="4264198"/>
                </a:moveTo>
                <a:lnTo>
                  <a:pt x="4341969" y="4265406"/>
                </a:lnTo>
                <a:cubicBezTo>
                  <a:pt x="4344625" y="4266273"/>
                  <a:pt x="4344600" y="4266375"/>
                  <a:pt x="4340271" y="4265293"/>
                </a:cubicBezTo>
                <a:lnTo>
                  <a:pt x="4340270" y="4265293"/>
                </a:lnTo>
                <a:close/>
                <a:moveTo>
                  <a:pt x="4330594" y="4262874"/>
                </a:moveTo>
                <a:lnTo>
                  <a:pt x="4340270" y="4265293"/>
                </a:lnTo>
                <a:lnTo>
                  <a:pt x="4357204" y="4273760"/>
                </a:lnTo>
                <a:cubicBezTo>
                  <a:pt x="4365307" y="4277500"/>
                  <a:pt x="4386595" y="4290209"/>
                  <a:pt x="4382604" y="4282226"/>
                </a:cubicBezTo>
                <a:lnTo>
                  <a:pt x="4373949" y="4273938"/>
                </a:lnTo>
                <a:lnTo>
                  <a:pt x="4374138" y="4273760"/>
                </a:lnTo>
                <a:cubicBezTo>
                  <a:pt x="4399380" y="4286381"/>
                  <a:pt x="4408832" y="4288920"/>
                  <a:pt x="4418888" y="4291267"/>
                </a:cubicBezTo>
                <a:lnTo>
                  <a:pt x="4434027" y="4295238"/>
                </a:lnTo>
                <a:lnTo>
                  <a:pt x="4441871" y="4299160"/>
                </a:lnTo>
                <a:cubicBezTo>
                  <a:pt x="4448497" y="4302947"/>
                  <a:pt x="4465196" y="4310578"/>
                  <a:pt x="4468838" y="4314157"/>
                </a:cubicBezTo>
                <a:cubicBezTo>
                  <a:pt x="4470052" y="4315350"/>
                  <a:pt x="4469815" y="4316093"/>
                  <a:pt x="4467271" y="4316093"/>
                </a:cubicBezTo>
                <a:cubicBezTo>
                  <a:pt x="4452073" y="4316093"/>
                  <a:pt x="4439356" y="4303966"/>
                  <a:pt x="4424938" y="4299160"/>
                </a:cubicBezTo>
                <a:cubicBezTo>
                  <a:pt x="4376434" y="4282992"/>
                  <a:pt x="4401735" y="4300258"/>
                  <a:pt x="4348738" y="4273760"/>
                </a:cubicBezTo>
                <a:close/>
                <a:moveTo>
                  <a:pt x="2278753" y="4258864"/>
                </a:moveTo>
                <a:cubicBezTo>
                  <a:pt x="2278772" y="4257991"/>
                  <a:pt x="2277539" y="4260487"/>
                  <a:pt x="2275331" y="4265568"/>
                </a:cubicBezTo>
                <a:lnTo>
                  <a:pt x="2273716" y="4269439"/>
                </a:lnTo>
                <a:lnTo>
                  <a:pt x="2277192" y="4264023"/>
                </a:lnTo>
                <a:close/>
                <a:moveTo>
                  <a:pt x="4526538" y="4256826"/>
                </a:moveTo>
                <a:lnTo>
                  <a:pt x="4628117" y="4307616"/>
                </a:lnTo>
                <a:lnTo>
                  <a:pt x="4603468" y="4298860"/>
                </a:lnTo>
                <a:lnTo>
                  <a:pt x="4571875" y="4284445"/>
                </a:lnTo>
                <a:lnTo>
                  <a:pt x="4571598" y="4284290"/>
                </a:lnTo>
                <a:close/>
                <a:moveTo>
                  <a:pt x="953100" y="4255033"/>
                </a:moveTo>
                <a:lnTo>
                  <a:pt x="938369" y="4284610"/>
                </a:lnTo>
                <a:lnTo>
                  <a:pt x="948615" y="4263100"/>
                </a:lnTo>
                <a:close/>
                <a:moveTo>
                  <a:pt x="4649400" y="4252607"/>
                </a:moveTo>
                <a:cubicBezTo>
                  <a:pt x="4649945" y="4252567"/>
                  <a:pt x="4651418" y="4252977"/>
                  <a:pt x="4653436" y="4253659"/>
                </a:cubicBezTo>
                <a:lnTo>
                  <a:pt x="4656645" y="4254866"/>
                </a:lnTo>
                <a:lnTo>
                  <a:pt x="4674334" y="4264934"/>
                </a:lnTo>
                <a:lnTo>
                  <a:pt x="4690962" y="4274517"/>
                </a:lnTo>
                <a:lnTo>
                  <a:pt x="4691188" y="4274872"/>
                </a:lnTo>
                <a:lnTo>
                  <a:pt x="4686856" y="4273398"/>
                </a:lnTo>
                <a:lnTo>
                  <a:pt x="4679860" y="4269866"/>
                </a:lnTo>
                <a:cubicBezTo>
                  <a:pt x="4654483" y="4256882"/>
                  <a:pt x="4647766" y="4252724"/>
                  <a:pt x="4649400" y="4252607"/>
                </a:cubicBezTo>
                <a:close/>
                <a:moveTo>
                  <a:pt x="4731191" y="4251609"/>
                </a:moveTo>
                <a:lnTo>
                  <a:pt x="4755138" y="4265293"/>
                </a:lnTo>
                <a:cubicBezTo>
                  <a:pt x="4758757" y="4276151"/>
                  <a:pt x="4761579" y="4283207"/>
                  <a:pt x="4762862" y="4287408"/>
                </a:cubicBezTo>
                <a:cubicBezTo>
                  <a:pt x="4765427" y="4295811"/>
                  <a:pt x="4761836" y="4292798"/>
                  <a:pt x="4746149" y="4285953"/>
                </a:cubicBezTo>
                <a:lnTo>
                  <a:pt x="4718783" y="4275946"/>
                </a:lnTo>
                <a:lnTo>
                  <a:pt x="4734392" y="4259550"/>
                </a:lnTo>
                <a:close/>
                <a:moveTo>
                  <a:pt x="2162482" y="4251301"/>
                </a:moveTo>
                <a:lnTo>
                  <a:pt x="2157571" y="4258912"/>
                </a:lnTo>
                <a:lnTo>
                  <a:pt x="2156150" y="4267291"/>
                </a:lnTo>
                <a:lnTo>
                  <a:pt x="2150334" y="4285579"/>
                </a:lnTo>
                <a:lnTo>
                  <a:pt x="2154046" y="4279703"/>
                </a:lnTo>
                <a:lnTo>
                  <a:pt x="2156150" y="4267291"/>
                </a:lnTo>
                <a:lnTo>
                  <a:pt x="2156665" y="4265672"/>
                </a:lnTo>
                <a:close/>
                <a:moveTo>
                  <a:pt x="4306405" y="4248361"/>
                </a:moveTo>
                <a:lnTo>
                  <a:pt x="4338079" y="4264198"/>
                </a:lnTo>
                <a:lnTo>
                  <a:pt x="4327579" y="4260936"/>
                </a:lnTo>
                <a:lnTo>
                  <a:pt x="4327126" y="4260794"/>
                </a:lnTo>
                <a:close/>
                <a:moveTo>
                  <a:pt x="4306403" y="4248359"/>
                </a:moveTo>
                <a:lnTo>
                  <a:pt x="4306404" y="4248360"/>
                </a:lnTo>
                <a:lnTo>
                  <a:pt x="4306405" y="4248361"/>
                </a:lnTo>
                <a:close/>
                <a:moveTo>
                  <a:pt x="4729438" y="4248020"/>
                </a:moveTo>
                <a:lnTo>
                  <a:pt x="4729817" y="4248200"/>
                </a:lnTo>
                <a:lnTo>
                  <a:pt x="4731191" y="4251609"/>
                </a:lnTo>
                <a:lnTo>
                  <a:pt x="4728939" y="4250322"/>
                </a:lnTo>
                <a:lnTo>
                  <a:pt x="4729738" y="4248360"/>
                </a:lnTo>
                <a:close/>
                <a:moveTo>
                  <a:pt x="860720" y="4247006"/>
                </a:moveTo>
                <a:lnTo>
                  <a:pt x="850705" y="4272042"/>
                </a:lnTo>
                <a:lnTo>
                  <a:pt x="842530" y="4289002"/>
                </a:lnTo>
                <a:lnTo>
                  <a:pt x="837754" y="4299885"/>
                </a:lnTo>
                <a:lnTo>
                  <a:pt x="836375" y="4302299"/>
                </a:lnTo>
                <a:lnTo>
                  <a:pt x="838791" y="4293162"/>
                </a:lnTo>
                <a:cubicBezTo>
                  <a:pt x="841576" y="4286310"/>
                  <a:pt x="845633" y="4277573"/>
                  <a:pt x="849888" y="4268783"/>
                </a:cubicBezTo>
                <a:close/>
                <a:moveTo>
                  <a:pt x="4642244" y="4246946"/>
                </a:moveTo>
                <a:lnTo>
                  <a:pt x="4662449" y="4257049"/>
                </a:lnTo>
                <a:lnTo>
                  <a:pt x="4656645" y="4254866"/>
                </a:lnTo>
                <a:lnTo>
                  <a:pt x="4649482" y="4250789"/>
                </a:lnTo>
                <a:close/>
                <a:moveTo>
                  <a:pt x="860752" y="4246940"/>
                </a:moveTo>
                <a:lnTo>
                  <a:pt x="860720" y="4247006"/>
                </a:lnTo>
                <a:lnTo>
                  <a:pt x="860733" y="4246972"/>
                </a:lnTo>
                <a:close/>
                <a:moveTo>
                  <a:pt x="1144520" y="4246457"/>
                </a:moveTo>
                <a:lnTo>
                  <a:pt x="1135748" y="4263552"/>
                </a:lnTo>
                <a:cubicBezTo>
                  <a:pt x="1130700" y="4273097"/>
                  <a:pt x="1125020" y="4283642"/>
                  <a:pt x="1119103" y="4294593"/>
                </a:cubicBezTo>
                <a:lnTo>
                  <a:pt x="1112906" y="4306193"/>
                </a:lnTo>
                <a:lnTo>
                  <a:pt x="1080866" y="4348572"/>
                </a:lnTo>
                <a:cubicBezTo>
                  <a:pt x="1072093" y="4359737"/>
                  <a:pt x="1085596" y="4334889"/>
                  <a:pt x="1096774" y="4314785"/>
                </a:cubicBezTo>
                <a:lnTo>
                  <a:pt x="1097316" y="4313814"/>
                </a:lnTo>
                <a:lnTo>
                  <a:pt x="1095077" y="4322884"/>
                </a:lnTo>
                <a:cubicBezTo>
                  <a:pt x="1094988" y="4324822"/>
                  <a:pt x="1095743" y="4325229"/>
                  <a:pt x="1097800" y="4323172"/>
                </a:cubicBezTo>
                <a:cubicBezTo>
                  <a:pt x="1113889" y="4307083"/>
                  <a:pt x="1119362" y="4283045"/>
                  <a:pt x="1131666" y="4263905"/>
                </a:cubicBezTo>
                <a:close/>
                <a:moveTo>
                  <a:pt x="4281281" y="4244937"/>
                </a:moveTo>
                <a:lnTo>
                  <a:pt x="4289471" y="4248360"/>
                </a:lnTo>
                <a:cubicBezTo>
                  <a:pt x="4293614" y="4250017"/>
                  <a:pt x="4299943" y="4252175"/>
                  <a:pt x="4306835" y="4254411"/>
                </a:cubicBezTo>
                <a:lnTo>
                  <a:pt x="4327126" y="4260794"/>
                </a:lnTo>
                <a:lnTo>
                  <a:pt x="4330594" y="4262874"/>
                </a:lnTo>
                <a:lnTo>
                  <a:pt x="4306404" y="4256826"/>
                </a:lnTo>
                <a:cubicBezTo>
                  <a:pt x="4298251" y="4253769"/>
                  <a:pt x="4291432" y="4250604"/>
                  <a:pt x="4285286" y="4247325"/>
                </a:cubicBezTo>
                <a:close/>
                <a:moveTo>
                  <a:pt x="1227315" y="4243708"/>
                </a:moveTo>
                <a:lnTo>
                  <a:pt x="1114733" y="4458638"/>
                </a:lnTo>
                <a:cubicBezTo>
                  <a:pt x="1111096" y="4466052"/>
                  <a:pt x="1105936" y="4477243"/>
                  <a:pt x="1100548" y="4489442"/>
                </a:cubicBezTo>
                <a:lnTo>
                  <a:pt x="1088500" y="4517993"/>
                </a:lnTo>
                <a:lnTo>
                  <a:pt x="1086586" y="4518915"/>
                </a:lnTo>
                <a:lnTo>
                  <a:pt x="1087693" y="4511438"/>
                </a:lnTo>
                <a:lnTo>
                  <a:pt x="1125866" y="4427935"/>
                </a:lnTo>
                <a:lnTo>
                  <a:pt x="1132378" y="4414981"/>
                </a:lnTo>
                <a:lnTo>
                  <a:pt x="1197831" y="4293219"/>
                </a:lnTo>
                <a:close/>
                <a:moveTo>
                  <a:pt x="4635809" y="4243529"/>
                </a:moveTo>
                <a:lnTo>
                  <a:pt x="4642244" y="4246946"/>
                </a:lnTo>
                <a:lnTo>
                  <a:pt x="4636605" y="4244127"/>
                </a:lnTo>
                <a:close/>
                <a:moveTo>
                  <a:pt x="822026" y="4242938"/>
                </a:moveTo>
                <a:cubicBezTo>
                  <a:pt x="823052" y="4241808"/>
                  <a:pt x="822657" y="4243640"/>
                  <a:pt x="821567" y="4246870"/>
                </a:cubicBezTo>
                <a:lnTo>
                  <a:pt x="820360" y="4250079"/>
                </a:lnTo>
                <a:lnTo>
                  <a:pt x="810293" y="4267768"/>
                </a:lnTo>
                <a:lnTo>
                  <a:pt x="800709" y="4284396"/>
                </a:lnTo>
                <a:lnTo>
                  <a:pt x="800354" y="4284622"/>
                </a:lnTo>
                <a:lnTo>
                  <a:pt x="801828" y="4280290"/>
                </a:lnTo>
                <a:lnTo>
                  <a:pt x="805361" y="4273294"/>
                </a:lnTo>
                <a:cubicBezTo>
                  <a:pt x="815748" y="4252992"/>
                  <a:pt x="820486" y="4244633"/>
                  <a:pt x="822026" y="4242938"/>
                </a:cubicBezTo>
                <a:close/>
                <a:moveTo>
                  <a:pt x="4885857" y="4242886"/>
                </a:moveTo>
                <a:lnTo>
                  <a:pt x="4899071" y="4248360"/>
                </a:lnTo>
                <a:cubicBezTo>
                  <a:pt x="4903304" y="4246949"/>
                  <a:pt x="4911348" y="4246284"/>
                  <a:pt x="4917487" y="4245247"/>
                </a:cubicBezTo>
                <a:lnTo>
                  <a:pt x="4924235" y="4243358"/>
                </a:lnTo>
                <a:lnTo>
                  <a:pt x="4926201" y="4244150"/>
                </a:lnTo>
                <a:lnTo>
                  <a:pt x="4924471" y="4248360"/>
                </a:lnTo>
                <a:cubicBezTo>
                  <a:pt x="4917632" y="4251096"/>
                  <a:pt x="4910684" y="4251406"/>
                  <a:pt x="4903669" y="4250199"/>
                </a:cubicBezTo>
                <a:lnTo>
                  <a:pt x="4888315" y="4244943"/>
                </a:lnTo>
                <a:close/>
                <a:moveTo>
                  <a:pt x="1727364" y="4242709"/>
                </a:moveTo>
                <a:lnTo>
                  <a:pt x="1714514" y="4267359"/>
                </a:lnTo>
                <a:cubicBezTo>
                  <a:pt x="1702004" y="4292326"/>
                  <a:pt x="1689108" y="4319323"/>
                  <a:pt x="1676983" y="4342260"/>
                </a:cubicBezTo>
                <a:lnTo>
                  <a:pt x="1668823" y="4356556"/>
                </a:lnTo>
                <a:lnTo>
                  <a:pt x="1659057" y="4371193"/>
                </a:lnTo>
                <a:lnTo>
                  <a:pt x="1661039" y="4367255"/>
                </a:lnTo>
                <a:lnTo>
                  <a:pt x="1698392" y="4287450"/>
                </a:lnTo>
                <a:lnTo>
                  <a:pt x="1716165" y="4259846"/>
                </a:lnTo>
                <a:lnTo>
                  <a:pt x="1724640" y="4246525"/>
                </a:lnTo>
                <a:close/>
                <a:moveTo>
                  <a:pt x="4724070" y="4241929"/>
                </a:moveTo>
                <a:lnTo>
                  <a:pt x="4729438" y="4248020"/>
                </a:lnTo>
                <a:lnTo>
                  <a:pt x="4722792" y="4244865"/>
                </a:lnTo>
                <a:close/>
                <a:moveTo>
                  <a:pt x="4927179" y="4241769"/>
                </a:moveTo>
                <a:lnTo>
                  <a:pt x="4933028" y="4245821"/>
                </a:lnTo>
                <a:cubicBezTo>
                  <a:pt x="4933352" y="4246527"/>
                  <a:pt x="4931328" y="4246054"/>
                  <a:pt x="4927498" y="4244673"/>
                </a:cubicBezTo>
                <a:lnTo>
                  <a:pt x="4926201" y="4244150"/>
                </a:lnTo>
                <a:close/>
                <a:moveTo>
                  <a:pt x="873428" y="4240630"/>
                </a:moveTo>
                <a:lnTo>
                  <a:pt x="869200" y="4255438"/>
                </a:lnTo>
                <a:cubicBezTo>
                  <a:pt x="866378" y="4266727"/>
                  <a:pt x="854278" y="4279623"/>
                  <a:pt x="860733" y="4289305"/>
                </a:cubicBezTo>
                <a:lnTo>
                  <a:pt x="859737" y="4290521"/>
                </a:lnTo>
                <a:lnTo>
                  <a:pt x="855957" y="4292032"/>
                </a:lnTo>
                <a:cubicBezTo>
                  <a:pt x="854136" y="4292199"/>
                  <a:pt x="852807" y="4291470"/>
                  <a:pt x="852266" y="4289305"/>
                </a:cubicBezTo>
                <a:lnTo>
                  <a:pt x="852415" y="4288704"/>
                </a:lnTo>
                <a:lnTo>
                  <a:pt x="853085" y="4287415"/>
                </a:lnTo>
                <a:cubicBezTo>
                  <a:pt x="860382" y="4270388"/>
                  <a:pt x="865995" y="4252581"/>
                  <a:pt x="869200" y="4246972"/>
                </a:cubicBezTo>
                <a:close/>
                <a:moveTo>
                  <a:pt x="944821" y="4239278"/>
                </a:moveTo>
                <a:lnTo>
                  <a:pt x="936933" y="4255438"/>
                </a:lnTo>
                <a:cubicBezTo>
                  <a:pt x="921118" y="4287067"/>
                  <a:pt x="901948" y="4316943"/>
                  <a:pt x="886133" y="4348572"/>
                </a:cubicBezTo>
                <a:cubicBezTo>
                  <a:pt x="875811" y="4369217"/>
                  <a:pt x="871571" y="4379591"/>
                  <a:pt x="869994" y="4385246"/>
                </a:cubicBezTo>
                <a:lnTo>
                  <a:pt x="869898" y="4390167"/>
                </a:lnTo>
                <a:lnTo>
                  <a:pt x="859441" y="4413867"/>
                </a:lnTo>
                <a:lnTo>
                  <a:pt x="853982" y="4427048"/>
                </a:lnTo>
                <a:lnTo>
                  <a:pt x="835333" y="4458638"/>
                </a:lnTo>
                <a:cubicBezTo>
                  <a:pt x="831226" y="4465483"/>
                  <a:pt x="824044" y="4469927"/>
                  <a:pt x="818400" y="4475572"/>
                </a:cubicBezTo>
                <a:cubicBezTo>
                  <a:pt x="805779" y="4488194"/>
                  <a:pt x="828704" y="4441345"/>
                  <a:pt x="835333" y="4424772"/>
                </a:cubicBezTo>
                <a:lnTo>
                  <a:pt x="865432" y="4357051"/>
                </a:lnTo>
                <a:lnTo>
                  <a:pt x="869200" y="4357038"/>
                </a:lnTo>
                <a:cubicBezTo>
                  <a:pt x="891565" y="4342128"/>
                  <a:pt x="905439" y="4295670"/>
                  <a:pt x="920000" y="4272372"/>
                </a:cubicBezTo>
                <a:close/>
                <a:moveTo>
                  <a:pt x="4708865" y="4238851"/>
                </a:moveTo>
                <a:lnTo>
                  <a:pt x="4710701" y="4239337"/>
                </a:lnTo>
                <a:lnTo>
                  <a:pt x="4716621" y="4241935"/>
                </a:lnTo>
                <a:lnTo>
                  <a:pt x="4722792" y="4244865"/>
                </a:lnTo>
                <a:lnTo>
                  <a:pt x="4722114" y="4246423"/>
                </a:lnTo>
                <a:close/>
                <a:moveTo>
                  <a:pt x="2003892" y="4237977"/>
                </a:moveTo>
                <a:lnTo>
                  <a:pt x="2003733" y="4238505"/>
                </a:lnTo>
                <a:lnTo>
                  <a:pt x="1928131" y="4354981"/>
                </a:lnTo>
                <a:lnTo>
                  <a:pt x="1922392" y="4362373"/>
                </a:lnTo>
                <a:lnTo>
                  <a:pt x="1936000" y="4340105"/>
                </a:lnTo>
                <a:cubicBezTo>
                  <a:pt x="1946889" y="4322912"/>
                  <a:pt x="1963758" y="4297475"/>
                  <a:pt x="1982196" y="4270026"/>
                </a:cubicBezTo>
                <a:close/>
                <a:moveTo>
                  <a:pt x="4625209" y="4237902"/>
                </a:moveTo>
                <a:lnTo>
                  <a:pt x="4633281" y="4241633"/>
                </a:lnTo>
                <a:lnTo>
                  <a:pt x="4635809" y="4243529"/>
                </a:lnTo>
                <a:close/>
                <a:moveTo>
                  <a:pt x="4278834" y="4237332"/>
                </a:moveTo>
                <a:lnTo>
                  <a:pt x="4290052" y="4240184"/>
                </a:lnTo>
                <a:lnTo>
                  <a:pt x="4306403" y="4248359"/>
                </a:lnTo>
                <a:close/>
                <a:moveTo>
                  <a:pt x="729523" y="4236399"/>
                </a:moveTo>
                <a:lnTo>
                  <a:pt x="716800" y="4272372"/>
                </a:lnTo>
                <a:cubicBezTo>
                  <a:pt x="715195" y="4275583"/>
                  <a:pt x="705955" y="4293474"/>
                  <a:pt x="697504" y="4311142"/>
                </a:cubicBezTo>
                <a:lnTo>
                  <a:pt x="697473" y="4311210"/>
                </a:lnTo>
                <a:lnTo>
                  <a:pt x="693344" y="4305180"/>
                </a:lnTo>
                <a:cubicBezTo>
                  <a:pt x="692696" y="4299889"/>
                  <a:pt x="692811" y="4293539"/>
                  <a:pt x="691400" y="4289305"/>
                </a:cubicBezTo>
                <a:lnTo>
                  <a:pt x="706404" y="4254296"/>
                </a:lnTo>
                <a:lnTo>
                  <a:pt x="708333" y="4255438"/>
                </a:lnTo>
                <a:cubicBezTo>
                  <a:pt x="711987" y="4254220"/>
                  <a:pt x="716947" y="4250140"/>
                  <a:pt x="722474" y="4244514"/>
                </a:cubicBezTo>
                <a:close/>
                <a:moveTo>
                  <a:pt x="828280" y="4235678"/>
                </a:moveTo>
                <a:lnTo>
                  <a:pt x="818178" y="4255882"/>
                </a:lnTo>
                <a:lnTo>
                  <a:pt x="820360" y="4250079"/>
                </a:lnTo>
                <a:lnTo>
                  <a:pt x="824437" y="4242916"/>
                </a:lnTo>
                <a:close/>
                <a:moveTo>
                  <a:pt x="4865533" y="4235010"/>
                </a:moveTo>
                <a:lnTo>
                  <a:pt x="4882462" y="4242939"/>
                </a:lnTo>
                <a:lnTo>
                  <a:pt x="4888315" y="4244943"/>
                </a:lnTo>
                <a:lnTo>
                  <a:pt x="4893949" y="4249658"/>
                </a:lnTo>
                <a:cubicBezTo>
                  <a:pt x="4897329" y="4252696"/>
                  <a:pt x="4900077" y="4255627"/>
                  <a:pt x="4901246" y="4258287"/>
                </a:cubicBezTo>
                <a:lnTo>
                  <a:pt x="4901131" y="4258658"/>
                </a:lnTo>
                <a:lnTo>
                  <a:pt x="4873671" y="4239893"/>
                </a:lnTo>
                <a:close/>
                <a:moveTo>
                  <a:pt x="918295" y="4234679"/>
                </a:moveTo>
                <a:lnTo>
                  <a:pt x="903066" y="4263905"/>
                </a:lnTo>
                <a:cubicBezTo>
                  <a:pt x="867683" y="4329618"/>
                  <a:pt x="869850" y="4319942"/>
                  <a:pt x="859955" y="4338498"/>
                </a:cubicBezTo>
                <a:lnTo>
                  <a:pt x="856157" y="4345991"/>
                </a:lnTo>
                <a:lnTo>
                  <a:pt x="852266" y="4340105"/>
                </a:lnTo>
                <a:lnTo>
                  <a:pt x="873142" y="4288322"/>
                </a:lnTo>
                <a:lnTo>
                  <a:pt x="886133" y="4280838"/>
                </a:lnTo>
                <a:close/>
                <a:moveTo>
                  <a:pt x="966051" y="4231738"/>
                </a:moveTo>
                <a:lnTo>
                  <a:pt x="953100" y="4255033"/>
                </a:lnTo>
                <a:lnTo>
                  <a:pt x="956307" y="4248594"/>
                </a:lnTo>
                <a:close/>
                <a:moveTo>
                  <a:pt x="4255840" y="4231486"/>
                </a:moveTo>
                <a:lnTo>
                  <a:pt x="4261724" y="4232982"/>
                </a:lnTo>
                <a:lnTo>
                  <a:pt x="4268198" y="4237135"/>
                </a:lnTo>
                <a:lnTo>
                  <a:pt x="4281281" y="4244937"/>
                </a:lnTo>
                <a:lnTo>
                  <a:pt x="4268382" y="4239546"/>
                </a:lnTo>
                <a:cubicBezTo>
                  <a:pt x="4259571" y="4235614"/>
                  <a:pt x="4256261" y="4233614"/>
                  <a:pt x="4255248" y="4232574"/>
                </a:cubicBezTo>
                <a:close/>
                <a:moveTo>
                  <a:pt x="4255266" y="4231201"/>
                </a:moveTo>
                <a:lnTo>
                  <a:pt x="4255903" y="4231369"/>
                </a:lnTo>
                <a:lnTo>
                  <a:pt x="4255840" y="4231486"/>
                </a:lnTo>
                <a:lnTo>
                  <a:pt x="4255604" y="4231426"/>
                </a:lnTo>
                <a:close/>
                <a:moveTo>
                  <a:pt x="4855442" y="4230285"/>
                </a:moveTo>
                <a:lnTo>
                  <a:pt x="4862597" y="4233249"/>
                </a:lnTo>
                <a:lnTo>
                  <a:pt x="4865533" y="4235010"/>
                </a:lnTo>
                <a:close/>
                <a:moveTo>
                  <a:pt x="716800" y="4230038"/>
                </a:moveTo>
                <a:lnTo>
                  <a:pt x="706404" y="4254296"/>
                </a:lnTo>
                <a:lnTo>
                  <a:pt x="705581" y="4253810"/>
                </a:lnTo>
                <a:cubicBezTo>
                  <a:pt x="705933" y="4248979"/>
                  <a:pt x="714117" y="4236170"/>
                  <a:pt x="716800" y="4230038"/>
                </a:cubicBezTo>
                <a:close/>
                <a:moveTo>
                  <a:pt x="831697" y="4229243"/>
                </a:moveTo>
                <a:lnTo>
                  <a:pt x="828280" y="4235678"/>
                </a:lnTo>
                <a:lnTo>
                  <a:pt x="831099" y="4230040"/>
                </a:lnTo>
                <a:close/>
                <a:moveTo>
                  <a:pt x="873793" y="4228599"/>
                </a:moveTo>
                <a:lnTo>
                  <a:pt x="869200" y="4246972"/>
                </a:lnTo>
                <a:cubicBezTo>
                  <a:pt x="866797" y="4254181"/>
                  <a:pt x="861642" y="4261078"/>
                  <a:pt x="857549" y="4268016"/>
                </a:cubicBezTo>
                <a:lnTo>
                  <a:pt x="852415" y="4288704"/>
                </a:lnTo>
                <a:lnTo>
                  <a:pt x="841973" y="4308809"/>
                </a:lnTo>
                <a:lnTo>
                  <a:pt x="835333" y="4306238"/>
                </a:lnTo>
                <a:lnTo>
                  <a:pt x="835889" y="4304136"/>
                </a:lnTo>
                <a:lnTo>
                  <a:pt x="837754" y="4299885"/>
                </a:lnTo>
                <a:lnTo>
                  <a:pt x="843800" y="4289305"/>
                </a:lnTo>
                <a:lnTo>
                  <a:pt x="850705" y="4272042"/>
                </a:lnTo>
                <a:lnTo>
                  <a:pt x="856677" y="4259654"/>
                </a:lnTo>
                <a:close/>
                <a:moveTo>
                  <a:pt x="4712371" y="4228004"/>
                </a:moveTo>
                <a:lnTo>
                  <a:pt x="4717538" y="4232235"/>
                </a:lnTo>
                <a:cubicBezTo>
                  <a:pt x="4720796" y="4235545"/>
                  <a:pt x="4723307" y="4238787"/>
                  <a:pt x="4724215" y="4241597"/>
                </a:cubicBezTo>
                <a:lnTo>
                  <a:pt x="4724070" y="4241929"/>
                </a:lnTo>
                <a:lnTo>
                  <a:pt x="4717312" y="4234260"/>
                </a:lnTo>
                <a:lnTo>
                  <a:pt x="4715375" y="4233254"/>
                </a:lnTo>
                <a:lnTo>
                  <a:pt x="4715382" y="4233235"/>
                </a:lnTo>
                <a:close/>
                <a:moveTo>
                  <a:pt x="1687753" y="4226366"/>
                </a:moveTo>
                <a:lnTo>
                  <a:pt x="1675167" y="4254457"/>
                </a:lnTo>
                <a:lnTo>
                  <a:pt x="1684037" y="4244012"/>
                </a:lnTo>
                <a:lnTo>
                  <a:pt x="1682000" y="4246972"/>
                </a:lnTo>
                <a:lnTo>
                  <a:pt x="1669927" y="4266151"/>
                </a:lnTo>
                <a:lnTo>
                  <a:pt x="1668955" y="4268320"/>
                </a:lnTo>
                <a:lnTo>
                  <a:pt x="1667146" y="4273132"/>
                </a:lnTo>
                <a:lnTo>
                  <a:pt x="1664894" y="4275593"/>
                </a:lnTo>
                <a:lnTo>
                  <a:pt x="1665364" y="4273400"/>
                </a:lnTo>
                <a:lnTo>
                  <a:pt x="1643377" y="4308326"/>
                </a:lnTo>
                <a:lnTo>
                  <a:pt x="1620915" y="4358978"/>
                </a:lnTo>
                <a:lnTo>
                  <a:pt x="1620504" y="4353673"/>
                </a:lnTo>
                <a:cubicBezTo>
                  <a:pt x="1621358" y="4344289"/>
                  <a:pt x="1623696" y="4335095"/>
                  <a:pt x="1627182" y="4326052"/>
                </a:cubicBezTo>
                <a:lnTo>
                  <a:pt x="1642839" y="4300232"/>
                </a:lnTo>
                <a:lnTo>
                  <a:pt x="1656600" y="4280838"/>
                </a:lnTo>
                <a:lnTo>
                  <a:pt x="1661713" y="4270298"/>
                </a:lnTo>
                <a:lnTo>
                  <a:pt x="1670207" y="4260297"/>
                </a:lnTo>
                <a:lnTo>
                  <a:pt x="1681446" y="4237812"/>
                </a:lnTo>
                <a:close/>
                <a:moveTo>
                  <a:pt x="4594299" y="4222974"/>
                </a:moveTo>
                <a:lnTo>
                  <a:pt x="4624542" y="4237547"/>
                </a:lnTo>
                <a:lnTo>
                  <a:pt x="4625209" y="4237902"/>
                </a:lnTo>
                <a:lnTo>
                  <a:pt x="4611204" y="4231426"/>
                </a:lnTo>
                <a:close/>
                <a:moveTo>
                  <a:pt x="4281004" y="4222960"/>
                </a:moveTo>
                <a:lnTo>
                  <a:pt x="4312747" y="4234864"/>
                </a:lnTo>
                <a:lnTo>
                  <a:pt x="4340271" y="4248360"/>
                </a:lnTo>
                <a:cubicBezTo>
                  <a:pt x="4352237" y="4255839"/>
                  <a:pt x="4374138" y="4259649"/>
                  <a:pt x="4374138" y="4273760"/>
                </a:cubicBezTo>
                <a:lnTo>
                  <a:pt x="4373134" y="4273158"/>
                </a:lnTo>
                <a:lnTo>
                  <a:pt x="4367611" y="4267869"/>
                </a:lnTo>
                <a:cubicBezTo>
                  <a:pt x="4361368" y="4264122"/>
                  <a:pt x="4354479" y="4260927"/>
                  <a:pt x="4348738" y="4256826"/>
                </a:cubicBezTo>
                <a:cubicBezTo>
                  <a:pt x="4311696" y="4230367"/>
                  <a:pt x="4331287" y="4245308"/>
                  <a:pt x="4281004" y="4222960"/>
                </a:cubicBezTo>
                <a:close/>
                <a:moveTo>
                  <a:pt x="4594270" y="4222960"/>
                </a:moveTo>
                <a:lnTo>
                  <a:pt x="4594271" y="4222960"/>
                </a:lnTo>
                <a:lnTo>
                  <a:pt x="4594299" y="4222974"/>
                </a:lnTo>
                <a:close/>
                <a:moveTo>
                  <a:pt x="983107" y="4222357"/>
                </a:moveTo>
                <a:lnTo>
                  <a:pt x="953866" y="4280838"/>
                </a:lnTo>
                <a:lnTo>
                  <a:pt x="928466" y="4331639"/>
                </a:lnTo>
                <a:lnTo>
                  <a:pt x="928466" y="4331638"/>
                </a:lnTo>
                <a:cubicBezTo>
                  <a:pt x="941333" y="4300759"/>
                  <a:pt x="956416" y="4270887"/>
                  <a:pt x="972383" y="4241446"/>
                </a:cubicBezTo>
                <a:close/>
                <a:moveTo>
                  <a:pt x="767611" y="4221551"/>
                </a:moveTo>
                <a:lnTo>
                  <a:pt x="765996" y="4226098"/>
                </a:lnTo>
                <a:cubicBezTo>
                  <a:pt x="762215" y="4236649"/>
                  <a:pt x="757607" y="4248635"/>
                  <a:pt x="750666" y="4263905"/>
                </a:cubicBezTo>
                <a:lnTo>
                  <a:pt x="750407" y="4264461"/>
                </a:lnTo>
                <a:lnTo>
                  <a:pt x="747780" y="4269626"/>
                </a:lnTo>
                <a:cubicBezTo>
                  <a:pt x="745522" y="4274128"/>
                  <a:pt x="742263" y="4280658"/>
                  <a:pt x="737326" y="4290550"/>
                </a:cubicBezTo>
                <a:lnTo>
                  <a:pt x="725093" y="4315038"/>
                </a:lnTo>
                <a:lnTo>
                  <a:pt x="725085" y="4315052"/>
                </a:lnTo>
                <a:lnTo>
                  <a:pt x="725078" y="4315067"/>
                </a:lnTo>
                <a:lnTo>
                  <a:pt x="716800" y="4331638"/>
                </a:lnTo>
                <a:lnTo>
                  <a:pt x="709842" y="4337088"/>
                </a:lnTo>
                <a:lnTo>
                  <a:pt x="716800" y="4323172"/>
                </a:lnTo>
                <a:lnTo>
                  <a:pt x="742200" y="4272372"/>
                </a:lnTo>
                <a:close/>
                <a:moveTo>
                  <a:pt x="837325" y="4218643"/>
                </a:moveTo>
                <a:lnTo>
                  <a:pt x="833593" y="4226715"/>
                </a:lnTo>
                <a:lnTo>
                  <a:pt x="831697" y="4229243"/>
                </a:lnTo>
                <a:close/>
                <a:moveTo>
                  <a:pt x="2287599" y="4218270"/>
                </a:moveTo>
                <a:cubicBezTo>
                  <a:pt x="2287820" y="4215939"/>
                  <a:pt x="2276204" y="4239895"/>
                  <a:pt x="2260832" y="4271880"/>
                </a:cubicBezTo>
                <a:lnTo>
                  <a:pt x="2241176" y="4312697"/>
                </a:lnTo>
                <a:lnTo>
                  <a:pt x="2245453" y="4302398"/>
                </a:lnTo>
                <a:cubicBezTo>
                  <a:pt x="2258756" y="4269756"/>
                  <a:pt x="2267182" y="4246897"/>
                  <a:pt x="2257733" y="4263905"/>
                </a:cubicBezTo>
                <a:cubicBezTo>
                  <a:pt x="2252827" y="4272736"/>
                  <a:pt x="2248453" y="4283691"/>
                  <a:pt x="2244443" y="4295991"/>
                </a:cubicBezTo>
                <a:lnTo>
                  <a:pt x="2237994" y="4319303"/>
                </a:lnTo>
                <a:lnTo>
                  <a:pt x="2227474" y="4341148"/>
                </a:lnTo>
                <a:lnTo>
                  <a:pt x="2226708" y="4342711"/>
                </a:lnTo>
                <a:lnTo>
                  <a:pt x="2232388" y="4333856"/>
                </a:lnTo>
                <a:lnTo>
                  <a:pt x="2237121" y="4322460"/>
                </a:lnTo>
                <a:lnTo>
                  <a:pt x="2235167" y="4329524"/>
                </a:lnTo>
                <a:lnTo>
                  <a:pt x="2254717" y="4299048"/>
                </a:lnTo>
                <a:lnTo>
                  <a:pt x="2283133" y="4230038"/>
                </a:lnTo>
                <a:cubicBezTo>
                  <a:pt x="2286137" y="4222744"/>
                  <a:pt x="2287526" y="4219046"/>
                  <a:pt x="2287599" y="4218270"/>
                </a:cubicBezTo>
                <a:close/>
                <a:moveTo>
                  <a:pt x="4827476" y="4217812"/>
                </a:moveTo>
                <a:lnTo>
                  <a:pt x="4839804" y="4222960"/>
                </a:lnTo>
                <a:lnTo>
                  <a:pt x="4855442" y="4230285"/>
                </a:lnTo>
                <a:lnTo>
                  <a:pt x="4854386" y="4229847"/>
                </a:lnTo>
                <a:lnTo>
                  <a:pt x="4833614" y="4221244"/>
                </a:lnTo>
                <a:lnTo>
                  <a:pt x="4832496" y="4220584"/>
                </a:lnTo>
                <a:close/>
                <a:moveTo>
                  <a:pt x="4391748" y="4214833"/>
                </a:moveTo>
                <a:lnTo>
                  <a:pt x="4407392" y="4222677"/>
                </a:lnTo>
                <a:lnTo>
                  <a:pt x="4407974" y="4223068"/>
                </a:lnTo>
                <a:lnTo>
                  <a:pt x="4407925" y="4222944"/>
                </a:lnTo>
                <a:lnTo>
                  <a:pt x="4418564" y="4228279"/>
                </a:lnTo>
                <a:cubicBezTo>
                  <a:pt x="4454513" y="4246382"/>
                  <a:pt x="4388162" y="4213451"/>
                  <a:pt x="4434006" y="4233462"/>
                </a:cubicBezTo>
                <a:lnTo>
                  <a:pt x="4462336" y="4246150"/>
                </a:lnTo>
                <a:lnTo>
                  <a:pt x="4471667" y="4251016"/>
                </a:lnTo>
                <a:cubicBezTo>
                  <a:pt x="4477076" y="4254007"/>
                  <a:pt x="4480961" y="4256352"/>
                  <a:pt x="4483853" y="4258260"/>
                </a:cubicBezTo>
                <a:lnTo>
                  <a:pt x="4492387" y="4265199"/>
                </a:lnTo>
                <a:lnTo>
                  <a:pt x="4467271" y="4256826"/>
                </a:lnTo>
                <a:cubicBezTo>
                  <a:pt x="4424349" y="4238942"/>
                  <a:pt x="4422313" y="4234718"/>
                  <a:pt x="4402310" y="4222167"/>
                </a:cubicBezTo>
                <a:lnTo>
                  <a:pt x="4393961" y="4217383"/>
                </a:lnTo>
                <a:lnTo>
                  <a:pt x="4392129" y="4215551"/>
                </a:lnTo>
                <a:close/>
                <a:moveTo>
                  <a:pt x="4653572" y="4214507"/>
                </a:moveTo>
                <a:lnTo>
                  <a:pt x="4678608" y="4224521"/>
                </a:lnTo>
                <a:lnTo>
                  <a:pt x="4695568" y="4232696"/>
                </a:lnTo>
                <a:lnTo>
                  <a:pt x="4706451" y="4237472"/>
                </a:lnTo>
                <a:lnTo>
                  <a:pt x="4708865" y="4238851"/>
                </a:lnTo>
                <a:lnTo>
                  <a:pt x="4699728" y="4236435"/>
                </a:lnTo>
                <a:cubicBezTo>
                  <a:pt x="4692875" y="4233651"/>
                  <a:pt x="4684139" y="4229594"/>
                  <a:pt x="4675349" y="4225338"/>
                </a:cubicBezTo>
                <a:close/>
                <a:moveTo>
                  <a:pt x="4230204" y="4214493"/>
                </a:moveTo>
                <a:lnTo>
                  <a:pt x="4254395" y="4224169"/>
                </a:lnTo>
                <a:lnTo>
                  <a:pt x="4264071" y="4231426"/>
                </a:lnTo>
                <a:lnTo>
                  <a:pt x="4278834" y="4237332"/>
                </a:lnTo>
                <a:lnTo>
                  <a:pt x="4261724" y="4232982"/>
                </a:lnTo>
                <a:lnTo>
                  <a:pt x="4251164" y="4226208"/>
                </a:lnTo>
                <a:cubicBezTo>
                  <a:pt x="4245052" y="4222437"/>
                  <a:pt x="4238287" y="4218534"/>
                  <a:pt x="4230204" y="4214493"/>
                </a:cubicBezTo>
                <a:close/>
                <a:moveTo>
                  <a:pt x="4653505" y="4214474"/>
                </a:moveTo>
                <a:lnTo>
                  <a:pt x="4653572" y="4214507"/>
                </a:lnTo>
                <a:lnTo>
                  <a:pt x="4653538" y="4214493"/>
                </a:lnTo>
                <a:close/>
                <a:moveTo>
                  <a:pt x="1772784" y="4214010"/>
                </a:moveTo>
                <a:lnTo>
                  <a:pt x="1731419" y="4288605"/>
                </a:lnTo>
                <a:lnTo>
                  <a:pt x="1676246" y="4394182"/>
                </a:lnTo>
                <a:lnTo>
                  <a:pt x="1648133" y="4424772"/>
                </a:lnTo>
                <a:cubicBezTo>
                  <a:pt x="1630727" y="4442179"/>
                  <a:pt x="1633675" y="4429527"/>
                  <a:pt x="1645888" y="4403913"/>
                </a:cubicBezTo>
                <a:lnTo>
                  <a:pt x="1648778" y="4398226"/>
                </a:lnTo>
                <a:lnTo>
                  <a:pt x="1653883" y="4391364"/>
                </a:lnTo>
                <a:cubicBezTo>
                  <a:pt x="1688909" y="4342388"/>
                  <a:pt x="1733425" y="4275515"/>
                  <a:pt x="1768140" y="4221378"/>
                </a:cubicBezTo>
                <a:close/>
                <a:moveTo>
                  <a:pt x="880990" y="4213209"/>
                </a:moveTo>
                <a:lnTo>
                  <a:pt x="877666" y="4221572"/>
                </a:lnTo>
                <a:lnTo>
                  <a:pt x="873793" y="4228599"/>
                </a:lnTo>
                <a:lnTo>
                  <a:pt x="875247" y="4222782"/>
                </a:lnTo>
                <a:close/>
                <a:moveTo>
                  <a:pt x="4762434" y="4211736"/>
                </a:moveTo>
                <a:lnTo>
                  <a:pt x="4805938" y="4231426"/>
                </a:lnTo>
                <a:cubicBezTo>
                  <a:pt x="4812784" y="4234165"/>
                  <a:pt x="4894993" y="4268011"/>
                  <a:pt x="4899071" y="4265293"/>
                </a:cubicBezTo>
                <a:lnTo>
                  <a:pt x="4901131" y="4258658"/>
                </a:lnTo>
                <a:lnTo>
                  <a:pt x="4906021" y="4262000"/>
                </a:lnTo>
                <a:cubicBezTo>
                  <a:pt x="4916404" y="4269811"/>
                  <a:pt x="4924471" y="4278720"/>
                  <a:pt x="4924471" y="4290693"/>
                </a:cubicBezTo>
                <a:cubicBezTo>
                  <a:pt x="4924471" y="4294763"/>
                  <a:pt x="4834712" y="4258414"/>
                  <a:pt x="4831338" y="4256826"/>
                </a:cubicBezTo>
                <a:cubicBezTo>
                  <a:pt x="4795442" y="4239934"/>
                  <a:pt x="4774012" y="4229735"/>
                  <a:pt x="4760414" y="4223053"/>
                </a:cubicBezTo>
                <a:lnTo>
                  <a:pt x="4752557" y="4219070"/>
                </a:lnTo>
                <a:lnTo>
                  <a:pt x="4758915" y="4214867"/>
                </a:lnTo>
                <a:close/>
                <a:moveTo>
                  <a:pt x="4387149" y="4209079"/>
                </a:moveTo>
                <a:lnTo>
                  <a:pt x="4389559" y="4210698"/>
                </a:lnTo>
                <a:lnTo>
                  <a:pt x="4391748" y="4214833"/>
                </a:lnTo>
                <a:lnTo>
                  <a:pt x="4391071" y="4214493"/>
                </a:lnTo>
                <a:close/>
                <a:moveTo>
                  <a:pt x="4697442" y="4208032"/>
                </a:moveTo>
                <a:lnTo>
                  <a:pt x="4710392" y="4224568"/>
                </a:lnTo>
                <a:lnTo>
                  <a:pt x="4712371" y="4228004"/>
                </a:lnTo>
                <a:lnTo>
                  <a:pt x="4697087" y="4215489"/>
                </a:lnTo>
                <a:lnTo>
                  <a:pt x="4696306" y="4213534"/>
                </a:lnTo>
                <a:lnTo>
                  <a:pt x="4698078" y="4209627"/>
                </a:lnTo>
                <a:close/>
                <a:moveTo>
                  <a:pt x="4247120" y="4206018"/>
                </a:moveTo>
                <a:lnTo>
                  <a:pt x="4247138" y="4206026"/>
                </a:lnTo>
                <a:lnTo>
                  <a:pt x="4247134" y="4206025"/>
                </a:lnTo>
                <a:close/>
                <a:moveTo>
                  <a:pt x="4797628" y="4205346"/>
                </a:moveTo>
                <a:lnTo>
                  <a:pt x="4800171" y="4205396"/>
                </a:lnTo>
                <a:cubicBezTo>
                  <a:pt x="4801940" y="4205069"/>
                  <a:pt x="4804542" y="4205499"/>
                  <a:pt x="4813530" y="4210109"/>
                </a:cubicBezTo>
                <a:lnTo>
                  <a:pt x="4827476" y="4217812"/>
                </a:lnTo>
                <a:close/>
                <a:moveTo>
                  <a:pt x="975971" y="4204466"/>
                </a:moveTo>
                <a:lnTo>
                  <a:pt x="973614" y="4209585"/>
                </a:lnTo>
                <a:cubicBezTo>
                  <a:pt x="968046" y="4221671"/>
                  <a:pt x="961212" y="4236424"/>
                  <a:pt x="952485" y="4254977"/>
                </a:cubicBezTo>
                <a:lnTo>
                  <a:pt x="948615" y="4263100"/>
                </a:lnTo>
                <a:lnTo>
                  <a:pt x="946880" y="4266221"/>
                </a:lnTo>
                <a:cubicBezTo>
                  <a:pt x="907286" y="4337645"/>
                  <a:pt x="909930" y="4334844"/>
                  <a:pt x="843800" y="4467105"/>
                </a:cubicBezTo>
                <a:cubicBezTo>
                  <a:pt x="840978" y="4469222"/>
                  <a:pt x="837939" y="4472602"/>
                  <a:pt x="834847" y="4476297"/>
                </a:cubicBezTo>
                <a:lnTo>
                  <a:pt x="832341" y="4479291"/>
                </a:lnTo>
                <a:lnTo>
                  <a:pt x="841978" y="4456031"/>
                </a:lnTo>
                <a:lnTo>
                  <a:pt x="860733" y="4424772"/>
                </a:lnTo>
                <a:cubicBezTo>
                  <a:pt x="886728" y="4377114"/>
                  <a:pt x="911822" y="4328968"/>
                  <a:pt x="936933" y="4280838"/>
                </a:cubicBezTo>
                <a:cubicBezTo>
                  <a:pt x="945690" y="4264053"/>
                  <a:pt x="953548" y="4246809"/>
                  <a:pt x="962333" y="4230038"/>
                </a:cubicBezTo>
                <a:close/>
                <a:moveTo>
                  <a:pt x="4465876" y="4202905"/>
                </a:moveTo>
                <a:lnTo>
                  <a:pt x="4477047" y="4211347"/>
                </a:lnTo>
                <a:cubicBezTo>
                  <a:pt x="4504723" y="4232442"/>
                  <a:pt x="4480196" y="4214612"/>
                  <a:pt x="4521429" y="4236378"/>
                </a:cubicBezTo>
                <a:lnTo>
                  <a:pt x="4543471" y="4248360"/>
                </a:lnTo>
                <a:lnTo>
                  <a:pt x="4518071" y="4231426"/>
                </a:lnTo>
                <a:cubicBezTo>
                  <a:pt x="4498579" y="4219023"/>
                  <a:pt x="4488958" y="4213154"/>
                  <a:pt x="4479495" y="4208028"/>
                </a:cubicBezTo>
                <a:lnTo>
                  <a:pt x="4475104" y="4205773"/>
                </a:lnTo>
                <a:lnTo>
                  <a:pt x="4475738" y="4206026"/>
                </a:lnTo>
                <a:lnTo>
                  <a:pt x="4613380" y="4274847"/>
                </a:lnTo>
                <a:lnTo>
                  <a:pt x="4653538" y="4299160"/>
                </a:lnTo>
                <a:cubicBezTo>
                  <a:pt x="4682079" y="4315292"/>
                  <a:pt x="4691852" y="4319871"/>
                  <a:pt x="4701244" y="4323419"/>
                </a:cubicBezTo>
                <a:lnTo>
                  <a:pt x="4711459" y="4327139"/>
                </a:lnTo>
                <a:lnTo>
                  <a:pt x="4721271" y="4333026"/>
                </a:lnTo>
                <a:cubicBezTo>
                  <a:pt x="4734865" y="4339823"/>
                  <a:pt x="4749716" y="4343787"/>
                  <a:pt x="4763604" y="4349960"/>
                </a:cubicBezTo>
                <a:lnTo>
                  <a:pt x="4780539" y="4358428"/>
                </a:lnTo>
                <a:lnTo>
                  <a:pt x="4789004" y="4366893"/>
                </a:lnTo>
                <a:cubicBezTo>
                  <a:pt x="4778068" y="4361425"/>
                  <a:pt x="4769742" y="4357809"/>
                  <a:pt x="4762665" y="4355152"/>
                </a:cubicBezTo>
                <a:lnTo>
                  <a:pt x="4759064" y="4354009"/>
                </a:lnTo>
                <a:lnTo>
                  <a:pt x="4738204" y="4341493"/>
                </a:lnTo>
                <a:cubicBezTo>
                  <a:pt x="4710303" y="4328101"/>
                  <a:pt x="4681810" y="4315971"/>
                  <a:pt x="4653372" y="4303730"/>
                </a:cubicBezTo>
                <a:lnTo>
                  <a:pt x="4584662" y="4272476"/>
                </a:lnTo>
                <a:lnTo>
                  <a:pt x="4575552" y="4267076"/>
                </a:lnTo>
                <a:lnTo>
                  <a:pt x="4543477" y="4248364"/>
                </a:lnTo>
                <a:lnTo>
                  <a:pt x="4568871" y="4265293"/>
                </a:lnTo>
                <a:lnTo>
                  <a:pt x="4584662" y="4272476"/>
                </a:lnTo>
                <a:lnTo>
                  <a:pt x="4615586" y="4290806"/>
                </a:lnTo>
                <a:cubicBezTo>
                  <a:pt x="4643613" y="4307170"/>
                  <a:pt x="4673002" y="4323497"/>
                  <a:pt x="4695871" y="4333026"/>
                </a:cubicBezTo>
                <a:cubicBezTo>
                  <a:pt x="4719576" y="4342904"/>
                  <a:pt x="4731924" y="4345902"/>
                  <a:pt x="4743813" y="4349166"/>
                </a:cubicBezTo>
                <a:lnTo>
                  <a:pt x="4759064" y="4354009"/>
                </a:lnTo>
                <a:lnTo>
                  <a:pt x="4780538" y="4366893"/>
                </a:lnTo>
                <a:lnTo>
                  <a:pt x="4793238" y="4371126"/>
                </a:lnTo>
                <a:lnTo>
                  <a:pt x="4807302" y="4385191"/>
                </a:lnTo>
                <a:lnTo>
                  <a:pt x="4807625" y="4386000"/>
                </a:lnTo>
                <a:lnTo>
                  <a:pt x="4799311" y="4383002"/>
                </a:lnTo>
                <a:cubicBezTo>
                  <a:pt x="4787369" y="4377746"/>
                  <a:pt x="4771991" y="4369943"/>
                  <a:pt x="4763604" y="4366893"/>
                </a:cubicBezTo>
                <a:cubicBezTo>
                  <a:pt x="4750088" y="4361978"/>
                  <a:pt x="4741222" y="4358639"/>
                  <a:pt x="4734919" y="4356105"/>
                </a:cubicBezTo>
                <a:lnTo>
                  <a:pt x="4721645" y="4350154"/>
                </a:lnTo>
                <a:lnTo>
                  <a:pt x="4721591" y="4350127"/>
                </a:lnTo>
                <a:lnTo>
                  <a:pt x="4711182" y="4344373"/>
                </a:lnTo>
                <a:cubicBezTo>
                  <a:pt x="4706791" y="4341967"/>
                  <a:pt x="4700791" y="4338823"/>
                  <a:pt x="4691097" y="4334167"/>
                </a:cubicBezTo>
                <a:lnTo>
                  <a:pt x="4671027" y="4324819"/>
                </a:lnTo>
                <a:lnTo>
                  <a:pt x="4667441" y="4322995"/>
                </a:lnTo>
                <a:cubicBezTo>
                  <a:pt x="4658561" y="4318317"/>
                  <a:pt x="4667098" y="4321696"/>
                  <a:pt x="4526538" y="4248360"/>
                </a:cubicBezTo>
                <a:lnTo>
                  <a:pt x="4504768" y="4237475"/>
                </a:lnTo>
                <a:close/>
                <a:moveTo>
                  <a:pt x="4191727" y="4202669"/>
                </a:moveTo>
                <a:lnTo>
                  <a:pt x="4200086" y="4204766"/>
                </a:lnTo>
                <a:cubicBezTo>
                  <a:pt x="4212026" y="4207901"/>
                  <a:pt x="4224129" y="4211456"/>
                  <a:pt x="4230204" y="4214493"/>
                </a:cubicBezTo>
                <a:lnTo>
                  <a:pt x="4255266" y="4231201"/>
                </a:lnTo>
                <a:lnTo>
                  <a:pt x="4251137" y="4230106"/>
                </a:lnTo>
                <a:cubicBezTo>
                  <a:pt x="4246510" y="4229028"/>
                  <a:pt x="4237778" y="4226969"/>
                  <a:pt x="4221738" y="4222960"/>
                </a:cubicBezTo>
                <a:cubicBezTo>
                  <a:pt x="4221738" y="4222960"/>
                  <a:pt x="4213401" y="4217111"/>
                  <a:pt x="4202882" y="4209953"/>
                </a:cubicBezTo>
                <a:close/>
                <a:moveTo>
                  <a:pt x="4647196" y="4201798"/>
                </a:moveTo>
                <a:lnTo>
                  <a:pt x="4662004" y="4206026"/>
                </a:lnTo>
                <a:cubicBezTo>
                  <a:pt x="4673293" y="4208848"/>
                  <a:pt x="4686189" y="4220948"/>
                  <a:pt x="4695871" y="4214493"/>
                </a:cubicBezTo>
                <a:lnTo>
                  <a:pt x="4697087" y="4215489"/>
                </a:lnTo>
                <a:lnTo>
                  <a:pt x="4698597" y="4219269"/>
                </a:lnTo>
                <a:cubicBezTo>
                  <a:pt x="4698765" y="4221090"/>
                  <a:pt x="4698035" y="4222419"/>
                  <a:pt x="4695871" y="4222960"/>
                </a:cubicBezTo>
                <a:lnTo>
                  <a:pt x="4695269" y="4222811"/>
                </a:lnTo>
                <a:lnTo>
                  <a:pt x="4693981" y="4222142"/>
                </a:lnTo>
                <a:cubicBezTo>
                  <a:pt x="4676954" y="4214844"/>
                  <a:pt x="4659147" y="4209231"/>
                  <a:pt x="4653538" y="4206026"/>
                </a:cubicBezTo>
                <a:close/>
                <a:moveTo>
                  <a:pt x="4635165" y="4201433"/>
                </a:moveTo>
                <a:lnTo>
                  <a:pt x="4653538" y="4206026"/>
                </a:lnTo>
                <a:cubicBezTo>
                  <a:pt x="4660747" y="4208429"/>
                  <a:pt x="4667644" y="4213584"/>
                  <a:pt x="4674582" y="4217678"/>
                </a:cubicBezTo>
                <a:lnTo>
                  <a:pt x="4695269" y="4222811"/>
                </a:lnTo>
                <a:lnTo>
                  <a:pt x="4715375" y="4233254"/>
                </a:lnTo>
                <a:lnTo>
                  <a:pt x="4712804" y="4239893"/>
                </a:lnTo>
                <a:lnTo>
                  <a:pt x="4710701" y="4239337"/>
                </a:lnTo>
                <a:lnTo>
                  <a:pt x="4706451" y="4237472"/>
                </a:lnTo>
                <a:lnTo>
                  <a:pt x="4695871" y="4231426"/>
                </a:lnTo>
                <a:lnTo>
                  <a:pt x="4678608" y="4224521"/>
                </a:lnTo>
                <a:lnTo>
                  <a:pt x="4666220" y="4218550"/>
                </a:lnTo>
                <a:close/>
                <a:moveTo>
                  <a:pt x="4463562" y="4201156"/>
                </a:moveTo>
                <a:lnTo>
                  <a:pt x="4464192" y="4201408"/>
                </a:lnTo>
                <a:lnTo>
                  <a:pt x="4465876" y="4202905"/>
                </a:lnTo>
                <a:close/>
                <a:moveTo>
                  <a:pt x="4688511" y="4199513"/>
                </a:moveTo>
                <a:lnTo>
                  <a:pt x="4694888" y="4202084"/>
                </a:lnTo>
                <a:lnTo>
                  <a:pt x="4695480" y="4203112"/>
                </a:lnTo>
                <a:lnTo>
                  <a:pt x="4697442" y="4208032"/>
                </a:lnTo>
                <a:lnTo>
                  <a:pt x="4695871" y="4206026"/>
                </a:lnTo>
                <a:lnTo>
                  <a:pt x="4691358" y="4204536"/>
                </a:lnTo>
                <a:close/>
                <a:moveTo>
                  <a:pt x="4461034" y="4198601"/>
                </a:moveTo>
                <a:lnTo>
                  <a:pt x="4464206" y="4200175"/>
                </a:lnTo>
                <a:lnTo>
                  <a:pt x="4475104" y="4205773"/>
                </a:lnTo>
                <a:lnTo>
                  <a:pt x="4464192" y="4201408"/>
                </a:lnTo>
                <a:close/>
                <a:moveTo>
                  <a:pt x="1294462" y="4197635"/>
                </a:moveTo>
                <a:lnTo>
                  <a:pt x="1275600" y="4230038"/>
                </a:lnTo>
                <a:cubicBezTo>
                  <a:pt x="1248836" y="4277269"/>
                  <a:pt x="1223678" y="4325416"/>
                  <a:pt x="1199400" y="4373972"/>
                </a:cubicBezTo>
                <a:lnTo>
                  <a:pt x="1194475" y="4384643"/>
                </a:lnTo>
                <a:lnTo>
                  <a:pt x="1175192" y="4420792"/>
                </a:lnTo>
                <a:lnTo>
                  <a:pt x="1153456" y="4473518"/>
                </a:lnTo>
                <a:lnTo>
                  <a:pt x="1148600" y="4484038"/>
                </a:lnTo>
                <a:cubicBezTo>
                  <a:pt x="1146760" y="4487718"/>
                  <a:pt x="1144713" y="4493124"/>
                  <a:pt x="1142561" y="4498932"/>
                </a:cubicBezTo>
                <a:lnTo>
                  <a:pt x="1136723" y="4514107"/>
                </a:lnTo>
                <a:lnTo>
                  <a:pt x="1135683" y="4516629"/>
                </a:lnTo>
                <a:lnTo>
                  <a:pt x="1129239" y="4528037"/>
                </a:lnTo>
                <a:cubicBezTo>
                  <a:pt x="1127088" y="4530166"/>
                  <a:pt x="1125040" y="4530052"/>
                  <a:pt x="1123200" y="4526372"/>
                </a:cubicBezTo>
                <a:cubicBezTo>
                  <a:pt x="1114011" y="4507995"/>
                  <a:pt x="1132127" y="4486027"/>
                  <a:pt x="1140133" y="4467105"/>
                </a:cubicBezTo>
                <a:lnTo>
                  <a:pt x="1157524" y="4430391"/>
                </a:lnTo>
                <a:lnTo>
                  <a:pt x="1159883" y="4426656"/>
                </a:lnTo>
                <a:cubicBezTo>
                  <a:pt x="1184279" y="4383655"/>
                  <a:pt x="1207737" y="4340028"/>
                  <a:pt x="1233266" y="4297772"/>
                </a:cubicBezTo>
                <a:close/>
                <a:moveTo>
                  <a:pt x="4475736" y="4197559"/>
                </a:moveTo>
                <a:lnTo>
                  <a:pt x="4475738" y="4197560"/>
                </a:lnTo>
                <a:cubicBezTo>
                  <a:pt x="4487339" y="4202532"/>
                  <a:pt x="4498315" y="4208849"/>
                  <a:pt x="4509604" y="4214493"/>
                </a:cubicBezTo>
                <a:cubicBezTo>
                  <a:pt x="4534497" y="4226940"/>
                  <a:pt x="4558366" y="4241259"/>
                  <a:pt x="4582069" y="4255891"/>
                </a:cubicBezTo>
                <a:lnTo>
                  <a:pt x="4601653" y="4267748"/>
                </a:lnTo>
                <a:lnTo>
                  <a:pt x="4593115" y="4263850"/>
                </a:lnTo>
                <a:cubicBezTo>
                  <a:pt x="4568100" y="4250220"/>
                  <a:pt x="4543471" y="4235660"/>
                  <a:pt x="4518071" y="4222960"/>
                </a:cubicBezTo>
                <a:close/>
                <a:moveTo>
                  <a:pt x="4358026" y="4197110"/>
                </a:moveTo>
                <a:lnTo>
                  <a:pt x="4374138" y="4206026"/>
                </a:lnTo>
                <a:lnTo>
                  <a:pt x="4393961" y="4217383"/>
                </a:lnTo>
                <a:lnTo>
                  <a:pt x="4408004" y="4231426"/>
                </a:lnTo>
                <a:cubicBezTo>
                  <a:pt x="4505530" y="4280190"/>
                  <a:pt x="4367240" y="4209961"/>
                  <a:pt x="4484204" y="4273760"/>
                </a:cubicBezTo>
                <a:cubicBezTo>
                  <a:pt x="4500824" y="4282826"/>
                  <a:pt x="4518384" y="4290094"/>
                  <a:pt x="4535004" y="4299160"/>
                </a:cubicBezTo>
                <a:lnTo>
                  <a:pt x="4568870" y="4319480"/>
                </a:lnTo>
                <a:lnTo>
                  <a:pt x="4560404" y="4316093"/>
                </a:lnTo>
                <a:lnTo>
                  <a:pt x="4542741" y="4308893"/>
                </a:lnTo>
                <a:lnTo>
                  <a:pt x="4522248" y="4294795"/>
                </a:lnTo>
                <a:cubicBezTo>
                  <a:pt x="4511079" y="4289951"/>
                  <a:pt x="4501340" y="4290795"/>
                  <a:pt x="4467271" y="4273760"/>
                </a:cubicBezTo>
                <a:lnTo>
                  <a:pt x="4460797" y="4269876"/>
                </a:lnTo>
                <a:lnTo>
                  <a:pt x="4460160" y="4267616"/>
                </a:lnTo>
                <a:cubicBezTo>
                  <a:pt x="4458937" y="4264142"/>
                  <a:pt x="4453612" y="4258464"/>
                  <a:pt x="4416471" y="4239893"/>
                </a:cubicBezTo>
                <a:lnTo>
                  <a:pt x="4395221" y="4232325"/>
                </a:lnTo>
                <a:lnTo>
                  <a:pt x="4394566" y="4231971"/>
                </a:lnTo>
                <a:cubicBezTo>
                  <a:pt x="4380012" y="4224266"/>
                  <a:pt x="4375673" y="4222357"/>
                  <a:pt x="4374498" y="4222360"/>
                </a:cubicBezTo>
                <a:lnTo>
                  <a:pt x="4374306" y="4223035"/>
                </a:lnTo>
                <a:lnTo>
                  <a:pt x="4374138" y="4222960"/>
                </a:lnTo>
                <a:cubicBezTo>
                  <a:pt x="4365858" y="4217045"/>
                  <a:pt x="4352654" y="4206662"/>
                  <a:pt x="4357204" y="4197560"/>
                </a:cubicBezTo>
                <a:close/>
                <a:moveTo>
                  <a:pt x="4413726" y="4196187"/>
                </a:moveTo>
                <a:lnTo>
                  <a:pt x="4433404" y="4206026"/>
                </a:lnTo>
                <a:cubicBezTo>
                  <a:pt x="4447292" y="4212199"/>
                  <a:pt x="4461627" y="4217315"/>
                  <a:pt x="4475738" y="4222960"/>
                </a:cubicBezTo>
                <a:lnTo>
                  <a:pt x="4504768" y="4237475"/>
                </a:lnTo>
                <a:lnTo>
                  <a:pt x="4526538" y="4256826"/>
                </a:lnTo>
                <a:lnTo>
                  <a:pt x="4510892" y="4250143"/>
                </a:lnTo>
                <a:lnTo>
                  <a:pt x="4492671" y="4239893"/>
                </a:lnTo>
                <a:cubicBezTo>
                  <a:pt x="4484688" y="4235902"/>
                  <a:pt x="4476132" y="4233326"/>
                  <a:pt x="4467499" y="4230919"/>
                </a:cubicBezTo>
                <a:lnTo>
                  <a:pt x="4465729" y="4230370"/>
                </a:lnTo>
                <a:lnTo>
                  <a:pt x="4441871" y="4214493"/>
                </a:lnTo>
                <a:cubicBezTo>
                  <a:pt x="4434469" y="4209312"/>
                  <a:pt x="4425314" y="4205131"/>
                  <a:pt x="4417296" y="4200103"/>
                </a:cubicBezTo>
                <a:close/>
                <a:moveTo>
                  <a:pt x="4457969" y="4195877"/>
                </a:moveTo>
                <a:lnTo>
                  <a:pt x="4461034" y="4198601"/>
                </a:lnTo>
                <a:lnTo>
                  <a:pt x="4458761" y="4197473"/>
                </a:lnTo>
                <a:close/>
                <a:moveTo>
                  <a:pt x="4238787" y="4195823"/>
                </a:moveTo>
                <a:cubicBezTo>
                  <a:pt x="4243059" y="4196655"/>
                  <a:pt x="4257721" y="4203909"/>
                  <a:pt x="4264071" y="4206026"/>
                </a:cubicBezTo>
                <a:cubicBezTo>
                  <a:pt x="4309049" y="4236012"/>
                  <a:pt x="4269669" y="4212278"/>
                  <a:pt x="4331804" y="4239893"/>
                </a:cubicBezTo>
                <a:cubicBezTo>
                  <a:pt x="4352105" y="4248916"/>
                  <a:pt x="4360469" y="4253562"/>
                  <a:pt x="4369100" y="4258921"/>
                </a:cubicBezTo>
                <a:lnTo>
                  <a:pt x="4378121" y="4264583"/>
                </a:lnTo>
                <a:lnTo>
                  <a:pt x="4373386" y="4261994"/>
                </a:lnTo>
                <a:cubicBezTo>
                  <a:pt x="4365260" y="4257251"/>
                  <a:pt x="4354563" y="4250787"/>
                  <a:pt x="4348738" y="4248360"/>
                </a:cubicBezTo>
                <a:lnTo>
                  <a:pt x="4312747" y="4234864"/>
                </a:lnTo>
                <a:lnTo>
                  <a:pt x="4303158" y="4230162"/>
                </a:lnTo>
                <a:cubicBezTo>
                  <a:pt x="4291455" y="4225660"/>
                  <a:pt x="4279423" y="4221579"/>
                  <a:pt x="4264071" y="4214493"/>
                </a:cubicBezTo>
                <a:lnTo>
                  <a:pt x="4250757" y="4207836"/>
                </a:lnTo>
                <a:lnTo>
                  <a:pt x="4250755" y="4207835"/>
                </a:lnTo>
                <a:lnTo>
                  <a:pt x="4238671" y="4197560"/>
                </a:lnTo>
                <a:cubicBezTo>
                  <a:pt x="4237093" y="4195982"/>
                  <a:pt x="4237363" y="4195546"/>
                  <a:pt x="4238787" y="4195823"/>
                </a:cubicBezTo>
                <a:close/>
                <a:moveTo>
                  <a:pt x="2036868" y="4195619"/>
                </a:moveTo>
                <a:lnTo>
                  <a:pt x="2030086" y="4205380"/>
                </a:lnTo>
                <a:cubicBezTo>
                  <a:pt x="2014552" y="4228197"/>
                  <a:pt x="1993458" y="4259849"/>
                  <a:pt x="1971659" y="4292823"/>
                </a:cubicBezTo>
                <a:lnTo>
                  <a:pt x="1955897" y="4316748"/>
                </a:lnTo>
                <a:lnTo>
                  <a:pt x="2001725" y="4252831"/>
                </a:lnTo>
                <a:lnTo>
                  <a:pt x="2030361" y="4212415"/>
                </a:lnTo>
                <a:lnTo>
                  <a:pt x="2028482" y="4217266"/>
                </a:lnTo>
                <a:lnTo>
                  <a:pt x="2036632" y="4203565"/>
                </a:lnTo>
                <a:lnTo>
                  <a:pt x="2030361" y="4212415"/>
                </a:lnTo>
                <a:close/>
                <a:moveTo>
                  <a:pt x="1747984" y="4195263"/>
                </a:moveTo>
                <a:lnTo>
                  <a:pt x="1749733" y="4204638"/>
                </a:lnTo>
                <a:cubicBezTo>
                  <a:pt x="1744442" y="4212047"/>
                  <a:pt x="1738764" y="4221485"/>
                  <a:pt x="1732846" y="4232192"/>
                </a:cubicBezTo>
                <a:lnTo>
                  <a:pt x="1728714" y="4240119"/>
                </a:lnTo>
                <a:lnTo>
                  <a:pt x="1724640" y="4246525"/>
                </a:lnTo>
                <a:lnTo>
                  <a:pt x="1704287" y="4275027"/>
                </a:lnTo>
                <a:lnTo>
                  <a:pt x="1723002" y="4236959"/>
                </a:lnTo>
                <a:cubicBezTo>
                  <a:pt x="1729524" y="4224356"/>
                  <a:pt x="1735690" y="4213281"/>
                  <a:pt x="1741266" y="4204638"/>
                </a:cubicBezTo>
                <a:close/>
                <a:moveTo>
                  <a:pt x="807479" y="4195088"/>
                </a:moveTo>
                <a:lnTo>
                  <a:pt x="776066" y="4263905"/>
                </a:lnTo>
                <a:cubicBezTo>
                  <a:pt x="772557" y="4274433"/>
                  <a:pt x="769548" y="4283490"/>
                  <a:pt x="766980" y="4291247"/>
                </a:cubicBezTo>
                <a:lnTo>
                  <a:pt x="760553" y="4310740"/>
                </a:lnTo>
                <a:lnTo>
                  <a:pt x="759830" y="4312070"/>
                </a:lnTo>
                <a:lnTo>
                  <a:pt x="760005" y="4311462"/>
                </a:lnTo>
                <a:cubicBezTo>
                  <a:pt x="762018" y="4303550"/>
                  <a:pt x="761286" y="4302159"/>
                  <a:pt x="750174" y="4328946"/>
                </a:cubicBezTo>
                <a:lnTo>
                  <a:pt x="749841" y="4329765"/>
                </a:lnTo>
                <a:lnTo>
                  <a:pt x="746684" y="4335076"/>
                </a:lnTo>
                <a:cubicBezTo>
                  <a:pt x="736423" y="4350881"/>
                  <a:pt x="750920" y="4318307"/>
                  <a:pt x="725266" y="4382438"/>
                </a:cubicBezTo>
                <a:lnTo>
                  <a:pt x="698926" y="4402193"/>
                </a:lnTo>
                <a:lnTo>
                  <a:pt x="701374" y="4394850"/>
                </a:lnTo>
                <a:lnTo>
                  <a:pt x="708333" y="4390905"/>
                </a:lnTo>
                <a:lnTo>
                  <a:pt x="716799" y="4373974"/>
                </a:lnTo>
                <a:lnTo>
                  <a:pt x="716800" y="4373972"/>
                </a:lnTo>
                <a:cubicBezTo>
                  <a:pt x="722444" y="4362683"/>
                  <a:pt x="728607" y="4351639"/>
                  <a:pt x="733733" y="4340105"/>
                </a:cubicBezTo>
                <a:cubicBezTo>
                  <a:pt x="739738" y="4326594"/>
                  <a:pt x="743369" y="4317586"/>
                  <a:pt x="745943" y="4310781"/>
                </a:cubicBezTo>
                <a:lnTo>
                  <a:pt x="748087" y="4304893"/>
                </a:lnTo>
                <a:lnTo>
                  <a:pt x="767600" y="4272372"/>
                </a:lnTo>
                <a:lnTo>
                  <a:pt x="800379" y="4206814"/>
                </a:lnTo>
                <a:close/>
                <a:moveTo>
                  <a:pt x="888333" y="4194809"/>
                </a:moveTo>
                <a:lnTo>
                  <a:pt x="881974" y="4211569"/>
                </a:lnTo>
                <a:lnTo>
                  <a:pt x="880990" y="4213209"/>
                </a:lnTo>
                <a:lnTo>
                  <a:pt x="886090" y="4200380"/>
                </a:lnTo>
                <a:close/>
                <a:moveTo>
                  <a:pt x="4385419" y="4194623"/>
                </a:moveTo>
                <a:cubicBezTo>
                  <a:pt x="4390641" y="4194925"/>
                  <a:pt x="4401852" y="4203389"/>
                  <a:pt x="4408004" y="4206026"/>
                </a:cubicBezTo>
                <a:cubicBezTo>
                  <a:pt x="4419605" y="4210998"/>
                  <a:pt x="4430152" y="4218272"/>
                  <a:pt x="4441871" y="4222960"/>
                </a:cubicBezTo>
                <a:lnTo>
                  <a:pt x="4465729" y="4230370"/>
                </a:lnTo>
                <a:lnTo>
                  <a:pt x="4468914" y="4232489"/>
                </a:lnTo>
                <a:cubicBezTo>
                  <a:pt x="4481227" y="4239835"/>
                  <a:pt x="4485049" y="4239881"/>
                  <a:pt x="4498018" y="4244643"/>
                </a:cubicBezTo>
                <a:lnTo>
                  <a:pt x="4510892" y="4250143"/>
                </a:lnTo>
                <a:lnTo>
                  <a:pt x="4571598" y="4284290"/>
                </a:lnTo>
                <a:lnTo>
                  <a:pt x="4571790" y="4284407"/>
                </a:lnTo>
                <a:lnTo>
                  <a:pt x="4571875" y="4284445"/>
                </a:lnTo>
                <a:lnTo>
                  <a:pt x="4628138" y="4316093"/>
                </a:lnTo>
                <a:cubicBezTo>
                  <a:pt x="4640238" y="4323353"/>
                  <a:pt x="4650038" y="4334014"/>
                  <a:pt x="4662004" y="4341493"/>
                </a:cubicBezTo>
                <a:lnTo>
                  <a:pt x="4678924" y="4349953"/>
                </a:lnTo>
                <a:lnTo>
                  <a:pt x="4627500" y="4326149"/>
                </a:lnTo>
                <a:lnTo>
                  <a:pt x="4597535" y="4310027"/>
                </a:lnTo>
                <a:lnTo>
                  <a:pt x="4594271" y="4307626"/>
                </a:lnTo>
                <a:lnTo>
                  <a:pt x="4591123" y="4306577"/>
                </a:lnTo>
                <a:lnTo>
                  <a:pt x="4577338" y="4299160"/>
                </a:lnTo>
                <a:cubicBezTo>
                  <a:pt x="4557913" y="4289959"/>
                  <a:pt x="4537586" y="4282767"/>
                  <a:pt x="4518071" y="4273760"/>
                </a:cubicBezTo>
                <a:cubicBezTo>
                  <a:pt x="4500881" y="4265826"/>
                  <a:pt x="4484506" y="4256194"/>
                  <a:pt x="4467271" y="4248360"/>
                </a:cubicBezTo>
                <a:lnTo>
                  <a:pt x="4462336" y="4246150"/>
                </a:lnTo>
                <a:lnTo>
                  <a:pt x="4450338" y="4239893"/>
                </a:lnTo>
                <a:cubicBezTo>
                  <a:pt x="4414092" y="4221770"/>
                  <a:pt x="4407860" y="4220532"/>
                  <a:pt x="4407390" y="4221588"/>
                </a:cubicBezTo>
                <a:lnTo>
                  <a:pt x="4407925" y="4222944"/>
                </a:lnTo>
                <a:lnTo>
                  <a:pt x="4407392" y="4222677"/>
                </a:lnTo>
                <a:lnTo>
                  <a:pt x="4399011" y="4217046"/>
                </a:lnTo>
                <a:lnTo>
                  <a:pt x="4389559" y="4210698"/>
                </a:lnTo>
                <a:lnTo>
                  <a:pt x="4382604" y="4197560"/>
                </a:lnTo>
                <a:cubicBezTo>
                  <a:pt x="4382604" y="4195328"/>
                  <a:pt x="4383679" y="4194522"/>
                  <a:pt x="4385419" y="4194623"/>
                </a:cubicBezTo>
                <a:close/>
                <a:moveTo>
                  <a:pt x="4619775" y="4194236"/>
                </a:moveTo>
                <a:lnTo>
                  <a:pt x="4628138" y="4197560"/>
                </a:lnTo>
                <a:lnTo>
                  <a:pt x="4635165" y="4201433"/>
                </a:lnTo>
                <a:lnTo>
                  <a:pt x="4629347" y="4199979"/>
                </a:lnTo>
                <a:close/>
                <a:moveTo>
                  <a:pt x="744545" y="4190310"/>
                </a:moveTo>
                <a:lnTo>
                  <a:pt x="741661" y="4199515"/>
                </a:lnTo>
                <a:lnTo>
                  <a:pt x="737808" y="4202005"/>
                </a:lnTo>
                <a:lnTo>
                  <a:pt x="742200" y="4196172"/>
                </a:lnTo>
                <a:close/>
                <a:moveTo>
                  <a:pt x="2036408" y="4189946"/>
                </a:moveTo>
                <a:lnTo>
                  <a:pt x="2003892" y="4237977"/>
                </a:lnTo>
                <a:lnTo>
                  <a:pt x="2007171" y="4227100"/>
                </a:lnTo>
                <a:cubicBezTo>
                  <a:pt x="2008610" y="4222646"/>
                  <a:pt x="2010196" y="4217865"/>
                  <a:pt x="2011489" y="4213737"/>
                </a:cubicBezTo>
                <a:lnTo>
                  <a:pt x="2012531" y="4209886"/>
                </a:lnTo>
                <a:lnTo>
                  <a:pt x="2012303" y="4210113"/>
                </a:lnTo>
                <a:lnTo>
                  <a:pt x="1996192" y="4228257"/>
                </a:lnTo>
                <a:lnTo>
                  <a:pt x="1992734" y="4233358"/>
                </a:lnTo>
                <a:cubicBezTo>
                  <a:pt x="1940619" y="4310806"/>
                  <a:pt x="1849881" y="4449413"/>
                  <a:pt x="1893666" y="4399372"/>
                </a:cubicBezTo>
                <a:lnTo>
                  <a:pt x="1922392" y="4362373"/>
                </a:lnTo>
                <a:lnTo>
                  <a:pt x="1917812" y="4369867"/>
                </a:lnTo>
                <a:lnTo>
                  <a:pt x="1924745" y="4360198"/>
                </a:lnTo>
                <a:lnTo>
                  <a:pt x="1928131" y="4354981"/>
                </a:lnTo>
                <a:lnTo>
                  <a:pt x="1932760" y="4349018"/>
                </a:lnTo>
                <a:lnTo>
                  <a:pt x="1949789" y="4325268"/>
                </a:lnTo>
                <a:lnTo>
                  <a:pt x="1985628" y="4270562"/>
                </a:lnTo>
                <a:lnTo>
                  <a:pt x="2037064" y="4190472"/>
                </a:lnTo>
                <a:close/>
                <a:moveTo>
                  <a:pt x="4526538" y="4189093"/>
                </a:moveTo>
                <a:lnTo>
                  <a:pt x="4594270" y="4222960"/>
                </a:lnTo>
                <a:lnTo>
                  <a:pt x="4546861" y="4202642"/>
                </a:lnTo>
                <a:close/>
                <a:moveTo>
                  <a:pt x="1736738" y="4188958"/>
                </a:moveTo>
                <a:lnTo>
                  <a:pt x="1734688" y="4202905"/>
                </a:lnTo>
                <a:cubicBezTo>
                  <a:pt x="1731245" y="4213592"/>
                  <a:pt x="1724388" y="4224249"/>
                  <a:pt x="1716101" y="4234857"/>
                </a:cubicBezTo>
                <a:lnTo>
                  <a:pt x="1690357" y="4264853"/>
                </a:lnTo>
                <a:close/>
                <a:moveTo>
                  <a:pt x="2340539" y="4188468"/>
                </a:moveTo>
                <a:lnTo>
                  <a:pt x="2323007" y="4214722"/>
                </a:lnTo>
                <a:lnTo>
                  <a:pt x="2310550" y="4241801"/>
                </a:lnTo>
                <a:lnTo>
                  <a:pt x="2308813" y="4245603"/>
                </a:lnTo>
                <a:lnTo>
                  <a:pt x="2335759" y="4200578"/>
                </a:lnTo>
                <a:close/>
                <a:moveTo>
                  <a:pt x="852252" y="4187733"/>
                </a:moveTo>
                <a:lnTo>
                  <a:pt x="837679" y="4217976"/>
                </a:lnTo>
                <a:lnTo>
                  <a:pt x="837325" y="4218643"/>
                </a:lnTo>
                <a:lnTo>
                  <a:pt x="843800" y="4204638"/>
                </a:lnTo>
                <a:close/>
                <a:moveTo>
                  <a:pt x="1334864" y="4187708"/>
                </a:moveTo>
                <a:lnTo>
                  <a:pt x="1311896" y="4235942"/>
                </a:lnTo>
                <a:lnTo>
                  <a:pt x="1301000" y="4255438"/>
                </a:lnTo>
                <a:cubicBezTo>
                  <a:pt x="1286023" y="4284644"/>
                  <a:pt x="1272579" y="4314614"/>
                  <a:pt x="1259018" y="4344522"/>
                </a:cubicBezTo>
                <a:lnTo>
                  <a:pt x="1242424" y="4379011"/>
                </a:lnTo>
                <a:lnTo>
                  <a:pt x="1201912" y="4449374"/>
                </a:lnTo>
                <a:lnTo>
                  <a:pt x="1167066" y="4515781"/>
                </a:lnTo>
                <a:lnTo>
                  <a:pt x="1165533" y="4509438"/>
                </a:lnTo>
                <a:cubicBezTo>
                  <a:pt x="1165533" y="4499336"/>
                  <a:pt x="1167579" y="4489665"/>
                  <a:pt x="1170929" y="4480276"/>
                </a:cubicBezTo>
                <a:lnTo>
                  <a:pt x="1183711" y="4453731"/>
                </a:lnTo>
                <a:lnTo>
                  <a:pt x="1185287" y="4450929"/>
                </a:lnTo>
                <a:lnTo>
                  <a:pt x="1216333" y="4399372"/>
                </a:lnTo>
                <a:lnTo>
                  <a:pt x="1248224" y="4335810"/>
                </a:lnTo>
                <a:lnTo>
                  <a:pt x="1252698" y="4327463"/>
                </a:lnTo>
                <a:cubicBezTo>
                  <a:pt x="1266165" y="4302388"/>
                  <a:pt x="1279413" y="4278100"/>
                  <a:pt x="1292533" y="4255438"/>
                </a:cubicBezTo>
                <a:close/>
                <a:moveTo>
                  <a:pt x="1334867" y="4187704"/>
                </a:moveTo>
                <a:lnTo>
                  <a:pt x="1334864" y="4187708"/>
                </a:lnTo>
                <a:lnTo>
                  <a:pt x="1334866" y="4187705"/>
                </a:lnTo>
                <a:close/>
                <a:moveTo>
                  <a:pt x="4450703" y="4187063"/>
                </a:moveTo>
                <a:lnTo>
                  <a:pt x="4454187" y="4188246"/>
                </a:lnTo>
                <a:lnTo>
                  <a:pt x="4457969" y="4195877"/>
                </a:lnTo>
                <a:lnTo>
                  <a:pt x="4450338" y="4189093"/>
                </a:lnTo>
                <a:cubicBezTo>
                  <a:pt x="4448886" y="4187399"/>
                  <a:pt x="4449235" y="4186862"/>
                  <a:pt x="4450703" y="4187063"/>
                </a:cubicBezTo>
                <a:close/>
                <a:moveTo>
                  <a:pt x="4601375" y="4186894"/>
                </a:moveTo>
                <a:lnTo>
                  <a:pt x="4618135" y="4193252"/>
                </a:lnTo>
                <a:lnTo>
                  <a:pt x="4619775" y="4194236"/>
                </a:lnTo>
                <a:lnTo>
                  <a:pt x="4606946" y="4189136"/>
                </a:lnTo>
                <a:close/>
                <a:moveTo>
                  <a:pt x="4516837" y="4183550"/>
                </a:moveTo>
                <a:lnTo>
                  <a:pt x="4520356" y="4184972"/>
                </a:lnTo>
                <a:lnTo>
                  <a:pt x="4526538" y="4189093"/>
                </a:lnTo>
                <a:close/>
                <a:moveTo>
                  <a:pt x="4451635" y="4183099"/>
                </a:moveTo>
                <a:lnTo>
                  <a:pt x="4475736" y="4197559"/>
                </a:lnTo>
                <a:lnTo>
                  <a:pt x="4457784" y="4189467"/>
                </a:lnTo>
                <a:lnTo>
                  <a:pt x="4454187" y="4188246"/>
                </a:lnTo>
                <a:close/>
                <a:moveTo>
                  <a:pt x="747471" y="4182995"/>
                </a:moveTo>
                <a:lnTo>
                  <a:pt x="744545" y="4190310"/>
                </a:lnTo>
                <a:lnTo>
                  <a:pt x="746467" y="4184175"/>
                </a:lnTo>
                <a:close/>
                <a:moveTo>
                  <a:pt x="893104" y="4182520"/>
                </a:moveTo>
                <a:lnTo>
                  <a:pt x="891426" y="4186701"/>
                </a:lnTo>
                <a:lnTo>
                  <a:pt x="891752" y="4186313"/>
                </a:lnTo>
                <a:lnTo>
                  <a:pt x="888333" y="4194809"/>
                </a:lnTo>
                <a:lnTo>
                  <a:pt x="892775" y="4183099"/>
                </a:lnTo>
                <a:close/>
                <a:moveTo>
                  <a:pt x="4589085" y="4182122"/>
                </a:moveTo>
                <a:lnTo>
                  <a:pt x="4593266" y="4183800"/>
                </a:lnTo>
                <a:lnTo>
                  <a:pt x="4592879" y="4183474"/>
                </a:lnTo>
                <a:lnTo>
                  <a:pt x="4601375" y="4186894"/>
                </a:lnTo>
                <a:lnTo>
                  <a:pt x="4589664" y="4182451"/>
                </a:lnTo>
                <a:close/>
                <a:moveTo>
                  <a:pt x="4468799" y="4181850"/>
                </a:moveTo>
                <a:lnTo>
                  <a:pt x="4473717" y="4183619"/>
                </a:lnTo>
                <a:cubicBezTo>
                  <a:pt x="4531408" y="4204128"/>
                  <a:pt x="4483367" y="4185557"/>
                  <a:pt x="4551938" y="4222960"/>
                </a:cubicBezTo>
                <a:cubicBezTo>
                  <a:pt x="4568558" y="4232026"/>
                  <a:pt x="4586118" y="4239294"/>
                  <a:pt x="4602738" y="4248360"/>
                </a:cubicBezTo>
                <a:cubicBezTo>
                  <a:pt x="4617185" y="4256240"/>
                  <a:pt x="4630624" y="4265880"/>
                  <a:pt x="4645071" y="4273760"/>
                </a:cubicBezTo>
                <a:cubicBezTo>
                  <a:pt x="4661691" y="4282826"/>
                  <a:pt x="4679251" y="4290094"/>
                  <a:pt x="4695871" y="4299160"/>
                </a:cubicBezTo>
                <a:lnTo>
                  <a:pt x="4726913" y="4317786"/>
                </a:lnTo>
                <a:lnTo>
                  <a:pt x="4717364" y="4314693"/>
                </a:lnTo>
                <a:lnTo>
                  <a:pt x="4717306" y="4314674"/>
                </a:lnTo>
                <a:lnTo>
                  <a:pt x="4704338" y="4307626"/>
                </a:lnTo>
                <a:cubicBezTo>
                  <a:pt x="4670874" y="4289910"/>
                  <a:pt x="4636605" y="4273759"/>
                  <a:pt x="4602738" y="4256826"/>
                </a:cubicBezTo>
                <a:cubicBezTo>
                  <a:pt x="4585805" y="4248359"/>
                  <a:pt x="4568291" y="4240965"/>
                  <a:pt x="4551938" y="4231426"/>
                </a:cubicBezTo>
                <a:cubicBezTo>
                  <a:pt x="4535004" y="4221549"/>
                  <a:pt x="4518816" y="4210082"/>
                  <a:pt x="4502255" y="4199410"/>
                </a:cubicBezTo>
                <a:close/>
                <a:moveTo>
                  <a:pt x="4587382" y="4181153"/>
                </a:moveTo>
                <a:lnTo>
                  <a:pt x="4591917" y="4182664"/>
                </a:lnTo>
                <a:lnTo>
                  <a:pt x="4592879" y="4183474"/>
                </a:lnTo>
                <a:lnTo>
                  <a:pt x="4588035" y="4181524"/>
                </a:lnTo>
                <a:close/>
                <a:moveTo>
                  <a:pt x="4699000" y="4180830"/>
                </a:moveTo>
                <a:lnTo>
                  <a:pt x="4755138" y="4206026"/>
                </a:lnTo>
                <a:lnTo>
                  <a:pt x="4763617" y="4209795"/>
                </a:lnTo>
                <a:lnTo>
                  <a:pt x="4763620" y="4210680"/>
                </a:lnTo>
                <a:lnTo>
                  <a:pt x="4762434" y="4211736"/>
                </a:lnTo>
                <a:lnTo>
                  <a:pt x="4724925" y="4194759"/>
                </a:lnTo>
                <a:close/>
                <a:moveTo>
                  <a:pt x="894074" y="4180816"/>
                </a:moveTo>
                <a:lnTo>
                  <a:pt x="892562" y="4185351"/>
                </a:lnTo>
                <a:lnTo>
                  <a:pt x="891752" y="4186313"/>
                </a:lnTo>
                <a:lnTo>
                  <a:pt x="893702" y="4181469"/>
                </a:lnTo>
                <a:close/>
                <a:moveTo>
                  <a:pt x="4586067" y="4180732"/>
                </a:moveTo>
                <a:lnTo>
                  <a:pt x="4588035" y="4181524"/>
                </a:lnTo>
                <a:lnTo>
                  <a:pt x="4589085" y="4182122"/>
                </a:lnTo>
                <a:lnTo>
                  <a:pt x="4588860" y="4182031"/>
                </a:lnTo>
                <a:close/>
                <a:moveTo>
                  <a:pt x="4585810" y="4180629"/>
                </a:moveTo>
                <a:lnTo>
                  <a:pt x="4585932" y="4180670"/>
                </a:lnTo>
                <a:lnTo>
                  <a:pt x="4586067" y="4180732"/>
                </a:lnTo>
                <a:close/>
                <a:moveTo>
                  <a:pt x="894494" y="4179501"/>
                </a:moveTo>
                <a:lnTo>
                  <a:pt x="893702" y="4181469"/>
                </a:lnTo>
                <a:lnTo>
                  <a:pt x="893104" y="4182520"/>
                </a:lnTo>
                <a:lnTo>
                  <a:pt x="893195" y="4182294"/>
                </a:lnTo>
                <a:close/>
                <a:moveTo>
                  <a:pt x="4584222" y="4179355"/>
                </a:moveTo>
                <a:lnTo>
                  <a:pt x="4587382" y="4181153"/>
                </a:lnTo>
                <a:lnTo>
                  <a:pt x="4585932" y="4180670"/>
                </a:lnTo>
                <a:lnTo>
                  <a:pt x="4585755" y="4180587"/>
                </a:lnTo>
                <a:close/>
                <a:moveTo>
                  <a:pt x="4583069" y="4179345"/>
                </a:moveTo>
                <a:cubicBezTo>
                  <a:pt x="4581780" y="4178710"/>
                  <a:pt x="4582258" y="4178946"/>
                  <a:pt x="4583543" y="4179558"/>
                </a:cubicBezTo>
                <a:lnTo>
                  <a:pt x="4585755" y="4180587"/>
                </a:lnTo>
                <a:lnTo>
                  <a:pt x="4585804" y="4180626"/>
                </a:lnTo>
                <a:lnTo>
                  <a:pt x="4585810" y="4180629"/>
                </a:lnTo>
                <a:lnTo>
                  <a:pt x="4585357" y="4180478"/>
                </a:lnTo>
                <a:close/>
                <a:moveTo>
                  <a:pt x="894597" y="4179245"/>
                </a:moveTo>
                <a:lnTo>
                  <a:pt x="894557" y="4179367"/>
                </a:lnTo>
                <a:lnTo>
                  <a:pt x="894494" y="4179501"/>
                </a:lnTo>
                <a:close/>
                <a:moveTo>
                  <a:pt x="1742803" y="4179034"/>
                </a:moveTo>
                <a:lnTo>
                  <a:pt x="1736738" y="4188958"/>
                </a:lnTo>
                <a:lnTo>
                  <a:pt x="1737047" y="4186854"/>
                </a:lnTo>
                <a:lnTo>
                  <a:pt x="1736717" y="4185603"/>
                </a:lnTo>
                <a:lnTo>
                  <a:pt x="1741266" y="4179238"/>
                </a:lnTo>
                <a:close/>
                <a:moveTo>
                  <a:pt x="895871" y="4177656"/>
                </a:moveTo>
                <a:lnTo>
                  <a:pt x="894074" y="4180816"/>
                </a:lnTo>
                <a:lnTo>
                  <a:pt x="894557" y="4179367"/>
                </a:lnTo>
                <a:lnTo>
                  <a:pt x="894639" y="4179189"/>
                </a:lnTo>
                <a:close/>
                <a:moveTo>
                  <a:pt x="895881" y="4176503"/>
                </a:moveTo>
                <a:cubicBezTo>
                  <a:pt x="896516" y="4175214"/>
                  <a:pt x="896281" y="4175692"/>
                  <a:pt x="895668" y="4176977"/>
                </a:cubicBezTo>
                <a:lnTo>
                  <a:pt x="894639" y="4179189"/>
                </a:lnTo>
                <a:lnTo>
                  <a:pt x="894600" y="4179238"/>
                </a:lnTo>
                <a:lnTo>
                  <a:pt x="894597" y="4179245"/>
                </a:lnTo>
                <a:lnTo>
                  <a:pt x="894749" y="4178791"/>
                </a:lnTo>
                <a:close/>
                <a:moveTo>
                  <a:pt x="4573106" y="4176394"/>
                </a:moveTo>
                <a:lnTo>
                  <a:pt x="4585357" y="4180478"/>
                </a:lnTo>
                <a:lnTo>
                  <a:pt x="4593193" y="4184357"/>
                </a:lnTo>
                <a:cubicBezTo>
                  <a:pt x="4598974" y="4187229"/>
                  <a:pt x="4607480" y="4191465"/>
                  <a:pt x="4619671" y="4197560"/>
                </a:cubicBezTo>
                <a:lnTo>
                  <a:pt x="4629347" y="4199979"/>
                </a:lnTo>
                <a:lnTo>
                  <a:pt x="4653505" y="4214474"/>
                </a:lnTo>
                <a:lnTo>
                  <a:pt x="4650648" y="4213053"/>
                </a:lnTo>
                <a:cubicBezTo>
                  <a:pt x="4643581" y="4209476"/>
                  <a:pt x="4638289" y="4206775"/>
                  <a:pt x="4636604" y="4206026"/>
                </a:cubicBezTo>
                <a:cubicBezTo>
                  <a:pt x="4622716" y="4199853"/>
                  <a:pt x="4607864" y="4195890"/>
                  <a:pt x="4594271" y="4189093"/>
                </a:cubicBezTo>
                <a:close/>
                <a:moveTo>
                  <a:pt x="2348642" y="4176333"/>
                </a:moveTo>
                <a:lnTo>
                  <a:pt x="2346986" y="4178813"/>
                </a:lnTo>
                <a:lnTo>
                  <a:pt x="2342956" y="4188551"/>
                </a:lnTo>
                <a:lnTo>
                  <a:pt x="2345364" y="4184527"/>
                </a:lnTo>
                <a:close/>
                <a:moveTo>
                  <a:pt x="1796613" y="4176207"/>
                </a:moveTo>
                <a:lnTo>
                  <a:pt x="1772784" y="4214010"/>
                </a:lnTo>
                <a:lnTo>
                  <a:pt x="1792066" y="4179238"/>
                </a:lnTo>
                <a:close/>
                <a:moveTo>
                  <a:pt x="4172461" y="4175141"/>
                </a:moveTo>
                <a:lnTo>
                  <a:pt x="4192944" y="4181514"/>
                </a:lnTo>
                <a:lnTo>
                  <a:pt x="4194250" y="4182057"/>
                </a:lnTo>
                <a:lnTo>
                  <a:pt x="4204804" y="4189093"/>
                </a:lnTo>
                <a:lnTo>
                  <a:pt x="4247134" y="4206025"/>
                </a:lnTo>
                <a:lnTo>
                  <a:pt x="4250755" y="4207835"/>
                </a:lnTo>
                <a:lnTo>
                  <a:pt x="4250756" y="4207836"/>
                </a:lnTo>
                <a:lnTo>
                  <a:pt x="4250757" y="4207836"/>
                </a:lnTo>
                <a:lnTo>
                  <a:pt x="4263171" y="4218391"/>
                </a:lnTo>
                <a:cubicBezTo>
                  <a:pt x="4284828" y="4233049"/>
                  <a:pt x="4300391" y="4232654"/>
                  <a:pt x="4331804" y="4248360"/>
                </a:cubicBezTo>
                <a:lnTo>
                  <a:pt x="4373134" y="4273158"/>
                </a:lnTo>
                <a:lnTo>
                  <a:pt x="4373949" y="4273938"/>
                </a:lnTo>
                <a:lnTo>
                  <a:pt x="4370434" y="4277233"/>
                </a:lnTo>
                <a:cubicBezTo>
                  <a:pt x="4363555" y="4275568"/>
                  <a:pt x="4348738" y="4261060"/>
                  <a:pt x="4340271" y="4256826"/>
                </a:cubicBezTo>
                <a:cubicBezTo>
                  <a:pt x="4329966" y="4251674"/>
                  <a:pt x="4314876" y="4246843"/>
                  <a:pt x="4299323" y="4242540"/>
                </a:cubicBezTo>
                <a:lnTo>
                  <a:pt x="4290052" y="4240184"/>
                </a:lnTo>
                <a:lnTo>
                  <a:pt x="4272538" y="4231426"/>
                </a:lnTo>
                <a:lnTo>
                  <a:pt x="4254395" y="4224169"/>
                </a:lnTo>
                <a:lnTo>
                  <a:pt x="4230204" y="4206026"/>
                </a:lnTo>
                <a:cubicBezTo>
                  <a:pt x="4219556" y="4199371"/>
                  <a:pt x="4204900" y="4193181"/>
                  <a:pt x="4190709" y="4186458"/>
                </a:cubicBezTo>
                <a:close/>
                <a:moveTo>
                  <a:pt x="1787466" y="4172351"/>
                </a:moveTo>
                <a:lnTo>
                  <a:pt x="1774216" y="4194214"/>
                </a:lnTo>
                <a:cubicBezTo>
                  <a:pt x="1751219" y="4231088"/>
                  <a:pt x="1714162" y="4288203"/>
                  <a:pt x="1680469" y="4339102"/>
                </a:cubicBezTo>
                <a:lnTo>
                  <a:pt x="1699225" y="4305280"/>
                </a:lnTo>
                <a:cubicBezTo>
                  <a:pt x="1712325" y="4282319"/>
                  <a:pt x="1724612" y="4261194"/>
                  <a:pt x="1732800" y="4246972"/>
                </a:cubicBezTo>
                <a:cubicBezTo>
                  <a:pt x="1743362" y="4228629"/>
                  <a:pt x="1756062" y="4211695"/>
                  <a:pt x="1769296" y="4195115"/>
                </a:cubicBezTo>
                <a:close/>
                <a:moveTo>
                  <a:pt x="4450338" y="4172160"/>
                </a:moveTo>
                <a:lnTo>
                  <a:pt x="4468799" y="4181850"/>
                </a:lnTo>
                <a:lnTo>
                  <a:pt x="4447999" y="4174365"/>
                </a:lnTo>
                <a:lnTo>
                  <a:pt x="4447726" y="4173652"/>
                </a:lnTo>
                <a:cubicBezTo>
                  <a:pt x="4447546" y="4172075"/>
                  <a:pt x="4448241" y="4171398"/>
                  <a:pt x="4450338" y="4172160"/>
                </a:cubicBezTo>
                <a:close/>
                <a:moveTo>
                  <a:pt x="4137071" y="4172160"/>
                </a:moveTo>
                <a:cubicBezTo>
                  <a:pt x="4153547" y="4179025"/>
                  <a:pt x="4171622" y="4181707"/>
                  <a:pt x="4187871" y="4189093"/>
                </a:cubicBezTo>
                <a:cubicBezTo>
                  <a:pt x="4202852" y="4195903"/>
                  <a:pt x="4215485" y="4207134"/>
                  <a:pt x="4230204" y="4214493"/>
                </a:cubicBezTo>
                <a:cubicBezTo>
                  <a:pt x="4216610" y="4207696"/>
                  <a:pt x="4201759" y="4203733"/>
                  <a:pt x="4187871" y="4197560"/>
                </a:cubicBezTo>
                <a:lnTo>
                  <a:pt x="4170940" y="4189094"/>
                </a:lnTo>
                <a:lnTo>
                  <a:pt x="4160517" y="4183883"/>
                </a:lnTo>
                <a:lnTo>
                  <a:pt x="4154004" y="4180626"/>
                </a:lnTo>
                <a:lnTo>
                  <a:pt x="4154001" y="4180625"/>
                </a:lnTo>
                <a:close/>
                <a:moveTo>
                  <a:pt x="4128757" y="4170326"/>
                </a:moveTo>
                <a:cubicBezTo>
                  <a:pt x="4130201" y="4170549"/>
                  <a:pt x="4132805" y="4171475"/>
                  <a:pt x="4135861" y="4172708"/>
                </a:cubicBezTo>
                <a:lnTo>
                  <a:pt x="4154001" y="4180625"/>
                </a:lnTo>
                <a:lnTo>
                  <a:pt x="4160517" y="4183883"/>
                </a:lnTo>
                <a:lnTo>
                  <a:pt x="4170938" y="4189093"/>
                </a:lnTo>
                <a:lnTo>
                  <a:pt x="4170940" y="4189094"/>
                </a:lnTo>
                <a:lnTo>
                  <a:pt x="4191727" y="4202669"/>
                </a:lnTo>
                <a:lnTo>
                  <a:pt x="4183070" y="4200497"/>
                </a:lnTo>
                <a:cubicBezTo>
                  <a:pt x="4177954" y="4199257"/>
                  <a:pt x="4173652" y="4198239"/>
                  <a:pt x="4170938" y="4197560"/>
                </a:cubicBezTo>
                <a:cubicBezTo>
                  <a:pt x="4156827" y="4189093"/>
                  <a:pt x="4140240" y="4183796"/>
                  <a:pt x="4128604" y="4172160"/>
                </a:cubicBezTo>
                <a:cubicBezTo>
                  <a:pt x="4127026" y="4170582"/>
                  <a:pt x="4127312" y="4170103"/>
                  <a:pt x="4128757" y="4170326"/>
                </a:cubicBezTo>
                <a:close/>
                <a:moveTo>
                  <a:pt x="1060165" y="4169624"/>
                </a:moveTo>
                <a:lnTo>
                  <a:pt x="1055466" y="4179238"/>
                </a:lnTo>
                <a:cubicBezTo>
                  <a:pt x="1026997" y="4242876"/>
                  <a:pt x="933911" y="4406823"/>
                  <a:pt x="948826" y="4409072"/>
                </a:cubicBezTo>
                <a:lnTo>
                  <a:pt x="956984" y="4403213"/>
                </a:lnTo>
                <a:lnTo>
                  <a:pt x="951086" y="4417068"/>
                </a:lnTo>
                <a:cubicBezTo>
                  <a:pt x="946880" y="4426931"/>
                  <a:pt x="942189" y="4437908"/>
                  <a:pt x="936933" y="4450172"/>
                </a:cubicBezTo>
                <a:cubicBezTo>
                  <a:pt x="928466" y="4455816"/>
                  <a:pt x="914001" y="4476977"/>
                  <a:pt x="911533" y="4467105"/>
                </a:cubicBezTo>
                <a:lnTo>
                  <a:pt x="911919" y="4465021"/>
                </a:lnTo>
                <a:lnTo>
                  <a:pt x="919876" y="4450267"/>
                </a:lnTo>
                <a:cubicBezTo>
                  <a:pt x="935993" y="4416674"/>
                  <a:pt x="949328" y="4383049"/>
                  <a:pt x="953866" y="4373972"/>
                </a:cubicBezTo>
                <a:lnTo>
                  <a:pt x="1050626" y="4186500"/>
                </a:lnTo>
                <a:close/>
                <a:moveTo>
                  <a:pt x="753488" y="4167952"/>
                </a:moveTo>
                <a:lnTo>
                  <a:pt x="750666" y="4179238"/>
                </a:lnTo>
                <a:lnTo>
                  <a:pt x="747471" y="4182995"/>
                </a:lnTo>
                <a:close/>
                <a:moveTo>
                  <a:pt x="898832" y="4166540"/>
                </a:moveTo>
                <a:lnTo>
                  <a:pt x="894749" y="4178791"/>
                </a:lnTo>
                <a:lnTo>
                  <a:pt x="890869" y="4186628"/>
                </a:lnTo>
                <a:cubicBezTo>
                  <a:pt x="887998" y="4192408"/>
                  <a:pt x="883762" y="4200914"/>
                  <a:pt x="877666" y="4213105"/>
                </a:cubicBezTo>
                <a:lnTo>
                  <a:pt x="875247" y="4222782"/>
                </a:lnTo>
                <a:lnTo>
                  <a:pt x="860752" y="4246940"/>
                </a:lnTo>
                <a:lnTo>
                  <a:pt x="862174" y="4244082"/>
                </a:lnTo>
                <a:cubicBezTo>
                  <a:pt x="865751" y="4237015"/>
                  <a:pt x="868451" y="4231723"/>
                  <a:pt x="869200" y="4230038"/>
                </a:cubicBezTo>
                <a:cubicBezTo>
                  <a:pt x="875373" y="4216150"/>
                  <a:pt x="879336" y="4201298"/>
                  <a:pt x="886133" y="4187705"/>
                </a:cubicBezTo>
                <a:close/>
                <a:moveTo>
                  <a:pt x="4255603" y="4163693"/>
                </a:moveTo>
                <a:lnTo>
                  <a:pt x="4272538" y="4172160"/>
                </a:lnTo>
                <a:cubicBezTo>
                  <a:pt x="4286923" y="4180152"/>
                  <a:pt x="4300152" y="4190201"/>
                  <a:pt x="4314871" y="4197560"/>
                </a:cubicBezTo>
                <a:cubicBezTo>
                  <a:pt x="4373694" y="4226972"/>
                  <a:pt x="4374681" y="4225201"/>
                  <a:pt x="4374227" y="4223313"/>
                </a:cubicBezTo>
                <a:lnTo>
                  <a:pt x="4374306" y="4223035"/>
                </a:lnTo>
                <a:lnTo>
                  <a:pt x="4394845" y="4232191"/>
                </a:lnTo>
                <a:lnTo>
                  <a:pt x="4395221" y="4232325"/>
                </a:lnTo>
                <a:lnTo>
                  <a:pt x="4424938" y="4248360"/>
                </a:lnTo>
                <a:lnTo>
                  <a:pt x="4460797" y="4269876"/>
                </a:lnTo>
                <a:lnTo>
                  <a:pt x="4461043" y="4270750"/>
                </a:lnTo>
                <a:cubicBezTo>
                  <a:pt x="4462611" y="4273942"/>
                  <a:pt x="4469316" y="4278492"/>
                  <a:pt x="4508872" y="4295087"/>
                </a:cubicBezTo>
                <a:lnTo>
                  <a:pt x="4542741" y="4308893"/>
                </a:lnTo>
                <a:lnTo>
                  <a:pt x="4543293" y="4309273"/>
                </a:lnTo>
                <a:lnTo>
                  <a:pt x="4549251" y="4314750"/>
                </a:lnTo>
                <a:lnTo>
                  <a:pt x="4518071" y="4299160"/>
                </a:lnTo>
                <a:cubicBezTo>
                  <a:pt x="4504183" y="4292987"/>
                  <a:pt x="4489574" y="4288515"/>
                  <a:pt x="4475738" y="4282226"/>
                </a:cubicBezTo>
                <a:cubicBezTo>
                  <a:pt x="4458503" y="4274392"/>
                  <a:pt x="4442173" y="4264660"/>
                  <a:pt x="4424938" y="4256826"/>
                </a:cubicBezTo>
                <a:cubicBezTo>
                  <a:pt x="4407434" y="4248870"/>
                  <a:pt x="4397673" y="4244870"/>
                  <a:pt x="4391673" y="4242690"/>
                </a:cubicBezTo>
                <a:lnTo>
                  <a:pt x="4382825" y="4240026"/>
                </a:lnTo>
                <a:lnTo>
                  <a:pt x="4382604" y="4239893"/>
                </a:lnTo>
                <a:cubicBezTo>
                  <a:pt x="4365984" y="4230827"/>
                  <a:pt x="4348038" y="4224234"/>
                  <a:pt x="4331804" y="4214493"/>
                </a:cubicBezTo>
                <a:cubicBezTo>
                  <a:pt x="4276854" y="4181523"/>
                  <a:pt x="4286287" y="4184123"/>
                  <a:pt x="4296274" y="4188373"/>
                </a:cubicBezTo>
                <a:lnTo>
                  <a:pt x="4302696" y="4191262"/>
                </a:lnTo>
                <a:lnTo>
                  <a:pt x="4303692" y="4191748"/>
                </a:lnTo>
                <a:cubicBezTo>
                  <a:pt x="4305046" y="4192392"/>
                  <a:pt x="4304440" y="4192080"/>
                  <a:pt x="4302871" y="4191341"/>
                </a:cubicBezTo>
                <a:lnTo>
                  <a:pt x="4302696" y="4191262"/>
                </a:lnTo>
                <a:lnTo>
                  <a:pt x="4292754" y="4186414"/>
                </a:lnTo>
                <a:cubicBezTo>
                  <a:pt x="4286482" y="4183326"/>
                  <a:pt x="4277254" y="4178752"/>
                  <a:pt x="4264071" y="4172160"/>
                </a:cubicBezTo>
                <a:close/>
                <a:moveTo>
                  <a:pt x="2219139" y="4163592"/>
                </a:moveTo>
                <a:lnTo>
                  <a:pt x="2219274" y="4163638"/>
                </a:lnTo>
                <a:lnTo>
                  <a:pt x="2218457" y="4167710"/>
                </a:lnTo>
                <a:cubicBezTo>
                  <a:pt x="2217802" y="4170379"/>
                  <a:pt x="2216795" y="4174183"/>
                  <a:pt x="2215400" y="4179238"/>
                </a:cubicBezTo>
                <a:lnTo>
                  <a:pt x="2214612" y="4182097"/>
                </a:lnTo>
                <a:lnTo>
                  <a:pt x="2207945" y="4193539"/>
                </a:lnTo>
                <a:lnTo>
                  <a:pt x="2215821" y="4171141"/>
                </a:lnTo>
                <a:close/>
                <a:moveTo>
                  <a:pt x="755747" y="4162304"/>
                </a:moveTo>
                <a:lnTo>
                  <a:pt x="753488" y="4167952"/>
                </a:lnTo>
                <a:lnTo>
                  <a:pt x="754295" y="4164724"/>
                </a:lnTo>
                <a:close/>
                <a:moveTo>
                  <a:pt x="4419260" y="4160822"/>
                </a:moveTo>
                <a:cubicBezTo>
                  <a:pt x="4424438" y="4161233"/>
                  <a:pt x="4435581" y="4169873"/>
                  <a:pt x="4441871" y="4172160"/>
                </a:cubicBezTo>
                <a:lnTo>
                  <a:pt x="4447999" y="4174365"/>
                </a:lnTo>
                <a:lnTo>
                  <a:pt x="4450368" y="4180541"/>
                </a:lnTo>
                <a:lnTo>
                  <a:pt x="4451635" y="4183099"/>
                </a:lnTo>
                <a:lnTo>
                  <a:pt x="4433404" y="4172160"/>
                </a:lnTo>
                <a:lnTo>
                  <a:pt x="4417837" y="4162287"/>
                </a:lnTo>
                <a:close/>
                <a:moveTo>
                  <a:pt x="4641245" y="4156931"/>
                </a:moveTo>
                <a:lnTo>
                  <a:pt x="4670471" y="4172160"/>
                </a:lnTo>
                <a:cubicBezTo>
                  <a:pt x="4736184" y="4207543"/>
                  <a:pt x="4726508" y="4205376"/>
                  <a:pt x="4745064" y="4215271"/>
                </a:cubicBezTo>
                <a:lnTo>
                  <a:pt x="4752557" y="4219070"/>
                </a:lnTo>
                <a:lnTo>
                  <a:pt x="4746671" y="4222960"/>
                </a:lnTo>
                <a:lnTo>
                  <a:pt x="4694888" y="4202084"/>
                </a:lnTo>
                <a:lnTo>
                  <a:pt x="4687404" y="4189093"/>
                </a:lnTo>
                <a:close/>
                <a:moveTo>
                  <a:pt x="4542545" y="4154764"/>
                </a:moveTo>
                <a:lnTo>
                  <a:pt x="4543471" y="4155226"/>
                </a:lnTo>
                <a:cubicBezTo>
                  <a:pt x="4558091" y="4163201"/>
                  <a:pt x="4568724" y="4169082"/>
                  <a:pt x="4576327" y="4173363"/>
                </a:cubicBezTo>
                <a:lnTo>
                  <a:pt x="4577910" y="4174283"/>
                </a:lnTo>
                <a:lnTo>
                  <a:pt x="4584222" y="4179355"/>
                </a:lnTo>
                <a:lnTo>
                  <a:pt x="4547140" y="4158261"/>
                </a:lnTo>
                <a:close/>
                <a:moveTo>
                  <a:pt x="4738204" y="4146760"/>
                </a:moveTo>
                <a:cubicBezTo>
                  <a:pt x="4847492" y="4192297"/>
                  <a:pt x="4818189" y="4177993"/>
                  <a:pt x="4876516" y="4207386"/>
                </a:cubicBezTo>
                <a:lnTo>
                  <a:pt x="4898979" y="4218663"/>
                </a:lnTo>
                <a:lnTo>
                  <a:pt x="4915545" y="4229705"/>
                </a:lnTo>
                <a:cubicBezTo>
                  <a:pt x="4921112" y="4233652"/>
                  <a:pt x="4925660" y="4237389"/>
                  <a:pt x="4927658" y="4240603"/>
                </a:cubicBezTo>
                <a:lnTo>
                  <a:pt x="4927179" y="4241769"/>
                </a:lnTo>
                <a:lnTo>
                  <a:pt x="4924471" y="4239893"/>
                </a:lnTo>
                <a:cubicBezTo>
                  <a:pt x="4910360" y="4231426"/>
                  <a:pt x="4896857" y="4221852"/>
                  <a:pt x="4882138" y="4214493"/>
                </a:cubicBezTo>
                <a:cubicBezTo>
                  <a:pt x="4864239" y="4205544"/>
                  <a:pt x="4848578" y="4198310"/>
                  <a:pt x="4834477" y="4192239"/>
                </a:cubicBezTo>
                <a:lnTo>
                  <a:pt x="4808142" y="4181729"/>
                </a:lnTo>
                <a:close/>
                <a:moveTo>
                  <a:pt x="4433028" y="4146571"/>
                </a:moveTo>
                <a:lnTo>
                  <a:pt x="4448252" y="4151683"/>
                </a:lnTo>
                <a:lnTo>
                  <a:pt x="4496397" y="4174396"/>
                </a:lnTo>
                <a:lnTo>
                  <a:pt x="4535004" y="4197560"/>
                </a:lnTo>
                <a:lnTo>
                  <a:pt x="4546861" y="4202642"/>
                </a:lnTo>
                <a:lnTo>
                  <a:pt x="4551938" y="4206026"/>
                </a:lnTo>
                <a:lnTo>
                  <a:pt x="4611204" y="4231426"/>
                </a:lnTo>
                <a:lnTo>
                  <a:pt x="4636605" y="4244127"/>
                </a:lnTo>
                <a:lnTo>
                  <a:pt x="4653538" y="4256826"/>
                </a:lnTo>
                <a:cubicBezTo>
                  <a:pt x="4665497" y="4264301"/>
                  <a:pt x="4674140" y="4268593"/>
                  <a:pt x="4682880" y="4272045"/>
                </a:cubicBezTo>
                <a:lnTo>
                  <a:pt x="4686856" y="4273398"/>
                </a:lnTo>
                <a:lnTo>
                  <a:pt x="4691858" y="4275924"/>
                </a:lnTo>
                <a:lnTo>
                  <a:pt x="4695871" y="4282226"/>
                </a:lnTo>
                <a:cubicBezTo>
                  <a:pt x="4698693" y="4290693"/>
                  <a:pt x="4678938" y="4276582"/>
                  <a:pt x="4670471" y="4273760"/>
                </a:cubicBezTo>
                <a:cubicBezTo>
                  <a:pt x="4646524" y="4265778"/>
                  <a:pt x="4624963" y="4251861"/>
                  <a:pt x="4602738" y="4239893"/>
                </a:cubicBezTo>
                <a:cubicBezTo>
                  <a:pt x="4551571" y="4212341"/>
                  <a:pt x="4501138" y="4183448"/>
                  <a:pt x="4450338" y="4155226"/>
                </a:cubicBezTo>
                <a:close/>
                <a:moveTo>
                  <a:pt x="782189" y="4143938"/>
                </a:moveTo>
                <a:lnTo>
                  <a:pt x="768649" y="4184557"/>
                </a:lnTo>
                <a:lnTo>
                  <a:pt x="765200" y="4190969"/>
                </a:lnTo>
                <a:lnTo>
                  <a:pt x="756537" y="4202747"/>
                </a:lnTo>
                <a:cubicBezTo>
                  <a:pt x="751694" y="4209288"/>
                  <a:pt x="745942" y="4216917"/>
                  <a:pt x="740019" y="4224317"/>
                </a:cubicBezTo>
                <a:lnTo>
                  <a:pt x="729523" y="4236399"/>
                </a:lnTo>
                <a:lnTo>
                  <a:pt x="734623" y="4221978"/>
                </a:lnTo>
                <a:lnTo>
                  <a:pt x="741661" y="4199515"/>
                </a:lnTo>
                <a:lnTo>
                  <a:pt x="748049" y="4195387"/>
                </a:lnTo>
                <a:cubicBezTo>
                  <a:pt x="751944" y="4190187"/>
                  <a:pt x="755301" y="4183837"/>
                  <a:pt x="759133" y="4179238"/>
                </a:cubicBezTo>
                <a:cubicBezTo>
                  <a:pt x="761168" y="4176796"/>
                  <a:pt x="764728" y="4171569"/>
                  <a:pt x="768949" y="4165045"/>
                </a:cubicBezTo>
                <a:close/>
                <a:moveTo>
                  <a:pt x="1241649" y="4143600"/>
                </a:moveTo>
                <a:lnTo>
                  <a:pt x="1236824" y="4152700"/>
                </a:lnTo>
                <a:lnTo>
                  <a:pt x="1231953" y="4160728"/>
                </a:lnTo>
                <a:cubicBezTo>
                  <a:pt x="1211569" y="4194136"/>
                  <a:pt x="1198642" y="4214935"/>
                  <a:pt x="1190708" y="4227425"/>
                </a:cubicBezTo>
                <a:lnTo>
                  <a:pt x="1187249" y="4232757"/>
                </a:lnTo>
                <a:lnTo>
                  <a:pt x="1187673" y="4231644"/>
                </a:lnTo>
                <a:cubicBezTo>
                  <a:pt x="1187991" y="4228264"/>
                  <a:pt x="1173359" y="4253608"/>
                  <a:pt x="1182246" y="4240466"/>
                </a:cubicBezTo>
                <a:lnTo>
                  <a:pt x="1187249" y="4232757"/>
                </a:lnTo>
                <a:lnTo>
                  <a:pt x="1185380" y="4237657"/>
                </a:lnTo>
                <a:cubicBezTo>
                  <a:pt x="1177543" y="4255215"/>
                  <a:pt x="1147061" y="4314939"/>
                  <a:pt x="1055466" y="4484038"/>
                </a:cubicBezTo>
                <a:cubicBezTo>
                  <a:pt x="1048227" y="4497402"/>
                  <a:pt x="1066163" y="4455564"/>
                  <a:pt x="1072400" y="4441705"/>
                </a:cubicBezTo>
                <a:lnTo>
                  <a:pt x="1102033" y="4378205"/>
                </a:lnTo>
                <a:lnTo>
                  <a:pt x="1106266" y="4373972"/>
                </a:lnTo>
                <a:cubicBezTo>
                  <a:pt x="1120268" y="4352969"/>
                  <a:pt x="1127609" y="4328155"/>
                  <a:pt x="1140133" y="4306238"/>
                </a:cubicBezTo>
                <a:cubicBezTo>
                  <a:pt x="1173569" y="4247725"/>
                  <a:pt x="1203271" y="4200793"/>
                  <a:pt x="1227358" y="4164552"/>
                </a:cubicBezTo>
                <a:close/>
                <a:moveTo>
                  <a:pt x="760477" y="4142685"/>
                </a:moveTo>
                <a:lnTo>
                  <a:pt x="759133" y="4145372"/>
                </a:lnTo>
                <a:lnTo>
                  <a:pt x="754295" y="4164724"/>
                </a:lnTo>
                <a:lnTo>
                  <a:pt x="750666" y="4170772"/>
                </a:lnTo>
                <a:lnTo>
                  <a:pt x="746467" y="4184175"/>
                </a:lnTo>
                <a:lnTo>
                  <a:pt x="736881" y="4195445"/>
                </a:lnTo>
                <a:cubicBezTo>
                  <a:pt x="731876" y="4200626"/>
                  <a:pt x="728645" y="4204638"/>
                  <a:pt x="733733" y="4204638"/>
                </a:cubicBezTo>
                <a:lnTo>
                  <a:pt x="737808" y="4202005"/>
                </a:lnTo>
                <a:lnTo>
                  <a:pt x="729464" y="4213085"/>
                </a:lnTo>
                <a:cubicBezTo>
                  <a:pt x="724815" y="4218461"/>
                  <a:pt x="720179" y="4223844"/>
                  <a:pt x="716800" y="4230038"/>
                </a:cubicBezTo>
                <a:lnTo>
                  <a:pt x="753730" y="4150025"/>
                </a:lnTo>
                <a:close/>
                <a:moveTo>
                  <a:pt x="4506235" y="4140842"/>
                </a:moveTo>
                <a:lnTo>
                  <a:pt x="4551938" y="4163693"/>
                </a:lnTo>
                <a:lnTo>
                  <a:pt x="4573106" y="4176394"/>
                </a:lnTo>
                <a:lnTo>
                  <a:pt x="4560410" y="4172162"/>
                </a:lnTo>
                <a:lnTo>
                  <a:pt x="4526538" y="4155226"/>
                </a:lnTo>
                <a:lnTo>
                  <a:pt x="4509372" y="4146643"/>
                </a:lnTo>
                <a:lnTo>
                  <a:pt x="4513538" y="4147066"/>
                </a:lnTo>
                <a:cubicBezTo>
                  <a:pt x="4514829" y="4146960"/>
                  <a:pt x="4515111" y="4146398"/>
                  <a:pt x="4513249" y="4144919"/>
                </a:cubicBezTo>
                <a:close/>
                <a:moveTo>
                  <a:pt x="1005775" y="4140701"/>
                </a:moveTo>
                <a:lnTo>
                  <a:pt x="999188" y="4155670"/>
                </a:lnTo>
                <a:lnTo>
                  <a:pt x="996841" y="4160011"/>
                </a:lnTo>
                <a:cubicBezTo>
                  <a:pt x="993832" y="4165961"/>
                  <a:pt x="990809" y="4172312"/>
                  <a:pt x="987147" y="4180196"/>
                </a:cubicBezTo>
                <a:lnTo>
                  <a:pt x="986494" y="4181615"/>
                </a:lnTo>
                <a:lnTo>
                  <a:pt x="979266" y="4196172"/>
                </a:lnTo>
                <a:cubicBezTo>
                  <a:pt x="953408" y="4245733"/>
                  <a:pt x="906484" y="4315689"/>
                  <a:pt x="875950" y="4376529"/>
                </a:cubicBezTo>
                <a:lnTo>
                  <a:pt x="869880" y="4391062"/>
                </a:lnTo>
                <a:lnTo>
                  <a:pt x="869898" y="4390167"/>
                </a:lnTo>
                <a:lnTo>
                  <a:pt x="882208" y="4362267"/>
                </a:lnTo>
                <a:cubicBezTo>
                  <a:pt x="897674" y="4329820"/>
                  <a:pt x="917270" y="4294219"/>
                  <a:pt x="962333" y="4213105"/>
                </a:cubicBezTo>
                <a:close/>
                <a:moveTo>
                  <a:pt x="4698662" y="4140423"/>
                </a:moveTo>
                <a:lnTo>
                  <a:pt x="4731365" y="4153972"/>
                </a:lnTo>
                <a:cubicBezTo>
                  <a:pt x="4753059" y="4162165"/>
                  <a:pt x="4772853" y="4168346"/>
                  <a:pt x="4796173" y="4176953"/>
                </a:cubicBezTo>
                <a:lnTo>
                  <a:pt x="4808142" y="4181729"/>
                </a:lnTo>
                <a:lnTo>
                  <a:pt x="4839804" y="4197560"/>
                </a:lnTo>
                <a:cubicBezTo>
                  <a:pt x="4868026" y="4211671"/>
                  <a:pt x="4900514" y="4219358"/>
                  <a:pt x="4924471" y="4239893"/>
                </a:cubicBezTo>
                <a:cubicBezTo>
                  <a:pt x="4926165" y="4241345"/>
                  <a:pt x="4925954" y="4242424"/>
                  <a:pt x="4924552" y="4243270"/>
                </a:cubicBezTo>
                <a:lnTo>
                  <a:pt x="4924235" y="4243358"/>
                </a:lnTo>
                <a:lnTo>
                  <a:pt x="4911132" y="4238081"/>
                </a:lnTo>
                <a:cubicBezTo>
                  <a:pt x="4876631" y="4223466"/>
                  <a:pt x="4810524" y="4192974"/>
                  <a:pt x="4780538" y="4180626"/>
                </a:cubicBezTo>
                <a:cubicBezTo>
                  <a:pt x="4763032" y="4173418"/>
                  <a:pt x="4746796" y="4163439"/>
                  <a:pt x="4729738" y="4155226"/>
                </a:cubicBezTo>
                <a:close/>
                <a:moveTo>
                  <a:pt x="2240601" y="4137277"/>
                </a:moveTo>
                <a:cubicBezTo>
                  <a:pt x="2242086" y="4134527"/>
                  <a:pt x="2238973" y="4139945"/>
                  <a:pt x="2232570" y="4151063"/>
                </a:cubicBezTo>
                <a:lnTo>
                  <a:pt x="2224317" y="4165374"/>
                </a:lnTo>
                <a:lnTo>
                  <a:pt x="2219274" y="4163638"/>
                </a:lnTo>
                <a:lnTo>
                  <a:pt x="2219359" y="4163215"/>
                </a:lnTo>
                <a:lnTo>
                  <a:pt x="2219189" y="4163478"/>
                </a:lnTo>
                <a:lnTo>
                  <a:pt x="2219139" y="4163592"/>
                </a:lnTo>
                <a:lnTo>
                  <a:pt x="2219120" y="4163585"/>
                </a:lnTo>
                <a:lnTo>
                  <a:pt x="2196228" y="4199013"/>
                </a:lnTo>
                <a:lnTo>
                  <a:pt x="2182288" y="4220613"/>
                </a:lnTo>
                <a:lnTo>
                  <a:pt x="2185219" y="4219470"/>
                </a:lnTo>
                <a:lnTo>
                  <a:pt x="2188065" y="4225627"/>
                </a:lnTo>
                <a:lnTo>
                  <a:pt x="2204236" y="4199907"/>
                </a:lnTo>
                <a:lnTo>
                  <a:pt x="2207945" y="4193539"/>
                </a:lnTo>
                <a:lnTo>
                  <a:pt x="2207573" y="4194599"/>
                </a:lnTo>
                <a:lnTo>
                  <a:pt x="2208600" y="4192965"/>
                </a:lnTo>
                <a:lnTo>
                  <a:pt x="2213983" y="4184374"/>
                </a:lnTo>
                <a:lnTo>
                  <a:pt x="2214612" y="4182097"/>
                </a:lnTo>
                <a:lnTo>
                  <a:pt x="2220663" y="4171710"/>
                </a:lnTo>
                <a:lnTo>
                  <a:pt x="2224317" y="4165374"/>
                </a:lnTo>
                <a:lnTo>
                  <a:pt x="2224895" y="4165572"/>
                </a:lnTo>
                <a:lnTo>
                  <a:pt x="2221043" y="4172496"/>
                </a:lnTo>
                <a:lnTo>
                  <a:pt x="2218032" y="4177912"/>
                </a:lnTo>
                <a:lnTo>
                  <a:pt x="2225610" y="4165819"/>
                </a:lnTo>
                <a:lnTo>
                  <a:pt x="2224895" y="4165572"/>
                </a:lnTo>
                <a:lnTo>
                  <a:pt x="2234761" y="4147836"/>
                </a:lnTo>
                <a:cubicBezTo>
                  <a:pt x="2237966" y="4142069"/>
                  <a:pt x="2239858" y="4138653"/>
                  <a:pt x="2240601" y="4137277"/>
                </a:cubicBezTo>
                <a:close/>
                <a:moveTo>
                  <a:pt x="4094303" y="4137238"/>
                </a:moveTo>
                <a:cubicBezTo>
                  <a:pt x="4098412" y="4138239"/>
                  <a:pt x="4113871" y="4144409"/>
                  <a:pt x="4120138" y="4146760"/>
                </a:cubicBezTo>
                <a:cubicBezTo>
                  <a:pt x="4163375" y="4162974"/>
                  <a:pt x="4157858" y="4161386"/>
                  <a:pt x="4196338" y="4180626"/>
                </a:cubicBezTo>
                <a:lnTo>
                  <a:pt x="4247120" y="4206018"/>
                </a:lnTo>
                <a:lnTo>
                  <a:pt x="4215002" y="4190689"/>
                </a:lnTo>
                <a:lnTo>
                  <a:pt x="4194250" y="4182057"/>
                </a:lnTo>
                <a:lnTo>
                  <a:pt x="4179404" y="4172160"/>
                </a:lnTo>
                <a:cubicBezTo>
                  <a:pt x="4171422" y="4168169"/>
                  <a:pt x="4147693" y="4157382"/>
                  <a:pt x="4154004" y="4163693"/>
                </a:cubicBezTo>
                <a:lnTo>
                  <a:pt x="4172461" y="4175141"/>
                </a:lnTo>
                <a:lnTo>
                  <a:pt x="4166385" y="4173250"/>
                </a:lnTo>
                <a:cubicBezTo>
                  <a:pt x="4152256" y="4169425"/>
                  <a:pt x="4139644" y="4165237"/>
                  <a:pt x="4094738" y="4138293"/>
                </a:cubicBezTo>
                <a:cubicBezTo>
                  <a:pt x="4092825" y="4137145"/>
                  <a:pt x="4092934" y="4136904"/>
                  <a:pt x="4094303" y="4137238"/>
                </a:cubicBezTo>
                <a:close/>
                <a:moveTo>
                  <a:pt x="4691176" y="4136857"/>
                </a:moveTo>
                <a:lnTo>
                  <a:pt x="4698662" y="4140423"/>
                </a:lnTo>
                <a:lnTo>
                  <a:pt x="4696722" y="4139619"/>
                </a:lnTo>
                <a:close/>
                <a:moveTo>
                  <a:pt x="920463" y="4135980"/>
                </a:moveTo>
                <a:lnTo>
                  <a:pt x="920000" y="4136905"/>
                </a:lnTo>
                <a:cubicBezTo>
                  <a:pt x="912025" y="4151526"/>
                  <a:pt x="906145" y="4162158"/>
                  <a:pt x="901864" y="4169761"/>
                </a:cubicBezTo>
                <a:lnTo>
                  <a:pt x="900943" y="4171344"/>
                </a:lnTo>
                <a:lnTo>
                  <a:pt x="895871" y="4177656"/>
                </a:lnTo>
                <a:lnTo>
                  <a:pt x="916966" y="4140574"/>
                </a:lnTo>
                <a:close/>
                <a:moveTo>
                  <a:pt x="4420426" y="4135150"/>
                </a:moveTo>
                <a:lnTo>
                  <a:pt x="4461525" y="4152764"/>
                </a:lnTo>
                <a:lnTo>
                  <a:pt x="4471562" y="4157678"/>
                </a:lnTo>
                <a:lnTo>
                  <a:pt x="4516837" y="4183550"/>
                </a:lnTo>
                <a:lnTo>
                  <a:pt x="4509604" y="4180626"/>
                </a:lnTo>
                <a:lnTo>
                  <a:pt x="4496397" y="4174396"/>
                </a:lnTo>
                <a:lnTo>
                  <a:pt x="4492671" y="4172160"/>
                </a:lnTo>
                <a:cubicBezTo>
                  <a:pt x="4481638" y="4166030"/>
                  <a:pt x="4470093" y="4160871"/>
                  <a:pt x="4458804" y="4155226"/>
                </a:cubicBezTo>
                <a:lnTo>
                  <a:pt x="4448252" y="4151683"/>
                </a:lnTo>
                <a:lnTo>
                  <a:pt x="4438166" y="4146925"/>
                </a:lnTo>
                <a:close/>
                <a:moveTo>
                  <a:pt x="4645844" y="4130406"/>
                </a:moveTo>
                <a:lnTo>
                  <a:pt x="4662004" y="4138293"/>
                </a:lnTo>
                <a:cubicBezTo>
                  <a:pt x="4693633" y="4154108"/>
                  <a:pt x="4723509" y="4173278"/>
                  <a:pt x="4755138" y="4189093"/>
                </a:cubicBezTo>
                <a:cubicBezTo>
                  <a:pt x="4775783" y="4199416"/>
                  <a:pt x="4786157" y="4203655"/>
                  <a:pt x="4791812" y="4205232"/>
                </a:cubicBezTo>
                <a:lnTo>
                  <a:pt x="4796733" y="4205329"/>
                </a:lnTo>
                <a:lnTo>
                  <a:pt x="4820432" y="4215786"/>
                </a:lnTo>
                <a:lnTo>
                  <a:pt x="4833614" y="4221244"/>
                </a:lnTo>
                <a:lnTo>
                  <a:pt x="4865204" y="4239893"/>
                </a:lnTo>
                <a:cubicBezTo>
                  <a:pt x="4872049" y="4244000"/>
                  <a:pt x="4876493" y="4251182"/>
                  <a:pt x="4882138" y="4256826"/>
                </a:cubicBezTo>
                <a:cubicBezTo>
                  <a:pt x="4894760" y="4269447"/>
                  <a:pt x="4847911" y="4246522"/>
                  <a:pt x="4831338" y="4239893"/>
                </a:cubicBezTo>
                <a:lnTo>
                  <a:pt x="4763617" y="4209795"/>
                </a:lnTo>
                <a:lnTo>
                  <a:pt x="4763604" y="4206026"/>
                </a:lnTo>
                <a:cubicBezTo>
                  <a:pt x="4748694" y="4183661"/>
                  <a:pt x="4702236" y="4169787"/>
                  <a:pt x="4678938" y="4155226"/>
                </a:cubicBezTo>
                <a:close/>
                <a:moveTo>
                  <a:pt x="1466633" y="4129540"/>
                </a:moveTo>
                <a:lnTo>
                  <a:pt x="1466629" y="4129563"/>
                </a:lnTo>
                <a:cubicBezTo>
                  <a:pt x="1459750" y="4146871"/>
                  <a:pt x="1444933" y="4162305"/>
                  <a:pt x="1436466" y="4179238"/>
                </a:cubicBezTo>
                <a:lnTo>
                  <a:pt x="1345643" y="4355286"/>
                </a:lnTo>
                <a:lnTo>
                  <a:pt x="1357857" y="4326418"/>
                </a:lnTo>
                <a:cubicBezTo>
                  <a:pt x="1394455" y="4241270"/>
                  <a:pt x="1404038" y="4229431"/>
                  <a:pt x="1461866" y="4136905"/>
                </a:cubicBezTo>
                <a:close/>
                <a:moveTo>
                  <a:pt x="2105842" y="4128052"/>
                </a:moveTo>
                <a:cubicBezTo>
                  <a:pt x="2106193" y="4127114"/>
                  <a:pt x="2106099" y="4127059"/>
                  <a:pt x="2105333" y="4128438"/>
                </a:cubicBezTo>
                <a:lnTo>
                  <a:pt x="2092427" y="4150608"/>
                </a:lnTo>
                <a:lnTo>
                  <a:pt x="2044141" y="4207567"/>
                </a:lnTo>
                <a:lnTo>
                  <a:pt x="2005939" y="4258220"/>
                </a:lnTo>
                <a:lnTo>
                  <a:pt x="2000798" y="4267543"/>
                </a:lnTo>
                <a:lnTo>
                  <a:pt x="1969835" y="4318847"/>
                </a:lnTo>
                <a:lnTo>
                  <a:pt x="1908307" y="4431289"/>
                </a:lnTo>
                <a:lnTo>
                  <a:pt x="1938393" y="4385512"/>
                </a:lnTo>
                <a:lnTo>
                  <a:pt x="1945034" y="4375489"/>
                </a:lnTo>
                <a:lnTo>
                  <a:pt x="1948039" y="4370145"/>
                </a:lnTo>
                <a:cubicBezTo>
                  <a:pt x="1964508" y="4342073"/>
                  <a:pt x="1979422" y="4319361"/>
                  <a:pt x="1991390" y="4305502"/>
                </a:cubicBezTo>
                <a:lnTo>
                  <a:pt x="1991427" y="4305470"/>
                </a:lnTo>
                <a:lnTo>
                  <a:pt x="2019998" y="4262350"/>
                </a:lnTo>
                <a:lnTo>
                  <a:pt x="2079639" y="4172576"/>
                </a:lnTo>
                <a:lnTo>
                  <a:pt x="2092427" y="4150608"/>
                </a:lnTo>
                <a:lnTo>
                  <a:pt x="2096866" y="4145372"/>
                </a:lnTo>
                <a:cubicBezTo>
                  <a:pt x="2099742" y="4141612"/>
                  <a:pt x="2104791" y="4130864"/>
                  <a:pt x="2105842" y="4128052"/>
                </a:cubicBezTo>
                <a:close/>
                <a:moveTo>
                  <a:pt x="1229501" y="4126562"/>
                </a:moveTo>
                <a:lnTo>
                  <a:pt x="1131666" y="4314705"/>
                </a:lnTo>
                <a:lnTo>
                  <a:pt x="1102033" y="4378205"/>
                </a:lnTo>
                <a:lnTo>
                  <a:pt x="1072400" y="4407838"/>
                </a:lnTo>
                <a:cubicBezTo>
                  <a:pt x="1050517" y="4429722"/>
                  <a:pt x="1062790" y="4401299"/>
                  <a:pt x="1083922" y="4360451"/>
                </a:cubicBezTo>
                <a:lnTo>
                  <a:pt x="1112906" y="4306193"/>
                </a:lnTo>
                <a:lnTo>
                  <a:pt x="1143277" y="4266022"/>
                </a:lnTo>
                <a:cubicBezTo>
                  <a:pt x="1163317" y="4237938"/>
                  <a:pt x="1182308" y="4209149"/>
                  <a:pt x="1199400" y="4179238"/>
                </a:cubicBezTo>
                <a:close/>
                <a:moveTo>
                  <a:pt x="4661599" y="4122126"/>
                </a:moveTo>
                <a:lnTo>
                  <a:pt x="4691176" y="4136857"/>
                </a:lnTo>
                <a:lnTo>
                  <a:pt x="4669666" y="4126611"/>
                </a:lnTo>
                <a:close/>
                <a:moveTo>
                  <a:pt x="4467306" y="4121377"/>
                </a:moveTo>
                <a:lnTo>
                  <a:pt x="4500097" y="4137273"/>
                </a:lnTo>
                <a:lnTo>
                  <a:pt x="4506235" y="4140842"/>
                </a:lnTo>
                <a:close/>
                <a:moveTo>
                  <a:pt x="1208195" y="4120809"/>
                </a:moveTo>
                <a:lnTo>
                  <a:pt x="1208784" y="4122304"/>
                </a:lnTo>
                <a:cubicBezTo>
                  <a:pt x="1208740" y="4124399"/>
                  <a:pt x="1208390" y="4127128"/>
                  <a:pt x="1207866" y="4128438"/>
                </a:cubicBezTo>
                <a:cubicBezTo>
                  <a:pt x="1197543" y="4154246"/>
                  <a:pt x="1187627" y="4180412"/>
                  <a:pt x="1174000" y="4204638"/>
                </a:cubicBezTo>
                <a:cubicBezTo>
                  <a:pt x="1168049" y="4215218"/>
                  <a:pt x="1160748" y="4224929"/>
                  <a:pt x="1153293" y="4234548"/>
                </a:cubicBezTo>
                <a:lnTo>
                  <a:pt x="1144520" y="4246457"/>
                </a:lnTo>
                <a:lnTo>
                  <a:pt x="1148600" y="4238505"/>
                </a:lnTo>
                <a:cubicBezTo>
                  <a:pt x="1151605" y="4232338"/>
                  <a:pt x="1174261" y="4181852"/>
                  <a:pt x="1202829" y="4129575"/>
                </a:cubicBezTo>
                <a:close/>
                <a:moveTo>
                  <a:pt x="886133" y="4119972"/>
                </a:moveTo>
                <a:lnTo>
                  <a:pt x="852266" y="4187705"/>
                </a:lnTo>
                <a:lnTo>
                  <a:pt x="872584" y="4140296"/>
                </a:lnTo>
                <a:close/>
                <a:moveTo>
                  <a:pt x="818400" y="4119972"/>
                </a:moveTo>
                <a:lnTo>
                  <a:pt x="767611" y="4221551"/>
                </a:lnTo>
                <a:lnTo>
                  <a:pt x="776366" y="4196902"/>
                </a:lnTo>
                <a:lnTo>
                  <a:pt x="790781" y="4165309"/>
                </a:lnTo>
                <a:lnTo>
                  <a:pt x="790937" y="4165032"/>
                </a:lnTo>
                <a:close/>
                <a:moveTo>
                  <a:pt x="4044046" y="4117181"/>
                </a:moveTo>
                <a:lnTo>
                  <a:pt x="4052404" y="4121360"/>
                </a:lnTo>
                <a:cubicBezTo>
                  <a:pt x="4081090" y="4137496"/>
                  <a:pt x="4107633" y="4157441"/>
                  <a:pt x="4137071" y="4172160"/>
                </a:cubicBezTo>
                <a:cubicBezTo>
                  <a:pt x="4119595" y="4164878"/>
                  <a:pt x="4103204" y="4155227"/>
                  <a:pt x="4086271" y="4146760"/>
                </a:cubicBezTo>
                <a:cubicBezTo>
                  <a:pt x="4071880" y="4139565"/>
                  <a:pt x="4059010" y="4129898"/>
                  <a:pt x="4046648" y="4119455"/>
                </a:cubicBezTo>
                <a:close/>
                <a:moveTo>
                  <a:pt x="1345391" y="4114210"/>
                </a:moveTo>
                <a:lnTo>
                  <a:pt x="1341081" y="4121185"/>
                </a:lnTo>
                <a:cubicBezTo>
                  <a:pt x="1335387" y="4130453"/>
                  <a:pt x="1330358" y="4138715"/>
                  <a:pt x="1326400" y="4145372"/>
                </a:cubicBezTo>
                <a:lnTo>
                  <a:pt x="1294462" y="4197635"/>
                </a:lnTo>
                <a:lnTo>
                  <a:pt x="1297942" y="4191656"/>
                </a:lnTo>
                <a:cubicBezTo>
                  <a:pt x="1315742" y="4161535"/>
                  <a:pt x="1336616" y="4126980"/>
                  <a:pt x="1344132" y="4115781"/>
                </a:cubicBezTo>
                <a:close/>
                <a:moveTo>
                  <a:pt x="891677" y="4110271"/>
                </a:moveTo>
                <a:lnTo>
                  <a:pt x="890254" y="4113790"/>
                </a:lnTo>
                <a:lnTo>
                  <a:pt x="886133" y="4119972"/>
                </a:lnTo>
                <a:close/>
                <a:moveTo>
                  <a:pt x="4638304" y="4109175"/>
                </a:moveTo>
                <a:lnTo>
                  <a:pt x="4661599" y="4122126"/>
                </a:lnTo>
                <a:lnTo>
                  <a:pt x="4655160" y="4118919"/>
                </a:lnTo>
                <a:close/>
                <a:moveTo>
                  <a:pt x="1028564" y="4105855"/>
                </a:moveTo>
                <a:lnTo>
                  <a:pt x="975971" y="4204466"/>
                </a:lnTo>
                <a:lnTo>
                  <a:pt x="986494" y="4181615"/>
                </a:lnTo>
                <a:lnTo>
                  <a:pt x="997726" y="4158990"/>
                </a:lnTo>
                <a:lnTo>
                  <a:pt x="999188" y="4155670"/>
                </a:lnTo>
                <a:lnTo>
                  <a:pt x="1006455" y="4142228"/>
                </a:lnTo>
                <a:cubicBezTo>
                  <a:pt x="1010064" y="4135946"/>
                  <a:pt x="1014286" y="4128931"/>
                  <a:pt x="1019747" y="4120050"/>
                </a:cubicBezTo>
                <a:close/>
                <a:moveTo>
                  <a:pt x="1243852" y="4101447"/>
                </a:moveTo>
                <a:lnTo>
                  <a:pt x="1229501" y="4126562"/>
                </a:lnTo>
                <a:lnTo>
                  <a:pt x="1241733" y="4103038"/>
                </a:lnTo>
                <a:close/>
                <a:moveTo>
                  <a:pt x="934384" y="4099669"/>
                </a:moveTo>
                <a:lnTo>
                  <a:pt x="911533" y="4145372"/>
                </a:lnTo>
                <a:lnTo>
                  <a:pt x="898832" y="4166540"/>
                </a:lnTo>
                <a:lnTo>
                  <a:pt x="903064" y="4153844"/>
                </a:lnTo>
                <a:lnTo>
                  <a:pt x="920000" y="4119972"/>
                </a:lnTo>
                <a:lnTo>
                  <a:pt x="928583" y="4102806"/>
                </a:lnTo>
                <a:lnTo>
                  <a:pt x="928160" y="4106972"/>
                </a:lnTo>
                <a:cubicBezTo>
                  <a:pt x="928267" y="4108263"/>
                  <a:pt x="928828" y="4108545"/>
                  <a:pt x="930307" y="4106683"/>
                </a:cubicBezTo>
                <a:close/>
                <a:moveTo>
                  <a:pt x="4611032" y="4099255"/>
                </a:moveTo>
                <a:lnTo>
                  <a:pt x="4616151" y="4101612"/>
                </a:lnTo>
                <a:cubicBezTo>
                  <a:pt x="4628237" y="4107180"/>
                  <a:pt x="4642990" y="4114015"/>
                  <a:pt x="4661543" y="4122742"/>
                </a:cubicBezTo>
                <a:lnTo>
                  <a:pt x="4669666" y="4126611"/>
                </a:lnTo>
                <a:lnTo>
                  <a:pt x="4672787" y="4128346"/>
                </a:lnTo>
                <a:cubicBezTo>
                  <a:pt x="4744211" y="4167941"/>
                  <a:pt x="4741410" y="4165296"/>
                  <a:pt x="4873671" y="4231426"/>
                </a:cubicBezTo>
                <a:cubicBezTo>
                  <a:pt x="4875788" y="4234248"/>
                  <a:pt x="4879167" y="4237287"/>
                  <a:pt x="4882863" y="4240380"/>
                </a:cubicBezTo>
                <a:lnTo>
                  <a:pt x="4885857" y="4242886"/>
                </a:lnTo>
                <a:lnTo>
                  <a:pt x="4862597" y="4233249"/>
                </a:lnTo>
                <a:lnTo>
                  <a:pt x="4831338" y="4214493"/>
                </a:lnTo>
                <a:cubicBezTo>
                  <a:pt x="4783680" y="4188498"/>
                  <a:pt x="4735534" y="4163404"/>
                  <a:pt x="4687404" y="4138293"/>
                </a:cubicBezTo>
                <a:cubicBezTo>
                  <a:pt x="4670619" y="4129536"/>
                  <a:pt x="4653375" y="4121678"/>
                  <a:pt x="4636604" y="4112893"/>
                </a:cubicBezTo>
                <a:close/>
                <a:moveTo>
                  <a:pt x="1388290" y="4097005"/>
                </a:moveTo>
                <a:cubicBezTo>
                  <a:pt x="1388313" y="4097457"/>
                  <a:pt x="1387506" y="4099358"/>
                  <a:pt x="1385666" y="4103038"/>
                </a:cubicBezTo>
                <a:lnTo>
                  <a:pt x="1369598" y="4132135"/>
                </a:lnTo>
                <a:lnTo>
                  <a:pt x="1334867" y="4187704"/>
                </a:lnTo>
                <a:lnTo>
                  <a:pt x="1348414" y="4162119"/>
                </a:lnTo>
                <a:cubicBezTo>
                  <a:pt x="1365141" y="4132213"/>
                  <a:pt x="1388166" y="4094634"/>
                  <a:pt x="1388290" y="4097005"/>
                </a:cubicBezTo>
                <a:close/>
                <a:moveTo>
                  <a:pt x="4437742" y="4094121"/>
                </a:moveTo>
                <a:lnTo>
                  <a:pt x="4441871" y="4095960"/>
                </a:lnTo>
                <a:lnTo>
                  <a:pt x="4508631" y="4129340"/>
                </a:lnTo>
                <a:lnTo>
                  <a:pt x="4513364" y="4132553"/>
                </a:lnTo>
                <a:lnTo>
                  <a:pt x="4542545" y="4154764"/>
                </a:lnTo>
                <a:lnTo>
                  <a:pt x="4496006" y="4131505"/>
                </a:lnTo>
                <a:cubicBezTo>
                  <a:pt x="4480091" y="4123547"/>
                  <a:pt x="4464475" y="4115029"/>
                  <a:pt x="4450338" y="4104426"/>
                </a:cubicBezTo>
                <a:close/>
                <a:moveTo>
                  <a:pt x="4628922" y="4092119"/>
                </a:moveTo>
                <a:lnTo>
                  <a:pt x="4687404" y="4121360"/>
                </a:lnTo>
                <a:lnTo>
                  <a:pt x="4738204" y="4146760"/>
                </a:lnTo>
                <a:cubicBezTo>
                  <a:pt x="4707324" y="4133894"/>
                  <a:pt x="4677453" y="4118810"/>
                  <a:pt x="4648012" y="4102844"/>
                </a:cubicBezTo>
                <a:close/>
                <a:moveTo>
                  <a:pt x="999370" y="4090879"/>
                </a:moveTo>
                <a:lnTo>
                  <a:pt x="990090" y="4114079"/>
                </a:lnTo>
                <a:lnTo>
                  <a:pt x="975318" y="4137283"/>
                </a:lnTo>
                <a:cubicBezTo>
                  <a:pt x="961101" y="4159965"/>
                  <a:pt x="949959" y="4178777"/>
                  <a:pt x="938236" y="4200997"/>
                </a:cubicBezTo>
                <a:lnTo>
                  <a:pt x="929128" y="4219132"/>
                </a:lnTo>
                <a:lnTo>
                  <a:pt x="918295" y="4234679"/>
                </a:lnTo>
                <a:lnTo>
                  <a:pt x="920153" y="4231114"/>
                </a:lnTo>
                <a:cubicBezTo>
                  <a:pt x="944074" y="4182803"/>
                  <a:pt x="914450" y="4225381"/>
                  <a:pt x="974797" y="4129634"/>
                </a:cubicBezTo>
                <a:close/>
                <a:moveTo>
                  <a:pt x="4387838" y="4089819"/>
                </a:moveTo>
                <a:lnTo>
                  <a:pt x="4424092" y="4105929"/>
                </a:lnTo>
                <a:lnTo>
                  <a:pt x="4437596" y="4110755"/>
                </a:lnTo>
                <a:lnTo>
                  <a:pt x="4509372" y="4146643"/>
                </a:lnTo>
                <a:lnTo>
                  <a:pt x="4507774" y="4146481"/>
                </a:lnTo>
                <a:cubicBezTo>
                  <a:pt x="4499082" y="4145109"/>
                  <a:pt x="4492410" y="4143830"/>
                  <a:pt x="4560404" y="4172160"/>
                </a:cubicBezTo>
                <a:lnTo>
                  <a:pt x="4560410" y="4172162"/>
                </a:lnTo>
                <a:lnTo>
                  <a:pt x="4577338" y="4180626"/>
                </a:lnTo>
                <a:lnTo>
                  <a:pt x="4662004" y="4231426"/>
                </a:lnTo>
                <a:cubicBezTo>
                  <a:pt x="4681760" y="4237071"/>
                  <a:pt x="4702894" y="4257548"/>
                  <a:pt x="4721271" y="4248360"/>
                </a:cubicBezTo>
                <a:lnTo>
                  <a:pt x="4722114" y="4246423"/>
                </a:lnTo>
                <a:lnTo>
                  <a:pt x="4728939" y="4250322"/>
                </a:lnTo>
                <a:lnTo>
                  <a:pt x="4727873" y="4252939"/>
                </a:lnTo>
                <a:cubicBezTo>
                  <a:pt x="4723018" y="4255876"/>
                  <a:pt x="4710688" y="4254710"/>
                  <a:pt x="4704338" y="4256826"/>
                </a:cubicBezTo>
                <a:cubicBezTo>
                  <a:pt x="4636475" y="4234207"/>
                  <a:pt x="4656188" y="4242108"/>
                  <a:pt x="4543471" y="4180626"/>
                </a:cubicBezTo>
                <a:cubicBezTo>
                  <a:pt x="4525605" y="4170881"/>
                  <a:pt x="4510003" y="4157426"/>
                  <a:pt x="4492671" y="4146760"/>
                </a:cubicBezTo>
                <a:cubicBezTo>
                  <a:pt x="4464148" y="4129208"/>
                  <a:pt x="4439818" y="4115985"/>
                  <a:pt x="4414675" y="4103178"/>
                </a:cubicBezTo>
                <a:close/>
                <a:moveTo>
                  <a:pt x="4380949" y="4086390"/>
                </a:moveTo>
                <a:lnTo>
                  <a:pt x="4387838" y="4089819"/>
                </a:lnTo>
                <a:lnTo>
                  <a:pt x="4382604" y="4087493"/>
                </a:lnTo>
                <a:close/>
                <a:moveTo>
                  <a:pt x="810028" y="4085821"/>
                </a:moveTo>
                <a:lnTo>
                  <a:pt x="801466" y="4111505"/>
                </a:lnTo>
                <a:cubicBezTo>
                  <a:pt x="800641" y="4113321"/>
                  <a:pt x="792092" y="4127813"/>
                  <a:pt x="782733" y="4143071"/>
                </a:cubicBezTo>
                <a:lnTo>
                  <a:pt x="782189" y="4143938"/>
                </a:lnTo>
                <a:lnTo>
                  <a:pt x="784533" y="4136905"/>
                </a:lnTo>
                <a:cubicBezTo>
                  <a:pt x="801379" y="4096475"/>
                  <a:pt x="805091" y="4091167"/>
                  <a:pt x="809086" y="4086979"/>
                </a:cubicBezTo>
                <a:close/>
                <a:moveTo>
                  <a:pt x="4331930" y="4082538"/>
                </a:moveTo>
                <a:lnTo>
                  <a:pt x="4348011" y="4090742"/>
                </a:lnTo>
                <a:cubicBezTo>
                  <a:pt x="4371176" y="4103695"/>
                  <a:pt x="4394584" y="4118388"/>
                  <a:pt x="4399538" y="4121360"/>
                </a:cubicBezTo>
                <a:lnTo>
                  <a:pt x="4400025" y="4121609"/>
                </a:lnTo>
                <a:lnTo>
                  <a:pt x="4420426" y="4135150"/>
                </a:lnTo>
                <a:lnTo>
                  <a:pt x="4408004" y="4129826"/>
                </a:lnTo>
                <a:cubicBezTo>
                  <a:pt x="4391093" y="4122579"/>
                  <a:pt x="4375464" y="4112865"/>
                  <a:pt x="4360236" y="4102412"/>
                </a:cubicBezTo>
                <a:close/>
                <a:moveTo>
                  <a:pt x="4421436" y="4080779"/>
                </a:moveTo>
                <a:lnTo>
                  <a:pt x="4526538" y="4129826"/>
                </a:lnTo>
                <a:cubicBezTo>
                  <a:pt x="4543631" y="4137965"/>
                  <a:pt x="4561104" y="4145486"/>
                  <a:pt x="4577338" y="4155226"/>
                </a:cubicBezTo>
                <a:lnTo>
                  <a:pt x="4647196" y="4201798"/>
                </a:lnTo>
                <a:lnTo>
                  <a:pt x="4620791" y="4194259"/>
                </a:lnTo>
                <a:lnTo>
                  <a:pt x="4618135" y="4193252"/>
                </a:lnTo>
                <a:lnTo>
                  <a:pt x="4611204" y="4189093"/>
                </a:lnTo>
                <a:lnTo>
                  <a:pt x="4591917" y="4182664"/>
                </a:lnTo>
                <a:lnTo>
                  <a:pt x="4591007" y="4181899"/>
                </a:lnTo>
                <a:lnTo>
                  <a:pt x="4577910" y="4174283"/>
                </a:lnTo>
                <a:lnTo>
                  <a:pt x="4564667" y="4163643"/>
                </a:lnTo>
                <a:cubicBezTo>
                  <a:pt x="4557968" y="4157483"/>
                  <a:pt x="4551259" y="4151341"/>
                  <a:pt x="4543471" y="4146760"/>
                </a:cubicBezTo>
                <a:lnTo>
                  <a:pt x="4508631" y="4129340"/>
                </a:lnTo>
                <a:lnTo>
                  <a:pt x="4493174" y="4118848"/>
                </a:lnTo>
                <a:cubicBezTo>
                  <a:pt x="4485638" y="4114167"/>
                  <a:pt x="4477150" y="4109366"/>
                  <a:pt x="4467271" y="4104426"/>
                </a:cubicBezTo>
                <a:cubicBezTo>
                  <a:pt x="4453022" y="4097302"/>
                  <a:pt x="4441668" y="4091779"/>
                  <a:pt x="4432595" y="4087491"/>
                </a:cubicBezTo>
                <a:lnTo>
                  <a:pt x="4425967" y="4084486"/>
                </a:lnTo>
                <a:close/>
                <a:moveTo>
                  <a:pt x="4497445" y="4075856"/>
                </a:moveTo>
                <a:lnTo>
                  <a:pt x="4520645" y="4085136"/>
                </a:lnTo>
                <a:lnTo>
                  <a:pt x="4543849" y="4099909"/>
                </a:lnTo>
                <a:cubicBezTo>
                  <a:pt x="4566531" y="4114126"/>
                  <a:pt x="4585342" y="4125267"/>
                  <a:pt x="4607563" y="4136991"/>
                </a:cubicBezTo>
                <a:lnTo>
                  <a:pt x="4625698" y="4146098"/>
                </a:lnTo>
                <a:lnTo>
                  <a:pt x="4641245" y="4156931"/>
                </a:lnTo>
                <a:lnTo>
                  <a:pt x="4637680" y="4155073"/>
                </a:lnTo>
                <a:cubicBezTo>
                  <a:pt x="4589369" y="4131153"/>
                  <a:pt x="4631947" y="4160776"/>
                  <a:pt x="4536200" y="4100429"/>
                </a:cubicBezTo>
                <a:close/>
                <a:moveTo>
                  <a:pt x="4396048" y="4072451"/>
                </a:moveTo>
                <a:lnTo>
                  <a:pt x="4400575" y="4073670"/>
                </a:lnTo>
                <a:cubicBezTo>
                  <a:pt x="4402996" y="4074477"/>
                  <a:pt x="4406464" y="4075789"/>
                  <a:pt x="4411596" y="4077971"/>
                </a:cubicBezTo>
                <a:lnTo>
                  <a:pt x="4425967" y="4084486"/>
                </a:lnTo>
                <a:lnTo>
                  <a:pt x="4437742" y="4094121"/>
                </a:lnTo>
                <a:lnTo>
                  <a:pt x="4415801" y="4084345"/>
                </a:lnTo>
                <a:lnTo>
                  <a:pt x="4398976" y="4074967"/>
                </a:lnTo>
                <a:close/>
                <a:moveTo>
                  <a:pt x="1046023" y="4071170"/>
                </a:moveTo>
                <a:lnTo>
                  <a:pt x="1045181" y="4072893"/>
                </a:lnTo>
                <a:cubicBezTo>
                  <a:pt x="1044052" y="4075195"/>
                  <a:pt x="1042487" y="4078382"/>
                  <a:pt x="1040737" y="4081917"/>
                </a:cubicBezTo>
                <a:lnTo>
                  <a:pt x="1039585" y="4084198"/>
                </a:lnTo>
                <a:lnTo>
                  <a:pt x="1038533" y="4086105"/>
                </a:lnTo>
                <a:lnTo>
                  <a:pt x="1005775" y="4140701"/>
                </a:lnTo>
                <a:lnTo>
                  <a:pt x="1008971" y="4133439"/>
                </a:lnTo>
                <a:cubicBezTo>
                  <a:pt x="1020459" y="4105557"/>
                  <a:pt x="1020535" y="4099284"/>
                  <a:pt x="1040517" y="4076992"/>
                </a:cubicBezTo>
                <a:close/>
                <a:moveTo>
                  <a:pt x="4339220" y="4071064"/>
                </a:moveTo>
                <a:lnTo>
                  <a:pt x="4358008" y="4081676"/>
                </a:lnTo>
                <a:cubicBezTo>
                  <a:pt x="4369029" y="4089259"/>
                  <a:pt x="4379782" y="4097371"/>
                  <a:pt x="4391071" y="4104426"/>
                </a:cubicBezTo>
                <a:cubicBezTo>
                  <a:pt x="4407125" y="4114460"/>
                  <a:pt x="4424938" y="4121359"/>
                  <a:pt x="4441871" y="4129826"/>
                </a:cubicBezTo>
                <a:lnTo>
                  <a:pt x="4543471" y="4180626"/>
                </a:lnTo>
                <a:cubicBezTo>
                  <a:pt x="4572909" y="4195345"/>
                  <a:pt x="4599562" y="4215097"/>
                  <a:pt x="4628138" y="4231426"/>
                </a:cubicBezTo>
                <a:cubicBezTo>
                  <a:pt x="4644414" y="4240727"/>
                  <a:pt x="4669121" y="4248888"/>
                  <a:pt x="4684398" y="4264210"/>
                </a:cubicBezTo>
                <a:lnTo>
                  <a:pt x="4686253" y="4267122"/>
                </a:lnTo>
                <a:lnTo>
                  <a:pt x="4678938" y="4265293"/>
                </a:lnTo>
                <a:lnTo>
                  <a:pt x="4662449" y="4257049"/>
                </a:lnTo>
                <a:lnTo>
                  <a:pt x="4665754" y="4258291"/>
                </a:lnTo>
                <a:cubicBezTo>
                  <a:pt x="4681367" y="4264436"/>
                  <a:pt x="4694944" y="4270206"/>
                  <a:pt x="4639424" y="4244474"/>
                </a:cubicBezTo>
                <a:lnTo>
                  <a:pt x="4633281" y="4241633"/>
                </a:lnTo>
                <a:lnTo>
                  <a:pt x="4619671" y="4231426"/>
                </a:lnTo>
                <a:cubicBezTo>
                  <a:pt x="4603507" y="4219304"/>
                  <a:pt x="4585098" y="4210975"/>
                  <a:pt x="4566176" y="4203492"/>
                </a:cubicBezTo>
                <a:lnTo>
                  <a:pt x="4520356" y="4184972"/>
                </a:lnTo>
                <a:lnTo>
                  <a:pt x="4501138" y="4172160"/>
                </a:lnTo>
                <a:lnTo>
                  <a:pt x="4471562" y="4157678"/>
                </a:lnTo>
                <a:lnTo>
                  <a:pt x="4467271" y="4155226"/>
                </a:lnTo>
                <a:lnTo>
                  <a:pt x="4461525" y="4152764"/>
                </a:lnTo>
                <a:lnTo>
                  <a:pt x="4450101" y="4147170"/>
                </a:lnTo>
                <a:lnTo>
                  <a:pt x="4400025" y="4121609"/>
                </a:lnTo>
                <a:lnTo>
                  <a:pt x="4374138" y="4104426"/>
                </a:lnTo>
                <a:cubicBezTo>
                  <a:pt x="4366680" y="4097797"/>
                  <a:pt x="4358328" y="4091676"/>
                  <a:pt x="4350725" y="4084981"/>
                </a:cubicBezTo>
                <a:close/>
                <a:moveTo>
                  <a:pt x="1286797" y="4070102"/>
                </a:moveTo>
                <a:lnTo>
                  <a:pt x="1268427" y="4100621"/>
                </a:lnTo>
                <a:lnTo>
                  <a:pt x="1247971" y="4134331"/>
                </a:lnTo>
                <a:lnTo>
                  <a:pt x="1241649" y="4143600"/>
                </a:lnTo>
                <a:lnTo>
                  <a:pt x="1258666" y="4111505"/>
                </a:lnTo>
                <a:cubicBezTo>
                  <a:pt x="1262893" y="4103334"/>
                  <a:pt x="1269893" y="4091456"/>
                  <a:pt x="1277721" y="4078727"/>
                </a:cubicBezTo>
                <a:lnTo>
                  <a:pt x="1280429" y="4074457"/>
                </a:lnTo>
                <a:close/>
                <a:moveTo>
                  <a:pt x="4547267" y="4069451"/>
                </a:moveTo>
                <a:lnTo>
                  <a:pt x="4562235" y="4076038"/>
                </a:lnTo>
                <a:lnTo>
                  <a:pt x="4566576" y="4078385"/>
                </a:lnTo>
                <a:cubicBezTo>
                  <a:pt x="4572527" y="4081395"/>
                  <a:pt x="4578877" y="4084417"/>
                  <a:pt x="4586762" y="4088079"/>
                </a:cubicBezTo>
                <a:lnTo>
                  <a:pt x="4588181" y="4088733"/>
                </a:lnTo>
                <a:lnTo>
                  <a:pt x="4602738" y="4095960"/>
                </a:lnTo>
                <a:cubicBezTo>
                  <a:pt x="4652299" y="4121818"/>
                  <a:pt x="4722255" y="4168742"/>
                  <a:pt x="4783095" y="4199277"/>
                </a:cubicBezTo>
                <a:lnTo>
                  <a:pt x="4797628" y="4205346"/>
                </a:lnTo>
                <a:lnTo>
                  <a:pt x="4796733" y="4205329"/>
                </a:lnTo>
                <a:lnTo>
                  <a:pt x="4768833" y="4193018"/>
                </a:lnTo>
                <a:cubicBezTo>
                  <a:pt x="4736386" y="4177552"/>
                  <a:pt x="4700785" y="4157956"/>
                  <a:pt x="4619671" y="4112893"/>
                </a:cubicBezTo>
                <a:close/>
                <a:moveTo>
                  <a:pt x="877667" y="4069170"/>
                </a:moveTo>
                <a:lnTo>
                  <a:pt x="877666" y="4069172"/>
                </a:lnTo>
                <a:cubicBezTo>
                  <a:pt x="872694" y="4080773"/>
                  <a:pt x="866377" y="4091749"/>
                  <a:pt x="860733" y="4103038"/>
                </a:cubicBezTo>
                <a:cubicBezTo>
                  <a:pt x="848287" y="4127932"/>
                  <a:pt x="833967" y="4151801"/>
                  <a:pt x="819336" y="4175504"/>
                </a:cubicBezTo>
                <a:lnTo>
                  <a:pt x="807479" y="4195088"/>
                </a:lnTo>
                <a:lnTo>
                  <a:pt x="811376" y="4186549"/>
                </a:lnTo>
                <a:cubicBezTo>
                  <a:pt x="825006" y="4161535"/>
                  <a:pt x="839566" y="4136905"/>
                  <a:pt x="852266" y="4111505"/>
                </a:cubicBezTo>
                <a:close/>
                <a:moveTo>
                  <a:pt x="893377" y="4062233"/>
                </a:moveTo>
                <a:lnTo>
                  <a:pt x="891607" y="4067151"/>
                </a:lnTo>
                <a:cubicBezTo>
                  <a:pt x="871098" y="4124842"/>
                  <a:pt x="889669" y="4076801"/>
                  <a:pt x="852266" y="4145372"/>
                </a:cubicBezTo>
                <a:cubicBezTo>
                  <a:pt x="843200" y="4161992"/>
                  <a:pt x="835932" y="4179552"/>
                  <a:pt x="826866" y="4196172"/>
                </a:cubicBezTo>
                <a:cubicBezTo>
                  <a:pt x="818986" y="4210619"/>
                  <a:pt x="809346" y="4224058"/>
                  <a:pt x="801466" y="4238505"/>
                </a:cubicBezTo>
                <a:cubicBezTo>
                  <a:pt x="792400" y="4255125"/>
                  <a:pt x="785132" y="4272685"/>
                  <a:pt x="776066" y="4289305"/>
                </a:cubicBezTo>
                <a:lnTo>
                  <a:pt x="757441" y="4320347"/>
                </a:lnTo>
                <a:lnTo>
                  <a:pt x="760534" y="4310798"/>
                </a:lnTo>
                <a:lnTo>
                  <a:pt x="760553" y="4310740"/>
                </a:lnTo>
                <a:lnTo>
                  <a:pt x="767600" y="4297772"/>
                </a:lnTo>
                <a:cubicBezTo>
                  <a:pt x="785316" y="4264308"/>
                  <a:pt x="801467" y="4230039"/>
                  <a:pt x="818400" y="4196172"/>
                </a:cubicBezTo>
                <a:cubicBezTo>
                  <a:pt x="826867" y="4179239"/>
                  <a:pt x="834261" y="4161725"/>
                  <a:pt x="843800" y="4145372"/>
                </a:cubicBezTo>
                <a:cubicBezTo>
                  <a:pt x="853678" y="4128439"/>
                  <a:pt x="865144" y="4112250"/>
                  <a:pt x="875817" y="4095690"/>
                </a:cubicBezTo>
                <a:close/>
                <a:moveTo>
                  <a:pt x="953850" y="4060738"/>
                </a:moveTo>
                <a:lnTo>
                  <a:pt x="937953" y="4093531"/>
                </a:lnTo>
                <a:lnTo>
                  <a:pt x="934384" y="4099669"/>
                </a:lnTo>
                <a:close/>
                <a:moveTo>
                  <a:pt x="1116505" y="4059693"/>
                </a:moveTo>
                <a:lnTo>
                  <a:pt x="1109626" y="4073292"/>
                </a:lnTo>
                <a:lnTo>
                  <a:pt x="1098784" y="4090599"/>
                </a:lnTo>
                <a:lnTo>
                  <a:pt x="1074928" y="4139415"/>
                </a:lnTo>
                <a:lnTo>
                  <a:pt x="1050626" y="4186500"/>
                </a:lnTo>
                <a:lnTo>
                  <a:pt x="987733" y="4297772"/>
                </a:lnTo>
                <a:cubicBezTo>
                  <a:pt x="924469" y="4417270"/>
                  <a:pt x="959301" y="4375179"/>
                  <a:pt x="935408" y="4404859"/>
                </a:cubicBezTo>
                <a:lnTo>
                  <a:pt x="930214" y="4411335"/>
                </a:lnTo>
                <a:lnTo>
                  <a:pt x="954022" y="4343649"/>
                </a:lnTo>
                <a:cubicBezTo>
                  <a:pt x="970491" y="4299589"/>
                  <a:pt x="986038" y="4263630"/>
                  <a:pt x="1001958" y="4231834"/>
                </a:cubicBezTo>
                <a:lnTo>
                  <a:pt x="1012474" y="4212351"/>
                </a:lnTo>
                <a:lnTo>
                  <a:pt x="1029361" y="4183943"/>
                </a:lnTo>
                <a:cubicBezTo>
                  <a:pt x="1048675" y="4154176"/>
                  <a:pt x="1071046" y="4124251"/>
                  <a:pt x="1114733" y="4060705"/>
                </a:cubicBezTo>
                <a:cubicBezTo>
                  <a:pt x="1117415" y="4056805"/>
                  <a:pt x="1117708" y="4056977"/>
                  <a:pt x="1116505" y="4059693"/>
                </a:cubicBezTo>
                <a:close/>
                <a:moveTo>
                  <a:pt x="4332967" y="4059487"/>
                </a:moveTo>
                <a:cubicBezTo>
                  <a:pt x="4337679" y="4059811"/>
                  <a:pt x="4351218" y="4067566"/>
                  <a:pt x="4357204" y="4070560"/>
                </a:cubicBezTo>
                <a:lnTo>
                  <a:pt x="4380949" y="4086390"/>
                </a:lnTo>
                <a:lnTo>
                  <a:pt x="4375726" y="4083790"/>
                </a:lnTo>
                <a:cubicBezTo>
                  <a:pt x="4362123" y="4077106"/>
                  <a:pt x="4347690" y="4070036"/>
                  <a:pt x="4331804" y="4062093"/>
                </a:cubicBezTo>
                <a:cubicBezTo>
                  <a:pt x="4330806" y="4060097"/>
                  <a:pt x="4331396" y="4059379"/>
                  <a:pt x="4332967" y="4059487"/>
                </a:cubicBezTo>
                <a:close/>
                <a:moveTo>
                  <a:pt x="872321" y="4059310"/>
                </a:moveTo>
                <a:lnTo>
                  <a:pt x="863879" y="4070481"/>
                </a:lnTo>
                <a:cubicBezTo>
                  <a:pt x="842785" y="4098157"/>
                  <a:pt x="860615" y="4073630"/>
                  <a:pt x="838848" y="4114864"/>
                </a:cubicBezTo>
                <a:lnTo>
                  <a:pt x="826866" y="4136905"/>
                </a:lnTo>
                <a:lnTo>
                  <a:pt x="843800" y="4111505"/>
                </a:lnTo>
                <a:cubicBezTo>
                  <a:pt x="856204" y="4092014"/>
                  <a:pt x="862073" y="4082392"/>
                  <a:pt x="867198" y="4072930"/>
                </a:cubicBezTo>
                <a:lnTo>
                  <a:pt x="869454" y="4068538"/>
                </a:lnTo>
                <a:lnTo>
                  <a:pt x="869200" y="4069172"/>
                </a:lnTo>
                <a:lnTo>
                  <a:pt x="800379" y="4206814"/>
                </a:lnTo>
                <a:lnTo>
                  <a:pt x="776066" y="4246972"/>
                </a:lnTo>
                <a:cubicBezTo>
                  <a:pt x="759934" y="4275514"/>
                  <a:pt x="755355" y="4285286"/>
                  <a:pt x="751807" y="4294679"/>
                </a:cubicBezTo>
                <a:lnTo>
                  <a:pt x="748087" y="4304893"/>
                </a:lnTo>
                <a:lnTo>
                  <a:pt x="742200" y="4314705"/>
                </a:lnTo>
                <a:cubicBezTo>
                  <a:pt x="735403" y="4328299"/>
                  <a:pt x="731439" y="4343150"/>
                  <a:pt x="725266" y="4357038"/>
                </a:cubicBezTo>
                <a:lnTo>
                  <a:pt x="716799" y="4373974"/>
                </a:lnTo>
                <a:lnTo>
                  <a:pt x="708332" y="4382440"/>
                </a:lnTo>
                <a:lnTo>
                  <a:pt x="708333" y="4382438"/>
                </a:lnTo>
                <a:cubicBezTo>
                  <a:pt x="713801" y="4371502"/>
                  <a:pt x="717417" y="4363177"/>
                  <a:pt x="720074" y="4356099"/>
                </a:cubicBezTo>
                <a:lnTo>
                  <a:pt x="721218" y="4352498"/>
                </a:lnTo>
                <a:lnTo>
                  <a:pt x="733733" y="4331638"/>
                </a:lnTo>
                <a:cubicBezTo>
                  <a:pt x="747125" y="4303738"/>
                  <a:pt x="759255" y="4275245"/>
                  <a:pt x="771497" y="4246807"/>
                </a:cubicBezTo>
                <a:lnTo>
                  <a:pt x="802751" y="4178096"/>
                </a:lnTo>
                <a:lnTo>
                  <a:pt x="808150" y="4168986"/>
                </a:lnTo>
                <a:lnTo>
                  <a:pt x="826862" y="4136911"/>
                </a:lnTo>
                <a:lnTo>
                  <a:pt x="809933" y="4162305"/>
                </a:lnTo>
                <a:lnTo>
                  <a:pt x="802751" y="4178096"/>
                </a:lnTo>
                <a:lnTo>
                  <a:pt x="784420" y="4209021"/>
                </a:lnTo>
                <a:cubicBezTo>
                  <a:pt x="768056" y="4237048"/>
                  <a:pt x="751729" y="4266436"/>
                  <a:pt x="742200" y="4289305"/>
                </a:cubicBezTo>
                <a:cubicBezTo>
                  <a:pt x="732323" y="4313011"/>
                  <a:pt x="729324" y="4325358"/>
                  <a:pt x="726060" y="4337247"/>
                </a:cubicBezTo>
                <a:lnTo>
                  <a:pt x="721218" y="4352498"/>
                </a:lnTo>
                <a:lnTo>
                  <a:pt x="708333" y="4373972"/>
                </a:lnTo>
                <a:lnTo>
                  <a:pt x="704100" y="4386672"/>
                </a:lnTo>
                <a:lnTo>
                  <a:pt x="690036" y="4400736"/>
                </a:lnTo>
                <a:lnTo>
                  <a:pt x="689226" y="4401059"/>
                </a:lnTo>
                <a:lnTo>
                  <a:pt x="692224" y="4392745"/>
                </a:lnTo>
                <a:cubicBezTo>
                  <a:pt x="697480" y="4380803"/>
                  <a:pt x="705283" y="4365426"/>
                  <a:pt x="708333" y="4357038"/>
                </a:cubicBezTo>
                <a:cubicBezTo>
                  <a:pt x="713248" y="4343522"/>
                  <a:pt x="716587" y="4334656"/>
                  <a:pt x="719122" y="4328354"/>
                </a:cubicBezTo>
                <a:lnTo>
                  <a:pt x="725078" y="4315067"/>
                </a:lnTo>
                <a:lnTo>
                  <a:pt x="725093" y="4315038"/>
                </a:lnTo>
                <a:lnTo>
                  <a:pt x="730854" y="4304617"/>
                </a:lnTo>
                <a:cubicBezTo>
                  <a:pt x="733259" y="4300226"/>
                  <a:pt x="736404" y="4294226"/>
                  <a:pt x="741060" y="4284532"/>
                </a:cubicBezTo>
                <a:lnTo>
                  <a:pt x="750407" y="4264461"/>
                </a:lnTo>
                <a:lnTo>
                  <a:pt x="752231" y="4260876"/>
                </a:lnTo>
                <a:cubicBezTo>
                  <a:pt x="756909" y="4251995"/>
                  <a:pt x="753530" y="4260532"/>
                  <a:pt x="826866" y="4119972"/>
                </a:cubicBezTo>
                <a:lnTo>
                  <a:pt x="837751" y="4098202"/>
                </a:lnTo>
                <a:close/>
                <a:moveTo>
                  <a:pt x="1057947" y="4058562"/>
                </a:moveTo>
                <a:lnTo>
                  <a:pt x="1040476" y="4086675"/>
                </a:lnTo>
                <a:lnTo>
                  <a:pt x="1028564" y="4105855"/>
                </a:lnTo>
                <a:lnTo>
                  <a:pt x="1030066" y="4103038"/>
                </a:lnTo>
                <a:lnTo>
                  <a:pt x="1039585" y="4084198"/>
                </a:lnTo>
                <a:lnTo>
                  <a:pt x="1047813" y="4069278"/>
                </a:lnTo>
                <a:close/>
                <a:moveTo>
                  <a:pt x="4374135" y="4057858"/>
                </a:moveTo>
                <a:lnTo>
                  <a:pt x="4385925" y="4063754"/>
                </a:lnTo>
                <a:lnTo>
                  <a:pt x="4396048" y="4072451"/>
                </a:lnTo>
                <a:lnTo>
                  <a:pt x="4395833" y="4072393"/>
                </a:lnTo>
                <a:lnTo>
                  <a:pt x="4390636" y="4070234"/>
                </a:lnTo>
                <a:close/>
                <a:moveTo>
                  <a:pt x="874070" y="4056996"/>
                </a:moveTo>
                <a:lnTo>
                  <a:pt x="873818" y="4057626"/>
                </a:lnTo>
                <a:lnTo>
                  <a:pt x="872321" y="4059310"/>
                </a:lnTo>
                <a:close/>
                <a:moveTo>
                  <a:pt x="876626" y="4054468"/>
                </a:moveTo>
                <a:lnTo>
                  <a:pt x="875052" y="4057640"/>
                </a:lnTo>
                <a:lnTo>
                  <a:pt x="869454" y="4068538"/>
                </a:lnTo>
                <a:lnTo>
                  <a:pt x="873818" y="4057626"/>
                </a:lnTo>
                <a:close/>
                <a:moveTo>
                  <a:pt x="4425375" y="4053802"/>
                </a:moveTo>
                <a:lnTo>
                  <a:pt x="4467271" y="4070560"/>
                </a:lnTo>
                <a:cubicBezTo>
                  <a:pt x="4513109" y="4088895"/>
                  <a:pt x="4551938" y="4121360"/>
                  <a:pt x="4594271" y="4146760"/>
                </a:cubicBezTo>
                <a:cubicBezTo>
                  <a:pt x="4615916" y="4159747"/>
                  <a:pt x="4639844" y="4168539"/>
                  <a:pt x="4662004" y="4180626"/>
                </a:cubicBezTo>
                <a:cubicBezTo>
                  <a:pt x="4670937" y="4185499"/>
                  <a:pt x="4678937" y="4191915"/>
                  <a:pt x="4687404" y="4197560"/>
                </a:cubicBezTo>
                <a:lnTo>
                  <a:pt x="4688511" y="4199513"/>
                </a:lnTo>
                <a:lnTo>
                  <a:pt x="4685425" y="4198269"/>
                </a:lnTo>
                <a:cubicBezTo>
                  <a:pt x="4674690" y="4193802"/>
                  <a:pt x="4664121" y="4189276"/>
                  <a:pt x="4654359" y="4184866"/>
                </a:cubicBezTo>
                <a:lnTo>
                  <a:pt x="4653845" y="4184617"/>
                </a:lnTo>
                <a:lnTo>
                  <a:pt x="4653838" y="4184612"/>
                </a:lnTo>
                <a:cubicBezTo>
                  <a:pt x="4644878" y="4178744"/>
                  <a:pt x="4629505" y="4169639"/>
                  <a:pt x="4602738" y="4155226"/>
                </a:cubicBezTo>
                <a:lnTo>
                  <a:pt x="4602736" y="4155226"/>
                </a:lnTo>
                <a:lnTo>
                  <a:pt x="4577338" y="4138293"/>
                </a:lnTo>
                <a:cubicBezTo>
                  <a:pt x="4560985" y="4128754"/>
                  <a:pt x="4542891" y="4122432"/>
                  <a:pt x="4526538" y="4112893"/>
                </a:cubicBezTo>
                <a:cubicBezTo>
                  <a:pt x="4468749" y="4079183"/>
                  <a:pt x="4466517" y="4075672"/>
                  <a:pt x="4474576" y="4078589"/>
                </a:cubicBezTo>
                <a:lnTo>
                  <a:pt x="4482729" y="4082062"/>
                </a:lnTo>
                <a:lnTo>
                  <a:pt x="4484362" y="4082855"/>
                </a:lnTo>
                <a:cubicBezTo>
                  <a:pt x="4495444" y="4088187"/>
                  <a:pt x="4490982" y="4085810"/>
                  <a:pt x="4484389" y="4082769"/>
                </a:cubicBezTo>
                <a:lnTo>
                  <a:pt x="4482729" y="4082062"/>
                </a:lnTo>
                <a:lnTo>
                  <a:pt x="4472926" y="4077301"/>
                </a:lnTo>
                <a:cubicBezTo>
                  <a:pt x="4463079" y="4072488"/>
                  <a:pt x="4448509" y="4065308"/>
                  <a:pt x="4427538" y="4054880"/>
                </a:cubicBezTo>
                <a:close/>
                <a:moveTo>
                  <a:pt x="1326287" y="4052451"/>
                </a:moveTo>
                <a:lnTo>
                  <a:pt x="1294278" y="4112374"/>
                </a:lnTo>
                <a:cubicBezTo>
                  <a:pt x="1282407" y="4131840"/>
                  <a:pt x="1269955" y="4151017"/>
                  <a:pt x="1258666" y="4170772"/>
                </a:cubicBezTo>
                <a:cubicBezTo>
                  <a:pt x="1234243" y="4213513"/>
                  <a:pt x="1211665" y="4257257"/>
                  <a:pt x="1189549" y="4301253"/>
                </a:cubicBezTo>
                <a:lnTo>
                  <a:pt x="1132378" y="4414981"/>
                </a:lnTo>
                <a:lnTo>
                  <a:pt x="1131666" y="4416305"/>
                </a:lnTo>
                <a:lnTo>
                  <a:pt x="1126084" y="4427459"/>
                </a:lnTo>
                <a:lnTo>
                  <a:pt x="1216333" y="4230038"/>
                </a:lnTo>
                <a:cubicBezTo>
                  <a:pt x="1236350" y="4189170"/>
                  <a:pt x="1260113" y="4150198"/>
                  <a:pt x="1284066" y="4111505"/>
                </a:cubicBezTo>
                <a:cubicBezTo>
                  <a:pt x="1290456" y="4101184"/>
                  <a:pt x="1303430" y="4080788"/>
                  <a:pt x="1313611" y="4065762"/>
                </a:cubicBezTo>
                <a:lnTo>
                  <a:pt x="1320460" y="4056304"/>
                </a:lnTo>
                <a:close/>
                <a:moveTo>
                  <a:pt x="879350" y="4051404"/>
                </a:moveTo>
                <a:lnTo>
                  <a:pt x="876626" y="4054468"/>
                </a:lnTo>
                <a:lnTo>
                  <a:pt x="877754" y="4052195"/>
                </a:lnTo>
                <a:close/>
                <a:moveTo>
                  <a:pt x="4363585" y="4049946"/>
                </a:moveTo>
                <a:lnTo>
                  <a:pt x="4374135" y="4057858"/>
                </a:lnTo>
                <a:lnTo>
                  <a:pt x="4365671" y="4053626"/>
                </a:lnTo>
                <a:close/>
                <a:moveTo>
                  <a:pt x="4512420" y="4046662"/>
                </a:moveTo>
                <a:lnTo>
                  <a:pt x="4611032" y="4099255"/>
                </a:lnTo>
                <a:lnTo>
                  <a:pt x="4588181" y="4088733"/>
                </a:lnTo>
                <a:lnTo>
                  <a:pt x="4565556" y="4077500"/>
                </a:lnTo>
                <a:lnTo>
                  <a:pt x="4562235" y="4076038"/>
                </a:lnTo>
                <a:lnTo>
                  <a:pt x="4548794" y="4068771"/>
                </a:lnTo>
                <a:cubicBezTo>
                  <a:pt x="4542512" y="4065162"/>
                  <a:pt x="4535497" y="4060941"/>
                  <a:pt x="4526616" y="4055479"/>
                </a:cubicBezTo>
                <a:close/>
                <a:moveTo>
                  <a:pt x="892127" y="4045070"/>
                </a:moveTo>
                <a:lnTo>
                  <a:pt x="877667" y="4069170"/>
                </a:lnTo>
                <a:lnTo>
                  <a:pt x="885759" y="4051218"/>
                </a:lnTo>
                <a:lnTo>
                  <a:pt x="886980" y="4047621"/>
                </a:lnTo>
                <a:close/>
                <a:moveTo>
                  <a:pt x="886133" y="4043772"/>
                </a:moveTo>
                <a:cubicBezTo>
                  <a:pt x="887827" y="4042320"/>
                  <a:pt x="888365" y="4042669"/>
                  <a:pt x="888163" y="4044137"/>
                </a:cubicBezTo>
                <a:lnTo>
                  <a:pt x="886980" y="4047621"/>
                </a:lnTo>
                <a:lnTo>
                  <a:pt x="879350" y="4051404"/>
                </a:lnTo>
                <a:close/>
                <a:moveTo>
                  <a:pt x="4340961" y="4042953"/>
                </a:moveTo>
                <a:cubicBezTo>
                  <a:pt x="4345424" y="4043628"/>
                  <a:pt x="4359321" y="4051509"/>
                  <a:pt x="4365671" y="4053626"/>
                </a:cubicBezTo>
                <a:cubicBezTo>
                  <a:pt x="4380411" y="4063453"/>
                  <a:pt x="4387006" y="4067979"/>
                  <a:pt x="4390389" y="4070132"/>
                </a:cubicBezTo>
                <a:lnTo>
                  <a:pt x="4390636" y="4070234"/>
                </a:lnTo>
                <a:lnTo>
                  <a:pt x="4391071" y="4070560"/>
                </a:lnTo>
                <a:lnTo>
                  <a:pt x="4398976" y="4074967"/>
                </a:lnTo>
                <a:lnTo>
                  <a:pt x="4410970" y="4085272"/>
                </a:lnTo>
                <a:cubicBezTo>
                  <a:pt x="4423247" y="4095820"/>
                  <a:pt x="4435947" y="4105698"/>
                  <a:pt x="4450338" y="4112893"/>
                </a:cubicBezTo>
                <a:lnTo>
                  <a:pt x="4467306" y="4121377"/>
                </a:lnTo>
                <a:lnTo>
                  <a:pt x="4467271" y="4121360"/>
                </a:lnTo>
                <a:lnTo>
                  <a:pt x="4437596" y="4110755"/>
                </a:lnTo>
                <a:lnTo>
                  <a:pt x="4424938" y="4104426"/>
                </a:lnTo>
                <a:cubicBezTo>
                  <a:pt x="4407558" y="4095225"/>
                  <a:pt x="4351037" y="4061309"/>
                  <a:pt x="4340271" y="4045160"/>
                </a:cubicBezTo>
                <a:cubicBezTo>
                  <a:pt x="4339034" y="4043303"/>
                  <a:pt x="4339473" y="4042728"/>
                  <a:pt x="4340961" y="4042953"/>
                </a:cubicBezTo>
                <a:close/>
                <a:moveTo>
                  <a:pt x="901575" y="4041160"/>
                </a:moveTo>
                <a:cubicBezTo>
                  <a:pt x="903152" y="4040980"/>
                  <a:pt x="903829" y="4041675"/>
                  <a:pt x="903066" y="4043772"/>
                </a:cubicBezTo>
                <a:lnTo>
                  <a:pt x="893377" y="4062233"/>
                </a:lnTo>
                <a:lnTo>
                  <a:pt x="900861" y="4041434"/>
                </a:lnTo>
                <a:close/>
                <a:moveTo>
                  <a:pt x="4366698" y="4038747"/>
                </a:moveTo>
                <a:lnTo>
                  <a:pt x="4374138" y="4045160"/>
                </a:lnTo>
                <a:lnTo>
                  <a:pt x="4379557" y="4046515"/>
                </a:lnTo>
                <a:lnTo>
                  <a:pt x="4421436" y="4080779"/>
                </a:lnTo>
                <a:lnTo>
                  <a:pt x="4399538" y="4070560"/>
                </a:lnTo>
                <a:lnTo>
                  <a:pt x="4385925" y="4063754"/>
                </a:lnTo>
                <a:lnTo>
                  <a:pt x="4374138" y="4053626"/>
                </a:lnTo>
                <a:close/>
                <a:moveTo>
                  <a:pt x="1351489" y="4037129"/>
                </a:moveTo>
                <a:lnTo>
                  <a:pt x="1343333" y="4052238"/>
                </a:lnTo>
                <a:lnTo>
                  <a:pt x="1303835" y="4121828"/>
                </a:lnTo>
                <a:lnTo>
                  <a:pt x="1303704" y="4122020"/>
                </a:lnTo>
                <a:cubicBezTo>
                  <a:pt x="1289805" y="4142667"/>
                  <a:pt x="1273764" y="4167109"/>
                  <a:pt x="1255984" y="4195568"/>
                </a:cubicBezTo>
                <a:lnTo>
                  <a:pt x="1227315" y="4243708"/>
                </a:lnTo>
                <a:lnTo>
                  <a:pt x="1301000" y="4103038"/>
                </a:lnTo>
                <a:lnTo>
                  <a:pt x="1332703" y="4048207"/>
                </a:lnTo>
                <a:lnTo>
                  <a:pt x="1341789" y="4042199"/>
                </a:lnTo>
                <a:close/>
                <a:moveTo>
                  <a:pt x="1138650" y="4032028"/>
                </a:moveTo>
                <a:lnTo>
                  <a:pt x="1137468" y="4034171"/>
                </a:lnTo>
                <a:cubicBezTo>
                  <a:pt x="1124325" y="4057171"/>
                  <a:pt x="1106425" y="4087604"/>
                  <a:pt x="1097800" y="4103038"/>
                </a:cubicBezTo>
                <a:lnTo>
                  <a:pt x="1060165" y="4169624"/>
                </a:lnTo>
                <a:lnTo>
                  <a:pt x="1074928" y="4139415"/>
                </a:lnTo>
                <a:lnTo>
                  <a:pt x="1089333" y="4111505"/>
                </a:lnTo>
                <a:cubicBezTo>
                  <a:pt x="1093657" y="4103085"/>
                  <a:pt x="1102689" y="4086484"/>
                  <a:pt x="1109298" y="4073939"/>
                </a:cubicBezTo>
                <a:lnTo>
                  <a:pt x="1109626" y="4073292"/>
                </a:lnTo>
                <a:lnTo>
                  <a:pt x="1125820" y="4047439"/>
                </a:lnTo>
                <a:close/>
                <a:moveTo>
                  <a:pt x="981106" y="4031176"/>
                </a:moveTo>
                <a:lnTo>
                  <a:pt x="979266" y="4035305"/>
                </a:lnTo>
                <a:lnTo>
                  <a:pt x="945886" y="4102065"/>
                </a:lnTo>
                <a:lnTo>
                  <a:pt x="942673" y="4106798"/>
                </a:lnTo>
                <a:lnTo>
                  <a:pt x="920463" y="4135980"/>
                </a:lnTo>
                <a:lnTo>
                  <a:pt x="943721" y="4089441"/>
                </a:lnTo>
                <a:cubicBezTo>
                  <a:pt x="951679" y="4073525"/>
                  <a:pt x="960197" y="4057910"/>
                  <a:pt x="970800" y="4043772"/>
                </a:cubicBezTo>
                <a:close/>
                <a:moveTo>
                  <a:pt x="4477736" y="4029203"/>
                </a:moveTo>
                <a:lnTo>
                  <a:pt x="4479459" y="4030046"/>
                </a:lnTo>
                <a:cubicBezTo>
                  <a:pt x="4481761" y="4031174"/>
                  <a:pt x="4484947" y="4032740"/>
                  <a:pt x="4488483" y="4034489"/>
                </a:cubicBezTo>
                <a:lnTo>
                  <a:pt x="4490764" y="4035642"/>
                </a:lnTo>
                <a:lnTo>
                  <a:pt x="4492671" y="4036693"/>
                </a:lnTo>
                <a:lnTo>
                  <a:pt x="4547267" y="4069451"/>
                </a:lnTo>
                <a:lnTo>
                  <a:pt x="4540005" y="4066255"/>
                </a:lnTo>
                <a:cubicBezTo>
                  <a:pt x="4512123" y="4054767"/>
                  <a:pt x="4505850" y="4054691"/>
                  <a:pt x="4483558" y="4034709"/>
                </a:cubicBezTo>
                <a:close/>
                <a:moveTo>
                  <a:pt x="4361795" y="4028942"/>
                </a:moveTo>
                <a:lnTo>
                  <a:pt x="4376480" y="4031231"/>
                </a:lnTo>
                <a:lnTo>
                  <a:pt x="4377212" y="4031667"/>
                </a:lnTo>
                <a:lnTo>
                  <a:pt x="4382604" y="4036693"/>
                </a:lnTo>
                <a:lnTo>
                  <a:pt x="4391895" y="4040410"/>
                </a:lnTo>
                <a:lnTo>
                  <a:pt x="4397954" y="4044017"/>
                </a:lnTo>
                <a:cubicBezTo>
                  <a:pt x="4412219" y="4054225"/>
                  <a:pt x="4425601" y="4066226"/>
                  <a:pt x="4433404" y="4070560"/>
                </a:cubicBezTo>
                <a:cubicBezTo>
                  <a:pt x="4446690" y="4077941"/>
                  <a:pt x="4461627" y="4081849"/>
                  <a:pt x="4475738" y="4087493"/>
                </a:cubicBezTo>
                <a:cubicBezTo>
                  <a:pt x="4506296" y="4099716"/>
                  <a:pt x="4531364" y="4122805"/>
                  <a:pt x="4560404" y="4138293"/>
                </a:cubicBezTo>
                <a:lnTo>
                  <a:pt x="4602736" y="4155226"/>
                </a:lnTo>
                <a:lnTo>
                  <a:pt x="4628138" y="4172160"/>
                </a:lnTo>
                <a:lnTo>
                  <a:pt x="4653845" y="4184617"/>
                </a:lnTo>
                <a:lnTo>
                  <a:pt x="4663093" y="4191247"/>
                </a:lnTo>
                <a:cubicBezTo>
                  <a:pt x="4670680" y="4197549"/>
                  <a:pt x="4662583" y="4195053"/>
                  <a:pt x="4678659" y="4200341"/>
                </a:cubicBezTo>
                <a:lnTo>
                  <a:pt x="4691358" y="4204536"/>
                </a:lnTo>
                <a:lnTo>
                  <a:pt x="4695942" y="4212624"/>
                </a:lnTo>
                <a:lnTo>
                  <a:pt x="4696306" y="4213534"/>
                </a:lnTo>
                <a:lnTo>
                  <a:pt x="4695871" y="4214493"/>
                </a:lnTo>
                <a:cubicBezTo>
                  <a:pt x="4683713" y="4205374"/>
                  <a:pt x="4666823" y="4204941"/>
                  <a:pt x="4653538" y="4197560"/>
                </a:cubicBezTo>
                <a:cubicBezTo>
                  <a:pt x="4641203" y="4190707"/>
                  <a:pt x="4631771" y="4179420"/>
                  <a:pt x="4619671" y="4172160"/>
                </a:cubicBezTo>
                <a:cubicBezTo>
                  <a:pt x="4575245" y="4145504"/>
                  <a:pt x="4530098" y="4120000"/>
                  <a:pt x="4484204" y="4095960"/>
                </a:cubicBezTo>
                <a:cubicBezTo>
                  <a:pt x="4398428" y="4051029"/>
                  <a:pt x="4482201" y="4109273"/>
                  <a:pt x="4408004" y="4053626"/>
                </a:cubicBezTo>
                <a:lnTo>
                  <a:pt x="4379557" y="4046515"/>
                </a:lnTo>
                <a:lnTo>
                  <a:pt x="4364368" y="4034088"/>
                </a:lnTo>
                <a:close/>
                <a:moveTo>
                  <a:pt x="4357204" y="4028226"/>
                </a:moveTo>
                <a:lnTo>
                  <a:pt x="4364368" y="4034088"/>
                </a:lnTo>
                <a:lnTo>
                  <a:pt x="4366698" y="4038747"/>
                </a:lnTo>
                <a:lnTo>
                  <a:pt x="4360631" y="4033517"/>
                </a:lnTo>
                <a:lnTo>
                  <a:pt x="4356702" y="4028906"/>
                </a:lnTo>
                <a:close/>
                <a:moveTo>
                  <a:pt x="1090494" y="4026586"/>
                </a:moveTo>
                <a:lnTo>
                  <a:pt x="1090454" y="4026670"/>
                </a:lnTo>
                <a:lnTo>
                  <a:pt x="1082136" y="4038584"/>
                </a:lnTo>
                <a:cubicBezTo>
                  <a:pt x="1078439" y="4043686"/>
                  <a:pt x="1074517" y="4049063"/>
                  <a:pt x="1072400" y="4052238"/>
                </a:cubicBezTo>
                <a:cubicBezTo>
                  <a:pt x="1065399" y="4062740"/>
                  <a:pt x="1061406" y="4074968"/>
                  <a:pt x="1055466" y="4086105"/>
                </a:cubicBezTo>
                <a:lnTo>
                  <a:pt x="1042390" y="4110078"/>
                </a:lnTo>
                <a:lnTo>
                  <a:pt x="1030066" y="4128438"/>
                </a:lnTo>
                <a:cubicBezTo>
                  <a:pt x="1013068" y="4153935"/>
                  <a:pt x="998792" y="4176244"/>
                  <a:pt x="986684" y="4196044"/>
                </a:cubicBezTo>
                <a:lnTo>
                  <a:pt x="966051" y="4231738"/>
                </a:lnTo>
                <a:lnTo>
                  <a:pt x="970711" y="4223355"/>
                </a:lnTo>
                <a:cubicBezTo>
                  <a:pt x="980171" y="4206359"/>
                  <a:pt x="991318" y="4186332"/>
                  <a:pt x="1004666" y="4162305"/>
                </a:cubicBezTo>
                <a:lnTo>
                  <a:pt x="1069780" y="4046547"/>
                </a:lnTo>
                <a:lnTo>
                  <a:pt x="1089333" y="4026838"/>
                </a:lnTo>
                <a:close/>
                <a:moveTo>
                  <a:pt x="1049852" y="4026514"/>
                </a:moveTo>
                <a:lnTo>
                  <a:pt x="1048035" y="4031635"/>
                </a:lnTo>
                <a:lnTo>
                  <a:pt x="1045315" y="4034700"/>
                </a:lnTo>
                <a:cubicBezTo>
                  <a:pt x="1038664" y="4043660"/>
                  <a:pt x="1028417" y="4059817"/>
                  <a:pt x="1013133" y="4086105"/>
                </a:cubicBezTo>
                <a:cubicBezTo>
                  <a:pt x="983303" y="4137414"/>
                  <a:pt x="951991" y="4188178"/>
                  <a:pt x="922626" y="4239891"/>
                </a:cubicBezTo>
                <a:lnTo>
                  <a:pt x="894396" y="4292434"/>
                </a:lnTo>
                <a:lnTo>
                  <a:pt x="897658" y="4285166"/>
                </a:lnTo>
                <a:cubicBezTo>
                  <a:pt x="905932" y="4267006"/>
                  <a:pt x="913145" y="4251519"/>
                  <a:pt x="919756" y="4237794"/>
                </a:cubicBezTo>
                <a:lnTo>
                  <a:pt x="929128" y="4219132"/>
                </a:lnTo>
                <a:lnTo>
                  <a:pt x="940801" y="4202379"/>
                </a:lnTo>
                <a:cubicBezTo>
                  <a:pt x="959023" y="4176226"/>
                  <a:pt x="975957" y="4149415"/>
                  <a:pt x="987733" y="4119972"/>
                </a:cubicBezTo>
                <a:lnTo>
                  <a:pt x="990090" y="4114079"/>
                </a:lnTo>
                <a:lnTo>
                  <a:pt x="999407" y="4099445"/>
                </a:lnTo>
                <a:cubicBezTo>
                  <a:pt x="1008510" y="4085258"/>
                  <a:pt x="1018840" y="4069193"/>
                  <a:pt x="1030853" y="4050339"/>
                </a:cubicBezTo>
                <a:lnTo>
                  <a:pt x="1040769" y="4034627"/>
                </a:lnTo>
                <a:lnTo>
                  <a:pt x="1047000" y="4026838"/>
                </a:lnTo>
                <a:cubicBezTo>
                  <a:pt x="1049788" y="4023354"/>
                  <a:pt x="1050476" y="4023728"/>
                  <a:pt x="1049852" y="4026514"/>
                </a:cubicBezTo>
                <a:close/>
                <a:moveTo>
                  <a:pt x="928655" y="4026462"/>
                </a:moveTo>
                <a:lnTo>
                  <a:pt x="923543" y="4041686"/>
                </a:lnTo>
                <a:lnTo>
                  <a:pt x="900830" y="4089831"/>
                </a:lnTo>
                <a:lnTo>
                  <a:pt x="877666" y="4128438"/>
                </a:lnTo>
                <a:lnTo>
                  <a:pt x="872584" y="4140296"/>
                </a:lnTo>
                <a:lnTo>
                  <a:pt x="869200" y="4145372"/>
                </a:lnTo>
                <a:lnTo>
                  <a:pt x="843800" y="4204638"/>
                </a:lnTo>
                <a:lnTo>
                  <a:pt x="831099" y="4230040"/>
                </a:lnTo>
                <a:lnTo>
                  <a:pt x="818400" y="4246972"/>
                </a:lnTo>
                <a:cubicBezTo>
                  <a:pt x="810926" y="4258931"/>
                  <a:pt x="806633" y="4267574"/>
                  <a:pt x="803181" y="4276314"/>
                </a:cubicBezTo>
                <a:lnTo>
                  <a:pt x="801828" y="4280290"/>
                </a:lnTo>
                <a:lnTo>
                  <a:pt x="799302" y="4285292"/>
                </a:lnTo>
                <a:lnTo>
                  <a:pt x="793000" y="4289305"/>
                </a:lnTo>
                <a:cubicBezTo>
                  <a:pt x="784533" y="4292127"/>
                  <a:pt x="798644" y="4272372"/>
                  <a:pt x="801466" y="4263905"/>
                </a:cubicBezTo>
                <a:cubicBezTo>
                  <a:pt x="809448" y="4239958"/>
                  <a:pt x="823365" y="4218397"/>
                  <a:pt x="835333" y="4196172"/>
                </a:cubicBezTo>
                <a:cubicBezTo>
                  <a:pt x="862885" y="4145005"/>
                  <a:pt x="891778" y="4094572"/>
                  <a:pt x="920000" y="4043772"/>
                </a:cubicBezTo>
                <a:close/>
                <a:moveTo>
                  <a:pt x="1052776" y="4026291"/>
                </a:moveTo>
                <a:cubicBezTo>
                  <a:pt x="1054484" y="4025043"/>
                  <a:pt x="1055473" y="4025227"/>
                  <a:pt x="1055924" y="4026478"/>
                </a:cubicBezTo>
                <a:lnTo>
                  <a:pt x="1054508" y="4037075"/>
                </a:lnTo>
                <a:lnTo>
                  <a:pt x="945400" y="4238505"/>
                </a:lnTo>
                <a:lnTo>
                  <a:pt x="944821" y="4239278"/>
                </a:lnTo>
                <a:lnTo>
                  <a:pt x="963579" y="4200845"/>
                </a:lnTo>
                <a:cubicBezTo>
                  <a:pt x="1012485" y="4097439"/>
                  <a:pt x="976784" y="4148682"/>
                  <a:pt x="1030066" y="4077638"/>
                </a:cubicBezTo>
                <a:cubicBezTo>
                  <a:pt x="1032889" y="4069172"/>
                  <a:pt x="1039910" y="4052987"/>
                  <a:pt x="1044831" y="4040661"/>
                </a:cubicBezTo>
                <a:lnTo>
                  <a:pt x="1048035" y="4031635"/>
                </a:lnTo>
                <a:close/>
                <a:moveTo>
                  <a:pt x="4433080" y="4025374"/>
                </a:moveTo>
                <a:lnTo>
                  <a:pt x="4438201" y="4027192"/>
                </a:lnTo>
                <a:lnTo>
                  <a:pt x="4441266" y="4029911"/>
                </a:lnTo>
                <a:cubicBezTo>
                  <a:pt x="4450226" y="4036563"/>
                  <a:pt x="4466383" y="4046810"/>
                  <a:pt x="4492671" y="4062093"/>
                </a:cubicBezTo>
                <a:cubicBezTo>
                  <a:pt x="4543980" y="4091924"/>
                  <a:pt x="4594744" y="4123235"/>
                  <a:pt x="4646457" y="4152600"/>
                </a:cubicBezTo>
                <a:lnTo>
                  <a:pt x="4699000" y="4180830"/>
                </a:lnTo>
                <a:lnTo>
                  <a:pt x="4691732" y="4177568"/>
                </a:lnTo>
                <a:cubicBezTo>
                  <a:pt x="4673572" y="4169294"/>
                  <a:pt x="4658085" y="4162081"/>
                  <a:pt x="4644360" y="4155471"/>
                </a:cubicBezTo>
                <a:lnTo>
                  <a:pt x="4625698" y="4146098"/>
                </a:lnTo>
                <a:lnTo>
                  <a:pt x="4608945" y="4134425"/>
                </a:lnTo>
                <a:cubicBezTo>
                  <a:pt x="4582792" y="4116203"/>
                  <a:pt x="4555981" y="4099270"/>
                  <a:pt x="4526538" y="4087493"/>
                </a:cubicBezTo>
                <a:lnTo>
                  <a:pt x="4520645" y="4085136"/>
                </a:lnTo>
                <a:lnTo>
                  <a:pt x="4506011" y="4075819"/>
                </a:lnTo>
                <a:cubicBezTo>
                  <a:pt x="4491824" y="4066716"/>
                  <a:pt x="4475758" y="4056386"/>
                  <a:pt x="4456905" y="4044373"/>
                </a:cubicBezTo>
                <a:lnTo>
                  <a:pt x="4441193" y="4034458"/>
                </a:lnTo>
                <a:lnTo>
                  <a:pt x="4433404" y="4028226"/>
                </a:lnTo>
                <a:cubicBezTo>
                  <a:pt x="4429919" y="4025439"/>
                  <a:pt x="4430294" y="4024751"/>
                  <a:pt x="4433080" y="4025374"/>
                </a:cubicBezTo>
                <a:close/>
                <a:moveTo>
                  <a:pt x="4433044" y="4019302"/>
                </a:moveTo>
                <a:lnTo>
                  <a:pt x="4443640" y="4020719"/>
                </a:lnTo>
                <a:lnTo>
                  <a:pt x="4645071" y="4129826"/>
                </a:lnTo>
                <a:lnTo>
                  <a:pt x="4645844" y="4130406"/>
                </a:lnTo>
                <a:lnTo>
                  <a:pt x="4607411" y="4111647"/>
                </a:lnTo>
                <a:cubicBezTo>
                  <a:pt x="4504005" y="4062742"/>
                  <a:pt x="4555248" y="4098442"/>
                  <a:pt x="4484204" y="4045160"/>
                </a:cubicBezTo>
                <a:cubicBezTo>
                  <a:pt x="4475737" y="4042338"/>
                  <a:pt x="4459553" y="4035317"/>
                  <a:pt x="4447227" y="4030395"/>
                </a:cubicBezTo>
                <a:lnTo>
                  <a:pt x="4438201" y="4027192"/>
                </a:lnTo>
                <a:lnTo>
                  <a:pt x="4432857" y="4022450"/>
                </a:lnTo>
                <a:cubicBezTo>
                  <a:pt x="4431609" y="4020742"/>
                  <a:pt x="4431793" y="4019753"/>
                  <a:pt x="4433044" y="4019302"/>
                </a:cubicBezTo>
                <a:close/>
                <a:moveTo>
                  <a:pt x="1021425" y="4018809"/>
                </a:moveTo>
                <a:lnTo>
                  <a:pt x="1004666" y="4060705"/>
                </a:lnTo>
                <a:cubicBezTo>
                  <a:pt x="986331" y="4106543"/>
                  <a:pt x="953866" y="4145372"/>
                  <a:pt x="928466" y="4187705"/>
                </a:cubicBezTo>
                <a:cubicBezTo>
                  <a:pt x="915479" y="4209350"/>
                  <a:pt x="906687" y="4233278"/>
                  <a:pt x="894600" y="4255438"/>
                </a:cubicBezTo>
                <a:cubicBezTo>
                  <a:pt x="889727" y="4264371"/>
                  <a:pt x="883311" y="4272371"/>
                  <a:pt x="877666" y="4280838"/>
                </a:cubicBezTo>
                <a:lnTo>
                  <a:pt x="875713" y="4281945"/>
                </a:lnTo>
                <a:lnTo>
                  <a:pt x="876957" y="4278859"/>
                </a:lnTo>
                <a:cubicBezTo>
                  <a:pt x="881424" y="4268125"/>
                  <a:pt x="885951" y="4257555"/>
                  <a:pt x="890361" y="4247793"/>
                </a:cubicBezTo>
                <a:lnTo>
                  <a:pt x="890609" y="4247279"/>
                </a:lnTo>
                <a:lnTo>
                  <a:pt x="890614" y="4247273"/>
                </a:lnTo>
                <a:cubicBezTo>
                  <a:pt x="896483" y="4238312"/>
                  <a:pt x="905587" y="4222939"/>
                  <a:pt x="920000" y="4196172"/>
                </a:cubicBezTo>
                <a:lnTo>
                  <a:pt x="920001" y="4196170"/>
                </a:lnTo>
                <a:lnTo>
                  <a:pt x="936933" y="4170772"/>
                </a:lnTo>
                <a:cubicBezTo>
                  <a:pt x="946472" y="4154419"/>
                  <a:pt x="952794" y="4136325"/>
                  <a:pt x="962333" y="4119972"/>
                </a:cubicBezTo>
                <a:cubicBezTo>
                  <a:pt x="996043" y="4062184"/>
                  <a:pt x="999554" y="4059951"/>
                  <a:pt x="996637" y="4068010"/>
                </a:cubicBezTo>
                <a:lnTo>
                  <a:pt x="993164" y="4076163"/>
                </a:lnTo>
                <a:lnTo>
                  <a:pt x="992371" y="4077796"/>
                </a:lnTo>
                <a:cubicBezTo>
                  <a:pt x="987040" y="4088878"/>
                  <a:pt x="989416" y="4084417"/>
                  <a:pt x="992457" y="4077823"/>
                </a:cubicBezTo>
                <a:lnTo>
                  <a:pt x="993164" y="4076163"/>
                </a:lnTo>
                <a:lnTo>
                  <a:pt x="997925" y="4066360"/>
                </a:lnTo>
                <a:cubicBezTo>
                  <a:pt x="1002738" y="4056514"/>
                  <a:pt x="1009918" y="4041943"/>
                  <a:pt x="1020346" y="4020972"/>
                </a:cubicBezTo>
                <a:close/>
                <a:moveTo>
                  <a:pt x="4465127" y="4017279"/>
                </a:moveTo>
                <a:lnTo>
                  <a:pt x="4493241" y="4034750"/>
                </a:lnTo>
                <a:lnTo>
                  <a:pt x="4512420" y="4046662"/>
                </a:lnTo>
                <a:lnTo>
                  <a:pt x="4509604" y="4045160"/>
                </a:lnTo>
                <a:lnTo>
                  <a:pt x="4490764" y="4035642"/>
                </a:lnTo>
                <a:lnTo>
                  <a:pt x="4475844" y="4027414"/>
                </a:lnTo>
                <a:close/>
                <a:moveTo>
                  <a:pt x="4576190" y="4015062"/>
                </a:moveTo>
                <a:lnTo>
                  <a:pt x="4585804" y="4019760"/>
                </a:lnTo>
                <a:cubicBezTo>
                  <a:pt x="4649442" y="4048229"/>
                  <a:pt x="4813389" y="4141315"/>
                  <a:pt x="4815638" y="4126401"/>
                </a:cubicBezTo>
                <a:lnTo>
                  <a:pt x="4809779" y="4118242"/>
                </a:lnTo>
                <a:lnTo>
                  <a:pt x="4823634" y="4124141"/>
                </a:lnTo>
                <a:cubicBezTo>
                  <a:pt x="4833497" y="4128347"/>
                  <a:pt x="4844473" y="4133037"/>
                  <a:pt x="4856738" y="4138293"/>
                </a:cubicBezTo>
                <a:cubicBezTo>
                  <a:pt x="4860971" y="4144643"/>
                  <a:pt x="4873932" y="4154368"/>
                  <a:pt x="4875984" y="4159874"/>
                </a:cubicBezTo>
                <a:cubicBezTo>
                  <a:pt x="4876667" y="4161709"/>
                  <a:pt x="4876139" y="4163076"/>
                  <a:pt x="4873671" y="4163693"/>
                </a:cubicBezTo>
                <a:lnTo>
                  <a:pt x="4871587" y="4163308"/>
                </a:lnTo>
                <a:lnTo>
                  <a:pt x="4856833" y="4155350"/>
                </a:lnTo>
                <a:cubicBezTo>
                  <a:pt x="4823239" y="4139233"/>
                  <a:pt x="4789614" y="4125898"/>
                  <a:pt x="4780538" y="4121360"/>
                </a:cubicBezTo>
                <a:lnTo>
                  <a:pt x="4593066" y="4024601"/>
                </a:lnTo>
                <a:close/>
                <a:moveTo>
                  <a:pt x="994447" y="4014870"/>
                </a:moveTo>
                <a:lnTo>
                  <a:pt x="945400" y="4119972"/>
                </a:lnTo>
                <a:cubicBezTo>
                  <a:pt x="937261" y="4137065"/>
                  <a:pt x="929740" y="4154538"/>
                  <a:pt x="920000" y="4170772"/>
                </a:cubicBezTo>
                <a:lnTo>
                  <a:pt x="873428" y="4240630"/>
                </a:lnTo>
                <a:lnTo>
                  <a:pt x="880967" y="4214225"/>
                </a:lnTo>
                <a:lnTo>
                  <a:pt x="881974" y="4211569"/>
                </a:lnTo>
                <a:lnTo>
                  <a:pt x="886133" y="4204638"/>
                </a:lnTo>
                <a:lnTo>
                  <a:pt x="892562" y="4185351"/>
                </a:lnTo>
                <a:lnTo>
                  <a:pt x="893328" y="4184441"/>
                </a:lnTo>
                <a:lnTo>
                  <a:pt x="900943" y="4171344"/>
                </a:lnTo>
                <a:lnTo>
                  <a:pt x="911584" y="4158102"/>
                </a:lnTo>
                <a:cubicBezTo>
                  <a:pt x="917743" y="4151402"/>
                  <a:pt x="923885" y="4144693"/>
                  <a:pt x="928466" y="4136905"/>
                </a:cubicBezTo>
                <a:lnTo>
                  <a:pt x="945886" y="4102065"/>
                </a:lnTo>
                <a:lnTo>
                  <a:pt x="956378" y="4086608"/>
                </a:lnTo>
                <a:cubicBezTo>
                  <a:pt x="961059" y="4079072"/>
                  <a:pt x="965861" y="4070584"/>
                  <a:pt x="970800" y="4060705"/>
                </a:cubicBezTo>
                <a:cubicBezTo>
                  <a:pt x="977925" y="4046456"/>
                  <a:pt x="983448" y="4035102"/>
                  <a:pt x="987735" y="4026029"/>
                </a:cubicBezTo>
                <a:lnTo>
                  <a:pt x="990740" y="4019401"/>
                </a:lnTo>
                <a:close/>
                <a:moveTo>
                  <a:pt x="940077" y="4013860"/>
                </a:moveTo>
                <a:lnTo>
                  <a:pt x="922462" y="4054959"/>
                </a:lnTo>
                <a:lnTo>
                  <a:pt x="917548" y="4064997"/>
                </a:lnTo>
                <a:lnTo>
                  <a:pt x="891677" y="4110271"/>
                </a:lnTo>
                <a:lnTo>
                  <a:pt x="894600" y="4103038"/>
                </a:lnTo>
                <a:lnTo>
                  <a:pt x="900830" y="4089831"/>
                </a:lnTo>
                <a:lnTo>
                  <a:pt x="903066" y="4086105"/>
                </a:lnTo>
                <a:cubicBezTo>
                  <a:pt x="909196" y="4075072"/>
                  <a:pt x="914355" y="4063527"/>
                  <a:pt x="920000" y="4052238"/>
                </a:cubicBezTo>
                <a:lnTo>
                  <a:pt x="923543" y="4041686"/>
                </a:lnTo>
                <a:lnTo>
                  <a:pt x="928301" y="4031600"/>
                </a:lnTo>
                <a:close/>
                <a:moveTo>
                  <a:pt x="912939" y="4011271"/>
                </a:moveTo>
                <a:lnTo>
                  <a:pt x="914404" y="4012694"/>
                </a:lnTo>
                <a:cubicBezTo>
                  <a:pt x="913993" y="4017873"/>
                  <a:pt x="905354" y="4029015"/>
                  <a:pt x="903066" y="4035305"/>
                </a:cubicBezTo>
                <a:lnTo>
                  <a:pt x="900861" y="4041434"/>
                </a:lnTo>
                <a:lnTo>
                  <a:pt x="894685" y="4043802"/>
                </a:lnTo>
                <a:lnTo>
                  <a:pt x="892127" y="4045070"/>
                </a:lnTo>
                <a:lnTo>
                  <a:pt x="903066" y="4026838"/>
                </a:lnTo>
                <a:close/>
                <a:moveTo>
                  <a:pt x="879039" y="4007160"/>
                </a:moveTo>
                <a:lnTo>
                  <a:pt x="869200" y="4026838"/>
                </a:lnTo>
                <a:cubicBezTo>
                  <a:pt x="863027" y="4040726"/>
                  <a:pt x="857911" y="4055061"/>
                  <a:pt x="852266" y="4069172"/>
                </a:cubicBezTo>
                <a:lnTo>
                  <a:pt x="837751" y="4098202"/>
                </a:lnTo>
                <a:lnTo>
                  <a:pt x="818400" y="4119972"/>
                </a:lnTo>
                <a:lnTo>
                  <a:pt x="825083" y="4104327"/>
                </a:lnTo>
                <a:lnTo>
                  <a:pt x="835333" y="4086105"/>
                </a:lnTo>
                <a:cubicBezTo>
                  <a:pt x="839324" y="4078123"/>
                  <a:pt x="841900" y="4069566"/>
                  <a:pt x="844307" y="4060933"/>
                </a:cubicBezTo>
                <a:lnTo>
                  <a:pt x="844857" y="4059163"/>
                </a:lnTo>
                <a:lnTo>
                  <a:pt x="860733" y="4035305"/>
                </a:lnTo>
                <a:cubicBezTo>
                  <a:pt x="865915" y="4027903"/>
                  <a:pt x="870095" y="4018749"/>
                  <a:pt x="875124" y="4010730"/>
                </a:cubicBezTo>
                <a:close/>
                <a:moveTo>
                  <a:pt x="4947041" y="4000358"/>
                </a:moveTo>
                <a:lnTo>
                  <a:pt x="4948454" y="4000899"/>
                </a:lnTo>
                <a:lnTo>
                  <a:pt x="4955832" y="4004009"/>
                </a:lnTo>
                <a:cubicBezTo>
                  <a:pt x="4978467" y="4013283"/>
                  <a:pt x="5005650" y="4023848"/>
                  <a:pt x="5004803" y="4022271"/>
                </a:cubicBezTo>
                <a:lnTo>
                  <a:pt x="5002549" y="4020901"/>
                </a:lnTo>
                <a:lnTo>
                  <a:pt x="5005452" y="4021930"/>
                </a:lnTo>
                <a:cubicBezTo>
                  <a:pt x="5020217" y="4027043"/>
                  <a:pt x="5026469" y="4029153"/>
                  <a:pt x="5021073" y="4028658"/>
                </a:cubicBezTo>
                <a:cubicBezTo>
                  <a:pt x="5018375" y="4028411"/>
                  <a:pt x="5012765" y="4027513"/>
                  <a:pt x="5003851" y="4026013"/>
                </a:cubicBezTo>
                <a:lnTo>
                  <a:pt x="4978532" y="4021740"/>
                </a:lnTo>
                <a:lnTo>
                  <a:pt x="4962459" y="4010883"/>
                </a:lnTo>
                <a:close/>
                <a:moveTo>
                  <a:pt x="4931492" y="3989651"/>
                </a:moveTo>
                <a:lnTo>
                  <a:pt x="4932865" y="3990231"/>
                </a:lnTo>
                <a:lnTo>
                  <a:pt x="4956215" y="3998352"/>
                </a:lnTo>
                <a:lnTo>
                  <a:pt x="5000671" y="4019760"/>
                </a:lnTo>
                <a:lnTo>
                  <a:pt x="5002549" y="4020901"/>
                </a:lnTo>
                <a:lnTo>
                  <a:pt x="4977313" y="4011959"/>
                </a:lnTo>
                <a:lnTo>
                  <a:pt x="4948454" y="4000899"/>
                </a:lnTo>
                <a:lnTo>
                  <a:pt x="4946834" y="4000217"/>
                </a:lnTo>
                <a:lnTo>
                  <a:pt x="4943546" y="3997972"/>
                </a:lnTo>
                <a:close/>
                <a:moveTo>
                  <a:pt x="1002776" y="3989482"/>
                </a:moveTo>
                <a:lnTo>
                  <a:pt x="1001557" y="3994009"/>
                </a:lnTo>
                <a:cubicBezTo>
                  <a:pt x="1000749" y="3996430"/>
                  <a:pt x="999437" y="3999899"/>
                  <a:pt x="997256" y="4005030"/>
                </a:cubicBezTo>
                <a:lnTo>
                  <a:pt x="990740" y="4019401"/>
                </a:lnTo>
                <a:lnTo>
                  <a:pt x="981106" y="4031176"/>
                </a:lnTo>
                <a:lnTo>
                  <a:pt x="990882" y="4009235"/>
                </a:lnTo>
                <a:lnTo>
                  <a:pt x="1000260" y="3992410"/>
                </a:lnTo>
                <a:close/>
                <a:moveTo>
                  <a:pt x="860393" y="3985183"/>
                </a:moveTo>
                <a:lnTo>
                  <a:pt x="852549" y="4000826"/>
                </a:lnTo>
                <a:lnTo>
                  <a:pt x="852159" y="4001407"/>
                </a:lnTo>
                <a:lnTo>
                  <a:pt x="852282" y="4001359"/>
                </a:lnTo>
                <a:lnTo>
                  <a:pt x="846947" y="4011998"/>
                </a:lnTo>
                <a:cubicBezTo>
                  <a:pt x="828844" y="4047947"/>
                  <a:pt x="861776" y="3981596"/>
                  <a:pt x="841765" y="4027440"/>
                </a:cubicBezTo>
                <a:lnTo>
                  <a:pt x="829076" y="4055770"/>
                </a:lnTo>
                <a:lnTo>
                  <a:pt x="824210" y="4065101"/>
                </a:lnTo>
                <a:cubicBezTo>
                  <a:pt x="821219" y="4070510"/>
                  <a:pt x="818874" y="4074395"/>
                  <a:pt x="816967" y="4077287"/>
                </a:cubicBezTo>
                <a:lnTo>
                  <a:pt x="810028" y="4085821"/>
                </a:lnTo>
                <a:lnTo>
                  <a:pt x="818400" y="4060705"/>
                </a:lnTo>
                <a:cubicBezTo>
                  <a:pt x="836285" y="4017783"/>
                  <a:pt x="840509" y="4015748"/>
                  <a:pt x="853059" y="3995744"/>
                </a:cubicBezTo>
                <a:lnTo>
                  <a:pt x="857843" y="3987395"/>
                </a:lnTo>
                <a:lnTo>
                  <a:pt x="859675" y="3985563"/>
                </a:lnTo>
                <a:close/>
                <a:moveTo>
                  <a:pt x="4433152" y="3984732"/>
                </a:moveTo>
                <a:lnTo>
                  <a:pt x="4433243" y="3984775"/>
                </a:lnTo>
                <a:lnTo>
                  <a:pt x="4440231" y="3989545"/>
                </a:lnTo>
                <a:cubicBezTo>
                  <a:pt x="4446422" y="3993972"/>
                  <a:pt x="4454571" y="4000004"/>
                  <a:pt x="4458804" y="4002826"/>
                </a:cubicBezTo>
                <a:cubicBezTo>
                  <a:pt x="4469306" y="4009827"/>
                  <a:pt x="4481534" y="4013820"/>
                  <a:pt x="4492671" y="4019760"/>
                </a:cubicBezTo>
                <a:lnTo>
                  <a:pt x="4516644" y="4032836"/>
                </a:lnTo>
                <a:lnTo>
                  <a:pt x="4535004" y="4045160"/>
                </a:lnTo>
                <a:cubicBezTo>
                  <a:pt x="4560501" y="4062158"/>
                  <a:pt x="4582810" y="4076434"/>
                  <a:pt x="4602610" y="4088542"/>
                </a:cubicBezTo>
                <a:lnTo>
                  <a:pt x="4638304" y="4109175"/>
                </a:lnTo>
                <a:lnTo>
                  <a:pt x="4629921" y="4104515"/>
                </a:lnTo>
                <a:cubicBezTo>
                  <a:pt x="4612925" y="4095055"/>
                  <a:pt x="4592898" y="4083908"/>
                  <a:pt x="4568871" y="4070560"/>
                </a:cubicBezTo>
                <a:lnTo>
                  <a:pt x="4453113" y="4005447"/>
                </a:lnTo>
                <a:lnTo>
                  <a:pt x="4433404" y="3985893"/>
                </a:lnTo>
                <a:close/>
                <a:moveTo>
                  <a:pt x="4907909" y="3984030"/>
                </a:moveTo>
                <a:lnTo>
                  <a:pt x="4916457" y="3987304"/>
                </a:lnTo>
                <a:lnTo>
                  <a:pt x="4918004" y="3987533"/>
                </a:lnTo>
                <a:lnTo>
                  <a:pt x="4932938" y="3994360"/>
                </a:lnTo>
                <a:lnTo>
                  <a:pt x="4946834" y="4000217"/>
                </a:lnTo>
                <a:lnTo>
                  <a:pt x="4947041" y="4000358"/>
                </a:lnTo>
                <a:lnTo>
                  <a:pt x="4938757" y="3997183"/>
                </a:lnTo>
                <a:close/>
                <a:moveTo>
                  <a:pt x="4922135" y="3983198"/>
                </a:moveTo>
                <a:cubicBezTo>
                  <a:pt x="4922810" y="3983587"/>
                  <a:pt x="4925304" y="3985356"/>
                  <a:pt x="4931424" y="3989604"/>
                </a:cubicBezTo>
                <a:lnTo>
                  <a:pt x="4931492" y="3989651"/>
                </a:lnTo>
                <a:lnTo>
                  <a:pt x="4924559" y="3986726"/>
                </a:lnTo>
                <a:lnTo>
                  <a:pt x="4923764" y="3985074"/>
                </a:lnTo>
                <a:cubicBezTo>
                  <a:pt x="4922604" y="3983801"/>
                  <a:pt x="4921460" y="3982809"/>
                  <a:pt x="4922135" y="3983198"/>
                </a:cubicBezTo>
                <a:close/>
                <a:moveTo>
                  <a:pt x="985408" y="3981271"/>
                </a:moveTo>
                <a:lnTo>
                  <a:pt x="969297" y="4017526"/>
                </a:lnTo>
                <a:lnTo>
                  <a:pt x="964471" y="4031030"/>
                </a:lnTo>
                <a:lnTo>
                  <a:pt x="928583" y="4102806"/>
                </a:lnTo>
                <a:lnTo>
                  <a:pt x="928745" y="4101209"/>
                </a:lnTo>
                <a:cubicBezTo>
                  <a:pt x="930118" y="4092516"/>
                  <a:pt x="931397" y="4085844"/>
                  <a:pt x="903066" y="4153838"/>
                </a:cubicBezTo>
                <a:lnTo>
                  <a:pt x="903064" y="4153844"/>
                </a:lnTo>
                <a:lnTo>
                  <a:pt x="894600" y="4170772"/>
                </a:lnTo>
                <a:lnTo>
                  <a:pt x="843800" y="4255438"/>
                </a:lnTo>
                <a:cubicBezTo>
                  <a:pt x="838155" y="4275194"/>
                  <a:pt x="817678" y="4296328"/>
                  <a:pt x="826866" y="4314705"/>
                </a:cubicBezTo>
                <a:lnTo>
                  <a:pt x="828804" y="4315548"/>
                </a:lnTo>
                <a:lnTo>
                  <a:pt x="824904" y="4322373"/>
                </a:lnTo>
                <a:lnTo>
                  <a:pt x="822287" y="4321307"/>
                </a:lnTo>
                <a:cubicBezTo>
                  <a:pt x="819350" y="4316453"/>
                  <a:pt x="820517" y="4304122"/>
                  <a:pt x="818400" y="4297772"/>
                </a:cubicBezTo>
                <a:cubicBezTo>
                  <a:pt x="841019" y="4229909"/>
                  <a:pt x="833118" y="4249622"/>
                  <a:pt x="894600" y="4136905"/>
                </a:cubicBezTo>
                <a:cubicBezTo>
                  <a:pt x="904345" y="4119039"/>
                  <a:pt x="917800" y="4103437"/>
                  <a:pt x="928466" y="4086105"/>
                </a:cubicBezTo>
                <a:cubicBezTo>
                  <a:pt x="946018" y="4057583"/>
                  <a:pt x="959242" y="4033252"/>
                  <a:pt x="972049" y="4008109"/>
                </a:cubicBezTo>
                <a:close/>
                <a:moveTo>
                  <a:pt x="866147" y="3980583"/>
                </a:moveTo>
                <a:lnTo>
                  <a:pt x="864529" y="3982993"/>
                </a:lnTo>
                <a:lnTo>
                  <a:pt x="860393" y="3985183"/>
                </a:lnTo>
                <a:lnTo>
                  <a:pt x="860733" y="3984505"/>
                </a:lnTo>
                <a:close/>
                <a:moveTo>
                  <a:pt x="4895501" y="3978740"/>
                </a:moveTo>
                <a:lnTo>
                  <a:pt x="4907909" y="3984030"/>
                </a:lnTo>
                <a:lnTo>
                  <a:pt x="4904534" y="3982738"/>
                </a:lnTo>
                <a:close/>
                <a:moveTo>
                  <a:pt x="4890787" y="3976654"/>
                </a:moveTo>
                <a:lnTo>
                  <a:pt x="4895501" y="3978740"/>
                </a:lnTo>
                <a:lnTo>
                  <a:pt x="4892137" y="3977306"/>
                </a:lnTo>
                <a:close/>
                <a:moveTo>
                  <a:pt x="877666" y="3976038"/>
                </a:moveTo>
                <a:cubicBezTo>
                  <a:pt x="886591" y="3976038"/>
                  <a:pt x="872716" y="3993235"/>
                  <a:pt x="869200" y="4001438"/>
                </a:cubicBezTo>
                <a:cubicBezTo>
                  <a:pt x="864228" y="4013039"/>
                  <a:pt x="856954" y="4023586"/>
                  <a:pt x="852266" y="4035305"/>
                </a:cubicBezTo>
                <a:lnTo>
                  <a:pt x="844857" y="4059163"/>
                </a:lnTo>
                <a:lnTo>
                  <a:pt x="842737" y="4062348"/>
                </a:lnTo>
                <a:cubicBezTo>
                  <a:pt x="835391" y="4074661"/>
                  <a:pt x="835345" y="4078483"/>
                  <a:pt x="830583" y="4091453"/>
                </a:cubicBezTo>
                <a:lnTo>
                  <a:pt x="825083" y="4104327"/>
                </a:lnTo>
                <a:lnTo>
                  <a:pt x="790937" y="4165032"/>
                </a:lnTo>
                <a:lnTo>
                  <a:pt x="790820" y="4165224"/>
                </a:lnTo>
                <a:lnTo>
                  <a:pt x="790781" y="4165309"/>
                </a:lnTo>
                <a:lnTo>
                  <a:pt x="759133" y="4221572"/>
                </a:lnTo>
                <a:cubicBezTo>
                  <a:pt x="751873" y="4233672"/>
                  <a:pt x="741212" y="4243472"/>
                  <a:pt x="733733" y="4255438"/>
                </a:cubicBezTo>
                <a:lnTo>
                  <a:pt x="725267" y="4272371"/>
                </a:lnTo>
                <a:lnTo>
                  <a:pt x="749078" y="4220934"/>
                </a:lnTo>
                <a:lnTo>
                  <a:pt x="765200" y="4190969"/>
                </a:lnTo>
                <a:lnTo>
                  <a:pt x="767600" y="4187705"/>
                </a:lnTo>
                <a:lnTo>
                  <a:pt x="768649" y="4184557"/>
                </a:lnTo>
                <a:lnTo>
                  <a:pt x="776066" y="4170772"/>
                </a:lnTo>
                <a:cubicBezTo>
                  <a:pt x="785267" y="4151347"/>
                  <a:pt x="792459" y="4131020"/>
                  <a:pt x="801466" y="4111505"/>
                </a:cubicBezTo>
                <a:cubicBezTo>
                  <a:pt x="809400" y="4094315"/>
                  <a:pt x="819032" y="4077940"/>
                  <a:pt x="826866" y="4060705"/>
                </a:cubicBezTo>
                <a:lnTo>
                  <a:pt x="829076" y="4055770"/>
                </a:lnTo>
                <a:lnTo>
                  <a:pt x="835333" y="4043772"/>
                </a:lnTo>
                <a:cubicBezTo>
                  <a:pt x="853456" y="4007526"/>
                  <a:pt x="854694" y="4001294"/>
                  <a:pt x="853639" y="4000823"/>
                </a:cubicBezTo>
                <a:lnTo>
                  <a:pt x="852282" y="4001359"/>
                </a:lnTo>
                <a:lnTo>
                  <a:pt x="852549" y="4000826"/>
                </a:lnTo>
                <a:lnTo>
                  <a:pt x="858180" y="3992445"/>
                </a:lnTo>
                <a:lnTo>
                  <a:pt x="864529" y="3982993"/>
                </a:lnTo>
                <a:close/>
                <a:moveTo>
                  <a:pt x="988836" y="3974384"/>
                </a:moveTo>
                <a:lnTo>
                  <a:pt x="985408" y="3981271"/>
                </a:lnTo>
                <a:lnTo>
                  <a:pt x="987733" y="3976038"/>
                </a:lnTo>
                <a:close/>
                <a:moveTo>
                  <a:pt x="1017368" y="3967569"/>
                </a:moveTo>
                <a:lnTo>
                  <a:pt x="1011473" y="3979360"/>
                </a:lnTo>
                <a:lnTo>
                  <a:pt x="1002776" y="3989482"/>
                </a:lnTo>
                <a:lnTo>
                  <a:pt x="1002833" y="3989267"/>
                </a:lnTo>
                <a:lnTo>
                  <a:pt x="1004992" y="3984070"/>
                </a:lnTo>
                <a:close/>
                <a:moveTo>
                  <a:pt x="1117803" y="3967259"/>
                </a:moveTo>
                <a:cubicBezTo>
                  <a:pt x="1113164" y="3977022"/>
                  <a:pt x="1089263" y="4011982"/>
                  <a:pt x="1080866" y="4026838"/>
                </a:cubicBezTo>
                <a:lnTo>
                  <a:pt x="1069780" y="4046547"/>
                </a:lnTo>
                <a:lnTo>
                  <a:pt x="1059725" y="4056682"/>
                </a:lnTo>
                <a:lnTo>
                  <a:pt x="1057947" y="4058562"/>
                </a:lnTo>
                <a:lnTo>
                  <a:pt x="1072400" y="4035305"/>
                </a:lnTo>
                <a:cubicBezTo>
                  <a:pt x="1086414" y="4012667"/>
                  <a:pt x="1095908" y="3986400"/>
                  <a:pt x="1114733" y="3967572"/>
                </a:cubicBezTo>
                <a:cubicBezTo>
                  <a:pt x="1118755" y="3963550"/>
                  <a:pt x="1119349" y="3964005"/>
                  <a:pt x="1117803" y="3967259"/>
                </a:cubicBezTo>
                <a:close/>
                <a:moveTo>
                  <a:pt x="1036480" y="3960132"/>
                </a:moveTo>
                <a:lnTo>
                  <a:pt x="1030066" y="3967572"/>
                </a:lnTo>
                <a:lnTo>
                  <a:pt x="1028711" y="3972991"/>
                </a:lnTo>
                <a:lnTo>
                  <a:pt x="994447" y="4014870"/>
                </a:lnTo>
                <a:lnTo>
                  <a:pt x="1004666" y="3992972"/>
                </a:lnTo>
                <a:lnTo>
                  <a:pt x="1011473" y="3979360"/>
                </a:lnTo>
                <a:lnTo>
                  <a:pt x="1021600" y="3967572"/>
                </a:lnTo>
                <a:close/>
                <a:moveTo>
                  <a:pt x="4466259" y="3958721"/>
                </a:moveTo>
                <a:lnTo>
                  <a:pt x="4479858" y="3965600"/>
                </a:lnTo>
                <a:lnTo>
                  <a:pt x="4497165" y="3976442"/>
                </a:lnTo>
                <a:lnTo>
                  <a:pt x="4545983" y="4000299"/>
                </a:lnTo>
                <a:lnTo>
                  <a:pt x="4593066" y="4024601"/>
                </a:lnTo>
                <a:lnTo>
                  <a:pt x="4704338" y="4087493"/>
                </a:lnTo>
                <a:cubicBezTo>
                  <a:pt x="4823836" y="4150757"/>
                  <a:pt x="4781745" y="4115926"/>
                  <a:pt x="4811425" y="4139818"/>
                </a:cubicBezTo>
                <a:lnTo>
                  <a:pt x="4817900" y="4145012"/>
                </a:lnTo>
                <a:lnTo>
                  <a:pt x="4750215" y="4121204"/>
                </a:lnTo>
                <a:cubicBezTo>
                  <a:pt x="4706155" y="4104735"/>
                  <a:pt x="4670196" y="4089188"/>
                  <a:pt x="4638400" y="4073268"/>
                </a:cubicBezTo>
                <a:lnTo>
                  <a:pt x="4618916" y="4062752"/>
                </a:lnTo>
                <a:lnTo>
                  <a:pt x="4590509" y="4045865"/>
                </a:lnTo>
                <a:cubicBezTo>
                  <a:pt x="4560742" y="4026551"/>
                  <a:pt x="4530817" y="4004181"/>
                  <a:pt x="4467271" y="3960493"/>
                </a:cubicBezTo>
                <a:cubicBezTo>
                  <a:pt x="4463371" y="3957812"/>
                  <a:pt x="4463543" y="3957518"/>
                  <a:pt x="4466259" y="3958721"/>
                </a:cubicBezTo>
                <a:close/>
                <a:moveTo>
                  <a:pt x="4373825" y="3957423"/>
                </a:moveTo>
                <a:cubicBezTo>
                  <a:pt x="4383588" y="3962061"/>
                  <a:pt x="4418548" y="3985963"/>
                  <a:pt x="4433404" y="3994360"/>
                </a:cubicBezTo>
                <a:lnTo>
                  <a:pt x="4453113" y="4005447"/>
                </a:lnTo>
                <a:lnTo>
                  <a:pt x="4463248" y="4015502"/>
                </a:lnTo>
                <a:lnTo>
                  <a:pt x="4465127" y="4017279"/>
                </a:lnTo>
                <a:lnTo>
                  <a:pt x="4441871" y="4002826"/>
                </a:lnTo>
                <a:cubicBezTo>
                  <a:pt x="4419233" y="3988812"/>
                  <a:pt x="4392966" y="3979318"/>
                  <a:pt x="4374138" y="3960493"/>
                </a:cubicBezTo>
                <a:cubicBezTo>
                  <a:pt x="4370116" y="3956471"/>
                  <a:pt x="4370571" y="3955877"/>
                  <a:pt x="4373825" y="3957423"/>
                </a:cubicBezTo>
                <a:close/>
                <a:moveTo>
                  <a:pt x="1025280" y="3957019"/>
                </a:moveTo>
                <a:lnTo>
                  <a:pt x="1017368" y="3967569"/>
                </a:lnTo>
                <a:lnTo>
                  <a:pt x="1021600" y="3959105"/>
                </a:lnTo>
                <a:close/>
                <a:moveTo>
                  <a:pt x="1046284" y="3955229"/>
                </a:moveTo>
                <a:lnTo>
                  <a:pt x="1043995" y="3969914"/>
                </a:lnTo>
                <a:lnTo>
                  <a:pt x="1043559" y="3970647"/>
                </a:lnTo>
                <a:lnTo>
                  <a:pt x="1038533" y="3976038"/>
                </a:lnTo>
                <a:lnTo>
                  <a:pt x="1034817" y="3985329"/>
                </a:lnTo>
                <a:lnTo>
                  <a:pt x="1031209" y="3991388"/>
                </a:lnTo>
                <a:cubicBezTo>
                  <a:pt x="1021001" y="4005653"/>
                  <a:pt x="1009001" y="4019036"/>
                  <a:pt x="1004666" y="4026838"/>
                </a:cubicBezTo>
                <a:cubicBezTo>
                  <a:pt x="997285" y="4040124"/>
                  <a:pt x="993377" y="4055061"/>
                  <a:pt x="987733" y="4069172"/>
                </a:cubicBezTo>
                <a:cubicBezTo>
                  <a:pt x="975510" y="4099730"/>
                  <a:pt x="952421" y="4124798"/>
                  <a:pt x="936933" y="4153838"/>
                </a:cubicBezTo>
                <a:lnTo>
                  <a:pt x="920001" y="4196170"/>
                </a:lnTo>
                <a:lnTo>
                  <a:pt x="903066" y="4221572"/>
                </a:lnTo>
                <a:lnTo>
                  <a:pt x="890609" y="4247279"/>
                </a:lnTo>
                <a:lnTo>
                  <a:pt x="883979" y="4256527"/>
                </a:lnTo>
                <a:cubicBezTo>
                  <a:pt x="877677" y="4264114"/>
                  <a:pt x="880173" y="4256017"/>
                  <a:pt x="874885" y="4272093"/>
                </a:cubicBezTo>
                <a:lnTo>
                  <a:pt x="870691" y="4284792"/>
                </a:lnTo>
                <a:lnTo>
                  <a:pt x="862602" y="4289377"/>
                </a:lnTo>
                <a:lnTo>
                  <a:pt x="861692" y="4289740"/>
                </a:lnTo>
                <a:lnTo>
                  <a:pt x="860733" y="4289305"/>
                </a:lnTo>
                <a:cubicBezTo>
                  <a:pt x="869852" y="4277147"/>
                  <a:pt x="870285" y="4260257"/>
                  <a:pt x="877666" y="4246972"/>
                </a:cubicBezTo>
                <a:cubicBezTo>
                  <a:pt x="884519" y="4234637"/>
                  <a:pt x="895806" y="4225205"/>
                  <a:pt x="903066" y="4213105"/>
                </a:cubicBezTo>
                <a:cubicBezTo>
                  <a:pt x="929722" y="4168679"/>
                  <a:pt x="955226" y="4123532"/>
                  <a:pt x="979266" y="4077638"/>
                </a:cubicBezTo>
                <a:cubicBezTo>
                  <a:pt x="1024197" y="3991862"/>
                  <a:pt x="965953" y="4075635"/>
                  <a:pt x="1021600" y="4001438"/>
                </a:cubicBezTo>
                <a:lnTo>
                  <a:pt x="1028711" y="3972991"/>
                </a:lnTo>
                <a:lnTo>
                  <a:pt x="1041138" y="3957802"/>
                </a:lnTo>
                <a:close/>
                <a:moveTo>
                  <a:pt x="877666" y="3950638"/>
                </a:moveTo>
                <a:lnTo>
                  <a:pt x="878116" y="3951461"/>
                </a:lnTo>
                <a:lnTo>
                  <a:pt x="869200" y="3967572"/>
                </a:lnTo>
                <a:lnTo>
                  <a:pt x="857843" y="3987395"/>
                </a:lnTo>
                <a:lnTo>
                  <a:pt x="843800" y="4001438"/>
                </a:lnTo>
                <a:cubicBezTo>
                  <a:pt x="795036" y="4098964"/>
                  <a:pt x="865265" y="3960674"/>
                  <a:pt x="801466" y="4077638"/>
                </a:cubicBezTo>
                <a:cubicBezTo>
                  <a:pt x="792400" y="4094258"/>
                  <a:pt x="785132" y="4111818"/>
                  <a:pt x="776066" y="4128438"/>
                </a:cubicBezTo>
                <a:lnTo>
                  <a:pt x="755747" y="4162304"/>
                </a:lnTo>
                <a:lnTo>
                  <a:pt x="759133" y="4153838"/>
                </a:lnTo>
                <a:lnTo>
                  <a:pt x="766333" y="4136175"/>
                </a:lnTo>
                <a:lnTo>
                  <a:pt x="780432" y="4115682"/>
                </a:lnTo>
                <a:cubicBezTo>
                  <a:pt x="785276" y="4104513"/>
                  <a:pt x="784431" y="4094775"/>
                  <a:pt x="801466" y="4060705"/>
                </a:cubicBezTo>
                <a:lnTo>
                  <a:pt x="805351" y="4054231"/>
                </a:lnTo>
                <a:lnTo>
                  <a:pt x="807611" y="4053594"/>
                </a:lnTo>
                <a:cubicBezTo>
                  <a:pt x="811084" y="4052371"/>
                  <a:pt x="816763" y="4047046"/>
                  <a:pt x="835333" y="4009905"/>
                </a:cubicBezTo>
                <a:lnTo>
                  <a:pt x="842902" y="3988655"/>
                </a:lnTo>
                <a:lnTo>
                  <a:pt x="843255" y="3988000"/>
                </a:lnTo>
                <a:cubicBezTo>
                  <a:pt x="850960" y="3973446"/>
                  <a:pt x="852869" y="3969107"/>
                  <a:pt x="852867" y="3967932"/>
                </a:cubicBezTo>
                <a:lnTo>
                  <a:pt x="852191" y="3967740"/>
                </a:lnTo>
                <a:lnTo>
                  <a:pt x="852266" y="3967572"/>
                </a:lnTo>
                <a:cubicBezTo>
                  <a:pt x="858181" y="3959292"/>
                  <a:pt x="868564" y="3946088"/>
                  <a:pt x="877666" y="3950638"/>
                </a:cubicBezTo>
                <a:close/>
                <a:moveTo>
                  <a:pt x="1046320" y="3950136"/>
                </a:moveTo>
                <a:lnTo>
                  <a:pt x="1047000" y="3950638"/>
                </a:lnTo>
                <a:lnTo>
                  <a:pt x="1041138" y="3957802"/>
                </a:lnTo>
                <a:lnTo>
                  <a:pt x="1036480" y="3960132"/>
                </a:lnTo>
                <a:lnTo>
                  <a:pt x="1041710" y="3954065"/>
                </a:lnTo>
                <a:close/>
                <a:moveTo>
                  <a:pt x="4834025" y="3949143"/>
                </a:moveTo>
                <a:lnTo>
                  <a:pt x="4834501" y="3949360"/>
                </a:lnTo>
                <a:lnTo>
                  <a:pt x="4839804" y="3952026"/>
                </a:lnTo>
                <a:lnTo>
                  <a:pt x="4890787" y="3976654"/>
                </a:lnTo>
                <a:lnTo>
                  <a:pt x="4885864" y="3974475"/>
                </a:lnTo>
                <a:cubicBezTo>
                  <a:pt x="4878366" y="3971012"/>
                  <a:pt x="4869518" y="3966797"/>
                  <a:pt x="4859094" y="3961690"/>
                </a:cubicBezTo>
                <a:close/>
                <a:moveTo>
                  <a:pt x="4438594" y="3936577"/>
                </a:moveTo>
                <a:lnTo>
                  <a:pt x="4440737" y="3937758"/>
                </a:lnTo>
                <a:cubicBezTo>
                  <a:pt x="4463736" y="3950901"/>
                  <a:pt x="4494169" y="3968801"/>
                  <a:pt x="4509604" y="3977426"/>
                </a:cubicBezTo>
                <a:lnTo>
                  <a:pt x="4576190" y="4015062"/>
                </a:lnTo>
                <a:lnTo>
                  <a:pt x="4545983" y="4000299"/>
                </a:lnTo>
                <a:lnTo>
                  <a:pt x="4518071" y="3985893"/>
                </a:lnTo>
                <a:cubicBezTo>
                  <a:pt x="4509650" y="3981569"/>
                  <a:pt x="4493050" y="3972538"/>
                  <a:pt x="4480505" y="3965928"/>
                </a:cubicBezTo>
                <a:lnTo>
                  <a:pt x="4479858" y="3965600"/>
                </a:lnTo>
                <a:lnTo>
                  <a:pt x="4454005" y="3949406"/>
                </a:lnTo>
                <a:close/>
                <a:moveTo>
                  <a:pt x="1030066" y="3933705"/>
                </a:moveTo>
                <a:cubicBezTo>
                  <a:pt x="1037492" y="3928755"/>
                  <a:pt x="1024422" y="3950638"/>
                  <a:pt x="1021600" y="3959105"/>
                </a:cubicBezTo>
                <a:cubicBezTo>
                  <a:pt x="1011773" y="3973845"/>
                  <a:pt x="1007247" y="3980440"/>
                  <a:pt x="1005095" y="3983823"/>
                </a:cubicBezTo>
                <a:lnTo>
                  <a:pt x="1004992" y="3984070"/>
                </a:lnTo>
                <a:lnTo>
                  <a:pt x="1004666" y="3984505"/>
                </a:lnTo>
                <a:lnTo>
                  <a:pt x="1000260" y="3992410"/>
                </a:lnTo>
                <a:lnTo>
                  <a:pt x="989955" y="4004404"/>
                </a:lnTo>
                <a:cubicBezTo>
                  <a:pt x="979406" y="4016682"/>
                  <a:pt x="969529" y="4029382"/>
                  <a:pt x="962333" y="4043772"/>
                </a:cubicBezTo>
                <a:lnTo>
                  <a:pt x="953850" y="4060738"/>
                </a:lnTo>
                <a:lnTo>
                  <a:pt x="953866" y="4060705"/>
                </a:lnTo>
                <a:lnTo>
                  <a:pt x="964471" y="4031030"/>
                </a:lnTo>
                <a:lnTo>
                  <a:pt x="970800" y="4018372"/>
                </a:lnTo>
                <a:cubicBezTo>
                  <a:pt x="980001" y="4000992"/>
                  <a:pt x="1013917" y="3944471"/>
                  <a:pt x="1030066" y="3933705"/>
                </a:cubicBezTo>
                <a:close/>
                <a:moveTo>
                  <a:pt x="1004162" y="3932654"/>
                </a:moveTo>
                <a:lnTo>
                  <a:pt x="993550" y="3951442"/>
                </a:lnTo>
                <a:cubicBezTo>
                  <a:pt x="985967" y="3962463"/>
                  <a:pt x="977856" y="3973216"/>
                  <a:pt x="970800" y="3984505"/>
                </a:cubicBezTo>
                <a:cubicBezTo>
                  <a:pt x="960766" y="4000559"/>
                  <a:pt x="953867" y="4018372"/>
                  <a:pt x="945400" y="4035305"/>
                </a:cubicBezTo>
                <a:lnTo>
                  <a:pt x="894600" y="4136905"/>
                </a:lnTo>
                <a:cubicBezTo>
                  <a:pt x="879881" y="4166343"/>
                  <a:pt x="860129" y="4192996"/>
                  <a:pt x="843800" y="4221572"/>
                </a:cubicBezTo>
                <a:cubicBezTo>
                  <a:pt x="834499" y="4237848"/>
                  <a:pt x="826339" y="4262555"/>
                  <a:pt x="811017" y="4277832"/>
                </a:cubicBezTo>
                <a:lnTo>
                  <a:pt x="808104" y="4279687"/>
                </a:lnTo>
                <a:lnTo>
                  <a:pt x="809933" y="4272372"/>
                </a:lnTo>
                <a:lnTo>
                  <a:pt x="818178" y="4255882"/>
                </a:lnTo>
                <a:lnTo>
                  <a:pt x="816935" y="4259188"/>
                </a:lnTo>
                <a:cubicBezTo>
                  <a:pt x="810791" y="4274801"/>
                  <a:pt x="805021" y="4288378"/>
                  <a:pt x="830753" y="4232858"/>
                </a:cubicBezTo>
                <a:lnTo>
                  <a:pt x="833593" y="4226715"/>
                </a:lnTo>
                <a:lnTo>
                  <a:pt x="843800" y="4213105"/>
                </a:lnTo>
                <a:cubicBezTo>
                  <a:pt x="855923" y="4196942"/>
                  <a:pt x="864251" y="4178532"/>
                  <a:pt x="871735" y="4159610"/>
                </a:cubicBezTo>
                <a:lnTo>
                  <a:pt x="890254" y="4113790"/>
                </a:lnTo>
                <a:lnTo>
                  <a:pt x="903066" y="4094572"/>
                </a:lnTo>
                <a:lnTo>
                  <a:pt x="917548" y="4064997"/>
                </a:lnTo>
                <a:lnTo>
                  <a:pt x="920000" y="4060705"/>
                </a:lnTo>
                <a:lnTo>
                  <a:pt x="922462" y="4054959"/>
                </a:lnTo>
                <a:lnTo>
                  <a:pt x="928056" y="4043536"/>
                </a:lnTo>
                <a:lnTo>
                  <a:pt x="953617" y="3993459"/>
                </a:lnTo>
                <a:lnTo>
                  <a:pt x="970800" y="3967572"/>
                </a:lnTo>
                <a:cubicBezTo>
                  <a:pt x="977429" y="3960115"/>
                  <a:pt x="983550" y="3951762"/>
                  <a:pt x="990245" y="3944159"/>
                </a:cubicBezTo>
                <a:close/>
                <a:moveTo>
                  <a:pt x="811029" y="3931513"/>
                </a:moveTo>
                <a:lnTo>
                  <a:pt x="809820" y="3935403"/>
                </a:lnTo>
                <a:cubicBezTo>
                  <a:pt x="808954" y="3938059"/>
                  <a:pt x="808851" y="3938034"/>
                  <a:pt x="809933" y="3933705"/>
                </a:cubicBezTo>
                <a:lnTo>
                  <a:pt x="809933" y="3933704"/>
                </a:lnTo>
                <a:close/>
                <a:moveTo>
                  <a:pt x="992688" y="3925365"/>
                </a:moveTo>
                <a:lnTo>
                  <a:pt x="984484" y="3941445"/>
                </a:lnTo>
                <a:cubicBezTo>
                  <a:pt x="971531" y="3964611"/>
                  <a:pt x="956839" y="3988018"/>
                  <a:pt x="953866" y="3992972"/>
                </a:cubicBezTo>
                <a:lnTo>
                  <a:pt x="953617" y="3993459"/>
                </a:lnTo>
                <a:lnTo>
                  <a:pt x="940077" y="4013860"/>
                </a:lnTo>
                <a:lnTo>
                  <a:pt x="945400" y="4001438"/>
                </a:lnTo>
                <a:cubicBezTo>
                  <a:pt x="952648" y="3984527"/>
                  <a:pt x="962361" y="3968898"/>
                  <a:pt x="972815" y="3953670"/>
                </a:cubicBezTo>
                <a:close/>
                <a:moveTo>
                  <a:pt x="1013133" y="3925238"/>
                </a:moveTo>
                <a:cubicBezTo>
                  <a:pt x="1021115" y="3921247"/>
                  <a:pt x="1008657" y="3942656"/>
                  <a:pt x="1004666" y="3950638"/>
                </a:cubicBezTo>
                <a:lnTo>
                  <a:pt x="988836" y="3974384"/>
                </a:lnTo>
                <a:lnTo>
                  <a:pt x="991436" y="3969160"/>
                </a:lnTo>
                <a:cubicBezTo>
                  <a:pt x="998121" y="3955557"/>
                  <a:pt x="1005190" y="3941125"/>
                  <a:pt x="1013133" y="3925238"/>
                </a:cubicBezTo>
                <a:close/>
                <a:moveTo>
                  <a:pt x="812352" y="3924028"/>
                </a:moveTo>
                <a:lnTo>
                  <a:pt x="809933" y="3933704"/>
                </a:lnTo>
                <a:lnTo>
                  <a:pt x="801466" y="3950638"/>
                </a:lnTo>
                <a:cubicBezTo>
                  <a:pt x="797726" y="3958741"/>
                  <a:pt x="785017" y="3980029"/>
                  <a:pt x="793000" y="3976038"/>
                </a:cubicBezTo>
                <a:lnTo>
                  <a:pt x="801289" y="3967383"/>
                </a:lnTo>
                <a:lnTo>
                  <a:pt x="801466" y="3967572"/>
                </a:lnTo>
                <a:cubicBezTo>
                  <a:pt x="788845" y="3992815"/>
                  <a:pt x="786307" y="4002266"/>
                  <a:pt x="783959" y="4012322"/>
                </a:cubicBezTo>
                <a:lnTo>
                  <a:pt x="779988" y="4027461"/>
                </a:lnTo>
                <a:lnTo>
                  <a:pt x="776066" y="4035305"/>
                </a:lnTo>
                <a:cubicBezTo>
                  <a:pt x="771017" y="4044140"/>
                  <a:pt x="759133" y="4070881"/>
                  <a:pt x="759133" y="4060705"/>
                </a:cubicBezTo>
                <a:cubicBezTo>
                  <a:pt x="759133" y="4045507"/>
                  <a:pt x="771260" y="4032790"/>
                  <a:pt x="776066" y="4018372"/>
                </a:cubicBezTo>
                <a:cubicBezTo>
                  <a:pt x="792234" y="3969868"/>
                  <a:pt x="774968" y="3995169"/>
                  <a:pt x="801466" y="3942172"/>
                </a:cubicBezTo>
                <a:close/>
                <a:moveTo>
                  <a:pt x="4682863" y="3923588"/>
                </a:moveTo>
                <a:lnTo>
                  <a:pt x="4686932" y="3925703"/>
                </a:lnTo>
                <a:lnTo>
                  <a:pt x="4693095" y="3925656"/>
                </a:lnTo>
                <a:lnTo>
                  <a:pt x="4698922" y="3926834"/>
                </a:lnTo>
                <a:lnTo>
                  <a:pt x="4697171" y="3925792"/>
                </a:lnTo>
                <a:lnTo>
                  <a:pt x="4695628" y="3925637"/>
                </a:lnTo>
                <a:lnTo>
                  <a:pt x="4693095" y="3925656"/>
                </a:lnTo>
                <a:close/>
                <a:moveTo>
                  <a:pt x="4787877" y="3919988"/>
                </a:moveTo>
                <a:lnTo>
                  <a:pt x="4809817" y="3931481"/>
                </a:lnTo>
                <a:lnTo>
                  <a:pt x="4827166" y="3937303"/>
                </a:lnTo>
                <a:lnTo>
                  <a:pt x="4831111" y="3937929"/>
                </a:lnTo>
                <a:lnTo>
                  <a:pt x="4796265" y="3920987"/>
                </a:lnTo>
                <a:close/>
                <a:moveTo>
                  <a:pt x="4772404" y="3918145"/>
                </a:moveTo>
                <a:lnTo>
                  <a:pt x="4790285" y="3927133"/>
                </a:lnTo>
                <a:lnTo>
                  <a:pt x="4792556" y="3927264"/>
                </a:lnTo>
                <a:lnTo>
                  <a:pt x="4776499" y="3918632"/>
                </a:lnTo>
                <a:close/>
                <a:moveTo>
                  <a:pt x="4870376" y="3917768"/>
                </a:moveTo>
                <a:lnTo>
                  <a:pt x="4880084" y="3921771"/>
                </a:lnTo>
                <a:lnTo>
                  <a:pt x="4890604" y="3926626"/>
                </a:lnTo>
                <a:cubicBezTo>
                  <a:pt x="4894284" y="3928466"/>
                  <a:pt x="4899689" y="3930514"/>
                  <a:pt x="4905498" y="3932665"/>
                </a:cubicBezTo>
                <a:lnTo>
                  <a:pt x="4910165" y="3934460"/>
                </a:lnTo>
                <a:lnTo>
                  <a:pt x="4911233" y="3934611"/>
                </a:lnTo>
                <a:lnTo>
                  <a:pt x="4880084" y="3921771"/>
                </a:lnTo>
                <a:lnTo>
                  <a:pt x="4871510" y="3917813"/>
                </a:lnTo>
                <a:close/>
                <a:moveTo>
                  <a:pt x="5032159" y="3916930"/>
                </a:moveTo>
                <a:cubicBezTo>
                  <a:pt x="5041069" y="3917443"/>
                  <a:pt x="5058304" y="3920435"/>
                  <a:pt x="5071376" y="3922187"/>
                </a:cubicBezTo>
                <a:lnTo>
                  <a:pt x="5072921" y="3922315"/>
                </a:lnTo>
                <a:lnTo>
                  <a:pt x="5055517" y="3922681"/>
                </a:lnTo>
                <a:cubicBezTo>
                  <a:pt x="5047751" y="3920542"/>
                  <a:pt x="5039746" y="3917367"/>
                  <a:pt x="5032159" y="3916930"/>
                </a:cubicBezTo>
                <a:close/>
                <a:moveTo>
                  <a:pt x="5077431" y="3915705"/>
                </a:moveTo>
                <a:lnTo>
                  <a:pt x="5078237" y="3915771"/>
                </a:lnTo>
                <a:lnTo>
                  <a:pt x="5085619" y="3920009"/>
                </a:lnTo>
                <a:cubicBezTo>
                  <a:pt x="5089488" y="3922231"/>
                  <a:pt x="5089196" y="3923214"/>
                  <a:pt x="5086302" y="3923422"/>
                </a:cubicBezTo>
                <a:lnTo>
                  <a:pt x="5072921" y="3922315"/>
                </a:lnTo>
                <a:lnTo>
                  <a:pt x="5077446" y="3922220"/>
                </a:lnTo>
                <a:cubicBezTo>
                  <a:pt x="5079395" y="3921132"/>
                  <a:pt x="5079752" y="3919659"/>
                  <a:pt x="5079115" y="3917945"/>
                </a:cubicBezTo>
                <a:close/>
                <a:moveTo>
                  <a:pt x="4943800" y="3914522"/>
                </a:moveTo>
                <a:lnTo>
                  <a:pt x="4997257" y="3917601"/>
                </a:lnTo>
                <a:lnTo>
                  <a:pt x="5016606" y="3917229"/>
                </a:lnTo>
                <a:lnTo>
                  <a:pt x="5022078" y="3921322"/>
                </a:lnTo>
                <a:cubicBezTo>
                  <a:pt x="5028366" y="3926024"/>
                  <a:pt x="5032564" y="3930735"/>
                  <a:pt x="5028409" y="3935486"/>
                </a:cubicBezTo>
                <a:cubicBezTo>
                  <a:pt x="5027492" y="3936534"/>
                  <a:pt x="5022324" y="3936348"/>
                  <a:pt x="5014976" y="3935456"/>
                </a:cubicBezTo>
                <a:lnTo>
                  <a:pt x="4988547" y="3931208"/>
                </a:lnTo>
                <a:lnTo>
                  <a:pt x="4991295" y="3927985"/>
                </a:lnTo>
                <a:cubicBezTo>
                  <a:pt x="4988638" y="3918162"/>
                  <a:pt x="4972201" y="3920838"/>
                  <a:pt x="4962354" y="3918272"/>
                </a:cubicBezTo>
                <a:close/>
                <a:moveTo>
                  <a:pt x="4943796" y="3914521"/>
                </a:moveTo>
                <a:lnTo>
                  <a:pt x="4943798" y="3914521"/>
                </a:lnTo>
                <a:lnTo>
                  <a:pt x="4943800" y="3914522"/>
                </a:lnTo>
                <a:close/>
                <a:moveTo>
                  <a:pt x="4728796" y="3912949"/>
                </a:moveTo>
                <a:lnTo>
                  <a:pt x="4732413" y="3914972"/>
                </a:lnTo>
                <a:lnTo>
                  <a:pt x="4771496" y="3926050"/>
                </a:lnTo>
                <a:lnTo>
                  <a:pt x="4785244" y="3926843"/>
                </a:lnTo>
                <a:lnTo>
                  <a:pt x="4764036" y="3917148"/>
                </a:lnTo>
                <a:close/>
                <a:moveTo>
                  <a:pt x="5010296" y="3912510"/>
                </a:moveTo>
                <a:lnTo>
                  <a:pt x="5032159" y="3916930"/>
                </a:lnTo>
                <a:lnTo>
                  <a:pt x="5016606" y="3917229"/>
                </a:lnTo>
                <a:close/>
                <a:moveTo>
                  <a:pt x="4542580" y="3911971"/>
                </a:moveTo>
                <a:lnTo>
                  <a:pt x="4554202" y="3919073"/>
                </a:lnTo>
                <a:lnTo>
                  <a:pt x="4559655" y="3919461"/>
                </a:lnTo>
                <a:lnTo>
                  <a:pt x="4580910" y="3920322"/>
                </a:lnTo>
                <a:lnTo>
                  <a:pt x="4584795" y="3921424"/>
                </a:lnTo>
                <a:lnTo>
                  <a:pt x="4582927" y="3920399"/>
                </a:lnTo>
                <a:lnTo>
                  <a:pt x="4581384" y="3920342"/>
                </a:lnTo>
                <a:lnTo>
                  <a:pt x="4580910" y="3920322"/>
                </a:lnTo>
                <a:lnTo>
                  <a:pt x="4557659" y="3913733"/>
                </a:lnTo>
                <a:close/>
                <a:moveTo>
                  <a:pt x="4604376" y="3911838"/>
                </a:moveTo>
                <a:lnTo>
                  <a:pt x="4609770" y="3914921"/>
                </a:lnTo>
                <a:lnTo>
                  <a:pt x="4628549" y="3920244"/>
                </a:lnTo>
                <a:lnTo>
                  <a:pt x="4629539" y="3920783"/>
                </a:lnTo>
                <a:lnTo>
                  <a:pt x="4627058" y="3924800"/>
                </a:lnTo>
                <a:lnTo>
                  <a:pt x="4634328" y="3928954"/>
                </a:lnTo>
                <a:lnTo>
                  <a:pt x="4639624" y="3929305"/>
                </a:lnTo>
                <a:cubicBezTo>
                  <a:pt x="4641165" y="3929020"/>
                  <a:pt x="4641543" y="3928190"/>
                  <a:pt x="4640059" y="3926524"/>
                </a:cubicBezTo>
                <a:lnTo>
                  <a:pt x="4629539" y="3920783"/>
                </a:lnTo>
                <a:lnTo>
                  <a:pt x="4629676" y="3920563"/>
                </a:lnTo>
                <a:lnTo>
                  <a:pt x="4633314" y="3921142"/>
                </a:lnTo>
                <a:lnTo>
                  <a:pt x="4632800" y="3920903"/>
                </a:lnTo>
                <a:lnTo>
                  <a:pt x="4624920" y="3917167"/>
                </a:lnTo>
                <a:lnTo>
                  <a:pt x="4629676" y="3920563"/>
                </a:lnTo>
                <a:lnTo>
                  <a:pt x="4628549" y="3920244"/>
                </a:lnTo>
                <a:lnTo>
                  <a:pt x="4621836" y="3916580"/>
                </a:lnTo>
                <a:close/>
                <a:moveTo>
                  <a:pt x="4549304" y="3909964"/>
                </a:moveTo>
                <a:lnTo>
                  <a:pt x="4539739" y="3910110"/>
                </a:lnTo>
                <a:lnTo>
                  <a:pt x="4539434" y="3910048"/>
                </a:lnTo>
                <a:lnTo>
                  <a:pt x="4539540" y="3910113"/>
                </a:lnTo>
                <a:lnTo>
                  <a:pt x="4539739" y="3910110"/>
                </a:lnTo>
                <a:lnTo>
                  <a:pt x="4578429" y="3917930"/>
                </a:lnTo>
                <a:lnTo>
                  <a:pt x="4566106" y="3911167"/>
                </a:lnTo>
                <a:close/>
                <a:moveTo>
                  <a:pt x="5069974" y="3907328"/>
                </a:moveTo>
                <a:lnTo>
                  <a:pt x="5083407" y="3911836"/>
                </a:lnTo>
                <a:cubicBezTo>
                  <a:pt x="5086925" y="3914583"/>
                  <a:pt x="5086453" y="3915857"/>
                  <a:pt x="5083490" y="3916202"/>
                </a:cubicBezTo>
                <a:lnTo>
                  <a:pt x="5078237" y="3915771"/>
                </a:lnTo>
                <a:lnTo>
                  <a:pt x="5076908" y="3915007"/>
                </a:lnTo>
                <a:lnTo>
                  <a:pt x="5074816" y="3912223"/>
                </a:lnTo>
                <a:close/>
                <a:moveTo>
                  <a:pt x="5075993" y="3906045"/>
                </a:moveTo>
                <a:lnTo>
                  <a:pt x="5099754" y="3907414"/>
                </a:lnTo>
                <a:lnTo>
                  <a:pt x="5117296" y="3909618"/>
                </a:lnTo>
                <a:lnTo>
                  <a:pt x="5118310" y="3911165"/>
                </a:lnTo>
                <a:cubicBezTo>
                  <a:pt x="5121349" y="3922397"/>
                  <a:pt x="5095042" y="3911612"/>
                  <a:pt x="5083407" y="3911836"/>
                </a:cubicBezTo>
                <a:close/>
                <a:moveTo>
                  <a:pt x="4760802" y="3905806"/>
                </a:moveTo>
                <a:lnTo>
                  <a:pt x="4772384" y="3911873"/>
                </a:lnTo>
                <a:lnTo>
                  <a:pt x="4779189" y="3912686"/>
                </a:lnTo>
                <a:lnTo>
                  <a:pt x="4766379" y="3906458"/>
                </a:lnTo>
                <a:close/>
                <a:moveTo>
                  <a:pt x="5064113" y="3905361"/>
                </a:moveTo>
                <a:lnTo>
                  <a:pt x="5068265" y="3905600"/>
                </a:lnTo>
                <a:lnTo>
                  <a:pt x="5069974" y="3907328"/>
                </a:lnTo>
                <a:close/>
                <a:moveTo>
                  <a:pt x="4743940" y="3903836"/>
                </a:moveTo>
                <a:lnTo>
                  <a:pt x="4756054" y="3909925"/>
                </a:lnTo>
                <a:lnTo>
                  <a:pt x="4756107" y="3909929"/>
                </a:lnTo>
                <a:lnTo>
                  <a:pt x="4761507" y="3910574"/>
                </a:lnTo>
                <a:lnTo>
                  <a:pt x="4750371" y="3904587"/>
                </a:lnTo>
                <a:close/>
                <a:moveTo>
                  <a:pt x="5054469" y="3902124"/>
                </a:moveTo>
                <a:lnTo>
                  <a:pt x="5064113" y="3905361"/>
                </a:lnTo>
                <a:lnTo>
                  <a:pt x="5059659" y="3905104"/>
                </a:lnTo>
                <a:close/>
                <a:moveTo>
                  <a:pt x="4668697" y="3901783"/>
                </a:moveTo>
                <a:lnTo>
                  <a:pt x="4675371" y="3905226"/>
                </a:lnTo>
                <a:lnTo>
                  <a:pt x="4679068" y="3905510"/>
                </a:lnTo>
                <a:lnTo>
                  <a:pt x="4692301" y="3907594"/>
                </a:lnTo>
                <a:lnTo>
                  <a:pt x="4689313" y="3906087"/>
                </a:lnTo>
                <a:close/>
                <a:moveTo>
                  <a:pt x="4586319" y="3901520"/>
                </a:moveTo>
                <a:lnTo>
                  <a:pt x="4593089" y="3905388"/>
                </a:lnTo>
                <a:lnTo>
                  <a:pt x="4604679" y="3907506"/>
                </a:lnTo>
                <a:lnTo>
                  <a:pt x="4594064" y="3902254"/>
                </a:lnTo>
                <a:close/>
                <a:moveTo>
                  <a:pt x="4751250" y="3900803"/>
                </a:moveTo>
                <a:lnTo>
                  <a:pt x="4759497" y="3905122"/>
                </a:lnTo>
                <a:lnTo>
                  <a:pt x="4765304" y="3905965"/>
                </a:lnTo>
                <a:lnTo>
                  <a:pt x="4765386" y="3905975"/>
                </a:lnTo>
                <a:lnTo>
                  <a:pt x="4755459" y="3901149"/>
                </a:lnTo>
                <a:close/>
                <a:moveTo>
                  <a:pt x="4609412" y="3900429"/>
                </a:moveTo>
                <a:lnTo>
                  <a:pt x="4611204" y="3901226"/>
                </a:lnTo>
                <a:lnTo>
                  <a:pt x="4619987" y="3907307"/>
                </a:lnTo>
                <a:lnTo>
                  <a:pt x="4620937" y="3907553"/>
                </a:lnTo>
                <a:lnTo>
                  <a:pt x="4631125" y="3910664"/>
                </a:lnTo>
                <a:lnTo>
                  <a:pt x="4625877" y="3909401"/>
                </a:lnTo>
                <a:lnTo>
                  <a:pt x="4621183" y="3908135"/>
                </a:lnTo>
                <a:lnTo>
                  <a:pt x="4641114" y="3921934"/>
                </a:lnTo>
                <a:lnTo>
                  <a:pt x="4641894" y="3922508"/>
                </a:lnTo>
                <a:lnTo>
                  <a:pt x="4660064" y="3925401"/>
                </a:lnTo>
                <a:lnTo>
                  <a:pt x="4662546" y="3925455"/>
                </a:lnTo>
                <a:lnTo>
                  <a:pt x="4646374" y="3914996"/>
                </a:lnTo>
                <a:lnTo>
                  <a:pt x="4637507" y="3912612"/>
                </a:lnTo>
                <a:lnTo>
                  <a:pt x="4631125" y="3910664"/>
                </a:lnTo>
                <a:lnTo>
                  <a:pt x="4636215" y="3911889"/>
                </a:lnTo>
                <a:cubicBezTo>
                  <a:pt x="4638203" y="3912169"/>
                  <a:pt x="4638373" y="3911750"/>
                  <a:pt x="4635637" y="3910179"/>
                </a:cubicBezTo>
                <a:cubicBezTo>
                  <a:pt x="4628416" y="3906033"/>
                  <a:pt x="4620940" y="3903179"/>
                  <a:pt x="4613305" y="3901132"/>
                </a:cubicBezTo>
                <a:close/>
                <a:moveTo>
                  <a:pt x="4826974" y="3899829"/>
                </a:moveTo>
                <a:lnTo>
                  <a:pt x="4827358" y="3900034"/>
                </a:lnTo>
                <a:lnTo>
                  <a:pt x="4868280" y="3916904"/>
                </a:lnTo>
                <a:lnTo>
                  <a:pt x="4866953" y="3915710"/>
                </a:lnTo>
                <a:lnTo>
                  <a:pt x="4850009" y="3907890"/>
                </a:lnTo>
                <a:lnTo>
                  <a:pt x="4845052" y="3906151"/>
                </a:lnTo>
                <a:cubicBezTo>
                  <a:pt x="4842163" y="3904825"/>
                  <a:pt x="4836188" y="3902753"/>
                  <a:pt x="4828788" y="3900382"/>
                </a:cubicBezTo>
                <a:close/>
                <a:moveTo>
                  <a:pt x="4733419" y="3898547"/>
                </a:moveTo>
                <a:lnTo>
                  <a:pt x="4741229" y="3902473"/>
                </a:lnTo>
                <a:lnTo>
                  <a:pt x="4748362" y="3903507"/>
                </a:lnTo>
                <a:lnTo>
                  <a:pt x="4741701" y="3899927"/>
                </a:lnTo>
                <a:close/>
                <a:moveTo>
                  <a:pt x="4436764" y="3896443"/>
                </a:moveTo>
                <a:lnTo>
                  <a:pt x="4442090" y="3899445"/>
                </a:lnTo>
                <a:lnTo>
                  <a:pt x="4443646" y="3899416"/>
                </a:lnTo>
                <a:lnTo>
                  <a:pt x="4444621" y="3899428"/>
                </a:lnTo>
                <a:lnTo>
                  <a:pt x="4440294" y="3896856"/>
                </a:lnTo>
                <a:close/>
                <a:moveTo>
                  <a:pt x="4698043" y="3895751"/>
                </a:moveTo>
                <a:lnTo>
                  <a:pt x="4723517" y="3909997"/>
                </a:lnTo>
                <a:lnTo>
                  <a:pt x="4729972" y="3910987"/>
                </a:lnTo>
                <a:cubicBezTo>
                  <a:pt x="4733641" y="3911091"/>
                  <a:pt x="4730142" y="3908878"/>
                  <a:pt x="4740437" y="3908939"/>
                </a:cubicBezTo>
                <a:lnTo>
                  <a:pt x="4746984" y="3909353"/>
                </a:lnTo>
                <a:lnTo>
                  <a:pt x="4731819" y="3902420"/>
                </a:lnTo>
                <a:lnTo>
                  <a:pt x="4729961" y="3902203"/>
                </a:lnTo>
                <a:close/>
                <a:moveTo>
                  <a:pt x="4575272" y="3895208"/>
                </a:moveTo>
                <a:lnTo>
                  <a:pt x="4582610" y="3899401"/>
                </a:lnTo>
                <a:lnTo>
                  <a:pt x="4591530" y="3901001"/>
                </a:lnTo>
                <a:lnTo>
                  <a:pt x="4581225" y="3895902"/>
                </a:lnTo>
                <a:close/>
                <a:moveTo>
                  <a:pt x="4510561" y="3892403"/>
                </a:moveTo>
                <a:lnTo>
                  <a:pt x="4520203" y="3898295"/>
                </a:lnTo>
                <a:lnTo>
                  <a:pt x="4541504" y="3902172"/>
                </a:lnTo>
                <a:lnTo>
                  <a:pt x="4552046" y="3903449"/>
                </a:lnTo>
                <a:lnTo>
                  <a:pt x="4541777" y="3897813"/>
                </a:lnTo>
                <a:lnTo>
                  <a:pt x="4526507" y="3895847"/>
                </a:lnTo>
                <a:lnTo>
                  <a:pt x="4540637" y="3897187"/>
                </a:lnTo>
                <a:lnTo>
                  <a:pt x="4537744" y="3895599"/>
                </a:lnTo>
                <a:close/>
                <a:moveTo>
                  <a:pt x="4622302" y="3892096"/>
                </a:moveTo>
                <a:lnTo>
                  <a:pt x="4642734" y="3902720"/>
                </a:lnTo>
                <a:lnTo>
                  <a:pt x="4660714" y="3904101"/>
                </a:lnTo>
                <a:lnTo>
                  <a:pt x="4650395" y="3897961"/>
                </a:lnTo>
                <a:close/>
                <a:moveTo>
                  <a:pt x="4778471" y="3889998"/>
                </a:moveTo>
                <a:lnTo>
                  <a:pt x="4827642" y="3913290"/>
                </a:lnTo>
                <a:lnTo>
                  <a:pt x="4829590" y="3913842"/>
                </a:lnTo>
                <a:lnTo>
                  <a:pt x="4828552" y="3913721"/>
                </a:lnTo>
                <a:lnTo>
                  <a:pt x="4830506" y="3914646"/>
                </a:lnTo>
                <a:lnTo>
                  <a:pt x="4831949" y="3914618"/>
                </a:lnTo>
                <a:lnTo>
                  <a:pt x="4831572" y="3914404"/>
                </a:lnTo>
                <a:lnTo>
                  <a:pt x="4829590" y="3913842"/>
                </a:lnTo>
                <a:lnTo>
                  <a:pt x="4830842" y="3913988"/>
                </a:lnTo>
                <a:lnTo>
                  <a:pt x="4792076" y="3891915"/>
                </a:lnTo>
                <a:close/>
                <a:moveTo>
                  <a:pt x="4805054" y="3888136"/>
                </a:moveTo>
                <a:lnTo>
                  <a:pt x="4815527" y="3893723"/>
                </a:lnTo>
                <a:lnTo>
                  <a:pt x="4819855" y="3893972"/>
                </a:lnTo>
                <a:lnTo>
                  <a:pt x="4808164" y="3888576"/>
                </a:lnTo>
                <a:close/>
                <a:moveTo>
                  <a:pt x="4636161" y="3885926"/>
                </a:moveTo>
                <a:lnTo>
                  <a:pt x="4639322" y="3887978"/>
                </a:lnTo>
                <a:lnTo>
                  <a:pt x="4638210" y="3887554"/>
                </a:lnTo>
                <a:lnTo>
                  <a:pt x="4639097" y="3888521"/>
                </a:lnTo>
                <a:lnTo>
                  <a:pt x="4640984" y="3889056"/>
                </a:lnTo>
                <a:lnTo>
                  <a:pt x="4639322" y="3887978"/>
                </a:lnTo>
                <a:lnTo>
                  <a:pt x="4644223" y="3889846"/>
                </a:lnTo>
                <a:lnTo>
                  <a:pt x="4644860" y="3890154"/>
                </a:lnTo>
                <a:lnTo>
                  <a:pt x="4674230" y="3898479"/>
                </a:lnTo>
                <a:lnTo>
                  <a:pt x="4652829" y="3887685"/>
                </a:lnTo>
                <a:lnTo>
                  <a:pt x="4651659" y="3887507"/>
                </a:lnTo>
                <a:cubicBezTo>
                  <a:pt x="4645876" y="3886723"/>
                  <a:pt x="4641668" y="3886261"/>
                  <a:pt x="4638488" y="3885992"/>
                </a:cubicBezTo>
                <a:close/>
                <a:moveTo>
                  <a:pt x="4844764" y="3882781"/>
                </a:moveTo>
                <a:lnTo>
                  <a:pt x="4850872" y="3886215"/>
                </a:lnTo>
                <a:lnTo>
                  <a:pt x="4851629" y="3886407"/>
                </a:lnTo>
                <a:lnTo>
                  <a:pt x="4845926" y="3882973"/>
                </a:lnTo>
                <a:close/>
                <a:moveTo>
                  <a:pt x="4759947" y="3881223"/>
                </a:moveTo>
                <a:lnTo>
                  <a:pt x="4762957" y="3882649"/>
                </a:lnTo>
                <a:lnTo>
                  <a:pt x="4768614" y="3882975"/>
                </a:lnTo>
                <a:cubicBezTo>
                  <a:pt x="4769598" y="3883136"/>
                  <a:pt x="4774146" y="3884334"/>
                  <a:pt x="4780594" y="3886122"/>
                </a:cubicBezTo>
                <a:lnTo>
                  <a:pt x="4783223" y="3886875"/>
                </a:lnTo>
                <a:lnTo>
                  <a:pt x="4778943" y="3884438"/>
                </a:lnTo>
                <a:lnTo>
                  <a:pt x="4768614" y="3882975"/>
                </a:lnTo>
                <a:close/>
                <a:moveTo>
                  <a:pt x="4597795" y="3879352"/>
                </a:moveTo>
                <a:lnTo>
                  <a:pt x="4600622" y="3880822"/>
                </a:lnTo>
                <a:lnTo>
                  <a:pt x="4614410" y="3883862"/>
                </a:lnTo>
                <a:cubicBezTo>
                  <a:pt x="4621942" y="3885399"/>
                  <a:pt x="4624782" y="3885662"/>
                  <a:pt x="4627329" y="3885676"/>
                </a:cubicBezTo>
                <a:lnTo>
                  <a:pt x="4629253" y="3885731"/>
                </a:lnTo>
                <a:lnTo>
                  <a:pt x="4630793" y="3886167"/>
                </a:lnTo>
                <a:lnTo>
                  <a:pt x="4630153" y="3885756"/>
                </a:lnTo>
                <a:lnTo>
                  <a:pt x="4629253" y="3885731"/>
                </a:lnTo>
                <a:lnTo>
                  <a:pt x="4629004" y="3885660"/>
                </a:lnTo>
                <a:close/>
                <a:moveTo>
                  <a:pt x="4709782" y="3879081"/>
                </a:moveTo>
                <a:lnTo>
                  <a:pt x="4732501" y="3890982"/>
                </a:lnTo>
                <a:lnTo>
                  <a:pt x="4735922" y="3891820"/>
                </a:lnTo>
                <a:lnTo>
                  <a:pt x="4736950" y="3892027"/>
                </a:lnTo>
                <a:lnTo>
                  <a:pt x="4716287" y="3879960"/>
                </a:lnTo>
                <a:lnTo>
                  <a:pt x="4715155" y="3879895"/>
                </a:lnTo>
                <a:close/>
                <a:moveTo>
                  <a:pt x="4665616" y="3877683"/>
                </a:moveTo>
                <a:lnTo>
                  <a:pt x="4677637" y="3884353"/>
                </a:lnTo>
                <a:lnTo>
                  <a:pt x="4712313" y="3894182"/>
                </a:lnTo>
                <a:lnTo>
                  <a:pt x="4712779" y="3894962"/>
                </a:lnTo>
                <a:cubicBezTo>
                  <a:pt x="4713953" y="3896298"/>
                  <a:pt x="4716455" y="3897626"/>
                  <a:pt x="4723978" y="3899331"/>
                </a:cubicBezTo>
                <a:lnTo>
                  <a:pt x="4725810" y="3899673"/>
                </a:lnTo>
                <a:lnTo>
                  <a:pt x="4716227" y="3895292"/>
                </a:lnTo>
                <a:lnTo>
                  <a:pt x="4712313" y="3894182"/>
                </a:lnTo>
                <a:lnTo>
                  <a:pt x="4711754" y="3893247"/>
                </a:lnTo>
                <a:lnTo>
                  <a:pt x="4690107" y="3883351"/>
                </a:lnTo>
                <a:lnTo>
                  <a:pt x="4686293" y="3882258"/>
                </a:lnTo>
                <a:close/>
                <a:moveTo>
                  <a:pt x="4862485" y="3876749"/>
                </a:moveTo>
                <a:lnTo>
                  <a:pt x="4880725" y="3886320"/>
                </a:lnTo>
                <a:lnTo>
                  <a:pt x="4883682" y="3886918"/>
                </a:lnTo>
                <a:lnTo>
                  <a:pt x="4881550" y="3886753"/>
                </a:lnTo>
                <a:lnTo>
                  <a:pt x="4922347" y="3908161"/>
                </a:lnTo>
                <a:lnTo>
                  <a:pt x="4920072" y="3908710"/>
                </a:lnTo>
                <a:lnTo>
                  <a:pt x="4925241" y="3910770"/>
                </a:lnTo>
                <a:lnTo>
                  <a:pt x="4928625" y="3911454"/>
                </a:lnTo>
                <a:lnTo>
                  <a:pt x="4922347" y="3908161"/>
                </a:lnTo>
                <a:lnTo>
                  <a:pt x="4922599" y="3908100"/>
                </a:lnTo>
                <a:cubicBezTo>
                  <a:pt x="4923802" y="3906307"/>
                  <a:pt x="4920701" y="3903121"/>
                  <a:pt x="4915006" y="3899154"/>
                </a:cubicBezTo>
                <a:lnTo>
                  <a:pt x="4899726" y="3890161"/>
                </a:lnTo>
                <a:lnTo>
                  <a:pt x="4883682" y="3886918"/>
                </a:lnTo>
                <a:lnTo>
                  <a:pt x="4888493" y="3887289"/>
                </a:lnTo>
                <a:lnTo>
                  <a:pt x="4896502" y="3888263"/>
                </a:lnTo>
                <a:lnTo>
                  <a:pt x="4891844" y="3885521"/>
                </a:lnTo>
                <a:lnTo>
                  <a:pt x="4884434" y="3881712"/>
                </a:lnTo>
                <a:close/>
                <a:moveTo>
                  <a:pt x="4689594" y="3876024"/>
                </a:moveTo>
                <a:lnTo>
                  <a:pt x="4705218" y="3884300"/>
                </a:lnTo>
                <a:lnTo>
                  <a:pt x="4718835" y="3887635"/>
                </a:lnTo>
                <a:lnTo>
                  <a:pt x="4700233" y="3877635"/>
                </a:lnTo>
                <a:close/>
                <a:moveTo>
                  <a:pt x="830289" y="3874715"/>
                </a:moveTo>
                <a:lnTo>
                  <a:pt x="826866" y="3882905"/>
                </a:lnTo>
                <a:cubicBezTo>
                  <a:pt x="825209" y="3887048"/>
                  <a:pt x="823051" y="3893377"/>
                  <a:pt x="820815" y="3900269"/>
                </a:cubicBezTo>
                <a:lnTo>
                  <a:pt x="814433" y="3920561"/>
                </a:lnTo>
                <a:lnTo>
                  <a:pt x="812352" y="3924028"/>
                </a:lnTo>
                <a:lnTo>
                  <a:pt x="818400" y="3899838"/>
                </a:lnTo>
                <a:cubicBezTo>
                  <a:pt x="821458" y="3891685"/>
                  <a:pt x="824622" y="3884866"/>
                  <a:pt x="827901" y="3878720"/>
                </a:cubicBezTo>
                <a:close/>
                <a:moveTo>
                  <a:pt x="852266" y="3874438"/>
                </a:moveTo>
                <a:lnTo>
                  <a:pt x="840362" y="3906182"/>
                </a:lnTo>
                <a:lnTo>
                  <a:pt x="826866" y="3933705"/>
                </a:lnTo>
                <a:cubicBezTo>
                  <a:pt x="819387" y="3945671"/>
                  <a:pt x="815577" y="3967572"/>
                  <a:pt x="801466" y="3967572"/>
                </a:cubicBezTo>
                <a:lnTo>
                  <a:pt x="802068" y="3966568"/>
                </a:lnTo>
                <a:lnTo>
                  <a:pt x="807358" y="3961045"/>
                </a:lnTo>
                <a:cubicBezTo>
                  <a:pt x="811105" y="3954803"/>
                  <a:pt x="814299" y="3947914"/>
                  <a:pt x="818400" y="3942172"/>
                </a:cubicBezTo>
                <a:cubicBezTo>
                  <a:pt x="844859" y="3905130"/>
                  <a:pt x="829918" y="3924721"/>
                  <a:pt x="852266" y="3874438"/>
                </a:cubicBezTo>
                <a:close/>
                <a:moveTo>
                  <a:pt x="4478100" y="3872566"/>
                </a:moveTo>
                <a:lnTo>
                  <a:pt x="4494140" y="3882368"/>
                </a:lnTo>
                <a:lnTo>
                  <a:pt x="4505740" y="3883923"/>
                </a:lnTo>
                <a:cubicBezTo>
                  <a:pt x="4518552" y="3888223"/>
                  <a:pt x="4525397" y="3890658"/>
                  <a:pt x="4529509" y="3892056"/>
                </a:cubicBezTo>
                <a:lnTo>
                  <a:pt x="4532878" y="3892928"/>
                </a:lnTo>
                <a:lnTo>
                  <a:pt x="4521638" y="3886759"/>
                </a:lnTo>
                <a:lnTo>
                  <a:pt x="4519360" y="3886258"/>
                </a:lnTo>
                <a:cubicBezTo>
                  <a:pt x="4489349" y="3878884"/>
                  <a:pt x="4500334" y="3877162"/>
                  <a:pt x="4481365" y="3873144"/>
                </a:cubicBezTo>
                <a:close/>
                <a:moveTo>
                  <a:pt x="837895" y="3872268"/>
                </a:moveTo>
                <a:lnTo>
                  <a:pt x="835043" y="3883486"/>
                </a:lnTo>
                <a:lnTo>
                  <a:pt x="811029" y="3931513"/>
                </a:lnTo>
                <a:lnTo>
                  <a:pt x="814290" y="3921014"/>
                </a:lnTo>
                <a:lnTo>
                  <a:pt x="814433" y="3920561"/>
                </a:lnTo>
                <a:lnTo>
                  <a:pt x="826866" y="3899838"/>
                </a:lnTo>
                <a:close/>
                <a:moveTo>
                  <a:pt x="4544356" y="3871516"/>
                </a:moveTo>
                <a:lnTo>
                  <a:pt x="4604814" y="3898386"/>
                </a:lnTo>
                <a:lnTo>
                  <a:pt x="4606607" y="3898658"/>
                </a:lnTo>
                <a:lnTo>
                  <a:pt x="4624579" y="3900901"/>
                </a:lnTo>
                <a:lnTo>
                  <a:pt x="4604096" y="3887655"/>
                </a:lnTo>
                <a:lnTo>
                  <a:pt x="4565161" y="3876619"/>
                </a:lnTo>
                <a:close/>
                <a:moveTo>
                  <a:pt x="4981734" y="3870936"/>
                </a:moveTo>
                <a:lnTo>
                  <a:pt x="4984153" y="3870977"/>
                </a:lnTo>
                <a:cubicBezTo>
                  <a:pt x="4992239" y="3871265"/>
                  <a:pt x="4998949" y="3871721"/>
                  <a:pt x="4992558" y="3871467"/>
                </a:cubicBezTo>
                <a:close/>
                <a:moveTo>
                  <a:pt x="4981706" y="3870934"/>
                </a:moveTo>
                <a:lnTo>
                  <a:pt x="4981734" y="3870936"/>
                </a:lnTo>
                <a:lnTo>
                  <a:pt x="4981709" y="3870936"/>
                </a:lnTo>
                <a:close/>
                <a:moveTo>
                  <a:pt x="4973092" y="3870790"/>
                </a:moveTo>
                <a:lnTo>
                  <a:pt x="4981709" y="3870936"/>
                </a:lnTo>
                <a:lnTo>
                  <a:pt x="4994375" y="3874526"/>
                </a:lnTo>
                <a:cubicBezTo>
                  <a:pt x="5009600" y="3877602"/>
                  <a:pt x="5036609" y="3878584"/>
                  <a:pt x="5057957" y="3882389"/>
                </a:cubicBezTo>
                <a:lnTo>
                  <a:pt x="5065123" y="3884265"/>
                </a:lnTo>
                <a:lnTo>
                  <a:pt x="5052353" y="3883470"/>
                </a:lnTo>
                <a:cubicBezTo>
                  <a:pt x="5039190" y="3882000"/>
                  <a:pt x="5021797" y="3879311"/>
                  <a:pt x="5012932" y="3878276"/>
                </a:cubicBezTo>
                <a:lnTo>
                  <a:pt x="4992782" y="3875811"/>
                </a:lnTo>
                <a:lnTo>
                  <a:pt x="4984609" y="3873531"/>
                </a:lnTo>
                <a:close/>
                <a:moveTo>
                  <a:pt x="4390876" y="3870038"/>
                </a:moveTo>
                <a:lnTo>
                  <a:pt x="4399689" y="3875172"/>
                </a:lnTo>
                <a:lnTo>
                  <a:pt x="4409243" y="3878033"/>
                </a:lnTo>
                <a:lnTo>
                  <a:pt x="4404281" y="3877847"/>
                </a:lnTo>
                <a:lnTo>
                  <a:pt x="4419726" y="3886843"/>
                </a:lnTo>
                <a:lnTo>
                  <a:pt x="4419941" y="3886964"/>
                </a:lnTo>
                <a:lnTo>
                  <a:pt x="4425231" y="3887311"/>
                </a:lnTo>
                <a:lnTo>
                  <a:pt x="4413003" y="3879159"/>
                </a:lnTo>
                <a:lnTo>
                  <a:pt x="4409243" y="3878033"/>
                </a:lnTo>
                <a:lnTo>
                  <a:pt x="4411438" y="3878115"/>
                </a:lnTo>
                <a:lnTo>
                  <a:pt x="4400881" y="3871077"/>
                </a:lnTo>
                <a:lnTo>
                  <a:pt x="4395619" y="3870243"/>
                </a:lnTo>
                <a:close/>
                <a:moveTo>
                  <a:pt x="4526834" y="3867243"/>
                </a:moveTo>
                <a:lnTo>
                  <a:pt x="4526538" y="3867360"/>
                </a:lnTo>
                <a:lnTo>
                  <a:pt x="4568923" y="3891579"/>
                </a:lnTo>
                <a:lnTo>
                  <a:pt x="4575650" y="3893144"/>
                </a:lnTo>
                <a:lnTo>
                  <a:pt x="4574348" y="3892500"/>
                </a:lnTo>
                <a:cubicBezTo>
                  <a:pt x="4562167" y="3886312"/>
                  <a:pt x="4549210" y="3879539"/>
                  <a:pt x="4536141" y="3872397"/>
                </a:cubicBezTo>
                <a:lnTo>
                  <a:pt x="4528309" y="3867602"/>
                </a:lnTo>
                <a:close/>
                <a:moveTo>
                  <a:pt x="4685258" y="3866236"/>
                </a:moveTo>
                <a:lnTo>
                  <a:pt x="4688288" y="3867823"/>
                </a:lnTo>
                <a:lnTo>
                  <a:pt x="4698185" y="3869388"/>
                </a:lnTo>
                <a:lnTo>
                  <a:pt x="4696587" y="3868456"/>
                </a:lnTo>
                <a:lnTo>
                  <a:pt x="4694387" y="3867972"/>
                </a:lnTo>
                <a:close/>
                <a:moveTo>
                  <a:pt x="4815325" y="3866227"/>
                </a:moveTo>
                <a:lnTo>
                  <a:pt x="4834410" y="3876959"/>
                </a:lnTo>
                <a:lnTo>
                  <a:pt x="4836711" y="3877424"/>
                </a:lnTo>
                <a:lnTo>
                  <a:pt x="4819736" y="3867201"/>
                </a:lnTo>
                <a:close/>
                <a:moveTo>
                  <a:pt x="4843473" y="3866136"/>
                </a:moveTo>
                <a:lnTo>
                  <a:pt x="4847631" y="3868530"/>
                </a:lnTo>
                <a:lnTo>
                  <a:pt x="4867198" y="3873964"/>
                </a:lnTo>
                <a:lnTo>
                  <a:pt x="4871475" y="3875048"/>
                </a:lnTo>
                <a:lnTo>
                  <a:pt x="4863360" y="3870876"/>
                </a:lnTo>
                <a:lnTo>
                  <a:pt x="4859078" y="3868698"/>
                </a:lnTo>
                <a:close/>
                <a:moveTo>
                  <a:pt x="4601906" y="3864524"/>
                </a:moveTo>
                <a:lnTo>
                  <a:pt x="4608487" y="3868564"/>
                </a:lnTo>
                <a:lnTo>
                  <a:pt x="4615435" y="3872910"/>
                </a:lnTo>
                <a:lnTo>
                  <a:pt x="4616042" y="3872932"/>
                </a:lnTo>
                <a:cubicBezTo>
                  <a:pt x="4616964" y="3872711"/>
                  <a:pt x="4616820" y="3872268"/>
                  <a:pt x="4616587" y="3871842"/>
                </a:cubicBezTo>
                <a:lnTo>
                  <a:pt x="4616591" y="3871554"/>
                </a:lnTo>
                <a:lnTo>
                  <a:pt x="4623968" y="3872708"/>
                </a:lnTo>
                <a:lnTo>
                  <a:pt x="4621376" y="3871333"/>
                </a:lnTo>
                <a:lnTo>
                  <a:pt x="4616600" y="3870851"/>
                </a:lnTo>
                <a:lnTo>
                  <a:pt x="4616591" y="3871554"/>
                </a:lnTo>
                <a:lnTo>
                  <a:pt x="4616409" y="3871526"/>
                </a:lnTo>
                <a:close/>
                <a:moveTo>
                  <a:pt x="4377958" y="3862514"/>
                </a:moveTo>
                <a:lnTo>
                  <a:pt x="4387933" y="3868324"/>
                </a:lnTo>
                <a:lnTo>
                  <a:pt x="4393950" y="3869135"/>
                </a:lnTo>
                <a:lnTo>
                  <a:pt x="4399582" y="3870211"/>
                </a:lnTo>
                <a:lnTo>
                  <a:pt x="4390038" y="3863849"/>
                </a:lnTo>
                <a:lnTo>
                  <a:pt x="4386226" y="3863629"/>
                </a:lnTo>
                <a:close/>
                <a:moveTo>
                  <a:pt x="4663946" y="3862438"/>
                </a:moveTo>
                <a:lnTo>
                  <a:pt x="4668557" y="3864880"/>
                </a:lnTo>
                <a:lnTo>
                  <a:pt x="4676942" y="3866028"/>
                </a:lnTo>
                <a:lnTo>
                  <a:pt x="4682056" y="3866837"/>
                </a:lnTo>
                <a:lnTo>
                  <a:pt x="4679070" y="3865059"/>
                </a:lnTo>
                <a:lnTo>
                  <a:pt x="4670430" y="3863416"/>
                </a:lnTo>
                <a:close/>
                <a:moveTo>
                  <a:pt x="4636600" y="3861623"/>
                </a:moveTo>
                <a:lnTo>
                  <a:pt x="4644198" y="3865799"/>
                </a:lnTo>
                <a:lnTo>
                  <a:pt x="4654441" y="3871483"/>
                </a:lnTo>
                <a:lnTo>
                  <a:pt x="4671760" y="3874964"/>
                </a:lnTo>
                <a:lnTo>
                  <a:pt x="4653373" y="3866559"/>
                </a:lnTo>
                <a:lnTo>
                  <a:pt x="4643397" y="3863403"/>
                </a:lnTo>
                <a:close/>
                <a:moveTo>
                  <a:pt x="4753607" y="3861568"/>
                </a:moveTo>
                <a:lnTo>
                  <a:pt x="4754162" y="3861862"/>
                </a:lnTo>
                <a:lnTo>
                  <a:pt x="4755518" y="3862052"/>
                </a:lnTo>
                <a:lnTo>
                  <a:pt x="4756732" y="3862360"/>
                </a:lnTo>
                <a:lnTo>
                  <a:pt x="4756383" y="3862174"/>
                </a:lnTo>
                <a:lnTo>
                  <a:pt x="4755518" y="3862052"/>
                </a:lnTo>
                <a:close/>
                <a:moveTo>
                  <a:pt x="4857738" y="3858225"/>
                </a:moveTo>
                <a:lnTo>
                  <a:pt x="4858468" y="3858643"/>
                </a:lnTo>
                <a:lnTo>
                  <a:pt x="4860900" y="3859135"/>
                </a:lnTo>
                <a:lnTo>
                  <a:pt x="4906013" y="3872117"/>
                </a:lnTo>
                <a:lnTo>
                  <a:pt x="4923999" y="3876574"/>
                </a:lnTo>
                <a:lnTo>
                  <a:pt x="4904912" y="3868781"/>
                </a:lnTo>
                <a:lnTo>
                  <a:pt x="4901682" y="3867378"/>
                </a:lnTo>
                <a:lnTo>
                  <a:pt x="4860900" y="3859135"/>
                </a:lnTo>
                <a:close/>
                <a:moveTo>
                  <a:pt x="5010007" y="3854507"/>
                </a:moveTo>
                <a:lnTo>
                  <a:pt x="5061969" y="3865010"/>
                </a:lnTo>
                <a:cubicBezTo>
                  <a:pt x="5208773" y="3894682"/>
                  <a:pt x="5218832" y="3879795"/>
                  <a:pt x="5163596" y="3916455"/>
                </a:cubicBezTo>
                <a:cubicBezTo>
                  <a:pt x="5088323" y="3912121"/>
                  <a:pt x="5181572" y="3918458"/>
                  <a:pt x="5131096" y="3911352"/>
                </a:cubicBezTo>
                <a:lnTo>
                  <a:pt x="5117296" y="3909618"/>
                </a:lnTo>
                <a:lnTo>
                  <a:pt x="5112148" y="3901768"/>
                </a:lnTo>
                <a:cubicBezTo>
                  <a:pt x="5103355" y="3894280"/>
                  <a:pt x="5087897" y="3891751"/>
                  <a:pt x="5076774" y="3887317"/>
                </a:cubicBezTo>
                <a:lnTo>
                  <a:pt x="5065123" y="3884265"/>
                </a:lnTo>
                <a:lnTo>
                  <a:pt x="5067330" y="3884404"/>
                </a:lnTo>
                <a:cubicBezTo>
                  <a:pt x="5070201" y="3884171"/>
                  <a:pt x="5070420" y="3883274"/>
                  <a:pt x="5066391" y="3881356"/>
                </a:cubicBezTo>
                <a:close/>
                <a:moveTo>
                  <a:pt x="4704460" y="3853990"/>
                </a:moveTo>
                <a:lnTo>
                  <a:pt x="4705702" y="3854720"/>
                </a:lnTo>
                <a:lnTo>
                  <a:pt x="4706757" y="3854759"/>
                </a:lnTo>
                <a:lnTo>
                  <a:pt x="4710385" y="3855974"/>
                </a:lnTo>
                <a:cubicBezTo>
                  <a:pt x="4717287" y="3857911"/>
                  <a:pt x="4721664" y="3858642"/>
                  <a:pt x="4726035" y="3859039"/>
                </a:cubicBezTo>
                <a:lnTo>
                  <a:pt x="4735465" y="3859683"/>
                </a:lnTo>
                <a:lnTo>
                  <a:pt x="4729865" y="3856494"/>
                </a:lnTo>
                <a:lnTo>
                  <a:pt x="4708609" y="3854828"/>
                </a:lnTo>
                <a:lnTo>
                  <a:pt x="4706757" y="3854759"/>
                </a:lnTo>
                <a:close/>
                <a:moveTo>
                  <a:pt x="4890914" y="3853613"/>
                </a:moveTo>
                <a:lnTo>
                  <a:pt x="4915932" y="3866632"/>
                </a:lnTo>
                <a:lnTo>
                  <a:pt x="4922359" y="3867695"/>
                </a:lnTo>
                <a:lnTo>
                  <a:pt x="4950198" y="3869273"/>
                </a:lnTo>
                <a:lnTo>
                  <a:pt x="4932037" y="3862108"/>
                </a:lnTo>
                <a:lnTo>
                  <a:pt x="4931278" y="3861772"/>
                </a:lnTo>
                <a:close/>
                <a:moveTo>
                  <a:pt x="4790896" y="3853012"/>
                </a:moveTo>
                <a:lnTo>
                  <a:pt x="4792328" y="3853780"/>
                </a:lnTo>
                <a:lnTo>
                  <a:pt x="4802654" y="3857245"/>
                </a:lnTo>
                <a:lnTo>
                  <a:pt x="4798093" y="3854957"/>
                </a:lnTo>
                <a:close/>
                <a:moveTo>
                  <a:pt x="4503826" y="3852615"/>
                </a:moveTo>
                <a:lnTo>
                  <a:pt x="4515450" y="3859731"/>
                </a:lnTo>
                <a:lnTo>
                  <a:pt x="4525836" y="3860944"/>
                </a:lnTo>
                <a:cubicBezTo>
                  <a:pt x="4541966" y="3864204"/>
                  <a:pt x="4557330" y="3870574"/>
                  <a:pt x="4573333" y="3874408"/>
                </a:cubicBezTo>
                <a:lnTo>
                  <a:pt x="4589516" y="3878226"/>
                </a:lnTo>
                <a:lnTo>
                  <a:pt x="4588285" y="3877430"/>
                </a:lnTo>
                <a:lnTo>
                  <a:pt x="4573333" y="3874408"/>
                </a:lnTo>
                <a:cubicBezTo>
                  <a:pt x="4511681" y="3856932"/>
                  <a:pt x="4521465" y="3856977"/>
                  <a:pt x="4532216" y="3858472"/>
                </a:cubicBezTo>
                <a:lnTo>
                  <a:pt x="4539170" y="3859584"/>
                </a:lnTo>
                <a:lnTo>
                  <a:pt x="4540258" y="3859793"/>
                </a:lnTo>
                <a:cubicBezTo>
                  <a:pt x="4541732" y="3860061"/>
                  <a:pt x="4541066" y="3859918"/>
                  <a:pt x="4539358" y="3859615"/>
                </a:cubicBezTo>
                <a:lnTo>
                  <a:pt x="4539170" y="3859584"/>
                </a:lnTo>
                <a:lnTo>
                  <a:pt x="4528306" y="3857501"/>
                </a:lnTo>
                <a:close/>
                <a:moveTo>
                  <a:pt x="911534" y="3849038"/>
                </a:moveTo>
                <a:lnTo>
                  <a:pt x="903066" y="3865972"/>
                </a:lnTo>
                <a:cubicBezTo>
                  <a:pt x="895074" y="3880357"/>
                  <a:pt x="885025" y="3893586"/>
                  <a:pt x="877666" y="3908305"/>
                </a:cubicBezTo>
                <a:cubicBezTo>
                  <a:pt x="848254" y="3967129"/>
                  <a:pt x="850025" y="3968115"/>
                  <a:pt x="851914" y="3967661"/>
                </a:cubicBezTo>
                <a:lnTo>
                  <a:pt x="852191" y="3967740"/>
                </a:lnTo>
                <a:lnTo>
                  <a:pt x="843036" y="3988279"/>
                </a:lnTo>
                <a:lnTo>
                  <a:pt x="842902" y="3988655"/>
                </a:lnTo>
                <a:lnTo>
                  <a:pt x="826866" y="4018372"/>
                </a:lnTo>
                <a:lnTo>
                  <a:pt x="805351" y="4054231"/>
                </a:lnTo>
                <a:lnTo>
                  <a:pt x="804476" y="4054477"/>
                </a:lnTo>
                <a:cubicBezTo>
                  <a:pt x="801284" y="4056046"/>
                  <a:pt x="796735" y="4062750"/>
                  <a:pt x="780139" y="4102306"/>
                </a:cubicBezTo>
                <a:lnTo>
                  <a:pt x="766333" y="4136175"/>
                </a:lnTo>
                <a:lnTo>
                  <a:pt x="765953" y="4136727"/>
                </a:lnTo>
                <a:lnTo>
                  <a:pt x="760477" y="4142685"/>
                </a:lnTo>
                <a:lnTo>
                  <a:pt x="776066" y="4111505"/>
                </a:lnTo>
                <a:cubicBezTo>
                  <a:pt x="782239" y="4097617"/>
                  <a:pt x="786711" y="4083008"/>
                  <a:pt x="793000" y="4069172"/>
                </a:cubicBezTo>
                <a:cubicBezTo>
                  <a:pt x="800834" y="4051937"/>
                  <a:pt x="810566" y="4035607"/>
                  <a:pt x="818400" y="4018372"/>
                </a:cubicBezTo>
                <a:cubicBezTo>
                  <a:pt x="826356" y="4000868"/>
                  <a:pt x="830356" y="3991107"/>
                  <a:pt x="832536" y="3985107"/>
                </a:cubicBezTo>
                <a:lnTo>
                  <a:pt x="835200" y="3976260"/>
                </a:lnTo>
                <a:lnTo>
                  <a:pt x="835333" y="3976038"/>
                </a:lnTo>
                <a:cubicBezTo>
                  <a:pt x="844399" y="3959418"/>
                  <a:pt x="850992" y="3941472"/>
                  <a:pt x="860733" y="3925238"/>
                </a:cubicBezTo>
                <a:cubicBezTo>
                  <a:pt x="893703" y="3870289"/>
                  <a:pt x="891104" y="3879721"/>
                  <a:pt x="886853" y="3889709"/>
                </a:cubicBezTo>
                <a:lnTo>
                  <a:pt x="883964" y="3896131"/>
                </a:lnTo>
                <a:lnTo>
                  <a:pt x="883478" y="3897127"/>
                </a:lnTo>
                <a:cubicBezTo>
                  <a:pt x="882834" y="3898480"/>
                  <a:pt x="883146" y="3897874"/>
                  <a:pt x="883885" y="3896305"/>
                </a:cubicBezTo>
                <a:lnTo>
                  <a:pt x="883964" y="3896131"/>
                </a:lnTo>
                <a:lnTo>
                  <a:pt x="888812" y="3886188"/>
                </a:lnTo>
                <a:cubicBezTo>
                  <a:pt x="891900" y="3879917"/>
                  <a:pt x="896475" y="3870688"/>
                  <a:pt x="903066" y="3857505"/>
                </a:cubicBezTo>
                <a:close/>
                <a:moveTo>
                  <a:pt x="844025" y="3848700"/>
                </a:moveTo>
                <a:lnTo>
                  <a:pt x="843857" y="3849337"/>
                </a:lnTo>
                <a:lnTo>
                  <a:pt x="843740" y="3849274"/>
                </a:lnTo>
                <a:lnTo>
                  <a:pt x="843800" y="3849038"/>
                </a:lnTo>
                <a:close/>
                <a:moveTo>
                  <a:pt x="842652" y="3848682"/>
                </a:moveTo>
                <a:lnTo>
                  <a:pt x="843740" y="3849274"/>
                </a:lnTo>
                <a:lnTo>
                  <a:pt x="842244" y="3855158"/>
                </a:lnTo>
                <a:lnTo>
                  <a:pt x="838091" y="3861632"/>
                </a:lnTo>
                <a:lnTo>
                  <a:pt x="830289" y="3874715"/>
                </a:lnTo>
                <a:lnTo>
                  <a:pt x="835680" y="3861816"/>
                </a:lnTo>
                <a:cubicBezTo>
                  <a:pt x="839612" y="3853005"/>
                  <a:pt x="841612" y="3849695"/>
                  <a:pt x="842652" y="3848682"/>
                </a:cubicBezTo>
                <a:close/>
                <a:moveTo>
                  <a:pt x="4810421" y="3847106"/>
                </a:moveTo>
                <a:lnTo>
                  <a:pt x="4815307" y="3849920"/>
                </a:lnTo>
                <a:lnTo>
                  <a:pt x="4825390" y="3851958"/>
                </a:lnTo>
                <a:lnTo>
                  <a:pt x="4820134" y="3849429"/>
                </a:lnTo>
                <a:close/>
                <a:moveTo>
                  <a:pt x="4615757" y="3846980"/>
                </a:moveTo>
                <a:lnTo>
                  <a:pt x="4625344" y="3854729"/>
                </a:lnTo>
                <a:lnTo>
                  <a:pt x="4621976" y="3853585"/>
                </a:lnTo>
                <a:lnTo>
                  <a:pt x="4628083" y="3856942"/>
                </a:lnTo>
                <a:lnTo>
                  <a:pt x="4625344" y="3854729"/>
                </a:lnTo>
                <a:lnTo>
                  <a:pt x="4628093" y="3855661"/>
                </a:lnTo>
                <a:lnTo>
                  <a:pt x="4630561" y="3858304"/>
                </a:lnTo>
                <a:lnTo>
                  <a:pt x="4632380" y="3859304"/>
                </a:lnTo>
                <a:lnTo>
                  <a:pt x="4641607" y="3861180"/>
                </a:lnTo>
                <a:lnTo>
                  <a:pt x="4636604" y="3858893"/>
                </a:lnTo>
                <a:lnTo>
                  <a:pt x="4635128" y="3858050"/>
                </a:lnTo>
                <a:lnTo>
                  <a:pt x="4628093" y="3855661"/>
                </a:lnTo>
                <a:lnTo>
                  <a:pt x="4624827" y="3852163"/>
                </a:lnTo>
                <a:close/>
                <a:moveTo>
                  <a:pt x="4569765" y="3844791"/>
                </a:moveTo>
                <a:lnTo>
                  <a:pt x="4600434" y="3863620"/>
                </a:lnTo>
                <a:lnTo>
                  <a:pt x="4597633" y="3858744"/>
                </a:lnTo>
                <a:lnTo>
                  <a:pt x="4572660" y="3845503"/>
                </a:lnTo>
                <a:close/>
                <a:moveTo>
                  <a:pt x="4827245" y="3840744"/>
                </a:moveTo>
                <a:lnTo>
                  <a:pt x="4854735" y="3856504"/>
                </a:lnTo>
                <a:lnTo>
                  <a:pt x="4890126" y="3862361"/>
                </a:lnTo>
                <a:lnTo>
                  <a:pt x="4882138" y="3858893"/>
                </a:lnTo>
                <a:lnTo>
                  <a:pt x="4854123" y="3846176"/>
                </a:lnTo>
                <a:lnTo>
                  <a:pt x="4845921" y="3844519"/>
                </a:lnTo>
                <a:close/>
                <a:moveTo>
                  <a:pt x="869208" y="3840555"/>
                </a:moveTo>
                <a:lnTo>
                  <a:pt x="869203" y="3840567"/>
                </a:lnTo>
                <a:lnTo>
                  <a:pt x="869207" y="3840557"/>
                </a:lnTo>
                <a:close/>
                <a:moveTo>
                  <a:pt x="4755277" y="3833918"/>
                </a:moveTo>
                <a:lnTo>
                  <a:pt x="4766860" y="3840127"/>
                </a:lnTo>
                <a:lnTo>
                  <a:pt x="4769667" y="3840695"/>
                </a:lnTo>
                <a:lnTo>
                  <a:pt x="4756977" y="3834328"/>
                </a:lnTo>
                <a:lnTo>
                  <a:pt x="4755348" y="3833938"/>
                </a:lnTo>
                <a:close/>
                <a:moveTo>
                  <a:pt x="877666" y="3832105"/>
                </a:moveTo>
                <a:cubicBezTo>
                  <a:pt x="883977" y="3825794"/>
                  <a:pt x="872022" y="3849038"/>
                  <a:pt x="869200" y="3857505"/>
                </a:cubicBezTo>
                <a:cubicBezTo>
                  <a:pt x="839214" y="3902483"/>
                  <a:pt x="862948" y="3863103"/>
                  <a:pt x="835333" y="3925238"/>
                </a:cubicBezTo>
                <a:cubicBezTo>
                  <a:pt x="826311" y="3945540"/>
                  <a:pt x="821665" y="3953903"/>
                  <a:pt x="816306" y="3962534"/>
                </a:cubicBezTo>
                <a:lnTo>
                  <a:pt x="810643" y="3971556"/>
                </a:lnTo>
                <a:lnTo>
                  <a:pt x="813233" y="3966820"/>
                </a:lnTo>
                <a:cubicBezTo>
                  <a:pt x="817975" y="3958695"/>
                  <a:pt x="824439" y="3947997"/>
                  <a:pt x="826866" y="3942172"/>
                </a:cubicBezTo>
                <a:lnTo>
                  <a:pt x="840362" y="3906182"/>
                </a:lnTo>
                <a:lnTo>
                  <a:pt x="845064" y="3896592"/>
                </a:lnTo>
                <a:cubicBezTo>
                  <a:pt x="849567" y="3884890"/>
                  <a:pt x="853647" y="3872858"/>
                  <a:pt x="860733" y="3857505"/>
                </a:cubicBezTo>
                <a:lnTo>
                  <a:pt x="867390" y="3844191"/>
                </a:lnTo>
                <a:lnTo>
                  <a:pt x="867391" y="3844191"/>
                </a:lnTo>
                <a:close/>
                <a:moveTo>
                  <a:pt x="4467042" y="3830098"/>
                </a:moveTo>
                <a:lnTo>
                  <a:pt x="4494446" y="3846873"/>
                </a:lnTo>
                <a:lnTo>
                  <a:pt x="4505069" y="3849021"/>
                </a:lnTo>
                <a:cubicBezTo>
                  <a:pt x="4521042" y="3852979"/>
                  <a:pt x="4536436" y="3859224"/>
                  <a:pt x="4552566" y="3862484"/>
                </a:cubicBezTo>
                <a:lnTo>
                  <a:pt x="4567495" y="3865363"/>
                </a:lnTo>
                <a:lnTo>
                  <a:pt x="4533127" y="3845725"/>
                </a:lnTo>
                <a:lnTo>
                  <a:pt x="4572897" y="3866405"/>
                </a:lnTo>
                <a:lnTo>
                  <a:pt x="4589896" y="3869683"/>
                </a:lnTo>
                <a:cubicBezTo>
                  <a:pt x="4598993" y="3871304"/>
                  <a:pt x="4605068" y="3872227"/>
                  <a:pt x="4609100" y="3872689"/>
                </a:cubicBezTo>
                <a:lnTo>
                  <a:pt x="4609832" y="3872714"/>
                </a:lnTo>
                <a:lnTo>
                  <a:pt x="4571118" y="3847868"/>
                </a:lnTo>
                <a:lnTo>
                  <a:pt x="4565000" y="3843695"/>
                </a:lnTo>
                <a:lnTo>
                  <a:pt x="4519203" y="3836426"/>
                </a:lnTo>
                <a:lnTo>
                  <a:pt x="4516230" y="3836069"/>
                </a:lnTo>
                <a:lnTo>
                  <a:pt x="4533127" y="3845725"/>
                </a:lnTo>
                <a:lnTo>
                  <a:pt x="4514058" y="3835809"/>
                </a:lnTo>
                <a:lnTo>
                  <a:pt x="4501156" y="3834262"/>
                </a:lnTo>
                <a:cubicBezTo>
                  <a:pt x="4494100" y="3833231"/>
                  <a:pt x="4486523" y="3832045"/>
                  <a:pt x="4479987" y="3831168"/>
                </a:cubicBezTo>
                <a:close/>
                <a:moveTo>
                  <a:pt x="4779284" y="3829774"/>
                </a:moveTo>
                <a:lnTo>
                  <a:pt x="4785576" y="3832802"/>
                </a:lnTo>
                <a:lnTo>
                  <a:pt x="4803822" y="3843307"/>
                </a:lnTo>
                <a:lnTo>
                  <a:pt x="4811646" y="3845345"/>
                </a:lnTo>
                <a:lnTo>
                  <a:pt x="4785576" y="3832802"/>
                </a:lnTo>
                <a:lnTo>
                  <a:pt x="4781598" y="3830511"/>
                </a:lnTo>
                <a:close/>
                <a:moveTo>
                  <a:pt x="4842503" y="3828421"/>
                </a:moveTo>
                <a:lnTo>
                  <a:pt x="4874511" y="3845077"/>
                </a:lnTo>
                <a:lnTo>
                  <a:pt x="4891207" y="3849810"/>
                </a:lnTo>
                <a:lnTo>
                  <a:pt x="4915245" y="3854669"/>
                </a:lnTo>
                <a:lnTo>
                  <a:pt x="4880760" y="3839391"/>
                </a:lnTo>
                <a:lnTo>
                  <a:pt x="4873745" y="3836141"/>
                </a:lnTo>
                <a:close/>
                <a:moveTo>
                  <a:pt x="4613006" y="3828389"/>
                </a:moveTo>
                <a:lnTo>
                  <a:pt x="4605354" y="3830661"/>
                </a:lnTo>
                <a:lnTo>
                  <a:pt x="4606002" y="3831744"/>
                </a:lnTo>
                <a:lnTo>
                  <a:pt x="4624706" y="3841651"/>
                </a:lnTo>
                <a:lnTo>
                  <a:pt x="4627126" y="3841866"/>
                </a:lnTo>
                <a:cubicBezTo>
                  <a:pt x="4632994" y="3843171"/>
                  <a:pt x="4640260" y="3845709"/>
                  <a:pt x="4644678" y="3846335"/>
                </a:cubicBezTo>
                <a:lnTo>
                  <a:pt x="4648893" y="3847187"/>
                </a:lnTo>
                <a:close/>
                <a:moveTo>
                  <a:pt x="4616732" y="3827935"/>
                </a:moveTo>
                <a:lnTo>
                  <a:pt x="4649145" y="3847238"/>
                </a:lnTo>
                <a:lnTo>
                  <a:pt x="4666138" y="3850673"/>
                </a:lnTo>
                <a:lnTo>
                  <a:pt x="4635789" y="3832949"/>
                </a:lnTo>
                <a:lnTo>
                  <a:pt x="4632084" y="3832201"/>
                </a:lnTo>
                <a:close/>
                <a:moveTo>
                  <a:pt x="4415359" y="3826703"/>
                </a:moveTo>
                <a:lnTo>
                  <a:pt x="4421419" y="3833227"/>
                </a:lnTo>
                <a:lnTo>
                  <a:pt x="4435724" y="3845257"/>
                </a:lnTo>
                <a:lnTo>
                  <a:pt x="4444651" y="3848484"/>
                </a:lnTo>
                <a:lnTo>
                  <a:pt x="4462648" y="3852471"/>
                </a:lnTo>
                <a:lnTo>
                  <a:pt x="4419833" y="3827023"/>
                </a:lnTo>
                <a:close/>
                <a:moveTo>
                  <a:pt x="4686146" y="3825853"/>
                </a:moveTo>
                <a:lnTo>
                  <a:pt x="4727125" y="3847548"/>
                </a:lnTo>
                <a:lnTo>
                  <a:pt x="4730087" y="3848147"/>
                </a:lnTo>
                <a:lnTo>
                  <a:pt x="4726200" y="3846074"/>
                </a:lnTo>
                <a:lnTo>
                  <a:pt x="4692999" y="3826654"/>
                </a:lnTo>
                <a:close/>
                <a:moveTo>
                  <a:pt x="860733" y="3823638"/>
                </a:moveTo>
                <a:lnTo>
                  <a:pt x="851057" y="3847829"/>
                </a:lnTo>
                <a:lnTo>
                  <a:pt x="843800" y="3857505"/>
                </a:lnTo>
                <a:lnTo>
                  <a:pt x="837895" y="3872268"/>
                </a:lnTo>
                <a:lnTo>
                  <a:pt x="842244" y="3855158"/>
                </a:lnTo>
                <a:lnTo>
                  <a:pt x="849019" y="3844598"/>
                </a:lnTo>
                <a:cubicBezTo>
                  <a:pt x="852790" y="3838486"/>
                  <a:pt x="856692" y="3831721"/>
                  <a:pt x="860733" y="3823638"/>
                </a:cubicBezTo>
                <a:close/>
                <a:moveTo>
                  <a:pt x="4648182" y="3820924"/>
                </a:moveTo>
                <a:lnTo>
                  <a:pt x="4682859" y="3841298"/>
                </a:lnTo>
                <a:lnTo>
                  <a:pt x="4708422" y="3844285"/>
                </a:lnTo>
                <a:lnTo>
                  <a:pt x="4704338" y="3841960"/>
                </a:lnTo>
                <a:lnTo>
                  <a:pt x="4676053" y="3824674"/>
                </a:lnTo>
                <a:lnTo>
                  <a:pt x="4664775" y="3823357"/>
                </a:lnTo>
                <a:close/>
                <a:moveTo>
                  <a:pt x="4777529" y="3812322"/>
                </a:moveTo>
                <a:lnTo>
                  <a:pt x="4806381" y="3828801"/>
                </a:lnTo>
                <a:lnTo>
                  <a:pt x="4823369" y="3832235"/>
                </a:lnTo>
                <a:lnTo>
                  <a:pt x="4780756" y="3813122"/>
                </a:lnTo>
                <a:close/>
                <a:moveTo>
                  <a:pt x="4877586" y="3812039"/>
                </a:moveTo>
                <a:lnTo>
                  <a:pt x="4891441" y="3818058"/>
                </a:lnTo>
                <a:lnTo>
                  <a:pt x="4894777" y="3819519"/>
                </a:lnTo>
                <a:lnTo>
                  <a:pt x="4895012" y="3819566"/>
                </a:lnTo>
                <a:lnTo>
                  <a:pt x="4908800" y="3824249"/>
                </a:lnTo>
                <a:lnTo>
                  <a:pt x="4916004" y="3816560"/>
                </a:lnTo>
                <a:lnTo>
                  <a:pt x="4915958" y="3816516"/>
                </a:lnTo>
                <a:lnTo>
                  <a:pt x="4943689" y="3832370"/>
                </a:lnTo>
                <a:lnTo>
                  <a:pt x="4956590" y="3832122"/>
                </a:lnTo>
                <a:lnTo>
                  <a:pt x="4960080" y="3832424"/>
                </a:lnTo>
                <a:lnTo>
                  <a:pt x="4943609" y="3824076"/>
                </a:lnTo>
                <a:lnTo>
                  <a:pt x="4933212" y="3817370"/>
                </a:lnTo>
                <a:lnTo>
                  <a:pt x="4921085" y="3816677"/>
                </a:lnTo>
                <a:lnTo>
                  <a:pt x="4915752" y="3816317"/>
                </a:lnTo>
                <a:lnTo>
                  <a:pt x="4915958" y="3816516"/>
                </a:lnTo>
                <a:lnTo>
                  <a:pt x="4915592" y="3816307"/>
                </a:lnTo>
                <a:lnTo>
                  <a:pt x="4904053" y="3815529"/>
                </a:lnTo>
                <a:close/>
                <a:moveTo>
                  <a:pt x="4809615" y="3811307"/>
                </a:moveTo>
                <a:lnTo>
                  <a:pt x="4812578" y="3812849"/>
                </a:lnTo>
                <a:lnTo>
                  <a:pt x="4828263" y="3815070"/>
                </a:lnTo>
                <a:lnTo>
                  <a:pt x="4824774" y="3813454"/>
                </a:lnTo>
                <a:close/>
                <a:moveTo>
                  <a:pt x="4708561" y="3809684"/>
                </a:moveTo>
                <a:lnTo>
                  <a:pt x="4717724" y="3814634"/>
                </a:lnTo>
                <a:lnTo>
                  <a:pt x="4742375" y="3827002"/>
                </a:lnTo>
                <a:lnTo>
                  <a:pt x="4743726" y="3827726"/>
                </a:lnTo>
                <a:lnTo>
                  <a:pt x="4743881" y="3827757"/>
                </a:lnTo>
                <a:lnTo>
                  <a:pt x="4742375" y="3827002"/>
                </a:lnTo>
                <a:lnTo>
                  <a:pt x="4734029" y="3822528"/>
                </a:lnTo>
                <a:lnTo>
                  <a:pt x="4712322" y="3810522"/>
                </a:lnTo>
                <a:close/>
                <a:moveTo>
                  <a:pt x="4643729" y="3804920"/>
                </a:moveTo>
                <a:lnTo>
                  <a:pt x="4654651" y="3814302"/>
                </a:lnTo>
                <a:lnTo>
                  <a:pt x="4666068" y="3818572"/>
                </a:lnTo>
                <a:close/>
                <a:moveTo>
                  <a:pt x="4841566" y="3804060"/>
                </a:moveTo>
                <a:lnTo>
                  <a:pt x="4854336" y="3810540"/>
                </a:lnTo>
                <a:lnTo>
                  <a:pt x="4863806" y="3813367"/>
                </a:lnTo>
                <a:lnTo>
                  <a:pt x="4865716" y="3813746"/>
                </a:lnTo>
                <a:lnTo>
                  <a:pt x="4863946" y="3812787"/>
                </a:lnTo>
                <a:lnTo>
                  <a:pt x="4857155" y="3807744"/>
                </a:lnTo>
                <a:close/>
                <a:moveTo>
                  <a:pt x="4792282" y="3802050"/>
                </a:moveTo>
                <a:lnTo>
                  <a:pt x="4805346" y="3809086"/>
                </a:lnTo>
                <a:lnTo>
                  <a:pt x="4805948" y="3809399"/>
                </a:lnTo>
                <a:lnTo>
                  <a:pt x="4823817" y="3813011"/>
                </a:lnTo>
                <a:lnTo>
                  <a:pt x="4819390" y="3810960"/>
                </a:lnTo>
                <a:lnTo>
                  <a:pt x="4806105" y="3804657"/>
                </a:lnTo>
                <a:lnTo>
                  <a:pt x="4796699" y="3802582"/>
                </a:lnTo>
                <a:close/>
                <a:moveTo>
                  <a:pt x="4704386" y="3794199"/>
                </a:moveTo>
                <a:lnTo>
                  <a:pt x="4743660" y="3812707"/>
                </a:lnTo>
                <a:lnTo>
                  <a:pt x="4751176" y="3815340"/>
                </a:lnTo>
                <a:lnTo>
                  <a:pt x="4752566" y="3815738"/>
                </a:lnTo>
                <a:lnTo>
                  <a:pt x="4710531" y="3795721"/>
                </a:lnTo>
                <a:close/>
                <a:moveTo>
                  <a:pt x="4730912" y="3791060"/>
                </a:moveTo>
                <a:lnTo>
                  <a:pt x="4740654" y="3795334"/>
                </a:lnTo>
                <a:lnTo>
                  <a:pt x="4740908" y="3795446"/>
                </a:lnTo>
                <a:lnTo>
                  <a:pt x="4743865" y="3796217"/>
                </a:lnTo>
                <a:lnTo>
                  <a:pt x="4742192" y="3796015"/>
                </a:lnTo>
                <a:lnTo>
                  <a:pt x="4757818" y="3802945"/>
                </a:lnTo>
                <a:lnTo>
                  <a:pt x="4764353" y="3804797"/>
                </a:lnTo>
                <a:lnTo>
                  <a:pt x="4753918" y="3798837"/>
                </a:lnTo>
                <a:lnTo>
                  <a:pt x="4743865" y="3796217"/>
                </a:lnTo>
                <a:lnTo>
                  <a:pt x="4747633" y="3796672"/>
                </a:lnTo>
                <a:lnTo>
                  <a:pt x="4753677" y="3798700"/>
                </a:lnTo>
                <a:lnTo>
                  <a:pt x="4750793" y="3797052"/>
                </a:lnTo>
                <a:lnTo>
                  <a:pt x="4747633" y="3796672"/>
                </a:lnTo>
                <a:close/>
                <a:moveTo>
                  <a:pt x="4883867" y="3790378"/>
                </a:moveTo>
                <a:lnTo>
                  <a:pt x="4883939" y="3790392"/>
                </a:lnTo>
                <a:lnTo>
                  <a:pt x="4883903" y="3790388"/>
                </a:lnTo>
                <a:close/>
                <a:moveTo>
                  <a:pt x="4629199" y="3789337"/>
                </a:moveTo>
                <a:lnTo>
                  <a:pt x="4629156" y="3795159"/>
                </a:lnTo>
                <a:cubicBezTo>
                  <a:pt x="4630826" y="3796945"/>
                  <a:pt x="4633908" y="3798524"/>
                  <a:pt x="4637590" y="3799946"/>
                </a:cubicBezTo>
                <a:lnTo>
                  <a:pt x="4642748" y="3801546"/>
                </a:lnTo>
                <a:lnTo>
                  <a:pt x="4642176" y="3802576"/>
                </a:lnTo>
                <a:lnTo>
                  <a:pt x="4679843" y="3822517"/>
                </a:lnTo>
                <a:lnTo>
                  <a:pt x="4689059" y="3824350"/>
                </a:lnTo>
                <a:lnTo>
                  <a:pt x="4658358" y="3806392"/>
                </a:lnTo>
                <a:lnTo>
                  <a:pt x="4642748" y="3801546"/>
                </a:lnTo>
                <a:lnTo>
                  <a:pt x="4643739" y="3799760"/>
                </a:lnTo>
                <a:lnTo>
                  <a:pt x="4648310" y="3800515"/>
                </a:lnTo>
                <a:close/>
                <a:moveTo>
                  <a:pt x="5049123" y="3786540"/>
                </a:moveTo>
                <a:lnTo>
                  <a:pt x="5053560" y="3790072"/>
                </a:lnTo>
                <a:cubicBezTo>
                  <a:pt x="5055132" y="3791727"/>
                  <a:pt x="5054801" y="3792326"/>
                  <a:pt x="5051471" y="3791160"/>
                </a:cubicBezTo>
                <a:lnTo>
                  <a:pt x="5047317" y="3789500"/>
                </a:lnTo>
                <a:close/>
                <a:moveTo>
                  <a:pt x="872557" y="3785161"/>
                </a:moveTo>
                <a:lnTo>
                  <a:pt x="870460" y="3793520"/>
                </a:lnTo>
                <a:cubicBezTo>
                  <a:pt x="867325" y="3805461"/>
                  <a:pt x="863771" y="3817563"/>
                  <a:pt x="860733" y="3823638"/>
                </a:cubicBezTo>
                <a:lnTo>
                  <a:pt x="844025" y="3848700"/>
                </a:lnTo>
                <a:lnTo>
                  <a:pt x="845120" y="3844571"/>
                </a:lnTo>
                <a:cubicBezTo>
                  <a:pt x="846198" y="3839944"/>
                  <a:pt x="848256" y="3831212"/>
                  <a:pt x="852266" y="3815172"/>
                </a:cubicBezTo>
                <a:cubicBezTo>
                  <a:pt x="852266" y="3815172"/>
                  <a:pt x="858115" y="3806835"/>
                  <a:pt x="865273" y="3796316"/>
                </a:cubicBezTo>
                <a:close/>
                <a:moveTo>
                  <a:pt x="4684588" y="3784868"/>
                </a:moveTo>
                <a:lnTo>
                  <a:pt x="4688755" y="3786832"/>
                </a:lnTo>
                <a:lnTo>
                  <a:pt x="4693727" y="3787720"/>
                </a:lnTo>
                <a:lnTo>
                  <a:pt x="4690064" y="3785976"/>
                </a:lnTo>
                <a:close/>
                <a:moveTo>
                  <a:pt x="4660908" y="3783945"/>
                </a:moveTo>
                <a:lnTo>
                  <a:pt x="4704981" y="3807751"/>
                </a:lnTo>
                <a:lnTo>
                  <a:pt x="4707679" y="3807954"/>
                </a:lnTo>
                <a:lnTo>
                  <a:pt x="4666203" y="3785015"/>
                </a:lnTo>
                <a:close/>
                <a:moveTo>
                  <a:pt x="4865022" y="3783133"/>
                </a:moveTo>
                <a:lnTo>
                  <a:pt x="4871231" y="3786796"/>
                </a:lnTo>
                <a:lnTo>
                  <a:pt x="4883867" y="3790378"/>
                </a:lnTo>
                <a:lnTo>
                  <a:pt x="4880737" y="3789752"/>
                </a:lnTo>
                <a:lnTo>
                  <a:pt x="4873893" y="3788367"/>
                </a:lnTo>
                <a:lnTo>
                  <a:pt x="4883672" y="3794138"/>
                </a:lnTo>
                <a:lnTo>
                  <a:pt x="4901043" y="3805309"/>
                </a:lnTo>
                <a:lnTo>
                  <a:pt x="4919449" y="3808494"/>
                </a:lnTo>
                <a:lnTo>
                  <a:pt x="4894728" y="3792549"/>
                </a:lnTo>
                <a:lnTo>
                  <a:pt x="4883939" y="3790392"/>
                </a:lnTo>
                <a:lnTo>
                  <a:pt x="4892846" y="3791433"/>
                </a:lnTo>
                <a:lnTo>
                  <a:pt x="4888308" y="3788819"/>
                </a:lnTo>
                <a:close/>
                <a:moveTo>
                  <a:pt x="4754173" y="3781528"/>
                </a:moveTo>
                <a:lnTo>
                  <a:pt x="4759981" y="3784655"/>
                </a:lnTo>
                <a:lnTo>
                  <a:pt x="4766897" y="3786053"/>
                </a:lnTo>
                <a:lnTo>
                  <a:pt x="4765057" y="3785180"/>
                </a:lnTo>
                <a:close/>
                <a:moveTo>
                  <a:pt x="4820893" y="3781445"/>
                </a:moveTo>
                <a:lnTo>
                  <a:pt x="4825159" y="3784301"/>
                </a:lnTo>
                <a:lnTo>
                  <a:pt x="4893491" y="3803671"/>
                </a:lnTo>
                <a:lnTo>
                  <a:pt x="4863274" y="3786395"/>
                </a:lnTo>
                <a:close/>
                <a:moveTo>
                  <a:pt x="4858992" y="3779575"/>
                </a:moveTo>
                <a:lnTo>
                  <a:pt x="4864042" y="3782555"/>
                </a:lnTo>
                <a:lnTo>
                  <a:pt x="4876999" y="3782305"/>
                </a:lnTo>
                <a:lnTo>
                  <a:pt x="4872586" y="3779764"/>
                </a:lnTo>
                <a:close/>
                <a:moveTo>
                  <a:pt x="4652750" y="3779538"/>
                </a:moveTo>
                <a:lnTo>
                  <a:pt x="4658656" y="3782728"/>
                </a:lnTo>
                <a:lnTo>
                  <a:pt x="4662483" y="3782957"/>
                </a:lnTo>
                <a:lnTo>
                  <a:pt x="4662004" y="3782693"/>
                </a:lnTo>
                <a:lnTo>
                  <a:pt x="4660585" y="3781806"/>
                </a:lnTo>
                <a:lnTo>
                  <a:pt x="4658359" y="3781408"/>
                </a:lnTo>
                <a:close/>
                <a:moveTo>
                  <a:pt x="4671961" y="3778918"/>
                </a:moveTo>
                <a:lnTo>
                  <a:pt x="4673610" y="3779695"/>
                </a:lnTo>
                <a:lnTo>
                  <a:pt x="4678257" y="3780353"/>
                </a:lnTo>
                <a:lnTo>
                  <a:pt x="4677491" y="3779988"/>
                </a:lnTo>
                <a:close/>
                <a:moveTo>
                  <a:pt x="4826342" y="3777368"/>
                </a:moveTo>
                <a:lnTo>
                  <a:pt x="4844181" y="3779130"/>
                </a:lnTo>
                <a:lnTo>
                  <a:pt x="4846022" y="3779651"/>
                </a:lnTo>
                <a:lnTo>
                  <a:pt x="4832306" y="3778079"/>
                </a:lnTo>
                <a:close/>
                <a:moveTo>
                  <a:pt x="5014500" y="3776382"/>
                </a:moveTo>
                <a:lnTo>
                  <a:pt x="5047317" y="3789500"/>
                </a:lnTo>
                <a:lnTo>
                  <a:pt x="5046162" y="3791392"/>
                </a:lnTo>
                <a:cubicBezTo>
                  <a:pt x="5040822" y="3790583"/>
                  <a:pt x="5032515" y="3786665"/>
                  <a:pt x="5023049" y="3781441"/>
                </a:cubicBezTo>
                <a:close/>
                <a:moveTo>
                  <a:pt x="4813234" y="3775972"/>
                </a:moveTo>
                <a:lnTo>
                  <a:pt x="4817708" y="3776500"/>
                </a:lnTo>
                <a:lnTo>
                  <a:pt x="4817248" y="3776287"/>
                </a:lnTo>
                <a:lnTo>
                  <a:pt x="4826342" y="3777368"/>
                </a:lnTo>
                <a:lnTo>
                  <a:pt x="4813879" y="3776138"/>
                </a:lnTo>
                <a:close/>
                <a:moveTo>
                  <a:pt x="4809384" y="3773737"/>
                </a:moveTo>
                <a:lnTo>
                  <a:pt x="4812048" y="3775522"/>
                </a:lnTo>
                <a:lnTo>
                  <a:pt x="4816108" y="3775756"/>
                </a:lnTo>
                <a:lnTo>
                  <a:pt x="4817248" y="3776287"/>
                </a:lnTo>
                <a:lnTo>
                  <a:pt x="4812313" y="3775699"/>
                </a:lnTo>
                <a:lnTo>
                  <a:pt x="4812398" y="3775756"/>
                </a:lnTo>
                <a:lnTo>
                  <a:pt x="4813234" y="3775972"/>
                </a:lnTo>
                <a:lnTo>
                  <a:pt x="4812992" y="3775943"/>
                </a:lnTo>
                <a:lnTo>
                  <a:pt x="4812568" y="3775870"/>
                </a:lnTo>
                <a:lnTo>
                  <a:pt x="4812895" y="3776089"/>
                </a:lnTo>
                <a:lnTo>
                  <a:pt x="4817783" y="3777057"/>
                </a:lnTo>
                <a:cubicBezTo>
                  <a:pt x="4824112" y="3778319"/>
                  <a:pt x="4833429" y="3780186"/>
                  <a:pt x="4846789" y="3782887"/>
                </a:cubicBezTo>
                <a:lnTo>
                  <a:pt x="4856762" y="3782695"/>
                </a:lnTo>
                <a:lnTo>
                  <a:pt x="4856841" y="3782717"/>
                </a:lnTo>
                <a:lnTo>
                  <a:pt x="4856800" y="3782694"/>
                </a:lnTo>
                <a:lnTo>
                  <a:pt x="4856762" y="3782695"/>
                </a:lnTo>
                <a:lnTo>
                  <a:pt x="4846022" y="3779651"/>
                </a:lnTo>
                <a:lnTo>
                  <a:pt x="4852846" y="3780434"/>
                </a:lnTo>
                <a:lnTo>
                  <a:pt x="4851153" y="3779466"/>
                </a:lnTo>
                <a:lnTo>
                  <a:pt x="4847008" y="3779408"/>
                </a:lnTo>
                <a:lnTo>
                  <a:pt x="4844181" y="3779130"/>
                </a:lnTo>
                <a:lnTo>
                  <a:pt x="4836405" y="3776925"/>
                </a:lnTo>
                <a:lnTo>
                  <a:pt x="4816108" y="3775756"/>
                </a:lnTo>
                <a:lnTo>
                  <a:pt x="4815030" y="3775254"/>
                </a:lnTo>
                <a:close/>
                <a:moveTo>
                  <a:pt x="4781408" y="3773534"/>
                </a:moveTo>
                <a:lnTo>
                  <a:pt x="4781680" y="3773672"/>
                </a:lnTo>
                <a:lnTo>
                  <a:pt x="4782946" y="3773846"/>
                </a:lnTo>
                <a:lnTo>
                  <a:pt x="4782952" y="3773846"/>
                </a:lnTo>
                <a:lnTo>
                  <a:pt x="4797552" y="3776797"/>
                </a:lnTo>
                <a:lnTo>
                  <a:pt x="4792176" y="3774378"/>
                </a:lnTo>
                <a:lnTo>
                  <a:pt x="4782952" y="3773846"/>
                </a:lnTo>
                <a:close/>
                <a:moveTo>
                  <a:pt x="4638677" y="3771937"/>
                </a:moveTo>
                <a:lnTo>
                  <a:pt x="4645729" y="3775746"/>
                </a:lnTo>
                <a:lnTo>
                  <a:pt x="4652401" y="3776691"/>
                </a:lnTo>
                <a:lnTo>
                  <a:pt x="4647908" y="3773883"/>
                </a:lnTo>
                <a:close/>
                <a:moveTo>
                  <a:pt x="900085" y="3765895"/>
                </a:moveTo>
                <a:lnTo>
                  <a:pt x="893712" y="3786378"/>
                </a:lnTo>
                <a:lnTo>
                  <a:pt x="893169" y="3787684"/>
                </a:lnTo>
                <a:lnTo>
                  <a:pt x="886133" y="3798238"/>
                </a:lnTo>
                <a:lnTo>
                  <a:pt x="869207" y="3840557"/>
                </a:lnTo>
                <a:lnTo>
                  <a:pt x="869202" y="3840568"/>
                </a:lnTo>
                <a:lnTo>
                  <a:pt x="869203" y="3840567"/>
                </a:lnTo>
                <a:lnTo>
                  <a:pt x="869200" y="3840572"/>
                </a:lnTo>
                <a:lnTo>
                  <a:pt x="867390" y="3844191"/>
                </a:lnTo>
                <a:lnTo>
                  <a:pt x="856836" y="3856605"/>
                </a:lnTo>
                <a:cubicBezTo>
                  <a:pt x="842177" y="3878262"/>
                  <a:pt x="842573" y="3893825"/>
                  <a:pt x="826866" y="3925238"/>
                </a:cubicBezTo>
                <a:lnTo>
                  <a:pt x="802068" y="3966568"/>
                </a:lnTo>
                <a:lnTo>
                  <a:pt x="801289" y="3967383"/>
                </a:lnTo>
                <a:lnTo>
                  <a:pt x="797993" y="3963868"/>
                </a:lnTo>
                <a:cubicBezTo>
                  <a:pt x="799658" y="3956989"/>
                  <a:pt x="814166" y="3942172"/>
                  <a:pt x="818400" y="3933705"/>
                </a:cubicBezTo>
                <a:cubicBezTo>
                  <a:pt x="823553" y="3923401"/>
                  <a:pt x="828384" y="3908310"/>
                  <a:pt x="832686" y="3892757"/>
                </a:cubicBezTo>
                <a:lnTo>
                  <a:pt x="835043" y="3883486"/>
                </a:lnTo>
                <a:lnTo>
                  <a:pt x="843800" y="3865972"/>
                </a:lnTo>
                <a:lnTo>
                  <a:pt x="851057" y="3847829"/>
                </a:lnTo>
                <a:lnTo>
                  <a:pt x="869200" y="3823638"/>
                </a:lnTo>
                <a:cubicBezTo>
                  <a:pt x="875855" y="3812991"/>
                  <a:pt x="882045" y="3798334"/>
                  <a:pt x="888768" y="3784143"/>
                </a:cubicBezTo>
                <a:close/>
                <a:moveTo>
                  <a:pt x="4720755" y="3763531"/>
                </a:moveTo>
                <a:lnTo>
                  <a:pt x="4720461" y="3763577"/>
                </a:lnTo>
                <a:cubicBezTo>
                  <a:pt x="4719737" y="3763908"/>
                  <a:pt x="4720352" y="3764359"/>
                  <a:pt x="4723523" y="3765081"/>
                </a:cubicBezTo>
                <a:lnTo>
                  <a:pt x="4723685" y="3765109"/>
                </a:lnTo>
                <a:close/>
                <a:moveTo>
                  <a:pt x="4563477" y="3755877"/>
                </a:moveTo>
                <a:lnTo>
                  <a:pt x="4583953" y="3768390"/>
                </a:lnTo>
                <a:lnTo>
                  <a:pt x="4596300" y="3770886"/>
                </a:lnTo>
                <a:lnTo>
                  <a:pt x="4577452" y="3760351"/>
                </a:lnTo>
                <a:lnTo>
                  <a:pt x="4571509" y="3758790"/>
                </a:lnTo>
                <a:close/>
                <a:moveTo>
                  <a:pt x="5093900" y="3754832"/>
                </a:moveTo>
                <a:lnTo>
                  <a:pt x="5112312" y="3758065"/>
                </a:lnTo>
                <a:lnTo>
                  <a:pt x="5118485" y="3758470"/>
                </a:lnTo>
                <a:lnTo>
                  <a:pt x="5125154" y="3761550"/>
                </a:lnTo>
                <a:cubicBezTo>
                  <a:pt x="5129211" y="3763601"/>
                  <a:pt x="5132629" y="3765711"/>
                  <a:pt x="5134452" y="3767974"/>
                </a:cubicBezTo>
                <a:lnTo>
                  <a:pt x="5134438" y="3768363"/>
                </a:lnTo>
                <a:lnTo>
                  <a:pt x="5103030" y="3757420"/>
                </a:lnTo>
                <a:close/>
                <a:moveTo>
                  <a:pt x="4697487" y="3752709"/>
                </a:moveTo>
                <a:lnTo>
                  <a:pt x="4711303" y="3759364"/>
                </a:lnTo>
                <a:lnTo>
                  <a:pt x="4714047" y="3759919"/>
                </a:lnTo>
                <a:lnTo>
                  <a:pt x="4702565" y="3753735"/>
                </a:lnTo>
                <a:close/>
                <a:moveTo>
                  <a:pt x="4808145" y="3750257"/>
                </a:moveTo>
                <a:lnTo>
                  <a:pt x="4838243" y="3767332"/>
                </a:lnTo>
                <a:lnTo>
                  <a:pt x="4839429" y="3768031"/>
                </a:lnTo>
                <a:lnTo>
                  <a:pt x="4870070" y="3778315"/>
                </a:lnTo>
                <a:lnTo>
                  <a:pt x="4848271" y="3765760"/>
                </a:lnTo>
                <a:lnTo>
                  <a:pt x="4815708" y="3752173"/>
                </a:lnTo>
                <a:close/>
                <a:moveTo>
                  <a:pt x="4731333" y="3747961"/>
                </a:moveTo>
                <a:lnTo>
                  <a:pt x="4736974" y="3750986"/>
                </a:lnTo>
                <a:lnTo>
                  <a:pt x="4745809" y="3755470"/>
                </a:lnTo>
                <a:lnTo>
                  <a:pt x="4761164" y="3761716"/>
                </a:lnTo>
                <a:lnTo>
                  <a:pt x="4756106" y="3760695"/>
                </a:lnTo>
                <a:lnTo>
                  <a:pt x="4768758" y="3767115"/>
                </a:lnTo>
                <a:lnTo>
                  <a:pt x="4772562" y="3767884"/>
                </a:lnTo>
                <a:lnTo>
                  <a:pt x="4786571" y="3771855"/>
                </a:lnTo>
                <a:lnTo>
                  <a:pt x="4772079" y="3765331"/>
                </a:lnTo>
                <a:lnTo>
                  <a:pt x="4766512" y="3763892"/>
                </a:lnTo>
                <a:lnTo>
                  <a:pt x="4761164" y="3761716"/>
                </a:lnTo>
                <a:lnTo>
                  <a:pt x="4762178" y="3761921"/>
                </a:lnTo>
                <a:lnTo>
                  <a:pt x="4767277" y="3763170"/>
                </a:lnTo>
                <a:lnTo>
                  <a:pt x="4759460" y="3759652"/>
                </a:lnTo>
                <a:lnTo>
                  <a:pt x="4741260" y="3749968"/>
                </a:lnTo>
                <a:close/>
                <a:moveTo>
                  <a:pt x="5152745" y="3747560"/>
                </a:moveTo>
                <a:lnTo>
                  <a:pt x="5154849" y="3747811"/>
                </a:lnTo>
                <a:lnTo>
                  <a:pt x="5154279" y="3752327"/>
                </a:lnTo>
                <a:cubicBezTo>
                  <a:pt x="5148391" y="3756754"/>
                  <a:pt x="5141766" y="3758867"/>
                  <a:pt x="5134679" y="3759533"/>
                </a:cubicBezTo>
                <a:lnTo>
                  <a:pt x="5118485" y="3758470"/>
                </a:lnTo>
                <a:lnTo>
                  <a:pt x="5115575" y="3757126"/>
                </a:lnTo>
                <a:lnTo>
                  <a:pt x="5129760" y="3758960"/>
                </a:lnTo>
                <a:cubicBezTo>
                  <a:pt x="5133479" y="3756493"/>
                  <a:pt x="5141070" y="3753750"/>
                  <a:pt x="5146724" y="3751145"/>
                </a:cubicBezTo>
                <a:close/>
                <a:moveTo>
                  <a:pt x="4631486" y="3746956"/>
                </a:moveTo>
                <a:lnTo>
                  <a:pt x="4654570" y="3757537"/>
                </a:lnTo>
                <a:lnTo>
                  <a:pt x="4679044" y="3768296"/>
                </a:lnTo>
                <a:lnTo>
                  <a:pt x="4711787" y="3774914"/>
                </a:lnTo>
                <a:lnTo>
                  <a:pt x="4685769" y="3760176"/>
                </a:lnTo>
                <a:lnTo>
                  <a:pt x="4665907" y="3754778"/>
                </a:lnTo>
                <a:close/>
                <a:moveTo>
                  <a:pt x="5155171" y="3745258"/>
                </a:moveTo>
                <a:lnTo>
                  <a:pt x="5161877" y="3747641"/>
                </a:lnTo>
                <a:cubicBezTo>
                  <a:pt x="5162374" y="3748238"/>
                  <a:pt x="5160296" y="3748309"/>
                  <a:pt x="5156239" y="3747977"/>
                </a:cubicBezTo>
                <a:lnTo>
                  <a:pt x="5154849" y="3747811"/>
                </a:lnTo>
                <a:close/>
                <a:moveTo>
                  <a:pt x="5027038" y="3742764"/>
                </a:moveTo>
                <a:cubicBezTo>
                  <a:pt x="5029132" y="3742864"/>
                  <a:pt x="5032258" y="3743323"/>
                  <a:pt x="5037198" y="3744374"/>
                </a:cubicBezTo>
                <a:lnTo>
                  <a:pt x="5052672" y="3748168"/>
                </a:lnTo>
                <a:lnTo>
                  <a:pt x="5020604" y="3743930"/>
                </a:lnTo>
                <a:lnTo>
                  <a:pt x="5023072" y="3743314"/>
                </a:lnTo>
                <a:cubicBezTo>
                  <a:pt x="5023883" y="3742925"/>
                  <a:pt x="5024944" y="3742665"/>
                  <a:pt x="5027038" y="3742764"/>
                </a:cubicBezTo>
                <a:close/>
                <a:moveTo>
                  <a:pt x="4674282" y="3741449"/>
                </a:moveTo>
                <a:lnTo>
                  <a:pt x="4692049" y="3750090"/>
                </a:lnTo>
                <a:lnTo>
                  <a:pt x="4696716" y="3752338"/>
                </a:lnTo>
                <a:lnTo>
                  <a:pt x="4701735" y="3753288"/>
                </a:lnTo>
                <a:lnTo>
                  <a:pt x="4685576" y="3744586"/>
                </a:lnTo>
                <a:close/>
                <a:moveTo>
                  <a:pt x="4594270" y="3740359"/>
                </a:moveTo>
                <a:lnTo>
                  <a:pt x="4594274" y="3740362"/>
                </a:lnTo>
                <a:lnTo>
                  <a:pt x="4594271" y="3740360"/>
                </a:lnTo>
                <a:close/>
                <a:moveTo>
                  <a:pt x="4614927" y="3738751"/>
                </a:moveTo>
                <a:lnTo>
                  <a:pt x="4625695" y="3744211"/>
                </a:lnTo>
                <a:lnTo>
                  <a:pt x="4634068" y="3745510"/>
                </a:lnTo>
                <a:lnTo>
                  <a:pt x="4648364" y="3746642"/>
                </a:lnTo>
                <a:lnTo>
                  <a:pt x="4669373" y="3750889"/>
                </a:lnTo>
                <a:lnTo>
                  <a:pt x="4664072" y="3747886"/>
                </a:lnTo>
                <a:lnTo>
                  <a:pt x="4648364" y="3746642"/>
                </a:lnTo>
                <a:lnTo>
                  <a:pt x="4634492" y="3743839"/>
                </a:lnTo>
                <a:close/>
                <a:moveTo>
                  <a:pt x="4941416" y="3736132"/>
                </a:moveTo>
                <a:lnTo>
                  <a:pt x="4966804" y="3748826"/>
                </a:lnTo>
                <a:lnTo>
                  <a:pt x="4978580" y="3755494"/>
                </a:lnTo>
                <a:lnTo>
                  <a:pt x="4979766" y="3755683"/>
                </a:lnTo>
                <a:lnTo>
                  <a:pt x="4988935" y="3757106"/>
                </a:lnTo>
                <a:lnTo>
                  <a:pt x="4989169" y="3757960"/>
                </a:lnTo>
                <a:lnTo>
                  <a:pt x="4988300" y="3759288"/>
                </a:lnTo>
                <a:lnTo>
                  <a:pt x="4984069" y="3758602"/>
                </a:lnTo>
                <a:lnTo>
                  <a:pt x="4987484" y="3760536"/>
                </a:lnTo>
                <a:lnTo>
                  <a:pt x="4988300" y="3759288"/>
                </a:lnTo>
                <a:lnTo>
                  <a:pt x="5012702" y="3763247"/>
                </a:lnTo>
                <a:lnTo>
                  <a:pt x="5005841" y="3759730"/>
                </a:lnTo>
                <a:lnTo>
                  <a:pt x="4988935" y="3757106"/>
                </a:lnTo>
                <a:lnTo>
                  <a:pt x="4987938" y="3753472"/>
                </a:lnTo>
                <a:cubicBezTo>
                  <a:pt x="4977822" y="3744624"/>
                  <a:pt x="4960646" y="3739885"/>
                  <a:pt x="4942713" y="3736362"/>
                </a:cubicBezTo>
                <a:close/>
                <a:moveTo>
                  <a:pt x="4768048" y="3732204"/>
                </a:moveTo>
                <a:lnTo>
                  <a:pt x="4782380" y="3738268"/>
                </a:lnTo>
                <a:lnTo>
                  <a:pt x="4795206" y="3743619"/>
                </a:lnTo>
                <a:lnTo>
                  <a:pt x="4796766" y="3743802"/>
                </a:lnTo>
                <a:lnTo>
                  <a:pt x="4780903" y="3734802"/>
                </a:lnTo>
                <a:close/>
                <a:moveTo>
                  <a:pt x="4732976" y="3731209"/>
                </a:moveTo>
                <a:lnTo>
                  <a:pt x="4761029" y="3746237"/>
                </a:lnTo>
                <a:lnTo>
                  <a:pt x="4794870" y="3753077"/>
                </a:lnTo>
                <a:lnTo>
                  <a:pt x="4819390" y="3761306"/>
                </a:lnTo>
                <a:lnTo>
                  <a:pt x="4793630" y="3746579"/>
                </a:lnTo>
                <a:close/>
                <a:moveTo>
                  <a:pt x="903066" y="3730505"/>
                </a:moveTo>
                <a:cubicBezTo>
                  <a:pt x="896201" y="3746981"/>
                  <a:pt x="893519" y="3765056"/>
                  <a:pt x="886133" y="3781305"/>
                </a:cubicBezTo>
                <a:cubicBezTo>
                  <a:pt x="879323" y="3796286"/>
                  <a:pt x="868092" y="3808919"/>
                  <a:pt x="860733" y="3823638"/>
                </a:cubicBezTo>
                <a:cubicBezTo>
                  <a:pt x="867530" y="3810044"/>
                  <a:pt x="871493" y="3795193"/>
                  <a:pt x="877666" y="3781305"/>
                </a:cubicBezTo>
                <a:lnTo>
                  <a:pt x="886132" y="3764374"/>
                </a:lnTo>
                <a:lnTo>
                  <a:pt x="891343" y="3753951"/>
                </a:lnTo>
                <a:lnTo>
                  <a:pt x="894600" y="3747438"/>
                </a:lnTo>
                <a:lnTo>
                  <a:pt x="894601" y="3747435"/>
                </a:lnTo>
                <a:close/>
                <a:moveTo>
                  <a:pt x="4896093" y="3727238"/>
                </a:moveTo>
                <a:lnTo>
                  <a:pt x="4900767" y="3729266"/>
                </a:lnTo>
                <a:lnTo>
                  <a:pt x="4935193" y="3748596"/>
                </a:lnTo>
                <a:lnTo>
                  <a:pt x="4951457" y="3751182"/>
                </a:lnTo>
                <a:lnTo>
                  <a:pt x="4949299" y="3750320"/>
                </a:lnTo>
                <a:lnTo>
                  <a:pt x="4900767" y="3729266"/>
                </a:lnTo>
                <a:lnTo>
                  <a:pt x="4897841" y="3727623"/>
                </a:lnTo>
                <a:close/>
                <a:moveTo>
                  <a:pt x="4644176" y="3726784"/>
                </a:moveTo>
                <a:lnTo>
                  <a:pt x="4650987" y="3730119"/>
                </a:lnTo>
                <a:lnTo>
                  <a:pt x="4656625" y="3732861"/>
                </a:lnTo>
                <a:lnTo>
                  <a:pt x="4668115" y="3735183"/>
                </a:lnTo>
                <a:lnTo>
                  <a:pt x="4662004" y="3731893"/>
                </a:lnTo>
                <a:lnTo>
                  <a:pt x="4658036" y="3729451"/>
                </a:lnTo>
                <a:close/>
                <a:moveTo>
                  <a:pt x="4916281" y="3723564"/>
                </a:moveTo>
                <a:lnTo>
                  <a:pt x="4922515" y="3726681"/>
                </a:lnTo>
                <a:lnTo>
                  <a:pt x="4957904" y="3735159"/>
                </a:lnTo>
                <a:lnTo>
                  <a:pt x="4950850" y="3731544"/>
                </a:lnTo>
                <a:lnTo>
                  <a:pt x="4927649" y="3726302"/>
                </a:lnTo>
                <a:close/>
                <a:moveTo>
                  <a:pt x="903066" y="3722038"/>
                </a:moveTo>
                <a:cubicBezTo>
                  <a:pt x="906222" y="3718883"/>
                  <a:pt x="904984" y="3723182"/>
                  <a:pt x="902518" y="3729295"/>
                </a:cubicBezTo>
                <a:lnTo>
                  <a:pt x="894601" y="3747435"/>
                </a:lnTo>
                <a:lnTo>
                  <a:pt x="891343" y="3753951"/>
                </a:lnTo>
                <a:lnTo>
                  <a:pt x="886133" y="3764372"/>
                </a:lnTo>
                <a:lnTo>
                  <a:pt x="886132" y="3764374"/>
                </a:lnTo>
                <a:lnTo>
                  <a:pt x="872557" y="3785161"/>
                </a:lnTo>
                <a:lnTo>
                  <a:pt x="874730" y="3776504"/>
                </a:lnTo>
                <a:cubicBezTo>
                  <a:pt x="875970" y="3771388"/>
                  <a:pt x="876988" y="3767086"/>
                  <a:pt x="877666" y="3764372"/>
                </a:cubicBezTo>
                <a:cubicBezTo>
                  <a:pt x="886133" y="3750261"/>
                  <a:pt x="891430" y="3733674"/>
                  <a:pt x="903066" y="3722038"/>
                </a:cubicBezTo>
                <a:close/>
                <a:moveTo>
                  <a:pt x="4952932" y="3720723"/>
                </a:moveTo>
                <a:lnTo>
                  <a:pt x="4975271" y="3731893"/>
                </a:lnTo>
                <a:lnTo>
                  <a:pt x="4972593" y="3729453"/>
                </a:lnTo>
                <a:lnTo>
                  <a:pt x="4997294" y="3739896"/>
                </a:lnTo>
                <a:lnTo>
                  <a:pt x="5004990" y="3741866"/>
                </a:lnTo>
                <a:lnTo>
                  <a:pt x="5020604" y="3743930"/>
                </a:lnTo>
                <a:lnTo>
                  <a:pt x="5019736" y="3744147"/>
                </a:lnTo>
                <a:lnTo>
                  <a:pt x="5000361" y="3741192"/>
                </a:lnTo>
                <a:lnTo>
                  <a:pt x="5008755" y="3744741"/>
                </a:lnTo>
                <a:lnTo>
                  <a:pt x="5014960" y="3745339"/>
                </a:lnTo>
                <a:lnTo>
                  <a:pt x="5019736" y="3744147"/>
                </a:lnTo>
                <a:lnTo>
                  <a:pt x="5045344" y="3748052"/>
                </a:lnTo>
                <a:lnTo>
                  <a:pt x="5059493" y="3749879"/>
                </a:lnTo>
                <a:lnTo>
                  <a:pt x="5063797" y="3751066"/>
                </a:lnTo>
                <a:lnTo>
                  <a:pt x="5061871" y="3750309"/>
                </a:lnTo>
                <a:lnTo>
                  <a:pt x="5061498" y="3750138"/>
                </a:lnTo>
                <a:lnTo>
                  <a:pt x="5059493" y="3749879"/>
                </a:lnTo>
                <a:lnTo>
                  <a:pt x="5058242" y="3749534"/>
                </a:lnTo>
                <a:lnTo>
                  <a:pt x="5052672" y="3748168"/>
                </a:lnTo>
                <a:lnTo>
                  <a:pt x="5059034" y="3749009"/>
                </a:lnTo>
                <a:lnTo>
                  <a:pt x="5040646" y="3740586"/>
                </a:lnTo>
                <a:lnTo>
                  <a:pt x="4966346" y="3723761"/>
                </a:lnTo>
                <a:lnTo>
                  <a:pt x="4972593" y="3729453"/>
                </a:lnTo>
                <a:lnTo>
                  <a:pt x="4958338" y="3723426"/>
                </a:lnTo>
                <a:lnTo>
                  <a:pt x="4953074" y="3720755"/>
                </a:lnTo>
                <a:close/>
                <a:moveTo>
                  <a:pt x="4488222" y="3719235"/>
                </a:moveTo>
                <a:lnTo>
                  <a:pt x="4484519" y="3721500"/>
                </a:lnTo>
                <a:lnTo>
                  <a:pt x="4511738" y="3738508"/>
                </a:lnTo>
                <a:lnTo>
                  <a:pt x="4519400" y="3739891"/>
                </a:lnTo>
                <a:lnTo>
                  <a:pt x="4538996" y="3746999"/>
                </a:lnTo>
                <a:lnTo>
                  <a:pt x="4521256" y="3743263"/>
                </a:lnTo>
                <a:lnTo>
                  <a:pt x="4519087" y="3743100"/>
                </a:lnTo>
                <a:lnTo>
                  <a:pt x="4549585" y="3762157"/>
                </a:lnTo>
                <a:lnTo>
                  <a:pt x="4560936" y="3763738"/>
                </a:lnTo>
                <a:lnTo>
                  <a:pt x="4583059" y="3768210"/>
                </a:lnTo>
                <a:lnTo>
                  <a:pt x="4560879" y="3754935"/>
                </a:lnTo>
                <a:lnTo>
                  <a:pt x="4538996" y="3746999"/>
                </a:lnTo>
                <a:lnTo>
                  <a:pt x="4552333" y="3749807"/>
                </a:lnTo>
                <a:lnTo>
                  <a:pt x="4534691" y="3738979"/>
                </a:lnTo>
                <a:cubicBezTo>
                  <a:pt x="4529406" y="3735687"/>
                  <a:pt x="4525147" y="3732973"/>
                  <a:pt x="4522347" y="3731095"/>
                </a:cubicBezTo>
                <a:lnTo>
                  <a:pt x="4520776" y="3729835"/>
                </a:lnTo>
                <a:lnTo>
                  <a:pt x="4527751" y="3734145"/>
                </a:lnTo>
                <a:cubicBezTo>
                  <a:pt x="4537018" y="3739839"/>
                  <a:pt x="4545281" y="3744868"/>
                  <a:pt x="4551938" y="3748826"/>
                </a:cubicBezTo>
                <a:lnTo>
                  <a:pt x="4554181" y="3750196"/>
                </a:lnTo>
                <a:lnTo>
                  <a:pt x="4556661" y="3750719"/>
                </a:lnTo>
                <a:lnTo>
                  <a:pt x="4563571" y="3752592"/>
                </a:lnTo>
                <a:lnTo>
                  <a:pt x="4526538" y="3731893"/>
                </a:lnTo>
                <a:cubicBezTo>
                  <a:pt x="4521762" y="3729406"/>
                  <a:pt x="4519314" y="3728267"/>
                  <a:pt x="4518761" y="3728219"/>
                </a:cubicBezTo>
                <a:lnTo>
                  <a:pt x="4520776" y="3729835"/>
                </a:lnTo>
                <a:lnTo>
                  <a:pt x="4514609" y="3726023"/>
                </a:lnTo>
                <a:lnTo>
                  <a:pt x="4499897" y="3721258"/>
                </a:lnTo>
                <a:cubicBezTo>
                  <a:pt x="4495652" y="3719883"/>
                  <a:pt x="4491643" y="3718975"/>
                  <a:pt x="4488222" y="3719235"/>
                </a:cubicBezTo>
                <a:close/>
                <a:moveTo>
                  <a:pt x="4708697" y="3718202"/>
                </a:moveTo>
                <a:lnTo>
                  <a:pt x="4721297" y="3724952"/>
                </a:lnTo>
                <a:lnTo>
                  <a:pt x="4726834" y="3726360"/>
                </a:lnTo>
                <a:cubicBezTo>
                  <a:pt x="4742487" y="3731694"/>
                  <a:pt x="4758063" y="3737471"/>
                  <a:pt x="4774101" y="3741154"/>
                </a:cubicBezTo>
                <a:lnTo>
                  <a:pt x="4786719" y="3742628"/>
                </a:lnTo>
                <a:lnTo>
                  <a:pt x="4782855" y="3740419"/>
                </a:lnTo>
                <a:lnTo>
                  <a:pt x="4766214" y="3731834"/>
                </a:lnTo>
                <a:lnTo>
                  <a:pt x="4734778" y="3725479"/>
                </a:lnTo>
                <a:close/>
                <a:moveTo>
                  <a:pt x="4673508" y="3716955"/>
                </a:moveTo>
                <a:lnTo>
                  <a:pt x="4710601" y="3736845"/>
                </a:lnTo>
                <a:lnTo>
                  <a:pt x="4719511" y="3738396"/>
                </a:lnTo>
                <a:lnTo>
                  <a:pt x="4682713" y="3718818"/>
                </a:lnTo>
                <a:close/>
                <a:moveTo>
                  <a:pt x="4958507" y="3716619"/>
                </a:moveTo>
                <a:lnTo>
                  <a:pt x="4964091" y="3721706"/>
                </a:lnTo>
                <a:lnTo>
                  <a:pt x="4965782" y="3722077"/>
                </a:lnTo>
                <a:cubicBezTo>
                  <a:pt x="4979372" y="3724904"/>
                  <a:pt x="4995014" y="3728034"/>
                  <a:pt x="5016317" y="3732289"/>
                </a:cubicBezTo>
                <a:lnTo>
                  <a:pt x="5027352" y="3734495"/>
                </a:lnTo>
                <a:lnTo>
                  <a:pt x="5025539" y="3733665"/>
                </a:lnTo>
                <a:lnTo>
                  <a:pt x="5010598" y="3726382"/>
                </a:lnTo>
                <a:lnTo>
                  <a:pt x="4997652" y="3724531"/>
                </a:lnTo>
                <a:close/>
                <a:moveTo>
                  <a:pt x="4573291" y="3712154"/>
                </a:moveTo>
                <a:lnTo>
                  <a:pt x="4586212" y="3714765"/>
                </a:lnTo>
                <a:lnTo>
                  <a:pt x="4598254" y="3720517"/>
                </a:lnTo>
                <a:lnTo>
                  <a:pt x="4598032" y="3720518"/>
                </a:lnTo>
                <a:lnTo>
                  <a:pt x="4592451" y="3719791"/>
                </a:lnTo>
                <a:close/>
                <a:moveTo>
                  <a:pt x="4935783" y="3712149"/>
                </a:moveTo>
                <a:lnTo>
                  <a:pt x="4947709" y="3718112"/>
                </a:lnTo>
                <a:lnTo>
                  <a:pt x="4947980" y="3718171"/>
                </a:lnTo>
                <a:lnTo>
                  <a:pt x="4936290" y="3712241"/>
                </a:lnTo>
                <a:close/>
                <a:moveTo>
                  <a:pt x="4689786" y="3708071"/>
                </a:moveTo>
                <a:lnTo>
                  <a:pt x="4689913" y="3708139"/>
                </a:lnTo>
                <a:lnTo>
                  <a:pt x="4693441" y="3708752"/>
                </a:lnTo>
                <a:close/>
                <a:moveTo>
                  <a:pt x="4850871" y="3707621"/>
                </a:moveTo>
                <a:lnTo>
                  <a:pt x="4862900" y="3712839"/>
                </a:lnTo>
                <a:lnTo>
                  <a:pt x="4872176" y="3714622"/>
                </a:lnTo>
                <a:lnTo>
                  <a:pt x="4876556" y="3715671"/>
                </a:lnTo>
                <a:lnTo>
                  <a:pt x="4871113" y="3712615"/>
                </a:lnTo>
                <a:close/>
                <a:moveTo>
                  <a:pt x="4531061" y="3704751"/>
                </a:moveTo>
                <a:lnTo>
                  <a:pt x="4527905" y="3704812"/>
                </a:lnTo>
                <a:lnTo>
                  <a:pt x="4552054" y="3721069"/>
                </a:lnTo>
                <a:lnTo>
                  <a:pt x="4570004" y="3732105"/>
                </a:lnTo>
                <a:lnTo>
                  <a:pt x="4587320" y="3737916"/>
                </a:lnTo>
                <a:lnTo>
                  <a:pt x="4581599" y="3736770"/>
                </a:lnTo>
                <a:lnTo>
                  <a:pt x="4575702" y="3735608"/>
                </a:lnTo>
                <a:lnTo>
                  <a:pt x="4604295" y="3753187"/>
                </a:lnTo>
                <a:lnTo>
                  <a:pt x="4619814" y="3756324"/>
                </a:lnTo>
                <a:lnTo>
                  <a:pt x="4594274" y="3740362"/>
                </a:lnTo>
                <a:lnTo>
                  <a:pt x="4633681" y="3759127"/>
                </a:lnTo>
                <a:lnTo>
                  <a:pt x="4635727" y="3759540"/>
                </a:lnTo>
                <a:lnTo>
                  <a:pt x="4602460" y="3740948"/>
                </a:lnTo>
                <a:lnTo>
                  <a:pt x="4594864" y="3739426"/>
                </a:lnTo>
                <a:lnTo>
                  <a:pt x="4601612" y="3740474"/>
                </a:lnTo>
                <a:lnTo>
                  <a:pt x="4585904" y="3731695"/>
                </a:lnTo>
                <a:lnTo>
                  <a:pt x="4577105" y="3726835"/>
                </a:lnTo>
                <a:lnTo>
                  <a:pt x="4566141" y="3722778"/>
                </a:lnTo>
                <a:lnTo>
                  <a:pt x="4591793" y="3738811"/>
                </a:lnTo>
                <a:lnTo>
                  <a:pt x="4594864" y="3739426"/>
                </a:lnTo>
                <a:lnTo>
                  <a:pt x="4592088" y="3738996"/>
                </a:lnTo>
                <a:lnTo>
                  <a:pt x="4594270" y="3740359"/>
                </a:lnTo>
                <a:lnTo>
                  <a:pt x="4591566" y="3738915"/>
                </a:lnTo>
                <a:lnTo>
                  <a:pt x="4589205" y="3738549"/>
                </a:lnTo>
                <a:lnTo>
                  <a:pt x="4587320" y="3737916"/>
                </a:lnTo>
                <a:lnTo>
                  <a:pt x="4591120" y="3738677"/>
                </a:lnTo>
                <a:lnTo>
                  <a:pt x="4564366" y="3724383"/>
                </a:lnTo>
                <a:lnTo>
                  <a:pt x="4545412" y="3713211"/>
                </a:lnTo>
                <a:lnTo>
                  <a:pt x="4537286" y="3708740"/>
                </a:lnTo>
                <a:lnTo>
                  <a:pt x="4537298" y="3708428"/>
                </a:lnTo>
                <a:close/>
                <a:moveTo>
                  <a:pt x="4537113" y="3704635"/>
                </a:moveTo>
                <a:lnTo>
                  <a:pt x="4536911" y="3704639"/>
                </a:lnTo>
                <a:lnTo>
                  <a:pt x="4538701" y="3705628"/>
                </a:lnTo>
                <a:lnTo>
                  <a:pt x="4540435" y="3706712"/>
                </a:lnTo>
                <a:lnTo>
                  <a:pt x="4540710" y="3706737"/>
                </a:lnTo>
                <a:lnTo>
                  <a:pt x="4538701" y="3705628"/>
                </a:lnTo>
                <a:close/>
                <a:moveTo>
                  <a:pt x="4995342" y="3704072"/>
                </a:moveTo>
                <a:lnTo>
                  <a:pt x="4997417" y="3705232"/>
                </a:lnTo>
                <a:lnTo>
                  <a:pt x="5001098" y="3705394"/>
                </a:lnTo>
                <a:close/>
                <a:moveTo>
                  <a:pt x="4877282" y="3704065"/>
                </a:moveTo>
                <a:lnTo>
                  <a:pt x="4898003" y="3714425"/>
                </a:lnTo>
                <a:lnTo>
                  <a:pt x="4899910" y="3714962"/>
                </a:lnTo>
                <a:lnTo>
                  <a:pt x="4937054" y="3724472"/>
                </a:lnTo>
                <a:lnTo>
                  <a:pt x="4911384" y="3711315"/>
                </a:lnTo>
                <a:lnTo>
                  <a:pt x="4896695" y="3707989"/>
                </a:lnTo>
                <a:close/>
                <a:moveTo>
                  <a:pt x="4604879" y="3699224"/>
                </a:moveTo>
                <a:lnTo>
                  <a:pt x="4588819" y="3699533"/>
                </a:lnTo>
                <a:lnTo>
                  <a:pt x="4595157" y="3702702"/>
                </a:lnTo>
                <a:cubicBezTo>
                  <a:pt x="4600638" y="3705418"/>
                  <a:pt x="4608332" y="3709215"/>
                  <a:pt x="4617787" y="3713861"/>
                </a:cubicBezTo>
                <a:lnTo>
                  <a:pt x="4639402" y="3724446"/>
                </a:lnTo>
                <a:lnTo>
                  <a:pt x="4654047" y="3726996"/>
                </a:lnTo>
                <a:lnTo>
                  <a:pt x="4616644" y="3703979"/>
                </a:lnTo>
                <a:close/>
                <a:moveTo>
                  <a:pt x="4867563" y="3699121"/>
                </a:moveTo>
                <a:lnTo>
                  <a:pt x="4899961" y="3705617"/>
                </a:lnTo>
                <a:lnTo>
                  <a:pt x="4876521" y="3701344"/>
                </a:lnTo>
                <a:close/>
                <a:moveTo>
                  <a:pt x="4702800" y="3699118"/>
                </a:moveTo>
                <a:lnTo>
                  <a:pt x="4738104" y="3717332"/>
                </a:lnTo>
                <a:lnTo>
                  <a:pt x="4738335" y="3717387"/>
                </a:lnTo>
                <a:lnTo>
                  <a:pt x="4766333" y="3726537"/>
                </a:lnTo>
                <a:lnTo>
                  <a:pt x="4759802" y="3722833"/>
                </a:lnTo>
                <a:lnTo>
                  <a:pt x="4734803" y="3709048"/>
                </a:lnTo>
                <a:close/>
                <a:moveTo>
                  <a:pt x="4638548" y="3698208"/>
                </a:moveTo>
                <a:lnTo>
                  <a:pt x="4665445" y="3712631"/>
                </a:lnTo>
                <a:lnTo>
                  <a:pt x="4672672" y="3713475"/>
                </a:lnTo>
                <a:lnTo>
                  <a:pt x="4647210" y="3699928"/>
                </a:lnTo>
                <a:close/>
                <a:moveTo>
                  <a:pt x="4764281" y="3695485"/>
                </a:moveTo>
                <a:lnTo>
                  <a:pt x="4798984" y="3715506"/>
                </a:lnTo>
                <a:lnTo>
                  <a:pt x="4860905" y="3732492"/>
                </a:lnTo>
                <a:lnTo>
                  <a:pt x="4863578" y="3733115"/>
                </a:lnTo>
                <a:lnTo>
                  <a:pt x="4807618" y="3702336"/>
                </a:lnTo>
                <a:lnTo>
                  <a:pt x="4777720" y="3697329"/>
                </a:lnTo>
                <a:close/>
                <a:moveTo>
                  <a:pt x="2958406" y="3694395"/>
                </a:moveTo>
                <a:lnTo>
                  <a:pt x="2947422" y="3717986"/>
                </a:lnTo>
                <a:cubicBezTo>
                  <a:pt x="2713869" y="4179396"/>
                  <a:pt x="2802380" y="4036130"/>
                  <a:pt x="2608755" y="4319120"/>
                </a:cubicBezTo>
                <a:cubicBezTo>
                  <a:pt x="2506807" y="4468121"/>
                  <a:pt x="2589456" y="4307560"/>
                  <a:pt x="2719767" y="4070438"/>
                </a:cubicBezTo>
                <a:lnTo>
                  <a:pt x="2817347" y="3894420"/>
                </a:lnTo>
                <a:lnTo>
                  <a:pt x="2828889" y="3878853"/>
                </a:lnTo>
                <a:cubicBezTo>
                  <a:pt x="2855873" y="3843313"/>
                  <a:pt x="2883111" y="3807769"/>
                  <a:pt x="2909033" y="3771365"/>
                </a:cubicBezTo>
                <a:close/>
                <a:moveTo>
                  <a:pt x="4898288" y="3693401"/>
                </a:moveTo>
                <a:lnTo>
                  <a:pt x="4931825" y="3710170"/>
                </a:lnTo>
                <a:lnTo>
                  <a:pt x="4932337" y="3710236"/>
                </a:lnTo>
                <a:lnTo>
                  <a:pt x="4899674" y="3693666"/>
                </a:lnTo>
                <a:close/>
                <a:moveTo>
                  <a:pt x="4813573" y="3690432"/>
                </a:moveTo>
                <a:lnTo>
                  <a:pt x="4819483" y="3693168"/>
                </a:lnTo>
                <a:lnTo>
                  <a:pt x="4848981" y="3700618"/>
                </a:lnTo>
                <a:lnTo>
                  <a:pt x="4850519" y="3701051"/>
                </a:lnTo>
                <a:lnTo>
                  <a:pt x="4843853" y="3697308"/>
                </a:lnTo>
                <a:lnTo>
                  <a:pt x="4841024" y="3696736"/>
                </a:lnTo>
                <a:close/>
                <a:moveTo>
                  <a:pt x="4652680" y="3688193"/>
                </a:moveTo>
                <a:lnTo>
                  <a:pt x="4681735" y="3703758"/>
                </a:lnTo>
                <a:lnTo>
                  <a:pt x="4726871" y="3714627"/>
                </a:lnTo>
                <a:lnTo>
                  <a:pt x="4685229" y="3695948"/>
                </a:lnTo>
                <a:lnTo>
                  <a:pt x="4682857" y="3695671"/>
                </a:lnTo>
                <a:close/>
                <a:moveTo>
                  <a:pt x="4549209" y="3687971"/>
                </a:moveTo>
                <a:lnTo>
                  <a:pt x="4557655" y="3691759"/>
                </a:lnTo>
                <a:lnTo>
                  <a:pt x="4561121" y="3695647"/>
                </a:lnTo>
                <a:lnTo>
                  <a:pt x="4553899" y="3692183"/>
                </a:lnTo>
                <a:lnTo>
                  <a:pt x="4548902" y="3688759"/>
                </a:lnTo>
                <a:close/>
                <a:moveTo>
                  <a:pt x="937988" y="3687737"/>
                </a:moveTo>
                <a:cubicBezTo>
                  <a:pt x="936987" y="3691846"/>
                  <a:pt x="930817" y="3707305"/>
                  <a:pt x="928466" y="3713572"/>
                </a:cubicBezTo>
                <a:cubicBezTo>
                  <a:pt x="912252" y="3756809"/>
                  <a:pt x="913840" y="3751292"/>
                  <a:pt x="894600" y="3789772"/>
                </a:cubicBezTo>
                <a:lnTo>
                  <a:pt x="869208" y="3840555"/>
                </a:lnTo>
                <a:lnTo>
                  <a:pt x="884537" y="3808436"/>
                </a:lnTo>
                <a:lnTo>
                  <a:pt x="893169" y="3787684"/>
                </a:lnTo>
                <a:lnTo>
                  <a:pt x="903066" y="3772838"/>
                </a:lnTo>
                <a:cubicBezTo>
                  <a:pt x="907057" y="3764856"/>
                  <a:pt x="917844" y="3741127"/>
                  <a:pt x="911533" y="3747438"/>
                </a:cubicBezTo>
                <a:lnTo>
                  <a:pt x="900085" y="3765895"/>
                </a:lnTo>
                <a:lnTo>
                  <a:pt x="901976" y="3759819"/>
                </a:lnTo>
                <a:cubicBezTo>
                  <a:pt x="905801" y="3745690"/>
                  <a:pt x="909990" y="3733078"/>
                  <a:pt x="936933" y="3688172"/>
                </a:cubicBezTo>
                <a:cubicBezTo>
                  <a:pt x="938081" y="3686259"/>
                  <a:pt x="938322" y="3686368"/>
                  <a:pt x="937988" y="3687737"/>
                </a:cubicBezTo>
                <a:close/>
                <a:moveTo>
                  <a:pt x="4678643" y="3686655"/>
                </a:moveTo>
                <a:lnTo>
                  <a:pt x="4699999" y="3697673"/>
                </a:lnTo>
                <a:lnTo>
                  <a:pt x="4717982" y="3699774"/>
                </a:lnTo>
                <a:lnTo>
                  <a:pt x="4714827" y="3698034"/>
                </a:lnTo>
                <a:lnTo>
                  <a:pt x="4705281" y="3695052"/>
                </a:lnTo>
                <a:close/>
                <a:moveTo>
                  <a:pt x="4918977" y="3686533"/>
                </a:moveTo>
                <a:lnTo>
                  <a:pt x="4924471" y="3689560"/>
                </a:lnTo>
                <a:lnTo>
                  <a:pt x="4939857" y="3701261"/>
                </a:lnTo>
                <a:lnTo>
                  <a:pt x="4947944" y="3702895"/>
                </a:lnTo>
                <a:lnTo>
                  <a:pt x="4947943" y="3702896"/>
                </a:lnTo>
                <a:lnTo>
                  <a:pt x="4940013" y="3701379"/>
                </a:lnTo>
                <a:lnTo>
                  <a:pt x="4950710" y="3709515"/>
                </a:lnTo>
                <a:lnTo>
                  <a:pt x="4953949" y="3712466"/>
                </a:lnTo>
                <a:lnTo>
                  <a:pt x="4987299" y="3715024"/>
                </a:lnTo>
                <a:lnTo>
                  <a:pt x="4972672" y="3707894"/>
                </a:lnTo>
                <a:lnTo>
                  <a:pt x="4947944" y="3702895"/>
                </a:lnTo>
                <a:lnTo>
                  <a:pt x="4967632" y="3705437"/>
                </a:lnTo>
                <a:lnTo>
                  <a:pt x="4938809" y="3691386"/>
                </a:lnTo>
                <a:lnTo>
                  <a:pt x="4937668" y="3690826"/>
                </a:lnTo>
                <a:close/>
                <a:moveTo>
                  <a:pt x="4551382" y="3684719"/>
                </a:moveTo>
                <a:lnTo>
                  <a:pt x="4553828" y="3687463"/>
                </a:lnTo>
                <a:lnTo>
                  <a:pt x="4549209" y="3687971"/>
                </a:lnTo>
                <a:cubicBezTo>
                  <a:pt x="4547369" y="3687200"/>
                  <a:pt x="4547257" y="3687460"/>
                  <a:pt x="4548248" y="3688310"/>
                </a:cubicBezTo>
                <a:lnTo>
                  <a:pt x="4548902" y="3688759"/>
                </a:lnTo>
                <a:lnTo>
                  <a:pt x="4547542" y="3692246"/>
                </a:lnTo>
                <a:cubicBezTo>
                  <a:pt x="4548178" y="3693960"/>
                  <a:pt x="4549811" y="3695916"/>
                  <a:pt x="4551840" y="3697967"/>
                </a:cubicBezTo>
                <a:lnTo>
                  <a:pt x="4560026" y="3706245"/>
                </a:lnTo>
                <a:lnTo>
                  <a:pt x="4562636" y="3707907"/>
                </a:lnTo>
                <a:lnTo>
                  <a:pt x="4573291" y="3712154"/>
                </a:lnTo>
                <a:lnTo>
                  <a:pt x="4567451" y="3710973"/>
                </a:lnTo>
                <a:lnTo>
                  <a:pt x="4569013" y="3711968"/>
                </a:lnTo>
                <a:lnTo>
                  <a:pt x="4582963" y="3716683"/>
                </a:lnTo>
                <a:cubicBezTo>
                  <a:pt x="4587428" y="3718199"/>
                  <a:pt x="4590272" y="3719159"/>
                  <a:pt x="4592186" y="3719756"/>
                </a:cubicBezTo>
                <a:lnTo>
                  <a:pt x="4592451" y="3719791"/>
                </a:lnTo>
                <a:lnTo>
                  <a:pt x="4592956" y="3719992"/>
                </a:lnTo>
                <a:lnTo>
                  <a:pt x="4601738" y="3722181"/>
                </a:lnTo>
                <a:lnTo>
                  <a:pt x="4616006" y="3728996"/>
                </a:lnTo>
                <a:lnTo>
                  <a:pt x="4656846" y="3743793"/>
                </a:lnTo>
                <a:lnTo>
                  <a:pt x="4629387" y="3728239"/>
                </a:lnTo>
                <a:lnTo>
                  <a:pt x="4620428" y="3726840"/>
                </a:lnTo>
                <a:lnTo>
                  <a:pt x="4601738" y="3722181"/>
                </a:lnTo>
                <a:lnTo>
                  <a:pt x="4598254" y="3720517"/>
                </a:lnTo>
                <a:lnTo>
                  <a:pt x="4602942" y="3720511"/>
                </a:lnTo>
                <a:cubicBezTo>
                  <a:pt x="4605490" y="3720659"/>
                  <a:pt x="4609182" y="3721019"/>
                  <a:pt x="4614704" y="3721785"/>
                </a:cubicBezTo>
                <a:lnTo>
                  <a:pt x="4619264" y="3722528"/>
                </a:lnTo>
                <a:lnTo>
                  <a:pt x="4615137" y="3720220"/>
                </a:lnTo>
                <a:lnTo>
                  <a:pt x="4601129" y="3717781"/>
                </a:lnTo>
                <a:lnTo>
                  <a:pt x="4586212" y="3714765"/>
                </a:lnTo>
                <a:lnTo>
                  <a:pt x="4572189" y="3708068"/>
                </a:lnTo>
                <a:lnTo>
                  <a:pt x="4561121" y="3695647"/>
                </a:lnTo>
                <a:lnTo>
                  <a:pt x="4569978" y="3699895"/>
                </a:lnTo>
                <a:lnTo>
                  <a:pt x="4575563" y="3699788"/>
                </a:lnTo>
                <a:lnTo>
                  <a:pt x="4590861" y="3706648"/>
                </a:lnTo>
                <a:lnTo>
                  <a:pt x="4578491" y="3699732"/>
                </a:lnTo>
                <a:lnTo>
                  <a:pt x="4575563" y="3699788"/>
                </a:lnTo>
                <a:lnTo>
                  <a:pt x="4557655" y="3691759"/>
                </a:lnTo>
                <a:lnTo>
                  <a:pt x="4553828" y="3687463"/>
                </a:lnTo>
                <a:lnTo>
                  <a:pt x="4555949" y="3687230"/>
                </a:lnTo>
                <a:close/>
                <a:moveTo>
                  <a:pt x="4795076" y="3681131"/>
                </a:moveTo>
                <a:lnTo>
                  <a:pt x="4809552" y="3688571"/>
                </a:lnTo>
                <a:lnTo>
                  <a:pt x="4813408" y="3690356"/>
                </a:lnTo>
                <a:lnTo>
                  <a:pt x="4818335" y="3691188"/>
                </a:lnTo>
                <a:lnTo>
                  <a:pt x="4839471" y="3694847"/>
                </a:lnTo>
                <a:lnTo>
                  <a:pt x="4830870" y="3690018"/>
                </a:lnTo>
                <a:close/>
                <a:moveTo>
                  <a:pt x="4550960" y="3676869"/>
                </a:moveTo>
                <a:lnTo>
                  <a:pt x="4549879" y="3677669"/>
                </a:lnTo>
                <a:lnTo>
                  <a:pt x="4564995" y="3686235"/>
                </a:lnTo>
                <a:lnTo>
                  <a:pt x="4568601" y="3685838"/>
                </a:lnTo>
                <a:lnTo>
                  <a:pt x="4569422" y="3686068"/>
                </a:lnTo>
                <a:lnTo>
                  <a:pt x="4575939" y="3689511"/>
                </a:lnTo>
                <a:lnTo>
                  <a:pt x="4585878" y="3690672"/>
                </a:lnTo>
                <a:lnTo>
                  <a:pt x="4592669" y="3692573"/>
                </a:lnTo>
                <a:lnTo>
                  <a:pt x="4609119" y="3699348"/>
                </a:lnTo>
                <a:lnTo>
                  <a:pt x="4597163" y="3691990"/>
                </a:lnTo>
                <a:lnTo>
                  <a:pt x="4585878" y="3690672"/>
                </a:lnTo>
                <a:lnTo>
                  <a:pt x="4569422" y="3686068"/>
                </a:lnTo>
                <a:lnTo>
                  <a:pt x="4558463" y="3680277"/>
                </a:lnTo>
                <a:cubicBezTo>
                  <a:pt x="4555598" y="3678546"/>
                  <a:pt x="4552984" y="3677180"/>
                  <a:pt x="4550960" y="3676869"/>
                </a:cubicBezTo>
                <a:close/>
                <a:moveTo>
                  <a:pt x="4970029" y="3676363"/>
                </a:moveTo>
                <a:lnTo>
                  <a:pt x="4998749" y="3691457"/>
                </a:lnTo>
                <a:lnTo>
                  <a:pt x="5000345" y="3695779"/>
                </a:lnTo>
                <a:lnTo>
                  <a:pt x="5011854" y="3698344"/>
                </a:lnTo>
                <a:lnTo>
                  <a:pt x="4998749" y="3691457"/>
                </a:lnTo>
                <a:lnTo>
                  <a:pt x="4997613" y="3688378"/>
                </a:lnTo>
                <a:lnTo>
                  <a:pt x="4988828" y="3677757"/>
                </a:lnTo>
                <a:close/>
                <a:moveTo>
                  <a:pt x="3044418" y="3675952"/>
                </a:moveTo>
                <a:lnTo>
                  <a:pt x="3007006" y="3746653"/>
                </a:lnTo>
                <a:cubicBezTo>
                  <a:pt x="2976444" y="3804400"/>
                  <a:pt x="2955653" y="3842714"/>
                  <a:pt x="2972822" y="3802653"/>
                </a:cubicBezTo>
                <a:lnTo>
                  <a:pt x="3002432" y="3740754"/>
                </a:lnTo>
                <a:close/>
                <a:moveTo>
                  <a:pt x="4594293" y="3674477"/>
                </a:moveTo>
                <a:lnTo>
                  <a:pt x="4635251" y="3696440"/>
                </a:lnTo>
                <a:lnTo>
                  <a:pt x="4642176" y="3697249"/>
                </a:lnTo>
                <a:lnTo>
                  <a:pt x="4630246" y="3690902"/>
                </a:lnTo>
                <a:lnTo>
                  <a:pt x="4601463" y="3675502"/>
                </a:lnTo>
                <a:lnTo>
                  <a:pt x="4598246" y="3674705"/>
                </a:lnTo>
                <a:close/>
                <a:moveTo>
                  <a:pt x="4943853" y="3674041"/>
                </a:moveTo>
                <a:lnTo>
                  <a:pt x="4956376" y="3682292"/>
                </a:lnTo>
                <a:lnTo>
                  <a:pt x="4967319" y="3688408"/>
                </a:lnTo>
                <a:lnTo>
                  <a:pt x="4969844" y="3688976"/>
                </a:lnTo>
                <a:lnTo>
                  <a:pt x="4961023" y="3683971"/>
                </a:lnTo>
                <a:lnTo>
                  <a:pt x="4947002" y="3674407"/>
                </a:lnTo>
                <a:close/>
                <a:moveTo>
                  <a:pt x="4855307" y="3671911"/>
                </a:moveTo>
                <a:lnTo>
                  <a:pt x="4896468" y="3692491"/>
                </a:lnTo>
                <a:lnTo>
                  <a:pt x="4897947" y="3692790"/>
                </a:lnTo>
                <a:lnTo>
                  <a:pt x="4858014" y="3672532"/>
                </a:lnTo>
                <a:close/>
                <a:moveTo>
                  <a:pt x="4720472" y="3670211"/>
                </a:moveTo>
                <a:lnTo>
                  <a:pt x="4725275" y="3672982"/>
                </a:lnTo>
                <a:lnTo>
                  <a:pt x="4743443" y="3678132"/>
                </a:lnTo>
                <a:lnTo>
                  <a:pt x="4735598" y="3676943"/>
                </a:lnTo>
                <a:lnTo>
                  <a:pt x="4731269" y="3676440"/>
                </a:lnTo>
                <a:lnTo>
                  <a:pt x="4747416" y="3685755"/>
                </a:lnTo>
                <a:lnTo>
                  <a:pt x="4800140" y="3698224"/>
                </a:lnTo>
                <a:lnTo>
                  <a:pt x="4785054" y="3689926"/>
                </a:lnTo>
                <a:lnTo>
                  <a:pt x="4743443" y="3678132"/>
                </a:lnTo>
                <a:lnTo>
                  <a:pt x="4759612" y="3680581"/>
                </a:lnTo>
                <a:lnTo>
                  <a:pt x="4764416" y="3681713"/>
                </a:lnTo>
                <a:lnTo>
                  <a:pt x="4773026" y="3683311"/>
                </a:lnTo>
                <a:lnTo>
                  <a:pt x="4772374" y="3682953"/>
                </a:lnTo>
                <a:lnTo>
                  <a:pt x="4763199" y="3681125"/>
                </a:lnTo>
                <a:lnTo>
                  <a:pt x="4759612" y="3680581"/>
                </a:lnTo>
                <a:lnTo>
                  <a:pt x="4744739" y="3677076"/>
                </a:lnTo>
                <a:close/>
                <a:moveTo>
                  <a:pt x="4640648" y="3667054"/>
                </a:moveTo>
                <a:lnTo>
                  <a:pt x="4660319" y="3677202"/>
                </a:lnTo>
                <a:lnTo>
                  <a:pt x="4688820" y="3685286"/>
                </a:lnTo>
                <a:lnTo>
                  <a:pt x="4694566" y="3686862"/>
                </a:lnTo>
                <a:lnTo>
                  <a:pt x="4663672" y="3669828"/>
                </a:lnTo>
                <a:lnTo>
                  <a:pt x="4658052" y="3669235"/>
                </a:lnTo>
                <a:close/>
                <a:moveTo>
                  <a:pt x="4882170" y="3666533"/>
                </a:moveTo>
                <a:lnTo>
                  <a:pt x="4893187" y="3672386"/>
                </a:lnTo>
                <a:lnTo>
                  <a:pt x="4905241" y="3674894"/>
                </a:lnTo>
                <a:lnTo>
                  <a:pt x="4897974" y="3671323"/>
                </a:lnTo>
                <a:lnTo>
                  <a:pt x="4890699" y="3667853"/>
                </a:lnTo>
                <a:lnTo>
                  <a:pt x="4888143" y="3667556"/>
                </a:lnTo>
                <a:close/>
                <a:moveTo>
                  <a:pt x="4978345" y="3666496"/>
                </a:moveTo>
                <a:lnTo>
                  <a:pt x="4987241" y="3670842"/>
                </a:lnTo>
                <a:lnTo>
                  <a:pt x="4994661" y="3671257"/>
                </a:lnTo>
                <a:lnTo>
                  <a:pt x="4994678" y="3671257"/>
                </a:lnTo>
                <a:lnTo>
                  <a:pt x="4990499" y="3668651"/>
                </a:lnTo>
                <a:lnTo>
                  <a:pt x="4982175" y="3667322"/>
                </a:lnTo>
                <a:close/>
                <a:moveTo>
                  <a:pt x="4763721" y="3665015"/>
                </a:moveTo>
                <a:lnTo>
                  <a:pt x="4789180" y="3678100"/>
                </a:lnTo>
                <a:lnTo>
                  <a:pt x="4801851" y="3682108"/>
                </a:lnTo>
                <a:lnTo>
                  <a:pt x="4830216" y="3689651"/>
                </a:lnTo>
                <a:lnTo>
                  <a:pt x="4816362" y="3681872"/>
                </a:lnTo>
                <a:lnTo>
                  <a:pt x="4798771" y="3672744"/>
                </a:lnTo>
                <a:lnTo>
                  <a:pt x="4780932" y="3669138"/>
                </a:lnTo>
                <a:close/>
                <a:moveTo>
                  <a:pt x="4542839" y="3661482"/>
                </a:moveTo>
                <a:cubicBezTo>
                  <a:pt x="4541223" y="3661085"/>
                  <a:pt x="4540884" y="3661553"/>
                  <a:pt x="4542576" y="3663453"/>
                </a:cubicBezTo>
                <a:cubicBezTo>
                  <a:pt x="4553197" y="3675372"/>
                  <a:pt x="4570267" y="3679351"/>
                  <a:pt x="4584112" y="3687300"/>
                </a:cubicBezTo>
                <a:lnTo>
                  <a:pt x="4592176" y="3688921"/>
                </a:lnTo>
                <a:lnTo>
                  <a:pt x="4556862" y="3667190"/>
                </a:lnTo>
                <a:lnTo>
                  <a:pt x="4550767" y="3664704"/>
                </a:lnTo>
                <a:cubicBezTo>
                  <a:pt x="4547350" y="3663142"/>
                  <a:pt x="4544456" y="3661879"/>
                  <a:pt x="4542839" y="3661482"/>
                </a:cubicBezTo>
                <a:close/>
                <a:moveTo>
                  <a:pt x="4932262" y="3656565"/>
                </a:moveTo>
                <a:lnTo>
                  <a:pt x="4933421" y="3657123"/>
                </a:lnTo>
                <a:lnTo>
                  <a:pt x="4947706" y="3664630"/>
                </a:lnTo>
                <a:lnTo>
                  <a:pt x="4968789" y="3668496"/>
                </a:lnTo>
                <a:lnTo>
                  <a:pt x="4981648" y="3670223"/>
                </a:lnTo>
                <a:lnTo>
                  <a:pt x="4976324" y="3666061"/>
                </a:lnTo>
                <a:close/>
                <a:moveTo>
                  <a:pt x="4619966" y="3656384"/>
                </a:moveTo>
                <a:lnTo>
                  <a:pt x="4624879" y="3658918"/>
                </a:lnTo>
                <a:lnTo>
                  <a:pt x="4630686" y="3658151"/>
                </a:lnTo>
                <a:lnTo>
                  <a:pt x="4650898" y="3662931"/>
                </a:lnTo>
                <a:lnTo>
                  <a:pt x="4640340" y="3657231"/>
                </a:lnTo>
                <a:lnTo>
                  <a:pt x="4637448" y="3657258"/>
                </a:lnTo>
                <a:lnTo>
                  <a:pt x="4630686" y="3658151"/>
                </a:lnTo>
                <a:lnTo>
                  <a:pt x="4628727" y="3657689"/>
                </a:lnTo>
                <a:close/>
                <a:moveTo>
                  <a:pt x="4696271" y="3656249"/>
                </a:moveTo>
                <a:lnTo>
                  <a:pt x="4717128" y="3668282"/>
                </a:lnTo>
                <a:lnTo>
                  <a:pt x="4766185" y="3679549"/>
                </a:lnTo>
                <a:lnTo>
                  <a:pt x="4747362" y="3669196"/>
                </a:lnTo>
                <a:close/>
                <a:moveTo>
                  <a:pt x="4823186" y="3655850"/>
                </a:moveTo>
                <a:lnTo>
                  <a:pt x="4825646" y="3657080"/>
                </a:lnTo>
                <a:lnTo>
                  <a:pt x="4829884" y="3658263"/>
                </a:lnTo>
                <a:lnTo>
                  <a:pt x="4826804" y="3656700"/>
                </a:lnTo>
                <a:close/>
                <a:moveTo>
                  <a:pt x="4777009" y="3653928"/>
                </a:moveTo>
                <a:lnTo>
                  <a:pt x="4824837" y="3677842"/>
                </a:lnTo>
                <a:lnTo>
                  <a:pt x="4828185" y="3678689"/>
                </a:lnTo>
                <a:lnTo>
                  <a:pt x="4825407" y="3678127"/>
                </a:lnTo>
                <a:lnTo>
                  <a:pt x="4867230" y="3699039"/>
                </a:lnTo>
                <a:lnTo>
                  <a:pt x="4867563" y="3699121"/>
                </a:lnTo>
                <a:lnTo>
                  <a:pt x="4867283" y="3699065"/>
                </a:lnTo>
                <a:lnTo>
                  <a:pt x="4869152" y="3700000"/>
                </a:lnTo>
                <a:lnTo>
                  <a:pt x="4876521" y="3701344"/>
                </a:lnTo>
                <a:lnTo>
                  <a:pt x="4879987" y="3702204"/>
                </a:lnTo>
                <a:lnTo>
                  <a:pt x="4906055" y="3708583"/>
                </a:lnTo>
                <a:lnTo>
                  <a:pt x="4900466" y="3705719"/>
                </a:lnTo>
                <a:lnTo>
                  <a:pt x="4899961" y="3705617"/>
                </a:lnTo>
                <a:lnTo>
                  <a:pt x="4900438" y="3705704"/>
                </a:lnTo>
                <a:lnTo>
                  <a:pt x="4863433" y="3686736"/>
                </a:lnTo>
                <a:lnTo>
                  <a:pt x="4849412" y="3684056"/>
                </a:lnTo>
                <a:lnTo>
                  <a:pt x="4828185" y="3678689"/>
                </a:lnTo>
                <a:lnTo>
                  <a:pt x="4860460" y="3685213"/>
                </a:lnTo>
                <a:lnTo>
                  <a:pt x="4817623" y="3663256"/>
                </a:lnTo>
                <a:close/>
                <a:moveTo>
                  <a:pt x="4586622" y="3652805"/>
                </a:moveTo>
                <a:lnTo>
                  <a:pt x="4609894" y="3665272"/>
                </a:lnTo>
                <a:lnTo>
                  <a:pt x="4631911" y="3672053"/>
                </a:lnTo>
                <a:lnTo>
                  <a:pt x="4672474" y="3689708"/>
                </a:lnTo>
                <a:lnTo>
                  <a:pt x="4672689" y="3689775"/>
                </a:lnTo>
                <a:lnTo>
                  <a:pt x="4648221" y="3677076"/>
                </a:lnTo>
                <a:lnTo>
                  <a:pt x="4631911" y="3672053"/>
                </a:lnTo>
                <a:lnTo>
                  <a:pt x="4622765" y="3668072"/>
                </a:lnTo>
                <a:cubicBezTo>
                  <a:pt x="4618674" y="3666291"/>
                  <a:pt x="4618855" y="3665529"/>
                  <a:pt x="4621707" y="3665404"/>
                </a:cubicBezTo>
                <a:lnTo>
                  <a:pt x="4627125" y="3665820"/>
                </a:lnTo>
                <a:lnTo>
                  <a:pt x="4630794" y="3667645"/>
                </a:lnTo>
                <a:lnTo>
                  <a:pt x="4632435" y="3668199"/>
                </a:lnTo>
                <a:lnTo>
                  <a:pt x="4628659" y="3665938"/>
                </a:lnTo>
                <a:lnTo>
                  <a:pt x="4627125" y="3665820"/>
                </a:lnTo>
                <a:lnTo>
                  <a:pt x="4620729" y="3662639"/>
                </a:lnTo>
                <a:lnTo>
                  <a:pt x="4620385" y="3660983"/>
                </a:lnTo>
                <a:lnTo>
                  <a:pt x="4610331" y="3654962"/>
                </a:lnTo>
                <a:lnTo>
                  <a:pt x="4589032" y="3652880"/>
                </a:lnTo>
                <a:close/>
                <a:moveTo>
                  <a:pt x="4906620" y="3651039"/>
                </a:moveTo>
                <a:lnTo>
                  <a:pt x="4916004" y="3655693"/>
                </a:lnTo>
                <a:lnTo>
                  <a:pt x="4921244" y="3659145"/>
                </a:lnTo>
                <a:lnTo>
                  <a:pt x="4926450" y="3660265"/>
                </a:lnTo>
                <a:lnTo>
                  <a:pt x="4917452" y="3653373"/>
                </a:lnTo>
                <a:close/>
                <a:moveTo>
                  <a:pt x="4952889" y="3648740"/>
                </a:moveTo>
                <a:lnTo>
                  <a:pt x="4954015" y="3649274"/>
                </a:lnTo>
                <a:lnTo>
                  <a:pt x="4956580" y="3650625"/>
                </a:lnTo>
                <a:lnTo>
                  <a:pt x="4969843" y="3660994"/>
                </a:lnTo>
                <a:lnTo>
                  <a:pt x="4979267" y="3662572"/>
                </a:lnTo>
                <a:lnTo>
                  <a:pt x="4956580" y="3650625"/>
                </a:lnTo>
                <a:lnTo>
                  <a:pt x="4954465" y="3648971"/>
                </a:lnTo>
                <a:close/>
                <a:moveTo>
                  <a:pt x="4664132" y="3637707"/>
                </a:moveTo>
                <a:lnTo>
                  <a:pt x="4674697" y="3643803"/>
                </a:lnTo>
                <a:lnTo>
                  <a:pt x="4677764" y="3644422"/>
                </a:lnTo>
                <a:lnTo>
                  <a:pt x="4704320" y="3650784"/>
                </a:lnTo>
                <a:lnTo>
                  <a:pt x="4725262" y="3657886"/>
                </a:lnTo>
                <a:lnTo>
                  <a:pt x="4728878" y="3659029"/>
                </a:lnTo>
                <a:lnTo>
                  <a:pt x="4721269" y="3654845"/>
                </a:lnTo>
                <a:lnTo>
                  <a:pt x="4704320" y="3650784"/>
                </a:lnTo>
                <a:lnTo>
                  <a:pt x="4701021" y="3649665"/>
                </a:lnTo>
                <a:cubicBezTo>
                  <a:pt x="4688957" y="3645540"/>
                  <a:pt x="4680120" y="3642493"/>
                  <a:pt x="4672377" y="3640021"/>
                </a:cubicBezTo>
                <a:close/>
                <a:moveTo>
                  <a:pt x="958045" y="3637480"/>
                </a:moveTo>
                <a:lnTo>
                  <a:pt x="953866" y="3645838"/>
                </a:lnTo>
                <a:cubicBezTo>
                  <a:pt x="937730" y="3674524"/>
                  <a:pt x="917785" y="3701067"/>
                  <a:pt x="903066" y="3730505"/>
                </a:cubicBezTo>
                <a:cubicBezTo>
                  <a:pt x="910348" y="3713029"/>
                  <a:pt x="919999" y="3696638"/>
                  <a:pt x="928466" y="3679705"/>
                </a:cubicBezTo>
                <a:cubicBezTo>
                  <a:pt x="935662" y="3665315"/>
                  <a:pt x="945328" y="3652445"/>
                  <a:pt x="955771" y="3640082"/>
                </a:cubicBezTo>
                <a:close/>
                <a:moveTo>
                  <a:pt x="4711374" y="3636688"/>
                </a:moveTo>
                <a:lnTo>
                  <a:pt x="4754469" y="3660052"/>
                </a:lnTo>
                <a:lnTo>
                  <a:pt x="4793165" y="3669835"/>
                </a:lnTo>
                <a:lnTo>
                  <a:pt x="4750996" y="3647954"/>
                </a:lnTo>
                <a:lnTo>
                  <a:pt x="4739397" y="3645290"/>
                </a:lnTo>
                <a:close/>
                <a:moveTo>
                  <a:pt x="4867518" y="3631648"/>
                </a:moveTo>
                <a:lnTo>
                  <a:pt x="4897998" y="3646763"/>
                </a:lnTo>
                <a:lnTo>
                  <a:pt x="4913015" y="3649976"/>
                </a:lnTo>
                <a:lnTo>
                  <a:pt x="4903635" y="3642792"/>
                </a:lnTo>
                <a:lnTo>
                  <a:pt x="4922803" y="3652014"/>
                </a:lnTo>
                <a:lnTo>
                  <a:pt x="4957279" y="3658890"/>
                </a:lnTo>
                <a:lnTo>
                  <a:pt x="4965642" y="3660290"/>
                </a:lnTo>
                <a:lnTo>
                  <a:pt x="4964138" y="3659556"/>
                </a:lnTo>
                <a:lnTo>
                  <a:pt x="4940166" y="3646875"/>
                </a:lnTo>
                <a:lnTo>
                  <a:pt x="4936874" y="3646392"/>
                </a:lnTo>
                <a:cubicBezTo>
                  <a:pt x="4924125" y="3644391"/>
                  <a:pt x="4915645" y="3642713"/>
                  <a:pt x="4903307" y="3639927"/>
                </a:cubicBezTo>
                <a:lnTo>
                  <a:pt x="4898416" y="3638795"/>
                </a:lnTo>
                <a:lnTo>
                  <a:pt x="4903635" y="3642792"/>
                </a:lnTo>
                <a:lnTo>
                  <a:pt x="4892463" y="3637416"/>
                </a:lnTo>
                <a:lnTo>
                  <a:pt x="4880891" y="3634738"/>
                </a:lnTo>
                <a:close/>
                <a:moveTo>
                  <a:pt x="4814256" y="3631134"/>
                </a:moveTo>
                <a:lnTo>
                  <a:pt x="4820140" y="3634174"/>
                </a:lnTo>
                <a:lnTo>
                  <a:pt x="4824287" y="3635234"/>
                </a:lnTo>
                <a:lnTo>
                  <a:pt x="4817473" y="3631827"/>
                </a:lnTo>
                <a:close/>
                <a:moveTo>
                  <a:pt x="4644764" y="3626533"/>
                </a:moveTo>
                <a:lnTo>
                  <a:pt x="4661034" y="3635920"/>
                </a:lnTo>
                <a:lnTo>
                  <a:pt x="4669490" y="3638255"/>
                </a:lnTo>
                <a:cubicBezTo>
                  <a:pt x="4678802" y="3640727"/>
                  <a:pt x="4690175" y="3643675"/>
                  <a:pt x="4703846" y="3647178"/>
                </a:cubicBezTo>
                <a:lnTo>
                  <a:pt x="4710326" y="3648826"/>
                </a:lnTo>
                <a:lnTo>
                  <a:pt x="4672518" y="3628032"/>
                </a:lnTo>
                <a:close/>
                <a:moveTo>
                  <a:pt x="4560852" y="3622935"/>
                </a:moveTo>
                <a:lnTo>
                  <a:pt x="4561107" y="3623083"/>
                </a:lnTo>
                <a:cubicBezTo>
                  <a:pt x="4569245" y="3628705"/>
                  <a:pt x="4577337" y="3634526"/>
                  <a:pt x="4585804" y="3638760"/>
                </a:cubicBezTo>
                <a:lnTo>
                  <a:pt x="4586818" y="3639283"/>
                </a:lnTo>
                <a:lnTo>
                  <a:pt x="4598976" y="3643389"/>
                </a:lnTo>
                <a:cubicBezTo>
                  <a:pt x="4609313" y="3646715"/>
                  <a:pt x="4614834" y="3648094"/>
                  <a:pt x="4618981" y="3648761"/>
                </a:cubicBezTo>
                <a:lnTo>
                  <a:pt x="4625837" y="3649402"/>
                </a:lnTo>
                <a:lnTo>
                  <a:pt x="4618248" y="3645305"/>
                </a:lnTo>
                <a:lnTo>
                  <a:pt x="4599390" y="3635310"/>
                </a:lnTo>
                <a:lnTo>
                  <a:pt x="4585178" y="3631869"/>
                </a:lnTo>
                <a:close/>
                <a:moveTo>
                  <a:pt x="4709831" y="3619687"/>
                </a:moveTo>
                <a:lnTo>
                  <a:pt x="4723041" y="3626648"/>
                </a:lnTo>
                <a:lnTo>
                  <a:pt x="4725055" y="3627680"/>
                </a:lnTo>
                <a:lnTo>
                  <a:pt x="4782558" y="3646306"/>
                </a:lnTo>
                <a:lnTo>
                  <a:pt x="4784191" y="3646690"/>
                </a:lnTo>
                <a:lnTo>
                  <a:pt x="4778302" y="3643819"/>
                </a:lnTo>
                <a:lnTo>
                  <a:pt x="4723011" y="3624473"/>
                </a:lnTo>
                <a:close/>
                <a:moveTo>
                  <a:pt x="4741668" y="3615091"/>
                </a:moveTo>
                <a:lnTo>
                  <a:pt x="4743074" y="3615794"/>
                </a:lnTo>
                <a:lnTo>
                  <a:pt x="4746299" y="3616489"/>
                </a:lnTo>
                <a:lnTo>
                  <a:pt x="4744614" y="3615659"/>
                </a:lnTo>
                <a:close/>
                <a:moveTo>
                  <a:pt x="4546397" y="3614552"/>
                </a:moveTo>
                <a:lnTo>
                  <a:pt x="4548418" y="3615724"/>
                </a:lnTo>
                <a:lnTo>
                  <a:pt x="4559419" y="3618644"/>
                </a:lnTo>
                <a:cubicBezTo>
                  <a:pt x="4564922" y="3620288"/>
                  <a:pt x="4571434" y="3622344"/>
                  <a:pt x="4578131" y="3624471"/>
                </a:cubicBezTo>
                <a:lnTo>
                  <a:pt x="4580137" y="3625105"/>
                </a:lnTo>
                <a:lnTo>
                  <a:pt x="4578295" y="3624128"/>
                </a:lnTo>
                <a:lnTo>
                  <a:pt x="4565928" y="3617759"/>
                </a:lnTo>
                <a:lnTo>
                  <a:pt x="4551840" y="3614595"/>
                </a:lnTo>
                <a:close/>
                <a:moveTo>
                  <a:pt x="4529310" y="3614415"/>
                </a:moveTo>
                <a:cubicBezTo>
                  <a:pt x="4521604" y="3616500"/>
                  <a:pt x="4542570" y="3623628"/>
                  <a:pt x="4550078" y="3626340"/>
                </a:cubicBezTo>
                <a:cubicBezTo>
                  <a:pt x="4561782" y="3630566"/>
                  <a:pt x="4571422" y="3633997"/>
                  <a:pt x="4579429" y="3636787"/>
                </a:cubicBezTo>
                <a:lnTo>
                  <a:pt x="4582515" y="3637829"/>
                </a:lnTo>
                <a:lnTo>
                  <a:pt x="4574687" y="3632931"/>
                </a:lnTo>
                <a:lnTo>
                  <a:pt x="4555763" y="3621066"/>
                </a:lnTo>
                <a:lnTo>
                  <a:pt x="4547867" y="3618166"/>
                </a:lnTo>
                <a:cubicBezTo>
                  <a:pt x="4545401" y="3616750"/>
                  <a:pt x="4544239" y="3615869"/>
                  <a:pt x="4544137" y="3615423"/>
                </a:cubicBezTo>
                <a:lnTo>
                  <a:pt x="4546558" y="3615295"/>
                </a:lnTo>
                <a:lnTo>
                  <a:pt x="4545359" y="3614543"/>
                </a:lnTo>
                <a:close/>
                <a:moveTo>
                  <a:pt x="4774804" y="3610801"/>
                </a:moveTo>
                <a:lnTo>
                  <a:pt x="4780577" y="3613732"/>
                </a:lnTo>
                <a:lnTo>
                  <a:pt x="4807353" y="3627567"/>
                </a:lnTo>
                <a:lnTo>
                  <a:pt x="4810085" y="3628133"/>
                </a:lnTo>
                <a:lnTo>
                  <a:pt x="4775901" y="3611041"/>
                </a:lnTo>
                <a:close/>
                <a:moveTo>
                  <a:pt x="4674492" y="3600806"/>
                </a:moveTo>
                <a:lnTo>
                  <a:pt x="4678346" y="3602890"/>
                </a:lnTo>
                <a:lnTo>
                  <a:pt x="4704817" y="3607991"/>
                </a:lnTo>
                <a:lnTo>
                  <a:pt x="4703196" y="3607200"/>
                </a:lnTo>
                <a:lnTo>
                  <a:pt x="4693439" y="3605097"/>
                </a:lnTo>
                <a:close/>
                <a:moveTo>
                  <a:pt x="4893477" y="3600441"/>
                </a:moveTo>
                <a:lnTo>
                  <a:pt x="4908487" y="3609900"/>
                </a:lnTo>
                <a:lnTo>
                  <a:pt x="4923950" y="3620486"/>
                </a:lnTo>
                <a:lnTo>
                  <a:pt x="4924215" y="3620536"/>
                </a:lnTo>
                <a:lnTo>
                  <a:pt x="4929448" y="3621437"/>
                </a:lnTo>
                <a:lnTo>
                  <a:pt x="4897510" y="3601441"/>
                </a:lnTo>
                <a:close/>
                <a:moveTo>
                  <a:pt x="4702793" y="3595653"/>
                </a:moveTo>
                <a:lnTo>
                  <a:pt x="4737681" y="3613098"/>
                </a:lnTo>
                <a:lnTo>
                  <a:pt x="4741287" y="3614019"/>
                </a:lnTo>
                <a:lnTo>
                  <a:pt x="4704752" y="3596017"/>
                </a:lnTo>
                <a:close/>
                <a:moveTo>
                  <a:pt x="4624994" y="3587497"/>
                </a:moveTo>
                <a:lnTo>
                  <a:pt x="4646550" y="3599997"/>
                </a:lnTo>
                <a:lnTo>
                  <a:pt x="4688084" y="3615705"/>
                </a:lnTo>
                <a:lnTo>
                  <a:pt x="4690109" y="3616361"/>
                </a:lnTo>
                <a:lnTo>
                  <a:pt x="4666332" y="3604024"/>
                </a:lnTo>
                <a:lnTo>
                  <a:pt x="4637769" y="3593845"/>
                </a:lnTo>
                <a:cubicBezTo>
                  <a:pt x="4633303" y="3592275"/>
                  <a:pt x="4633393" y="3591947"/>
                  <a:pt x="4636329" y="3592399"/>
                </a:cubicBezTo>
                <a:lnTo>
                  <a:pt x="4648973" y="3595016"/>
                </a:lnTo>
                <a:lnTo>
                  <a:pt x="4647939" y="3594480"/>
                </a:lnTo>
                <a:close/>
                <a:moveTo>
                  <a:pt x="4827472" y="3586002"/>
                </a:moveTo>
                <a:lnTo>
                  <a:pt x="4860218" y="3603824"/>
                </a:lnTo>
                <a:lnTo>
                  <a:pt x="4870997" y="3609671"/>
                </a:lnTo>
                <a:lnTo>
                  <a:pt x="4895372" y="3615061"/>
                </a:lnTo>
                <a:lnTo>
                  <a:pt x="4896770" y="3615327"/>
                </a:lnTo>
                <a:lnTo>
                  <a:pt x="4849034" y="3590265"/>
                </a:lnTo>
                <a:close/>
                <a:moveTo>
                  <a:pt x="4642475" y="3583500"/>
                </a:moveTo>
                <a:lnTo>
                  <a:pt x="4660376" y="3593176"/>
                </a:lnTo>
                <a:lnTo>
                  <a:pt x="4683055" y="3599135"/>
                </a:lnTo>
                <a:lnTo>
                  <a:pt x="4690622" y="3601070"/>
                </a:lnTo>
                <a:lnTo>
                  <a:pt x="4664464" y="3588316"/>
                </a:lnTo>
                <a:close/>
                <a:moveTo>
                  <a:pt x="4742986" y="3570680"/>
                </a:moveTo>
                <a:lnTo>
                  <a:pt x="4744924" y="3571776"/>
                </a:lnTo>
                <a:cubicBezTo>
                  <a:pt x="4751270" y="3574990"/>
                  <a:pt x="4758535" y="3578541"/>
                  <a:pt x="4767512" y="3582885"/>
                </a:cubicBezTo>
                <a:lnTo>
                  <a:pt x="4774551" y="3586284"/>
                </a:lnTo>
                <a:lnTo>
                  <a:pt x="4785551" y="3588949"/>
                </a:lnTo>
                <a:lnTo>
                  <a:pt x="4798358" y="3592140"/>
                </a:lnTo>
                <a:lnTo>
                  <a:pt x="4772071" y="3579493"/>
                </a:lnTo>
                <a:lnTo>
                  <a:pt x="4762179" y="3573995"/>
                </a:lnTo>
                <a:close/>
                <a:moveTo>
                  <a:pt x="4596585" y="3570383"/>
                </a:moveTo>
                <a:lnTo>
                  <a:pt x="4613887" y="3580865"/>
                </a:lnTo>
                <a:lnTo>
                  <a:pt x="4629893" y="3585116"/>
                </a:lnTo>
                <a:lnTo>
                  <a:pt x="4610333" y="3574967"/>
                </a:lnTo>
                <a:lnTo>
                  <a:pt x="4609066" y="3574561"/>
                </a:lnTo>
                <a:close/>
                <a:moveTo>
                  <a:pt x="4670116" y="3558149"/>
                </a:moveTo>
                <a:lnTo>
                  <a:pt x="4680277" y="3563229"/>
                </a:lnTo>
                <a:lnTo>
                  <a:pt x="4681104" y="3563460"/>
                </a:lnTo>
                <a:lnTo>
                  <a:pt x="4670663" y="3558251"/>
                </a:lnTo>
                <a:close/>
                <a:moveTo>
                  <a:pt x="4759839" y="3529081"/>
                </a:moveTo>
                <a:lnTo>
                  <a:pt x="4820630" y="3560525"/>
                </a:lnTo>
                <a:lnTo>
                  <a:pt x="4836797" y="3564571"/>
                </a:lnTo>
                <a:lnTo>
                  <a:pt x="4803932" y="3545025"/>
                </a:lnTo>
                <a:lnTo>
                  <a:pt x="4780901" y="3531847"/>
                </a:lnTo>
                <a:close/>
                <a:moveTo>
                  <a:pt x="4699076" y="3517399"/>
                </a:moveTo>
                <a:lnTo>
                  <a:pt x="4704338" y="3520226"/>
                </a:lnTo>
                <a:cubicBezTo>
                  <a:pt x="4713334" y="3524724"/>
                  <a:pt x="4723927" y="3530209"/>
                  <a:pt x="4735669" y="3536404"/>
                </a:cubicBezTo>
                <a:lnTo>
                  <a:pt x="4743941" y="3540827"/>
                </a:lnTo>
                <a:lnTo>
                  <a:pt x="4755940" y="3544334"/>
                </a:lnTo>
                <a:lnTo>
                  <a:pt x="4766654" y="3547016"/>
                </a:lnTo>
                <a:lnTo>
                  <a:pt x="4717638" y="3521282"/>
                </a:lnTo>
                <a:lnTo>
                  <a:pt x="4701411" y="3518071"/>
                </a:lnTo>
                <a:close/>
                <a:moveTo>
                  <a:pt x="5111301" y="3507037"/>
                </a:moveTo>
                <a:lnTo>
                  <a:pt x="5112807" y="3507190"/>
                </a:lnTo>
                <a:lnTo>
                  <a:pt x="5120741" y="3508265"/>
                </a:lnTo>
                <a:cubicBezTo>
                  <a:pt x="5145013" y="3511306"/>
                  <a:pt x="5174010" y="3514406"/>
                  <a:pt x="5172781" y="3513105"/>
                </a:cubicBezTo>
                <a:lnTo>
                  <a:pt x="5170247" y="3512371"/>
                </a:lnTo>
                <a:lnTo>
                  <a:pt x="5173318" y="3512607"/>
                </a:lnTo>
                <a:cubicBezTo>
                  <a:pt x="5196700" y="3514226"/>
                  <a:pt x="5199829" y="3514324"/>
                  <a:pt x="5172839" y="3516966"/>
                </a:cubicBezTo>
                <a:lnTo>
                  <a:pt x="5147283" y="3519452"/>
                </a:lnTo>
                <a:lnTo>
                  <a:pt x="5128933" y="3513170"/>
                </a:lnTo>
                <a:close/>
                <a:moveTo>
                  <a:pt x="5069264" y="3501494"/>
                </a:moveTo>
                <a:lnTo>
                  <a:pt x="5078370" y="3502423"/>
                </a:lnTo>
                <a:lnTo>
                  <a:pt x="5079922" y="3502240"/>
                </a:lnTo>
                <a:lnTo>
                  <a:pt x="5096121" y="3504930"/>
                </a:lnTo>
                <a:lnTo>
                  <a:pt x="5111064" y="3506954"/>
                </a:lnTo>
                <a:lnTo>
                  <a:pt x="5111301" y="3507037"/>
                </a:lnTo>
                <a:lnTo>
                  <a:pt x="5102475" y="3506135"/>
                </a:lnTo>
                <a:close/>
                <a:moveTo>
                  <a:pt x="5093495" y="3500762"/>
                </a:moveTo>
                <a:lnTo>
                  <a:pt x="5094972" y="3500962"/>
                </a:lnTo>
                <a:lnTo>
                  <a:pt x="5119632" y="3502704"/>
                </a:lnTo>
                <a:lnTo>
                  <a:pt x="5168137" y="3511760"/>
                </a:lnTo>
                <a:lnTo>
                  <a:pt x="5170247" y="3512371"/>
                </a:lnTo>
                <a:lnTo>
                  <a:pt x="5143552" y="3510329"/>
                </a:lnTo>
                <a:lnTo>
                  <a:pt x="5112807" y="3507190"/>
                </a:lnTo>
                <a:lnTo>
                  <a:pt x="5111064" y="3506954"/>
                </a:lnTo>
                <a:lnTo>
                  <a:pt x="5107305" y="3505646"/>
                </a:lnTo>
                <a:close/>
                <a:moveTo>
                  <a:pt x="5055902" y="3499628"/>
                </a:moveTo>
                <a:lnTo>
                  <a:pt x="5069264" y="3501494"/>
                </a:lnTo>
                <a:lnTo>
                  <a:pt x="5065667" y="3501129"/>
                </a:lnTo>
                <a:close/>
                <a:moveTo>
                  <a:pt x="5050810" y="3498846"/>
                </a:moveTo>
                <a:lnTo>
                  <a:pt x="5055902" y="3499628"/>
                </a:lnTo>
                <a:lnTo>
                  <a:pt x="5052282" y="3499122"/>
                </a:lnTo>
                <a:close/>
                <a:moveTo>
                  <a:pt x="5082778" y="3496976"/>
                </a:moveTo>
                <a:cubicBezTo>
                  <a:pt x="5083531" y="3497176"/>
                  <a:pt x="5086401" y="3498232"/>
                  <a:pt x="5093417" y="3500734"/>
                </a:cubicBezTo>
                <a:lnTo>
                  <a:pt x="5093495" y="3500762"/>
                </a:lnTo>
                <a:lnTo>
                  <a:pt x="5086039" y="3499749"/>
                </a:lnTo>
                <a:lnTo>
                  <a:pt x="5084840" y="3498362"/>
                </a:lnTo>
                <a:cubicBezTo>
                  <a:pt x="5083389" y="3497436"/>
                  <a:pt x="5082025" y="3496778"/>
                  <a:pt x="5082778" y="3496976"/>
                </a:cubicBezTo>
                <a:close/>
                <a:moveTo>
                  <a:pt x="4689397" y="3492646"/>
                </a:moveTo>
                <a:lnTo>
                  <a:pt x="4692143" y="3494066"/>
                </a:lnTo>
                <a:lnTo>
                  <a:pt x="4733840" y="3504933"/>
                </a:lnTo>
                <a:lnTo>
                  <a:pt x="4726455" y="3500858"/>
                </a:lnTo>
                <a:lnTo>
                  <a:pt x="4723374" y="3500248"/>
                </a:lnTo>
                <a:close/>
                <a:moveTo>
                  <a:pt x="4988832" y="3487112"/>
                </a:moveTo>
                <a:lnTo>
                  <a:pt x="4989348" y="3487198"/>
                </a:lnTo>
                <a:lnTo>
                  <a:pt x="4995163" y="3488387"/>
                </a:lnTo>
                <a:lnTo>
                  <a:pt x="5050810" y="3498846"/>
                </a:lnTo>
                <a:lnTo>
                  <a:pt x="5045487" y="3498027"/>
                </a:lnTo>
                <a:cubicBezTo>
                  <a:pt x="5037345" y="3496643"/>
                  <a:pt x="5027703" y="3494884"/>
                  <a:pt x="5016308" y="3492678"/>
                </a:cubicBezTo>
                <a:close/>
                <a:moveTo>
                  <a:pt x="4790762" y="3480798"/>
                </a:moveTo>
                <a:lnTo>
                  <a:pt x="4793198" y="3481984"/>
                </a:lnTo>
                <a:lnTo>
                  <a:pt x="4788641" y="3481043"/>
                </a:lnTo>
                <a:lnTo>
                  <a:pt x="4793067" y="3482409"/>
                </a:lnTo>
                <a:lnTo>
                  <a:pt x="4794955" y="3482839"/>
                </a:lnTo>
                <a:lnTo>
                  <a:pt x="4793198" y="3481984"/>
                </a:lnTo>
                <a:lnTo>
                  <a:pt x="4795319" y="3482421"/>
                </a:lnTo>
                <a:lnTo>
                  <a:pt x="4793661" y="3481731"/>
                </a:lnTo>
                <a:close/>
                <a:moveTo>
                  <a:pt x="4764864" y="3475808"/>
                </a:moveTo>
                <a:lnTo>
                  <a:pt x="4793661" y="3492607"/>
                </a:lnTo>
                <a:lnTo>
                  <a:pt x="4833359" y="3501289"/>
                </a:lnTo>
                <a:lnTo>
                  <a:pt x="4817018" y="3493579"/>
                </a:lnTo>
                <a:lnTo>
                  <a:pt x="4804186" y="3487332"/>
                </a:lnTo>
                <a:lnTo>
                  <a:pt x="4779396" y="3480405"/>
                </a:lnTo>
                <a:close/>
                <a:moveTo>
                  <a:pt x="4742678" y="3462865"/>
                </a:moveTo>
                <a:lnTo>
                  <a:pt x="4753819" y="3469365"/>
                </a:lnTo>
                <a:lnTo>
                  <a:pt x="4772182" y="3474940"/>
                </a:lnTo>
                <a:lnTo>
                  <a:pt x="4755471" y="3465771"/>
                </a:lnTo>
                <a:close/>
                <a:moveTo>
                  <a:pt x="4595597" y="3457753"/>
                </a:moveTo>
                <a:cubicBezTo>
                  <a:pt x="4594578" y="3457706"/>
                  <a:pt x="4600513" y="3461534"/>
                  <a:pt x="4610228" y="3467383"/>
                </a:cubicBezTo>
                <a:lnTo>
                  <a:pt x="4619024" y="3472585"/>
                </a:lnTo>
                <a:lnTo>
                  <a:pt x="4632285" y="3476472"/>
                </a:lnTo>
                <a:lnTo>
                  <a:pt x="4602738" y="3460960"/>
                </a:lnTo>
                <a:cubicBezTo>
                  <a:pt x="4598354" y="3458768"/>
                  <a:pt x="4596106" y="3457776"/>
                  <a:pt x="4595597" y="3457753"/>
                </a:cubicBezTo>
                <a:close/>
                <a:moveTo>
                  <a:pt x="4632129" y="3449791"/>
                </a:moveTo>
                <a:lnTo>
                  <a:pt x="4643378" y="3458567"/>
                </a:lnTo>
                <a:lnTo>
                  <a:pt x="4612466" y="3450511"/>
                </a:lnTo>
                <a:lnTo>
                  <a:pt x="4628138" y="3460960"/>
                </a:lnTo>
                <a:lnTo>
                  <a:pt x="4677371" y="3486425"/>
                </a:lnTo>
                <a:lnTo>
                  <a:pt x="4678830" y="3486256"/>
                </a:lnTo>
                <a:lnTo>
                  <a:pt x="4708274" y="3490826"/>
                </a:lnTo>
                <a:lnTo>
                  <a:pt x="4671088" y="3470309"/>
                </a:lnTo>
                <a:lnTo>
                  <a:pt x="4656446" y="3462598"/>
                </a:lnTo>
                <a:lnTo>
                  <a:pt x="4645467" y="3460197"/>
                </a:lnTo>
                <a:lnTo>
                  <a:pt x="4643378" y="3458567"/>
                </a:lnTo>
                <a:lnTo>
                  <a:pt x="4654095" y="3461360"/>
                </a:lnTo>
                <a:close/>
                <a:moveTo>
                  <a:pt x="4825996" y="3448847"/>
                </a:moveTo>
                <a:lnTo>
                  <a:pt x="4831338" y="3452493"/>
                </a:lnTo>
                <a:lnTo>
                  <a:pt x="4831941" y="3454615"/>
                </a:lnTo>
                <a:lnTo>
                  <a:pt x="4839650" y="3456363"/>
                </a:lnTo>
                <a:lnTo>
                  <a:pt x="4836967" y="3451918"/>
                </a:lnTo>
                <a:close/>
                <a:moveTo>
                  <a:pt x="4810954" y="3438583"/>
                </a:moveTo>
                <a:lnTo>
                  <a:pt x="4820833" y="3445324"/>
                </a:lnTo>
                <a:lnTo>
                  <a:pt x="4834132" y="3448274"/>
                </a:lnTo>
                <a:lnTo>
                  <a:pt x="4826911" y="3442902"/>
                </a:lnTo>
                <a:close/>
                <a:moveTo>
                  <a:pt x="4710070" y="3434709"/>
                </a:moveTo>
                <a:lnTo>
                  <a:pt x="4717939" y="3440293"/>
                </a:lnTo>
                <a:lnTo>
                  <a:pt x="4721066" y="3441039"/>
                </a:lnTo>
                <a:lnTo>
                  <a:pt x="4711047" y="3434963"/>
                </a:lnTo>
                <a:close/>
                <a:moveTo>
                  <a:pt x="4780964" y="3430464"/>
                </a:moveTo>
                <a:lnTo>
                  <a:pt x="4801392" y="3441011"/>
                </a:lnTo>
                <a:lnTo>
                  <a:pt x="4803224" y="3441417"/>
                </a:lnTo>
                <a:lnTo>
                  <a:pt x="4801163" y="3435932"/>
                </a:lnTo>
                <a:close/>
                <a:moveTo>
                  <a:pt x="4678395" y="3426866"/>
                </a:moveTo>
                <a:cubicBezTo>
                  <a:pt x="4679290" y="3427285"/>
                  <a:pt x="4681079" y="3428120"/>
                  <a:pt x="4683217" y="3429137"/>
                </a:cubicBezTo>
                <a:lnTo>
                  <a:pt x="4693896" y="3434557"/>
                </a:lnTo>
                <a:lnTo>
                  <a:pt x="4696028" y="3435066"/>
                </a:lnTo>
                <a:lnTo>
                  <a:pt x="4678938" y="3427093"/>
                </a:lnTo>
                <a:cubicBezTo>
                  <a:pt x="4677499" y="3426445"/>
                  <a:pt x="4677500" y="3426448"/>
                  <a:pt x="4678395" y="3426866"/>
                </a:cubicBezTo>
                <a:close/>
                <a:moveTo>
                  <a:pt x="4707523" y="3420187"/>
                </a:moveTo>
                <a:lnTo>
                  <a:pt x="4727232" y="3430879"/>
                </a:lnTo>
                <a:lnTo>
                  <a:pt x="4742692" y="3434384"/>
                </a:lnTo>
                <a:lnTo>
                  <a:pt x="4727086" y="3424527"/>
                </a:lnTo>
                <a:close/>
                <a:moveTo>
                  <a:pt x="4690296" y="3416365"/>
                </a:moveTo>
                <a:lnTo>
                  <a:pt x="4705371" y="3425855"/>
                </a:lnTo>
                <a:lnTo>
                  <a:pt x="4706429" y="3426163"/>
                </a:lnTo>
                <a:lnTo>
                  <a:pt x="4725509" y="3430488"/>
                </a:lnTo>
                <a:lnTo>
                  <a:pt x="4721180" y="3428315"/>
                </a:lnTo>
                <a:lnTo>
                  <a:pt x="4706756" y="3420017"/>
                </a:lnTo>
                <a:close/>
                <a:moveTo>
                  <a:pt x="4718134" y="3413560"/>
                </a:moveTo>
                <a:lnTo>
                  <a:pt x="4732369" y="3422642"/>
                </a:lnTo>
                <a:lnTo>
                  <a:pt x="4785021" y="3437379"/>
                </a:lnTo>
                <a:lnTo>
                  <a:pt x="4739642" y="3427312"/>
                </a:lnTo>
                <a:lnTo>
                  <a:pt x="4754705" y="3437107"/>
                </a:lnTo>
                <a:lnTo>
                  <a:pt x="4798401" y="3447012"/>
                </a:lnTo>
                <a:lnTo>
                  <a:pt x="4804082" y="3443700"/>
                </a:lnTo>
                <a:lnTo>
                  <a:pt x="4803885" y="3443177"/>
                </a:lnTo>
                <a:lnTo>
                  <a:pt x="4815251" y="3448511"/>
                </a:lnTo>
                <a:lnTo>
                  <a:pt x="4826209" y="3452886"/>
                </a:lnTo>
                <a:lnTo>
                  <a:pt x="4826236" y="3452898"/>
                </a:lnTo>
                <a:lnTo>
                  <a:pt x="4828627" y="3453864"/>
                </a:lnTo>
                <a:lnTo>
                  <a:pt x="4828703" y="3453881"/>
                </a:lnTo>
                <a:lnTo>
                  <a:pt x="4826209" y="3452886"/>
                </a:lnTo>
                <a:lnTo>
                  <a:pt x="4805508" y="3443113"/>
                </a:lnTo>
                <a:lnTo>
                  <a:pt x="4803667" y="3442598"/>
                </a:lnTo>
                <a:lnTo>
                  <a:pt x="4803885" y="3443177"/>
                </a:lnTo>
                <a:lnTo>
                  <a:pt x="4801151" y="3441894"/>
                </a:lnTo>
                <a:lnTo>
                  <a:pt x="4785021" y="3437379"/>
                </a:lnTo>
                <a:lnTo>
                  <a:pt x="4797366" y="3440118"/>
                </a:lnTo>
                <a:lnTo>
                  <a:pt x="4791609" y="3437417"/>
                </a:lnTo>
                <a:lnTo>
                  <a:pt x="4775813" y="3429070"/>
                </a:lnTo>
                <a:lnTo>
                  <a:pt x="4725964" y="3415576"/>
                </a:lnTo>
                <a:close/>
                <a:moveTo>
                  <a:pt x="4676377" y="3413277"/>
                </a:moveTo>
                <a:lnTo>
                  <a:pt x="4676864" y="3413514"/>
                </a:lnTo>
                <a:lnTo>
                  <a:pt x="4679840" y="3416041"/>
                </a:lnTo>
                <a:lnTo>
                  <a:pt x="4687389" y="3420618"/>
                </a:lnTo>
                <a:lnTo>
                  <a:pt x="4692177" y="3422012"/>
                </a:lnTo>
                <a:lnTo>
                  <a:pt x="4687404" y="3418626"/>
                </a:lnTo>
                <a:lnTo>
                  <a:pt x="4676864" y="3413514"/>
                </a:lnTo>
                <a:lnTo>
                  <a:pt x="4676660" y="3413340"/>
                </a:lnTo>
                <a:close/>
                <a:moveTo>
                  <a:pt x="4703788" y="3409866"/>
                </a:moveTo>
                <a:lnTo>
                  <a:pt x="4703881" y="3409926"/>
                </a:lnTo>
                <a:lnTo>
                  <a:pt x="4710126" y="3415538"/>
                </a:lnTo>
                <a:lnTo>
                  <a:pt x="4715688" y="3417328"/>
                </a:lnTo>
                <a:lnTo>
                  <a:pt x="4704338" y="3410160"/>
                </a:lnTo>
                <a:lnTo>
                  <a:pt x="4704038" y="3409930"/>
                </a:lnTo>
                <a:close/>
                <a:moveTo>
                  <a:pt x="4663487" y="3399489"/>
                </a:moveTo>
                <a:lnTo>
                  <a:pt x="4666870" y="3401618"/>
                </a:lnTo>
                <a:lnTo>
                  <a:pt x="4675770" y="3404482"/>
                </a:lnTo>
                <a:lnTo>
                  <a:pt x="4672988" y="3401935"/>
                </a:lnTo>
                <a:close/>
                <a:moveTo>
                  <a:pt x="4964245" y="3397256"/>
                </a:moveTo>
                <a:lnTo>
                  <a:pt x="4974016" y="3403922"/>
                </a:lnTo>
                <a:lnTo>
                  <a:pt x="4978597" y="3405132"/>
                </a:lnTo>
                <a:lnTo>
                  <a:pt x="4967943" y="3397945"/>
                </a:lnTo>
                <a:close/>
                <a:moveTo>
                  <a:pt x="4654698" y="3397226"/>
                </a:moveTo>
                <a:lnTo>
                  <a:pt x="4658466" y="3398914"/>
                </a:lnTo>
                <a:lnTo>
                  <a:pt x="4660411" y="3399540"/>
                </a:lnTo>
                <a:lnTo>
                  <a:pt x="4658986" y="3398330"/>
                </a:lnTo>
                <a:close/>
                <a:moveTo>
                  <a:pt x="4899727" y="3384303"/>
                </a:moveTo>
                <a:lnTo>
                  <a:pt x="4902190" y="3385692"/>
                </a:lnTo>
                <a:lnTo>
                  <a:pt x="4911683" y="3387461"/>
                </a:lnTo>
                <a:lnTo>
                  <a:pt x="4966991" y="3402067"/>
                </a:lnTo>
                <a:lnTo>
                  <a:pt x="4955811" y="3395684"/>
                </a:lnTo>
                <a:lnTo>
                  <a:pt x="4911683" y="3387461"/>
                </a:lnTo>
                <a:close/>
                <a:moveTo>
                  <a:pt x="4823044" y="3382109"/>
                </a:moveTo>
                <a:lnTo>
                  <a:pt x="4826378" y="3384334"/>
                </a:lnTo>
                <a:lnTo>
                  <a:pt x="4841440" y="3387643"/>
                </a:lnTo>
                <a:lnTo>
                  <a:pt x="4868467" y="3393144"/>
                </a:lnTo>
                <a:lnTo>
                  <a:pt x="4944074" y="3410677"/>
                </a:lnTo>
                <a:lnTo>
                  <a:pt x="4996027" y="3423834"/>
                </a:lnTo>
                <a:lnTo>
                  <a:pt x="4998134" y="3424436"/>
                </a:lnTo>
                <a:lnTo>
                  <a:pt x="4999143" y="3424624"/>
                </a:lnTo>
                <a:lnTo>
                  <a:pt x="5012102" y="3427906"/>
                </a:lnTo>
                <a:lnTo>
                  <a:pt x="5010317" y="3426709"/>
                </a:lnTo>
                <a:lnTo>
                  <a:pt x="4999143" y="3424624"/>
                </a:lnTo>
                <a:lnTo>
                  <a:pt x="4996027" y="3423834"/>
                </a:lnTo>
                <a:lnTo>
                  <a:pt x="4938151" y="3407329"/>
                </a:lnTo>
                <a:lnTo>
                  <a:pt x="4938137" y="3407327"/>
                </a:lnTo>
                <a:lnTo>
                  <a:pt x="4938863" y="3407850"/>
                </a:lnTo>
                <a:lnTo>
                  <a:pt x="4937188" y="3407133"/>
                </a:lnTo>
                <a:lnTo>
                  <a:pt x="4868467" y="3393144"/>
                </a:lnTo>
                <a:lnTo>
                  <a:pt x="4859241" y="3391005"/>
                </a:lnTo>
                <a:close/>
                <a:moveTo>
                  <a:pt x="4608796" y="3381803"/>
                </a:moveTo>
                <a:lnTo>
                  <a:pt x="4613904" y="3384460"/>
                </a:lnTo>
                <a:lnTo>
                  <a:pt x="4626153" y="3389875"/>
                </a:lnTo>
                <a:lnTo>
                  <a:pt x="4647387" y="3395343"/>
                </a:lnTo>
                <a:lnTo>
                  <a:pt x="4647607" y="3395419"/>
                </a:lnTo>
                <a:lnTo>
                  <a:pt x="4647749" y="3395465"/>
                </a:lnTo>
                <a:lnTo>
                  <a:pt x="4647630" y="3395406"/>
                </a:lnTo>
                <a:lnTo>
                  <a:pt x="4647387" y="3395343"/>
                </a:lnTo>
                <a:close/>
                <a:moveTo>
                  <a:pt x="4722550" y="3379563"/>
                </a:moveTo>
                <a:lnTo>
                  <a:pt x="4735195" y="3387873"/>
                </a:lnTo>
                <a:lnTo>
                  <a:pt x="4758451" y="3394134"/>
                </a:lnTo>
                <a:lnTo>
                  <a:pt x="4745740" y="3385373"/>
                </a:lnTo>
                <a:close/>
                <a:moveTo>
                  <a:pt x="4692206" y="3375987"/>
                </a:moveTo>
                <a:lnTo>
                  <a:pt x="4694015" y="3376834"/>
                </a:lnTo>
                <a:lnTo>
                  <a:pt x="4728111" y="3398788"/>
                </a:lnTo>
                <a:lnTo>
                  <a:pt x="4758934" y="3407219"/>
                </a:lnTo>
                <a:lnTo>
                  <a:pt x="4694015" y="3376834"/>
                </a:lnTo>
                <a:lnTo>
                  <a:pt x="4693086" y="3376235"/>
                </a:lnTo>
                <a:close/>
                <a:moveTo>
                  <a:pt x="4929707" y="3374138"/>
                </a:moveTo>
                <a:lnTo>
                  <a:pt x="4938971" y="3380314"/>
                </a:lnTo>
                <a:lnTo>
                  <a:pt x="4940441" y="3380697"/>
                </a:lnTo>
                <a:lnTo>
                  <a:pt x="4943605" y="3381526"/>
                </a:lnTo>
                <a:lnTo>
                  <a:pt x="4933559" y="3374749"/>
                </a:lnTo>
                <a:close/>
                <a:moveTo>
                  <a:pt x="4700546" y="3374051"/>
                </a:moveTo>
                <a:lnTo>
                  <a:pt x="4719594" y="3383595"/>
                </a:lnTo>
                <a:lnTo>
                  <a:pt x="4723012" y="3384594"/>
                </a:lnTo>
                <a:lnTo>
                  <a:pt x="4719935" y="3383766"/>
                </a:lnTo>
                <a:lnTo>
                  <a:pt x="4748826" y="3398243"/>
                </a:lnTo>
                <a:lnTo>
                  <a:pt x="4763122" y="3406403"/>
                </a:lnTo>
                <a:lnTo>
                  <a:pt x="4768107" y="3409729"/>
                </a:lnTo>
                <a:lnTo>
                  <a:pt x="4769725" y="3410171"/>
                </a:lnTo>
                <a:lnTo>
                  <a:pt x="4763122" y="3406403"/>
                </a:lnTo>
                <a:lnTo>
                  <a:pt x="4745668" y="3394757"/>
                </a:lnTo>
                <a:lnTo>
                  <a:pt x="4777104" y="3412190"/>
                </a:lnTo>
                <a:lnTo>
                  <a:pt x="4789612" y="3415611"/>
                </a:lnTo>
                <a:lnTo>
                  <a:pt x="4760512" y="3395554"/>
                </a:lnTo>
                <a:lnTo>
                  <a:pt x="4735965" y="3388380"/>
                </a:lnTo>
                <a:lnTo>
                  <a:pt x="4745668" y="3394757"/>
                </a:lnTo>
                <a:lnTo>
                  <a:pt x="4732168" y="3387270"/>
                </a:lnTo>
                <a:lnTo>
                  <a:pt x="4723012" y="3384594"/>
                </a:lnTo>
                <a:lnTo>
                  <a:pt x="4731427" y="3386859"/>
                </a:lnTo>
                <a:lnTo>
                  <a:pt x="4714744" y="3377608"/>
                </a:lnTo>
                <a:close/>
                <a:moveTo>
                  <a:pt x="4798290" y="3365569"/>
                </a:moveTo>
                <a:lnTo>
                  <a:pt x="4801127" y="3367465"/>
                </a:lnTo>
                <a:lnTo>
                  <a:pt x="4874058" y="3380449"/>
                </a:lnTo>
                <a:lnTo>
                  <a:pt x="4891340" y="3383670"/>
                </a:lnTo>
                <a:lnTo>
                  <a:pt x="4888163" y="3381942"/>
                </a:lnTo>
                <a:close/>
                <a:moveTo>
                  <a:pt x="4645381" y="3362523"/>
                </a:moveTo>
                <a:lnTo>
                  <a:pt x="4667531" y="3381533"/>
                </a:lnTo>
                <a:lnTo>
                  <a:pt x="4690688" y="3388551"/>
                </a:lnTo>
                <a:lnTo>
                  <a:pt x="4717235" y="3395813"/>
                </a:lnTo>
                <a:lnTo>
                  <a:pt x="4712804" y="3393226"/>
                </a:lnTo>
                <a:lnTo>
                  <a:pt x="4686347" y="3374333"/>
                </a:lnTo>
                <a:lnTo>
                  <a:pt x="4665822" y="3368540"/>
                </a:lnTo>
                <a:close/>
                <a:moveTo>
                  <a:pt x="4641610" y="3359286"/>
                </a:moveTo>
                <a:lnTo>
                  <a:pt x="4644407" y="3361686"/>
                </a:lnTo>
                <a:lnTo>
                  <a:pt x="4664222" y="3367413"/>
                </a:lnTo>
                <a:lnTo>
                  <a:pt x="4685269" y="3373564"/>
                </a:lnTo>
                <a:lnTo>
                  <a:pt x="4681593" y="3370939"/>
                </a:lnTo>
                <a:lnTo>
                  <a:pt x="4685017" y="3372623"/>
                </a:lnTo>
                <a:lnTo>
                  <a:pt x="4689953" y="3374932"/>
                </a:lnTo>
                <a:lnTo>
                  <a:pt x="4691985" y="3375526"/>
                </a:lnTo>
                <a:lnTo>
                  <a:pt x="4682781" y="3369600"/>
                </a:lnTo>
                <a:lnTo>
                  <a:pt x="4678064" y="3368418"/>
                </a:lnTo>
                <a:lnTo>
                  <a:pt x="4681593" y="3370939"/>
                </a:lnTo>
                <a:lnTo>
                  <a:pt x="4674807" y="3367603"/>
                </a:lnTo>
                <a:close/>
                <a:moveTo>
                  <a:pt x="4948584" y="3359253"/>
                </a:moveTo>
                <a:lnTo>
                  <a:pt x="4961482" y="3367489"/>
                </a:lnTo>
                <a:lnTo>
                  <a:pt x="5083723" y="3394260"/>
                </a:lnTo>
                <a:lnTo>
                  <a:pt x="5087115" y="3395478"/>
                </a:lnTo>
                <a:lnTo>
                  <a:pt x="5076468" y="3390685"/>
                </a:lnTo>
                <a:lnTo>
                  <a:pt x="5051861" y="3376139"/>
                </a:lnTo>
                <a:lnTo>
                  <a:pt x="5005284" y="3368965"/>
                </a:lnTo>
                <a:close/>
                <a:moveTo>
                  <a:pt x="4852696" y="3357872"/>
                </a:moveTo>
                <a:lnTo>
                  <a:pt x="4863173" y="3363740"/>
                </a:lnTo>
                <a:lnTo>
                  <a:pt x="4893009" y="3368346"/>
                </a:lnTo>
                <a:lnTo>
                  <a:pt x="4921477" y="3375759"/>
                </a:lnTo>
                <a:lnTo>
                  <a:pt x="4919487" y="3374600"/>
                </a:lnTo>
                <a:lnTo>
                  <a:pt x="4914588" y="3371738"/>
                </a:lnTo>
                <a:lnTo>
                  <a:pt x="4900867" y="3369560"/>
                </a:lnTo>
                <a:lnTo>
                  <a:pt x="4893009" y="3368346"/>
                </a:lnTo>
                <a:lnTo>
                  <a:pt x="4858378" y="3359330"/>
                </a:lnTo>
                <a:close/>
                <a:moveTo>
                  <a:pt x="4749799" y="3356349"/>
                </a:moveTo>
                <a:lnTo>
                  <a:pt x="4750449" y="3356853"/>
                </a:lnTo>
                <a:lnTo>
                  <a:pt x="4751067" y="3356965"/>
                </a:lnTo>
                <a:lnTo>
                  <a:pt x="4750134" y="3356433"/>
                </a:lnTo>
                <a:close/>
                <a:moveTo>
                  <a:pt x="4602360" y="3352789"/>
                </a:moveTo>
                <a:lnTo>
                  <a:pt x="4622366" y="3367843"/>
                </a:lnTo>
                <a:lnTo>
                  <a:pt x="4626714" y="3369161"/>
                </a:lnTo>
                <a:lnTo>
                  <a:pt x="4609111" y="3357220"/>
                </a:lnTo>
                <a:close/>
                <a:moveTo>
                  <a:pt x="4610613" y="3351692"/>
                </a:moveTo>
                <a:lnTo>
                  <a:pt x="4611884" y="3352600"/>
                </a:lnTo>
                <a:lnTo>
                  <a:pt x="4635516" y="3367039"/>
                </a:lnTo>
                <a:lnTo>
                  <a:pt x="4650966" y="3376512"/>
                </a:lnTo>
                <a:lnTo>
                  <a:pt x="4664412" y="3380587"/>
                </a:lnTo>
                <a:lnTo>
                  <a:pt x="4623315" y="3355472"/>
                </a:lnTo>
                <a:close/>
                <a:moveTo>
                  <a:pt x="4903949" y="3351280"/>
                </a:moveTo>
                <a:lnTo>
                  <a:pt x="4910866" y="3356199"/>
                </a:lnTo>
                <a:lnTo>
                  <a:pt x="4924573" y="3359405"/>
                </a:lnTo>
                <a:lnTo>
                  <a:pt x="4953438" y="3365727"/>
                </a:lnTo>
                <a:lnTo>
                  <a:pt x="4948489" y="3362869"/>
                </a:lnTo>
                <a:lnTo>
                  <a:pt x="4939798" y="3357749"/>
                </a:lnTo>
                <a:lnTo>
                  <a:pt x="4938619" y="3357547"/>
                </a:lnTo>
                <a:close/>
                <a:moveTo>
                  <a:pt x="5035105" y="3349342"/>
                </a:moveTo>
                <a:lnTo>
                  <a:pt x="5055388" y="3365335"/>
                </a:lnTo>
                <a:lnTo>
                  <a:pt x="5058533" y="3365991"/>
                </a:lnTo>
                <a:lnTo>
                  <a:pt x="5072329" y="3369881"/>
                </a:lnTo>
                <a:lnTo>
                  <a:pt x="5041216" y="3350258"/>
                </a:lnTo>
                <a:close/>
                <a:moveTo>
                  <a:pt x="4892247" y="3349165"/>
                </a:moveTo>
                <a:lnTo>
                  <a:pt x="4898437" y="3353292"/>
                </a:lnTo>
                <a:lnTo>
                  <a:pt x="4903509" y="3354478"/>
                </a:lnTo>
                <a:lnTo>
                  <a:pt x="4896873" y="3350001"/>
                </a:lnTo>
                <a:close/>
                <a:moveTo>
                  <a:pt x="4704483" y="3348673"/>
                </a:moveTo>
                <a:lnTo>
                  <a:pt x="4728548" y="3361249"/>
                </a:lnTo>
                <a:lnTo>
                  <a:pt x="4767615" y="3371079"/>
                </a:lnTo>
                <a:lnTo>
                  <a:pt x="4764252" y="3368284"/>
                </a:lnTo>
                <a:lnTo>
                  <a:pt x="4768535" y="3371310"/>
                </a:lnTo>
                <a:lnTo>
                  <a:pt x="4778492" y="3373815"/>
                </a:lnTo>
                <a:lnTo>
                  <a:pt x="4784206" y="3375070"/>
                </a:lnTo>
                <a:lnTo>
                  <a:pt x="4775058" y="3370645"/>
                </a:lnTo>
                <a:lnTo>
                  <a:pt x="4772910" y="3369420"/>
                </a:lnTo>
                <a:lnTo>
                  <a:pt x="4761431" y="3365939"/>
                </a:lnTo>
                <a:lnTo>
                  <a:pt x="4764252" y="3368284"/>
                </a:lnTo>
                <a:lnTo>
                  <a:pt x="4763604" y="3367826"/>
                </a:lnTo>
                <a:lnTo>
                  <a:pt x="4759978" y="3365499"/>
                </a:lnTo>
                <a:close/>
                <a:moveTo>
                  <a:pt x="4578505" y="3342117"/>
                </a:moveTo>
                <a:lnTo>
                  <a:pt x="4577338" y="3342426"/>
                </a:lnTo>
                <a:cubicBezTo>
                  <a:pt x="4572349" y="3344920"/>
                  <a:pt x="4569731" y="3347620"/>
                  <a:pt x="4569044" y="3350480"/>
                </a:cubicBezTo>
                <a:lnTo>
                  <a:pt x="4569537" y="3351831"/>
                </a:lnTo>
                <a:lnTo>
                  <a:pt x="4613490" y="3365153"/>
                </a:lnTo>
                <a:lnTo>
                  <a:pt x="4587667" y="3345992"/>
                </a:lnTo>
                <a:lnTo>
                  <a:pt x="4585518" y="3344210"/>
                </a:lnTo>
                <a:close/>
                <a:moveTo>
                  <a:pt x="4691439" y="3341737"/>
                </a:moveTo>
                <a:lnTo>
                  <a:pt x="4695171" y="3343807"/>
                </a:lnTo>
                <a:lnTo>
                  <a:pt x="4703912" y="3348375"/>
                </a:lnTo>
                <a:lnTo>
                  <a:pt x="4744940" y="3355849"/>
                </a:lnTo>
                <a:lnTo>
                  <a:pt x="4743888" y="3355174"/>
                </a:lnTo>
                <a:lnTo>
                  <a:pt x="4743029" y="3354654"/>
                </a:lnTo>
                <a:lnTo>
                  <a:pt x="4692536" y="3342006"/>
                </a:lnTo>
                <a:close/>
                <a:moveTo>
                  <a:pt x="4657679" y="3337280"/>
                </a:moveTo>
                <a:lnTo>
                  <a:pt x="4667569" y="3343683"/>
                </a:lnTo>
                <a:lnTo>
                  <a:pt x="4696985" y="3352367"/>
                </a:lnTo>
                <a:lnTo>
                  <a:pt x="4684139" y="3343941"/>
                </a:lnTo>
                <a:lnTo>
                  <a:pt x="4674639" y="3341790"/>
                </a:lnTo>
                <a:close/>
                <a:moveTo>
                  <a:pt x="5012833" y="3332356"/>
                </a:moveTo>
                <a:lnTo>
                  <a:pt x="5016480" y="3334657"/>
                </a:lnTo>
                <a:lnTo>
                  <a:pt x="5029511" y="3344931"/>
                </a:lnTo>
                <a:lnTo>
                  <a:pt x="5030329" y="3343392"/>
                </a:lnTo>
                <a:lnTo>
                  <a:pt x="5016480" y="3334657"/>
                </a:lnTo>
                <a:lnTo>
                  <a:pt x="5014235" y="3332887"/>
                </a:lnTo>
                <a:lnTo>
                  <a:pt x="5013904" y="3332636"/>
                </a:lnTo>
                <a:close/>
                <a:moveTo>
                  <a:pt x="4805842" y="3331633"/>
                </a:moveTo>
                <a:lnTo>
                  <a:pt x="4809967" y="3333942"/>
                </a:lnTo>
                <a:lnTo>
                  <a:pt x="4838526" y="3339278"/>
                </a:lnTo>
                <a:lnTo>
                  <a:pt x="4872603" y="3347249"/>
                </a:lnTo>
                <a:lnTo>
                  <a:pt x="4868505" y="3344874"/>
                </a:lnTo>
                <a:lnTo>
                  <a:pt x="4867773" y="3344741"/>
                </a:lnTo>
                <a:lnTo>
                  <a:pt x="4838526" y="3339278"/>
                </a:lnTo>
                <a:close/>
                <a:moveTo>
                  <a:pt x="4648194" y="3331139"/>
                </a:moveTo>
                <a:lnTo>
                  <a:pt x="4649550" y="3332017"/>
                </a:lnTo>
                <a:lnTo>
                  <a:pt x="4680064" y="3341269"/>
                </a:lnTo>
                <a:lnTo>
                  <a:pt x="4674417" y="3337565"/>
                </a:lnTo>
                <a:close/>
                <a:moveTo>
                  <a:pt x="4742567" y="3329614"/>
                </a:moveTo>
                <a:lnTo>
                  <a:pt x="4756472" y="3338124"/>
                </a:lnTo>
                <a:lnTo>
                  <a:pt x="4775451" y="3350513"/>
                </a:lnTo>
                <a:lnTo>
                  <a:pt x="4804778" y="3354943"/>
                </a:lnTo>
                <a:lnTo>
                  <a:pt x="4851419" y="3361954"/>
                </a:lnTo>
                <a:lnTo>
                  <a:pt x="4837731" y="3354508"/>
                </a:lnTo>
                <a:lnTo>
                  <a:pt x="4836418" y="3353695"/>
                </a:lnTo>
                <a:close/>
                <a:moveTo>
                  <a:pt x="4623028" y="3327590"/>
                </a:moveTo>
                <a:lnTo>
                  <a:pt x="4626160" y="3330055"/>
                </a:lnTo>
                <a:lnTo>
                  <a:pt x="4645153" y="3336524"/>
                </a:lnTo>
                <a:lnTo>
                  <a:pt x="4639198" y="3332334"/>
                </a:lnTo>
                <a:close/>
                <a:moveTo>
                  <a:pt x="4864058" y="3322912"/>
                </a:moveTo>
                <a:lnTo>
                  <a:pt x="4869166" y="3326544"/>
                </a:lnTo>
                <a:lnTo>
                  <a:pt x="4896497" y="3332237"/>
                </a:lnTo>
                <a:lnTo>
                  <a:pt x="4893967" y="3330747"/>
                </a:lnTo>
                <a:lnTo>
                  <a:pt x="4887504" y="3326892"/>
                </a:lnTo>
                <a:lnTo>
                  <a:pt x="4867369" y="3323669"/>
                </a:lnTo>
                <a:close/>
                <a:moveTo>
                  <a:pt x="4616519" y="3322467"/>
                </a:moveTo>
                <a:lnTo>
                  <a:pt x="4618197" y="3323787"/>
                </a:lnTo>
                <a:lnTo>
                  <a:pt x="4631786" y="3327117"/>
                </a:lnTo>
                <a:lnTo>
                  <a:pt x="4630571" y="3326262"/>
                </a:lnTo>
                <a:lnTo>
                  <a:pt x="4626437" y="3325009"/>
                </a:lnTo>
                <a:close/>
                <a:moveTo>
                  <a:pt x="4847027" y="3319018"/>
                </a:moveTo>
                <a:lnTo>
                  <a:pt x="4853385" y="3323257"/>
                </a:lnTo>
                <a:lnTo>
                  <a:pt x="4858050" y="3324229"/>
                </a:lnTo>
                <a:lnTo>
                  <a:pt x="4854116" y="3322014"/>
                </a:lnTo>
                <a:lnTo>
                  <a:pt x="4850339" y="3319775"/>
                </a:lnTo>
                <a:close/>
                <a:moveTo>
                  <a:pt x="4588406" y="3316387"/>
                </a:moveTo>
                <a:cubicBezTo>
                  <a:pt x="4586432" y="3316154"/>
                  <a:pt x="4586355" y="3316436"/>
                  <a:pt x="4589323" y="3317507"/>
                </a:cubicBezTo>
                <a:lnTo>
                  <a:pt x="4614654" y="3326136"/>
                </a:lnTo>
                <a:lnTo>
                  <a:pt x="4611644" y="3324221"/>
                </a:lnTo>
                <a:lnTo>
                  <a:pt x="4601371" y="3320301"/>
                </a:lnTo>
                <a:lnTo>
                  <a:pt x="4606719" y="3321088"/>
                </a:lnTo>
                <a:lnTo>
                  <a:pt x="4604424" y="3319628"/>
                </a:lnTo>
                <a:lnTo>
                  <a:pt x="4598875" y="3318360"/>
                </a:lnTo>
                <a:cubicBezTo>
                  <a:pt x="4594252" y="3317369"/>
                  <a:pt x="4590381" y="3316620"/>
                  <a:pt x="4588406" y="3316387"/>
                </a:cubicBezTo>
                <a:close/>
                <a:moveTo>
                  <a:pt x="4983852" y="3314078"/>
                </a:moveTo>
                <a:lnTo>
                  <a:pt x="5004593" y="3327160"/>
                </a:lnTo>
                <a:lnTo>
                  <a:pt x="5008195" y="3328303"/>
                </a:lnTo>
                <a:lnTo>
                  <a:pt x="4992443" y="3316348"/>
                </a:lnTo>
                <a:close/>
                <a:moveTo>
                  <a:pt x="4865828" y="3306422"/>
                </a:moveTo>
                <a:lnTo>
                  <a:pt x="4875510" y="3312657"/>
                </a:lnTo>
                <a:lnTo>
                  <a:pt x="4892632" y="3316622"/>
                </a:lnTo>
                <a:lnTo>
                  <a:pt x="4878316" y="3311098"/>
                </a:lnTo>
                <a:close/>
                <a:moveTo>
                  <a:pt x="5131886" y="3302230"/>
                </a:moveTo>
                <a:lnTo>
                  <a:pt x="5132032" y="3303662"/>
                </a:lnTo>
                <a:lnTo>
                  <a:pt x="5147066" y="3310406"/>
                </a:lnTo>
                <a:cubicBezTo>
                  <a:pt x="5169582" y="3320378"/>
                  <a:pt x="5172694" y="3321328"/>
                  <a:pt x="5144604" y="3308560"/>
                </a:cubicBezTo>
                <a:close/>
                <a:moveTo>
                  <a:pt x="4696915" y="3301887"/>
                </a:moveTo>
                <a:lnTo>
                  <a:pt x="4714948" y="3312709"/>
                </a:lnTo>
                <a:lnTo>
                  <a:pt x="4722207" y="3317152"/>
                </a:lnTo>
                <a:lnTo>
                  <a:pt x="4754949" y="3323489"/>
                </a:lnTo>
                <a:cubicBezTo>
                  <a:pt x="4768638" y="3326120"/>
                  <a:pt x="4783754" y="3329007"/>
                  <a:pt x="4799801" y="3332043"/>
                </a:cubicBezTo>
                <a:lnTo>
                  <a:pt x="4802144" y="3332481"/>
                </a:lnTo>
                <a:lnTo>
                  <a:pt x="4797694" y="3329727"/>
                </a:lnTo>
                <a:lnTo>
                  <a:pt x="4766046" y="3322324"/>
                </a:lnTo>
                <a:close/>
                <a:moveTo>
                  <a:pt x="4873499" y="3296532"/>
                </a:moveTo>
                <a:lnTo>
                  <a:pt x="4911952" y="3321604"/>
                </a:lnTo>
                <a:lnTo>
                  <a:pt x="4912150" y="3321833"/>
                </a:lnTo>
                <a:lnTo>
                  <a:pt x="4942186" y="3331982"/>
                </a:lnTo>
                <a:lnTo>
                  <a:pt x="4957907" y="3338162"/>
                </a:lnTo>
                <a:lnTo>
                  <a:pt x="4900992" y="3329051"/>
                </a:lnTo>
                <a:lnTo>
                  <a:pt x="4910669" y="3335189"/>
                </a:lnTo>
                <a:lnTo>
                  <a:pt x="5024705" y="3358944"/>
                </a:lnTo>
                <a:lnTo>
                  <a:pt x="5014853" y="3352692"/>
                </a:lnTo>
                <a:lnTo>
                  <a:pt x="5014487" y="3352451"/>
                </a:lnTo>
                <a:lnTo>
                  <a:pt x="5008441" y="3353913"/>
                </a:lnTo>
                <a:cubicBezTo>
                  <a:pt x="5000708" y="3353326"/>
                  <a:pt x="4991703" y="3350945"/>
                  <a:pt x="4982107" y="3347674"/>
                </a:cubicBezTo>
                <a:lnTo>
                  <a:pt x="4957907" y="3338162"/>
                </a:lnTo>
                <a:lnTo>
                  <a:pt x="4963538" y="3339064"/>
                </a:lnTo>
                <a:cubicBezTo>
                  <a:pt x="4969198" y="3339725"/>
                  <a:pt x="4976250" y="3340670"/>
                  <a:pt x="4984172" y="3341792"/>
                </a:cubicBezTo>
                <a:lnTo>
                  <a:pt x="5002338" y="3344456"/>
                </a:lnTo>
                <a:lnTo>
                  <a:pt x="4970482" y="3323491"/>
                </a:lnTo>
                <a:lnTo>
                  <a:pt x="4965308" y="3319960"/>
                </a:lnTo>
                <a:lnTo>
                  <a:pt x="4884930" y="3298993"/>
                </a:lnTo>
                <a:close/>
                <a:moveTo>
                  <a:pt x="4741161" y="3294815"/>
                </a:moveTo>
                <a:lnTo>
                  <a:pt x="4748617" y="3299184"/>
                </a:lnTo>
                <a:lnTo>
                  <a:pt x="4817075" y="3315069"/>
                </a:lnTo>
                <a:lnTo>
                  <a:pt x="4808816" y="3310282"/>
                </a:lnTo>
                <a:close/>
                <a:moveTo>
                  <a:pt x="4583835" y="3290740"/>
                </a:moveTo>
                <a:lnTo>
                  <a:pt x="4600780" y="3301010"/>
                </a:lnTo>
                <a:lnTo>
                  <a:pt x="4611023" y="3307505"/>
                </a:lnTo>
                <a:lnTo>
                  <a:pt x="4624422" y="3312021"/>
                </a:lnTo>
                <a:lnTo>
                  <a:pt x="4646912" y="3319527"/>
                </a:lnTo>
                <a:lnTo>
                  <a:pt x="4627944" y="3307087"/>
                </a:lnTo>
                <a:lnTo>
                  <a:pt x="4620577" y="3302443"/>
                </a:lnTo>
                <a:lnTo>
                  <a:pt x="4658147" y="3323276"/>
                </a:lnTo>
                <a:lnTo>
                  <a:pt x="4660882" y="3324189"/>
                </a:lnTo>
                <a:cubicBezTo>
                  <a:pt x="4681743" y="3331001"/>
                  <a:pt x="4696750" y="3335468"/>
                  <a:pt x="4712124" y="3339102"/>
                </a:cubicBezTo>
                <a:lnTo>
                  <a:pt x="4720099" y="3340761"/>
                </a:lnTo>
                <a:lnTo>
                  <a:pt x="4719353" y="3340308"/>
                </a:lnTo>
                <a:cubicBezTo>
                  <a:pt x="4703351" y="3330727"/>
                  <a:pt x="4690018" y="3322868"/>
                  <a:pt x="4691119" y="3323130"/>
                </a:cubicBezTo>
                <a:cubicBezTo>
                  <a:pt x="4691433" y="3323205"/>
                  <a:pt x="4692926" y="3323943"/>
                  <a:pt x="4695871" y="3325493"/>
                </a:cubicBezTo>
                <a:lnTo>
                  <a:pt x="4724111" y="3341595"/>
                </a:lnTo>
                <a:lnTo>
                  <a:pt x="4733192" y="3343484"/>
                </a:lnTo>
                <a:lnTo>
                  <a:pt x="4702052" y="3319359"/>
                </a:lnTo>
                <a:lnTo>
                  <a:pt x="4664305" y="3309897"/>
                </a:lnTo>
                <a:lnTo>
                  <a:pt x="4612361" y="3297264"/>
                </a:lnTo>
                <a:lnTo>
                  <a:pt x="4620577" y="3302443"/>
                </a:lnTo>
                <a:lnTo>
                  <a:pt x="4610423" y="3296812"/>
                </a:lnTo>
                <a:close/>
                <a:moveTo>
                  <a:pt x="4862025" y="3289052"/>
                </a:moveTo>
                <a:lnTo>
                  <a:pt x="4871722" y="3295374"/>
                </a:lnTo>
                <a:lnTo>
                  <a:pt x="4883910" y="3297042"/>
                </a:lnTo>
                <a:lnTo>
                  <a:pt x="4902720" y="3299522"/>
                </a:lnTo>
                <a:lnTo>
                  <a:pt x="4945424" y="3310508"/>
                </a:lnTo>
                <a:lnTo>
                  <a:pt x="4955547" y="3313297"/>
                </a:lnTo>
                <a:lnTo>
                  <a:pt x="4943177" y="3304855"/>
                </a:lnTo>
                <a:lnTo>
                  <a:pt x="4902720" y="3299522"/>
                </a:lnTo>
                <a:close/>
                <a:moveTo>
                  <a:pt x="4574681" y="3288650"/>
                </a:moveTo>
                <a:lnTo>
                  <a:pt x="4576499" y="3290976"/>
                </a:lnTo>
                <a:lnTo>
                  <a:pt x="4577338" y="3291626"/>
                </a:lnTo>
                <a:lnTo>
                  <a:pt x="4587392" y="3299540"/>
                </a:lnTo>
                <a:lnTo>
                  <a:pt x="4598267" y="3303205"/>
                </a:lnTo>
                <a:lnTo>
                  <a:pt x="4582176" y="3290361"/>
                </a:lnTo>
                <a:close/>
                <a:moveTo>
                  <a:pt x="4814954" y="3287257"/>
                </a:moveTo>
                <a:lnTo>
                  <a:pt x="4837504" y="3303854"/>
                </a:lnTo>
                <a:lnTo>
                  <a:pt x="4856104" y="3308162"/>
                </a:lnTo>
                <a:lnTo>
                  <a:pt x="4838665" y="3297760"/>
                </a:lnTo>
                <a:lnTo>
                  <a:pt x="4827995" y="3291339"/>
                </a:lnTo>
                <a:lnTo>
                  <a:pt x="4819731" y="3288015"/>
                </a:lnTo>
                <a:close/>
                <a:moveTo>
                  <a:pt x="5072130" y="3286759"/>
                </a:moveTo>
                <a:lnTo>
                  <a:pt x="5059840" y="3287455"/>
                </a:lnTo>
                <a:lnTo>
                  <a:pt x="5066651" y="3291136"/>
                </a:lnTo>
                <a:lnTo>
                  <a:pt x="5090815" y="3294007"/>
                </a:lnTo>
                <a:lnTo>
                  <a:pt x="5111374" y="3295774"/>
                </a:lnTo>
                <a:lnTo>
                  <a:pt x="5100163" y="3289204"/>
                </a:lnTo>
                <a:lnTo>
                  <a:pt x="5115256" y="3296108"/>
                </a:lnTo>
                <a:lnTo>
                  <a:pt x="5120491" y="3296558"/>
                </a:lnTo>
                <a:lnTo>
                  <a:pt x="5104451" y="3288574"/>
                </a:lnTo>
                <a:lnTo>
                  <a:pt x="5098613" y="3287324"/>
                </a:lnTo>
                <a:lnTo>
                  <a:pt x="5096894" y="3287287"/>
                </a:lnTo>
                <a:lnTo>
                  <a:pt x="5100163" y="3289204"/>
                </a:lnTo>
                <a:lnTo>
                  <a:pt x="5095929" y="3287267"/>
                </a:lnTo>
                <a:close/>
                <a:moveTo>
                  <a:pt x="4789471" y="3283211"/>
                </a:moveTo>
                <a:lnTo>
                  <a:pt x="4815061" y="3298656"/>
                </a:lnTo>
                <a:lnTo>
                  <a:pt x="4817241" y="3299161"/>
                </a:lnTo>
                <a:lnTo>
                  <a:pt x="4794519" y="3284013"/>
                </a:lnTo>
                <a:close/>
                <a:moveTo>
                  <a:pt x="4994671" y="3279068"/>
                </a:moveTo>
                <a:lnTo>
                  <a:pt x="5011111" y="3290136"/>
                </a:lnTo>
                <a:lnTo>
                  <a:pt x="5011866" y="3290169"/>
                </a:lnTo>
                <a:lnTo>
                  <a:pt x="5036437" y="3288779"/>
                </a:lnTo>
                <a:lnTo>
                  <a:pt x="5032043" y="3286241"/>
                </a:lnTo>
                <a:lnTo>
                  <a:pt x="5009693" y="3282722"/>
                </a:lnTo>
                <a:close/>
                <a:moveTo>
                  <a:pt x="5154004" y="3273980"/>
                </a:moveTo>
                <a:lnTo>
                  <a:pt x="5159208" y="3276230"/>
                </a:lnTo>
                <a:cubicBezTo>
                  <a:pt x="5161158" y="3277418"/>
                  <a:pt x="5160995" y="3278082"/>
                  <a:pt x="5157476" y="3277827"/>
                </a:cubicBezTo>
                <a:lnTo>
                  <a:pt x="5153033" y="3277309"/>
                </a:lnTo>
                <a:close/>
                <a:moveTo>
                  <a:pt x="4650172" y="3273832"/>
                </a:moveTo>
                <a:lnTo>
                  <a:pt x="4656989" y="3277924"/>
                </a:lnTo>
                <a:lnTo>
                  <a:pt x="4747500" y="3298925"/>
                </a:lnTo>
                <a:lnTo>
                  <a:pt x="4739784" y="3294501"/>
                </a:lnTo>
                <a:lnTo>
                  <a:pt x="4724686" y="3291049"/>
                </a:lnTo>
                <a:close/>
                <a:moveTo>
                  <a:pt x="5117929" y="3273216"/>
                </a:moveTo>
                <a:lnTo>
                  <a:pt x="5153033" y="3277309"/>
                </a:lnTo>
                <a:lnTo>
                  <a:pt x="5152412" y="3279437"/>
                </a:lnTo>
                <a:cubicBezTo>
                  <a:pt x="5147047" y="3280050"/>
                  <a:pt x="5138005" y="3278438"/>
                  <a:pt x="5127502" y="3275866"/>
                </a:cubicBezTo>
                <a:close/>
                <a:moveTo>
                  <a:pt x="4733748" y="3271990"/>
                </a:moveTo>
                <a:lnTo>
                  <a:pt x="4741542" y="3278288"/>
                </a:lnTo>
                <a:lnTo>
                  <a:pt x="4745969" y="3282653"/>
                </a:lnTo>
                <a:lnTo>
                  <a:pt x="4770385" y="3288308"/>
                </a:lnTo>
                <a:lnTo>
                  <a:pt x="4746399" y="3274746"/>
                </a:lnTo>
                <a:close/>
                <a:moveTo>
                  <a:pt x="4576195" y="3268746"/>
                </a:moveTo>
                <a:lnTo>
                  <a:pt x="4581206" y="3276264"/>
                </a:lnTo>
                <a:lnTo>
                  <a:pt x="4624134" y="3294252"/>
                </a:lnTo>
                <a:cubicBezTo>
                  <a:pt x="4643706" y="3300280"/>
                  <a:pt x="4663822" y="3304926"/>
                  <a:pt x="4683646" y="3309531"/>
                </a:cubicBezTo>
                <a:lnTo>
                  <a:pt x="4690433" y="3310903"/>
                </a:lnTo>
                <a:lnTo>
                  <a:pt x="4664768" y="3292383"/>
                </a:lnTo>
                <a:lnTo>
                  <a:pt x="4642111" y="3285685"/>
                </a:lnTo>
                <a:cubicBezTo>
                  <a:pt x="4629898" y="3282502"/>
                  <a:pt x="4605868" y="3275609"/>
                  <a:pt x="4587628" y="3271083"/>
                </a:cubicBezTo>
                <a:close/>
                <a:moveTo>
                  <a:pt x="4776802" y="3268173"/>
                </a:moveTo>
                <a:lnTo>
                  <a:pt x="4787279" y="3274967"/>
                </a:lnTo>
                <a:lnTo>
                  <a:pt x="4803351" y="3281429"/>
                </a:lnTo>
                <a:lnTo>
                  <a:pt x="4808558" y="3282550"/>
                </a:lnTo>
                <a:lnTo>
                  <a:pt x="4795100" y="3272645"/>
                </a:lnTo>
                <a:close/>
                <a:moveTo>
                  <a:pt x="4564122" y="3267387"/>
                </a:moveTo>
                <a:lnTo>
                  <a:pt x="4563786" y="3267456"/>
                </a:lnTo>
                <a:cubicBezTo>
                  <a:pt x="4563873" y="3268067"/>
                  <a:pt x="4565148" y="3269110"/>
                  <a:pt x="4567884" y="3270681"/>
                </a:cubicBezTo>
                <a:lnTo>
                  <a:pt x="4573877" y="3273192"/>
                </a:lnTo>
                <a:close/>
                <a:moveTo>
                  <a:pt x="5060034" y="3266466"/>
                </a:moveTo>
                <a:lnTo>
                  <a:pt x="5070932" y="3271891"/>
                </a:lnTo>
                <a:lnTo>
                  <a:pt x="5084072" y="3279725"/>
                </a:lnTo>
                <a:lnTo>
                  <a:pt x="5089351" y="3281058"/>
                </a:lnTo>
                <a:lnTo>
                  <a:pt x="5070932" y="3271891"/>
                </a:lnTo>
                <a:lnTo>
                  <a:pt x="5062271" y="3266727"/>
                </a:lnTo>
                <a:close/>
                <a:moveTo>
                  <a:pt x="4755390" y="3262940"/>
                </a:moveTo>
                <a:lnTo>
                  <a:pt x="4776938" y="3275742"/>
                </a:lnTo>
                <a:lnTo>
                  <a:pt x="4784581" y="3277387"/>
                </a:lnTo>
                <a:lnTo>
                  <a:pt x="4771327" y="3268552"/>
                </a:lnTo>
                <a:lnTo>
                  <a:pt x="4760441" y="3264175"/>
                </a:lnTo>
                <a:close/>
                <a:moveTo>
                  <a:pt x="4682362" y="3261572"/>
                </a:moveTo>
                <a:lnTo>
                  <a:pt x="4700935" y="3272223"/>
                </a:lnTo>
                <a:lnTo>
                  <a:pt x="4700988" y="3272235"/>
                </a:lnTo>
                <a:lnTo>
                  <a:pt x="4692692" y="3266791"/>
                </a:lnTo>
                <a:close/>
                <a:moveTo>
                  <a:pt x="5007441" y="3259131"/>
                </a:moveTo>
                <a:lnTo>
                  <a:pt x="5011732" y="3261451"/>
                </a:lnTo>
                <a:lnTo>
                  <a:pt x="5074046" y="3277192"/>
                </a:lnTo>
                <a:lnTo>
                  <a:pt x="5048231" y="3265090"/>
                </a:lnTo>
                <a:lnTo>
                  <a:pt x="5048184" y="3265085"/>
                </a:lnTo>
                <a:close/>
                <a:moveTo>
                  <a:pt x="4582019" y="3258086"/>
                </a:moveTo>
                <a:cubicBezTo>
                  <a:pt x="4565889" y="3254826"/>
                  <a:pt x="4613684" y="3267061"/>
                  <a:pt x="4629516" y="3271549"/>
                </a:cubicBezTo>
                <a:lnTo>
                  <a:pt x="4636927" y="3273269"/>
                </a:lnTo>
                <a:lnTo>
                  <a:pt x="4630988" y="3269400"/>
                </a:lnTo>
                <a:close/>
                <a:moveTo>
                  <a:pt x="4715340" y="3257185"/>
                </a:moveTo>
                <a:lnTo>
                  <a:pt x="4716668" y="3258187"/>
                </a:lnTo>
                <a:lnTo>
                  <a:pt x="4724391" y="3264427"/>
                </a:lnTo>
                <a:lnTo>
                  <a:pt x="4730461" y="3265735"/>
                </a:lnTo>
                <a:close/>
                <a:moveTo>
                  <a:pt x="4886699" y="3252802"/>
                </a:moveTo>
                <a:lnTo>
                  <a:pt x="4930450" y="3280396"/>
                </a:lnTo>
                <a:lnTo>
                  <a:pt x="4952870" y="3286338"/>
                </a:lnTo>
                <a:lnTo>
                  <a:pt x="4944564" y="3280185"/>
                </a:lnTo>
                <a:lnTo>
                  <a:pt x="4943557" y="3279637"/>
                </a:lnTo>
                <a:lnTo>
                  <a:pt x="4905703" y="3257425"/>
                </a:lnTo>
                <a:close/>
                <a:moveTo>
                  <a:pt x="4940812" y="3243536"/>
                </a:moveTo>
                <a:lnTo>
                  <a:pt x="4952343" y="3251081"/>
                </a:lnTo>
                <a:lnTo>
                  <a:pt x="4976373" y="3254592"/>
                </a:lnTo>
                <a:lnTo>
                  <a:pt x="4969484" y="3250779"/>
                </a:lnTo>
                <a:close/>
                <a:moveTo>
                  <a:pt x="4827624" y="3238430"/>
                </a:moveTo>
                <a:lnTo>
                  <a:pt x="4855786" y="3260608"/>
                </a:lnTo>
                <a:lnTo>
                  <a:pt x="4892672" y="3270384"/>
                </a:lnTo>
                <a:lnTo>
                  <a:pt x="4866851" y="3252761"/>
                </a:lnTo>
                <a:lnTo>
                  <a:pt x="4857365" y="3246032"/>
                </a:lnTo>
                <a:lnTo>
                  <a:pt x="4847715" y="3243897"/>
                </a:lnTo>
                <a:lnTo>
                  <a:pt x="4843443" y="3242279"/>
                </a:lnTo>
                <a:close/>
                <a:moveTo>
                  <a:pt x="5001588" y="3237376"/>
                </a:moveTo>
                <a:lnTo>
                  <a:pt x="5031836" y="3252431"/>
                </a:lnTo>
                <a:lnTo>
                  <a:pt x="5041605" y="3254406"/>
                </a:lnTo>
                <a:lnTo>
                  <a:pt x="5026555" y="3245433"/>
                </a:lnTo>
                <a:lnTo>
                  <a:pt x="5019525" y="3241189"/>
                </a:lnTo>
                <a:close/>
                <a:moveTo>
                  <a:pt x="4615628" y="3231420"/>
                </a:moveTo>
                <a:lnTo>
                  <a:pt x="4656347" y="3248430"/>
                </a:lnTo>
                <a:lnTo>
                  <a:pt x="4627331" y="3233771"/>
                </a:lnTo>
                <a:lnTo>
                  <a:pt x="4621797" y="3232583"/>
                </a:lnTo>
                <a:close/>
                <a:moveTo>
                  <a:pt x="4588842" y="3227434"/>
                </a:moveTo>
                <a:cubicBezTo>
                  <a:pt x="4588471" y="3227912"/>
                  <a:pt x="4590975" y="3229134"/>
                  <a:pt x="4596823" y="3231211"/>
                </a:cubicBezTo>
                <a:lnTo>
                  <a:pt x="4612318" y="3236180"/>
                </a:lnTo>
                <a:lnTo>
                  <a:pt x="4595697" y="3237210"/>
                </a:lnTo>
                <a:lnTo>
                  <a:pt x="4623485" y="3253518"/>
                </a:lnTo>
                <a:lnTo>
                  <a:pt x="4626059" y="3254291"/>
                </a:lnTo>
                <a:cubicBezTo>
                  <a:pt x="4632902" y="3256167"/>
                  <a:pt x="4639283" y="3257802"/>
                  <a:pt x="4643651" y="3258955"/>
                </a:cubicBezTo>
                <a:lnTo>
                  <a:pt x="4681565" y="3267737"/>
                </a:lnTo>
                <a:lnTo>
                  <a:pt x="4657367" y="3255767"/>
                </a:lnTo>
                <a:lnTo>
                  <a:pt x="4631323" y="3242104"/>
                </a:lnTo>
                <a:lnTo>
                  <a:pt x="4620672" y="3238859"/>
                </a:lnTo>
                <a:lnTo>
                  <a:pt x="4612318" y="3236180"/>
                </a:lnTo>
                <a:lnTo>
                  <a:pt x="4612341" y="3236178"/>
                </a:lnTo>
                <a:lnTo>
                  <a:pt x="4628019" y="3240371"/>
                </a:lnTo>
                <a:lnTo>
                  <a:pt x="4608334" y="3230045"/>
                </a:lnTo>
                <a:lnTo>
                  <a:pt x="4598105" y="3228116"/>
                </a:lnTo>
                <a:cubicBezTo>
                  <a:pt x="4592456" y="3227221"/>
                  <a:pt x="4589212" y="3226956"/>
                  <a:pt x="4588842" y="3227434"/>
                </a:cubicBezTo>
                <a:close/>
                <a:moveTo>
                  <a:pt x="4952184" y="3226875"/>
                </a:moveTo>
                <a:lnTo>
                  <a:pt x="4954286" y="3228471"/>
                </a:lnTo>
                <a:lnTo>
                  <a:pt x="4961216" y="3234146"/>
                </a:lnTo>
                <a:lnTo>
                  <a:pt x="4973071" y="3240553"/>
                </a:lnTo>
                <a:lnTo>
                  <a:pt x="5013189" y="3248662"/>
                </a:lnTo>
                <a:lnTo>
                  <a:pt x="5007762" y="3246118"/>
                </a:lnTo>
                <a:lnTo>
                  <a:pt x="4980552" y="3232905"/>
                </a:lnTo>
                <a:close/>
                <a:moveTo>
                  <a:pt x="4758648" y="3221651"/>
                </a:moveTo>
                <a:lnTo>
                  <a:pt x="4792795" y="3243914"/>
                </a:lnTo>
                <a:lnTo>
                  <a:pt x="4817296" y="3250408"/>
                </a:lnTo>
                <a:lnTo>
                  <a:pt x="4776618" y="3226022"/>
                </a:lnTo>
                <a:close/>
                <a:moveTo>
                  <a:pt x="4845241" y="3221370"/>
                </a:moveTo>
                <a:lnTo>
                  <a:pt x="4853357" y="3226180"/>
                </a:lnTo>
                <a:lnTo>
                  <a:pt x="4859648" y="3233957"/>
                </a:lnTo>
                <a:lnTo>
                  <a:pt x="4870165" y="3236204"/>
                </a:lnTo>
                <a:lnTo>
                  <a:pt x="4857596" y="3228692"/>
                </a:lnTo>
                <a:lnTo>
                  <a:pt x="4853357" y="3226180"/>
                </a:lnTo>
                <a:lnTo>
                  <a:pt x="4850475" y="3222617"/>
                </a:lnTo>
                <a:lnTo>
                  <a:pt x="4850198" y="3222450"/>
                </a:lnTo>
                <a:close/>
                <a:moveTo>
                  <a:pt x="4969101" y="3219946"/>
                </a:moveTo>
                <a:lnTo>
                  <a:pt x="4970461" y="3220711"/>
                </a:lnTo>
                <a:lnTo>
                  <a:pt x="4993228" y="3225313"/>
                </a:lnTo>
                <a:lnTo>
                  <a:pt x="4992359" y="3224788"/>
                </a:lnTo>
                <a:close/>
                <a:moveTo>
                  <a:pt x="4897625" y="3215278"/>
                </a:moveTo>
                <a:lnTo>
                  <a:pt x="4919798" y="3229786"/>
                </a:lnTo>
                <a:lnTo>
                  <a:pt x="4942113" y="3234296"/>
                </a:lnTo>
                <a:lnTo>
                  <a:pt x="4915920" y="3219166"/>
                </a:lnTo>
                <a:close/>
                <a:moveTo>
                  <a:pt x="4933219" y="3212476"/>
                </a:moveTo>
                <a:lnTo>
                  <a:pt x="4934488" y="3213440"/>
                </a:lnTo>
                <a:lnTo>
                  <a:pt x="4944736" y="3215511"/>
                </a:lnTo>
                <a:lnTo>
                  <a:pt x="4942438" y="3214396"/>
                </a:lnTo>
                <a:close/>
                <a:moveTo>
                  <a:pt x="4778277" y="3206787"/>
                </a:moveTo>
                <a:lnTo>
                  <a:pt x="4789610" y="3214808"/>
                </a:lnTo>
                <a:lnTo>
                  <a:pt x="4795776" y="3219173"/>
                </a:lnTo>
                <a:lnTo>
                  <a:pt x="4806351" y="3221678"/>
                </a:lnTo>
                <a:lnTo>
                  <a:pt x="4790944" y="3209546"/>
                </a:lnTo>
                <a:close/>
                <a:moveTo>
                  <a:pt x="4677264" y="3201852"/>
                </a:moveTo>
                <a:lnTo>
                  <a:pt x="4703800" y="3219753"/>
                </a:lnTo>
                <a:lnTo>
                  <a:pt x="4712784" y="3222709"/>
                </a:lnTo>
                <a:lnTo>
                  <a:pt x="4726615" y="3226375"/>
                </a:lnTo>
                <a:lnTo>
                  <a:pt x="4696791" y="3206603"/>
                </a:lnTo>
                <a:close/>
                <a:moveTo>
                  <a:pt x="4874737" y="3200301"/>
                </a:moveTo>
                <a:lnTo>
                  <a:pt x="4877084" y="3201837"/>
                </a:lnTo>
                <a:lnTo>
                  <a:pt x="4890675" y="3204584"/>
                </a:lnTo>
                <a:lnTo>
                  <a:pt x="4888063" y="3203075"/>
                </a:lnTo>
                <a:close/>
                <a:moveTo>
                  <a:pt x="4804392" y="3197173"/>
                </a:moveTo>
                <a:lnTo>
                  <a:pt x="4805938" y="3198493"/>
                </a:lnTo>
                <a:lnTo>
                  <a:pt x="4828166" y="3211265"/>
                </a:lnTo>
                <a:lnTo>
                  <a:pt x="4833420" y="3212327"/>
                </a:lnTo>
                <a:lnTo>
                  <a:pt x="4813811" y="3200496"/>
                </a:lnTo>
                <a:lnTo>
                  <a:pt x="4807059" y="3197684"/>
                </a:lnTo>
                <a:close/>
                <a:moveTo>
                  <a:pt x="4714572" y="3192914"/>
                </a:moveTo>
                <a:lnTo>
                  <a:pt x="4729035" y="3202344"/>
                </a:lnTo>
                <a:lnTo>
                  <a:pt x="4734046" y="3203683"/>
                </a:lnTo>
                <a:lnTo>
                  <a:pt x="4744022" y="3206206"/>
                </a:lnTo>
                <a:lnTo>
                  <a:pt x="4729279" y="3197124"/>
                </a:lnTo>
                <a:lnTo>
                  <a:pt x="4726800" y="3195577"/>
                </a:lnTo>
                <a:close/>
                <a:moveTo>
                  <a:pt x="4916812" y="3190553"/>
                </a:moveTo>
                <a:lnTo>
                  <a:pt x="4920428" y="3192585"/>
                </a:lnTo>
                <a:lnTo>
                  <a:pt x="4938030" y="3196387"/>
                </a:lnTo>
                <a:lnTo>
                  <a:pt x="4949960" y="3199106"/>
                </a:lnTo>
                <a:lnTo>
                  <a:pt x="4945314" y="3196255"/>
                </a:lnTo>
                <a:lnTo>
                  <a:pt x="4942296" y="3195703"/>
                </a:lnTo>
                <a:close/>
                <a:moveTo>
                  <a:pt x="4749941" y="3186733"/>
                </a:moveTo>
                <a:lnTo>
                  <a:pt x="4762319" y="3195492"/>
                </a:lnTo>
                <a:lnTo>
                  <a:pt x="4765233" y="3197555"/>
                </a:lnTo>
                <a:lnTo>
                  <a:pt x="4777900" y="3200398"/>
                </a:lnTo>
                <a:lnTo>
                  <a:pt x="4761449" y="3188939"/>
                </a:lnTo>
                <a:close/>
                <a:moveTo>
                  <a:pt x="4799932" y="3185510"/>
                </a:moveTo>
                <a:lnTo>
                  <a:pt x="4802181" y="3186697"/>
                </a:lnTo>
                <a:lnTo>
                  <a:pt x="4812988" y="3188882"/>
                </a:lnTo>
                <a:lnTo>
                  <a:pt x="4812025" y="3187881"/>
                </a:lnTo>
                <a:close/>
                <a:moveTo>
                  <a:pt x="4648530" y="3179068"/>
                </a:moveTo>
                <a:cubicBezTo>
                  <a:pt x="4647386" y="3179198"/>
                  <a:pt x="4650847" y="3180503"/>
                  <a:pt x="4657856" y="3182677"/>
                </a:cubicBezTo>
                <a:lnTo>
                  <a:pt x="4662558" y="3184032"/>
                </a:lnTo>
                <a:lnTo>
                  <a:pt x="4657175" y="3180495"/>
                </a:lnTo>
                <a:lnTo>
                  <a:pt x="4653829" y="3179795"/>
                </a:lnTo>
                <a:cubicBezTo>
                  <a:pt x="4650824" y="3179233"/>
                  <a:pt x="4649101" y="3179004"/>
                  <a:pt x="4648530" y="3179068"/>
                </a:cubicBezTo>
                <a:close/>
                <a:moveTo>
                  <a:pt x="5050068" y="3175764"/>
                </a:moveTo>
                <a:lnTo>
                  <a:pt x="5074639" y="3180495"/>
                </a:lnTo>
                <a:lnTo>
                  <a:pt x="5082637" y="3180327"/>
                </a:lnTo>
                <a:lnTo>
                  <a:pt x="5095929" y="3184342"/>
                </a:lnTo>
                <a:cubicBezTo>
                  <a:pt x="5112901" y="3190738"/>
                  <a:pt x="5120764" y="3197194"/>
                  <a:pt x="5110847" y="3202731"/>
                </a:cubicBezTo>
                <a:lnTo>
                  <a:pt x="5108487" y="3203259"/>
                </a:lnTo>
                <a:lnTo>
                  <a:pt x="5095509" y="3198691"/>
                </a:lnTo>
                <a:lnTo>
                  <a:pt x="5080547" y="3195350"/>
                </a:lnTo>
                <a:lnTo>
                  <a:pt x="5078646" y="3192676"/>
                </a:lnTo>
                <a:cubicBezTo>
                  <a:pt x="5074505" y="3188974"/>
                  <a:pt x="5068623" y="3184807"/>
                  <a:pt x="5061632" y="3180645"/>
                </a:cubicBezTo>
                <a:close/>
                <a:moveTo>
                  <a:pt x="4686409" y="3174551"/>
                </a:moveTo>
                <a:lnTo>
                  <a:pt x="4697068" y="3181501"/>
                </a:lnTo>
                <a:lnTo>
                  <a:pt x="4708596" y="3184217"/>
                </a:lnTo>
                <a:lnTo>
                  <a:pt x="4704338" y="3181560"/>
                </a:lnTo>
                <a:lnTo>
                  <a:pt x="4697936" y="3176761"/>
                </a:lnTo>
                <a:close/>
                <a:moveTo>
                  <a:pt x="4834371" y="3173889"/>
                </a:moveTo>
                <a:lnTo>
                  <a:pt x="4834870" y="3174216"/>
                </a:lnTo>
                <a:lnTo>
                  <a:pt x="4839924" y="3175270"/>
                </a:lnTo>
                <a:lnTo>
                  <a:pt x="4839237" y="3174873"/>
                </a:lnTo>
                <a:close/>
                <a:moveTo>
                  <a:pt x="4728390" y="3171482"/>
                </a:moveTo>
                <a:lnTo>
                  <a:pt x="4728983" y="3171902"/>
                </a:lnTo>
                <a:lnTo>
                  <a:pt x="4740260" y="3174182"/>
                </a:lnTo>
                <a:lnTo>
                  <a:pt x="4739517" y="3173664"/>
                </a:lnTo>
                <a:close/>
                <a:moveTo>
                  <a:pt x="4952388" y="3169058"/>
                </a:moveTo>
                <a:lnTo>
                  <a:pt x="4953688" y="3174956"/>
                </a:lnTo>
                <a:lnTo>
                  <a:pt x="4968097" y="3177820"/>
                </a:lnTo>
                <a:close/>
                <a:moveTo>
                  <a:pt x="4754163" y="3157534"/>
                </a:moveTo>
                <a:lnTo>
                  <a:pt x="4754510" y="3157747"/>
                </a:lnTo>
                <a:lnTo>
                  <a:pt x="4782574" y="3163420"/>
                </a:lnTo>
                <a:lnTo>
                  <a:pt x="4782448" y="3163322"/>
                </a:lnTo>
                <a:close/>
                <a:moveTo>
                  <a:pt x="4958668" y="3155172"/>
                </a:moveTo>
                <a:lnTo>
                  <a:pt x="4987314" y="3159271"/>
                </a:lnTo>
                <a:cubicBezTo>
                  <a:pt x="4999713" y="3161277"/>
                  <a:pt x="5013087" y="3163666"/>
                  <a:pt x="5026349" y="3166314"/>
                </a:cubicBezTo>
                <a:lnTo>
                  <a:pt x="5029178" y="3166949"/>
                </a:lnTo>
                <a:lnTo>
                  <a:pt x="5050068" y="3175764"/>
                </a:lnTo>
                <a:lnTo>
                  <a:pt x="5038806" y="3173596"/>
                </a:lnTo>
                <a:cubicBezTo>
                  <a:pt x="5023662" y="3170344"/>
                  <a:pt x="5005717" y="3166257"/>
                  <a:pt x="4986172" y="3161695"/>
                </a:cubicBezTo>
                <a:close/>
                <a:moveTo>
                  <a:pt x="4850777" y="3149876"/>
                </a:moveTo>
                <a:lnTo>
                  <a:pt x="4850969" y="3150034"/>
                </a:lnTo>
                <a:lnTo>
                  <a:pt x="4859769" y="3156715"/>
                </a:lnTo>
                <a:lnTo>
                  <a:pt x="4864849" y="3157668"/>
                </a:lnTo>
                <a:lnTo>
                  <a:pt x="4890418" y="3162570"/>
                </a:lnTo>
                <a:lnTo>
                  <a:pt x="4877994" y="3154947"/>
                </a:lnTo>
                <a:close/>
                <a:moveTo>
                  <a:pt x="4700404" y="3146760"/>
                </a:moveTo>
                <a:lnTo>
                  <a:pt x="4701009" y="3146886"/>
                </a:lnTo>
                <a:lnTo>
                  <a:pt x="4700990" y="3146874"/>
                </a:lnTo>
                <a:close/>
                <a:moveTo>
                  <a:pt x="4773673" y="3131799"/>
                </a:moveTo>
                <a:lnTo>
                  <a:pt x="4795925" y="3143975"/>
                </a:lnTo>
                <a:lnTo>
                  <a:pt x="4804276" y="3146109"/>
                </a:lnTo>
                <a:lnTo>
                  <a:pt x="4807001" y="3146641"/>
                </a:lnTo>
                <a:lnTo>
                  <a:pt x="4792078" y="3136834"/>
                </a:lnTo>
                <a:lnTo>
                  <a:pt x="4791151" y="3136219"/>
                </a:lnTo>
                <a:lnTo>
                  <a:pt x="4790808" y="3136133"/>
                </a:lnTo>
                <a:close/>
                <a:moveTo>
                  <a:pt x="4722956" y="3119093"/>
                </a:moveTo>
                <a:lnTo>
                  <a:pt x="4723315" y="3119330"/>
                </a:lnTo>
                <a:lnTo>
                  <a:pt x="4723000" y="3119104"/>
                </a:lnTo>
                <a:close/>
                <a:moveTo>
                  <a:pt x="4715864" y="3117443"/>
                </a:moveTo>
                <a:lnTo>
                  <a:pt x="4723090" y="3122133"/>
                </a:lnTo>
                <a:lnTo>
                  <a:pt x="4730669" y="3124675"/>
                </a:lnTo>
                <a:lnTo>
                  <a:pt x="4721664" y="3118775"/>
                </a:lnTo>
                <a:lnTo>
                  <a:pt x="4721229" y="3118668"/>
                </a:lnTo>
                <a:close/>
                <a:moveTo>
                  <a:pt x="4702995" y="3115027"/>
                </a:moveTo>
                <a:cubicBezTo>
                  <a:pt x="4703397" y="3115397"/>
                  <a:pt x="4705832" y="3116345"/>
                  <a:pt x="4710770" y="3118002"/>
                </a:cubicBezTo>
                <a:lnTo>
                  <a:pt x="4717454" y="3120243"/>
                </a:lnTo>
                <a:lnTo>
                  <a:pt x="4715477" y="3118959"/>
                </a:lnTo>
                <a:lnTo>
                  <a:pt x="4711819" y="3116519"/>
                </a:lnTo>
                <a:lnTo>
                  <a:pt x="4707420" y="3115515"/>
                </a:lnTo>
                <a:cubicBezTo>
                  <a:pt x="4704224" y="3114864"/>
                  <a:pt x="4702593" y="3114657"/>
                  <a:pt x="4702995" y="3115027"/>
                </a:cubicBezTo>
                <a:close/>
                <a:moveTo>
                  <a:pt x="4803613" y="3110953"/>
                </a:moveTo>
                <a:lnTo>
                  <a:pt x="4816178" y="3121322"/>
                </a:lnTo>
                <a:lnTo>
                  <a:pt x="4827425" y="3123918"/>
                </a:lnTo>
                <a:lnTo>
                  <a:pt x="4818890" y="3118681"/>
                </a:lnTo>
                <a:lnTo>
                  <a:pt x="4807990" y="3111870"/>
                </a:lnTo>
                <a:close/>
                <a:moveTo>
                  <a:pt x="4915763" y="3097629"/>
                </a:moveTo>
                <a:cubicBezTo>
                  <a:pt x="4911790" y="3097252"/>
                  <a:pt x="4922364" y="3102321"/>
                  <a:pt x="4926148" y="3103591"/>
                </a:cubicBezTo>
                <a:cubicBezTo>
                  <a:pt x="4937280" y="3107327"/>
                  <a:pt x="4950475" y="3109024"/>
                  <a:pt x="4964197" y="3110176"/>
                </a:cubicBezTo>
                <a:lnTo>
                  <a:pt x="4967901" y="3110474"/>
                </a:lnTo>
                <a:lnTo>
                  <a:pt x="4955924" y="3103049"/>
                </a:lnTo>
                <a:lnTo>
                  <a:pt x="4940333" y="3100808"/>
                </a:lnTo>
                <a:cubicBezTo>
                  <a:pt x="4930684" y="3099421"/>
                  <a:pt x="4921764" y="3098198"/>
                  <a:pt x="4915763" y="3097629"/>
                </a:cubicBezTo>
                <a:close/>
                <a:moveTo>
                  <a:pt x="4697943" y="3088812"/>
                </a:moveTo>
                <a:lnTo>
                  <a:pt x="4713144" y="3097986"/>
                </a:lnTo>
                <a:lnTo>
                  <a:pt x="4739564" y="3104137"/>
                </a:lnTo>
                <a:lnTo>
                  <a:pt x="4739059" y="3103823"/>
                </a:lnTo>
                <a:lnTo>
                  <a:pt x="4727013" y="3094903"/>
                </a:lnTo>
                <a:close/>
                <a:moveTo>
                  <a:pt x="4667593" y="3082453"/>
                </a:moveTo>
                <a:lnTo>
                  <a:pt x="4676823" y="3088582"/>
                </a:lnTo>
                <a:lnTo>
                  <a:pt x="4682477" y="3090049"/>
                </a:lnTo>
                <a:lnTo>
                  <a:pt x="4673652" y="3083722"/>
                </a:lnTo>
                <a:close/>
                <a:moveTo>
                  <a:pt x="4659270" y="3080709"/>
                </a:moveTo>
                <a:lnTo>
                  <a:pt x="4667786" y="3086236"/>
                </a:lnTo>
                <a:lnTo>
                  <a:pt x="4674678" y="3088025"/>
                </a:lnTo>
                <a:lnTo>
                  <a:pt x="4665230" y="3081958"/>
                </a:lnTo>
                <a:close/>
                <a:moveTo>
                  <a:pt x="4630353" y="3075039"/>
                </a:moveTo>
                <a:cubicBezTo>
                  <a:pt x="4629357" y="3075260"/>
                  <a:pt x="4636086" y="3077405"/>
                  <a:pt x="4646991" y="3080514"/>
                </a:cubicBezTo>
                <a:lnTo>
                  <a:pt x="4665780" y="3085711"/>
                </a:lnTo>
                <a:lnTo>
                  <a:pt x="4657996" y="3080442"/>
                </a:lnTo>
                <a:lnTo>
                  <a:pt x="4638084" y="3076270"/>
                </a:lnTo>
                <a:cubicBezTo>
                  <a:pt x="4633280" y="3075299"/>
                  <a:pt x="4630851" y="3074928"/>
                  <a:pt x="4630353" y="3075039"/>
                </a:cubicBezTo>
                <a:close/>
                <a:moveTo>
                  <a:pt x="4882983" y="3057195"/>
                </a:moveTo>
                <a:lnTo>
                  <a:pt x="4911088" y="3074940"/>
                </a:lnTo>
                <a:lnTo>
                  <a:pt x="4911952" y="3076071"/>
                </a:lnTo>
                <a:lnTo>
                  <a:pt x="4911675" y="3080999"/>
                </a:lnTo>
                <a:lnTo>
                  <a:pt x="4929279" y="3086425"/>
                </a:lnTo>
                <a:lnTo>
                  <a:pt x="4911088" y="3074940"/>
                </a:lnTo>
                <a:lnTo>
                  <a:pt x="4899618" y="3059928"/>
                </a:lnTo>
                <a:lnTo>
                  <a:pt x="4887220" y="3057969"/>
                </a:lnTo>
                <a:close/>
                <a:moveTo>
                  <a:pt x="4644131" y="3053709"/>
                </a:moveTo>
                <a:lnTo>
                  <a:pt x="4664786" y="3069287"/>
                </a:lnTo>
                <a:lnTo>
                  <a:pt x="4667240" y="3070640"/>
                </a:lnTo>
                <a:lnTo>
                  <a:pt x="4704273" y="3078655"/>
                </a:lnTo>
                <a:lnTo>
                  <a:pt x="4677563" y="3060957"/>
                </a:lnTo>
                <a:lnTo>
                  <a:pt x="4650153" y="3054812"/>
                </a:lnTo>
                <a:close/>
                <a:moveTo>
                  <a:pt x="4836826" y="3051153"/>
                </a:moveTo>
                <a:lnTo>
                  <a:pt x="4832878" y="3055157"/>
                </a:lnTo>
                <a:lnTo>
                  <a:pt x="4838730" y="3059144"/>
                </a:lnTo>
                <a:lnTo>
                  <a:pt x="4855313" y="3063624"/>
                </a:lnTo>
                <a:lnTo>
                  <a:pt x="4880093" y="3071263"/>
                </a:lnTo>
                <a:lnTo>
                  <a:pt x="4860058" y="3061579"/>
                </a:lnTo>
                <a:close/>
                <a:moveTo>
                  <a:pt x="4617406" y="3048815"/>
                </a:moveTo>
                <a:lnTo>
                  <a:pt x="4634156" y="3060089"/>
                </a:lnTo>
                <a:lnTo>
                  <a:pt x="4646147" y="3064114"/>
                </a:lnTo>
                <a:lnTo>
                  <a:pt x="4627048" y="3050581"/>
                </a:lnTo>
                <a:close/>
                <a:moveTo>
                  <a:pt x="4610133" y="3048040"/>
                </a:moveTo>
                <a:lnTo>
                  <a:pt x="4621051" y="3055431"/>
                </a:lnTo>
                <a:lnTo>
                  <a:pt x="4627508" y="3057731"/>
                </a:lnTo>
                <a:lnTo>
                  <a:pt x="4612652" y="3048190"/>
                </a:lnTo>
                <a:close/>
                <a:moveTo>
                  <a:pt x="4844305" y="3019184"/>
                </a:moveTo>
                <a:lnTo>
                  <a:pt x="4840884" y="3019403"/>
                </a:lnTo>
                <a:lnTo>
                  <a:pt x="4843813" y="3021877"/>
                </a:lnTo>
                <a:cubicBezTo>
                  <a:pt x="4847059" y="3025172"/>
                  <a:pt x="4848647" y="3027654"/>
                  <a:pt x="4848271" y="3029160"/>
                </a:cubicBezTo>
                <a:lnTo>
                  <a:pt x="4846373" y="3033876"/>
                </a:lnTo>
                <a:lnTo>
                  <a:pt x="4861191" y="3043346"/>
                </a:lnTo>
                <a:lnTo>
                  <a:pt x="4894888" y="3053737"/>
                </a:lnTo>
                <a:lnTo>
                  <a:pt x="4893103" y="3051401"/>
                </a:lnTo>
                <a:cubicBezTo>
                  <a:pt x="4885476" y="3044266"/>
                  <a:pt x="4876710" y="3038065"/>
                  <a:pt x="4867421" y="3032333"/>
                </a:cubicBezTo>
                <a:close/>
                <a:moveTo>
                  <a:pt x="4859472" y="3004122"/>
                </a:moveTo>
                <a:lnTo>
                  <a:pt x="4864712" y="3006188"/>
                </a:lnTo>
                <a:cubicBezTo>
                  <a:pt x="4875451" y="3010780"/>
                  <a:pt x="4874992" y="3012395"/>
                  <a:pt x="4867563" y="3012030"/>
                </a:cubicBezTo>
                <a:lnTo>
                  <a:pt x="4864575" y="3011670"/>
                </a:lnTo>
                <a:lnTo>
                  <a:pt x="4866393" y="3010746"/>
                </a:lnTo>
                <a:close/>
                <a:moveTo>
                  <a:pt x="4849253" y="3000095"/>
                </a:moveTo>
                <a:lnTo>
                  <a:pt x="4858002" y="3002716"/>
                </a:lnTo>
                <a:lnTo>
                  <a:pt x="4859472" y="3004122"/>
                </a:lnTo>
                <a:close/>
                <a:moveTo>
                  <a:pt x="4769791" y="2944631"/>
                </a:moveTo>
                <a:lnTo>
                  <a:pt x="4786497" y="2950745"/>
                </a:lnTo>
                <a:cubicBezTo>
                  <a:pt x="4807039" y="2958441"/>
                  <a:pt x="4832090" y="2968424"/>
                  <a:pt x="4818755" y="2965994"/>
                </a:cubicBezTo>
                <a:lnTo>
                  <a:pt x="4813037" y="2964731"/>
                </a:lnTo>
                <a:lnTo>
                  <a:pt x="4807982" y="2962106"/>
                </a:lnTo>
                <a:close/>
                <a:moveTo>
                  <a:pt x="5010252" y="2932402"/>
                </a:moveTo>
                <a:lnTo>
                  <a:pt x="5045551" y="2944465"/>
                </a:lnTo>
                <a:cubicBezTo>
                  <a:pt x="5055180" y="2947756"/>
                  <a:pt x="5026238" y="2938045"/>
                  <a:pt x="5016610" y="2934752"/>
                </a:cubicBezTo>
                <a:close/>
                <a:moveTo>
                  <a:pt x="4657867" y="2912744"/>
                </a:moveTo>
                <a:lnTo>
                  <a:pt x="4665478" y="2917655"/>
                </a:lnTo>
                <a:lnTo>
                  <a:pt x="4673857" y="2919076"/>
                </a:lnTo>
                <a:lnTo>
                  <a:pt x="4692144" y="2924892"/>
                </a:lnTo>
                <a:lnTo>
                  <a:pt x="4686269" y="2921180"/>
                </a:lnTo>
                <a:lnTo>
                  <a:pt x="4673857" y="2919076"/>
                </a:lnTo>
                <a:lnTo>
                  <a:pt x="4672238" y="2918561"/>
                </a:lnTo>
                <a:close/>
                <a:moveTo>
                  <a:pt x="4702057" y="2902030"/>
                </a:moveTo>
                <a:lnTo>
                  <a:pt x="4702590" y="2902420"/>
                </a:lnTo>
                <a:lnTo>
                  <a:pt x="4706219" y="2903445"/>
                </a:lnTo>
                <a:close/>
                <a:moveTo>
                  <a:pt x="4896093" y="2893393"/>
                </a:moveTo>
                <a:lnTo>
                  <a:pt x="4897772" y="2895912"/>
                </a:lnTo>
                <a:lnTo>
                  <a:pt x="4926908" y="2905690"/>
                </a:lnTo>
                <a:lnTo>
                  <a:pt x="4925723" y="2905181"/>
                </a:lnTo>
                <a:lnTo>
                  <a:pt x="4909313" y="2897911"/>
                </a:lnTo>
                <a:close/>
                <a:moveTo>
                  <a:pt x="4682380" y="2886468"/>
                </a:moveTo>
                <a:lnTo>
                  <a:pt x="4685824" y="2886768"/>
                </a:lnTo>
                <a:cubicBezTo>
                  <a:pt x="4701525" y="2888614"/>
                  <a:pt x="4712419" y="2890683"/>
                  <a:pt x="4705672" y="2890006"/>
                </a:cubicBezTo>
                <a:cubicBezTo>
                  <a:pt x="4703985" y="2889836"/>
                  <a:pt x="4701195" y="2889495"/>
                  <a:pt x="4697103" y="2888936"/>
                </a:cubicBezTo>
                <a:lnTo>
                  <a:pt x="4684913" y="2887167"/>
                </a:lnTo>
                <a:close/>
                <a:moveTo>
                  <a:pt x="4709070" y="2884363"/>
                </a:moveTo>
                <a:lnTo>
                  <a:pt x="4772174" y="2904061"/>
                </a:lnTo>
                <a:lnTo>
                  <a:pt x="4801504" y="2913564"/>
                </a:lnTo>
                <a:lnTo>
                  <a:pt x="4808575" y="2917897"/>
                </a:lnTo>
                <a:lnTo>
                  <a:pt x="4830632" y="2927365"/>
                </a:lnTo>
                <a:lnTo>
                  <a:pt x="4737332" y="2901627"/>
                </a:lnTo>
                <a:close/>
                <a:moveTo>
                  <a:pt x="4611254" y="2882661"/>
                </a:moveTo>
                <a:lnTo>
                  <a:pt x="4627179" y="2892939"/>
                </a:lnTo>
                <a:lnTo>
                  <a:pt x="4626035" y="2890007"/>
                </a:lnTo>
                <a:lnTo>
                  <a:pt x="4629292" y="2888501"/>
                </a:lnTo>
                <a:close/>
                <a:moveTo>
                  <a:pt x="4845847" y="2876852"/>
                </a:moveTo>
                <a:lnTo>
                  <a:pt x="4865294" y="2884187"/>
                </a:lnTo>
                <a:cubicBezTo>
                  <a:pt x="4872021" y="2886637"/>
                  <a:pt x="4876885" y="2888282"/>
                  <a:pt x="4878682" y="2888621"/>
                </a:cubicBezTo>
                <a:lnTo>
                  <a:pt x="4875177" y="2886246"/>
                </a:lnTo>
                <a:lnTo>
                  <a:pt x="4852988" y="2878664"/>
                </a:lnTo>
                <a:close/>
                <a:moveTo>
                  <a:pt x="4600582" y="2873345"/>
                </a:moveTo>
                <a:lnTo>
                  <a:pt x="4608311" y="2875678"/>
                </a:lnTo>
                <a:lnTo>
                  <a:pt x="4618577" y="2878600"/>
                </a:lnTo>
                <a:lnTo>
                  <a:pt x="4612994" y="2875090"/>
                </a:lnTo>
                <a:lnTo>
                  <a:pt x="4608278" y="2874844"/>
                </a:lnTo>
                <a:close/>
                <a:moveTo>
                  <a:pt x="4697249" y="2870104"/>
                </a:moveTo>
                <a:lnTo>
                  <a:pt x="4706072" y="2873685"/>
                </a:lnTo>
                <a:cubicBezTo>
                  <a:pt x="4715493" y="2876390"/>
                  <a:pt x="4727314" y="2879592"/>
                  <a:pt x="4740636" y="2883097"/>
                </a:cubicBezTo>
                <a:lnTo>
                  <a:pt x="4760210" y="2888142"/>
                </a:lnTo>
                <a:lnTo>
                  <a:pt x="4739569" y="2875348"/>
                </a:lnTo>
                <a:lnTo>
                  <a:pt x="4739381" y="2876495"/>
                </a:lnTo>
                <a:cubicBezTo>
                  <a:pt x="4736144" y="2876908"/>
                  <a:pt x="4729734" y="2876369"/>
                  <a:pt x="4719701" y="2874739"/>
                </a:cubicBezTo>
                <a:close/>
                <a:moveTo>
                  <a:pt x="4754935" y="2865857"/>
                </a:moveTo>
                <a:lnTo>
                  <a:pt x="4766395" y="2871148"/>
                </a:lnTo>
                <a:lnTo>
                  <a:pt x="4791801" y="2875736"/>
                </a:lnTo>
                <a:lnTo>
                  <a:pt x="4791003" y="2875225"/>
                </a:lnTo>
                <a:lnTo>
                  <a:pt x="4778339" y="2871843"/>
                </a:lnTo>
                <a:close/>
                <a:moveTo>
                  <a:pt x="4570204" y="2855952"/>
                </a:moveTo>
                <a:lnTo>
                  <a:pt x="4574276" y="2856769"/>
                </a:lnTo>
                <a:cubicBezTo>
                  <a:pt x="4576945" y="2857424"/>
                  <a:pt x="4580748" y="2858432"/>
                  <a:pt x="4585804" y="2859826"/>
                </a:cubicBezTo>
                <a:lnTo>
                  <a:pt x="4588662" y="2860615"/>
                </a:lnTo>
                <a:lnTo>
                  <a:pt x="4600105" y="2867281"/>
                </a:lnTo>
                <a:lnTo>
                  <a:pt x="4577707" y="2859406"/>
                </a:lnTo>
                <a:lnTo>
                  <a:pt x="4570158" y="2856087"/>
                </a:lnTo>
                <a:close/>
                <a:moveTo>
                  <a:pt x="4706526" y="2855818"/>
                </a:moveTo>
                <a:lnTo>
                  <a:pt x="4711848" y="2858166"/>
                </a:lnTo>
                <a:lnTo>
                  <a:pt x="4710575" y="2857377"/>
                </a:lnTo>
                <a:close/>
                <a:moveTo>
                  <a:pt x="4799341" y="2852298"/>
                </a:moveTo>
                <a:lnTo>
                  <a:pt x="4807093" y="2855495"/>
                </a:lnTo>
                <a:lnTo>
                  <a:pt x="4812936" y="2858017"/>
                </a:lnTo>
                <a:lnTo>
                  <a:pt x="4805862" y="2856392"/>
                </a:lnTo>
                <a:lnTo>
                  <a:pt x="4831787" y="2866455"/>
                </a:lnTo>
                <a:lnTo>
                  <a:pt x="4836697" y="2868270"/>
                </a:lnTo>
                <a:lnTo>
                  <a:pt x="4812936" y="2858017"/>
                </a:lnTo>
                <a:lnTo>
                  <a:pt x="4826179" y="2861058"/>
                </a:lnTo>
                <a:lnTo>
                  <a:pt x="4827618" y="2861684"/>
                </a:lnTo>
                <a:lnTo>
                  <a:pt x="4871194" y="2881017"/>
                </a:lnTo>
                <a:lnTo>
                  <a:pt x="4893285" y="2889180"/>
                </a:lnTo>
                <a:lnTo>
                  <a:pt x="4890251" y="2884629"/>
                </a:lnTo>
                <a:cubicBezTo>
                  <a:pt x="4877812" y="2875491"/>
                  <a:pt x="4855132" y="2868257"/>
                  <a:pt x="4828460" y="2861581"/>
                </a:cubicBezTo>
                <a:lnTo>
                  <a:pt x="4826179" y="2861058"/>
                </a:lnTo>
                <a:lnTo>
                  <a:pt x="4808564" y="2853393"/>
                </a:lnTo>
                <a:close/>
                <a:moveTo>
                  <a:pt x="4567694" y="2848460"/>
                </a:moveTo>
                <a:lnTo>
                  <a:pt x="4571939" y="2850909"/>
                </a:lnTo>
                <a:lnTo>
                  <a:pt x="4570204" y="2855952"/>
                </a:lnTo>
                <a:lnTo>
                  <a:pt x="4569781" y="2855868"/>
                </a:lnTo>
                <a:lnTo>
                  <a:pt x="4570044" y="2856037"/>
                </a:lnTo>
                <a:lnTo>
                  <a:pt x="4570158" y="2856087"/>
                </a:lnTo>
                <a:lnTo>
                  <a:pt x="4570151" y="2856107"/>
                </a:lnTo>
                <a:lnTo>
                  <a:pt x="4584295" y="2865245"/>
                </a:lnTo>
                <a:lnTo>
                  <a:pt x="4604611" y="2870792"/>
                </a:lnTo>
                <a:lnTo>
                  <a:pt x="4609865" y="2873122"/>
                </a:lnTo>
                <a:lnTo>
                  <a:pt x="4606474" y="2870991"/>
                </a:lnTo>
                <a:lnTo>
                  <a:pt x="4600105" y="2867281"/>
                </a:lnTo>
                <a:lnTo>
                  <a:pt x="4601165" y="2867654"/>
                </a:lnTo>
                <a:lnTo>
                  <a:pt x="4599531" y="2866626"/>
                </a:lnTo>
                <a:lnTo>
                  <a:pt x="4590940" y="2861243"/>
                </a:lnTo>
                <a:lnTo>
                  <a:pt x="4588662" y="2860615"/>
                </a:lnTo>
                <a:lnTo>
                  <a:pt x="4578276" y="2854564"/>
                </a:lnTo>
                <a:lnTo>
                  <a:pt x="4571939" y="2850909"/>
                </a:lnTo>
                <a:lnTo>
                  <a:pt x="4572138" y="2850331"/>
                </a:lnTo>
                <a:lnTo>
                  <a:pt x="4579062" y="2854183"/>
                </a:lnTo>
                <a:lnTo>
                  <a:pt x="4584478" y="2857194"/>
                </a:lnTo>
                <a:lnTo>
                  <a:pt x="4572384" y="2849616"/>
                </a:lnTo>
                <a:lnTo>
                  <a:pt x="4572138" y="2850331"/>
                </a:lnTo>
                <a:lnTo>
                  <a:pt x="4569497" y="2848862"/>
                </a:lnTo>
                <a:close/>
                <a:moveTo>
                  <a:pt x="4743362" y="2845656"/>
                </a:moveTo>
                <a:lnTo>
                  <a:pt x="4747714" y="2847752"/>
                </a:lnTo>
                <a:lnTo>
                  <a:pt x="4749277" y="2848518"/>
                </a:lnTo>
                <a:lnTo>
                  <a:pt x="4745145" y="2845867"/>
                </a:lnTo>
                <a:close/>
                <a:moveTo>
                  <a:pt x="4553926" y="2840514"/>
                </a:moveTo>
                <a:lnTo>
                  <a:pt x="4557629" y="2842656"/>
                </a:lnTo>
                <a:lnTo>
                  <a:pt x="4567337" y="2848255"/>
                </a:lnTo>
                <a:lnTo>
                  <a:pt x="4568740" y="2848440"/>
                </a:lnTo>
                <a:lnTo>
                  <a:pt x="4554824" y="2840699"/>
                </a:lnTo>
                <a:close/>
                <a:moveTo>
                  <a:pt x="4752414" y="2839780"/>
                </a:moveTo>
                <a:lnTo>
                  <a:pt x="4762318" y="2846393"/>
                </a:lnTo>
                <a:lnTo>
                  <a:pt x="4775942" y="2849522"/>
                </a:lnTo>
                <a:lnTo>
                  <a:pt x="4776126" y="2849543"/>
                </a:lnTo>
                <a:close/>
                <a:moveTo>
                  <a:pt x="4664720" y="2813554"/>
                </a:moveTo>
                <a:lnTo>
                  <a:pt x="4666985" y="2815106"/>
                </a:lnTo>
                <a:lnTo>
                  <a:pt x="4703371" y="2827539"/>
                </a:lnTo>
                <a:lnTo>
                  <a:pt x="4686787" y="2820913"/>
                </a:lnTo>
                <a:cubicBezTo>
                  <a:pt x="4673851" y="2815887"/>
                  <a:pt x="4665242" y="2812892"/>
                  <a:pt x="4664720" y="2813554"/>
                </a:cubicBezTo>
                <a:close/>
                <a:moveTo>
                  <a:pt x="4659409" y="2805166"/>
                </a:moveTo>
                <a:lnTo>
                  <a:pt x="4678446" y="2814394"/>
                </a:lnTo>
                <a:lnTo>
                  <a:pt x="4711535" y="2830329"/>
                </a:lnTo>
                <a:lnTo>
                  <a:pt x="4719899" y="2833187"/>
                </a:lnTo>
                <a:lnTo>
                  <a:pt x="4730881" y="2836717"/>
                </a:lnTo>
                <a:lnTo>
                  <a:pt x="4705716" y="2820574"/>
                </a:lnTo>
                <a:close/>
                <a:moveTo>
                  <a:pt x="4988335" y="2726698"/>
                </a:moveTo>
                <a:lnTo>
                  <a:pt x="5019721" y="2736206"/>
                </a:lnTo>
                <a:cubicBezTo>
                  <a:pt x="5035622" y="2741394"/>
                  <a:pt x="5035408" y="2742177"/>
                  <a:pt x="5025123" y="2740205"/>
                </a:cubicBezTo>
                <a:lnTo>
                  <a:pt x="5013541" y="2737697"/>
                </a:lnTo>
                <a:lnTo>
                  <a:pt x="5009911" y="2736203"/>
                </a:lnTo>
                <a:close/>
                <a:moveTo>
                  <a:pt x="4582899" y="2726585"/>
                </a:moveTo>
                <a:lnTo>
                  <a:pt x="4584393" y="2727582"/>
                </a:lnTo>
                <a:lnTo>
                  <a:pt x="4591846" y="2730312"/>
                </a:lnTo>
                <a:lnTo>
                  <a:pt x="4591093" y="2729862"/>
                </a:lnTo>
                <a:close/>
                <a:moveTo>
                  <a:pt x="4606953" y="2711473"/>
                </a:moveTo>
                <a:lnTo>
                  <a:pt x="4607500" y="2712028"/>
                </a:lnTo>
                <a:lnTo>
                  <a:pt x="4649908" y="2726188"/>
                </a:lnTo>
                <a:lnTo>
                  <a:pt x="4660930" y="2729682"/>
                </a:lnTo>
                <a:lnTo>
                  <a:pt x="4646118" y="2723320"/>
                </a:lnTo>
                <a:cubicBezTo>
                  <a:pt x="4622238" y="2713345"/>
                  <a:pt x="4606829" y="2707840"/>
                  <a:pt x="4606953" y="2711473"/>
                </a:cubicBezTo>
                <a:close/>
                <a:moveTo>
                  <a:pt x="849392" y="2545312"/>
                </a:moveTo>
                <a:lnTo>
                  <a:pt x="853905" y="2546586"/>
                </a:lnTo>
                <a:lnTo>
                  <a:pt x="862671" y="2547609"/>
                </a:lnTo>
                <a:lnTo>
                  <a:pt x="859844" y="2546658"/>
                </a:lnTo>
                <a:close/>
                <a:moveTo>
                  <a:pt x="785403" y="2527252"/>
                </a:moveTo>
                <a:lnTo>
                  <a:pt x="835903" y="2541505"/>
                </a:lnTo>
                <a:lnTo>
                  <a:pt x="848841" y="2542957"/>
                </a:lnTo>
                <a:lnTo>
                  <a:pt x="818920" y="2532890"/>
                </a:lnTo>
                <a:lnTo>
                  <a:pt x="789527" y="2527937"/>
                </a:lnTo>
                <a:close/>
                <a:moveTo>
                  <a:pt x="611354" y="2515859"/>
                </a:moveTo>
                <a:lnTo>
                  <a:pt x="647673" y="2518831"/>
                </a:lnTo>
                <a:lnTo>
                  <a:pt x="696335" y="2525843"/>
                </a:lnTo>
                <a:lnTo>
                  <a:pt x="664569" y="2522278"/>
                </a:lnTo>
                <a:close/>
                <a:moveTo>
                  <a:pt x="4604624" y="2511858"/>
                </a:moveTo>
                <a:lnTo>
                  <a:pt x="4629482" y="2513444"/>
                </a:lnTo>
                <a:cubicBezTo>
                  <a:pt x="4663477" y="2515739"/>
                  <a:pt x="4694839" y="2518081"/>
                  <a:pt x="4715705" y="2520237"/>
                </a:cubicBezTo>
                <a:cubicBezTo>
                  <a:pt x="4721319" y="2520817"/>
                  <a:pt x="4704976" y="2525221"/>
                  <a:pt x="4699360" y="2524659"/>
                </a:cubicBezTo>
                <a:lnTo>
                  <a:pt x="4645622" y="2517398"/>
                </a:lnTo>
                <a:lnTo>
                  <a:pt x="4645747" y="2517297"/>
                </a:lnTo>
                <a:cubicBezTo>
                  <a:pt x="4645304" y="2514245"/>
                  <a:pt x="4634207" y="2513435"/>
                  <a:pt x="4617995" y="2512952"/>
                </a:cubicBezTo>
                <a:lnTo>
                  <a:pt x="4611461" y="2512782"/>
                </a:lnTo>
                <a:close/>
                <a:moveTo>
                  <a:pt x="461044" y="2500690"/>
                </a:moveTo>
                <a:lnTo>
                  <a:pt x="553948" y="2511160"/>
                </a:lnTo>
                <a:lnTo>
                  <a:pt x="596612" y="2514652"/>
                </a:lnTo>
                <a:lnTo>
                  <a:pt x="664569" y="2522278"/>
                </a:lnTo>
                <a:lnTo>
                  <a:pt x="665128" y="2522345"/>
                </a:lnTo>
                <a:lnTo>
                  <a:pt x="713442" y="2528307"/>
                </a:lnTo>
                <a:lnTo>
                  <a:pt x="739761" y="2532099"/>
                </a:lnTo>
                <a:lnTo>
                  <a:pt x="745727" y="2533948"/>
                </a:lnTo>
                <a:close/>
                <a:moveTo>
                  <a:pt x="4464754" y="2500417"/>
                </a:moveTo>
                <a:lnTo>
                  <a:pt x="4467720" y="2500432"/>
                </a:lnTo>
                <a:lnTo>
                  <a:pt x="4480506" y="2503879"/>
                </a:lnTo>
                <a:lnTo>
                  <a:pt x="4456828" y="2502126"/>
                </a:lnTo>
                <a:lnTo>
                  <a:pt x="4448675" y="2500894"/>
                </a:lnTo>
                <a:lnTo>
                  <a:pt x="4448684" y="2500752"/>
                </a:lnTo>
                <a:lnTo>
                  <a:pt x="4452828" y="2500477"/>
                </a:lnTo>
                <a:cubicBezTo>
                  <a:pt x="4455575" y="2500412"/>
                  <a:pt x="4459510" y="2500391"/>
                  <a:pt x="4464754" y="2500417"/>
                </a:cubicBezTo>
                <a:close/>
                <a:moveTo>
                  <a:pt x="753230" y="2499598"/>
                </a:moveTo>
                <a:lnTo>
                  <a:pt x="759366" y="2501539"/>
                </a:lnTo>
                <a:lnTo>
                  <a:pt x="764753" y="2501699"/>
                </a:lnTo>
                <a:cubicBezTo>
                  <a:pt x="765600" y="2501489"/>
                  <a:pt x="762870" y="2500951"/>
                  <a:pt x="757388" y="2500147"/>
                </a:cubicBezTo>
                <a:close/>
                <a:moveTo>
                  <a:pt x="447800" y="2497326"/>
                </a:moveTo>
                <a:cubicBezTo>
                  <a:pt x="462227" y="2498333"/>
                  <a:pt x="508770" y="2503596"/>
                  <a:pt x="566469" y="2510443"/>
                </a:cubicBezTo>
                <a:lnTo>
                  <a:pt x="611354" y="2515859"/>
                </a:lnTo>
                <a:lnTo>
                  <a:pt x="596612" y="2514652"/>
                </a:lnTo>
                <a:lnTo>
                  <a:pt x="533058" y="2507520"/>
                </a:lnTo>
                <a:cubicBezTo>
                  <a:pt x="523290" y="2506446"/>
                  <a:pt x="508636" y="2504854"/>
                  <a:pt x="492758" y="2503147"/>
                </a:cubicBezTo>
                <a:lnTo>
                  <a:pt x="447778" y="2498352"/>
                </a:lnTo>
                <a:lnTo>
                  <a:pt x="444853" y="2497837"/>
                </a:lnTo>
                <a:cubicBezTo>
                  <a:pt x="441750" y="2497128"/>
                  <a:pt x="442990" y="2496990"/>
                  <a:pt x="447800" y="2497326"/>
                </a:cubicBezTo>
                <a:close/>
                <a:moveTo>
                  <a:pt x="407990" y="2494382"/>
                </a:moveTo>
                <a:cubicBezTo>
                  <a:pt x="406634" y="2494077"/>
                  <a:pt x="423132" y="2495756"/>
                  <a:pt x="445121" y="2498069"/>
                </a:cubicBezTo>
                <a:lnTo>
                  <a:pt x="447778" y="2498352"/>
                </a:lnTo>
                <a:lnTo>
                  <a:pt x="461042" y="2500690"/>
                </a:lnTo>
                <a:lnTo>
                  <a:pt x="415756" y="2495399"/>
                </a:lnTo>
                <a:cubicBezTo>
                  <a:pt x="410878" y="2494807"/>
                  <a:pt x="408442" y="2494484"/>
                  <a:pt x="407990" y="2494382"/>
                </a:cubicBezTo>
                <a:close/>
                <a:moveTo>
                  <a:pt x="4590150" y="2491912"/>
                </a:moveTo>
                <a:lnTo>
                  <a:pt x="4656210" y="2494448"/>
                </a:lnTo>
                <a:lnTo>
                  <a:pt x="4687003" y="2495962"/>
                </a:lnTo>
                <a:lnTo>
                  <a:pt x="4694960" y="2498298"/>
                </a:lnTo>
                <a:lnTo>
                  <a:pt x="4718724" y="2501677"/>
                </a:lnTo>
                <a:lnTo>
                  <a:pt x="4621940" y="2501197"/>
                </a:lnTo>
                <a:close/>
                <a:moveTo>
                  <a:pt x="4431135" y="2490363"/>
                </a:moveTo>
                <a:lnTo>
                  <a:pt x="4432064" y="2490934"/>
                </a:lnTo>
                <a:lnTo>
                  <a:pt x="4433073" y="2491201"/>
                </a:lnTo>
                <a:lnTo>
                  <a:pt x="4449043" y="2495430"/>
                </a:lnTo>
                <a:lnTo>
                  <a:pt x="4448684" y="2500752"/>
                </a:lnTo>
                <a:lnTo>
                  <a:pt x="4448253" y="2500780"/>
                </a:lnTo>
                <a:lnTo>
                  <a:pt x="4448552" y="2500876"/>
                </a:lnTo>
                <a:lnTo>
                  <a:pt x="4448675" y="2500894"/>
                </a:lnTo>
                <a:lnTo>
                  <a:pt x="4448673" y="2500914"/>
                </a:lnTo>
                <a:lnTo>
                  <a:pt x="4488850" y="2513760"/>
                </a:lnTo>
                <a:lnTo>
                  <a:pt x="4513341" y="2521576"/>
                </a:lnTo>
                <a:lnTo>
                  <a:pt x="4511472" y="2519045"/>
                </a:lnTo>
                <a:lnTo>
                  <a:pt x="4516097" y="2515171"/>
                </a:lnTo>
                <a:lnTo>
                  <a:pt x="4514769" y="2514107"/>
                </a:lnTo>
                <a:lnTo>
                  <a:pt x="4487621" y="2505796"/>
                </a:lnTo>
                <a:lnTo>
                  <a:pt x="4480506" y="2503879"/>
                </a:lnTo>
                <a:lnTo>
                  <a:pt x="4481626" y="2503961"/>
                </a:lnTo>
                <a:lnTo>
                  <a:pt x="4479781" y="2503397"/>
                </a:lnTo>
                <a:lnTo>
                  <a:pt x="4470082" y="2500444"/>
                </a:lnTo>
                <a:lnTo>
                  <a:pt x="4467720" y="2500432"/>
                </a:lnTo>
                <a:lnTo>
                  <a:pt x="4456113" y="2497303"/>
                </a:lnTo>
                <a:lnTo>
                  <a:pt x="4449043" y="2495430"/>
                </a:lnTo>
                <a:lnTo>
                  <a:pt x="4449083" y="2494821"/>
                </a:lnTo>
                <a:lnTo>
                  <a:pt x="4456773" y="2496731"/>
                </a:lnTo>
                <a:lnTo>
                  <a:pt x="4462787" y="2498223"/>
                </a:lnTo>
                <a:lnTo>
                  <a:pt x="4449135" y="2494066"/>
                </a:lnTo>
                <a:lnTo>
                  <a:pt x="4449083" y="2494821"/>
                </a:lnTo>
                <a:close/>
                <a:moveTo>
                  <a:pt x="663215" y="2488177"/>
                </a:moveTo>
                <a:lnTo>
                  <a:pt x="676971" y="2493305"/>
                </a:lnTo>
                <a:lnTo>
                  <a:pt x="706363" y="2497138"/>
                </a:lnTo>
                <a:lnTo>
                  <a:pt x="715082" y="2497954"/>
                </a:lnTo>
                <a:lnTo>
                  <a:pt x="699914" y="2492850"/>
                </a:lnTo>
                <a:lnTo>
                  <a:pt x="698119" y="2492630"/>
                </a:lnTo>
                <a:close/>
                <a:moveTo>
                  <a:pt x="4534482" y="2488110"/>
                </a:moveTo>
                <a:lnTo>
                  <a:pt x="4541751" y="2492966"/>
                </a:lnTo>
                <a:lnTo>
                  <a:pt x="4556650" y="2498711"/>
                </a:lnTo>
                <a:lnTo>
                  <a:pt x="4542859" y="2489019"/>
                </a:lnTo>
                <a:lnTo>
                  <a:pt x="4537269" y="2488599"/>
                </a:lnTo>
                <a:close/>
                <a:moveTo>
                  <a:pt x="637288" y="2478553"/>
                </a:moveTo>
                <a:lnTo>
                  <a:pt x="639889" y="2479518"/>
                </a:lnTo>
                <a:lnTo>
                  <a:pt x="643918" y="2479362"/>
                </a:lnTo>
                <a:lnTo>
                  <a:pt x="669478" y="2482610"/>
                </a:lnTo>
                <a:lnTo>
                  <a:pt x="658190" y="2478813"/>
                </a:lnTo>
                <a:lnTo>
                  <a:pt x="643918" y="2479362"/>
                </a:lnTo>
                <a:lnTo>
                  <a:pt x="639305" y="2478777"/>
                </a:lnTo>
                <a:close/>
                <a:moveTo>
                  <a:pt x="692492" y="2478120"/>
                </a:moveTo>
                <a:lnTo>
                  <a:pt x="695767" y="2478138"/>
                </a:lnTo>
                <a:lnTo>
                  <a:pt x="702974" y="2479483"/>
                </a:lnTo>
                <a:close/>
                <a:moveTo>
                  <a:pt x="670224" y="2473356"/>
                </a:moveTo>
                <a:lnTo>
                  <a:pt x="680255" y="2476527"/>
                </a:lnTo>
                <a:lnTo>
                  <a:pt x="692492" y="2478120"/>
                </a:lnTo>
                <a:lnTo>
                  <a:pt x="685162" y="2478078"/>
                </a:lnTo>
                <a:lnTo>
                  <a:pt x="719687" y="2488991"/>
                </a:lnTo>
                <a:lnTo>
                  <a:pt x="793722" y="2498399"/>
                </a:lnTo>
                <a:cubicBezTo>
                  <a:pt x="825024" y="2502377"/>
                  <a:pt x="794028" y="2496447"/>
                  <a:pt x="747508" y="2487799"/>
                </a:cubicBezTo>
                <a:lnTo>
                  <a:pt x="702974" y="2479483"/>
                </a:lnTo>
                <a:lnTo>
                  <a:pt x="714033" y="2480922"/>
                </a:lnTo>
                <a:cubicBezTo>
                  <a:pt x="749017" y="2485240"/>
                  <a:pt x="773284" y="2487404"/>
                  <a:pt x="754397" y="2482725"/>
                </a:cubicBezTo>
                <a:cubicBezTo>
                  <a:pt x="744592" y="2480295"/>
                  <a:pt x="732875" y="2478934"/>
                  <a:pt x="719954" y="2478275"/>
                </a:cubicBezTo>
                <a:lnTo>
                  <a:pt x="695767" y="2478138"/>
                </a:lnTo>
                <a:lnTo>
                  <a:pt x="671933" y="2473688"/>
                </a:lnTo>
                <a:close/>
                <a:moveTo>
                  <a:pt x="4515743" y="2469962"/>
                </a:moveTo>
                <a:lnTo>
                  <a:pt x="4511854" y="2472917"/>
                </a:lnTo>
                <a:lnTo>
                  <a:pt x="4511737" y="2472903"/>
                </a:lnTo>
                <a:lnTo>
                  <a:pt x="4511809" y="2472952"/>
                </a:lnTo>
                <a:lnTo>
                  <a:pt x="4511854" y="2472917"/>
                </a:lnTo>
                <a:lnTo>
                  <a:pt x="4521631" y="2474100"/>
                </a:lnTo>
                <a:close/>
                <a:moveTo>
                  <a:pt x="593930" y="2463281"/>
                </a:moveTo>
                <a:lnTo>
                  <a:pt x="593831" y="2463284"/>
                </a:lnTo>
                <a:lnTo>
                  <a:pt x="594031" y="2463322"/>
                </a:lnTo>
                <a:close/>
                <a:moveTo>
                  <a:pt x="599981" y="2463102"/>
                </a:moveTo>
                <a:lnTo>
                  <a:pt x="595680" y="2463230"/>
                </a:lnTo>
                <a:lnTo>
                  <a:pt x="597952" y="2464057"/>
                </a:lnTo>
                <a:lnTo>
                  <a:pt x="609370" y="2466200"/>
                </a:lnTo>
                <a:lnTo>
                  <a:pt x="630199" y="2469396"/>
                </a:lnTo>
                <a:lnTo>
                  <a:pt x="615023" y="2464290"/>
                </a:lnTo>
                <a:close/>
                <a:moveTo>
                  <a:pt x="647790" y="2455982"/>
                </a:moveTo>
                <a:lnTo>
                  <a:pt x="622067" y="2458188"/>
                </a:lnTo>
                <a:lnTo>
                  <a:pt x="649397" y="2466773"/>
                </a:lnTo>
                <a:lnTo>
                  <a:pt x="650377" y="2467082"/>
                </a:lnTo>
                <a:lnTo>
                  <a:pt x="725457" y="2473013"/>
                </a:lnTo>
                <a:lnTo>
                  <a:pt x="735681" y="2474773"/>
                </a:lnTo>
                <a:lnTo>
                  <a:pt x="744013" y="2476763"/>
                </a:lnTo>
                <a:cubicBezTo>
                  <a:pt x="747142" y="2477173"/>
                  <a:pt x="744073" y="2476385"/>
                  <a:pt x="739437" y="2475419"/>
                </a:cubicBezTo>
                <a:lnTo>
                  <a:pt x="735681" y="2474773"/>
                </a:lnTo>
                <a:lnTo>
                  <a:pt x="679748" y="2461413"/>
                </a:lnTo>
                <a:cubicBezTo>
                  <a:pt x="669045" y="2458800"/>
                  <a:pt x="658375" y="2456714"/>
                  <a:pt x="647790" y="2455982"/>
                </a:cubicBezTo>
                <a:close/>
                <a:moveTo>
                  <a:pt x="4545812" y="2443405"/>
                </a:moveTo>
                <a:cubicBezTo>
                  <a:pt x="4544248" y="2443199"/>
                  <a:pt x="4544233" y="2443294"/>
                  <a:pt x="4545188" y="2443560"/>
                </a:cubicBezTo>
                <a:cubicBezTo>
                  <a:pt x="4546144" y="2443827"/>
                  <a:pt x="4548070" y="2444265"/>
                  <a:pt x="4550388" y="2444749"/>
                </a:cubicBezTo>
                <a:lnTo>
                  <a:pt x="4554144" y="2445395"/>
                </a:lnTo>
                <a:lnTo>
                  <a:pt x="4610077" y="2458755"/>
                </a:lnTo>
                <a:cubicBezTo>
                  <a:pt x="4620781" y="2461368"/>
                  <a:pt x="4631450" y="2463454"/>
                  <a:pt x="4642035" y="2464186"/>
                </a:cubicBezTo>
                <a:lnTo>
                  <a:pt x="4667758" y="2461980"/>
                </a:lnTo>
                <a:lnTo>
                  <a:pt x="4640428" y="2453395"/>
                </a:lnTo>
                <a:lnTo>
                  <a:pt x="4639447" y="2453086"/>
                </a:lnTo>
                <a:lnTo>
                  <a:pt x="4564369" y="2447155"/>
                </a:lnTo>
                <a:lnTo>
                  <a:pt x="4554144" y="2445395"/>
                </a:lnTo>
                <a:close/>
                <a:moveTo>
                  <a:pt x="4586851" y="2440684"/>
                </a:moveTo>
                <a:lnTo>
                  <a:pt x="4597334" y="2442048"/>
                </a:lnTo>
                <a:lnTo>
                  <a:pt x="4594058" y="2442030"/>
                </a:lnTo>
                <a:close/>
                <a:moveTo>
                  <a:pt x="4686861" y="2439836"/>
                </a:moveTo>
                <a:lnTo>
                  <a:pt x="4696511" y="2446456"/>
                </a:lnTo>
                <a:lnTo>
                  <a:pt x="4714777" y="2448417"/>
                </a:lnTo>
                <a:cubicBezTo>
                  <a:pt x="4744347" y="2451483"/>
                  <a:pt x="4767479" y="2453442"/>
                  <a:pt x="4749265" y="2449761"/>
                </a:cubicBezTo>
                <a:cubicBezTo>
                  <a:pt x="4740593" y="2448008"/>
                  <a:pt x="4729702" y="2446147"/>
                  <a:pt x="4717421" y="2444241"/>
                </a:cubicBezTo>
                <a:close/>
                <a:moveTo>
                  <a:pt x="4620349" y="2437557"/>
                </a:moveTo>
                <a:lnTo>
                  <a:pt x="4631635" y="2441355"/>
                </a:lnTo>
                <a:lnTo>
                  <a:pt x="4635267" y="2441215"/>
                </a:lnTo>
                <a:lnTo>
                  <a:pt x="4630927" y="2438901"/>
                </a:lnTo>
                <a:close/>
                <a:moveTo>
                  <a:pt x="4524678" y="2425400"/>
                </a:moveTo>
                <a:lnTo>
                  <a:pt x="4529501" y="2429942"/>
                </a:lnTo>
                <a:lnTo>
                  <a:pt x="4542317" y="2432369"/>
                </a:lnTo>
                <a:lnTo>
                  <a:pt x="4586851" y="2440684"/>
                </a:lnTo>
                <a:lnTo>
                  <a:pt x="4575792" y="2439245"/>
                </a:lnTo>
                <a:cubicBezTo>
                  <a:pt x="4558300" y="2437086"/>
                  <a:pt x="4543488" y="2435466"/>
                  <a:pt x="4535409" y="2434970"/>
                </a:cubicBezTo>
                <a:lnTo>
                  <a:pt x="4534856" y="2434985"/>
                </a:lnTo>
                <a:lnTo>
                  <a:pt x="4537791" y="2437748"/>
                </a:lnTo>
                <a:lnTo>
                  <a:pt x="4569871" y="2441893"/>
                </a:lnTo>
                <a:lnTo>
                  <a:pt x="4594058" y="2442030"/>
                </a:lnTo>
                <a:lnTo>
                  <a:pt x="4617893" y="2446480"/>
                </a:lnTo>
                <a:lnTo>
                  <a:pt x="4619601" y="2446812"/>
                </a:lnTo>
                <a:lnTo>
                  <a:pt x="4609570" y="2443641"/>
                </a:lnTo>
                <a:lnTo>
                  <a:pt x="4597334" y="2442048"/>
                </a:lnTo>
                <a:lnTo>
                  <a:pt x="4604663" y="2442090"/>
                </a:lnTo>
                <a:lnTo>
                  <a:pt x="4570139" y="2431177"/>
                </a:lnTo>
                <a:close/>
                <a:moveTo>
                  <a:pt x="4574743" y="2422214"/>
                </a:moveTo>
                <a:lnTo>
                  <a:pt x="4589912" y="2427316"/>
                </a:lnTo>
                <a:lnTo>
                  <a:pt x="4591706" y="2427539"/>
                </a:lnTo>
                <a:lnTo>
                  <a:pt x="4615241" y="2430540"/>
                </a:lnTo>
                <a:lnTo>
                  <a:pt x="4606879" y="2426083"/>
                </a:lnTo>
                <a:lnTo>
                  <a:pt x="4583462" y="2423029"/>
                </a:lnTo>
                <a:close/>
                <a:moveTo>
                  <a:pt x="4828787" y="2419479"/>
                </a:moveTo>
                <a:lnTo>
                  <a:pt x="4874069" y="2424769"/>
                </a:lnTo>
                <a:cubicBezTo>
                  <a:pt x="4893580" y="2427140"/>
                  <a:pt x="4874023" y="2425184"/>
                  <a:pt x="4844704" y="2422098"/>
                </a:cubicBezTo>
                <a:lnTo>
                  <a:pt x="4842047" y="2421814"/>
                </a:lnTo>
                <a:close/>
                <a:moveTo>
                  <a:pt x="4828730" y="2419472"/>
                </a:moveTo>
                <a:lnTo>
                  <a:pt x="4828783" y="2419478"/>
                </a:lnTo>
                <a:lnTo>
                  <a:pt x="4828787" y="2419479"/>
                </a:lnTo>
                <a:close/>
                <a:moveTo>
                  <a:pt x="722261" y="2419240"/>
                </a:moveTo>
                <a:lnTo>
                  <a:pt x="724889" y="2419253"/>
                </a:lnTo>
                <a:lnTo>
                  <a:pt x="721486" y="2419863"/>
                </a:lnTo>
                <a:cubicBezTo>
                  <a:pt x="705848" y="2422182"/>
                  <a:pt x="694792" y="2423029"/>
                  <a:pt x="701481" y="2421921"/>
                </a:cubicBezTo>
                <a:cubicBezTo>
                  <a:pt x="703154" y="2421644"/>
                  <a:pt x="705937" y="2421245"/>
                  <a:pt x="710032" y="2420716"/>
                </a:cubicBezTo>
                <a:close/>
                <a:moveTo>
                  <a:pt x="571101" y="2418491"/>
                </a:moveTo>
                <a:lnTo>
                  <a:pt x="667885" y="2418971"/>
                </a:lnTo>
                <a:lnTo>
                  <a:pt x="699675" y="2428255"/>
                </a:lnTo>
                <a:lnTo>
                  <a:pt x="633616" y="2425720"/>
                </a:lnTo>
                <a:lnTo>
                  <a:pt x="602822" y="2424206"/>
                </a:lnTo>
                <a:lnTo>
                  <a:pt x="594865" y="2421870"/>
                </a:lnTo>
                <a:close/>
                <a:moveTo>
                  <a:pt x="4525073" y="2418469"/>
                </a:moveTo>
                <a:cubicBezTo>
                  <a:pt x="4524225" y="2418679"/>
                  <a:pt x="4526956" y="2419217"/>
                  <a:pt x="4532438" y="2420021"/>
                </a:cubicBezTo>
                <a:lnTo>
                  <a:pt x="4536596" y="2420569"/>
                </a:lnTo>
                <a:lnTo>
                  <a:pt x="4530460" y="2418628"/>
                </a:lnTo>
                <a:close/>
                <a:moveTo>
                  <a:pt x="809320" y="2416289"/>
                </a:moveTo>
                <a:lnTo>
                  <a:pt x="832997" y="2418041"/>
                </a:lnTo>
                <a:lnTo>
                  <a:pt x="841151" y="2419274"/>
                </a:lnTo>
                <a:lnTo>
                  <a:pt x="841142" y="2419416"/>
                </a:lnTo>
                <a:lnTo>
                  <a:pt x="836998" y="2419691"/>
                </a:lnTo>
                <a:cubicBezTo>
                  <a:pt x="834250" y="2419756"/>
                  <a:pt x="830316" y="2419776"/>
                  <a:pt x="825071" y="2419751"/>
                </a:cubicBezTo>
                <a:lnTo>
                  <a:pt x="822106" y="2419735"/>
                </a:lnTo>
                <a:close/>
                <a:moveTo>
                  <a:pt x="4678470" y="2404310"/>
                </a:moveTo>
                <a:lnTo>
                  <a:pt x="4693212" y="2405515"/>
                </a:lnTo>
                <a:lnTo>
                  <a:pt x="4756766" y="2412648"/>
                </a:lnTo>
                <a:cubicBezTo>
                  <a:pt x="4766535" y="2413722"/>
                  <a:pt x="4781190" y="2415312"/>
                  <a:pt x="4797067" y="2417022"/>
                </a:cubicBezTo>
                <a:lnTo>
                  <a:pt x="4842047" y="2421814"/>
                </a:lnTo>
                <a:lnTo>
                  <a:pt x="4844972" y="2422330"/>
                </a:lnTo>
                <a:cubicBezTo>
                  <a:pt x="4857387" y="2425168"/>
                  <a:pt x="4800288" y="2418854"/>
                  <a:pt x="4723356" y="2409723"/>
                </a:cubicBezTo>
                <a:close/>
                <a:moveTo>
                  <a:pt x="776485" y="2398591"/>
                </a:moveTo>
                <a:lnTo>
                  <a:pt x="778355" y="2401123"/>
                </a:lnTo>
                <a:lnTo>
                  <a:pt x="773154" y="2405478"/>
                </a:lnTo>
                <a:lnTo>
                  <a:pt x="802203" y="2414371"/>
                </a:lnTo>
                <a:lnTo>
                  <a:pt x="809320" y="2416289"/>
                </a:lnTo>
                <a:lnTo>
                  <a:pt x="808199" y="2416206"/>
                </a:lnTo>
                <a:lnTo>
                  <a:pt x="810045" y="2416771"/>
                </a:lnTo>
                <a:lnTo>
                  <a:pt x="819743" y="2419724"/>
                </a:lnTo>
                <a:lnTo>
                  <a:pt x="822106" y="2419735"/>
                </a:lnTo>
                <a:lnTo>
                  <a:pt x="833712" y="2422864"/>
                </a:lnTo>
                <a:lnTo>
                  <a:pt x="840784" y="2424737"/>
                </a:lnTo>
                <a:lnTo>
                  <a:pt x="840743" y="2425347"/>
                </a:lnTo>
                <a:lnTo>
                  <a:pt x="833053" y="2423437"/>
                </a:lnTo>
                <a:lnTo>
                  <a:pt x="827039" y="2421945"/>
                </a:lnTo>
                <a:lnTo>
                  <a:pt x="840692" y="2426102"/>
                </a:lnTo>
                <a:lnTo>
                  <a:pt x="840743" y="2425347"/>
                </a:lnTo>
                <a:lnTo>
                  <a:pt x="860440" y="2430239"/>
                </a:lnTo>
                <a:cubicBezTo>
                  <a:pt x="879651" y="2435002"/>
                  <a:pt x="875360" y="2433882"/>
                  <a:pt x="856752" y="2428967"/>
                </a:cubicBezTo>
                <a:lnTo>
                  <a:pt x="840784" y="2424737"/>
                </a:lnTo>
                <a:lnTo>
                  <a:pt x="841142" y="2419416"/>
                </a:lnTo>
                <a:lnTo>
                  <a:pt x="841572" y="2419387"/>
                </a:lnTo>
                <a:lnTo>
                  <a:pt x="841274" y="2419292"/>
                </a:lnTo>
                <a:lnTo>
                  <a:pt x="841151" y="2419274"/>
                </a:lnTo>
                <a:lnTo>
                  <a:pt x="841152" y="2419253"/>
                </a:lnTo>
                <a:lnTo>
                  <a:pt x="800976" y="2406408"/>
                </a:lnTo>
                <a:close/>
                <a:moveTo>
                  <a:pt x="590465" y="2395509"/>
                </a:moveTo>
                <a:lnTo>
                  <a:pt x="644204" y="2402770"/>
                </a:lnTo>
                <a:lnTo>
                  <a:pt x="644078" y="2402871"/>
                </a:lnTo>
                <a:cubicBezTo>
                  <a:pt x="644520" y="2405923"/>
                  <a:pt x="655618" y="2406733"/>
                  <a:pt x="671830" y="2407215"/>
                </a:cubicBezTo>
                <a:lnTo>
                  <a:pt x="678364" y="2407385"/>
                </a:lnTo>
                <a:lnTo>
                  <a:pt x="685201" y="2408309"/>
                </a:lnTo>
                <a:lnTo>
                  <a:pt x="660343" y="2406724"/>
                </a:lnTo>
                <a:cubicBezTo>
                  <a:pt x="626349" y="2404429"/>
                  <a:pt x="594987" y="2402086"/>
                  <a:pt x="574120" y="2399931"/>
                </a:cubicBezTo>
                <a:cubicBezTo>
                  <a:pt x="572716" y="2399785"/>
                  <a:pt x="572685" y="2399402"/>
                  <a:pt x="573516" y="2398916"/>
                </a:cubicBezTo>
                <a:cubicBezTo>
                  <a:pt x="576007" y="2397459"/>
                  <a:pt x="586253" y="2395087"/>
                  <a:pt x="590465" y="2395509"/>
                </a:cubicBezTo>
                <a:close/>
                <a:moveTo>
                  <a:pt x="705430" y="2384713"/>
                </a:moveTo>
                <a:lnTo>
                  <a:pt x="712070" y="2386762"/>
                </a:lnTo>
                <a:lnTo>
                  <a:pt x="724601" y="2385551"/>
                </a:lnTo>
                <a:lnTo>
                  <a:pt x="726298" y="2385626"/>
                </a:lnTo>
                <a:lnTo>
                  <a:pt x="741690" y="2387488"/>
                </a:lnTo>
                <a:lnTo>
                  <a:pt x="733060" y="2384735"/>
                </a:lnTo>
                <a:lnTo>
                  <a:pt x="724601" y="2385551"/>
                </a:lnTo>
                <a:close/>
                <a:moveTo>
                  <a:pt x="4472278" y="2383843"/>
                </a:moveTo>
                <a:lnTo>
                  <a:pt x="4478505" y="2388559"/>
                </a:lnTo>
                <a:lnTo>
                  <a:pt x="4500298" y="2392231"/>
                </a:lnTo>
                <a:lnTo>
                  <a:pt x="4504422" y="2392915"/>
                </a:lnTo>
                <a:close/>
                <a:moveTo>
                  <a:pt x="4496344" y="2383423"/>
                </a:moveTo>
                <a:lnTo>
                  <a:pt x="4535735" y="2398112"/>
                </a:lnTo>
                <a:lnTo>
                  <a:pt x="4563977" y="2402800"/>
                </a:lnTo>
                <a:lnTo>
                  <a:pt x="4536699" y="2387952"/>
                </a:lnTo>
                <a:close/>
                <a:moveTo>
                  <a:pt x="4485479" y="2379372"/>
                </a:moveTo>
                <a:lnTo>
                  <a:pt x="4490315" y="2381175"/>
                </a:lnTo>
                <a:lnTo>
                  <a:pt x="4526075" y="2385652"/>
                </a:lnTo>
                <a:lnTo>
                  <a:pt x="4534350" y="2386673"/>
                </a:lnTo>
                <a:lnTo>
                  <a:pt x="4530625" y="2384646"/>
                </a:lnTo>
                <a:close/>
                <a:moveTo>
                  <a:pt x="4456856" y="2349719"/>
                </a:moveTo>
                <a:cubicBezTo>
                  <a:pt x="4442553" y="2349094"/>
                  <a:pt x="4441612" y="2351904"/>
                  <a:pt x="4462070" y="2360808"/>
                </a:cubicBezTo>
                <a:lnTo>
                  <a:pt x="4519539" y="2378611"/>
                </a:lnTo>
                <a:lnTo>
                  <a:pt x="4477004" y="2355459"/>
                </a:lnTo>
                <a:lnTo>
                  <a:pt x="4468921" y="2350978"/>
                </a:lnTo>
                <a:close/>
                <a:moveTo>
                  <a:pt x="624563" y="2205162"/>
                </a:moveTo>
                <a:lnTo>
                  <a:pt x="698231" y="2232708"/>
                </a:lnTo>
                <a:lnTo>
                  <a:pt x="744723" y="2249797"/>
                </a:lnTo>
                <a:lnTo>
                  <a:pt x="739550" y="2249250"/>
                </a:lnTo>
                <a:lnTo>
                  <a:pt x="754905" y="2253539"/>
                </a:lnTo>
                <a:lnTo>
                  <a:pt x="744723" y="2249797"/>
                </a:lnTo>
                <a:lnTo>
                  <a:pt x="762637" y="2251691"/>
                </a:lnTo>
                <a:lnTo>
                  <a:pt x="751443" y="2247694"/>
                </a:lnTo>
                <a:cubicBezTo>
                  <a:pt x="725362" y="2238657"/>
                  <a:pt x="689298" y="2226560"/>
                  <a:pt x="651775" y="2214130"/>
                </a:cubicBezTo>
                <a:close/>
                <a:moveTo>
                  <a:pt x="501570" y="2189136"/>
                </a:moveTo>
                <a:lnTo>
                  <a:pt x="553615" y="2206222"/>
                </a:lnTo>
                <a:lnTo>
                  <a:pt x="565026" y="2210016"/>
                </a:lnTo>
                <a:lnTo>
                  <a:pt x="570968" y="2211522"/>
                </a:lnTo>
                <a:cubicBezTo>
                  <a:pt x="602367" y="2220088"/>
                  <a:pt x="628186" y="2228553"/>
                  <a:pt x="644689" y="2236487"/>
                </a:cubicBezTo>
                <a:lnTo>
                  <a:pt x="644730" y="2236514"/>
                </a:lnTo>
                <a:lnTo>
                  <a:pt x="693815" y="2252833"/>
                </a:lnTo>
                <a:lnTo>
                  <a:pt x="796049" y="2286961"/>
                </a:lnTo>
                <a:lnTo>
                  <a:pt x="820594" y="2293568"/>
                </a:lnTo>
                <a:lnTo>
                  <a:pt x="826807" y="2296486"/>
                </a:lnTo>
                <a:cubicBezTo>
                  <a:pt x="832648" y="2298878"/>
                  <a:pt x="851491" y="2301755"/>
                  <a:pt x="845365" y="2300237"/>
                </a:cubicBezTo>
                <a:lnTo>
                  <a:pt x="820594" y="2293568"/>
                </a:lnTo>
                <a:lnTo>
                  <a:pt x="753002" y="2261831"/>
                </a:lnTo>
                <a:lnTo>
                  <a:pt x="694130" y="2238184"/>
                </a:lnTo>
                <a:lnTo>
                  <a:pt x="683788" y="2235656"/>
                </a:lnTo>
                <a:lnTo>
                  <a:pt x="626178" y="2219165"/>
                </a:lnTo>
                <a:close/>
                <a:moveTo>
                  <a:pt x="571773" y="2184735"/>
                </a:moveTo>
                <a:lnTo>
                  <a:pt x="596822" y="2192056"/>
                </a:lnTo>
                <a:cubicBezTo>
                  <a:pt x="616262" y="2198077"/>
                  <a:pt x="645221" y="2207717"/>
                  <a:pt x="676533" y="2218347"/>
                </a:cubicBezTo>
                <a:lnTo>
                  <a:pt x="713137" y="2230921"/>
                </a:lnTo>
                <a:lnTo>
                  <a:pt x="712585" y="2230906"/>
                </a:lnTo>
                <a:lnTo>
                  <a:pt x="580407" y="2188344"/>
                </a:lnTo>
                <a:close/>
                <a:moveTo>
                  <a:pt x="257583" y="2179277"/>
                </a:moveTo>
                <a:cubicBezTo>
                  <a:pt x="256935" y="2178680"/>
                  <a:pt x="259559" y="2178976"/>
                  <a:pt x="264702" y="2179962"/>
                </a:cubicBezTo>
                <a:lnTo>
                  <a:pt x="276284" y="2182470"/>
                </a:lnTo>
                <a:lnTo>
                  <a:pt x="279914" y="2183965"/>
                </a:lnTo>
                <a:lnTo>
                  <a:pt x="301490" y="2193469"/>
                </a:lnTo>
                <a:lnTo>
                  <a:pt x="270104" y="2183962"/>
                </a:lnTo>
                <a:cubicBezTo>
                  <a:pt x="262154" y="2181368"/>
                  <a:pt x="258231" y="2179876"/>
                  <a:pt x="257583" y="2179277"/>
                </a:cubicBezTo>
                <a:close/>
                <a:moveTo>
                  <a:pt x="520009" y="2158288"/>
                </a:moveTo>
                <a:cubicBezTo>
                  <a:pt x="516690" y="2157781"/>
                  <a:pt x="515042" y="2157907"/>
                  <a:pt x="515419" y="2158791"/>
                </a:cubicBezTo>
                <a:cubicBezTo>
                  <a:pt x="515922" y="2159970"/>
                  <a:pt x="520022" y="2162497"/>
                  <a:pt x="528556" y="2166668"/>
                </a:cubicBezTo>
                <a:lnTo>
                  <a:pt x="571773" y="2184735"/>
                </a:lnTo>
                <a:lnTo>
                  <a:pt x="563343" y="2182271"/>
                </a:lnTo>
                <a:lnTo>
                  <a:pt x="574487" y="2186437"/>
                </a:lnTo>
                <a:lnTo>
                  <a:pt x="580407" y="2188344"/>
                </a:lnTo>
                <a:lnTo>
                  <a:pt x="587372" y="2191256"/>
                </a:lnTo>
                <a:lnTo>
                  <a:pt x="614745" y="2201491"/>
                </a:lnTo>
                <a:lnTo>
                  <a:pt x="676912" y="2221800"/>
                </a:lnTo>
                <a:lnTo>
                  <a:pt x="767656" y="2250536"/>
                </a:lnTo>
                <a:lnTo>
                  <a:pt x="767992" y="2249765"/>
                </a:lnTo>
                <a:lnTo>
                  <a:pt x="713137" y="2230921"/>
                </a:lnTo>
                <a:lnTo>
                  <a:pt x="724492" y="2231245"/>
                </a:lnTo>
                <a:cubicBezTo>
                  <a:pt x="729167" y="2231472"/>
                  <a:pt x="734197" y="2231755"/>
                  <a:pt x="738519" y="2231925"/>
                </a:cubicBezTo>
                <a:lnTo>
                  <a:pt x="742508" y="2231925"/>
                </a:lnTo>
                <a:lnTo>
                  <a:pt x="742230" y="2231764"/>
                </a:lnTo>
                <a:lnTo>
                  <a:pt x="720508" y="2220949"/>
                </a:lnTo>
                <a:lnTo>
                  <a:pt x="714682" y="2218944"/>
                </a:lnTo>
                <a:cubicBezTo>
                  <a:pt x="648403" y="2196383"/>
                  <a:pt x="543244" y="2161835"/>
                  <a:pt x="520009" y="2158288"/>
                </a:cubicBezTo>
                <a:close/>
                <a:moveTo>
                  <a:pt x="4076027" y="2084911"/>
                </a:moveTo>
                <a:lnTo>
                  <a:pt x="4069596" y="2096701"/>
                </a:lnTo>
                <a:lnTo>
                  <a:pt x="4100961" y="2116821"/>
                </a:lnTo>
                <a:lnTo>
                  <a:pt x="4067196" y="2101101"/>
                </a:lnTo>
                <a:lnTo>
                  <a:pt x="4056479" y="2120748"/>
                </a:lnTo>
                <a:lnTo>
                  <a:pt x="4114330" y="2153321"/>
                </a:lnTo>
                <a:lnTo>
                  <a:pt x="4190966" y="2175912"/>
                </a:lnTo>
                <a:lnTo>
                  <a:pt x="4177930" y="2166193"/>
                </a:lnTo>
                <a:lnTo>
                  <a:pt x="4100961" y="2116821"/>
                </a:lnTo>
                <a:lnTo>
                  <a:pt x="4124552" y="2127804"/>
                </a:lnTo>
                <a:cubicBezTo>
                  <a:pt x="4153390" y="2142401"/>
                  <a:pt x="4179866" y="2155740"/>
                  <a:pt x="4204232" y="2167968"/>
                </a:cubicBezTo>
                <a:lnTo>
                  <a:pt x="4262032" y="2196861"/>
                </a:lnTo>
                <a:lnTo>
                  <a:pt x="4486077" y="2262905"/>
                </a:lnTo>
                <a:lnTo>
                  <a:pt x="4462724" y="2253208"/>
                </a:lnTo>
                <a:cubicBezTo>
                  <a:pt x="4367275" y="2212610"/>
                  <a:pt x="4247081" y="2159236"/>
                  <a:pt x="4126252" y="2106601"/>
                </a:cubicBezTo>
                <a:close/>
                <a:moveTo>
                  <a:pt x="4089431" y="2060337"/>
                </a:moveTo>
                <a:lnTo>
                  <a:pt x="4086061" y="2066517"/>
                </a:lnTo>
                <a:lnTo>
                  <a:pt x="4156380" y="2091980"/>
                </a:lnTo>
                <a:lnTo>
                  <a:pt x="4165281" y="2095208"/>
                </a:lnTo>
                <a:lnTo>
                  <a:pt x="4143534" y="2086138"/>
                </a:lnTo>
                <a:cubicBezTo>
                  <a:pt x="4134907" y="2082309"/>
                  <a:pt x="4125021" y="2077734"/>
                  <a:pt x="4114165" y="2072570"/>
                </a:cubicBezTo>
                <a:close/>
                <a:moveTo>
                  <a:pt x="675917" y="2001573"/>
                </a:moveTo>
                <a:lnTo>
                  <a:pt x="714519" y="2011106"/>
                </a:lnTo>
                <a:lnTo>
                  <a:pt x="718632" y="2014703"/>
                </a:lnTo>
                <a:close/>
                <a:moveTo>
                  <a:pt x="520033" y="1975537"/>
                </a:moveTo>
                <a:lnTo>
                  <a:pt x="520779" y="1975810"/>
                </a:lnTo>
                <a:cubicBezTo>
                  <a:pt x="545868" y="1984723"/>
                  <a:pt x="623198" y="2004803"/>
                  <a:pt x="597216" y="1998986"/>
                </a:cubicBezTo>
                <a:lnTo>
                  <a:pt x="537713" y="1983538"/>
                </a:lnTo>
                <a:lnTo>
                  <a:pt x="535528" y="1982627"/>
                </a:lnTo>
                <a:close/>
                <a:moveTo>
                  <a:pt x="243380" y="1975369"/>
                </a:moveTo>
                <a:cubicBezTo>
                  <a:pt x="247909" y="1976866"/>
                  <a:pt x="265994" y="1982946"/>
                  <a:pt x="273215" y="1985416"/>
                </a:cubicBezTo>
                <a:lnTo>
                  <a:pt x="279572" y="1987765"/>
                </a:lnTo>
                <a:lnTo>
                  <a:pt x="244274" y="1975703"/>
                </a:lnTo>
                <a:cubicBezTo>
                  <a:pt x="241867" y="1974881"/>
                  <a:pt x="241870" y="1974870"/>
                  <a:pt x="243380" y="1975369"/>
                </a:cubicBezTo>
                <a:close/>
                <a:moveTo>
                  <a:pt x="693921" y="1959339"/>
                </a:moveTo>
                <a:lnTo>
                  <a:pt x="701253" y="1962069"/>
                </a:lnTo>
                <a:lnTo>
                  <a:pt x="701851" y="1963499"/>
                </a:lnTo>
                <a:lnTo>
                  <a:pt x="690688" y="1960236"/>
                </a:lnTo>
                <a:lnTo>
                  <a:pt x="692800" y="1959986"/>
                </a:lnTo>
                <a:close/>
                <a:moveTo>
                  <a:pt x="471069" y="1954174"/>
                </a:moveTo>
                <a:lnTo>
                  <a:pt x="476788" y="1955436"/>
                </a:lnTo>
                <a:lnTo>
                  <a:pt x="481842" y="1958061"/>
                </a:lnTo>
                <a:lnTo>
                  <a:pt x="520033" y="1975537"/>
                </a:lnTo>
                <a:lnTo>
                  <a:pt x="503328" y="1969422"/>
                </a:lnTo>
                <a:cubicBezTo>
                  <a:pt x="489633" y="1964292"/>
                  <a:pt x="473934" y="1958145"/>
                  <a:pt x="468941" y="1955337"/>
                </a:cubicBezTo>
                <a:cubicBezTo>
                  <a:pt x="466445" y="1953933"/>
                  <a:pt x="466625" y="1953364"/>
                  <a:pt x="471069" y="1954174"/>
                </a:cubicBezTo>
                <a:close/>
                <a:moveTo>
                  <a:pt x="599131" y="1951388"/>
                </a:moveTo>
                <a:lnTo>
                  <a:pt x="640765" y="1959513"/>
                </a:lnTo>
                <a:cubicBezTo>
                  <a:pt x="654635" y="1962517"/>
                  <a:pt x="666935" y="1965577"/>
                  <a:pt x="676735" y="1968702"/>
                </a:cubicBezTo>
                <a:lnTo>
                  <a:pt x="687539" y="1972739"/>
                </a:lnTo>
                <a:lnTo>
                  <a:pt x="678946" y="1976876"/>
                </a:lnTo>
                <a:cubicBezTo>
                  <a:pt x="670413" y="1973702"/>
                  <a:pt x="659818" y="1970687"/>
                  <a:pt x="647937" y="1967770"/>
                </a:cubicBezTo>
                <a:lnTo>
                  <a:pt x="639206" y="1965852"/>
                </a:lnTo>
                <a:lnTo>
                  <a:pt x="631959" y="1963591"/>
                </a:lnTo>
                <a:close/>
                <a:moveTo>
                  <a:pt x="531059" y="1945130"/>
                </a:moveTo>
                <a:lnTo>
                  <a:pt x="568606" y="1954402"/>
                </a:lnTo>
                <a:cubicBezTo>
                  <a:pt x="594191" y="1961051"/>
                  <a:pt x="617791" y="1967395"/>
                  <a:pt x="633658" y="1971585"/>
                </a:cubicBezTo>
                <a:cubicBezTo>
                  <a:pt x="654124" y="1976990"/>
                  <a:pt x="673786" y="1984827"/>
                  <a:pt x="693248" y="1993273"/>
                </a:cubicBezTo>
                <a:lnTo>
                  <a:pt x="719966" y="2004868"/>
                </a:lnTo>
                <a:lnTo>
                  <a:pt x="695402" y="1997787"/>
                </a:lnTo>
                <a:cubicBezTo>
                  <a:pt x="667668" y="1989407"/>
                  <a:pt x="629619" y="1977344"/>
                  <a:pt x="590169" y="1964536"/>
                </a:cubicBezTo>
                <a:close/>
                <a:moveTo>
                  <a:pt x="605315" y="1935285"/>
                </a:moveTo>
                <a:lnTo>
                  <a:pt x="690688" y="1960236"/>
                </a:lnTo>
                <a:lnTo>
                  <a:pt x="676690" y="1961900"/>
                </a:lnTo>
                <a:cubicBezTo>
                  <a:pt x="665474" y="1961366"/>
                  <a:pt x="653396" y="1957531"/>
                  <a:pt x="640992" y="1952301"/>
                </a:cubicBezTo>
                <a:close/>
                <a:moveTo>
                  <a:pt x="494490" y="1932841"/>
                </a:moveTo>
                <a:lnTo>
                  <a:pt x="498809" y="1933725"/>
                </a:lnTo>
                <a:lnTo>
                  <a:pt x="585600" y="1948942"/>
                </a:lnTo>
                <a:lnTo>
                  <a:pt x="616887" y="1958890"/>
                </a:lnTo>
                <a:lnTo>
                  <a:pt x="631959" y="1963591"/>
                </a:lnTo>
                <a:lnTo>
                  <a:pt x="636354" y="1965225"/>
                </a:lnTo>
                <a:lnTo>
                  <a:pt x="609203" y="1959258"/>
                </a:lnTo>
                <a:cubicBezTo>
                  <a:pt x="581836" y="1953702"/>
                  <a:pt x="552408" y="1948304"/>
                  <a:pt x="527101" y="1942589"/>
                </a:cubicBezTo>
                <a:lnTo>
                  <a:pt x="511170" y="1938446"/>
                </a:lnTo>
                <a:close/>
                <a:moveTo>
                  <a:pt x="475741" y="1926531"/>
                </a:moveTo>
                <a:lnTo>
                  <a:pt x="476535" y="1926807"/>
                </a:lnTo>
                <a:lnTo>
                  <a:pt x="494490" y="1932841"/>
                </a:lnTo>
                <a:lnTo>
                  <a:pt x="487406" y="1931390"/>
                </a:lnTo>
                <a:close/>
                <a:moveTo>
                  <a:pt x="437248" y="1925657"/>
                </a:moveTo>
                <a:cubicBezTo>
                  <a:pt x="442516" y="1925891"/>
                  <a:pt x="450162" y="1926974"/>
                  <a:pt x="459467" y="1928674"/>
                </a:cubicBezTo>
                <a:lnTo>
                  <a:pt x="465711" y="1929977"/>
                </a:lnTo>
                <a:lnTo>
                  <a:pt x="473669" y="1933113"/>
                </a:lnTo>
                <a:cubicBezTo>
                  <a:pt x="530091" y="1954135"/>
                  <a:pt x="606269" y="1979643"/>
                  <a:pt x="667593" y="1999014"/>
                </a:cubicBezTo>
                <a:lnTo>
                  <a:pt x="675917" y="2001573"/>
                </a:lnTo>
                <a:lnTo>
                  <a:pt x="593109" y="1981125"/>
                </a:lnTo>
                <a:lnTo>
                  <a:pt x="476788" y="1955436"/>
                </a:lnTo>
                <a:lnTo>
                  <a:pt x="439918" y="1936288"/>
                </a:lnTo>
                <a:cubicBezTo>
                  <a:pt x="432802" y="1932203"/>
                  <a:pt x="429501" y="1929427"/>
                  <a:pt x="429295" y="1927733"/>
                </a:cubicBezTo>
                <a:cubicBezTo>
                  <a:pt x="429089" y="1926038"/>
                  <a:pt x="431980" y="1925423"/>
                  <a:pt x="437248" y="1925657"/>
                </a:cubicBezTo>
                <a:close/>
                <a:moveTo>
                  <a:pt x="507971" y="1924258"/>
                </a:moveTo>
                <a:lnTo>
                  <a:pt x="516659" y="1926132"/>
                </a:lnTo>
                <a:cubicBezTo>
                  <a:pt x="535060" y="1930438"/>
                  <a:pt x="551977" y="1934734"/>
                  <a:pt x="563183" y="1938025"/>
                </a:cubicBezTo>
                <a:lnTo>
                  <a:pt x="599131" y="1951388"/>
                </a:lnTo>
                <a:lnTo>
                  <a:pt x="595386" y="1950657"/>
                </a:lnTo>
                <a:lnTo>
                  <a:pt x="585600" y="1948942"/>
                </a:lnTo>
                <a:close/>
                <a:moveTo>
                  <a:pt x="440573" y="1920072"/>
                </a:moveTo>
                <a:lnTo>
                  <a:pt x="458816" y="1925535"/>
                </a:lnTo>
                <a:lnTo>
                  <a:pt x="487406" y="1931390"/>
                </a:lnTo>
                <a:lnTo>
                  <a:pt x="493002" y="1933721"/>
                </a:lnTo>
                <a:lnTo>
                  <a:pt x="511170" y="1938446"/>
                </a:lnTo>
                <a:lnTo>
                  <a:pt x="531059" y="1945130"/>
                </a:lnTo>
                <a:lnTo>
                  <a:pt x="491640" y="1935394"/>
                </a:lnTo>
                <a:lnTo>
                  <a:pt x="465711" y="1929977"/>
                </a:lnTo>
                <a:close/>
                <a:moveTo>
                  <a:pt x="430352" y="1916045"/>
                </a:moveTo>
                <a:lnTo>
                  <a:pt x="440573" y="1920072"/>
                </a:lnTo>
                <a:lnTo>
                  <a:pt x="431823" y="1917452"/>
                </a:lnTo>
                <a:close/>
                <a:moveTo>
                  <a:pt x="462218" y="1913593"/>
                </a:moveTo>
                <a:lnTo>
                  <a:pt x="475572" y="1915947"/>
                </a:lnTo>
                <a:cubicBezTo>
                  <a:pt x="484109" y="1917630"/>
                  <a:pt x="491952" y="1919369"/>
                  <a:pt x="497128" y="1920811"/>
                </a:cubicBezTo>
                <a:lnTo>
                  <a:pt x="507971" y="1924258"/>
                </a:lnTo>
                <a:lnTo>
                  <a:pt x="462898" y="1914538"/>
                </a:lnTo>
                <a:close/>
                <a:moveTo>
                  <a:pt x="431811" y="1909316"/>
                </a:moveTo>
                <a:lnTo>
                  <a:pt x="438133" y="1910051"/>
                </a:lnTo>
                <a:lnTo>
                  <a:pt x="461232" y="1914179"/>
                </a:lnTo>
                <a:lnTo>
                  <a:pt x="462898" y="1914538"/>
                </a:lnTo>
                <a:lnTo>
                  <a:pt x="469721" y="1924023"/>
                </a:lnTo>
                <a:lnTo>
                  <a:pt x="475741" y="1926531"/>
                </a:lnTo>
                <a:lnTo>
                  <a:pt x="433285" y="1911769"/>
                </a:lnTo>
                <a:cubicBezTo>
                  <a:pt x="428225" y="1909959"/>
                  <a:pt x="428392" y="1909259"/>
                  <a:pt x="431811" y="1909316"/>
                </a:cubicBezTo>
                <a:close/>
                <a:moveTo>
                  <a:pt x="422261" y="1908137"/>
                </a:moveTo>
                <a:lnTo>
                  <a:pt x="425250" y="1908497"/>
                </a:lnTo>
                <a:lnTo>
                  <a:pt x="423432" y="1909421"/>
                </a:lnTo>
                <a:lnTo>
                  <a:pt x="430352" y="1916045"/>
                </a:lnTo>
                <a:lnTo>
                  <a:pt x="425112" y="1913980"/>
                </a:lnTo>
                <a:cubicBezTo>
                  <a:pt x="419743" y="1911684"/>
                  <a:pt x="417173" y="1910132"/>
                  <a:pt x="416874" y="1909200"/>
                </a:cubicBezTo>
                <a:cubicBezTo>
                  <a:pt x="416575" y="1908268"/>
                  <a:pt x="418547" y="1907955"/>
                  <a:pt x="422261" y="1908137"/>
                </a:cubicBezTo>
                <a:close/>
                <a:moveTo>
                  <a:pt x="526399" y="1902358"/>
                </a:moveTo>
                <a:lnTo>
                  <a:pt x="545934" y="1906341"/>
                </a:lnTo>
                <a:cubicBezTo>
                  <a:pt x="553178" y="1907972"/>
                  <a:pt x="559603" y="1909623"/>
                  <a:pt x="564722" y="1911296"/>
                </a:cubicBezTo>
                <a:lnTo>
                  <a:pt x="565747" y="1911690"/>
                </a:lnTo>
                <a:close/>
                <a:moveTo>
                  <a:pt x="479499" y="1898812"/>
                </a:moveTo>
                <a:lnTo>
                  <a:pt x="474150" y="1900714"/>
                </a:lnTo>
                <a:cubicBezTo>
                  <a:pt x="466201" y="1905152"/>
                  <a:pt x="462372" y="1909274"/>
                  <a:pt x="461891" y="1913140"/>
                </a:cubicBezTo>
                <a:lnTo>
                  <a:pt x="462218" y="1913593"/>
                </a:lnTo>
                <a:lnTo>
                  <a:pt x="449853" y="1911412"/>
                </a:lnTo>
                <a:lnTo>
                  <a:pt x="438133" y="1910051"/>
                </a:lnTo>
                <a:lnTo>
                  <a:pt x="438104" y="1910046"/>
                </a:lnTo>
                <a:lnTo>
                  <a:pt x="425250" y="1908497"/>
                </a:lnTo>
                <a:lnTo>
                  <a:pt x="439247" y="1901385"/>
                </a:lnTo>
                <a:close/>
                <a:moveTo>
                  <a:pt x="496436" y="1897729"/>
                </a:moveTo>
                <a:lnTo>
                  <a:pt x="566933" y="1919468"/>
                </a:lnTo>
                <a:cubicBezTo>
                  <a:pt x="578501" y="1922638"/>
                  <a:pt x="590813" y="1928232"/>
                  <a:pt x="603335" y="1934341"/>
                </a:cubicBezTo>
                <a:lnTo>
                  <a:pt x="605315" y="1935285"/>
                </a:lnTo>
                <a:lnTo>
                  <a:pt x="558760" y="1921679"/>
                </a:lnTo>
                <a:cubicBezTo>
                  <a:pt x="545343" y="1917308"/>
                  <a:pt x="518626" y="1909372"/>
                  <a:pt x="498790" y="1902577"/>
                </a:cubicBezTo>
                <a:lnTo>
                  <a:pt x="487930" y="1898274"/>
                </a:lnTo>
                <a:close/>
                <a:moveTo>
                  <a:pt x="504668" y="1897204"/>
                </a:moveTo>
                <a:lnTo>
                  <a:pt x="526399" y="1902358"/>
                </a:lnTo>
                <a:lnTo>
                  <a:pt x="522233" y="1901508"/>
                </a:lnTo>
                <a:lnTo>
                  <a:pt x="500433" y="1897474"/>
                </a:lnTo>
                <a:close/>
                <a:moveTo>
                  <a:pt x="484661" y="1896978"/>
                </a:moveTo>
                <a:lnTo>
                  <a:pt x="487930" y="1898274"/>
                </a:lnTo>
                <a:lnTo>
                  <a:pt x="479499" y="1898812"/>
                </a:lnTo>
                <a:close/>
                <a:moveTo>
                  <a:pt x="489141" y="1895385"/>
                </a:moveTo>
                <a:lnTo>
                  <a:pt x="500433" y="1897474"/>
                </a:lnTo>
                <a:lnTo>
                  <a:pt x="496436" y="1897729"/>
                </a:lnTo>
                <a:lnTo>
                  <a:pt x="488997" y="1895436"/>
                </a:lnTo>
                <a:close/>
                <a:moveTo>
                  <a:pt x="475889" y="1892932"/>
                </a:moveTo>
                <a:lnTo>
                  <a:pt x="488369" y="1895242"/>
                </a:lnTo>
                <a:lnTo>
                  <a:pt x="488997" y="1895436"/>
                </a:lnTo>
                <a:lnTo>
                  <a:pt x="484661" y="1896978"/>
                </a:lnTo>
                <a:lnTo>
                  <a:pt x="476721" y="1893831"/>
                </a:lnTo>
                <a:close/>
                <a:moveTo>
                  <a:pt x="480111" y="1890330"/>
                </a:moveTo>
                <a:lnTo>
                  <a:pt x="496321" y="1892833"/>
                </a:lnTo>
                <a:lnTo>
                  <a:pt x="489141" y="1895385"/>
                </a:lnTo>
                <a:lnTo>
                  <a:pt x="488369" y="1895242"/>
                </a:lnTo>
                <a:lnTo>
                  <a:pt x="474952" y="1891104"/>
                </a:lnTo>
                <a:close/>
                <a:moveTo>
                  <a:pt x="529741" y="1890284"/>
                </a:moveTo>
                <a:lnTo>
                  <a:pt x="558755" y="1898654"/>
                </a:lnTo>
                <a:lnTo>
                  <a:pt x="581068" y="1906874"/>
                </a:lnTo>
                <a:lnTo>
                  <a:pt x="592577" y="1909056"/>
                </a:lnTo>
                <a:lnTo>
                  <a:pt x="604451" y="1914644"/>
                </a:lnTo>
                <a:lnTo>
                  <a:pt x="629091" y="1919621"/>
                </a:lnTo>
                <a:lnTo>
                  <a:pt x="641785" y="1922720"/>
                </a:lnTo>
                <a:lnTo>
                  <a:pt x="611382" y="1917906"/>
                </a:lnTo>
                <a:lnTo>
                  <a:pt x="623781" y="1923742"/>
                </a:lnTo>
                <a:lnTo>
                  <a:pt x="620392" y="1922548"/>
                </a:lnTo>
                <a:lnTo>
                  <a:pt x="598727" y="1915902"/>
                </a:lnTo>
                <a:lnTo>
                  <a:pt x="596378" y="1915531"/>
                </a:lnTo>
                <a:lnTo>
                  <a:pt x="591261" y="1915041"/>
                </a:lnTo>
                <a:lnTo>
                  <a:pt x="588298" y="1913509"/>
                </a:lnTo>
                <a:lnTo>
                  <a:pt x="590537" y="1913390"/>
                </a:lnTo>
                <a:lnTo>
                  <a:pt x="551081" y="1901288"/>
                </a:lnTo>
                <a:lnTo>
                  <a:pt x="496321" y="1892833"/>
                </a:lnTo>
                <a:lnTo>
                  <a:pt x="501334" y="1891051"/>
                </a:lnTo>
                <a:cubicBezTo>
                  <a:pt x="510616" y="1889423"/>
                  <a:pt x="520101" y="1889279"/>
                  <a:pt x="529741" y="1890284"/>
                </a:cubicBezTo>
                <a:close/>
                <a:moveTo>
                  <a:pt x="433588" y="1878350"/>
                </a:moveTo>
                <a:lnTo>
                  <a:pt x="474952" y="1891104"/>
                </a:lnTo>
                <a:lnTo>
                  <a:pt x="474288" y="1891204"/>
                </a:lnTo>
                <a:lnTo>
                  <a:pt x="475889" y="1892932"/>
                </a:lnTo>
                <a:lnTo>
                  <a:pt x="471805" y="1892176"/>
                </a:lnTo>
                <a:cubicBezTo>
                  <a:pt x="448507" y="1887616"/>
                  <a:pt x="431013" y="1883204"/>
                  <a:pt x="432493" y="1878911"/>
                </a:cubicBezTo>
                <a:close/>
                <a:moveTo>
                  <a:pt x="475762" y="1872530"/>
                </a:moveTo>
                <a:cubicBezTo>
                  <a:pt x="487484" y="1873921"/>
                  <a:pt x="499251" y="1877091"/>
                  <a:pt x="511011" y="1881068"/>
                </a:cubicBezTo>
                <a:lnTo>
                  <a:pt x="519785" y="1884300"/>
                </a:lnTo>
                <a:lnTo>
                  <a:pt x="517904" y="1883948"/>
                </a:lnTo>
                <a:lnTo>
                  <a:pt x="462400" y="1873342"/>
                </a:lnTo>
                <a:close/>
                <a:moveTo>
                  <a:pt x="376217" y="1858202"/>
                </a:moveTo>
                <a:cubicBezTo>
                  <a:pt x="385137" y="1858974"/>
                  <a:pt x="408137" y="1863061"/>
                  <a:pt x="436378" y="1868370"/>
                </a:cubicBezTo>
                <a:lnTo>
                  <a:pt x="462400" y="1873342"/>
                </a:lnTo>
                <a:lnTo>
                  <a:pt x="440787" y="1874655"/>
                </a:lnTo>
                <a:lnTo>
                  <a:pt x="433588" y="1878350"/>
                </a:lnTo>
                <a:lnTo>
                  <a:pt x="385116" y="1863403"/>
                </a:lnTo>
                <a:cubicBezTo>
                  <a:pt x="376970" y="1860890"/>
                  <a:pt x="372963" y="1859356"/>
                  <a:pt x="372318" y="1858613"/>
                </a:cubicBezTo>
                <a:cubicBezTo>
                  <a:pt x="371835" y="1858056"/>
                  <a:pt x="373244" y="1857945"/>
                  <a:pt x="376217" y="1858202"/>
                </a:cubicBezTo>
                <a:close/>
                <a:moveTo>
                  <a:pt x="239758" y="1744403"/>
                </a:moveTo>
                <a:lnTo>
                  <a:pt x="251019" y="1746572"/>
                </a:lnTo>
                <a:cubicBezTo>
                  <a:pt x="266164" y="1749824"/>
                  <a:pt x="284108" y="1753911"/>
                  <a:pt x="303654" y="1758473"/>
                </a:cubicBezTo>
                <a:lnTo>
                  <a:pt x="331156" y="1764995"/>
                </a:lnTo>
                <a:lnTo>
                  <a:pt x="302512" y="1760897"/>
                </a:lnTo>
                <a:cubicBezTo>
                  <a:pt x="290112" y="1758890"/>
                  <a:pt x="276739" y="1756502"/>
                  <a:pt x="263476" y="1753853"/>
                </a:cubicBezTo>
                <a:lnTo>
                  <a:pt x="260647" y="1753219"/>
                </a:lnTo>
                <a:close/>
                <a:moveTo>
                  <a:pt x="181339" y="1716908"/>
                </a:moveTo>
                <a:lnTo>
                  <a:pt x="194316" y="1721476"/>
                </a:lnTo>
                <a:lnTo>
                  <a:pt x="209279" y="1724816"/>
                </a:lnTo>
                <a:lnTo>
                  <a:pt x="211179" y="1727492"/>
                </a:lnTo>
                <a:cubicBezTo>
                  <a:pt x="215320" y="1731194"/>
                  <a:pt x="221202" y="1735361"/>
                  <a:pt x="228193" y="1739523"/>
                </a:cubicBezTo>
                <a:lnTo>
                  <a:pt x="239758" y="1744403"/>
                </a:lnTo>
                <a:lnTo>
                  <a:pt x="215186" y="1739673"/>
                </a:lnTo>
                <a:lnTo>
                  <a:pt x="207188" y="1739840"/>
                </a:lnTo>
                <a:lnTo>
                  <a:pt x="193896" y="1735826"/>
                </a:lnTo>
                <a:cubicBezTo>
                  <a:pt x="185409" y="1732628"/>
                  <a:pt x="179201" y="1729415"/>
                  <a:pt x="176354" y="1726308"/>
                </a:cubicBezTo>
                <a:cubicBezTo>
                  <a:pt x="173506" y="1723203"/>
                  <a:pt x="174020" y="1720205"/>
                  <a:pt x="178978" y="1717437"/>
                </a:cubicBezTo>
                <a:close/>
                <a:moveTo>
                  <a:pt x="208818" y="1714834"/>
                </a:moveTo>
                <a:cubicBezTo>
                  <a:pt x="217562" y="1713389"/>
                  <a:pt x="240716" y="1718444"/>
                  <a:pt x="285473" y="1735331"/>
                </a:cubicBezTo>
                <a:lnTo>
                  <a:pt x="313801" y="1746954"/>
                </a:lnTo>
                <a:lnTo>
                  <a:pt x="281306" y="1740899"/>
                </a:lnTo>
                <a:lnTo>
                  <a:pt x="209279" y="1724816"/>
                </a:lnTo>
                <a:lnTo>
                  <a:pt x="204610" y="1718248"/>
                </a:lnTo>
                <a:cubicBezTo>
                  <a:pt x="204589" y="1716519"/>
                  <a:pt x="205903" y="1715315"/>
                  <a:pt x="208818" y="1714834"/>
                </a:cubicBezTo>
                <a:close/>
                <a:moveTo>
                  <a:pt x="132349" y="1642341"/>
                </a:moveTo>
                <a:lnTo>
                  <a:pt x="136792" y="1642859"/>
                </a:lnTo>
                <a:lnTo>
                  <a:pt x="135822" y="1646188"/>
                </a:lnTo>
                <a:lnTo>
                  <a:pt x="130617" y="1643937"/>
                </a:lnTo>
                <a:cubicBezTo>
                  <a:pt x="128667" y="1642750"/>
                  <a:pt x="128830" y="1642085"/>
                  <a:pt x="132349" y="1642341"/>
                </a:cubicBezTo>
                <a:close/>
                <a:moveTo>
                  <a:pt x="137413" y="1640731"/>
                </a:moveTo>
                <a:cubicBezTo>
                  <a:pt x="142779" y="1640117"/>
                  <a:pt x="151821" y="1641730"/>
                  <a:pt x="162323" y="1644301"/>
                </a:cubicBezTo>
                <a:lnTo>
                  <a:pt x="171896" y="1646952"/>
                </a:lnTo>
                <a:lnTo>
                  <a:pt x="136792" y="1642859"/>
                </a:lnTo>
                <a:close/>
                <a:moveTo>
                  <a:pt x="428000" y="1626148"/>
                </a:moveTo>
                <a:lnTo>
                  <a:pt x="459054" y="1630400"/>
                </a:lnTo>
                <a:cubicBezTo>
                  <a:pt x="550805" y="1643492"/>
                  <a:pt x="564736" y="1649651"/>
                  <a:pt x="669153" y="1681309"/>
                </a:cubicBezTo>
                <a:lnTo>
                  <a:pt x="677508" y="1683988"/>
                </a:lnTo>
                <a:lnTo>
                  <a:pt x="677484" y="1683990"/>
                </a:lnTo>
                <a:cubicBezTo>
                  <a:pt x="658980" y="1681869"/>
                  <a:pt x="640213" y="1671597"/>
                  <a:pt x="621656" y="1667846"/>
                </a:cubicBezTo>
                <a:close/>
                <a:moveTo>
                  <a:pt x="256538" y="1582476"/>
                </a:moveTo>
                <a:lnTo>
                  <a:pt x="404895" y="1621174"/>
                </a:lnTo>
                <a:lnTo>
                  <a:pt x="428000" y="1626148"/>
                </a:lnTo>
                <a:lnTo>
                  <a:pt x="405915" y="1623126"/>
                </a:lnTo>
                <a:lnTo>
                  <a:pt x="387104" y="1620646"/>
                </a:lnTo>
                <a:lnTo>
                  <a:pt x="344400" y="1609659"/>
                </a:lnTo>
                <a:cubicBezTo>
                  <a:pt x="305323" y="1599269"/>
                  <a:pt x="275112" y="1590619"/>
                  <a:pt x="262670" y="1585847"/>
                </a:cubicBezTo>
                <a:close/>
                <a:moveTo>
                  <a:pt x="586953" y="1571983"/>
                </a:moveTo>
                <a:lnTo>
                  <a:pt x="619990" y="1579595"/>
                </a:lnTo>
                <a:cubicBezTo>
                  <a:pt x="658822" y="1589526"/>
                  <a:pt x="706141" y="1603800"/>
                  <a:pt x="681946" y="1598909"/>
                </a:cubicBezTo>
                <a:lnTo>
                  <a:pt x="649662" y="1590998"/>
                </a:lnTo>
                <a:close/>
                <a:moveTo>
                  <a:pt x="586947" y="1571981"/>
                </a:moveTo>
                <a:lnTo>
                  <a:pt x="586953" y="1571983"/>
                </a:lnTo>
                <a:lnTo>
                  <a:pt x="586950" y="1571983"/>
                </a:lnTo>
                <a:close/>
                <a:moveTo>
                  <a:pt x="281384" y="1566254"/>
                </a:moveTo>
                <a:cubicBezTo>
                  <a:pt x="289117" y="1566842"/>
                  <a:pt x="298122" y="1569222"/>
                  <a:pt x="307719" y="1572493"/>
                </a:cubicBezTo>
                <a:lnTo>
                  <a:pt x="331918" y="1582005"/>
                </a:lnTo>
                <a:lnTo>
                  <a:pt x="326287" y="1581104"/>
                </a:lnTo>
                <a:cubicBezTo>
                  <a:pt x="314966" y="1579782"/>
                  <a:pt x="298079" y="1577325"/>
                  <a:pt x="279802" y="1574585"/>
                </a:cubicBezTo>
                <a:lnTo>
                  <a:pt x="262073" y="1571928"/>
                </a:lnTo>
                <a:lnTo>
                  <a:pt x="262686" y="1570776"/>
                </a:lnTo>
                <a:cubicBezTo>
                  <a:pt x="267191" y="1566873"/>
                  <a:pt x="273651" y="1565667"/>
                  <a:pt x="281384" y="1566254"/>
                </a:cubicBezTo>
                <a:close/>
                <a:moveTo>
                  <a:pt x="184485" y="1561439"/>
                </a:moveTo>
                <a:cubicBezTo>
                  <a:pt x="190497" y="1561557"/>
                  <a:pt x="205973" y="1563603"/>
                  <a:pt x="224970" y="1566366"/>
                </a:cubicBezTo>
                <a:lnTo>
                  <a:pt x="262073" y="1571928"/>
                </a:lnTo>
                <a:lnTo>
                  <a:pt x="256482" y="1582446"/>
                </a:lnTo>
                <a:lnTo>
                  <a:pt x="256538" y="1582476"/>
                </a:lnTo>
                <a:lnTo>
                  <a:pt x="190428" y="1565232"/>
                </a:lnTo>
                <a:cubicBezTo>
                  <a:pt x="184960" y="1563627"/>
                  <a:pt x="182273" y="1562587"/>
                  <a:pt x="181848" y="1562008"/>
                </a:cubicBezTo>
                <a:cubicBezTo>
                  <a:pt x="181529" y="1561574"/>
                  <a:pt x="182481" y="1561400"/>
                  <a:pt x="184485" y="1561439"/>
                </a:cubicBezTo>
                <a:close/>
                <a:moveTo>
                  <a:pt x="655268" y="1548630"/>
                </a:moveTo>
                <a:lnTo>
                  <a:pt x="664053" y="1552778"/>
                </a:lnTo>
                <a:cubicBezTo>
                  <a:pt x="668658" y="1555256"/>
                  <a:pt x="674688" y="1558703"/>
                  <a:pt x="682025" y="1563037"/>
                </a:cubicBezTo>
                <a:lnTo>
                  <a:pt x="702569" y="1575439"/>
                </a:lnTo>
                <a:lnTo>
                  <a:pt x="741790" y="1587141"/>
                </a:lnTo>
                <a:cubicBezTo>
                  <a:pt x="759602" y="1592406"/>
                  <a:pt x="776137" y="1597207"/>
                  <a:pt x="789083" y="1600754"/>
                </a:cubicBezTo>
                <a:lnTo>
                  <a:pt x="799547" y="1603478"/>
                </a:lnTo>
                <a:lnTo>
                  <a:pt x="787559" y="1595002"/>
                </a:lnTo>
                <a:lnTo>
                  <a:pt x="782919" y="1590944"/>
                </a:lnTo>
                <a:lnTo>
                  <a:pt x="755502" y="1579010"/>
                </a:lnTo>
                <a:close/>
                <a:moveTo>
                  <a:pt x="566814" y="1535574"/>
                </a:moveTo>
                <a:lnTo>
                  <a:pt x="573495" y="1537371"/>
                </a:lnTo>
                <a:cubicBezTo>
                  <a:pt x="607219" y="1546688"/>
                  <a:pt x="646025" y="1557814"/>
                  <a:pt x="658798" y="1562144"/>
                </a:cubicBezTo>
                <a:lnTo>
                  <a:pt x="660643" y="1562950"/>
                </a:lnTo>
                <a:lnTo>
                  <a:pt x="652785" y="1560611"/>
                </a:lnTo>
                <a:cubicBezTo>
                  <a:pt x="642352" y="1557534"/>
                  <a:pt x="633063" y="1554838"/>
                  <a:pt x="625603" y="1552755"/>
                </a:cubicBezTo>
                <a:close/>
                <a:moveTo>
                  <a:pt x="261720" y="1490138"/>
                </a:moveTo>
                <a:lnTo>
                  <a:pt x="290682" y="1495543"/>
                </a:lnTo>
                <a:lnTo>
                  <a:pt x="293798" y="1496333"/>
                </a:lnTo>
                <a:lnTo>
                  <a:pt x="351674" y="1512839"/>
                </a:lnTo>
                <a:lnTo>
                  <a:pt x="421359" y="1527024"/>
                </a:lnTo>
                <a:lnTo>
                  <a:pt x="430584" y="1529163"/>
                </a:lnTo>
                <a:cubicBezTo>
                  <a:pt x="458306" y="1535613"/>
                  <a:pt x="485211" y="1542060"/>
                  <a:pt x="510512" y="1548807"/>
                </a:cubicBezTo>
                <a:lnTo>
                  <a:pt x="586947" y="1571981"/>
                </a:lnTo>
                <a:lnTo>
                  <a:pt x="534389" y="1562406"/>
                </a:lnTo>
                <a:lnTo>
                  <a:pt x="512723" y="1556980"/>
                </a:lnTo>
                <a:cubicBezTo>
                  <a:pt x="480621" y="1550149"/>
                  <a:pt x="448180" y="1544999"/>
                  <a:pt x="415767" y="1539719"/>
                </a:cubicBezTo>
                <a:lnTo>
                  <a:pt x="378143" y="1532707"/>
                </a:lnTo>
                <a:lnTo>
                  <a:pt x="299642" y="1511976"/>
                </a:lnTo>
                <a:lnTo>
                  <a:pt x="226438" y="1495680"/>
                </a:lnTo>
                <a:lnTo>
                  <a:pt x="232161" y="1492545"/>
                </a:lnTo>
                <a:cubicBezTo>
                  <a:pt x="241912" y="1489907"/>
                  <a:pt x="251782" y="1489355"/>
                  <a:pt x="261720" y="1490138"/>
                </a:cubicBezTo>
                <a:close/>
                <a:moveTo>
                  <a:pt x="685118" y="1451778"/>
                </a:moveTo>
                <a:lnTo>
                  <a:pt x="737009" y="1476977"/>
                </a:lnTo>
                <a:lnTo>
                  <a:pt x="725598" y="1468612"/>
                </a:lnTo>
                <a:cubicBezTo>
                  <a:pt x="716167" y="1463469"/>
                  <a:pt x="704849" y="1458552"/>
                  <a:pt x="692340" y="1453895"/>
                </a:cubicBezTo>
                <a:close/>
                <a:moveTo>
                  <a:pt x="217998" y="1450080"/>
                </a:moveTo>
                <a:cubicBezTo>
                  <a:pt x="232719" y="1447749"/>
                  <a:pt x="251125" y="1454881"/>
                  <a:pt x="266392" y="1456971"/>
                </a:cubicBezTo>
                <a:lnTo>
                  <a:pt x="306374" y="1464171"/>
                </a:lnTo>
                <a:lnTo>
                  <a:pt x="310596" y="1465472"/>
                </a:lnTo>
                <a:cubicBezTo>
                  <a:pt x="358474" y="1477793"/>
                  <a:pt x="406714" y="1489042"/>
                  <a:pt x="454170" y="1502652"/>
                </a:cubicBezTo>
                <a:lnTo>
                  <a:pt x="566814" y="1535574"/>
                </a:lnTo>
                <a:lnTo>
                  <a:pt x="530609" y="1525828"/>
                </a:lnTo>
                <a:cubicBezTo>
                  <a:pt x="478028" y="1512327"/>
                  <a:pt x="424981" y="1500616"/>
                  <a:pt x="371770" y="1489860"/>
                </a:cubicBezTo>
                <a:lnTo>
                  <a:pt x="360183" y="1487893"/>
                </a:lnTo>
                <a:lnTo>
                  <a:pt x="320253" y="1478719"/>
                </a:lnTo>
                <a:lnTo>
                  <a:pt x="263680" y="1471506"/>
                </a:lnTo>
                <a:lnTo>
                  <a:pt x="252258" y="1469566"/>
                </a:lnTo>
                <a:cubicBezTo>
                  <a:pt x="248225" y="1468751"/>
                  <a:pt x="242472" y="1468186"/>
                  <a:pt x="236303" y="1467626"/>
                </a:cubicBezTo>
                <a:lnTo>
                  <a:pt x="220131" y="1465954"/>
                </a:lnTo>
                <a:lnTo>
                  <a:pt x="217424" y="1465608"/>
                </a:lnTo>
                <a:lnTo>
                  <a:pt x="204729" y="1462366"/>
                </a:lnTo>
                <a:cubicBezTo>
                  <a:pt x="202112" y="1460846"/>
                  <a:pt x="201688" y="1458840"/>
                  <a:pt x="204759" y="1456103"/>
                </a:cubicBezTo>
                <a:cubicBezTo>
                  <a:pt x="208594" y="1452686"/>
                  <a:pt x="213092" y="1450857"/>
                  <a:pt x="217998" y="1450080"/>
                </a:cubicBezTo>
                <a:close/>
                <a:moveTo>
                  <a:pt x="640935" y="1438829"/>
                </a:moveTo>
                <a:lnTo>
                  <a:pt x="652734" y="1445864"/>
                </a:lnTo>
                <a:lnTo>
                  <a:pt x="705271" y="1477580"/>
                </a:lnTo>
                <a:lnTo>
                  <a:pt x="710086" y="1479068"/>
                </a:lnTo>
                <a:cubicBezTo>
                  <a:pt x="717151" y="1481437"/>
                  <a:pt x="724716" y="1484029"/>
                  <a:pt x="731312" y="1486039"/>
                </a:cubicBezTo>
                <a:lnTo>
                  <a:pt x="739684" y="1487930"/>
                </a:lnTo>
                <a:lnTo>
                  <a:pt x="690637" y="1460359"/>
                </a:lnTo>
                <a:lnTo>
                  <a:pt x="656613" y="1443424"/>
                </a:lnTo>
                <a:close/>
                <a:moveTo>
                  <a:pt x="239016" y="1421322"/>
                </a:moveTo>
                <a:lnTo>
                  <a:pt x="244337" y="1422140"/>
                </a:lnTo>
                <a:cubicBezTo>
                  <a:pt x="252480" y="1423525"/>
                  <a:pt x="262121" y="1425283"/>
                  <a:pt x="273517" y="1427490"/>
                </a:cubicBezTo>
                <a:lnTo>
                  <a:pt x="300993" y="1433055"/>
                </a:lnTo>
                <a:lnTo>
                  <a:pt x="300477" y="1432970"/>
                </a:lnTo>
                <a:lnTo>
                  <a:pt x="294662" y="1431781"/>
                </a:lnTo>
                <a:close/>
                <a:moveTo>
                  <a:pt x="233921" y="1420539"/>
                </a:moveTo>
                <a:lnTo>
                  <a:pt x="237543" y="1421045"/>
                </a:lnTo>
                <a:lnTo>
                  <a:pt x="239016" y="1421322"/>
                </a:lnTo>
                <a:close/>
                <a:moveTo>
                  <a:pt x="196330" y="1419406"/>
                </a:moveTo>
                <a:lnTo>
                  <a:pt x="203786" y="1420419"/>
                </a:lnTo>
                <a:lnTo>
                  <a:pt x="204985" y="1421806"/>
                </a:lnTo>
                <a:cubicBezTo>
                  <a:pt x="207888" y="1423658"/>
                  <a:pt x="210440" y="1424438"/>
                  <a:pt x="196408" y="1419434"/>
                </a:cubicBezTo>
                <a:close/>
                <a:moveTo>
                  <a:pt x="220562" y="1418673"/>
                </a:moveTo>
                <a:lnTo>
                  <a:pt x="224157" y="1419039"/>
                </a:lnTo>
                <a:lnTo>
                  <a:pt x="233921" y="1420539"/>
                </a:lnTo>
                <a:close/>
                <a:moveTo>
                  <a:pt x="209903" y="1417928"/>
                </a:moveTo>
                <a:lnTo>
                  <a:pt x="300477" y="1432970"/>
                </a:lnTo>
                <a:lnTo>
                  <a:pt x="314681" y="1435873"/>
                </a:lnTo>
                <a:lnTo>
                  <a:pt x="449311" y="1467257"/>
                </a:lnTo>
                <a:lnTo>
                  <a:pt x="504804" y="1482789"/>
                </a:lnTo>
                <a:lnTo>
                  <a:pt x="267932" y="1430241"/>
                </a:lnTo>
                <a:cubicBezTo>
                  <a:pt x="259825" y="1428667"/>
                  <a:pt x="247676" y="1426608"/>
                  <a:pt x="234493" y="1424593"/>
                </a:cubicBezTo>
                <a:lnTo>
                  <a:pt x="203786" y="1420419"/>
                </a:lnTo>
                <a:lnTo>
                  <a:pt x="202396" y="1418812"/>
                </a:lnTo>
                <a:close/>
                <a:moveTo>
                  <a:pt x="178524" y="1413131"/>
                </a:moveTo>
                <a:lnTo>
                  <a:pt x="187350" y="1414033"/>
                </a:lnTo>
                <a:lnTo>
                  <a:pt x="220562" y="1418673"/>
                </a:lnTo>
                <a:lnTo>
                  <a:pt x="211456" y="1417745"/>
                </a:lnTo>
                <a:lnTo>
                  <a:pt x="209903" y="1417928"/>
                </a:lnTo>
                <a:lnTo>
                  <a:pt x="193704" y="1415238"/>
                </a:lnTo>
                <a:lnTo>
                  <a:pt x="178761" y="1413213"/>
                </a:lnTo>
                <a:close/>
                <a:moveTo>
                  <a:pt x="660949" y="1412970"/>
                </a:moveTo>
                <a:lnTo>
                  <a:pt x="692280" y="1431068"/>
                </a:lnTo>
                <a:lnTo>
                  <a:pt x="692895" y="1431157"/>
                </a:lnTo>
                <a:lnTo>
                  <a:pt x="694754" y="1432185"/>
                </a:lnTo>
                <a:lnTo>
                  <a:pt x="728997" y="1441738"/>
                </a:lnTo>
                <a:lnTo>
                  <a:pt x="705453" y="1425994"/>
                </a:lnTo>
                <a:lnTo>
                  <a:pt x="705319" y="1425937"/>
                </a:lnTo>
                <a:close/>
                <a:moveTo>
                  <a:pt x="119578" y="1407797"/>
                </a:moveTo>
                <a:lnTo>
                  <a:pt x="146273" y="1409838"/>
                </a:lnTo>
                <a:lnTo>
                  <a:pt x="177019" y="1412978"/>
                </a:lnTo>
                <a:lnTo>
                  <a:pt x="178761" y="1413213"/>
                </a:lnTo>
                <a:lnTo>
                  <a:pt x="182521" y="1414522"/>
                </a:lnTo>
                <a:lnTo>
                  <a:pt x="196330" y="1419406"/>
                </a:lnTo>
                <a:lnTo>
                  <a:pt x="194853" y="1419205"/>
                </a:lnTo>
                <a:lnTo>
                  <a:pt x="170192" y="1417463"/>
                </a:lnTo>
                <a:lnTo>
                  <a:pt x="121688" y="1408408"/>
                </a:lnTo>
                <a:close/>
                <a:moveTo>
                  <a:pt x="142542" y="1400715"/>
                </a:moveTo>
                <a:lnTo>
                  <a:pt x="160893" y="1406998"/>
                </a:lnTo>
                <a:lnTo>
                  <a:pt x="178524" y="1413131"/>
                </a:lnTo>
                <a:lnTo>
                  <a:pt x="177019" y="1412978"/>
                </a:lnTo>
                <a:lnTo>
                  <a:pt x="169085" y="1411902"/>
                </a:lnTo>
                <a:cubicBezTo>
                  <a:pt x="144813" y="1408861"/>
                  <a:pt x="115815" y="1405762"/>
                  <a:pt x="117044" y="1407063"/>
                </a:cubicBezTo>
                <a:lnTo>
                  <a:pt x="119578" y="1407797"/>
                </a:lnTo>
                <a:lnTo>
                  <a:pt x="116507" y="1407561"/>
                </a:lnTo>
                <a:cubicBezTo>
                  <a:pt x="100919" y="1406482"/>
                  <a:pt x="94333" y="1406078"/>
                  <a:pt x="99671" y="1405146"/>
                </a:cubicBezTo>
                <a:cubicBezTo>
                  <a:pt x="102340" y="1404680"/>
                  <a:pt x="107989" y="1404082"/>
                  <a:pt x="116986" y="1403202"/>
                </a:cubicBezTo>
                <a:close/>
                <a:moveTo>
                  <a:pt x="744974" y="1392489"/>
                </a:moveTo>
                <a:lnTo>
                  <a:pt x="758372" y="1401634"/>
                </a:lnTo>
                <a:lnTo>
                  <a:pt x="760318" y="1402287"/>
                </a:lnTo>
                <a:cubicBezTo>
                  <a:pt x="768981" y="1404433"/>
                  <a:pt x="795655" y="1406186"/>
                  <a:pt x="787048" y="1403827"/>
                </a:cubicBezTo>
                <a:close/>
                <a:moveTo>
                  <a:pt x="226662" y="1378677"/>
                </a:moveTo>
                <a:cubicBezTo>
                  <a:pt x="233801" y="1379111"/>
                  <a:pt x="261967" y="1383154"/>
                  <a:pt x="273222" y="1384955"/>
                </a:cubicBezTo>
                <a:lnTo>
                  <a:pt x="342257" y="1396977"/>
                </a:lnTo>
                <a:lnTo>
                  <a:pt x="347449" y="1399958"/>
                </a:lnTo>
                <a:cubicBezTo>
                  <a:pt x="371379" y="1407989"/>
                  <a:pt x="397249" y="1408595"/>
                  <a:pt x="421677" y="1414961"/>
                </a:cubicBezTo>
                <a:cubicBezTo>
                  <a:pt x="486891" y="1431957"/>
                  <a:pt x="539951" y="1448372"/>
                  <a:pt x="581224" y="1462159"/>
                </a:cubicBezTo>
                <a:lnTo>
                  <a:pt x="605182" y="1470482"/>
                </a:lnTo>
                <a:lnTo>
                  <a:pt x="595137" y="1468201"/>
                </a:lnTo>
                <a:lnTo>
                  <a:pt x="586115" y="1465595"/>
                </a:lnTo>
                <a:cubicBezTo>
                  <a:pt x="548544" y="1454644"/>
                  <a:pt x="525090" y="1447596"/>
                  <a:pt x="510962" y="1443200"/>
                </a:cubicBezTo>
                <a:lnTo>
                  <a:pt x="504913" y="1441252"/>
                </a:lnTo>
                <a:lnTo>
                  <a:pt x="506097" y="1441371"/>
                </a:lnTo>
                <a:cubicBezTo>
                  <a:pt x="509443" y="1440796"/>
                  <a:pt x="481157" y="1433290"/>
                  <a:pt x="496164" y="1438437"/>
                </a:cubicBezTo>
                <a:lnTo>
                  <a:pt x="504913" y="1441252"/>
                </a:lnTo>
                <a:lnTo>
                  <a:pt x="499694" y="1440729"/>
                </a:lnTo>
                <a:cubicBezTo>
                  <a:pt x="480698" y="1437748"/>
                  <a:pt x="415087" y="1423921"/>
                  <a:pt x="227936" y="1379664"/>
                </a:cubicBezTo>
                <a:cubicBezTo>
                  <a:pt x="224238" y="1378789"/>
                  <a:pt x="224282" y="1378533"/>
                  <a:pt x="226662" y="1378677"/>
                </a:cubicBezTo>
                <a:close/>
                <a:moveTo>
                  <a:pt x="691484" y="1378468"/>
                </a:moveTo>
                <a:lnTo>
                  <a:pt x="694270" y="1380582"/>
                </a:lnTo>
                <a:lnTo>
                  <a:pt x="702437" y="1382861"/>
                </a:lnTo>
                <a:lnTo>
                  <a:pt x="706600" y="1384259"/>
                </a:lnTo>
                <a:lnTo>
                  <a:pt x="701425" y="1380995"/>
                </a:lnTo>
                <a:close/>
                <a:moveTo>
                  <a:pt x="534557" y="1376030"/>
                </a:moveTo>
                <a:lnTo>
                  <a:pt x="537439" y="1377661"/>
                </a:lnTo>
                <a:lnTo>
                  <a:pt x="574401" y="1399324"/>
                </a:lnTo>
                <a:lnTo>
                  <a:pt x="588413" y="1402097"/>
                </a:lnTo>
                <a:cubicBezTo>
                  <a:pt x="604937" y="1406299"/>
                  <a:pt x="621319" y="1411209"/>
                  <a:pt x="637678" y="1416263"/>
                </a:cubicBezTo>
                <a:lnTo>
                  <a:pt x="647500" y="1419003"/>
                </a:lnTo>
                <a:lnTo>
                  <a:pt x="607365" y="1397309"/>
                </a:lnTo>
                <a:close/>
                <a:moveTo>
                  <a:pt x="516613" y="1374100"/>
                </a:moveTo>
                <a:cubicBezTo>
                  <a:pt x="511100" y="1371809"/>
                  <a:pt x="515959" y="1374225"/>
                  <a:pt x="534686" y="1382737"/>
                </a:cubicBezTo>
                <a:lnTo>
                  <a:pt x="563794" y="1397225"/>
                </a:lnTo>
                <a:lnTo>
                  <a:pt x="572059" y="1398860"/>
                </a:lnTo>
                <a:lnTo>
                  <a:pt x="560771" y="1393697"/>
                </a:lnTo>
                <a:cubicBezTo>
                  <a:pt x="538010" y="1383386"/>
                  <a:pt x="522126" y="1376390"/>
                  <a:pt x="516613" y="1374100"/>
                </a:cubicBezTo>
                <a:close/>
                <a:moveTo>
                  <a:pt x="364098" y="1366801"/>
                </a:moveTo>
                <a:cubicBezTo>
                  <a:pt x="370030" y="1367505"/>
                  <a:pt x="387219" y="1371645"/>
                  <a:pt x="402103" y="1375338"/>
                </a:cubicBezTo>
                <a:lnTo>
                  <a:pt x="403182" y="1375608"/>
                </a:lnTo>
                <a:lnTo>
                  <a:pt x="393842" y="1375816"/>
                </a:lnTo>
                <a:cubicBezTo>
                  <a:pt x="391948" y="1376236"/>
                  <a:pt x="391752" y="1377071"/>
                  <a:pt x="394275" y="1378520"/>
                </a:cubicBezTo>
                <a:cubicBezTo>
                  <a:pt x="414007" y="1389849"/>
                  <a:pt x="438640" y="1388854"/>
                  <a:pt x="460329" y="1395733"/>
                </a:cubicBezTo>
                <a:lnTo>
                  <a:pt x="480528" y="1403584"/>
                </a:lnTo>
                <a:lnTo>
                  <a:pt x="461736" y="1399580"/>
                </a:lnTo>
                <a:cubicBezTo>
                  <a:pt x="451204" y="1397200"/>
                  <a:pt x="439542" y="1394471"/>
                  <a:pt x="427426" y="1391620"/>
                </a:cubicBezTo>
                <a:lnTo>
                  <a:pt x="414610" y="1388667"/>
                </a:lnTo>
                <a:lnTo>
                  <a:pt x="365334" y="1368806"/>
                </a:lnTo>
                <a:cubicBezTo>
                  <a:pt x="360978" y="1366956"/>
                  <a:pt x="361131" y="1366448"/>
                  <a:pt x="364098" y="1366801"/>
                </a:cubicBezTo>
                <a:close/>
                <a:moveTo>
                  <a:pt x="300079" y="1366058"/>
                </a:moveTo>
                <a:cubicBezTo>
                  <a:pt x="308624" y="1365589"/>
                  <a:pt x="329381" y="1369384"/>
                  <a:pt x="354665" y="1374858"/>
                </a:cubicBezTo>
                <a:lnTo>
                  <a:pt x="414610" y="1388667"/>
                </a:lnTo>
                <a:lnTo>
                  <a:pt x="461318" y="1407494"/>
                </a:lnTo>
                <a:cubicBezTo>
                  <a:pt x="493661" y="1419504"/>
                  <a:pt x="526410" y="1430318"/>
                  <a:pt x="559747" y="1439006"/>
                </a:cubicBezTo>
                <a:lnTo>
                  <a:pt x="609722" y="1452030"/>
                </a:lnTo>
                <a:lnTo>
                  <a:pt x="608488" y="1451145"/>
                </a:lnTo>
                <a:lnTo>
                  <a:pt x="613348" y="1452975"/>
                </a:lnTo>
                <a:lnTo>
                  <a:pt x="618457" y="1454306"/>
                </a:lnTo>
                <a:lnTo>
                  <a:pt x="614705" y="1453486"/>
                </a:lnTo>
                <a:lnTo>
                  <a:pt x="615182" y="1453666"/>
                </a:lnTo>
                <a:lnTo>
                  <a:pt x="625707" y="1459112"/>
                </a:lnTo>
                <a:lnTo>
                  <a:pt x="628821" y="1461502"/>
                </a:lnTo>
                <a:lnTo>
                  <a:pt x="647166" y="1476312"/>
                </a:lnTo>
                <a:lnTo>
                  <a:pt x="619352" y="1458937"/>
                </a:lnTo>
                <a:lnTo>
                  <a:pt x="610456" y="1452557"/>
                </a:lnTo>
                <a:lnTo>
                  <a:pt x="411292" y="1408999"/>
                </a:lnTo>
                <a:lnTo>
                  <a:pt x="342257" y="1396977"/>
                </a:lnTo>
                <a:lnTo>
                  <a:pt x="305914" y="1376111"/>
                </a:lnTo>
                <a:cubicBezTo>
                  <a:pt x="299204" y="1372259"/>
                  <a:pt x="296087" y="1369646"/>
                  <a:pt x="295888" y="1368046"/>
                </a:cubicBezTo>
                <a:cubicBezTo>
                  <a:pt x="295738" y="1366845"/>
                  <a:pt x="297230" y="1366215"/>
                  <a:pt x="300079" y="1366058"/>
                </a:cubicBezTo>
                <a:close/>
                <a:moveTo>
                  <a:pt x="606072" y="1320854"/>
                </a:moveTo>
                <a:lnTo>
                  <a:pt x="622525" y="1331231"/>
                </a:lnTo>
                <a:lnTo>
                  <a:pt x="633686" y="1333676"/>
                </a:lnTo>
                <a:lnTo>
                  <a:pt x="623090" y="1325321"/>
                </a:lnTo>
                <a:lnTo>
                  <a:pt x="606770" y="1321033"/>
                </a:lnTo>
                <a:close/>
                <a:moveTo>
                  <a:pt x="595530" y="1314205"/>
                </a:moveTo>
                <a:lnTo>
                  <a:pt x="597191" y="1315253"/>
                </a:lnTo>
                <a:lnTo>
                  <a:pt x="615407" y="1319378"/>
                </a:lnTo>
                <a:lnTo>
                  <a:pt x="615613" y="1319425"/>
                </a:lnTo>
                <a:lnTo>
                  <a:pt x="614938" y="1318893"/>
                </a:lnTo>
                <a:lnTo>
                  <a:pt x="613519" y="1317671"/>
                </a:lnTo>
                <a:close/>
                <a:moveTo>
                  <a:pt x="622827" y="1312437"/>
                </a:moveTo>
                <a:lnTo>
                  <a:pt x="628292" y="1315668"/>
                </a:lnTo>
                <a:lnTo>
                  <a:pt x="636152" y="1320655"/>
                </a:lnTo>
                <a:lnTo>
                  <a:pt x="652056" y="1326323"/>
                </a:lnTo>
                <a:cubicBezTo>
                  <a:pt x="656521" y="1327892"/>
                  <a:pt x="656432" y="1328221"/>
                  <a:pt x="653496" y="1327769"/>
                </a:cubicBezTo>
                <a:lnTo>
                  <a:pt x="644393" y="1325885"/>
                </a:lnTo>
                <a:lnTo>
                  <a:pt x="646107" y="1326973"/>
                </a:lnTo>
                <a:lnTo>
                  <a:pt x="667758" y="1333561"/>
                </a:lnTo>
                <a:lnTo>
                  <a:pt x="685984" y="1341920"/>
                </a:lnTo>
                <a:lnTo>
                  <a:pt x="683607" y="1341340"/>
                </a:lnTo>
                <a:lnTo>
                  <a:pt x="658051" y="1334552"/>
                </a:lnTo>
                <a:lnTo>
                  <a:pt x="664437" y="1338604"/>
                </a:lnTo>
                <a:lnTo>
                  <a:pt x="669709" y="1342074"/>
                </a:lnTo>
                <a:lnTo>
                  <a:pt x="680759" y="1345607"/>
                </a:lnTo>
                <a:cubicBezTo>
                  <a:pt x="699689" y="1351945"/>
                  <a:pt x="722852" y="1360066"/>
                  <a:pt x="712149" y="1353921"/>
                </a:cubicBezTo>
                <a:lnTo>
                  <a:pt x="685984" y="1341920"/>
                </a:lnTo>
                <a:lnTo>
                  <a:pt x="712580" y="1348414"/>
                </a:lnTo>
                <a:cubicBezTo>
                  <a:pt x="718023" y="1349469"/>
                  <a:pt x="718198" y="1348901"/>
                  <a:pt x="709938" y="1345748"/>
                </a:cubicBezTo>
                <a:cubicBezTo>
                  <a:pt x="689382" y="1337903"/>
                  <a:pt x="670433" y="1330558"/>
                  <a:pt x="652572" y="1323687"/>
                </a:cubicBezTo>
                <a:close/>
                <a:moveTo>
                  <a:pt x="717529" y="1297522"/>
                </a:moveTo>
                <a:lnTo>
                  <a:pt x="725210" y="1302703"/>
                </a:lnTo>
                <a:lnTo>
                  <a:pt x="729269" y="1303615"/>
                </a:lnTo>
                <a:lnTo>
                  <a:pt x="722472" y="1299084"/>
                </a:lnTo>
                <a:close/>
                <a:moveTo>
                  <a:pt x="552362" y="1288468"/>
                </a:moveTo>
                <a:lnTo>
                  <a:pt x="561375" y="1293792"/>
                </a:lnTo>
                <a:lnTo>
                  <a:pt x="566814" y="1295695"/>
                </a:lnTo>
                <a:lnTo>
                  <a:pt x="603438" y="1308993"/>
                </a:lnTo>
                <a:lnTo>
                  <a:pt x="596023" y="1302610"/>
                </a:lnTo>
                <a:close/>
                <a:moveTo>
                  <a:pt x="684089" y="1274963"/>
                </a:moveTo>
                <a:lnTo>
                  <a:pt x="703415" y="1288001"/>
                </a:lnTo>
                <a:lnTo>
                  <a:pt x="704647" y="1288299"/>
                </a:lnTo>
                <a:lnTo>
                  <a:pt x="708942" y="1289876"/>
                </a:lnTo>
                <a:lnTo>
                  <a:pt x="701794" y="1284999"/>
                </a:lnTo>
                <a:cubicBezTo>
                  <a:pt x="694413" y="1279681"/>
                  <a:pt x="697363" y="1280858"/>
                  <a:pt x="707935" y="1286737"/>
                </a:cubicBezTo>
                <a:lnTo>
                  <a:pt x="721530" y="1294499"/>
                </a:lnTo>
                <a:lnTo>
                  <a:pt x="741958" y="1302002"/>
                </a:lnTo>
                <a:cubicBezTo>
                  <a:pt x="746891" y="1304834"/>
                  <a:pt x="746607" y="1305526"/>
                  <a:pt x="743062" y="1304883"/>
                </a:cubicBezTo>
                <a:lnTo>
                  <a:pt x="736277" y="1302999"/>
                </a:lnTo>
                <a:lnTo>
                  <a:pt x="740736" y="1305595"/>
                </a:lnTo>
                <a:lnTo>
                  <a:pt x="760516" y="1305753"/>
                </a:lnTo>
                <a:cubicBezTo>
                  <a:pt x="768221" y="1303668"/>
                  <a:pt x="747255" y="1296540"/>
                  <a:pt x="739747" y="1293828"/>
                </a:cubicBezTo>
                <a:cubicBezTo>
                  <a:pt x="716339" y="1285376"/>
                  <a:pt x="701187" y="1280104"/>
                  <a:pt x="690850" y="1276779"/>
                </a:cubicBezTo>
                <a:close/>
                <a:moveTo>
                  <a:pt x="585971" y="1254934"/>
                </a:moveTo>
                <a:lnTo>
                  <a:pt x="589082" y="1255649"/>
                </a:lnTo>
                <a:lnTo>
                  <a:pt x="609754" y="1259917"/>
                </a:lnTo>
                <a:lnTo>
                  <a:pt x="626305" y="1263963"/>
                </a:lnTo>
                <a:lnTo>
                  <a:pt x="639296" y="1270947"/>
                </a:lnTo>
                <a:lnTo>
                  <a:pt x="607596" y="1261425"/>
                </a:lnTo>
                <a:close/>
                <a:moveTo>
                  <a:pt x="478772" y="1245810"/>
                </a:moveTo>
                <a:lnTo>
                  <a:pt x="515721" y="1266907"/>
                </a:lnTo>
                <a:lnTo>
                  <a:pt x="550428" y="1274877"/>
                </a:lnTo>
                <a:cubicBezTo>
                  <a:pt x="572576" y="1280095"/>
                  <a:pt x="593767" y="1290784"/>
                  <a:pt x="616483" y="1292092"/>
                </a:cubicBezTo>
                <a:cubicBezTo>
                  <a:pt x="671670" y="1295269"/>
                  <a:pt x="685868" y="1298255"/>
                  <a:pt x="537834" y="1260743"/>
                </a:cubicBezTo>
                <a:close/>
                <a:moveTo>
                  <a:pt x="546382" y="1242036"/>
                </a:moveTo>
                <a:lnTo>
                  <a:pt x="554227" y="1243225"/>
                </a:lnTo>
                <a:cubicBezTo>
                  <a:pt x="584141" y="1247033"/>
                  <a:pt x="590217" y="1245468"/>
                  <a:pt x="616953" y="1258936"/>
                </a:cubicBezTo>
                <a:lnTo>
                  <a:pt x="624011" y="1262730"/>
                </a:lnTo>
                <a:lnTo>
                  <a:pt x="622128" y="1262366"/>
                </a:lnTo>
                <a:cubicBezTo>
                  <a:pt x="619611" y="1261879"/>
                  <a:pt x="616127" y="1261199"/>
                  <a:pt x="612257" y="1260434"/>
                </a:cubicBezTo>
                <a:lnTo>
                  <a:pt x="609754" y="1259917"/>
                </a:lnTo>
                <a:lnTo>
                  <a:pt x="607638" y="1259400"/>
                </a:lnTo>
                <a:close/>
                <a:moveTo>
                  <a:pt x="477047" y="1229919"/>
                </a:moveTo>
                <a:lnTo>
                  <a:pt x="501853" y="1234108"/>
                </a:lnTo>
                <a:lnTo>
                  <a:pt x="526626" y="1239043"/>
                </a:lnTo>
                <a:lnTo>
                  <a:pt x="530214" y="1239587"/>
                </a:lnTo>
                <a:lnTo>
                  <a:pt x="545086" y="1243092"/>
                </a:lnTo>
                <a:cubicBezTo>
                  <a:pt x="552092" y="1244935"/>
                  <a:pt x="559966" y="1247177"/>
                  <a:pt x="569965" y="1250131"/>
                </a:cubicBezTo>
                <a:lnTo>
                  <a:pt x="585971" y="1254934"/>
                </a:lnTo>
                <a:close/>
                <a:moveTo>
                  <a:pt x="448131" y="1227465"/>
                </a:moveTo>
                <a:lnTo>
                  <a:pt x="457440" y="1229774"/>
                </a:lnTo>
                <a:cubicBezTo>
                  <a:pt x="476316" y="1234467"/>
                  <a:pt x="498559" y="1239997"/>
                  <a:pt x="525238" y="1246608"/>
                </a:cubicBezTo>
                <a:lnTo>
                  <a:pt x="653983" y="1279232"/>
                </a:lnTo>
                <a:lnTo>
                  <a:pt x="678115" y="1292960"/>
                </a:lnTo>
                <a:cubicBezTo>
                  <a:pt x="686940" y="1298026"/>
                  <a:pt x="658821" y="1286485"/>
                  <a:pt x="649174" y="1283248"/>
                </a:cubicBezTo>
                <a:cubicBezTo>
                  <a:pt x="637209" y="1279232"/>
                  <a:pt x="624362" y="1278571"/>
                  <a:pt x="612060" y="1275746"/>
                </a:cubicBezTo>
                <a:lnTo>
                  <a:pt x="585504" y="1269384"/>
                </a:lnTo>
                <a:lnTo>
                  <a:pt x="564563" y="1262282"/>
                </a:lnTo>
                <a:cubicBezTo>
                  <a:pt x="535512" y="1252532"/>
                  <a:pt x="510249" y="1244578"/>
                  <a:pt x="487974" y="1238060"/>
                </a:cubicBezTo>
                <a:close/>
                <a:moveTo>
                  <a:pt x="728704" y="1224520"/>
                </a:moveTo>
                <a:lnTo>
                  <a:pt x="735926" y="1227984"/>
                </a:lnTo>
                <a:lnTo>
                  <a:pt x="740923" y="1231409"/>
                </a:lnTo>
                <a:lnTo>
                  <a:pt x="740616" y="1232197"/>
                </a:lnTo>
                <a:lnTo>
                  <a:pt x="732170" y="1228409"/>
                </a:lnTo>
                <a:close/>
                <a:moveTo>
                  <a:pt x="381707" y="1213063"/>
                </a:moveTo>
                <a:lnTo>
                  <a:pt x="383789" y="1213333"/>
                </a:lnTo>
                <a:lnTo>
                  <a:pt x="389864" y="1214551"/>
                </a:lnTo>
                <a:close/>
                <a:moveTo>
                  <a:pt x="716534" y="1208014"/>
                </a:moveTo>
                <a:lnTo>
                  <a:pt x="725810" y="1209889"/>
                </a:lnTo>
                <a:lnTo>
                  <a:pt x="728785" y="1212897"/>
                </a:lnTo>
                <a:close/>
                <a:moveTo>
                  <a:pt x="691571" y="1199650"/>
                </a:moveTo>
                <a:lnTo>
                  <a:pt x="691794" y="1199650"/>
                </a:lnTo>
                <a:lnTo>
                  <a:pt x="697374" y="1200377"/>
                </a:lnTo>
                <a:lnTo>
                  <a:pt x="716534" y="1208014"/>
                </a:lnTo>
                <a:lnTo>
                  <a:pt x="703614" y="1205402"/>
                </a:lnTo>
                <a:close/>
                <a:moveTo>
                  <a:pt x="664889" y="1198241"/>
                </a:moveTo>
                <a:lnTo>
                  <a:pt x="688696" y="1202387"/>
                </a:lnTo>
                <a:lnTo>
                  <a:pt x="703614" y="1205402"/>
                </a:lnTo>
                <a:lnTo>
                  <a:pt x="717637" y="1212100"/>
                </a:lnTo>
                <a:lnTo>
                  <a:pt x="728704" y="1224520"/>
                </a:lnTo>
                <a:lnTo>
                  <a:pt x="719848" y="1220273"/>
                </a:lnTo>
                <a:lnTo>
                  <a:pt x="714263" y="1220380"/>
                </a:lnTo>
                <a:close/>
                <a:moveTo>
                  <a:pt x="645664" y="1189620"/>
                </a:moveTo>
                <a:lnTo>
                  <a:pt x="669397" y="1193327"/>
                </a:lnTo>
                <a:lnTo>
                  <a:pt x="688088" y="1197986"/>
                </a:lnTo>
                <a:lnTo>
                  <a:pt x="691571" y="1199650"/>
                </a:lnTo>
                <a:lnTo>
                  <a:pt x="686883" y="1199656"/>
                </a:lnTo>
                <a:cubicBezTo>
                  <a:pt x="684335" y="1199509"/>
                  <a:pt x="680645" y="1199148"/>
                  <a:pt x="675121" y="1198382"/>
                </a:cubicBezTo>
                <a:lnTo>
                  <a:pt x="659547" y="1195846"/>
                </a:lnTo>
                <a:close/>
                <a:moveTo>
                  <a:pt x="702506" y="1182252"/>
                </a:moveTo>
                <a:lnTo>
                  <a:pt x="708227" y="1183398"/>
                </a:lnTo>
                <a:cubicBezTo>
                  <a:pt x="723103" y="1186297"/>
                  <a:pt x="738882" y="1189353"/>
                  <a:pt x="756291" y="1192872"/>
                </a:cubicBezTo>
                <a:cubicBezTo>
                  <a:pt x="762228" y="1199535"/>
                  <a:pt x="738308" y="1193100"/>
                  <a:pt x="729561" y="1191332"/>
                </a:cubicBezTo>
                <a:close/>
                <a:moveTo>
                  <a:pt x="432820" y="1182134"/>
                </a:moveTo>
                <a:lnTo>
                  <a:pt x="436747" y="1182996"/>
                </a:lnTo>
                <a:cubicBezTo>
                  <a:pt x="489628" y="1193470"/>
                  <a:pt x="440792" y="1175994"/>
                  <a:pt x="548975" y="1209243"/>
                </a:cubicBezTo>
                <a:lnTo>
                  <a:pt x="592803" y="1222843"/>
                </a:lnTo>
                <a:lnTo>
                  <a:pt x="567984" y="1219943"/>
                </a:lnTo>
                <a:lnTo>
                  <a:pt x="541728" y="1211743"/>
                </a:lnTo>
                <a:cubicBezTo>
                  <a:pt x="516120" y="1203942"/>
                  <a:pt x="495052" y="1198100"/>
                  <a:pt x="470541" y="1192586"/>
                </a:cubicBezTo>
                <a:lnTo>
                  <a:pt x="450657" y="1188531"/>
                </a:lnTo>
                <a:close/>
                <a:moveTo>
                  <a:pt x="694960" y="1180741"/>
                </a:moveTo>
                <a:lnTo>
                  <a:pt x="700620" y="1181619"/>
                </a:lnTo>
                <a:lnTo>
                  <a:pt x="702506" y="1182252"/>
                </a:lnTo>
                <a:close/>
                <a:moveTo>
                  <a:pt x="270089" y="1176020"/>
                </a:moveTo>
                <a:lnTo>
                  <a:pt x="300236" y="1180618"/>
                </a:lnTo>
                <a:cubicBezTo>
                  <a:pt x="335596" y="1187074"/>
                  <a:pt x="375079" y="1196693"/>
                  <a:pt x="465146" y="1219010"/>
                </a:cubicBezTo>
                <a:lnTo>
                  <a:pt x="546382" y="1242036"/>
                </a:lnTo>
                <a:lnTo>
                  <a:pt x="530214" y="1239587"/>
                </a:lnTo>
                <a:lnTo>
                  <a:pt x="525410" y="1238455"/>
                </a:lnTo>
                <a:cubicBezTo>
                  <a:pt x="518880" y="1237103"/>
                  <a:pt x="511961" y="1235845"/>
                  <a:pt x="503393" y="1234369"/>
                </a:cubicBezTo>
                <a:lnTo>
                  <a:pt x="501853" y="1234108"/>
                </a:lnTo>
                <a:lnTo>
                  <a:pt x="485913" y="1230933"/>
                </a:lnTo>
                <a:cubicBezTo>
                  <a:pt x="431320" y="1218915"/>
                  <a:pt x="351537" y="1191888"/>
                  <a:pt x="284834" y="1178301"/>
                </a:cubicBezTo>
                <a:lnTo>
                  <a:pt x="269221" y="1176238"/>
                </a:lnTo>
                <a:close/>
                <a:moveTo>
                  <a:pt x="134653" y="1174910"/>
                </a:moveTo>
                <a:lnTo>
                  <a:pt x="137757" y="1176014"/>
                </a:lnTo>
                <a:cubicBezTo>
                  <a:pt x="153590" y="1180502"/>
                  <a:pt x="169125" y="1186218"/>
                  <a:pt x="185255" y="1189478"/>
                </a:cubicBezTo>
                <a:cubicBezTo>
                  <a:pt x="204869" y="1193442"/>
                  <a:pt x="221876" y="1196335"/>
                  <a:pt x="237073" y="1198513"/>
                </a:cubicBezTo>
                <a:lnTo>
                  <a:pt x="265239" y="1201781"/>
                </a:lnTo>
                <a:lnTo>
                  <a:pt x="341882" y="1217272"/>
                </a:lnTo>
                <a:cubicBezTo>
                  <a:pt x="224495" y="1201856"/>
                  <a:pt x="256516" y="1208011"/>
                  <a:pt x="192537" y="1194870"/>
                </a:cubicBezTo>
                <a:lnTo>
                  <a:pt x="167909" y="1189850"/>
                </a:lnTo>
                <a:lnTo>
                  <a:pt x="149034" y="1183517"/>
                </a:lnTo>
                <a:cubicBezTo>
                  <a:pt x="142630" y="1181161"/>
                  <a:pt x="137264" y="1178742"/>
                  <a:pt x="134496" y="1176161"/>
                </a:cubicBezTo>
                <a:close/>
                <a:moveTo>
                  <a:pt x="370828" y="1174147"/>
                </a:moveTo>
                <a:lnTo>
                  <a:pt x="378696" y="1175398"/>
                </a:lnTo>
                <a:cubicBezTo>
                  <a:pt x="398387" y="1178642"/>
                  <a:pt x="415220" y="1181560"/>
                  <a:pt x="430195" y="1184357"/>
                </a:cubicBezTo>
                <a:lnTo>
                  <a:pt x="450657" y="1188531"/>
                </a:lnTo>
                <a:lnTo>
                  <a:pt x="469877" y="1195424"/>
                </a:lnTo>
                <a:cubicBezTo>
                  <a:pt x="499881" y="1206184"/>
                  <a:pt x="530184" y="1215528"/>
                  <a:pt x="561680" y="1219207"/>
                </a:cubicBezTo>
                <a:lnTo>
                  <a:pt x="567984" y="1219943"/>
                </a:lnTo>
                <a:lnTo>
                  <a:pt x="584544" y="1225116"/>
                </a:lnTo>
                <a:cubicBezTo>
                  <a:pt x="600616" y="1230198"/>
                  <a:pt x="618822" y="1235974"/>
                  <a:pt x="640158" y="1242647"/>
                </a:cubicBezTo>
                <a:lnTo>
                  <a:pt x="657914" y="1248114"/>
                </a:lnTo>
                <a:lnTo>
                  <a:pt x="667060" y="1252096"/>
                </a:lnTo>
                <a:cubicBezTo>
                  <a:pt x="671152" y="1253876"/>
                  <a:pt x="670970" y="1254638"/>
                  <a:pt x="668118" y="1254764"/>
                </a:cubicBezTo>
                <a:lnTo>
                  <a:pt x="662699" y="1254347"/>
                </a:lnTo>
                <a:lnTo>
                  <a:pt x="659031" y="1252523"/>
                </a:lnTo>
                <a:cubicBezTo>
                  <a:pt x="648644" y="1248441"/>
                  <a:pt x="630372" y="1242769"/>
                  <a:pt x="601005" y="1234882"/>
                </a:cubicBezTo>
                <a:cubicBezTo>
                  <a:pt x="543686" y="1219485"/>
                  <a:pt x="486507" y="1202517"/>
                  <a:pt x="428920" y="1187676"/>
                </a:cubicBezTo>
                <a:close/>
                <a:moveTo>
                  <a:pt x="137080" y="1172608"/>
                </a:moveTo>
                <a:lnTo>
                  <a:pt x="151107" y="1174280"/>
                </a:lnTo>
                <a:cubicBezTo>
                  <a:pt x="188227" y="1179378"/>
                  <a:pt x="260003" y="1191548"/>
                  <a:pt x="292173" y="1195637"/>
                </a:cubicBezTo>
                <a:cubicBezTo>
                  <a:pt x="310954" y="1198023"/>
                  <a:pt x="329232" y="1203416"/>
                  <a:pt x="347843" y="1206889"/>
                </a:cubicBezTo>
                <a:lnTo>
                  <a:pt x="381707" y="1213063"/>
                </a:lnTo>
                <a:lnTo>
                  <a:pt x="346600" y="1208525"/>
                </a:lnTo>
                <a:cubicBezTo>
                  <a:pt x="323520" y="1206281"/>
                  <a:pt x="302798" y="1205484"/>
                  <a:pt x="278040" y="1203265"/>
                </a:cubicBezTo>
                <a:lnTo>
                  <a:pt x="265239" y="1201781"/>
                </a:lnTo>
                <a:lnTo>
                  <a:pt x="230541" y="1194768"/>
                </a:lnTo>
                <a:cubicBezTo>
                  <a:pt x="199614" y="1188516"/>
                  <a:pt x="166246" y="1189580"/>
                  <a:pt x="137757" y="1176014"/>
                </a:cubicBezTo>
                <a:cubicBezTo>
                  <a:pt x="135743" y="1175055"/>
                  <a:pt x="135665" y="1173958"/>
                  <a:pt x="136797" y="1172775"/>
                </a:cubicBezTo>
                <a:close/>
                <a:moveTo>
                  <a:pt x="133587" y="1172190"/>
                </a:moveTo>
                <a:lnTo>
                  <a:pt x="134976" y="1172357"/>
                </a:lnTo>
                <a:lnTo>
                  <a:pt x="134653" y="1174910"/>
                </a:lnTo>
                <a:lnTo>
                  <a:pt x="127949" y="1172526"/>
                </a:lnTo>
                <a:cubicBezTo>
                  <a:pt x="127452" y="1171929"/>
                  <a:pt x="129529" y="1171857"/>
                  <a:pt x="133587" y="1172190"/>
                </a:cubicBezTo>
                <a:close/>
                <a:moveTo>
                  <a:pt x="237153" y="1171999"/>
                </a:moveTo>
                <a:lnTo>
                  <a:pt x="269221" y="1176238"/>
                </a:lnTo>
                <a:lnTo>
                  <a:pt x="266753" y="1176854"/>
                </a:lnTo>
                <a:cubicBezTo>
                  <a:pt x="265131" y="1177631"/>
                  <a:pt x="262507" y="1177896"/>
                  <a:pt x="252627" y="1175793"/>
                </a:cubicBezTo>
                <a:close/>
                <a:moveTo>
                  <a:pt x="610008" y="1171031"/>
                </a:moveTo>
                <a:lnTo>
                  <a:pt x="610047" y="1171038"/>
                </a:lnTo>
                <a:lnTo>
                  <a:pt x="641461" y="1173526"/>
                </a:lnTo>
                <a:lnTo>
                  <a:pt x="655333" y="1176329"/>
                </a:lnTo>
                <a:cubicBezTo>
                  <a:pt x="674513" y="1180672"/>
                  <a:pt x="737930" y="1198651"/>
                  <a:pt x="752539" y="1211428"/>
                </a:cubicBezTo>
                <a:cubicBezTo>
                  <a:pt x="759257" y="1217304"/>
                  <a:pt x="734720" y="1210402"/>
                  <a:pt x="725810" y="1209889"/>
                </a:cubicBezTo>
                <a:cubicBezTo>
                  <a:pt x="709015" y="1204253"/>
                  <a:pt x="701467" y="1201606"/>
                  <a:pt x="697639" y="1200411"/>
                </a:cubicBezTo>
                <a:lnTo>
                  <a:pt x="697374" y="1200377"/>
                </a:lnTo>
                <a:lnTo>
                  <a:pt x="696869" y="1200176"/>
                </a:lnTo>
                <a:lnTo>
                  <a:pt x="688088" y="1197986"/>
                </a:lnTo>
                <a:lnTo>
                  <a:pt x="673819" y="1191171"/>
                </a:lnTo>
                <a:cubicBezTo>
                  <a:pt x="659213" y="1184195"/>
                  <a:pt x="644374" y="1177976"/>
                  <a:pt x="628603" y="1174789"/>
                </a:cubicBezTo>
                <a:close/>
                <a:moveTo>
                  <a:pt x="206900" y="1167262"/>
                </a:moveTo>
                <a:lnTo>
                  <a:pt x="208034" y="1167409"/>
                </a:lnTo>
                <a:lnTo>
                  <a:pt x="230332" y="1170289"/>
                </a:lnTo>
                <a:lnTo>
                  <a:pt x="231583" y="1170634"/>
                </a:lnTo>
                <a:lnTo>
                  <a:pt x="237153" y="1171999"/>
                </a:lnTo>
                <a:lnTo>
                  <a:pt x="223908" y="1170249"/>
                </a:lnTo>
                <a:close/>
                <a:moveTo>
                  <a:pt x="195925" y="1165336"/>
                </a:moveTo>
                <a:lnTo>
                  <a:pt x="206900" y="1167262"/>
                </a:lnTo>
                <a:lnTo>
                  <a:pt x="199219" y="1166269"/>
                </a:lnTo>
                <a:close/>
                <a:moveTo>
                  <a:pt x="567347" y="1162407"/>
                </a:moveTo>
                <a:lnTo>
                  <a:pt x="610008" y="1171031"/>
                </a:lnTo>
                <a:lnTo>
                  <a:pt x="574204" y="1164250"/>
                </a:lnTo>
                <a:close/>
                <a:moveTo>
                  <a:pt x="301525" y="1160879"/>
                </a:moveTo>
                <a:lnTo>
                  <a:pt x="342165" y="1167471"/>
                </a:lnTo>
                <a:lnTo>
                  <a:pt x="370828" y="1174147"/>
                </a:lnTo>
                <a:lnTo>
                  <a:pt x="310059" y="1164485"/>
                </a:lnTo>
                <a:lnTo>
                  <a:pt x="300890" y="1163061"/>
                </a:lnTo>
                <a:lnTo>
                  <a:pt x="300656" y="1162208"/>
                </a:lnTo>
                <a:close/>
                <a:moveTo>
                  <a:pt x="155146" y="1160633"/>
                </a:moveTo>
                <a:lnTo>
                  <a:pt x="171340" y="1161697"/>
                </a:lnTo>
                <a:lnTo>
                  <a:pt x="174250" y="1163041"/>
                </a:lnTo>
                <a:lnTo>
                  <a:pt x="160065" y="1161208"/>
                </a:lnTo>
                <a:cubicBezTo>
                  <a:pt x="156347" y="1163675"/>
                  <a:pt x="148756" y="1166418"/>
                  <a:pt x="143101" y="1169022"/>
                </a:cubicBezTo>
                <a:lnTo>
                  <a:pt x="137080" y="1172608"/>
                </a:lnTo>
                <a:lnTo>
                  <a:pt x="134976" y="1172357"/>
                </a:lnTo>
                <a:lnTo>
                  <a:pt x="135546" y="1167841"/>
                </a:lnTo>
                <a:cubicBezTo>
                  <a:pt x="141433" y="1163414"/>
                  <a:pt x="148059" y="1161300"/>
                  <a:pt x="155146" y="1160633"/>
                </a:cubicBezTo>
                <a:close/>
                <a:moveTo>
                  <a:pt x="528661" y="1158451"/>
                </a:moveTo>
                <a:lnTo>
                  <a:pt x="579659" y="1168749"/>
                </a:lnTo>
                <a:cubicBezTo>
                  <a:pt x="597100" y="1172275"/>
                  <a:pt x="614399" y="1176419"/>
                  <a:pt x="630814" y="1182962"/>
                </a:cubicBezTo>
                <a:lnTo>
                  <a:pt x="645664" y="1189620"/>
                </a:lnTo>
                <a:lnTo>
                  <a:pt x="641198" y="1188924"/>
                </a:lnTo>
                <a:lnTo>
                  <a:pt x="568038" y="1174136"/>
                </a:lnTo>
                <a:lnTo>
                  <a:pt x="562630" y="1172270"/>
                </a:lnTo>
                <a:close/>
                <a:moveTo>
                  <a:pt x="376074" y="1153373"/>
                </a:moveTo>
                <a:lnTo>
                  <a:pt x="379378" y="1153768"/>
                </a:lnTo>
                <a:cubicBezTo>
                  <a:pt x="390907" y="1155276"/>
                  <a:pt x="402291" y="1156885"/>
                  <a:pt x="412866" y="1158593"/>
                </a:cubicBezTo>
                <a:lnTo>
                  <a:pt x="413427" y="1158699"/>
                </a:lnTo>
                <a:lnTo>
                  <a:pt x="413436" y="1158702"/>
                </a:lnTo>
                <a:cubicBezTo>
                  <a:pt x="423617" y="1162027"/>
                  <a:pt x="440834" y="1166801"/>
                  <a:pt x="470436" y="1173724"/>
                </a:cubicBezTo>
                <a:lnTo>
                  <a:pt x="470438" y="1173723"/>
                </a:lnTo>
                <a:lnTo>
                  <a:pt x="499377" y="1183436"/>
                </a:lnTo>
                <a:cubicBezTo>
                  <a:pt x="517654" y="1188374"/>
                  <a:pt x="536771" y="1189751"/>
                  <a:pt x="555047" y="1194689"/>
                </a:cubicBezTo>
                <a:cubicBezTo>
                  <a:pt x="619634" y="1212137"/>
                  <a:pt x="622706" y="1214944"/>
                  <a:pt x="614165" y="1214233"/>
                </a:cubicBezTo>
                <a:lnTo>
                  <a:pt x="605387" y="1213009"/>
                </a:lnTo>
                <a:lnTo>
                  <a:pt x="603604" y="1212670"/>
                </a:lnTo>
                <a:cubicBezTo>
                  <a:pt x="591514" y="1210417"/>
                  <a:pt x="596442" y="1211546"/>
                  <a:pt x="603600" y="1212760"/>
                </a:cubicBezTo>
                <a:lnTo>
                  <a:pt x="605387" y="1213009"/>
                </a:lnTo>
                <a:lnTo>
                  <a:pt x="616094" y="1215045"/>
                </a:lnTo>
                <a:cubicBezTo>
                  <a:pt x="626856" y="1217119"/>
                  <a:pt x="642795" y="1220245"/>
                  <a:pt x="665762" y="1224835"/>
                </a:cubicBezTo>
                <a:lnTo>
                  <a:pt x="668132" y="1225311"/>
                </a:lnTo>
                <a:lnTo>
                  <a:pt x="623313" y="1220075"/>
                </a:lnTo>
                <a:cubicBezTo>
                  <a:pt x="574277" y="1214347"/>
                  <a:pt x="528318" y="1193148"/>
                  <a:pt x="480820" y="1179685"/>
                </a:cubicBezTo>
                <a:cubicBezTo>
                  <a:pt x="456535" y="1172801"/>
                  <a:pt x="431141" y="1170563"/>
                  <a:pt x="406594" y="1164682"/>
                </a:cubicBezTo>
                <a:cubicBezTo>
                  <a:pt x="396698" y="1162311"/>
                  <a:pt x="387300" y="1158207"/>
                  <a:pt x="377653" y="1154969"/>
                </a:cubicBezTo>
                <a:close/>
                <a:moveTo>
                  <a:pt x="155387" y="1151805"/>
                </a:moveTo>
                <a:lnTo>
                  <a:pt x="186795" y="1162748"/>
                </a:lnTo>
                <a:lnTo>
                  <a:pt x="195925" y="1165336"/>
                </a:lnTo>
                <a:lnTo>
                  <a:pt x="177513" y="1162103"/>
                </a:lnTo>
                <a:lnTo>
                  <a:pt x="171340" y="1161697"/>
                </a:lnTo>
                <a:lnTo>
                  <a:pt x="164670" y="1158617"/>
                </a:lnTo>
                <a:cubicBezTo>
                  <a:pt x="160614" y="1156567"/>
                  <a:pt x="157196" y="1154456"/>
                  <a:pt x="155373" y="1152193"/>
                </a:cubicBezTo>
                <a:close/>
                <a:moveTo>
                  <a:pt x="365229" y="1147482"/>
                </a:moveTo>
                <a:lnTo>
                  <a:pt x="367269" y="1149008"/>
                </a:lnTo>
                <a:lnTo>
                  <a:pt x="372014" y="1149268"/>
                </a:lnTo>
                <a:lnTo>
                  <a:pt x="376074" y="1153373"/>
                </a:lnTo>
                <a:lnTo>
                  <a:pt x="369247" y="1152556"/>
                </a:lnTo>
                <a:lnTo>
                  <a:pt x="368407" y="1151719"/>
                </a:lnTo>
                <a:close/>
                <a:moveTo>
                  <a:pt x="313810" y="1145928"/>
                </a:moveTo>
                <a:lnTo>
                  <a:pt x="369247" y="1152556"/>
                </a:lnTo>
                <a:lnTo>
                  <a:pt x="379864" y="1163142"/>
                </a:lnTo>
                <a:lnTo>
                  <a:pt x="432820" y="1182134"/>
                </a:lnTo>
                <a:lnTo>
                  <a:pt x="400632" y="1175066"/>
                </a:lnTo>
                <a:cubicBezTo>
                  <a:pt x="327959" y="1158071"/>
                  <a:pt x="337865" y="1157636"/>
                  <a:pt x="317369" y="1152930"/>
                </a:cubicBezTo>
                <a:lnTo>
                  <a:pt x="309144" y="1151220"/>
                </a:lnTo>
                <a:close/>
                <a:moveTo>
                  <a:pt x="482009" y="1145597"/>
                </a:moveTo>
                <a:lnTo>
                  <a:pt x="523313" y="1156275"/>
                </a:lnTo>
                <a:lnTo>
                  <a:pt x="528661" y="1158451"/>
                </a:lnTo>
                <a:lnTo>
                  <a:pt x="527647" y="1158247"/>
                </a:lnTo>
                <a:cubicBezTo>
                  <a:pt x="511451" y="1154366"/>
                  <a:pt x="499652" y="1151466"/>
                  <a:pt x="491195" y="1149319"/>
                </a:cubicBezTo>
                <a:lnTo>
                  <a:pt x="489426" y="1148844"/>
                </a:lnTo>
                <a:close/>
                <a:moveTo>
                  <a:pt x="493512" y="1145552"/>
                </a:moveTo>
                <a:lnTo>
                  <a:pt x="506873" y="1146322"/>
                </a:lnTo>
                <a:lnTo>
                  <a:pt x="543992" y="1153825"/>
                </a:lnTo>
                <a:lnTo>
                  <a:pt x="562804" y="1157627"/>
                </a:lnTo>
                <a:lnTo>
                  <a:pt x="558672" y="1158307"/>
                </a:lnTo>
                <a:cubicBezTo>
                  <a:pt x="557454" y="1158746"/>
                  <a:pt x="557328" y="1159362"/>
                  <a:pt x="559512" y="1160304"/>
                </a:cubicBezTo>
                <a:lnTo>
                  <a:pt x="567347" y="1162407"/>
                </a:lnTo>
                <a:lnTo>
                  <a:pt x="517262" y="1152284"/>
                </a:lnTo>
                <a:close/>
                <a:moveTo>
                  <a:pt x="651665" y="1145493"/>
                </a:moveTo>
                <a:lnTo>
                  <a:pt x="665046" y="1147389"/>
                </a:lnTo>
                <a:cubicBezTo>
                  <a:pt x="683263" y="1149968"/>
                  <a:pt x="700887" y="1155263"/>
                  <a:pt x="718316" y="1161377"/>
                </a:cubicBezTo>
                <a:lnTo>
                  <a:pt x="750830" y="1173169"/>
                </a:lnTo>
                <a:lnTo>
                  <a:pt x="733164" y="1169449"/>
                </a:lnTo>
                <a:cubicBezTo>
                  <a:pt x="707421" y="1162995"/>
                  <a:pt x="680988" y="1154925"/>
                  <a:pt x="675430" y="1153350"/>
                </a:cubicBezTo>
                <a:lnTo>
                  <a:pt x="674895" y="1153237"/>
                </a:lnTo>
                <a:close/>
                <a:moveTo>
                  <a:pt x="173529" y="1145054"/>
                </a:moveTo>
                <a:lnTo>
                  <a:pt x="181827" y="1145420"/>
                </a:lnTo>
                <a:lnTo>
                  <a:pt x="185931" y="1145784"/>
                </a:lnTo>
                <a:lnTo>
                  <a:pt x="198871" y="1147465"/>
                </a:lnTo>
                <a:cubicBezTo>
                  <a:pt x="209654" y="1149039"/>
                  <a:pt x="221011" y="1150916"/>
                  <a:pt x="227659" y="1151693"/>
                </a:cubicBezTo>
                <a:lnTo>
                  <a:pt x="300890" y="1163061"/>
                </a:lnTo>
                <a:lnTo>
                  <a:pt x="301886" y="1166696"/>
                </a:lnTo>
                <a:cubicBezTo>
                  <a:pt x="322120" y="1184391"/>
                  <a:pt x="370588" y="1185652"/>
                  <a:pt x="396881" y="1193623"/>
                </a:cubicBezTo>
                <a:lnTo>
                  <a:pt x="435308" y="1208940"/>
                </a:lnTo>
                <a:lnTo>
                  <a:pt x="417649" y="1205546"/>
                </a:lnTo>
                <a:cubicBezTo>
                  <a:pt x="382987" y="1198540"/>
                  <a:pt x="349142" y="1187837"/>
                  <a:pt x="314481" y="1180831"/>
                </a:cubicBezTo>
                <a:cubicBezTo>
                  <a:pt x="291856" y="1176257"/>
                  <a:pt x="280735" y="1174874"/>
                  <a:pt x="274865" y="1174829"/>
                </a:cubicBezTo>
                <a:lnTo>
                  <a:pt x="270089" y="1176020"/>
                </a:lnTo>
                <a:lnTo>
                  <a:pt x="244482" y="1172115"/>
                </a:lnTo>
                <a:lnTo>
                  <a:pt x="230332" y="1170289"/>
                </a:lnTo>
                <a:lnTo>
                  <a:pt x="194968" y="1160537"/>
                </a:lnTo>
                <a:cubicBezTo>
                  <a:pt x="187288" y="1158360"/>
                  <a:pt x="181122" y="1152587"/>
                  <a:pt x="174199" y="1148614"/>
                </a:cubicBezTo>
                <a:cubicBezTo>
                  <a:pt x="170329" y="1146392"/>
                  <a:pt x="170628" y="1145344"/>
                  <a:pt x="173529" y="1145054"/>
                </a:cubicBezTo>
                <a:close/>
                <a:moveTo>
                  <a:pt x="480143" y="1144782"/>
                </a:moveTo>
                <a:lnTo>
                  <a:pt x="480620" y="1144809"/>
                </a:lnTo>
                <a:lnTo>
                  <a:pt x="483124" y="1145305"/>
                </a:lnTo>
                <a:cubicBezTo>
                  <a:pt x="484534" y="1145582"/>
                  <a:pt x="484011" y="1145479"/>
                  <a:pt x="482611" y="1145223"/>
                </a:cubicBezTo>
                <a:lnTo>
                  <a:pt x="480207" y="1144808"/>
                </a:lnTo>
                <a:lnTo>
                  <a:pt x="480150" y="1144783"/>
                </a:lnTo>
                <a:close/>
                <a:moveTo>
                  <a:pt x="479868" y="1144749"/>
                </a:moveTo>
                <a:lnTo>
                  <a:pt x="480143" y="1144782"/>
                </a:lnTo>
                <a:lnTo>
                  <a:pt x="480015" y="1144774"/>
                </a:lnTo>
                <a:close/>
                <a:moveTo>
                  <a:pt x="478489" y="1144686"/>
                </a:moveTo>
                <a:lnTo>
                  <a:pt x="480015" y="1144774"/>
                </a:lnTo>
                <a:lnTo>
                  <a:pt x="480207" y="1144808"/>
                </a:lnTo>
                <a:lnTo>
                  <a:pt x="482009" y="1145597"/>
                </a:lnTo>
                <a:close/>
                <a:moveTo>
                  <a:pt x="476592" y="1144196"/>
                </a:moveTo>
                <a:lnTo>
                  <a:pt x="476833" y="1144225"/>
                </a:lnTo>
                <a:lnTo>
                  <a:pt x="479868" y="1144749"/>
                </a:lnTo>
                <a:lnTo>
                  <a:pt x="477762" y="1144499"/>
                </a:lnTo>
                <a:close/>
                <a:moveTo>
                  <a:pt x="472576" y="1143881"/>
                </a:moveTo>
                <a:lnTo>
                  <a:pt x="477762" y="1144499"/>
                </a:lnTo>
                <a:lnTo>
                  <a:pt x="478489" y="1144686"/>
                </a:lnTo>
                <a:lnTo>
                  <a:pt x="473717" y="1144412"/>
                </a:lnTo>
                <a:close/>
                <a:moveTo>
                  <a:pt x="463482" y="1142799"/>
                </a:moveTo>
                <a:lnTo>
                  <a:pt x="475947" y="1144029"/>
                </a:lnTo>
                <a:lnTo>
                  <a:pt x="476592" y="1144196"/>
                </a:lnTo>
                <a:lnTo>
                  <a:pt x="472118" y="1143668"/>
                </a:lnTo>
                <a:lnTo>
                  <a:pt x="472576" y="1143881"/>
                </a:lnTo>
                <a:close/>
                <a:moveTo>
                  <a:pt x="365058" y="1140835"/>
                </a:moveTo>
                <a:cubicBezTo>
                  <a:pt x="379175" y="1146462"/>
                  <a:pt x="395592" y="1142470"/>
                  <a:pt x="410344" y="1146125"/>
                </a:cubicBezTo>
                <a:cubicBezTo>
                  <a:pt x="424040" y="1149519"/>
                  <a:pt x="436093" y="1157951"/>
                  <a:pt x="449669" y="1161799"/>
                </a:cubicBezTo>
                <a:cubicBezTo>
                  <a:pt x="499514" y="1175929"/>
                  <a:pt x="549755" y="1188758"/>
                  <a:pt x="600334" y="1199979"/>
                </a:cubicBezTo>
                <a:cubicBezTo>
                  <a:pt x="694868" y="1220950"/>
                  <a:pt x="598791" y="1186605"/>
                  <a:pt x="684946" y="1220944"/>
                </a:cubicBezTo>
                <a:lnTo>
                  <a:pt x="714263" y="1220380"/>
                </a:lnTo>
                <a:lnTo>
                  <a:pt x="732170" y="1228409"/>
                </a:lnTo>
                <a:lnTo>
                  <a:pt x="735998" y="1232705"/>
                </a:lnTo>
                <a:lnTo>
                  <a:pt x="721224" y="1234330"/>
                </a:lnTo>
                <a:lnTo>
                  <a:pt x="720404" y="1234100"/>
                </a:lnTo>
                <a:lnTo>
                  <a:pt x="713886" y="1230657"/>
                </a:lnTo>
                <a:lnTo>
                  <a:pt x="703947" y="1229495"/>
                </a:lnTo>
                <a:lnTo>
                  <a:pt x="697157" y="1227595"/>
                </a:lnTo>
                <a:cubicBezTo>
                  <a:pt x="680721" y="1221467"/>
                  <a:pt x="664669" y="1213377"/>
                  <a:pt x="656005" y="1211231"/>
                </a:cubicBezTo>
                <a:cubicBezTo>
                  <a:pt x="641252" y="1207576"/>
                  <a:pt x="625813" y="1207704"/>
                  <a:pt x="610718" y="1205941"/>
                </a:cubicBezTo>
                <a:cubicBezTo>
                  <a:pt x="578028" y="1202122"/>
                  <a:pt x="547800" y="1186381"/>
                  <a:pt x="515723" y="1179014"/>
                </a:cubicBezTo>
                <a:lnTo>
                  <a:pt x="470438" y="1173723"/>
                </a:lnTo>
                <a:lnTo>
                  <a:pt x="441496" y="1164011"/>
                </a:lnTo>
                <a:lnTo>
                  <a:pt x="413427" y="1158699"/>
                </a:lnTo>
                <a:lnTo>
                  <a:pt x="402769" y="1154714"/>
                </a:lnTo>
                <a:cubicBezTo>
                  <a:pt x="393800" y="1150612"/>
                  <a:pt x="402267" y="1150907"/>
                  <a:pt x="385368" y="1150001"/>
                </a:cubicBezTo>
                <a:lnTo>
                  <a:pt x="372014" y="1149268"/>
                </a:lnTo>
                <a:lnTo>
                  <a:pt x="365477" y="1142657"/>
                </a:lnTo>
                <a:lnTo>
                  <a:pt x="364888" y="1141874"/>
                </a:lnTo>
                <a:close/>
                <a:moveTo>
                  <a:pt x="443803" y="1140517"/>
                </a:moveTo>
                <a:lnTo>
                  <a:pt x="457519" y="1142089"/>
                </a:lnTo>
                <a:lnTo>
                  <a:pt x="463482" y="1142799"/>
                </a:lnTo>
                <a:lnTo>
                  <a:pt x="445643" y="1141038"/>
                </a:lnTo>
                <a:close/>
                <a:moveTo>
                  <a:pt x="415359" y="1140378"/>
                </a:moveTo>
                <a:lnTo>
                  <a:pt x="442817" y="1140760"/>
                </a:lnTo>
                <a:lnTo>
                  <a:pt x="445643" y="1141038"/>
                </a:lnTo>
                <a:lnTo>
                  <a:pt x="453420" y="1143243"/>
                </a:lnTo>
                <a:lnTo>
                  <a:pt x="473717" y="1144412"/>
                </a:lnTo>
                <a:lnTo>
                  <a:pt x="474795" y="1144913"/>
                </a:lnTo>
                <a:lnTo>
                  <a:pt x="489426" y="1148844"/>
                </a:lnTo>
                <a:lnTo>
                  <a:pt x="504988" y="1155657"/>
                </a:lnTo>
                <a:cubicBezTo>
                  <a:pt x="513063" y="1159854"/>
                  <a:pt x="521144" y="1164031"/>
                  <a:pt x="529858" y="1166419"/>
                </a:cubicBezTo>
                <a:lnTo>
                  <a:pt x="568038" y="1174136"/>
                </a:lnTo>
                <a:lnTo>
                  <a:pt x="585698" y="1180227"/>
                </a:lnTo>
                <a:cubicBezTo>
                  <a:pt x="594195" y="1182778"/>
                  <a:pt x="603643" y="1185196"/>
                  <a:pt x="614469" y="1187384"/>
                </a:cubicBezTo>
                <a:cubicBezTo>
                  <a:pt x="630084" y="1190540"/>
                  <a:pt x="642486" y="1192906"/>
                  <a:pt x="652364" y="1194676"/>
                </a:cubicBezTo>
                <a:lnTo>
                  <a:pt x="659547" y="1195846"/>
                </a:lnTo>
                <a:lnTo>
                  <a:pt x="664889" y="1198241"/>
                </a:lnTo>
                <a:lnTo>
                  <a:pt x="550625" y="1178343"/>
                </a:lnTo>
                <a:cubicBezTo>
                  <a:pt x="532000" y="1174950"/>
                  <a:pt x="513169" y="1172253"/>
                  <a:pt x="494955" y="1167091"/>
                </a:cubicBezTo>
                <a:close/>
                <a:moveTo>
                  <a:pt x="433064" y="1137473"/>
                </a:moveTo>
                <a:lnTo>
                  <a:pt x="443803" y="1140517"/>
                </a:lnTo>
                <a:lnTo>
                  <a:pt x="434862" y="1139492"/>
                </a:lnTo>
                <a:lnTo>
                  <a:pt x="427068" y="1137588"/>
                </a:lnTo>
                <a:close/>
                <a:moveTo>
                  <a:pt x="4556089" y="1135653"/>
                </a:moveTo>
                <a:cubicBezTo>
                  <a:pt x="4548807" y="1153129"/>
                  <a:pt x="4539156" y="1169520"/>
                  <a:pt x="4530689" y="1186453"/>
                </a:cubicBezTo>
                <a:cubicBezTo>
                  <a:pt x="4523494" y="1200844"/>
                  <a:pt x="4513827" y="1213714"/>
                  <a:pt x="4503384" y="1226076"/>
                </a:cubicBezTo>
                <a:lnTo>
                  <a:pt x="4501110" y="1228678"/>
                </a:lnTo>
                <a:lnTo>
                  <a:pt x="4505289" y="1220320"/>
                </a:lnTo>
                <a:cubicBezTo>
                  <a:pt x="4521425" y="1191634"/>
                  <a:pt x="4541370" y="1165091"/>
                  <a:pt x="4556089" y="1135653"/>
                </a:cubicBezTo>
                <a:close/>
                <a:moveTo>
                  <a:pt x="363467" y="1132648"/>
                </a:moveTo>
                <a:lnTo>
                  <a:pt x="364885" y="1132958"/>
                </a:lnTo>
                <a:cubicBezTo>
                  <a:pt x="383227" y="1135556"/>
                  <a:pt x="401882" y="1136324"/>
                  <a:pt x="408133" y="1137953"/>
                </a:cubicBezTo>
                <a:lnTo>
                  <a:pt x="415359" y="1140378"/>
                </a:lnTo>
                <a:lnTo>
                  <a:pt x="399961" y="1140164"/>
                </a:lnTo>
                <a:cubicBezTo>
                  <a:pt x="388327" y="1140388"/>
                  <a:pt x="372718" y="1132075"/>
                  <a:pt x="365058" y="1140835"/>
                </a:cubicBezTo>
                <a:lnTo>
                  <a:pt x="363624" y="1140191"/>
                </a:lnTo>
                <a:lnTo>
                  <a:pt x="361179" y="1136936"/>
                </a:lnTo>
                <a:cubicBezTo>
                  <a:pt x="360541" y="1135222"/>
                  <a:pt x="360899" y="1133749"/>
                  <a:pt x="362847" y="1132662"/>
                </a:cubicBezTo>
                <a:close/>
                <a:moveTo>
                  <a:pt x="345602" y="1132101"/>
                </a:moveTo>
                <a:lnTo>
                  <a:pt x="363624" y="1140191"/>
                </a:lnTo>
                <a:lnTo>
                  <a:pt x="364888" y="1141874"/>
                </a:lnTo>
                <a:lnTo>
                  <a:pt x="364198" y="1146108"/>
                </a:lnTo>
                <a:lnTo>
                  <a:pt x="365229" y="1147482"/>
                </a:lnTo>
                <a:lnTo>
                  <a:pt x="348410" y="1134901"/>
                </a:lnTo>
                <a:close/>
                <a:moveTo>
                  <a:pt x="405959" y="1129789"/>
                </a:moveTo>
                <a:lnTo>
                  <a:pt x="409088" y="1130415"/>
                </a:lnTo>
                <a:cubicBezTo>
                  <a:pt x="416844" y="1132022"/>
                  <a:pt x="422657" y="1133248"/>
                  <a:pt x="424479" y="1133531"/>
                </a:cubicBezTo>
                <a:cubicBezTo>
                  <a:pt x="439497" y="1135863"/>
                  <a:pt x="454869" y="1135810"/>
                  <a:pt x="469765" y="1138821"/>
                </a:cubicBezTo>
                <a:lnTo>
                  <a:pt x="493512" y="1145552"/>
                </a:lnTo>
                <a:lnTo>
                  <a:pt x="480620" y="1144809"/>
                </a:lnTo>
                <a:lnTo>
                  <a:pt x="472043" y="1143111"/>
                </a:lnTo>
                <a:cubicBezTo>
                  <a:pt x="465712" y="1141848"/>
                  <a:pt x="456395" y="1139981"/>
                  <a:pt x="443036" y="1137281"/>
                </a:cubicBezTo>
                <a:lnTo>
                  <a:pt x="433064" y="1137473"/>
                </a:lnTo>
                <a:close/>
                <a:moveTo>
                  <a:pt x="405885" y="1129775"/>
                </a:moveTo>
                <a:lnTo>
                  <a:pt x="405922" y="1129780"/>
                </a:lnTo>
                <a:lnTo>
                  <a:pt x="405959" y="1129789"/>
                </a:lnTo>
                <a:close/>
                <a:moveTo>
                  <a:pt x="128278" y="1126182"/>
                </a:moveTo>
                <a:cubicBezTo>
                  <a:pt x="146018" y="1125788"/>
                  <a:pt x="220024" y="1134777"/>
                  <a:pt x="223237" y="1135347"/>
                </a:cubicBezTo>
                <a:cubicBezTo>
                  <a:pt x="262298" y="1142279"/>
                  <a:pt x="285648" y="1146528"/>
                  <a:pt x="300519" y="1149427"/>
                </a:cubicBezTo>
                <a:lnTo>
                  <a:pt x="309144" y="1151220"/>
                </a:lnTo>
                <a:lnTo>
                  <a:pt x="304104" y="1156937"/>
                </a:lnTo>
                <a:lnTo>
                  <a:pt x="301525" y="1160879"/>
                </a:lnTo>
                <a:lnTo>
                  <a:pt x="254388" y="1153233"/>
                </a:lnTo>
                <a:cubicBezTo>
                  <a:pt x="250727" y="1152805"/>
                  <a:pt x="226847" y="1149790"/>
                  <a:pt x="203480" y="1147344"/>
                </a:cubicBezTo>
                <a:lnTo>
                  <a:pt x="185931" y="1145784"/>
                </a:lnTo>
                <a:lnTo>
                  <a:pt x="183789" y="1145506"/>
                </a:lnTo>
                <a:lnTo>
                  <a:pt x="181827" y="1145420"/>
                </a:lnTo>
                <a:lnTo>
                  <a:pt x="171404" y="1144494"/>
                </a:lnTo>
                <a:cubicBezTo>
                  <a:pt x="162567" y="1143949"/>
                  <a:pt x="156450" y="1143940"/>
                  <a:pt x="155643" y="1144862"/>
                </a:cubicBezTo>
                <a:lnTo>
                  <a:pt x="155387" y="1151805"/>
                </a:lnTo>
                <a:lnTo>
                  <a:pt x="149794" y="1149856"/>
                </a:lnTo>
                <a:cubicBezTo>
                  <a:pt x="137732" y="1145028"/>
                  <a:pt x="127618" y="1138534"/>
                  <a:pt x="124491" y="1126977"/>
                </a:cubicBezTo>
                <a:cubicBezTo>
                  <a:pt x="124358" y="1126486"/>
                  <a:pt x="125744" y="1126238"/>
                  <a:pt x="128278" y="1126182"/>
                </a:cubicBezTo>
                <a:close/>
                <a:moveTo>
                  <a:pt x="545960" y="1123950"/>
                </a:moveTo>
                <a:lnTo>
                  <a:pt x="553705" y="1124884"/>
                </a:lnTo>
                <a:lnTo>
                  <a:pt x="568081" y="1127449"/>
                </a:lnTo>
                <a:lnTo>
                  <a:pt x="572262" y="1128634"/>
                </a:lnTo>
                <a:cubicBezTo>
                  <a:pt x="584513" y="1131670"/>
                  <a:pt x="597004" y="1133635"/>
                  <a:pt x="609376" y="1136136"/>
                </a:cubicBezTo>
                <a:lnTo>
                  <a:pt x="620487" y="1136801"/>
                </a:lnTo>
                <a:lnTo>
                  <a:pt x="631465" y="1138760"/>
                </a:lnTo>
                <a:lnTo>
                  <a:pt x="651665" y="1145493"/>
                </a:lnTo>
                <a:lnTo>
                  <a:pt x="607392" y="1139223"/>
                </a:lnTo>
                <a:lnTo>
                  <a:pt x="596420" y="1137101"/>
                </a:lnTo>
                <a:close/>
                <a:moveTo>
                  <a:pt x="330673" y="1121715"/>
                </a:moveTo>
                <a:lnTo>
                  <a:pt x="339199" y="1127353"/>
                </a:lnTo>
                <a:lnTo>
                  <a:pt x="341331" y="1127818"/>
                </a:lnTo>
                <a:lnTo>
                  <a:pt x="341329" y="1127838"/>
                </a:lnTo>
                <a:lnTo>
                  <a:pt x="345602" y="1132101"/>
                </a:lnTo>
                <a:lnTo>
                  <a:pt x="339509" y="1129367"/>
                </a:lnTo>
                <a:cubicBezTo>
                  <a:pt x="335500" y="1127022"/>
                  <a:pt x="332230" y="1124549"/>
                  <a:pt x="330619" y="1122073"/>
                </a:cubicBezTo>
                <a:close/>
                <a:moveTo>
                  <a:pt x="535148" y="1121133"/>
                </a:moveTo>
                <a:lnTo>
                  <a:pt x="545960" y="1123950"/>
                </a:lnTo>
                <a:lnTo>
                  <a:pt x="542192" y="1123496"/>
                </a:lnTo>
                <a:close/>
                <a:moveTo>
                  <a:pt x="344255" y="1120726"/>
                </a:moveTo>
                <a:lnTo>
                  <a:pt x="348844" y="1121416"/>
                </a:lnTo>
                <a:lnTo>
                  <a:pt x="360636" y="1124489"/>
                </a:lnTo>
                <a:lnTo>
                  <a:pt x="379103" y="1126647"/>
                </a:lnTo>
                <a:lnTo>
                  <a:pt x="392620" y="1129175"/>
                </a:lnTo>
                <a:lnTo>
                  <a:pt x="427068" y="1137588"/>
                </a:lnTo>
                <a:lnTo>
                  <a:pt x="408133" y="1137953"/>
                </a:lnTo>
                <a:cubicBezTo>
                  <a:pt x="400547" y="1137516"/>
                  <a:pt x="392543" y="1134341"/>
                  <a:pt x="384776" y="1132201"/>
                </a:cubicBezTo>
                <a:lnTo>
                  <a:pt x="363467" y="1132648"/>
                </a:lnTo>
                <a:lnTo>
                  <a:pt x="341331" y="1127818"/>
                </a:lnTo>
                <a:lnTo>
                  <a:pt x="342079" y="1120738"/>
                </a:lnTo>
                <a:close/>
                <a:moveTo>
                  <a:pt x="355605" y="1120661"/>
                </a:moveTo>
                <a:cubicBezTo>
                  <a:pt x="362947" y="1121559"/>
                  <a:pt x="372439" y="1123194"/>
                  <a:pt x="382036" y="1125007"/>
                </a:cubicBezTo>
                <a:lnTo>
                  <a:pt x="405885" y="1129775"/>
                </a:lnTo>
                <a:lnTo>
                  <a:pt x="379103" y="1126647"/>
                </a:lnTo>
                <a:lnTo>
                  <a:pt x="360597" y="1123184"/>
                </a:lnTo>
                <a:lnTo>
                  <a:pt x="348844" y="1121416"/>
                </a:lnTo>
                <a:lnTo>
                  <a:pt x="346154" y="1120715"/>
                </a:lnTo>
                <a:close/>
                <a:moveTo>
                  <a:pt x="323900" y="1117237"/>
                </a:moveTo>
                <a:lnTo>
                  <a:pt x="331139" y="1118547"/>
                </a:lnTo>
                <a:lnTo>
                  <a:pt x="330673" y="1121715"/>
                </a:lnTo>
                <a:close/>
                <a:moveTo>
                  <a:pt x="331387" y="1116866"/>
                </a:moveTo>
                <a:lnTo>
                  <a:pt x="346154" y="1120715"/>
                </a:lnTo>
                <a:lnTo>
                  <a:pt x="344255" y="1120726"/>
                </a:lnTo>
                <a:lnTo>
                  <a:pt x="337862" y="1119764"/>
                </a:lnTo>
                <a:lnTo>
                  <a:pt x="331139" y="1118547"/>
                </a:lnTo>
                <a:close/>
                <a:moveTo>
                  <a:pt x="321271" y="1114230"/>
                </a:moveTo>
                <a:lnTo>
                  <a:pt x="323781" y="1114885"/>
                </a:lnTo>
                <a:lnTo>
                  <a:pt x="323522" y="1116987"/>
                </a:lnTo>
                <a:lnTo>
                  <a:pt x="323900" y="1117237"/>
                </a:lnTo>
                <a:lnTo>
                  <a:pt x="323487" y="1117162"/>
                </a:lnTo>
                <a:close/>
                <a:moveTo>
                  <a:pt x="592775" y="1113046"/>
                </a:moveTo>
                <a:lnTo>
                  <a:pt x="614808" y="1114840"/>
                </a:lnTo>
                <a:lnTo>
                  <a:pt x="615258" y="1115457"/>
                </a:lnTo>
                <a:cubicBezTo>
                  <a:pt x="615843" y="1116932"/>
                  <a:pt x="615349" y="1117767"/>
                  <a:pt x="613126" y="1117579"/>
                </a:cubicBezTo>
                <a:close/>
                <a:moveTo>
                  <a:pt x="609017" y="1107358"/>
                </a:moveTo>
                <a:lnTo>
                  <a:pt x="629472" y="1113157"/>
                </a:lnTo>
                <a:lnTo>
                  <a:pt x="647077" y="1118622"/>
                </a:lnTo>
                <a:lnTo>
                  <a:pt x="646086" y="1120408"/>
                </a:lnTo>
                <a:cubicBezTo>
                  <a:pt x="640981" y="1121363"/>
                  <a:pt x="627968" y="1115933"/>
                  <a:pt x="621299" y="1115368"/>
                </a:cubicBezTo>
                <a:lnTo>
                  <a:pt x="614808" y="1114840"/>
                </a:lnTo>
                <a:lnTo>
                  <a:pt x="610908" y="1109497"/>
                </a:lnTo>
                <a:close/>
                <a:moveTo>
                  <a:pt x="460890" y="1106123"/>
                </a:moveTo>
                <a:lnTo>
                  <a:pt x="460921" y="1106129"/>
                </a:lnTo>
                <a:lnTo>
                  <a:pt x="511992" y="1113361"/>
                </a:lnTo>
                <a:lnTo>
                  <a:pt x="535148" y="1121133"/>
                </a:lnTo>
                <a:close/>
                <a:moveTo>
                  <a:pt x="345830" y="1102182"/>
                </a:moveTo>
                <a:cubicBezTo>
                  <a:pt x="417245" y="1106294"/>
                  <a:pt x="396152" y="1103815"/>
                  <a:pt x="521014" y="1133728"/>
                </a:cubicBezTo>
                <a:cubicBezTo>
                  <a:pt x="540805" y="1138469"/>
                  <a:pt x="559379" y="1147383"/>
                  <a:pt x="578895" y="1153153"/>
                </a:cubicBezTo>
                <a:cubicBezTo>
                  <a:pt x="611012" y="1162647"/>
                  <a:pt x="637951" y="1169057"/>
                  <a:pt x="665566" y="1174854"/>
                </a:cubicBezTo>
                <a:lnTo>
                  <a:pt x="694960" y="1180741"/>
                </a:lnTo>
                <a:lnTo>
                  <a:pt x="655757" y="1174658"/>
                </a:lnTo>
                <a:lnTo>
                  <a:pt x="641461" y="1173526"/>
                </a:lnTo>
                <a:lnTo>
                  <a:pt x="562804" y="1157627"/>
                </a:lnTo>
                <a:lnTo>
                  <a:pt x="564389" y="1157366"/>
                </a:lnTo>
                <a:cubicBezTo>
                  <a:pt x="573137" y="1156420"/>
                  <a:pt x="579912" y="1155913"/>
                  <a:pt x="506879" y="1146322"/>
                </a:cubicBezTo>
                <a:lnTo>
                  <a:pt x="506873" y="1146322"/>
                </a:lnTo>
                <a:lnTo>
                  <a:pt x="488322" y="1142572"/>
                </a:lnTo>
                <a:lnTo>
                  <a:pt x="393328" y="1115645"/>
                </a:lnTo>
                <a:cubicBezTo>
                  <a:pt x="372783" y="1115355"/>
                  <a:pt x="347035" y="1101108"/>
                  <a:pt x="331695" y="1114776"/>
                </a:cubicBezTo>
                <a:lnTo>
                  <a:pt x="331387" y="1116866"/>
                </a:lnTo>
                <a:lnTo>
                  <a:pt x="323781" y="1114885"/>
                </a:lnTo>
                <a:lnTo>
                  <a:pt x="324126" y="1112080"/>
                </a:lnTo>
                <a:cubicBezTo>
                  <a:pt x="328046" y="1107977"/>
                  <a:pt x="340252" y="1105883"/>
                  <a:pt x="345830" y="1102182"/>
                </a:cubicBezTo>
                <a:close/>
                <a:moveTo>
                  <a:pt x="427155" y="1099785"/>
                </a:moveTo>
                <a:lnTo>
                  <a:pt x="442365" y="1102379"/>
                </a:lnTo>
                <a:lnTo>
                  <a:pt x="460890" y="1106123"/>
                </a:lnTo>
                <a:lnTo>
                  <a:pt x="427891" y="1099953"/>
                </a:lnTo>
                <a:close/>
                <a:moveTo>
                  <a:pt x="581976" y="1099694"/>
                </a:moveTo>
                <a:lnTo>
                  <a:pt x="601419" y="1102817"/>
                </a:lnTo>
                <a:lnTo>
                  <a:pt x="605210" y="1103056"/>
                </a:lnTo>
                <a:lnTo>
                  <a:pt x="609017" y="1107358"/>
                </a:lnTo>
                <a:close/>
                <a:moveTo>
                  <a:pt x="581968" y="1099692"/>
                </a:moveTo>
                <a:lnTo>
                  <a:pt x="581974" y="1099693"/>
                </a:lnTo>
                <a:lnTo>
                  <a:pt x="581976" y="1099694"/>
                </a:lnTo>
                <a:close/>
                <a:moveTo>
                  <a:pt x="415453" y="1097121"/>
                </a:moveTo>
                <a:lnTo>
                  <a:pt x="427155" y="1099785"/>
                </a:lnTo>
                <a:lnTo>
                  <a:pt x="418388" y="1098291"/>
                </a:lnTo>
                <a:close/>
                <a:moveTo>
                  <a:pt x="599566" y="1096678"/>
                </a:moveTo>
                <a:lnTo>
                  <a:pt x="608704" y="1101233"/>
                </a:lnTo>
                <a:cubicBezTo>
                  <a:pt x="610548" y="1102489"/>
                  <a:pt x="610351" y="1103099"/>
                  <a:pt x="608882" y="1103288"/>
                </a:cubicBezTo>
                <a:lnTo>
                  <a:pt x="605210" y="1103056"/>
                </a:lnTo>
                <a:close/>
                <a:moveTo>
                  <a:pt x="408349" y="1095503"/>
                </a:moveTo>
                <a:lnTo>
                  <a:pt x="414528" y="1096752"/>
                </a:lnTo>
                <a:lnTo>
                  <a:pt x="415453" y="1097121"/>
                </a:lnTo>
                <a:close/>
                <a:moveTo>
                  <a:pt x="595896" y="1094849"/>
                </a:moveTo>
                <a:lnTo>
                  <a:pt x="598385" y="1095344"/>
                </a:lnTo>
                <a:lnTo>
                  <a:pt x="599566" y="1096678"/>
                </a:lnTo>
                <a:close/>
                <a:moveTo>
                  <a:pt x="590098" y="1091958"/>
                </a:moveTo>
                <a:lnTo>
                  <a:pt x="592788" y="1093042"/>
                </a:lnTo>
                <a:lnTo>
                  <a:pt x="592115" y="1092964"/>
                </a:lnTo>
                <a:close/>
                <a:moveTo>
                  <a:pt x="580441" y="1091600"/>
                </a:moveTo>
                <a:lnTo>
                  <a:pt x="592115" y="1092964"/>
                </a:lnTo>
                <a:lnTo>
                  <a:pt x="595896" y="1094849"/>
                </a:lnTo>
                <a:lnTo>
                  <a:pt x="592423" y="1094158"/>
                </a:lnTo>
                <a:close/>
                <a:moveTo>
                  <a:pt x="386207" y="1091027"/>
                </a:moveTo>
                <a:lnTo>
                  <a:pt x="392379" y="1091619"/>
                </a:lnTo>
                <a:lnTo>
                  <a:pt x="400359" y="1093684"/>
                </a:lnTo>
                <a:lnTo>
                  <a:pt x="408349" y="1095503"/>
                </a:lnTo>
                <a:close/>
                <a:moveTo>
                  <a:pt x="368137" y="1087376"/>
                </a:moveTo>
                <a:lnTo>
                  <a:pt x="386207" y="1091027"/>
                </a:lnTo>
                <a:lnTo>
                  <a:pt x="382692" y="1090692"/>
                </a:lnTo>
                <a:cubicBezTo>
                  <a:pt x="366016" y="1088837"/>
                  <a:pt x="351403" y="1086813"/>
                  <a:pt x="411717" y="1097153"/>
                </a:cubicBezTo>
                <a:lnTo>
                  <a:pt x="418388" y="1098291"/>
                </a:lnTo>
                <a:lnTo>
                  <a:pt x="434192" y="1104590"/>
                </a:lnTo>
                <a:cubicBezTo>
                  <a:pt x="452960" y="1112070"/>
                  <a:pt x="472906" y="1115303"/>
                  <a:pt x="493125" y="1117585"/>
                </a:cubicBezTo>
                <a:lnTo>
                  <a:pt x="542192" y="1123496"/>
                </a:lnTo>
                <a:lnTo>
                  <a:pt x="564089" y="1130845"/>
                </a:lnTo>
                <a:lnTo>
                  <a:pt x="596420" y="1137101"/>
                </a:lnTo>
                <a:lnTo>
                  <a:pt x="601203" y="1138347"/>
                </a:lnTo>
                <a:lnTo>
                  <a:pt x="607392" y="1139223"/>
                </a:lnTo>
                <a:lnTo>
                  <a:pt x="619881" y="1141640"/>
                </a:lnTo>
                <a:lnTo>
                  <a:pt x="674895" y="1153237"/>
                </a:lnTo>
                <a:lnTo>
                  <a:pt x="704371" y="1163063"/>
                </a:lnTo>
                <a:cubicBezTo>
                  <a:pt x="713301" y="1167515"/>
                  <a:pt x="722962" y="1171242"/>
                  <a:pt x="732049" y="1175719"/>
                </a:cubicBezTo>
                <a:lnTo>
                  <a:pt x="746789" y="1186149"/>
                </a:lnTo>
                <a:lnTo>
                  <a:pt x="725882" y="1180811"/>
                </a:lnTo>
                <a:cubicBezTo>
                  <a:pt x="713263" y="1176370"/>
                  <a:pt x="700765" y="1171347"/>
                  <a:pt x="688025" y="1167485"/>
                </a:cubicBezTo>
                <a:cubicBezTo>
                  <a:pt x="669908" y="1161992"/>
                  <a:pt x="650911" y="1159984"/>
                  <a:pt x="632354" y="1156233"/>
                </a:cubicBezTo>
                <a:lnTo>
                  <a:pt x="521014" y="1133728"/>
                </a:lnTo>
                <a:cubicBezTo>
                  <a:pt x="488753" y="1127207"/>
                  <a:pt x="457867" y="1115101"/>
                  <a:pt x="426018" y="1106801"/>
                </a:cubicBezTo>
                <a:cubicBezTo>
                  <a:pt x="407878" y="1102073"/>
                  <a:pt x="381897" y="1100648"/>
                  <a:pt x="363149" y="1089847"/>
                </a:cubicBezTo>
                <a:lnTo>
                  <a:pt x="360598" y="1087520"/>
                </a:lnTo>
                <a:close/>
                <a:moveTo>
                  <a:pt x="281506" y="1082732"/>
                </a:moveTo>
                <a:cubicBezTo>
                  <a:pt x="284102" y="1082608"/>
                  <a:pt x="289398" y="1083729"/>
                  <a:pt x="297863" y="1084984"/>
                </a:cubicBezTo>
                <a:lnTo>
                  <a:pt x="326893" y="1087498"/>
                </a:lnTo>
                <a:lnTo>
                  <a:pt x="316107" y="1107401"/>
                </a:lnTo>
                <a:lnTo>
                  <a:pt x="321271" y="1114230"/>
                </a:lnTo>
                <a:lnTo>
                  <a:pt x="294581" y="1107275"/>
                </a:lnTo>
                <a:cubicBezTo>
                  <a:pt x="288252" y="1097739"/>
                  <a:pt x="283686" y="1091664"/>
                  <a:pt x="281350" y="1087944"/>
                </a:cubicBezTo>
                <a:cubicBezTo>
                  <a:pt x="279015" y="1084224"/>
                  <a:pt x="278911" y="1082856"/>
                  <a:pt x="281506" y="1082732"/>
                </a:cubicBezTo>
                <a:close/>
                <a:moveTo>
                  <a:pt x="353811" y="1081328"/>
                </a:moveTo>
                <a:lnTo>
                  <a:pt x="358377" y="1081620"/>
                </a:lnTo>
                <a:lnTo>
                  <a:pt x="366053" y="1083202"/>
                </a:lnTo>
                <a:cubicBezTo>
                  <a:pt x="403236" y="1091077"/>
                  <a:pt x="404298" y="1092469"/>
                  <a:pt x="395792" y="1091946"/>
                </a:cubicBezTo>
                <a:lnTo>
                  <a:pt x="392379" y="1091619"/>
                </a:lnTo>
                <a:lnTo>
                  <a:pt x="372675" y="1086520"/>
                </a:lnTo>
                <a:lnTo>
                  <a:pt x="354121" y="1081612"/>
                </a:lnTo>
                <a:close/>
                <a:moveTo>
                  <a:pt x="4586598" y="1080997"/>
                </a:moveTo>
                <a:lnTo>
                  <a:pt x="4584426" y="1089654"/>
                </a:lnTo>
                <a:cubicBezTo>
                  <a:pt x="4583186" y="1094770"/>
                  <a:pt x="4582168" y="1099072"/>
                  <a:pt x="4581489" y="1101786"/>
                </a:cubicBezTo>
                <a:cubicBezTo>
                  <a:pt x="4573022" y="1115897"/>
                  <a:pt x="4567725" y="1132484"/>
                  <a:pt x="4556089" y="1144120"/>
                </a:cubicBezTo>
                <a:cubicBezTo>
                  <a:pt x="4552934" y="1147276"/>
                  <a:pt x="4554171" y="1142976"/>
                  <a:pt x="4556637" y="1136863"/>
                </a:cubicBezTo>
                <a:lnTo>
                  <a:pt x="4564554" y="1118723"/>
                </a:lnTo>
                <a:lnTo>
                  <a:pt x="4567812" y="1112207"/>
                </a:lnTo>
                <a:lnTo>
                  <a:pt x="4573022" y="1101786"/>
                </a:lnTo>
                <a:lnTo>
                  <a:pt x="4573023" y="1101784"/>
                </a:lnTo>
                <a:close/>
                <a:moveTo>
                  <a:pt x="331024" y="1079874"/>
                </a:moveTo>
                <a:lnTo>
                  <a:pt x="352807" y="1081264"/>
                </a:lnTo>
                <a:lnTo>
                  <a:pt x="354121" y="1081612"/>
                </a:lnTo>
                <a:lnTo>
                  <a:pt x="360598" y="1087520"/>
                </a:lnTo>
                <a:lnTo>
                  <a:pt x="333235" y="1088046"/>
                </a:lnTo>
                <a:lnTo>
                  <a:pt x="326893" y="1087498"/>
                </a:lnTo>
                <a:close/>
                <a:moveTo>
                  <a:pt x="339196" y="1077663"/>
                </a:moveTo>
                <a:lnTo>
                  <a:pt x="352889" y="1080487"/>
                </a:lnTo>
                <a:lnTo>
                  <a:pt x="353811" y="1081328"/>
                </a:lnTo>
                <a:lnTo>
                  <a:pt x="352807" y="1081264"/>
                </a:lnTo>
                <a:close/>
                <a:moveTo>
                  <a:pt x="348211" y="1072483"/>
                </a:moveTo>
                <a:cubicBezTo>
                  <a:pt x="352946" y="1071750"/>
                  <a:pt x="367416" y="1076607"/>
                  <a:pt x="374099" y="1076991"/>
                </a:cubicBezTo>
                <a:cubicBezTo>
                  <a:pt x="399300" y="1078443"/>
                  <a:pt x="423747" y="1086246"/>
                  <a:pt x="448326" y="1091995"/>
                </a:cubicBezTo>
                <a:cubicBezTo>
                  <a:pt x="504913" y="1105229"/>
                  <a:pt x="561141" y="1119949"/>
                  <a:pt x="617548" y="1133925"/>
                </a:cubicBezTo>
                <a:lnTo>
                  <a:pt x="636518" y="1137759"/>
                </a:lnTo>
                <a:lnTo>
                  <a:pt x="620487" y="1136801"/>
                </a:lnTo>
                <a:lnTo>
                  <a:pt x="568081" y="1127449"/>
                </a:lnTo>
                <a:lnTo>
                  <a:pt x="524765" y="1115170"/>
                </a:lnTo>
                <a:lnTo>
                  <a:pt x="511992" y="1113361"/>
                </a:lnTo>
                <a:lnTo>
                  <a:pt x="506207" y="1111420"/>
                </a:lnTo>
                <a:lnTo>
                  <a:pt x="442365" y="1102379"/>
                </a:lnTo>
                <a:lnTo>
                  <a:pt x="414528" y="1096752"/>
                </a:lnTo>
                <a:lnTo>
                  <a:pt x="394867" y="1088916"/>
                </a:lnTo>
                <a:cubicBezTo>
                  <a:pt x="381371" y="1084823"/>
                  <a:pt x="371907" y="1082937"/>
                  <a:pt x="362569" y="1081887"/>
                </a:cubicBezTo>
                <a:lnTo>
                  <a:pt x="358377" y="1081620"/>
                </a:lnTo>
                <a:lnTo>
                  <a:pt x="352889" y="1080487"/>
                </a:lnTo>
                <a:lnTo>
                  <a:pt x="347370" y="1075452"/>
                </a:lnTo>
                <a:cubicBezTo>
                  <a:pt x="346136" y="1073593"/>
                  <a:pt x="346633" y="1072728"/>
                  <a:pt x="348211" y="1072483"/>
                </a:cubicBezTo>
                <a:close/>
                <a:moveTo>
                  <a:pt x="955140" y="1067724"/>
                </a:moveTo>
                <a:cubicBezTo>
                  <a:pt x="953195" y="1067709"/>
                  <a:pt x="952396" y="1067764"/>
                  <a:pt x="954076" y="1068023"/>
                </a:cubicBezTo>
                <a:lnTo>
                  <a:pt x="964919" y="1069216"/>
                </a:lnTo>
                <a:lnTo>
                  <a:pt x="962293" y="1067833"/>
                </a:lnTo>
                <a:close/>
                <a:moveTo>
                  <a:pt x="279818" y="1065661"/>
                </a:moveTo>
                <a:lnTo>
                  <a:pt x="339196" y="1077663"/>
                </a:lnTo>
                <a:cubicBezTo>
                  <a:pt x="324299" y="1074652"/>
                  <a:pt x="309006" y="1074136"/>
                  <a:pt x="293910" y="1072372"/>
                </a:cubicBezTo>
                <a:close/>
                <a:moveTo>
                  <a:pt x="442099" y="1064823"/>
                </a:moveTo>
                <a:lnTo>
                  <a:pt x="451359" y="1066356"/>
                </a:lnTo>
                <a:cubicBezTo>
                  <a:pt x="479065" y="1072981"/>
                  <a:pt x="506642" y="1080604"/>
                  <a:pt x="534477" y="1086230"/>
                </a:cubicBezTo>
                <a:lnTo>
                  <a:pt x="581968" y="1099692"/>
                </a:lnTo>
                <a:lnTo>
                  <a:pt x="544861" y="1092192"/>
                </a:lnTo>
                <a:cubicBezTo>
                  <a:pt x="517582" y="1086678"/>
                  <a:pt x="490802" y="1079089"/>
                  <a:pt x="464100" y="1071154"/>
                </a:cubicBezTo>
                <a:close/>
                <a:moveTo>
                  <a:pt x="808820" y="1064461"/>
                </a:moveTo>
                <a:lnTo>
                  <a:pt x="868016" y="1092942"/>
                </a:lnTo>
                <a:lnTo>
                  <a:pt x="868330" y="1093025"/>
                </a:lnTo>
                <a:cubicBezTo>
                  <a:pt x="871270" y="1093646"/>
                  <a:pt x="873864" y="1093942"/>
                  <a:pt x="875578" y="1093544"/>
                </a:cubicBezTo>
                <a:lnTo>
                  <a:pt x="876699" y="1091464"/>
                </a:lnTo>
                <a:lnTo>
                  <a:pt x="831005" y="1069186"/>
                </a:lnTo>
                <a:lnTo>
                  <a:pt x="828667" y="1068027"/>
                </a:lnTo>
                <a:lnTo>
                  <a:pt x="823157" y="1066806"/>
                </a:lnTo>
                <a:cubicBezTo>
                  <a:pt x="816673" y="1065621"/>
                  <a:pt x="811544" y="1064866"/>
                  <a:pt x="809275" y="1064514"/>
                </a:cubicBezTo>
                <a:close/>
                <a:moveTo>
                  <a:pt x="759931" y="1064110"/>
                </a:moveTo>
                <a:lnTo>
                  <a:pt x="806375" y="1088493"/>
                </a:lnTo>
                <a:lnTo>
                  <a:pt x="809839" y="1088999"/>
                </a:lnTo>
                <a:lnTo>
                  <a:pt x="824035" y="1090174"/>
                </a:lnTo>
                <a:lnTo>
                  <a:pt x="819072" y="1087473"/>
                </a:lnTo>
                <a:lnTo>
                  <a:pt x="791484" y="1072507"/>
                </a:lnTo>
                <a:lnTo>
                  <a:pt x="784757" y="1071147"/>
                </a:lnTo>
                <a:close/>
                <a:moveTo>
                  <a:pt x="658539" y="1061086"/>
                </a:moveTo>
                <a:lnTo>
                  <a:pt x="659281" y="1061238"/>
                </a:lnTo>
                <a:lnTo>
                  <a:pt x="664481" y="1065439"/>
                </a:lnTo>
                <a:lnTo>
                  <a:pt x="661732" y="1064506"/>
                </a:lnTo>
                <a:close/>
                <a:moveTo>
                  <a:pt x="767825" y="1059672"/>
                </a:moveTo>
                <a:lnTo>
                  <a:pt x="780230" y="1066401"/>
                </a:lnTo>
                <a:lnTo>
                  <a:pt x="792930" y="1068936"/>
                </a:lnTo>
                <a:lnTo>
                  <a:pt x="803315" y="1074898"/>
                </a:lnTo>
                <a:lnTo>
                  <a:pt x="793968" y="1073009"/>
                </a:lnTo>
                <a:lnTo>
                  <a:pt x="810293" y="1078905"/>
                </a:lnTo>
                <a:lnTo>
                  <a:pt x="803315" y="1074898"/>
                </a:lnTo>
                <a:lnTo>
                  <a:pt x="812559" y="1076767"/>
                </a:lnTo>
                <a:lnTo>
                  <a:pt x="794271" y="1062761"/>
                </a:lnTo>
                <a:close/>
                <a:moveTo>
                  <a:pt x="729298" y="1056148"/>
                </a:moveTo>
                <a:lnTo>
                  <a:pt x="743162" y="1065678"/>
                </a:lnTo>
                <a:lnTo>
                  <a:pt x="772345" y="1083949"/>
                </a:lnTo>
                <a:lnTo>
                  <a:pt x="775444" y="1084320"/>
                </a:lnTo>
                <a:lnTo>
                  <a:pt x="770803" y="1081396"/>
                </a:lnTo>
                <a:lnTo>
                  <a:pt x="735735" y="1057390"/>
                </a:lnTo>
                <a:close/>
                <a:moveTo>
                  <a:pt x="517460" y="1055750"/>
                </a:moveTo>
                <a:lnTo>
                  <a:pt x="534308" y="1058115"/>
                </a:lnTo>
                <a:lnTo>
                  <a:pt x="554574" y="1063251"/>
                </a:lnTo>
                <a:cubicBezTo>
                  <a:pt x="563322" y="1065019"/>
                  <a:pt x="572254" y="1065271"/>
                  <a:pt x="581216" y="1065340"/>
                </a:cubicBezTo>
                <a:lnTo>
                  <a:pt x="583068" y="1065408"/>
                </a:lnTo>
                <a:lnTo>
                  <a:pt x="610244" y="1074504"/>
                </a:lnTo>
                <a:cubicBezTo>
                  <a:pt x="618742" y="1077572"/>
                  <a:pt x="628671" y="1079217"/>
                  <a:pt x="637724" y="1081977"/>
                </a:cubicBezTo>
                <a:lnTo>
                  <a:pt x="642193" y="1084825"/>
                </a:lnTo>
                <a:lnTo>
                  <a:pt x="620628" y="1080466"/>
                </a:lnTo>
                <a:cubicBezTo>
                  <a:pt x="605610" y="1078134"/>
                  <a:pt x="590436" y="1076939"/>
                  <a:pt x="575341" y="1075175"/>
                </a:cubicBezTo>
                <a:lnTo>
                  <a:pt x="543528" y="1068744"/>
                </a:lnTo>
                <a:close/>
                <a:moveTo>
                  <a:pt x="912942" y="1053306"/>
                </a:moveTo>
                <a:lnTo>
                  <a:pt x="925681" y="1059517"/>
                </a:lnTo>
                <a:lnTo>
                  <a:pt x="929513" y="1060033"/>
                </a:lnTo>
                <a:cubicBezTo>
                  <a:pt x="936882" y="1061060"/>
                  <a:pt x="943038" y="1061955"/>
                  <a:pt x="948147" y="1062733"/>
                </a:cubicBezTo>
                <a:lnTo>
                  <a:pt x="954794" y="1063902"/>
                </a:lnTo>
                <a:lnTo>
                  <a:pt x="939267" y="1055944"/>
                </a:lnTo>
                <a:lnTo>
                  <a:pt x="938501" y="1055867"/>
                </a:lnTo>
                <a:close/>
                <a:moveTo>
                  <a:pt x="736458" y="1051420"/>
                </a:moveTo>
                <a:lnTo>
                  <a:pt x="737004" y="1051847"/>
                </a:lnTo>
                <a:lnTo>
                  <a:pt x="750438" y="1055833"/>
                </a:lnTo>
                <a:cubicBezTo>
                  <a:pt x="773193" y="1063122"/>
                  <a:pt x="765673" y="1062816"/>
                  <a:pt x="757610" y="1061695"/>
                </a:cubicBezTo>
                <a:lnTo>
                  <a:pt x="754334" y="1061171"/>
                </a:lnTo>
                <a:lnTo>
                  <a:pt x="754686" y="1061357"/>
                </a:lnTo>
                <a:lnTo>
                  <a:pt x="761520" y="1062667"/>
                </a:lnTo>
                <a:lnTo>
                  <a:pt x="776596" y="1065676"/>
                </a:lnTo>
                <a:lnTo>
                  <a:pt x="761116" y="1059016"/>
                </a:lnTo>
                <a:lnTo>
                  <a:pt x="757937" y="1057508"/>
                </a:lnTo>
                <a:close/>
                <a:moveTo>
                  <a:pt x="308119" y="1049233"/>
                </a:moveTo>
                <a:lnTo>
                  <a:pt x="318144" y="1049725"/>
                </a:lnTo>
                <a:lnTo>
                  <a:pt x="318205" y="1049728"/>
                </a:lnTo>
                <a:lnTo>
                  <a:pt x="332563" y="1053145"/>
                </a:lnTo>
                <a:cubicBezTo>
                  <a:pt x="369493" y="1061507"/>
                  <a:pt x="406790" y="1068148"/>
                  <a:pt x="443904" y="1075649"/>
                </a:cubicBezTo>
                <a:cubicBezTo>
                  <a:pt x="462461" y="1079401"/>
                  <a:pt x="481298" y="1081964"/>
                  <a:pt x="499574" y="1086902"/>
                </a:cubicBezTo>
                <a:cubicBezTo>
                  <a:pt x="518500" y="1092014"/>
                  <a:pt x="537121" y="1098856"/>
                  <a:pt x="555894" y="1104832"/>
                </a:cubicBezTo>
                <a:lnTo>
                  <a:pt x="592775" y="1113046"/>
                </a:lnTo>
                <a:lnTo>
                  <a:pt x="587566" y="1112623"/>
                </a:lnTo>
                <a:cubicBezTo>
                  <a:pt x="526521" y="1107891"/>
                  <a:pt x="577744" y="1113272"/>
                  <a:pt x="501785" y="1095074"/>
                </a:cubicBezTo>
                <a:cubicBezTo>
                  <a:pt x="483374" y="1090663"/>
                  <a:pt x="464526" y="1088233"/>
                  <a:pt x="446115" y="1083822"/>
                </a:cubicBezTo>
                <a:cubicBezTo>
                  <a:pt x="430111" y="1079988"/>
                  <a:pt x="414621" y="1074192"/>
                  <a:pt x="398618" y="1070358"/>
                </a:cubicBezTo>
                <a:cubicBezTo>
                  <a:pt x="380207" y="1065947"/>
                  <a:pt x="361358" y="1063517"/>
                  <a:pt x="342947" y="1059106"/>
                </a:cubicBezTo>
                <a:close/>
                <a:moveTo>
                  <a:pt x="308090" y="1049232"/>
                </a:moveTo>
                <a:lnTo>
                  <a:pt x="308115" y="1049232"/>
                </a:lnTo>
                <a:lnTo>
                  <a:pt x="308119" y="1049233"/>
                </a:lnTo>
                <a:close/>
                <a:moveTo>
                  <a:pt x="297267" y="1048701"/>
                </a:moveTo>
                <a:lnTo>
                  <a:pt x="308090" y="1049232"/>
                </a:lnTo>
                <a:lnTo>
                  <a:pt x="305672" y="1049191"/>
                </a:lnTo>
                <a:cubicBezTo>
                  <a:pt x="301629" y="1049047"/>
                  <a:pt x="297930" y="1048860"/>
                  <a:pt x="296040" y="1048742"/>
                </a:cubicBezTo>
                <a:cubicBezTo>
                  <a:pt x="294151" y="1048624"/>
                  <a:pt x="294072" y="1048573"/>
                  <a:pt x="297267" y="1048701"/>
                </a:cubicBezTo>
                <a:close/>
                <a:moveTo>
                  <a:pt x="878147" y="1047614"/>
                </a:moveTo>
                <a:lnTo>
                  <a:pt x="889782" y="1053516"/>
                </a:lnTo>
                <a:lnTo>
                  <a:pt x="894900" y="1056038"/>
                </a:lnTo>
                <a:lnTo>
                  <a:pt x="897598" y="1056193"/>
                </a:lnTo>
                <a:lnTo>
                  <a:pt x="881960" y="1048374"/>
                </a:lnTo>
                <a:lnTo>
                  <a:pt x="880302" y="1048057"/>
                </a:lnTo>
                <a:close/>
                <a:moveTo>
                  <a:pt x="709476" y="1044105"/>
                </a:moveTo>
                <a:lnTo>
                  <a:pt x="710346" y="1044518"/>
                </a:lnTo>
                <a:lnTo>
                  <a:pt x="713222" y="1045099"/>
                </a:lnTo>
                <a:lnTo>
                  <a:pt x="712976" y="1044931"/>
                </a:lnTo>
                <a:close/>
                <a:moveTo>
                  <a:pt x="4598422" y="1042520"/>
                </a:moveTo>
                <a:cubicBezTo>
                  <a:pt x="4591625" y="1056114"/>
                  <a:pt x="4587662" y="1070965"/>
                  <a:pt x="4581489" y="1084853"/>
                </a:cubicBezTo>
                <a:lnTo>
                  <a:pt x="4573023" y="1101784"/>
                </a:lnTo>
                <a:lnTo>
                  <a:pt x="4567812" y="1112207"/>
                </a:lnTo>
                <a:lnTo>
                  <a:pt x="4564555" y="1118720"/>
                </a:lnTo>
                <a:lnTo>
                  <a:pt x="4564554" y="1118723"/>
                </a:lnTo>
                <a:lnTo>
                  <a:pt x="4556089" y="1135653"/>
                </a:lnTo>
                <a:cubicBezTo>
                  <a:pt x="4562954" y="1119177"/>
                  <a:pt x="4565636" y="1101102"/>
                  <a:pt x="4573022" y="1084853"/>
                </a:cubicBezTo>
                <a:cubicBezTo>
                  <a:pt x="4579832" y="1069872"/>
                  <a:pt x="4591063" y="1057239"/>
                  <a:pt x="4598422" y="1042520"/>
                </a:cubicBezTo>
                <a:close/>
                <a:moveTo>
                  <a:pt x="866292" y="1041600"/>
                </a:moveTo>
                <a:lnTo>
                  <a:pt x="877474" y="1047272"/>
                </a:lnTo>
                <a:lnTo>
                  <a:pt x="880816" y="1047802"/>
                </a:lnTo>
                <a:lnTo>
                  <a:pt x="868583" y="1041686"/>
                </a:lnTo>
                <a:close/>
                <a:moveTo>
                  <a:pt x="548239" y="1038749"/>
                </a:moveTo>
                <a:lnTo>
                  <a:pt x="574670" y="1040273"/>
                </a:lnTo>
                <a:cubicBezTo>
                  <a:pt x="620773" y="1046327"/>
                  <a:pt x="623842" y="1049873"/>
                  <a:pt x="646428" y="1056765"/>
                </a:cubicBezTo>
                <a:lnTo>
                  <a:pt x="655737" y="1059203"/>
                </a:lnTo>
                <a:lnTo>
                  <a:pt x="657984" y="1060493"/>
                </a:lnTo>
                <a:lnTo>
                  <a:pt x="658539" y="1061086"/>
                </a:lnTo>
                <a:lnTo>
                  <a:pt x="641506" y="1057623"/>
                </a:lnTo>
                <a:lnTo>
                  <a:pt x="640726" y="1057374"/>
                </a:lnTo>
                <a:lnTo>
                  <a:pt x="640806" y="1057481"/>
                </a:lnTo>
                <a:lnTo>
                  <a:pt x="629142" y="1055110"/>
                </a:lnTo>
                <a:cubicBezTo>
                  <a:pt x="589713" y="1047023"/>
                  <a:pt x="662361" y="1061484"/>
                  <a:pt x="612882" y="1054139"/>
                </a:cubicBezTo>
                <a:lnTo>
                  <a:pt x="582222" y="1049290"/>
                </a:lnTo>
                <a:lnTo>
                  <a:pt x="571944" y="1047029"/>
                </a:lnTo>
                <a:cubicBezTo>
                  <a:pt x="565942" y="1045555"/>
                  <a:pt x="561579" y="1044305"/>
                  <a:pt x="558289" y="1043219"/>
                </a:cubicBezTo>
                <a:close/>
                <a:moveTo>
                  <a:pt x="224702" y="1035902"/>
                </a:moveTo>
                <a:lnTo>
                  <a:pt x="237472" y="1036698"/>
                </a:lnTo>
                <a:cubicBezTo>
                  <a:pt x="250635" y="1038168"/>
                  <a:pt x="268029" y="1040856"/>
                  <a:pt x="276893" y="1041892"/>
                </a:cubicBezTo>
                <a:lnTo>
                  <a:pt x="297043" y="1044357"/>
                </a:lnTo>
                <a:lnTo>
                  <a:pt x="305216" y="1046637"/>
                </a:lnTo>
                <a:lnTo>
                  <a:pt x="316732" y="1049377"/>
                </a:lnTo>
                <a:lnTo>
                  <a:pt x="308115" y="1049232"/>
                </a:lnTo>
                <a:lnTo>
                  <a:pt x="295450" y="1045642"/>
                </a:lnTo>
                <a:cubicBezTo>
                  <a:pt x="280224" y="1042565"/>
                  <a:pt x="253216" y="1041584"/>
                  <a:pt x="231868" y="1037779"/>
                </a:cubicBezTo>
                <a:close/>
                <a:moveTo>
                  <a:pt x="810372" y="1033832"/>
                </a:moveTo>
                <a:lnTo>
                  <a:pt x="814086" y="1035604"/>
                </a:lnTo>
                <a:lnTo>
                  <a:pt x="849662" y="1053391"/>
                </a:lnTo>
                <a:lnTo>
                  <a:pt x="850140" y="1053459"/>
                </a:lnTo>
                <a:lnTo>
                  <a:pt x="852300" y="1053583"/>
                </a:lnTo>
                <a:lnTo>
                  <a:pt x="818383" y="1036057"/>
                </a:lnTo>
                <a:lnTo>
                  <a:pt x="816540" y="1035079"/>
                </a:lnTo>
                <a:close/>
                <a:moveTo>
                  <a:pt x="872014" y="1033344"/>
                </a:moveTo>
                <a:lnTo>
                  <a:pt x="872305" y="1033493"/>
                </a:lnTo>
                <a:lnTo>
                  <a:pt x="891265" y="1042737"/>
                </a:lnTo>
                <a:lnTo>
                  <a:pt x="912681" y="1044536"/>
                </a:lnTo>
                <a:lnTo>
                  <a:pt x="919538" y="1045996"/>
                </a:lnTo>
                <a:lnTo>
                  <a:pt x="897275" y="1034864"/>
                </a:lnTo>
                <a:lnTo>
                  <a:pt x="888762" y="1034442"/>
                </a:lnTo>
                <a:close/>
                <a:moveTo>
                  <a:pt x="406142" y="1033249"/>
                </a:moveTo>
                <a:lnTo>
                  <a:pt x="432222" y="1035265"/>
                </a:lnTo>
                <a:lnTo>
                  <a:pt x="466483" y="1040929"/>
                </a:lnTo>
                <a:lnTo>
                  <a:pt x="466791" y="1041006"/>
                </a:lnTo>
                <a:lnTo>
                  <a:pt x="517460" y="1055750"/>
                </a:lnTo>
                <a:close/>
                <a:moveTo>
                  <a:pt x="808018" y="1032709"/>
                </a:moveTo>
                <a:lnTo>
                  <a:pt x="809729" y="1033525"/>
                </a:lnTo>
                <a:lnTo>
                  <a:pt x="815660" y="1034611"/>
                </a:lnTo>
                <a:lnTo>
                  <a:pt x="813224" y="1033317"/>
                </a:lnTo>
                <a:close/>
                <a:moveTo>
                  <a:pt x="484870" y="1027054"/>
                </a:moveTo>
                <a:lnTo>
                  <a:pt x="492270" y="1027480"/>
                </a:lnTo>
                <a:cubicBezTo>
                  <a:pt x="535697" y="1033183"/>
                  <a:pt x="541790" y="1035381"/>
                  <a:pt x="546876" y="1038143"/>
                </a:cubicBezTo>
                <a:lnTo>
                  <a:pt x="548239" y="1038749"/>
                </a:lnTo>
                <a:lnTo>
                  <a:pt x="521211" y="1037193"/>
                </a:lnTo>
                <a:cubicBezTo>
                  <a:pt x="519242" y="1036870"/>
                  <a:pt x="503022" y="1032402"/>
                  <a:pt x="485848" y="1027352"/>
                </a:cubicBezTo>
                <a:close/>
                <a:moveTo>
                  <a:pt x="745025" y="1025717"/>
                </a:moveTo>
                <a:lnTo>
                  <a:pt x="750930" y="1029614"/>
                </a:lnTo>
                <a:lnTo>
                  <a:pt x="755830" y="1030691"/>
                </a:lnTo>
                <a:lnTo>
                  <a:pt x="748616" y="1025938"/>
                </a:lnTo>
                <a:close/>
                <a:moveTo>
                  <a:pt x="4589947" y="1025604"/>
                </a:moveTo>
                <a:lnTo>
                  <a:pt x="4574618" y="1057722"/>
                </a:lnTo>
                <a:lnTo>
                  <a:pt x="4565986" y="1078474"/>
                </a:lnTo>
                <a:lnTo>
                  <a:pt x="4556089" y="1093320"/>
                </a:lnTo>
                <a:cubicBezTo>
                  <a:pt x="4552098" y="1101302"/>
                  <a:pt x="4541311" y="1125031"/>
                  <a:pt x="4547622" y="1118720"/>
                </a:cubicBezTo>
                <a:lnTo>
                  <a:pt x="4559070" y="1100263"/>
                </a:lnTo>
                <a:lnTo>
                  <a:pt x="4557179" y="1106339"/>
                </a:lnTo>
                <a:cubicBezTo>
                  <a:pt x="4553354" y="1120468"/>
                  <a:pt x="4549166" y="1133080"/>
                  <a:pt x="4522222" y="1177986"/>
                </a:cubicBezTo>
                <a:cubicBezTo>
                  <a:pt x="4517630" y="1185639"/>
                  <a:pt x="4527555" y="1160942"/>
                  <a:pt x="4530689" y="1152586"/>
                </a:cubicBezTo>
                <a:cubicBezTo>
                  <a:pt x="4546903" y="1109349"/>
                  <a:pt x="4545315" y="1114866"/>
                  <a:pt x="4564555" y="1076386"/>
                </a:cubicBezTo>
                <a:close/>
                <a:moveTo>
                  <a:pt x="4589955" y="1025586"/>
                </a:moveTo>
                <a:lnTo>
                  <a:pt x="4589954" y="1025590"/>
                </a:lnTo>
                <a:lnTo>
                  <a:pt x="4589947" y="1025604"/>
                </a:lnTo>
                <a:close/>
                <a:moveTo>
                  <a:pt x="831847" y="1024126"/>
                </a:moveTo>
                <a:lnTo>
                  <a:pt x="852121" y="1034411"/>
                </a:lnTo>
                <a:lnTo>
                  <a:pt x="855292" y="1035040"/>
                </a:lnTo>
                <a:lnTo>
                  <a:pt x="835582" y="1025185"/>
                </a:lnTo>
                <a:close/>
                <a:moveTo>
                  <a:pt x="688179" y="1022264"/>
                </a:moveTo>
                <a:lnTo>
                  <a:pt x="690480" y="1023699"/>
                </a:lnTo>
                <a:lnTo>
                  <a:pt x="722710" y="1040672"/>
                </a:lnTo>
                <a:lnTo>
                  <a:pt x="727180" y="1044166"/>
                </a:lnTo>
                <a:lnTo>
                  <a:pt x="732601" y="1045496"/>
                </a:lnTo>
                <a:lnTo>
                  <a:pt x="725275" y="1042023"/>
                </a:lnTo>
                <a:lnTo>
                  <a:pt x="722710" y="1040672"/>
                </a:lnTo>
                <a:lnTo>
                  <a:pt x="704847" y="1026707"/>
                </a:lnTo>
                <a:lnTo>
                  <a:pt x="715152" y="1031741"/>
                </a:lnTo>
                <a:lnTo>
                  <a:pt x="748548" y="1049407"/>
                </a:lnTo>
                <a:lnTo>
                  <a:pt x="749887" y="1049735"/>
                </a:lnTo>
                <a:cubicBezTo>
                  <a:pt x="759806" y="1052199"/>
                  <a:pt x="770486" y="1054839"/>
                  <a:pt x="779675" y="1056985"/>
                </a:cubicBezTo>
                <a:lnTo>
                  <a:pt x="789314" y="1058965"/>
                </a:lnTo>
                <a:lnTo>
                  <a:pt x="775655" y="1048505"/>
                </a:lnTo>
                <a:lnTo>
                  <a:pt x="801941" y="1061151"/>
                </a:lnTo>
                <a:lnTo>
                  <a:pt x="803356" y="1061036"/>
                </a:lnTo>
                <a:cubicBezTo>
                  <a:pt x="803179" y="1060612"/>
                  <a:pt x="801785" y="1059812"/>
                  <a:pt x="798892" y="1058553"/>
                </a:cubicBezTo>
                <a:lnTo>
                  <a:pt x="774980" y="1047987"/>
                </a:lnTo>
                <a:lnTo>
                  <a:pt x="775655" y="1048505"/>
                </a:lnTo>
                <a:lnTo>
                  <a:pt x="770085" y="1045825"/>
                </a:lnTo>
                <a:lnTo>
                  <a:pt x="761979" y="1042243"/>
                </a:lnTo>
                <a:cubicBezTo>
                  <a:pt x="742118" y="1033629"/>
                  <a:pt x="728780" y="1028948"/>
                  <a:pt x="704118" y="1024685"/>
                </a:cubicBezTo>
                <a:lnTo>
                  <a:pt x="701813" y="1024335"/>
                </a:lnTo>
                <a:lnTo>
                  <a:pt x="704847" y="1026707"/>
                </a:lnTo>
                <a:lnTo>
                  <a:pt x="699170" y="1023933"/>
                </a:lnTo>
                <a:close/>
                <a:moveTo>
                  <a:pt x="739483" y="1022060"/>
                </a:moveTo>
                <a:lnTo>
                  <a:pt x="741377" y="1023310"/>
                </a:lnTo>
                <a:lnTo>
                  <a:pt x="745333" y="1023775"/>
                </a:lnTo>
                <a:lnTo>
                  <a:pt x="743275" y="1022420"/>
                </a:lnTo>
                <a:close/>
                <a:moveTo>
                  <a:pt x="823951" y="1020121"/>
                </a:moveTo>
                <a:lnTo>
                  <a:pt x="824472" y="1020385"/>
                </a:lnTo>
                <a:lnTo>
                  <a:pt x="826443" y="1020615"/>
                </a:lnTo>
                <a:lnTo>
                  <a:pt x="825807" y="1020297"/>
                </a:lnTo>
                <a:close/>
                <a:moveTo>
                  <a:pt x="694563" y="1018497"/>
                </a:moveTo>
                <a:lnTo>
                  <a:pt x="694958" y="1018976"/>
                </a:lnTo>
                <a:lnTo>
                  <a:pt x="700519" y="1023322"/>
                </a:lnTo>
                <a:lnTo>
                  <a:pt x="732272" y="1027028"/>
                </a:lnTo>
                <a:lnTo>
                  <a:pt x="725565" y="1023503"/>
                </a:lnTo>
                <a:lnTo>
                  <a:pt x="709859" y="1021242"/>
                </a:lnTo>
                <a:close/>
                <a:moveTo>
                  <a:pt x="235356" y="1018043"/>
                </a:moveTo>
                <a:lnTo>
                  <a:pt x="235358" y="1018044"/>
                </a:lnTo>
                <a:cubicBezTo>
                  <a:pt x="247343" y="1020467"/>
                  <a:pt x="256324" y="1021783"/>
                  <a:pt x="263849" y="1022500"/>
                </a:cubicBezTo>
                <a:lnTo>
                  <a:pt x="267624" y="1022663"/>
                </a:lnTo>
                <a:lnTo>
                  <a:pt x="291028" y="1029297"/>
                </a:lnTo>
                <a:cubicBezTo>
                  <a:pt x="321459" y="1034938"/>
                  <a:pt x="352130" y="1039206"/>
                  <a:pt x="382778" y="1043596"/>
                </a:cubicBezTo>
                <a:lnTo>
                  <a:pt x="457266" y="1055822"/>
                </a:lnTo>
                <a:lnTo>
                  <a:pt x="467470" y="1058656"/>
                </a:lnTo>
                <a:lnTo>
                  <a:pt x="503318" y="1068342"/>
                </a:lnTo>
                <a:lnTo>
                  <a:pt x="532266" y="1078058"/>
                </a:lnTo>
                <a:cubicBezTo>
                  <a:pt x="554321" y="1084940"/>
                  <a:pt x="565141" y="1088093"/>
                  <a:pt x="575614" y="1090570"/>
                </a:cubicBezTo>
                <a:lnTo>
                  <a:pt x="580441" y="1091600"/>
                </a:lnTo>
                <a:lnTo>
                  <a:pt x="579763" y="1091521"/>
                </a:lnTo>
                <a:lnTo>
                  <a:pt x="428925" y="1061033"/>
                </a:lnTo>
                <a:lnTo>
                  <a:pt x="383811" y="1048051"/>
                </a:lnTo>
                <a:cubicBezTo>
                  <a:pt x="352048" y="1039932"/>
                  <a:pt x="341418" y="1038064"/>
                  <a:pt x="331426" y="1037092"/>
                </a:cubicBezTo>
                <a:lnTo>
                  <a:pt x="320594" y="1036168"/>
                </a:lnTo>
                <a:lnTo>
                  <a:pt x="309585" y="1033048"/>
                </a:lnTo>
                <a:cubicBezTo>
                  <a:pt x="294688" y="1030037"/>
                  <a:pt x="279317" y="1030089"/>
                  <a:pt x="264299" y="1027757"/>
                </a:cubicBezTo>
                <a:lnTo>
                  <a:pt x="245740" y="1024005"/>
                </a:lnTo>
                <a:close/>
                <a:moveTo>
                  <a:pt x="4615130" y="1017458"/>
                </a:moveTo>
                <a:lnTo>
                  <a:pt x="4614035" y="1021587"/>
                </a:lnTo>
                <a:cubicBezTo>
                  <a:pt x="4612957" y="1026214"/>
                  <a:pt x="4610899" y="1034947"/>
                  <a:pt x="4606889" y="1050986"/>
                </a:cubicBezTo>
                <a:cubicBezTo>
                  <a:pt x="4606889" y="1050986"/>
                  <a:pt x="4601040" y="1059323"/>
                  <a:pt x="4593882" y="1069842"/>
                </a:cubicBezTo>
                <a:lnTo>
                  <a:pt x="4586598" y="1080997"/>
                </a:lnTo>
                <a:lnTo>
                  <a:pt x="4588695" y="1072638"/>
                </a:lnTo>
                <a:cubicBezTo>
                  <a:pt x="4591830" y="1060698"/>
                  <a:pt x="4595385" y="1048595"/>
                  <a:pt x="4598422" y="1042520"/>
                </a:cubicBezTo>
                <a:close/>
                <a:moveTo>
                  <a:pt x="4615299" y="1016821"/>
                </a:moveTo>
                <a:lnTo>
                  <a:pt x="4615415" y="1016884"/>
                </a:lnTo>
                <a:lnTo>
                  <a:pt x="4615355" y="1017120"/>
                </a:lnTo>
                <a:lnTo>
                  <a:pt x="4615130" y="1017458"/>
                </a:lnTo>
                <a:close/>
                <a:moveTo>
                  <a:pt x="729951" y="1015770"/>
                </a:moveTo>
                <a:lnTo>
                  <a:pt x="737962" y="1021056"/>
                </a:lnTo>
                <a:lnTo>
                  <a:pt x="741994" y="1021576"/>
                </a:lnTo>
                <a:lnTo>
                  <a:pt x="733911" y="1016250"/>
                </a:lnTo>
                <a:close/>
                <a:moveTo>
                  <a:pt x="225712" y="1014807"/>
                </a:moveTo>
                <a:lnTo>
                  <a:pt x="230166" y="1015064"/>
                </a:lnTo>
                <a:lnTo>
                  <a:pt x="235356" y="1018043"/>
                </a:lnTo>
                <a:close/>
                <a:moveTo>
                  <a:pt x="675425" y="1014311"/>
                </a:moveTo>
                <a:lnTo>
                  <a:pt x="685643" y="1020683"/>
                </a:lnTo>
                <a:lnTo>
                  <a:pt x="696544" y="1022650"/>
                </a:lnTo>
                <a:lnTo>
                  <a:pt x="684071" y="1016557"/>
                </a:lnTo>
                <a:close/>
                <a:moveTo>
                  <a:pt x="213832" y="1014123"/>
                </a:moveTo>
                <a:lnTo>
                  <a:pt x="221560" y="1014568"/>
                </a:lnTo>
                <a:lnTo>
                  <a:pt x="227185" y="1020255"/>
                </a:lnTo>
                <a:lnTo>
                  <a:pt x="245740" y="1024005"/>
                </a:lnTo>
                <a:lnTo>
                  <a:pt x="245741" y="1024007"/>
                </a:lnTo>
                <a:cubicBezTo>
                  <a:pt x="258113" y="1026507"/>
                  <a:pt x="270383" y="1029572"/>
                  <a:pt x="282855" y="1031508"/>
                </a:cubicBezTo>
                <a:cubicBezTo>
                  <a:pt x="297465" y="1033775"/>
                  <a:pt x="307109" y="1034929"/>
                  <a:pt x="314350" y="1035636"/>
                </a:cubicBezTo>
                <a:lnTo>
                  <a:pt x="320594" y="1036168"/>
                </a:lnTo>
                <a:lnTo>
                  <a:pt x="357082" y="1046512"/>
                </a:lnTo>
                <a:lnTo>
                  <a:pt x="428925" y="1061033"/>
                </a:lnTo>
                <a:lnTo>
                  <a:pt x="442099" y="1064823"/>
                </a:lnTo>
                <a:lnTo>
                  <a:pt x="367466" y="1052473"/>
                </a:lnTo>
                <a:cubicBezTo>
                  <a:pt x="356387" y="1051834"/>
                  <a:pt x="346859" y="1051295"/>
                  <a:pt x="338700" y="1050842"/>
                </a:cubicBezTo>
                <a:lnTo>
                  <a:pt x="318205" y="1049728"/>
                </a:lnTo>
                <a:lnTo>
                  <a:pt x="316732" y="1049377"/>
                </a:lnTo>
                <a:lnTo>
                  <a:pt x="317366" y="1049388"/>
                </a:lnTo>
                <a:cubicBezTo>
                  <a:pt x="325528" y="1049265"/>
                  <a:pt x="326680" y="1048195"/>
                  <a:pt x="297921" y="1044464"/>
                </a:cubicBezTo>
                <a:lnTo>
                  <a:pt x="297043" y="1044357"/>
                </a:lnTo>
                <a:lnTo>
                  <a:pt x="291092" y="1042695"/>
                </a:lnTo>
                <a:cubicBezTo>
                  <a:pt x="273156" y="1036919"/>
                  <a:pt x="308385" y="1042406"/>
                  <a:pt x="239780" y="1034390"/>
                </a:cubicBezTo>
                <a:close/>
                <a:moveTo>
                  <a:pt x="690553" y="1013650"/>
                </a:moveTo>
                <a:lnTo>
                  <a:pt x="693937" y="1017741"/>
                </a:lnTo>
                <a:lnTo>
                  <a:pt x="719150" y="1020132"/>
                </a:lnTo>
                <a:lnTo>
                  <a:pt x="716031" y="1018493"/>
                </a:lnTo>
                <a:lnTo>
                  <a:pt x="699475" y="1015280"/>
                </a:lnTo>
                <a:close/>
                <a:moveTo>
                  <a:pt x="219851" y="1012840"/>
                </a:moveTo>
                <a:lnTo>
                  <a:pt x="225712" y="1014807"/>
                </a:lnTo>
                <a:lnTo>
                  <a:pt x="221560" y="1014568"/>
                </a:lnTo>
                <a:close/>
                <a:moveTo>
                  <a:pt x="279528" y="1007657"/>
                </a:moveTo>
                <a:lnTo>
                  <a:pt x="294779" y="1010740"/>
                </a:lnTo>
                <a:lnTo>
                  <a:pt x="350449" y="1021993"/>
                </a:lnTo>
                <a:lnTo>
                  <a:pt x="406142" y="1033249"/>
                </a:lnTo>
                <a:lnTo>
                  <a:pt x="401331" y="1032878"/>
                </a:lnTo>
                <a:cubicBezTo>
                  <a:pt x="390159" y="1031984"/>
                  <a:pt x="377386" y="1030666"/>
                  <a:pt x="360833" y="1027954"/>
                </a:cubicBezTo>
                <a:lnTo>
                  <a:pt x="360229" y="1027849"/>
                </a:lnTo>
                <a:lnTo>
                  <a:pt x="354557" y="1026661"/>
                </a:lnTo>
                <a:cubicBezTo>
                  <a:pt x="347154" y="1025155"/>
                  <a:pt x="334758" y="1022668"/>
                  <a:pt x="312429" y="1018165"/>
                </a:cubicBezTo>
                <a:lnTo>
                  <a:pt x="304875" y="1016640"/>
                </a:lnTo>
                <a:lnTo>
                  <a:pt x="304781" y="1016617"/>
                </a:lnTo>
                <a:lnTo>
                  <a:pt x="304686" y="1016601"/>
                </a:lnTo>
                <a:lnTo>
                  <a:pt x="286606" y="1012951"/>
                </a:lnTo>
                <a:close/>
                <a:moveTo>
                  <a:pt x="684690" y="1006561"/>
                </a:moveTo>
                <a:lnTo>
                  <a:pt x="686356" y="1008576"/>
                </a:lnTo>
                <a:lnTo>
                  <a:pt x="689091" y="1009318"/>
                </a:lnTo>
                <a:cubicBezTo>
                  <a:pt x="699757" y="1013285"/>
                  <a:pt x="706331" y="1015679"/>
                  <a:pt x="711042" y="1017170"/>
                </a:cubicBezTo>
                <a:lnTo>
                  <a:pt x="715380" y="1018150"/>
                </a:lnTo>
                <a:lnTo>
                  <a:pt x="703442" y="1011876"/>
                </a:lnTo>
                <a:close/>
                <a:moveTo>
                  <a:pt x="346042" y="1005649"/>
                </a:moveTo>
                <a:lnTo>
                  <a:pt x="401898" y="1015198"/>
                </a:lnTo>
                <a:lnTo>
                  <a:pt x="435033" y="1022936"/>
                </a:lnTo>
                <a:lnTo>
                  <a:pt x="438811" y="1024401"/>
                </a:lnTo>
                <a:lnTo>
                  <a:pt x="442124" y="1024592"/>
                </a:lnTo>
                <a:lnTo>
                  <a:pt x="457367" y="1028151"/>
                </a:lnTo>
                <a:cubicBezTo>
                  <a:pt x="478521" y="1031960"/>
                  <a:pt x="500021" y="1033594"/>
                  <a:pt x="521211" y="1037193"/>
                </a:cubicBezTo>
                <a:cubicBezTo>
                  <a:pt x="539876" y="1040362"/>
                  <a:pt x="558198" y="1045384"/>
                  <a:pt x="576881" y="1048445"/>
                </a:cubicBezTo>
                <a:lnTo>
                  <a:pt x="582222" y="1049290"/>
                </a:lnTo>
                <a:lnTo>
                  <a:pt x="595438" y="1052196"/>
                </a:lnTo>
                <a:cubicBezTo>
                  <a:pt x="635159" y="1060224"/>
                  <a:pt x="641498" y="1059792"/>
                  <a:pt x="641676" y="1058650"/>
                </a:cubicBezTo>
                <a:lnTo>
                  <a:pt x="640806" y="1057481"/>
                </a:lnTo>
                <a:lnTo>
                  <a:pt x="641506" y="1057623"/>
                </a:lnTo>
                <a:lnTo>
                  <a:pt x="643165" y="1058153"/>
                </a:lnTo>
                <a:cubicBezTo>
                  <a:pt x="644727" y="1058692"/>
                  <a:pt x="647180" y="1059549"/>
                  <a:pt x="650950" y="1060847"/>
                </a:cubicBezTo>
                <a:lnTo>
                  <a:pt x="661732" y="1064506"/>
                </a:lnTo>
                <a:lnTo>
                  <a:pt x="671877" y="1075372"/>
                </a:lnTo>
                <a:cubicBezTo>
                  <a:pt x="674207" y="1083987"/>
                  <a:pt x="653983" y="1075085"/>
                  <a:pt x="645147" y="1073833"/>
                </a:cubicBezTo>
                <a:cubicBezTo>
                  <a:pt x="632650" y="1072063"/>
                  <a:pt x="620569" y="1067796"/>
                  <a:pt x="608033" y="1066331"/>
                </a:cubicBezTo>
                <a:lnTo>
                  <a:pt x="583068" y="1065408"/>
                </a:lnTo>
                <a:lnTo>
                  <a:pt x="579440" y="1064194"/>
                </a:lnTo>
                <a:cubicBezTo>
                  <a:pt x="565636" y="1060319"/>
                  <a:pt x="561934" y="1061272"/>
                  <a:pt x="548172" y="1060062"/>
                </a:cubicBezTo>
                <a:lnTo>
                  <a:pt x="534308" y="1058115"/>
                </a:lnTo>
                <a:lnTo>
                  <a:pt x="466791" y="1041006"/>
                </a:lnTo>
                <a:lnTo>
                  <a:pt x="466575" y="1040944"/>
                </a:lnTo>
                <a:lnTo>
                  <a:pt x="466483" y="1040929"/>
                </a:lnTo>
                <a:lnTo>
                  <a:pt x="403908" y="1025072"/>
                </a:lnTo>
                <a:cubicBezTo>
                  <a:pt x="390332" y="1021224"/>
                  <a:pt x="378088" y="1013492"/>
                  <a:pt x="364584" y="1009397"/>
                </a:cubicBezTo>
                <a:close/>
                <a:moveTo>
                  <a:pt x="346025" y="1005646"/>
                </a:moveTo>
                <a:lnTo>
                  <a:pt x="346042" y="1005649"/>
                </a:lnTo>
                <a:lnTo>
                  <a:pt x="346027" y="1005647"/>
                </a:lnTo>
                <a:close/>
                <a:moveTo>
                  <a:pt x="457520" y="1005555"/>
                </a:moveTo>
                <a:lnTo>
                  <a:pt x="460235" y="1006325"/>
                </a:lnTo>
                <a:lnTo>
                  <a:pt x="454193" y="1005620"/>
                </a:lnTo>
                <a:close/>
                <a:moveTo>
                  <a:pt x="212394" y="1004463"/>
                </a:moveTo>
                <a:lnTo>
                  <a:pt x="221202" y="1005186"/>
                </a:lnTo>
                <a:cubicBezTo>
                  <a:pt x="234102" y="1007141"/>
                  <a:pt x="250984" y="1010657"/>
                  <a:pt x="259877" y="1011411"/>
                </a:cubicBezTo>
                <a:cubicBezTo>
                  <a:pt x="274207" y="1012626"/>
                  <a:pt x="283638" y="1013533"/>
                  <a:pt x="290383" y="1014334"/>
                </a:cubicBezTo>
                <a:lnTo>
                  <a:pt x="304686" y="1016601"/>
                </a:lnTo>
                <a:lnTo>
                  <a:pt x="304875" y="1016640"/>
                </a:lnTo>
                <a:lnTo>
                  <a:pt x="316361" y="1019460"/>
                </a:lnTo>
                <a:cubicBezTo>
                  <a:pt x="321228" y="1020635"/>
                  <a:pt x="327840" y="1022104"/>
                  <a:pt x="338414" y="1024067"/>
                </a:cubicBezTo>
                <a:lnTo>
                  <a:pt x="360229" y="1027849"/>
                </a:lnTo>
                <a:lnTo>
                  <a:pt x="364166" y="1028673"/>
                </a:lnTo>
                <a:cubicBezTo>
                  <a:pt x="373960" y="1030870"/>
                  <a:pt x="364837" y="1029838"/>
                  <a:pt x="519671" y="1063922"/>
                </a:cubicBezTo>
                <a:lnTo>
                  <a:pt x="543528" y="1068744"/>
                </a:lnTo>
                <a:lnTo>
                  <a:pt x="590098" y="1091958"/>
                </a:lnTo>
                <a:lnTo>
                  <a:pt x="577110" y="1086727"/>
                </a:lnTo>
                <a:cubicBezTo>
                  <a:pt x="540283" y="1071714"/>
                  <a:pt x="582548" y="1087974"/>
                  <a:pt x="503325" y="1068344"/>
                </a:cubicBezTo>
                <a:lnTo>
                  <a:pt x="503318" y="1068342"/>
                </a:lnTo>
                <a:lnTo>
                  <a:pt x="474385" y="1058632"/>
                </a:lnTo>
                <a:lnTo>
                  <a:pt x="457266" y="1055822"/>
                </a:lnTo>
                <a:lnTo>
                  <a:pt x="422628" y="1046204"/>
                </a:lnTo>
                <a:cubicBezTo>
                  <a:pt x="391300" y="1037727"/>
                  <a:pt x="358667" y="1029641"/>
                  <a:pt x="334103" y="1026415"/>
                </a:cubicBezTo>
                <a:cubicBezTo>
                  <a:pt x="308642" y="1023070"/>
                  <a:pt x="295939" y="1023401"/>
                  <a:pt x="283610" y="1023355"/>
                </a:cubicBezTo>
                <a:lnTo>
                  <a:pt x="267624" y="1022663"/>
                </a:lnTo>
                <a:lnTo>
                  <a:pt x="243530" y="1015834"/>
                </a:lnTo>
                <a:lnTo>
                  <a:pt x="230166" y="1015064"/>
                </a:lnTo>
                <a:lnTo>
                  <a:pt x="212917" y="1005160"/>
                </a:lnTo>
                <a:close/>
                <a:moveTo>
                  <a:pt x="174050" y="1004191"/>
                </a:moveTo>
                <a:cubicBezTo>
                  <a:pt x="180713" y="1002475"/>
                  <a:pt x="197692" y="1008500"/>
                  <a:pt x="206418" y="1008332"/>
                </a:cubicBezTo>
                <a:lnTo>
                  <a:pt x="213832" y="1014123"/>
                </a:lnTo>
                <a:lnTo>
                  <a:pt x="190071" y="1012754"/>
                </a:lnTo>
                <a:lnTo>
                  <a:pt x="172529" y="1010550"/>
                </a:lnTo>
                <a:lnTo>
                  <a:pt x="171515" y="1009003"/>
                </a:lnTo>
                <a:cubicBezTo>
                  <a:pt x="170755" y="1006195"/>
                  <a:pt x="171829" y="1004763"/>
                  <a:pt x="174050" y="1004191"/>
                </a:cubicBezTo>
                <a:close/>
                <a:moveTo>
                  <a:pt x="206335" y="1003966"/>
                </a:moveTo>
                <a:lnTo>
                  <a:pt x="211588" y="1004397"/>
                </a:lnTo>
                <a:lnTo>
                  <a:pt x="212917" y="1005160"/>
                </a:lnTo>
                <a:lnTo>
                  <a:pt x="215009" y="1007944"/>
                </a:lnTo>
                <a:lnTo>
                  <a:pt x="219851" y="1012840"/>
                </a:lnTo>
                <a:lnTo>
                  <a:pt x="206418" y="1008332"/>
                </a:lnTo>
                <a:cubicBezTo>
                  <a:pt x="202901" y="1005585"/>
                  <a:pt x="203371" y="1004310"/>
                  <a:pt x="206335" y="1003966"/>
                </a:cubicBezTo>
                <a:close/>
                <a:moveTo>
                  <a:pt x="438102" y="1003740"/>
                </a:moveTo>
                <a:lnTo>
                  <a:pt x="454193" y="1005620"/>
                </a:lnTo>
                <a:lnTo>
                  <a:pt x="442562" y="1005844"/>
                </a:lnTo>
                <a:close/>
                <a:moveTo>
                  <a:pt x="126229" y="1003713"/>
                </a:moveTo>
                <a:cubicBezTo>
                  <a:pt x="201502" y="1008047"/>
                  <a:pt x="108253" y="1001710"/>
                  <a:pt x="158729" y="1008815"/>
                </a:cubicBezTo>
                <a:lnTo>
                  <a:pt x="172529" y="1010550"/>
                </a:lnTo>
                <a:lnTo>
                  <a:pt x="177678" y="1018400"/>
                </a:lnTo>
                <a:cubicBezTo>
                  <a:pt x="186470" y="1025888"/>
                  <a:pt x="201928" y="1028417"/>
                  <a:pt x="213051" y="1032851"/>
                </a:cubicBezTo>
                <a:lnTo>
                  <a:pt x="224702" y="1035902"/>
                </a:lnTo>
                <a:lnTo>
                  <a:pt x="222495" y="1035764"/>
                </a:lnTo>
                <a:cubicBezTo>
                  <a:pt x="219623" y="1035997"/>
                  <a:pt x="219405" y="1036894"/>
                  <a:pt x="223434" y="1038812"/>
                </a:cubicBezTo>
                <a:lnTo>
                  <a:pt x="279818" y="1065661"/>
                </a:lnTo>
                <a:lnTo>
                  <a:pt x="227856" y="1055158"/>
                </a:lnTo>
                <a:cubicBezTo>
                  <a:pt x="136103" y="1036613"/>
                  <a:pt x="97767" y="1035473"/>
                  <a:pt x="95403" y="1028276"/>
                </a:cubicBezTo>
                <a:cubicBezTo>
                  <a:pt x="93984" y="1023959"/>
                  <a:pt x="105515" y="1017460"/>
                  <a:pt x="126229" y="1003713"/>
                </a:cubicBezTo>
                <a:close/>
                <a:moveTo>
                  <a:pt x="273219" y="1002939"/>
                </a:moveTo>
                <a:lnTo>
                  <a:pt x="279528" y="1007657"/>
                </a:lnTo>
                <a:lnTo>
                  <a:pt x="257666" y="1003238"/>
                </a:lnTo>
                <a:close/>
                <a:moveTo>
                  <a:pt x="430275" y="1002825"/>
                </a:moveTo>
                <a:lnTo>
                  <a:pt x="436700" y="1003080"/>
                </a:lnTo>
                <a:lnTo>
                  <a:pt x="438102" y="1003740"/>
                </a:lnTo>
                <a:close/>
                <a:moveTo>
                  <a:pt x="708579" y="1001667"/>
                </a:moveTo>
                <a:lnTo>
                  <a:pt x="719203" y="1008678"/>
                </a:lnTo>
                <a:lnTo>
                  <a:pt x="722789" y="1008935"/>
                </a:lnTo>
                <a:lnTo>
                  <a:pt x="710471" y="1002050"/>
                </a:lnTo>
                <a:close/>
                <a:moveTo>
                  <a:pt x="381863" y="1000361"/>
                </a:moveTo>
                <a:lnTo>
                  <a:pt x="397116" y="1001518"/>
                </a:lnTo>
                <a:lnTo>
                  <a:pt x="420637" y="1002445"/>
                </a:lnTo>
                <a:lnTo>
                  <a:pt x="426290" y="1007535"/>
                </a:lnTo>
                <a:cubicBezTo>
                  <a:pt x="432327" y="1009937"/>
                  <a:pt x="439333" y="1011518"/>
                  <a:pt x="444773" y="1014017"/>
                </a:cubicBezTo>
                <a:cubicBezTo>
                  <a:pt x="447662" y="1015343"/>
                  <a:pt x="453637" y="1017415"/>
                  <a:pt x="461037" y="1019786"/>
                </a:cubicBezTo>
                <a:lnTo>
                  <a:pt x="484870" y="1027054"/>
                </a:lnTo>
                <a:lnTo>
                  <a:pt x="442124" y="1024592"/>
                </a:lnTo>
                <a:lnTo>
                  <a:pt x="435033" y="1022936"/>
                </a:lnTo>
                <a:lnTo>
                  <a:pt x="421402" y="1017650"/>
                </a:lnTo>
                <a:cubicBezTo>
                  <a:pt x="413824" y="1014683"/>
                  <a:pt x="404958" y="1011123"/>
                  <a:pt x="396267" y="1007337"/>
                </a:cubicBezTo>
                <a:close/>
                <a:moveTo>
                  <a:pt x="417227" y="999376"/>
                </a:moveTo>
                <a:lnTo>
                  <a:pt x="424005" y="1002094"/>
                </a:lnTo>
                <a:lnTo>
                  <a:pt x="430275" y="1002825"/>
                </a:lnTo>
                <a:lnTo>
                  <a:pt x="420637" y="1002445"/>
                </a:lnTo>
                <a:close/>
                <a:moveTo>
                  <a:pt x="704569" y="998751"/>
                </a:moveTo>
                <a:lnTo>
                  <a:pt x="703301" y="998775"/>
                </a:lnTo>
                <a:lnTo>
                  <a:pt x="705535" y="999718"/>
                </a:lnTo>
                <a:lnTo>
                  <a:pt x="706353" y="999748"/>
                </a:lnTo>
                <a:close/>
                <a:moveTo>
                  <a:pt x="234308" y="997487"/>
                </a:moveTo>
                <a:cubicBezTo>
                  <a:pt x="242075" y="999626"/>
                  <a:pt x="250079" y="1002801"/>
                  <a:pt x="257666" y="1003238"/>
                </a:cubicBezTo>
                <a:cubicBezTo>
                  <a:pt x="248756" y="1002725"/>
                  <a:pt x="231521" y="999733"/>
                  <a:pt x="218449" y="997981"/>
                </a:cubicBezTo>
                <a:lnTo>
                  <a:pt x="216905" y="997853"/>
                </a:lnTo>
                <a:close/>
                <a:moveTo>
                  <a:pt x="203523" y="996746"/>
                </a:moveTo>
                <a:lnTo>
                  <a:pt x="216905" y="997853"/>
                </a:lnTo>
                <a:lnTo>
                  <a:pt x="212379" y="997948"/>
                </a:lnTo>
                <a:cubicBezTo>
                  <a:pt x="210431" y="999035"/>
                  <a:pt x="210073" y="1000509"/>
                  <a:pt x="210710" y="1002223"/>
                </a:cubicBezTo>
                <a:lnTo>
                  <a:pt x="212394" y="1004463"/>
                </a:lnTo>
                <a:lnTo>
                  <a:pt x="211588" y="1004397"/>
                </a:lnTo>
                <a:lnTo>
                  <a:pt x="204206" y="1000159"/>
                </a:lnTo>
                <a:cubicBezTo>
                  <a:pt x="200337" y="997936"/>
                  <a:pt x="200629" y="996954"/>
                  <a:pt x="203523" y="996746"/>
                </a:cubicBezTo>
                <a:close/>
                <a:moveTo>
                  <a:pt x="4621261" y="993890"/>
                </a:moveTo>
                <a:lnTo>
                  <a:pt x="4616911" y="1011000"/>
                </a:lnTo>
                <a:lnTo>
                  <a:pt x="4610137" y="1021560"/>
                </a:lnTo>
                <a:cubicBezTo>
                  <a:pt x="4606366" y="1027672"/>
                  <a:pt x="4602463" y="1034437"/>
                  <a:pt x="4598422" y="1042520"/>
                </a:cubicBezTo>
                <a:lnTo>
                  <a:pt x="4608098" y="1018329"/>
                </a:lnTo>
                <a:lnTo>
                  <a:pt x="4615355" y="1008653"/>
                </a:lnTo>
                <a:close/>
                <a:moveTo>
                  <a:pt x="668654" y="993593"/>
                </a:moveTo>
                <a:lnTo>
                  <a:pt x="680540" y="999841"/>
                </a:lnTo>
                <a:lnTo>
                  <a:pt x="680999" y="1001083"/>
                </a:lnTo>
                <a:lnTo>
                  <a:pt x="687453" y="1003473"/>
                </a:lnTo>
                <a:lnTo>
                  <a:pt x="680540" y="999841"/>
                </a:lnTo>
                <a:lnTo>
                  <a:pt x="679009" y="995691"/>
                </a:lnTo>
                <a:lnTo>
                  <a:pt x="676496" y="995183"/>
                </a:lnTo>
                <a:close/>
                <a:moveTo>
                  <a:pt x="4628866" y="991443"/>
                </a:moveTo>
                <a:lnTo>
                  <a:pt x="4623475" y="1004342"/>
                </a:lnTo>
                <a:cubicBezTo>
                  <a:pt x="4619543" y="1013153"/>
                  <a:pt x="4617543" y="1016464"/>
                  <a:pt x="4616504" y="1017476"/>
                </a:cubicBezTo>
                <a:lnTo>
                  <a:pt x="4615415" y="1016884"/>
                </a:lnTo>
                <a:lnTo>
                  <a:pt x="4616911" y="1011000"/>
                </a:lnTo>
                <a:lnTo>
                  <a:pt x="4621064" y="1004526"/>
                </a:lnTo>
                <a:close/>
                <a:moveTo>
                  <a:pt x="384681" y="986419"/>
                </a:moveTo>
                <a:lnTo>
                  <a:pt x="471562" y="1001171"/>
                </a:lnTo>
                <a:lnTo>
                  <a:pt x="480408" y="1005768"/>
                </a:lnTo>
                <a:lnTo>
                  <a:pt x="477464" y="1005173"/>
                </a:lnTo>
                <a:lnTo>
                  <a:pt x="457520" y="1005555"/>
                </a:lnTo>
                <a:lnTo>
                  <a:pt x="450734" y="1003633"/>
                </a:lnTo>
                <a:lnTo>
                  <a:pt x="436700" y="1003080"/>
                </a:lnTo>
                <a:lnTo>
                  <a:pt x="423317" y="996768"/>
                </a:lnTo>
                <a:cubicBezTo>
                  <a:pt x="417009" y="993291"/>
                  <a:pt x="412293" y="991220"/>
                  <a:pt x="413621" y="996131"/>
                </a:cubicBezTo>
                <a:lnTo>
                  <a:pt x="417227" y="999376"/>
                </a:lnTo>
                <a:lnTo>
                  <a:pt x="404353" y="994216"/>
                </a:lnTo>
                <a:cubicBezTo>
                  <a:pt x="397949" y="991133"/>
                  <a:pt x="391542" y="988062"/>
                  <a:pt x="384681" y="986419"/>
                </a:cubicBezTo>
                <a:close/>
                <a:moveTo>
                  <a:pt x="261416" y="984682"/>
                </a:moveTo>
                <a:cubicBezTo>
                  <a:pt x="262333" y="983633"/>
                  <a:pt x="267501" y="983820"/>
                  <a:pt x="274849" y="984711"/>
                </a:cubicBezTo>
                <a:lnTo>
                  <a:pt x="301278" y="988960"/>
                </a:lnTo>
                <a:lnTo>
                  <a:pt x="298530" y="992183"/>
                </a:lnTo>
                <a:cubicBezTo>
                  <a:pt x="301187" y="1002006"/>
                  <a:pt x="317624" y="999330"/>
                  <a:pt x="327470" y="1001896"/>
                </a:cubicBezTo>
                <a:lnTo>
                  <a:pt x="346025" y="1005646"/>
                </a:lnTo>
                <a:lnTo>
                  <a:pt x="292568" y="1002567"/>
                </a:lnTo>
                <a:lnTo>
                  <a:pt x="273219" y="1002939"/>
                </a:lnTo>
                <a:lnTo>
                  <a:pt x="267746" y="998845"/>
                </a:lnTo>
                <a:cubicBezTo>
                  <a:pt x="264603" y="996494"/>
                  <a:pt x="261982" y="994141"/>
                  <a:pt x="260666" y="991781"/>
                </a:cubicBezTo>
                <a:cubicBezTo>
                  <a:pt x="259349" y="989422"/>
                  <a:pt x="259339" y="987057"/>
                  <a:pt x="261416" y="984682"/>
                </a:cubicBezTo>
                <a:close/>
                <a:moveTo>
                  <a:pt x="358805" y="981797"/>
                </a:moveTo>
                <a:cubicBezTo>
                  <a:pt x="363559" y="980875"/>
                  <a:pt x="378061" y="985430"/>
                  <a:pt x="384681" y="986419"/>
                </a:cubicBezTo>
                <a:lnTo>
                  <a:pt x="358549" y="982718"/>
                </a:lnTo>
                <a:close/>
                <a:moveTo>
                  <a:pt x="320837" y="977378"/>
                </a:moveTo>
                <a:lnTo>
                  <a:pt x="358549" y="982718"/>
                </a:lnTo>
                <a:lnTo>
                  <a:pt x="357951" y="984879"/>
                </a:lnTo>
                <a:cubicBezTo>
                  <a:pt x="360081" y="988088"/>
                  <a:pt x="365314" y="991809"/>
                  <a:pt x="372189" y="995676"/>
                </a:cubicBezTo>
                <a:lnTo>
                  <a:pt x="381863" y="1000361"/>
                </a:lnTo>
                <a:lnTo>
                  <a:pt x="343816" y="997474"/>
                </a:lnTo>
                <a:cubicBezTo>
                  <a:pt x="340298" y="996762"/>
                  <a:pt x="320614" y="992516"/>
                  <a:pt x="301352" y="988972"/>
                </a:cubicBezTo>
                <a:lnTo>
                  <a:pt x="301278" y="988960"/>
                </a:lnTo>
                <a:lnTo>
                  <a:pt x="306021" y="983400"/>
                </a:lnTo>
                <a:cubicBezTo>
                  <a:pt x="310960" y="981392"/>
                  <a:pt x="317120" y="979845"/>
                  <a:pt x="320837" y="977378"/>
                </a:cubicBezTo>
                <a:close/>
                <a:moveTo>
                  <a:pt x="4632288" y="966322"/>
                </a:moveTo>
                <a:lnTo>
                  <a:pt x="4621261" y="993890"/>
                </a:lnTo>
                <a:lnTo>
                  <a:pt x="4624113" y="982672"/>
                </a:lnTo>
                <a:close/>
                <a:moveTo>
                  <a:pt x="917438" y="961714"/>
                </a:moveTo>
                <a:lnTo>
                  <a:pt x="946306" y="973928"/>
                </a:lnTo>
                <a:cubicBezTo>
                  <a:pt x="1031454" y="1010526"/>
                  <a:pt x="1043293" y="1020109"/>
                  <a:pt x="1135819" y="1077937"/>
                </a:cubicBezTo>
                <a:lnTo>
                  <a:pt x="1143184" y="1082704"/>
                </a:lnTo>
                <a:lnTo>
                  <a:pt x="1143161" y="1082700"/>
                </a:lnTo>
                <a:cubicBezTo>
                  <a:pt x="1125853" y="1075821"/>
                  <a:pt x="1110419" y="1061004"/>
                  <a:pt x="1093486" y="1052537"/>
                </a:cubicBezTo>
                <a:close/>
                <a:moveTo>
                  <a:pt x="1085020" y="950937"/>
                </a:moveTo>
                <a:lnTo>
                  <a:pt x="1110605" y="964484"/>
                </a:lnTo>
                <a:cubicBezTo>
                  <a:pt x="1140512" y="981212"/>
                  <a:pt x="1178091" y="1004236"/>
                  <a:pt x="1175719" y="1004361"/>
                </a:cubicBezTo>
                <a:cubicBezTo>
                  <a:pt x="1175267" y="1004384"/>
                  <a:pt x="1173366" y="1003577"/>
                  <a:pt x="1169686" y="1001737"/>
                </a:cubicBezTo>
                <a:lnTo>
                  <a:pt x="1140589" y="985669"/>
                </a:lnTo>
                <a:close/>
                <a:moveTo>
                  <a:pt x="1085016" y="950935"/>
                </a:moveTo>
                <a:lnTo>
                  <a:pt x="1085020" y="950937"/>
                </a:lnTo>
                <a:lnTo>
                  <a:pt x="1085019" y="950937"/>
                </a:lnTo>
                <a:close/>
                <a:moveTo>
                  <a:pt x="4646803" y="942130"/>
                </a:moveTo>
                <a:lnTo>
                  <a:pt x="4640755" y="966320"/>
                </a:lnTo>
                <a:cubicBezTo>
                  <a:pt x="4637698" y="974473"/>
                  <a:pt x="4634533" y="981292"/>
                  <a:pt x="4631254" y="987438"/>
                </a:cubicBezTo>
                <a:lnTo>
                  <a:pt x="4628866" y="991443"/>
                </a:lnTo>
                <a:lnTo>
                  <a:pt x="4632289" y="983253"/>
                </a:lnTo>
                <a:cubicBezTo>
                  <a:pt x="4633946" y="979110"/>
                  <a:pt x="4636104" y="972781"/>
                  <a:pt x="4638340" y="965889"/>
                </a:cubicBezTo>
                <a:lnTo>
                  <a:pt x="4644723" y="945598"/>
                </a:lnTo>
                <a:close/>
                <a:moveTo>
                  <a:pt x="4648127" y="934645"/>
                </a:moveTo>
                <a:lnTo>
                  <a:pt x="4644865" y="945145"/>
                </a:lnTo>
                <a:lnTo>
                  <a:pt x="4644723" y="945598"/>
                </a:lnTo>
                <a:lnTo>
                  <a:pt x="4632290" y="966319"/>
                </a:lnTo>
                <a:close/>
                <a:moveTo>
                  <a:pt x="4649335" y="930755"/>
                </a:moveTo>
                <a:cubicBezTo>
                  <a:pt x="4650202" y="928099"/>
                  <a:pt x="4650304" y="928124"/>
                  <a:pt x="4649222" y="932453"/>
                </a:cubicBezTo>
                <a:lnTo>
                  <a:pt x="4649222" y="932454"/>
                </a:lnTo>
                <a:lnTo>
                  <a:pt x="4648127" y="934645"/>
                </a:lnTo>
                <a:close/>
                <a:moveTo>
                  <a:pt x="1075089" y="910533"/>
                </a:moveTo>
                <a:lnTo>
                  <a:pt x="1081068" y="914013"/>
                </a:lnTo>
                <a:cubicBezTo>
                  <a:pt x="1111189" y="931813"/>
                  <a:pt x="1145744" y="952687"/>
                  <a:pt x="1156943" y="960203"/>
                </a:cubicBezTo>
                <a:lnTo>
                  <a:pt x="1158514" y="961462"/>
                </a:lnTo>
                <a:lnTo>
                  <a:pt x="1151539" y="957152"/>
                </a:lnTo>
                <a:cubicBezTo>
                  <a:pt x="1142271" y="951458"/>
                  <a:pt x="1134009" y="946429"/>
                  <a:pt x="1127352" y="942471"/>
                </a:cubicBezTo>
                <a:close/>
                <a:moveTo>
                  <a:pt x="4422676" y="906026"/>
                </a:moveTo>
                <a:lnTo>
                  <a:pt x="4417446" y="912093"/>
                </a:lnTo>
                <a:lnTo>
                  <a:pt x="4412835" y="916022"/>
                </a:lnTo>
                <a:lnTo>
                  <a:pt x="4412155" y="915520"/>
                </a:lnTo>
                <a:lnTo>
                  <a:pt x="4418017" y="908356"/>
                </a:lnTo>
                <a:close/>
                <a:moveTo>
                  <a:pt x="627819" y="900137"/>
                </a:moveTo>
                <a:lnTo>
                  <a:pt x="631973" y="901797"/>
                </a:lnTo>
                <a:lnTo>
                  <a:pt x="630166" y="904757"/>
                </a:lnTo>
                <a:lnTo>
                  <a:pt x="625730" y="901226"/>
                </a:lnTo>
                <a:cubicBezTo>
                  <a:pt x="624158" y="899570"/>
                  <a:pt x="624489" y="898972"/>
                  <a:pt x="627819" y="900137"/>
                </a:cubicBezTo>
                <a:close/>
                <a:moveTo>
                  <a:pt x="633128" y="899905"/>
                </a:moveTo>
                <a:cubicBezTo>
                  <a:pt x="638467" y="900714"/>
                  <a:pt x="646774" y="904632"/>
                  <a:pt x="656241" y="909857"/>
                </a:cubicBezTo>
                <a:lnTo>
                  <a:pt x="664790" y="914915"/>
                </a:lnTo>
                <a:lnTo>
                  <a:pt x="631973" y="901797"/>
                </a:lnTo>
                <a:close/>
                <a:moveTo>
                  <a:pt x="4657867" y="898775"/>
                </a:moveTo>
                <a:lnTo>
                  <a:pt x="4661162" y="902290"/>
                </a:lnTo>
                <a:cubicBezTo>
                  <a:pt x="4659497" y="909169"/>
                  <a:pt x="4644989" y="923986"/>
                  <a:pt x="4640755" y="932453"/>
                </a:cubicBezTo>
                <a:cubicBezTo>
                  <a:pt x="4635603" y="942758"/>
                  <a:pt x="4630772" y="957848"/>
                  <a:pt x="4626469" y="973401"/>
                </a:cubicBezTo>
                <a:lnTo>
                  <a:pt x="4624113" y="982672"/>
                </a:lnTo>
                <a:lnTo>
                  <a:pt x="4615355" y="1000186"/>
                </a:lnTo>
                <a:lnTo>
                  <a:pt x="4608098" y="1018329"/>
                </a:lnTo>
                <a:lnTo>
                  <a:pt x="4589955" y="1042520"/>
                </a:lnTo>
                <a:cubicBezTo>
                  <a:pt x="4583300" y="1053168"/>
                  <a:pt x="4577110" y="1067824"/>
                  <a:pt x="4570387" y="1082015"/>
                </a:cubicBezTo>
                <a:lnTo>
                  <a:pt x="4559070" y="1100263"/>
                </a:lnTo>
                <a:lnTo>
                  <a:pt x="4565443" y="1079780"/>
                </a:lnTo>
                <a:lnTo>
                  <a:pt x="4565986" y="1078474"/>
                </a:lnTo>
                <a:lnTo>
                  <a:pt x="4573022" y="1067920"/>
                </a:lnTo>
                <a:lnTo>
                  <a:pt x="4589954" y="1025590"/>
                </a:lnTo>
                <a:lnTo>
                  <a:pt x="4591764" y="1021970"/>
                </a:lnTo>
                <a:lnTo>
                  <a:pt x="4591765" y="1021968"/>
                </a:lnTo>
                <a:lnTo>
                  <a:pt x="4591765" y="1021967"/>
                </a:lnTo>
                <a:lnTo>
                  <a:pt x="4602320" y="1009553"/>
                </a:lnTo>
                <a:cubicBezTo>
                  <a:pt x="4616978" y="987896"/>
                  <a:pt x="4616583" y="972333"/>
                  <a:pt x="4632289" y="940920"/>
                </a:cubicBezTo>
                <a:lnTo>
                  <a:pt x="4657087" y="899590"/>
                </a:lnTo>
                <a:close/>
                <a:moveTo>
                  <a:pt x="4441787" y="898589"/>
                </a:moveTo>
                <a:lnTo>
                  <a:pt x="4437555" y="907053"/>
                </a:lnTo>
                <a:lnTo>
                  <a:pt x="4433875" y="909139"/>
                </a:lnTo>
                <a:close/>
                <a:moveTo>
                  <a:pt x="4657689" y="898586"/>
                </a:moveTo>
                <a:lnTo>
                  <a:pt x="4657087" y="899590"/>
                </a:lnTo>
                <a:lnTo>
                  <a:pt x="4651798" y="905113"/>
                </a:lnTo>
                <a:cubicBezTo>
                  <a:pt x="4648051" y="911356"/>
                  <a:pt x="4644856" y="918245"/>
                  <a:pt x="4640755" y="923986"/>
                </a:cubicBezTo>
                <a:cubicBezTo>
                  <a:pt x="4614296" y="961028"/>
                  <a:pt x="4629237" y="941437"/>
                  <a:pt x="4606889" y="991720"/>
                </a:cubicBezTo>
                <a:lnTo>
                  <a:pt x="4618793" y="959977"/>
                </a:lnTo>
                <a:lnTo>
                  <a:pt x="4632289" y="932453"/>
                </a:lnTo>
                <a:cubicBezTo>
                  <a:pt x="4639768" y="920487"/>
                  <a:pt x="4643578" y="898586"/>
                  <a:pt x="4657689" y="898586"/>
                </a:cubicBezTo>
                <a:close/>
                <a:moveTo>
                  <a:pt x="4648512" y="894603"/>
                </a:moveTo>
                <a:lnTo>
                  <a:pt x="4645923" y="899338"/>
                </a:lnTo>
                <a:cubicBezTo>
                  <a:pt x="4641180" y="907464"/>
                  <a:pt x="4634716" y="918161"/>
                  <a:pt x="4632289" y="923986"/>
                </a:cubicBezTo>
                <a:lnTo>
                  <a:pt x="4618793" y="959977"/>
                </a:lnTo>
                <a:lnTo>
                  <a:pt x="4614091" y="969566"/>
                </a:lnTo>
                <a:cubicBezTo>
                  <a:pt x="4609589" y="981269"/>
                  <a:pt x="4605508" y="993301"/>
                  <a:pt x="4598422" y="1008653"/>
                </a:cubicBezTo>
                <a:lnTo>
                  <a:pt x="4591765" y="1021967"/>
                </a:lnTo>
                <a:lnTo>
                  <a:pt x="4591764" y="1021970"/>
                </a:lnTo>
                <a:lnTo>
                  <a:pt x="4581489" y="1034053"/>
                </a:lnTo>
                <a:cubicBezTo>
                  <a:pt x="4575178" y="1040364"/>
                  <a:pt x="4587133" y="1017120"/>
                  <a:pt x="4589955" y="1008653"/>
                </a:cubicBezTo>
                <a:cubicBezTo>
                  <a:pt x="4619941" y="963675"/>
                  <a:pt x="4596207" y="1003055"/>
                  <a:pt x="4623822" y="940920"/>
                </a:cubicBezTo>
                <a:cubicBezTo>
                  <a:pt x="4632845" y="920619"/>
                  <a:pt x="4637491" y="912255"/>
                  <a:pt x="4642850" y="903624"/>
                </a:cubicBezTo>
                <a:close/>
                <a:moveTo>
                  <a:pt x="4470319" y="891775"/>
                </a:moveTo>
                <a:lnTo>
                  <a:pt x="4467719" y="896998"/>
                </a:lnTo>
                <a:cubicBezTo>
                  <a:pt x="4461035" y="910601"/>
                  <a:pt x="4453965" y="925034"/>
                  <a:pt x="4446022" y="940920"/>
                </a:cubicBezTo>
                <a:cubicBezTo>
                  <a:pt x="4438040" y="944911"/>
                  <a:pt x="4450498" y="923502"/>
                  <a:pt x="4454489" y="915520"/>
                </a:cubicBezTo>
                <a:close/>
                <a:moveTo>
                  <a:pt x="4473748" y="884886"/>
                </a:moveTo>
                <a:lnTo>
                  <a:pt x="4471422" y="890120"/>
                </a:lnTo>
                <a:lnTo>
                  <a:pt x="4470319" y="891775"/>
                </a:lnTo>
                <a:close/>
                <a:moveTo>
                  <a:pt x="4598762" y="880976"/>
                </a:moveTo>
                <a:lnTo>
                  <a:pt x="4598422" y="881653"/>
                </a:lnTo>
                <a:lnTo>
                  <a:pt x="4593008" y="885575"/>
                </a:lnTo>
                <a:lnTo>
                  <a:pt x="4594627" y="883165"/>
                </a:lnTo>
                <a:close/>
                <a:moveTo>
                  <a:pt x="4456380" y="876676"/>
                </a:moveTo>
                <a:lnTo>
                  <a:pt x="4456322" y="876891"/>
                </a:lnTo>
                <a:lnTo>
                  <a:pt x="4454163" y="882088"/>
                </a:lnTo>
                <a:lnTo>
                  <a:pt x="4441787" y="898589"/>
                </a:lnTo>
                <a:lnTo>
                  <a:pt x="4447683" y="886799"/>
                </a:lnTo>
                <a:close/>
                <a:moveTo>
                  <a:pt x="763332" y="874781"/>
                </a:moveTo>
                <a:lnTo>
                  <a:pt x="896435" y="950879"/>
                </a:lnTo>
                <a:lnTo>
                  <a:pt x="917438" y="961714"/>
                </a:lnTo>
                <a:lnTo>
                  <a:pt x="896910" y="953029"/>
                </a:lnTo>
                <a:lnTo>
                  <a:pt x="879400" y="945723"/>
                </a:lnTo>
                <a:lnTo>
                  <a:pt x="841047" y="923966"/>
                </a:lnTo>
                <a:cubicBezTo>
                  <a:pt x="806038" y="903731"/>
                  <a:pt x="779134" y="887493"/>
                  <a:pt x="768371" y="879637"/>
                </a:cubicBezTo>
                <a:close/>
                <a:moveTo>
                  <a:pt x="772321" y="865093"/>
                </a:moveTo>
                <a:cubicBezTo>
                  <a:pt x="783059" y="859911"/>
                  <a:pt x="798525" y="867183"/>
                  <a:pt x="815343" y="878510"/>
                </a:cubicBezTo>
                <a:lnTo>
                  <a:pt x="836219" y="894012"/>
                </a:lnTo>
                <a:lnTo>
                  <a:pt x="831019" y="891671"/>
                </a:lnTo>
                <a:cubicBezTo>
                  <a:pt x="820436" y="887438"/>
                  <a:pt x="804777" y="880657"/>
                  <a:pt x="787849" y="873239"/>
                </a:cubicBezTo>
                <a:lnTo>
                  <a:pt x="771430" y="866043"/>
                </a:lnTo>
                <a:close/>
                <a:moveTo>
                  <a:pt x="1129124" y="857720"/>
                </a:moveTo>
                <a:lnTo>
                  <a:pt x="1161219" y="874736"/>
                </a:lnTo>
                <a:cubicBezTo>
                  <a:pt x="1169390" y="878964"/>
                  <a:pt x="1181268" y="885964"/>
                  <a:pt x="1193997" y="893792"/>
                </a:cubicBezTo>
                <a:lnTo>
                  <a:pt x="1198267" y="896500"/>
                </a:lnTo>
                <a:lnTo>
                  <a:pt x="1202622" y="902868"/>
                </a:lnTo>
                <a:lnTo>
                  <a:pt x="1172103" y="884498"/>
                </a:lnTo>
                <a:lnTo>
                  <a:pt x="1138393" y="864042"/>
                </a:lnTo>
                <a:close/>
                <a:moveTo>
                  <a:pt x="4519079" y="852298"/>
                </a:moveTo>
                <a:lnTo>
                  <a:pt x="4513755" y="864720"/>
                </a:lnTo>
                <a:cubicBezTo>
                  <a:pt x="4506508" y="881631"/>
                  <a:pt x="4496794" y="897260"/>
                  <a:pt x="4486341" y="912488"/>
                </a:cubicBezTo>
                <a:lnTo>
                  <a:pt x="4466467" y="940794"/>
                </a:lnTo>
                <a:lnTo>
                  <a:pt x="4474671" y="924713"/>
                </a:lnTo>
                <a:cubicBezTo>
                  <a:pt x="4487624" y="901548"/>
                  <a:pt x="4502317" y="878140"/>
                  <a:pt x="4505289" y="873186"/>
                </a:cubicBezTo>
                <a:lnTo>
                  <a:pt x="4505538" y="872699"/>
                </a:lnTo>
                <a:close/>
                <a:moveTo>
                  <a:pt x="4464708" y="851288"/>
                </a:moveTo>
                <a:lnTo>
                  <a:pt x="4454489" y="873186"/>
                </a:lnTo>
                <a:lnTo>
                  <a:pt x="4447683" y="886799"/>
                </a:lnTo>
                <a:lnTo>
                  <a:pt x="4437555" y="898586"/>
                </a:lnTo>
                <a:lnTo>
                  <a:pt x="4422676" y="906026"/>
                </a:lnTo>
                <a:lnTo>
                  <a:pt x="4429089" y="898586"/>
                </a:lnTo>
                <a:lnTo>
                  <a:pt x="4430444" y="893167"/>
                </a:lnTo>
                <a:close/>
                <a:moveTo>
                  <a:pt x="1146162" y="845572"/>
                </a:moveTo>
                <a:lnTo>
                  <a:pt x="1169686" y="857804"/>
                </a:lnTo>
                <a:lnTo>
                  <a:pt x="1171277" y="859923"/>
                </a:lnTo>
                <a:close/>
                <a:moveTo>
                  <a:pt x="1029016" y="843386"/>
                </a:moveTo>
                <a:lnTo>
                  <a:pt x="1169686" y="917071"/>
                </a:lnTo>
                <a:lnTo>
                  <a:pt x="1224517" y="948774"/>
                </a:lnTo>
                <a:lnTo>
                  <a:pt x="1230525" y="957860"/>
                </a:lnTo>
                <a:lnTo>
                  <a:pt x="1235595" y="967560"/>
                </a:lnTo>
                <a:lnTo>
                  <a:pt x="1220486" y="959404"/>
                </a:lnTo>
                <a:lnTo>
                  <a:pt x="1150896" y="919906"/>
                </a:lnTo>
                <a:lnTo>
                  <a:pt x="1150704" y="919775"/>
                </a:lnTo>
                <a:cubicBezTo>
                  <a:pt x="1130057" y="905876"/>
                  <a:pt x="1105615" y="889835"/>
                  <a:pt x="1077156" y="872055"/>
                </a:cubicBezTo>
                <a:close/>
                <a:moveTo>
                  <a:pt x="696579" y="835518"/>
                </a:moveTo>
                <a:cubicBezTo>
                  <a:pt x="695800" y="833509"/>
                  <a:pt x="713578" y="840815"/>
                  <a:pt x="737066" y="850986"/>
                </a:cubicBezTo>
                <a:lnTo>
                  <a:pt x="771430" y="866043"/>
                </a:lnTo>
                <a:lnTo>
                  <a:pt x="763286" y="874736"/>
                </a:lnTo>
                <a:lnTo>
                  <a:pt x="763332" y="874781"/>
                </a:lnTo>
                <a:lnTo>
                  <a:pt x="704019" y="840871"/>
                </a:lnTo>
                <a:cubicBezTo>
                  <a:pt x="699160" y="837892"/>
                  <a:pt x="696838" y="836188"/>
                  <a:pt x="696579" y="835518"/>
                </a:cubicBezTo>
                <a:close/>
                <a:moveTo>
                  <a:pt x="4478050" y="834982"/>
                </a:moveTo>
                <a:lnTo>
                  <a:pt x="4468274" y="856923"/>
                </a:lnTo>
                <a:lnTo>
                  <a:pt x="4458896" y="873748"/>
                </a:lnTo>
                <a:lnTo>
                  <a:pt x="4456380" y="876676"/>
                </a:lnTo>
                <a:lnTo>
                  <a:pt x="4457599" y="872149"/>
                </a:lnTo>
                <a:cubicBezTo>
                  <a:pt x="4458406" y="869728"/>
                  <a:pt x="4459718" y="866260"/>
                  <a:pt x="4461900" y="861128"/>
                </a:cubicBezTo>
                <a:lnTo>
                  <a:pt x="4468415" y="846757"/>
                </a:lnTo>
                <a:close/>
                <a:moveTo>
                  <a:pt x="4567028" y="821089"/>
                </a:moveTo>
                <a:lnTo>
                  <a:pt x="4556089" y="839320"/>
                </a:lnTo>
                <a:lnTo>
                  <a:pt x="4546216" y="854887"/>
                </a:lnTo>
                <a:lnTo>
                  <a:pt x="4544751" y="853464"/>
                </a:lnTo>
                <a:cubicBezTo>
                  <a:pt x="4545162" y="848286"/>
                  <a:pt x="4553802" y="837143"/>
                  <a:pt x="4556089" y="830853"/>
                </a:cubicBezTo>
                <a:lnTo>
                  <a:pt x="4558294" y="824725"/>
                </a:lnTo>
                <a:lnTo>
                  <a:pt x="4564470" y="822356"/>
                </a:lnTo>
                <a:close/>
                <a:moveTo>
                  <a:pt x="4579806" y="814755"/>
                </a:moveTo>
                <a:lnTo>
                  <a:pt x="4573022" y="822386"/>
                </a:lnTo>
                <a:cubicBezTo>
                  <a:pt x="4571328" y="823838"/>
                  <a:pt x="4570791" y="823489"/>
                  <a:pt x="4570992" y="822021"/>
                </a:cubicBezTo>
                <a:lnTo>
                  <a:pt x="4572175" y="818537"/>
                </a:lnTo>
                <a:close/>
                <a:moveTo>
                  <a:pt x="4582530" y="811690"/>
                </a:moveTo>
                <a:lnTo>
                  <a:pt x="4581402" y="813963"/>
                </a:lnTo>
                <a:lnTo>
                  <a:pt x="4579806" y="814755"/>
                </a:lnTo>
                <a:close/>
                <a:moveTo>
                  <a:pt x="4401208" y="807597"/>
                </a:moveTo>
                <a:lnTo>
                  <a:pt x="4386755" y="830853"/>
                </a:lnTo>
                <a:cubicBezTo>
                  <a:pt x="4372741" y="853491"/>
                  <a:pt x="4363247" y="879758"/>
                  <a:pt x="4344422" y="898586"/>
                </a:cubicBezTo>
                <a:cubicBezTo>
                  <a:pt x="4328334" y="914676"/>
                  <a:pt x="4367093" y="859128"/>
                  <a:pt x="4378289" y="839320"/>
                </a:cubicBezTo>
                <a:lnTo>
                  <a:pt x="4389376" y="819611"/>
                </a:lnTo>
                <a:lnTo>
                  <a:pt x="4399431" y="809476"/>
                </a:lnTo>
                <a:close/>
                <a:moveTo>
                  <a:pt x="4586834" y="806848"/>
                </a:moveTo>
                <a:lnTo>
                  <a:pt x="4585085" y="809162"/>
                </a:lnTo>
                <a:lnTo>
                  <a:pt x="4585337" y="808532"/>
                </a:lnTo>
                <a:close/>
                <a:moveTo>
                  <a:pt x="4505306" y="805418"/>
                </a:moveTo>
                <a:lnTo>
                  <a:pt x="4505289" y="805453"/>
                </a:lnTo>
                <a:lnTo>
                  <a:pt x="4494684" y="835128"/>
                </a:lnTo>
                <a:lnTo>
                  <a:pt x="4488355" y="847786"/>
                </a:lnTo>
                <a:cubicBezTo>
                  <a:pt x="4479154" y="865166"/>
                  <a:pt x="4445238" y="921687"/>
                  <a:pt x="4429089" y="932453"/>
                </a:cubicBezTo>
                <a:cubicBezTo>
                  <a:pt x="4421663" y="937403"/>
                  <a:pt x="4434733" y="915520"/>
                  <a:pt x="4437555" y="907053"/>
                </a:cubicBezTo>
                <a:cubicBezTo>
                  <a:pt x="4447382" y="892313"/>
                  <a:pt x="4451908" y="885718"/>
                  <a:pt x="4454061" y="882335"/>
                </a:cubicBezTo>
                <a:lnTo>
                  <a:pt x="4454163" y="882088"/>
                </a:lnTo>
                <a:lnTo>
                  <a:pt x="4454489" y="881653"/>
                </a:lnTo>
                <a:lnTo>
                  <a:pt x="4458896" y="873748"/>
                </a:lnTo>
                <a:lnTo>
                  <a:pt x="4469201" y="861754"/>
                </a:lnTo>
                <a:cubicBezTo>
                  <a:pt x="4479749" y="849477"/>
                  <a:pt x="4489627" y="836777"/>
                  <a:pt x="4496822" y="822386"/>
                </a:cubicBezTo>
                <a:close/>
                <a:moveTo>
                  <a:pt x="4565779" y="803925"/>
                </a:moveTo>
                <a:lnTo>
                  <a:pt x="4558294" y="824725"/>
                </a:lnTo>
                <a:lnTo>
                  <a:pt x="4557581" y="824998"/>
                </a:lnTo>
                <a:cubicBezTo>
                  <a:pt x="4556004" y="825178"/>
                  <a:pt x="4555327" y="824483"/>
                  <a:pt x="4556089" y="822386"/>
                </a:cubicBezTo>
                <a:close/>
                <a:moveTo>
                  <a:pt x="4698086" y="803886"/>
                </a:moveTo>
                <a:cubicBezTo>
                  <a:pt x="4699279" y="802672"/>
                  <a:pt x="4700022" y="802909"/>
                  <a:pt x="4700022" y="805453"/>
                </a:cubicBezTo>
                <a:cubicBezTo>
                  <a:pt x="4700022" y="820651"/>
                  <a:pt x="4687895" y="833368"/>
                  <a:pt x="4683089" y="847786"/>
                </a:cubicBezTo>
                <a:cubicBezTo>
                  <a:pt x="4666921" y="896290"/>
                  <a:pt x="4684187" y="870989"/>
                  <a:pt x="4657689" y="923986"/>
                </a:cubicBezTo>
                <a:lnTo>
                  <a:pt x="4646803" y="942130"/>
                </a:lnTo>
                <a:lnTo>
                  <a:pt x="4649222" y="932454"/>
                </a:lnTo>
                <a:lnTo>
                  <a:pt x="4657689" y="915520"/>
                </a:lnTo>
                <a:cubicBezTo>
                  <a:pt x="4661429" y="907417"/>
                  <a:pt x="4674138" y="886129"/>
                  <a:pt x="4666155" y="890120"/>
                </a:cubicBezTo>
                <a:lnTo>
                  <a:pt x="4657867" y="898775"/>
                </a:lnTo>
                <a:lnTo>
                  <a:pt x="4657689" y="898586"/>
                </a:lnTo>
                <a:cubicBezTo>
                  <a:pt x="4670310" y="873344"/>
                  <a:pt x="4672849" y="863892"/>
                  <a:pt x="4675196" y="853836"/>
                </a:cubicBezTo>
                <a:lnTo>
                  <a:pt x="4679167" y="838697"/>
                </a:lnTo>
                <a:lnTo>
                  <a:pt x="4683089" y="830853"/>
                </a:lnTo>
                <a:cubicBezTo>
                  <a:pt x="4686876" y="824227"/>
                  <a:pt x="4694507" y="807528"/>
                  <a:pt x="4698086" y="803886"/>
                </a:cubicBezTo>
                <a:close/>
                <a:moveTo>
                  <a:pt x="4589702" y="797620"/>
                </a:moveTo>
                <a:lnTo>
                  <a:pt x="4585337" y="808532"/>
                </a:lnTo>
                <a:lnTo>
                  <a:pt x="4582530" y="811690"/>
                </a:lnTo>
                <a:lnTo>
                  <a:pt x="4584104" y="808518"/>
                </a:lnTo>
                <a:close/>
                <a:moveTo>
                  <a:pt x="4581488" y="796988"/>
                </a:moveTo>
                <a:lnTo>
                  <a:pt x="4573396" y="814940"/>
                </a:lnTo>
                <a:lnTo>
                  <a:pt x="4572175" y="818537"/>
                </a:lnTo>
                <a:lnTo>
                  <a:pt x="4567028" y="821089"/>
                </a:lnTo>
                <a:close/>
                <a:moveTo>
                  <a:pt x="763286" y="781604"/>
                </a:moveTo>
                <a:cubicBezTo>
                  <a:pt x="773388" y="781604"/>
                  <a:pt x="783059" y="783650"/>
                  <a:pt x="792448" y="787000"/>
                </a:cubicBezTo>
                <a:lnTo>
                  <a:pt x="818993" y="799782"/>
                </a:lnTo>
                <a:lnTo>
                  <a:pt x="821795" y="801358"/>
                </a:lnTo>
                <a:lnTo>
                  <a:pt x="873352" y="832404"/>
                </a:lnTo>
                <a:lnTo>
                  <a:pt x="936914" y="864295"/>
                </a:lnTo>
                <a:lnTo>
                  <a:pt x="945261" y="868769"/>
                </a:lnTo>
                <a:cubicBezTo>
                  <a:pt x="970336" y="882236"/>
                  <a:pt x="994624" y="895484"/>
                  <a:pt x="1017286" y="908604"/>
                </a:cubicBezTo>
                <a:lnTo>
                  <a:pt x="1085016" y="950935"/>
                </a:lnTo>
                <a:lnTo>
                  <a:pt x="1036782" y="927967"/>
                </a:lnTo>
                <a:lnTo>
                  <a:pt x="1017286" y="917071"/>
                </a:lnTo>
                <a:cubicBezTo>
                  <a:pt x="988080" y="902094"/>
                  <a:pt x="958110" y="888650"/>
                  <a:pt x="928202" y="875088"/>
                </a:cubicBezTo>
                <a:lnTo>
                  <a:pt x="893713" y="858495"/>
                </a:lnTo>
                <a:lnTo>
                  <a:pt x="823350" y="817982"/>
                </a:lnTo>
                <a:lnTo>
                  <a:pt x="756943" y="783137"/>
                </a:lnTo>
                <a:close/>
                <a:moveTo>
                  <a:pt x="4649128" y="780337"/>
                </a:moveTo>
                <a:lnTo>
                  <a:pt x="4640755" y="805453"/>
                </a:lnTo>
                <a:cubicBezTo>
                  <a:pt x="4622871" y="848375"/>
                  <a:pt x="4618647" y="850411"/>
                  <a:pt x="4606096" y="870414"/>
                </a:cubicBezTo>
                <a:lnTo>
                  <a:pt x="4601312" y="878763"/>
                </a:lnTo>
                <a:lnTo>
                  <a:pt x="4599480" y="880595"/>
                </a:lnTo>
                <a:lnTo>
                  <a:pt x="4598762" y="880976"/>
                </a:lnTo>
                <a:lnTo>
                  <a:pt x="4606606" y="865333"/>
                </a:lnTo>
                <a:lnTo>
                  <a:pt x="4606997" y="864751"/>
                </a:lnTo>
                <a:lnTo>
                  <a:pt x="4606873" y="864800"/>
                </a:lnTo>
                <a:lnTo>
                  <a:pt x="4612208" y="854160"/>
                </a:lnTo>
                <a:cubicBezTo>
                  <a:pt x="4630311" y="818211"/>
                  <a:pt x="4597380" y="884562"/>
                  <a:pt x="4617391" y="838718"/>
                </a:cubicBezTo>
                <a:lnTo>
                  <a:pt x="4630079" y="810388"/>
                </a:lnTo>
                <a:lnTo>
                  <a:pt x="4634945" y="801057"/>
                </a:lnTo>
                <a:cubicBezTo>
                  <a:pt x="4637936" y="795648"/>
                  <a:pt x="4640281" y="791763"/>
                  <a:pt x="4642189" y="788871"/>
                </a:cubicBezTo>
                <a:close/>
                <a:moveTo>
                  <a:pt x="4524771" y="766489"/>
                </a:moveTo>
                <a:lnTo>
                  <a:pt x="4505306" y="805418"/>
                </a:lnTo>
                <a:lnTo>
                  <a:pt x="4521202" y="772627"/>
                </a:lnTo>
                <a:close/>
                <a:moveTo>
                  <a:pt x="1026267" y="760591"/>
                </a:moveTo>
                <a:lnTo>
                  <a:pt x="1034219" y="764670"/>
                </a:lnTo>
                <a:cubicBezTo>
                  <a:pt x="1040386" y="767676"/>
                  <a:pt x="1090872" y="790332"/>
                  <a:pt x="1143149" y="818900"/>
                </a:cubicBezTo>
                <a:lnTo>
                  <a:pt x="1151915" y="824266"/>
                </a:lnTo>
                <a:lnTo>
                  <a:pt x="1150420" y="824855"/>
                </a:lnTo>
                <a:cubicBezTo>
                  <a:pt x="1148325" y="824811"/>
                  <a:pt x="1145596" y="824461"/>
                  <a:pt x="1144286" y="823937"/>
                </a:cubicBezTo>
                <a:cubicBezTo>
                  <a:pt x="1118478" y="813614"/>
                  <a:pt x="1092312" y="803698"/>
                  <a:pt x="1068086" y="790071"/>
                </a:cubicBezTo>
                <a:cubicBezTo>
                  <a:pt x="1057506" y="784120"/>
                  <a:pt x="1047795" y="776819"/>
                  <a:pt x="1038176" y="769364"/>
                </a:cubicBezTo>
                <a:close/>
                <a:moveTo>
                  <a:pt x="4430591" y="760304"/>
                </a:moveTo>
                <a:lnTo>
                  <a:pt x="4429089" y="763120"/>
                </a:lnTo>
                <a:lnTo>
                  <a:pt x="4419571" y="781960"/>
                </a:lnTo>
                <a:lnTo>
                  <a:pt x="4411343" y="796880"/>
                </a:lnTo>
                <a:lnTo>
                  <a:pt x="4401208" y="807597"/>
                </a:lnTo>
                <a:lnTo>
                  <a:pt x="4418679" y="779483"/>
                </a:lnTo>
                <a:close/>
                <a:moveTo>
                  <a:pt x="4567479" y="755887"/>
                </a:moveTo>
                <a:lnTo>
                  <a:pt x="4564555" y="763120"/>
                </a:lnTo>
                <a:lnTo>
                  <a:pt x="4558325" y="776327"/>
                </a:lnTo>
                <a:lnTo>
                  <a:pt x="4556089" y="780053"/>
                </a:lnTo>
                <a:cubicBezTo>
                  <a:pt x="4549959" y="791086"/>
                  <a:pt x="4544800" y="802631"/>
                  <a:pt x="4539155" y="813920"/>
                </a:cubicBezTo>
                <a:lnTo>
                  <a:pt x="4535612" y="824472"/>
                </a:lnTo>
                <a:lnTo>
                  <a:pt x="4530854" y="834558"/>
                </a:lnTo>
                <a:lnTo>
                  <a:pt x="4519079" y="852298"/>
                </a:lnTo>
                <a:lnTo>
                  <a:pt x="4536693" y="811199"/>
                </a:lnTo>
                <a:lnTo>
                  <a:pt x="4541607" y="801162"/>
                </a:lnTo>
                <a:close/>
                <a:moveTo>
                  <a:pt x="4640755" y="746186"/>
                </a:moveTo>
                <a:lnTo>
                  <a:pt x="4634072" y="761832"/>
                </a:lnTo>
                <a:lnTo>
                  <a:pt x="4623822" y="780053"/>
                </a:lnTo>
                <a:cubicBezTo>
                  <a:pt x="4619831" y="788036"/>
                  <a:pt x="4617255" y="796592"/>
                  <a:pt x="4614848" y="805225"/>
                </a:cubicBezTo>
                <a:lnTo>
                  <a:pt x="4614299" y="806995"/>
                </a:lnTo>
                <a:lnTo>
                  <a:pt x="4598422" y="830853"/>
                </a:lnTo>
                <a:cubicBezTo>
                  <a:pt x="4593241" y="838255"/>
                  <a:pt x="4589060" y="847410"/>
                  <a:pt x="4584032" y="855428"/>
                </a:cubicBezTo>
                <a:lnTo>
                  <a:pt x="4580116" y="858998"/>
                </a:lnTo>
                <a:lnTo>
                  <a:pt x="4589955" y="839320"/>
                </a:lnTo>
                <a:cubicBezTo>
                  <a:pt x="4596128" y="825432"/>
                  <a:pt x="4601244" y="811097"/>
                  <a:pt x="4606889" y="796986"/>
                </a:cubicBezTo>
                <a:lnTo>
                  <a:pt x="4621404" y="767956"/>
                </a:lnTo>
                <a:close/>
                <a:moveTo>
                  <a:pt x="4573022" y="746186"/>
                </a:moveTo>
                <a:lnTo>
                  <a:pt x="4567479" y="755887"/>
                </a:lnTo>
                <a:lnTo>
                  <a:pt x="4568901" y="752368"/>
                </a:lnTo>
                <a:close/>
                <a:moveTo>
                  <a:pt x="845265" y="742155"/>
                </a:moveTo>
                <a:lnTo>
                  <a:pt x="1042686" y="832404"/>
                </a:lnTo>
                <a:cubicBezTo>
                  <a:pt x="1083554" y="852421"/>
                  <a:pt x="1122526" y="876184"/>
                  <a:pt x="1161219" y="900137"/>
                </a:cubicBezTo>
                <a:cubicBezTo>
                  <a:pt x="1171540" y="906527"/>
                  <a:pt x="1191936" y="919501"/>
                  <a:pt x="1206962" y="929682"/>
                </a:cubicBezTo>
                <a:lnTo>
                  <a:pt x="1216420" y="936531"/>
                </a:lnTo>
                <a:lnTo>
                  <a:pt x="1220273" y="942358"/>
                </a:lnTo>
                <a:lnTo>
                  <a:pt x="1160350" y="910349"/>
                </a:lnTo>
                <a:cubicBezTo>
                  <a:pt x="1140884" y="898478"/>
                  <a:pt x="1121707" y="886026"/>
                  <a:pt x="1101952" y="874736"/>
                </a:cubicBezTo>
                <a:cubicBezTo>
                  <a:pt x="1059211" y="850314"/>
                  <a:pt x="1015467" y="827736"/>
                  <a:pt x="971471" y="805620"/>
                </a:cubicBezTo>
                <a:lnTo>
                  <a:pt x="857743" y="748449"/>
                </a:lnTo>
                <a:lnTo>
                  <a:pt x="856419" y="747737"/>
                </a:lnTo>
                <a:close/>
                <a:moveTo>
                  <a:pt x="4229654" y="739597"/>
                </a:moveTo>
                <a:lnTo>
                  <a:pt x="4217422" y="763120"/>
                </a:lnTo>
                <a:lnTo>
                  <a:pt x="4215303" y="764711"/>
                </a:lnTo>
                <a:close/>
                <a:moveTo>
                  <a:pt x="760705" y="736914"/>
                </a:moveTo>
                <a:cubicBezTo>
                  <a:pt x="775523" y="738508"/>
                  <a:pt x="791428" y="750199"/>
                  <a:pt x="805619" y="756203"/>
                </a:cubicBezTo>
                <a:lnTo>
                  <a:pt x="842333" y="773595"/>
                </a:lnTo>
                <a:lnTo>
                  <a:pt x="846068" y="775954"/>
                </a:lnTo>
                <a:cubicBezTo>
                  <a:pt x="889069" y="800350"/>
                  <a:pt x="932696" y="823808"/>
                  <a:pt x="974952" y="849337"/>
                </a:cubicBezTo>
                <a:lnTo>
                  <a:pt x="1075089" y="910533"/>
                </a:lnTo>
                <a:lnTo>
                  <a:pt x="1042686" y="891671"/>
                </a:lnTo>
                <a:cubicBezTo>
                  <a:pt x="995455" y="864907"/>
                  <a:pt x="947308" y="839749"/>
                  <a:pt x="898752" y="815471"/>
                </a:cubicBezTo>
                <a:lnTo>
                  <a:pt x="888081" y="810546"/>
                </a:lnTo>
                <a:lnTo>
                  <a:pt x="851932" y="791263"/>
                </a:lnTo>
                <a:lnTo>
                  <a:pt x="799206" y="769527"/>
                </a:lnTo>
                <a:lnTo>
                  <a:pt x="788686" y="764670"/>
                </a:lnTo>
                <a:cubicBezTo>
                  <a:pt x="785006" y="762831"/>
                  <a:pt x="779600" y="760784"/>
                  <a:pt x="773792" y="758632"/>
                </a:cubicBezTo>
                <a:lnTo>
                  <a:pt x="758617" y="752794"/>
                </a:lnTo>
                <a:lnTo>
                  <a:pt x="756095" y="751754"/>
                </a:lnTo>
                <a:lnTo>
                  <a:pt x="744687" y="745310"/>
                </a:lnTo>
                <a:cubicBezTo>
                  <a:pt x="742558" y="743159"/>
                  <a:pt x="742672" y="741111"/>
                  <a:pt x="746352" y="739271"/>
                </a:cubicBezTo>
                <a:cubicBezTo>
                  <a:pt x="750946" y="736973"/>
                  <a:pt x="755765" y="736383"/>
                  <a:pt x="760705" y="736914"/>
                </a:cubicBezTo>
                <a:close/>
                <a:moveTo>
                  <a:pt x="4538693" y="730179"/>
                </a:moveTo>
                <a:lnTo>
                  <a:pt x="4515434" y="776718"/>
                </a:lnTo>
                <a:cubicBezTo>
                  <a:pt x="4507476" y="792633"/>
                  <a:pt x="4498958" y="808249"/>
                  <a:pt x="4488355" y="822386"/>
                </a:cubicBezTo>
                <a:lnTo>
                  <a:pt x="4478050" y="834982"/>
                </a:lnTo>
                <a:lnTo>
                  <a:pt x="4479889" y="830853"/>
                </a:lnTo>
                <a:lnTo>
                  <a:pt x="4513269" y="764093"/>
                </a:lnTo>
                <a:lnTo>
                  <a:pt x="4516482" y="759360"/>
                </a:lnTo>
                <a:close/>
                <a:moveTo>
                  <a:pt x="4453380" y="725457"/>
                </a:moveTo>
                <a:lnTo>
                  <a:pt x="4450184" y="732719"/>
                </a:lnTo>
                <a:cubicBezTo>
                  <a:pt x="4438696" y="760601"/>
                  <a:pt x="4438620" y="766874"/>
                  <a:pt x="4418638" y="789166"/>
                </a:cubicBezTo>
                <a:lnTo>
                  <a:pt x="4413132" y="794988"/>
                </a:lnTo>
                <a:lnTo>
                  <a:pt x="4413975" y="793265"/>
                </a:lnTo>
                <a:cubicBezTo>
                  <a:pt x="4415103" y="790963"/>
                  <a:pt x="4416669" y="787777"/>
                  <a:pt x="4418418" y="784241"/>
                </a:cubicBezTo>
                <a:lnTo>
                  <a:pt x="4419571" y="781960"/>
                </a:lnTo>
                <a:lnTo>
                  <a:pt x="4420622" y="780053"/>
                </a:lnTo>
                <a:close/>
                <a:moveTo>
                  <a:pt x="4698679" y="723473"/>
                </a:moveTo>
                <a:lnTo>
                  <a:pt x="4683089" y="754653"/>
                </a:lnTo>
                <a:cubicBezTo>
                  <a:pt x="4676916" y="768541"/>
                  <a:pt x="4672444" y="783150"/>
                  <a:pt x="4666155" y="796986"/>
                </a:cubicBezTo>
                <a:cubicBezTo>
                  <a:pt x="4658321" y="814221"/>
                  <a:pt x="4648589" y="830551"/>
                  <a:pt x="4640755" y="847786"/>
                </a:cubicBezTo>
                <a:cubicBezTo>
                  <a:pt x="4632799" y="865290"/>
                  <a:pt x="4628799" y="875051"/>
                  <a:pt x="4626619" y="881051"/>
                </a:cubicBezTo>
                <a:lnTo>
                  <a:pt x="4623955" y="889899"/>
                </a:lnTo>
                <a:lnTo>
                  <a:pt x="4623822" y="890120"/>
                </a:lnTo>
                <a:cubicBezTo>
                  <a:pt x="4614756" y="906740"/>
                  <a:pt x="4608163" y="924686"/>
                  <a:pt x="4598422" y="940920"/>
                </a:cubicBezTo>
                <a:cubicBezTo>
                  <a:pt x="4565452" y="995870"/>
                  <a:pt x="4568052" y="986437"/>
                  <a:pt x="4572302" y="976450"/>
                </a:cubicBezTo>
                <a:lnTo>
                  <a:pt x="4575191" y="970028"/>
                </a:lnTo>
                <a:lnTo>
                  <a:pt x="4575677" y="969032"/>
                </a:lnTo>
                <a:cubicBezTo>
                  <a:pt x="4576321" y="967678"/>
                  <a:pt x="4576009" y="968284"/>
                  <a:pt x="4575270" y="969853"/>
                </a:cubicBezTo>
                <a:lnTo>
                  <a:pt x="4575191" y="970028"/>
                </a:lnTo>
                <a:lnTo>
                  <a:pt x="4570343" y="979970"/>
                </a:lnTo>
                <a:cubicBezTo>
                  <a:pt x="4567255" y="986242"/>
                  <a:pt x="4562681" y="995470"/>
                  <a:pt x="4556089" y="1008653"/>
                </a:cubicBezTo>
                <a:lnTo>
                  <a:pt x="4547622" y="1017121"/>
                </a:lnTo>
                <a:lnTo>
                  <a:pt x="4556089" y="1000186"/>
                </a:lnTo>
                <a:cubicBezTo>
                  <a:pt x="4564081" y="985801"/>
                  <a:pt x="4574130" y="972572"/>
                  <a:pt x="4581489" y="957853"/>
                </a:cubicBezTo>
                <a:cubicBezTo>
                  <a:pt x="4610901" y="899030"/>
                  <a:pt x="4609130" y="898043"/>
                  <a:pt x="4607242" y="898497"/>
                </a:cubicBezTo>
                <a:lnTo>
                  <a:pt x="4606964" y="898418"/>
                </a:lnTo>
                <a:lnTo>
                  <a:pt x="4616120" y="877879"/>
                </a:lnTo>
                <a:lnTo>
                  <a:pt x="4616254" y="877503"/>
                </a:lnTo>
                <a:lnTo>
                  <a:pt x="4632289" y="847786"/>
                </a:lnTo>
                <a:lnTo>
                  <a:pt x="4653805" y="811927"/>
                </a:lnTo>
                <a:lnTo>
                  <a:pt x="4654679" y="811681"/>
                </a:lnTo>
                <a:cubicBezTo>
                  <a:pt x="4657871" y="810113"/>
                  <a:pt x="4662421" y="803408"/>
                  <a:pt x="4679016" y="763852"/>
                </a:cubicBezTo>
                <a:lnTo>
                  <a:pt x="4692822" y="729983"/>
                </a:lnTo>
                <a:lnTo>
                  <a:pt x="4693202" y="729431"/>
                </a:lnTo>
                <a:close/>
                <a:moveTo>
                  <a:pt x="4217506" y="722559"/>
                </a:moveTo>
                <a:lnTo>
                  <a:pt x="4200489" y="754653"/>
                </a:lnTo>
                <a:cubicBezTo>
                  <a:pt x="4196263" y="762824"/>
                  <a:pt x="4189262" y="774702"/>
                  <a:pt x="4181434" y="787431"/>
                </a:cubicBezTo>
                <a:lnTo>
                  <a:pt x="4178726" y="791701"/>
                </a:lnTo>
                <a:lnTo>
                  <a:pt x="4172358" y="796057"/>
                </a:lnTo>
                <a:lnTo>
                  <a:pt x="4190728" y="765538"/>
                </a:lnTo>
                <a:lnTo>
                  <a:pt x="4211184" y="731827"/>
                </a:lnTo>
                <a:close/>
                <a:moveTo>
                  <a:pt x="4676966" y="722221"/>
                </a:moveTo>
                <a:lnTo>
                  <a:pt x="4674622" y="729253"/>
                </a:lnTo>
                <a:cubicBezTo>
                  <a:pt x="4657776" y="769684"/>
                  <a:pt x="4654064" y="774991"/>
                  <a:pt x="4650069" y="779179"/>
                </a:cubicBezTo>
                <a:lnTo>
                  <a:pt x="4649128" y="780337"/>
                </a:lnTo>
                <a:lnTo>
                  <a:pt x="4657689" y="754653"/>
                </a:lnTo>
                <a:cubicBezTo>
                  <a:pt x="4658515" y="752837"/>
                  <a:pt x="4667063" y="738346"/>
                  <a:pt x="4676423" y="723087"/>
                </a:cubicBezTo>
                <a:close/>
                <a:moveTo>
                  <a:pt x="788502" y="714642"/>
                </a:moveTo>
                <a:lnTo>
                  <a:pt x="793426" y="716823"/>
                </a:lnTo>
                <a:cubicBezTo>
                  <a:pt x="800924" y="720285"/>
                  <a:pt x="809772" y="724501"/>
                  <a:pt x="820196" y="729607"/>
                </a:cubicBezTo>
                <a:lnTo>
                  <a:pt x="845265" y="742155"/>
                </a:lnTo>
                <a:lnTo>
                  <a:pt x="844789" y="741937"/>
                </a:lnTo>
                <a:lnTo>
                  <a:pt x="839486" y="739271"/>
                </a:lnTo>
                <a:close/>
                <a:moveTo>
                  <a:pt x="783791" y="712558"/>
                </a:moveTo>
                <a:lnTo>
                  <a:pt x="787153" y="713992"/>
                </a:lnTo>
                <a:lnTo>
                  <a:pt x="788502" y="714642"/>
                </a:lnTo>
                <a:close/>
                <a:moveTo>
                  <a:pt x="771380" y="707267"/>
                </a:moveTo>
                <a:lnTo>
                  <a:pt x="774756" y="708558"/>
                </a:lnTo>
                <a:lnTo>
                  <a:pt x="783791" y="712558"/>
                </a:lnTo>
                <a:close/>
                <a:moveTo>
                  <a:pt x="4703409" y="703854"/>
                </a:moveTo>
                <a:lnTo>
                  <a:pt x="4700022" y="712320"/>
                </a:lnTo>
                <a:lnTo>
                  <a:pt x="4692822" y="729983"/>
                </a:lnTo>
                <a:lnTo>
                  <a:pt x="4678724" y="750476"/>
                </a:lnTo>
                <a:cubicBezTo>
                  <a:pt x="4673880" y="761645"/>
                  <a:pt x="4674724" y="771384"/>
                  <a:pt x="4657689" y="805453"/>
                </a:cubicBezTo>
                <a:lnTo>
                  <a:pt x="4653805" y="811927"/>
                </a:lnTo>
                <a:lnTo>
                  <a:pt x="4651545" y="812564"/>
                </a:lnTo>
                <a:cubicBezTo>
                  <a:pt x="4648071" y="813787"/>
                  <a:pt x="4642393" y="819112"/>
                  <a:pt x="4623822" y="856253"/>
                </a:cubicBezTo>
                <a:lnTo>
                  <a:pt x="4616254" y="877503"/>
                </a:lnTo>
                <a:lnTo>
                  <a:pt x="4615900" y="878158"/>
                </a:lnTo>
                <a:cubicBezTo>
                  <a:pt x="4608195" y="892712"/>
                  <a:pt x="4606286" y="897051"/>
                  <a:pt x="4606289" y="898226"/>
                </a:cubicBezTo>
                <a:lnTo>
                  <a:pt x="4606964" y="898418"/>
                </a:lnTo>
                <a:lnTo>
                  <a:pt x="4606889" y="898586"/>
                </a:lnTo>
                <a:cubicBezTo>
                  <a:pt x="4600974" y="906866"/>
                  <a:pt x="4590591" y="920070"/>
                  <a:pt x="4581489" y="915520"/>
                </a:cubicBezTo>
                <a:lnTo>
                  <a:pt x="4581039" y="914698"/>
                </a:lnTo>
                <a:lnTo>
                  <a:pt x="4589955" y="898586"/>
                </a:lnTo>
                <a:lnTo>
                  <a:pt x="4601312" y="878763"/>
                </a:lnTo>
                <a:lnTo>
                  <a:pt x="4615355" y="864720"/>
                </a:lnTo>
                <a:cubicBezTo>
                  <a:pt x="4664119" y="767194"/>
                  <a:pt x="4593890" y="905484"/>
                  <a:pt x="4657689" y="788520"/>
                </a:cubicBezTo>
                <a:cubicBezTo>
                  <a:pt x="4666755" y="771900"/>
                  <a:pt x="4674023" y="754340"/>
                  <a:pt x="4683089" y="737720"/>
                </a:cubicBezTo>
                <a:close/>
                <a:moveTo>
                  <a:pt x="753809" y="702657"/>
                </a:moveTo>
                <a:lnTo>
                  <a:pt x="761286" y="703764"/>
                </a:lnTo>
                <a:lnTo>
                  <a:pt x="844789" y="741937"/>
                </a:lnTo>
                <a:lnTo>
                  <a:pt x="857743" y="748449"/>
                </a:lnTo>
                <a:lnTo>
                  <a:pt x="979505" y="813902"/>
                </a:lnTo>
                <a:lnTo>
                  <a:pt x="1029016" y="843386"/>
                </a:lnTo>
                <a:lnTo>
                  <a:pt x="814086" y="730804"/>
                </a:lnTo>
                <a:cubicBezTo>
                  <a:pt x="806672" y="727167"/>
                  <a:pt x="795481" y="722007"/>
                  <a:pt x="783282" y="716619"/>
                </a:cubicBezTo>
                <a:lnTo>
                  <a:pt x="754731" y="704570"/>
                </a:lnTo>
                <a:close/>
                <a:moveTo>
                  <a:pt x="747798" y="701646"/>
                </a:moveTo>
                <a:lnTo>
                  <a:pt x="754731" y="704570"/>
                </a:lnTo>
                <a:lnTo>
                  <a:pt x="755526" y="706223"/>
                </a:lnTo>
                <a:cubicBezTo>
                  <a:pt x="756685" y="707496"/>
                  <a:pt x="757830" y="708487"/>
                  <a:pt x="757155" y="708099"/>
                </a:cubicBezTo>
                <a:cubicBezTo>
                  <a:pt x="756480" y="707710"/>
                  <a:pt x="753985" y="705941"/>
                  <a:pt x="747866" y="701693"/>
                </a:cubicBezTo>
                <a:close/>
                <a:moveTo>
                  <a:pt x="4560323" y="699618"/>
                </a:moveTo>
                <a:lnTo>
                  <a:pt x="4556091" y="712314"/>
                </a:lnTo>
                <a:lnTo>
                  <a:pt x="4539155" y="746186"/>
                </a:lnTo>
                <a:lnTo>
                  <a:pt x="4530572" y="763352"/>
                </a:lnTo>
                <a:lnTo>
                  <a:pt x="4530995" y="759186"/>
                </a:lnTo>
                <a:cubicBezTo>
                  <a:pt x="4530889" y="757895"/>
                  <a:pt x="4530327" y="757613"/>
                  <a:pt x="4528848" y="759475"/>
                </a:cubicBezTo>
                <a:lnTo>
                  <a:pt x="4524771" y="766489"/>
                </a:lnTo>
                <a:lnTo>
                  <a:pt x="4547622" y="720786"/>
                </a:lnTo>
                <a:close/>
                <a:moveTo>
                  <a:pt x="4705667" y="698206"/>
                </a:moveTo>
                <a:lnTo>
                  <a:pt x="4704861" y="701434"/>
                </a:lnTo>
                <a:lnTo>
                  <a:pt x="4703409" y="703854"/>
                </a:lnTo>
                <a:close/>
                <a:moveTo>
                  <a:pt x="4398991" y="696534"/>
                </a:moveTo>
                <a:lnTo>
                  <a:pt x="4384228" y="726741"/>
                </a:lnTo>
                <a:lnTo>
                  <a:pt x="4369822" y="754653"/>
                </a:lnTo>
                <a:cubicBezTo>
                  <a:pt x="4365498" y="763074"/>
                  <a:pt x="4356467" y="779674"/>
                  <a:pt x="4349857" y="792219"/>
                </a:cubicBezTo>
                <a:lnTo>
                  <a:pt x="4349529" y="792866"/>
                </a:lnTo>
                <a:lnTo>
                  <a:pt x="4333335" y="818719"/>
                </a:lnTo>
                <a:lnTo>
                  <a:pt x="4320506" y="834130"/>
                </a:lnTo>
                <a:lnTo>
                  <a:pt x="4321687" y="831987"/>
                </a:lnTo>
                <a:cubicBezTo>
                  <a:pt x="4334830" y="808988"/>
                  <a:pt x="4352730" y="778555"/>
                  <a:pt x="4361355" y="763120"/>
                </a:cubicBezTo>
                <a:close/>
                <a:moveTo>
                  <a:pt x="921894" y="694149"/>
                </a:moveTo>
                <a:cubicBezTo>
                  <a:pt x="925115" y="694770"/>
                  <a:pt x="942861" y="704461"/>
                  <a:pt x="957939" y="712845"/>
                </a:cubicBezTo>
                <a:lnTo>
                  <a:pt x="958910" y="713387"/>
                </a:lnTo>
                <a:lnTo>
                  <a:pt x="949840" y="711148"/>
                </a:lnTo>
                <a:cubicBezTo>
                  <a:pt x="947902" y="711059"/>
                  <a:pt x="947495" y="711814"/>
                  <a:pt x="949552" y="713871"/>
                </a:cubicBezTo>
                <a:cubicBezTo>
                  <a:pt x="965641" y="729960"/>
                  <a:pt x="989679" y="735433"/>
                  <a:pt x="1008819" y="747737"/>
                </a:cubicBezTo>
                <a:lnTo>
                  <a:pt x="1026267" y="760591"/>
                </a:lnTo>
                <a:lnTo>
                  <a:pt x="1009172" y="751819"/>
                </a:lnTo>
                <a:cubicBezTo>
                  <a:pt x="999627" y="746771"/>
                  <a:pt x="989082" y="741091"/>
                  <a:pt x="978131" y="735174"/>
                </a:cubicBezTo>
                <a:lnTo>
                  <a:pt x="966531" y="728977"/>
                </a:lnTo>
                <a:lnTo>
                  <a:pt x="924152" y="696936"/>
                </a:lnTo>
                <a:cubicBezTo>
                  <a:pt x="921361" y="694743"/>
                  <a:pt x="920821" y="693942"/>
                  <a:pt x="921894" y="694149"/>
                </a:cubicBezTo>
                <a:close/>
                <a:moveTo>
                  <a:pt x="732249" y="690939"/>
                </a:moveTo>
                <a:lnTo>
                  <a:pt x="740533" y="694113"/>
                </a:lnTo>
                <a:lnTo>
                  <a:pt x="771380" y="707267"/>
                </a:lnTo>
                <a:lnTo>
                  <a:pt x="762832" y="703993"/>
                </a:lnTo>
                <a:lnTo>
                  <a:pt x="761286" y="703764"/>
                </a:lnTo>
                <a:lnTo>
                  <a:pt x="746352" y="696936"/>
                </a:lnTo>
                <a:lnTo>
                  <a:pt x="732456" y="691081"/>
                </a:lnTo>
                <a:close/>
                <a:moveTo>
                  <a:pt x="4563284" y="688502"/>
                </a:moveTo>
                <a:lnTo>
                  <a:pt x="4542190" y="725584"/>
                </a:lnTo>
                <a:lnTo>
                  <a:pt x="4538693" y="730179"/>
                </a:lnTo>
                <a:lnTo>
                  <a:pt x="4539155" y="729253"/>
                </a:lnTo>
                <a:cubicBezTo>
                  <a:pt x="4547130" y="714633"/>
                  <a:pt x="4553011" y="704000"/>
                  <a:pt x="4557292" y="696397"/>
                </a:cubicBezTo>
                <a:lnTo>
                  <a:pt x="4558212" y="694814"/>
                </a:lnTo>
                <a:close/>
                <a:moveTo>
                  <a:pt x="4564558" y="686914"/>
                </a:moveTo>
                <a:lnTo>
                  <a:pt x="4564407" y="687367"/>
                </a:lnTo>
                <a:lnTo>
                  <a:pt x="4563274" y="689655"/>
                </a:lnTo>
                <a:cubicBezTo>
                  <a:pt x="4562639" y="690944"/>
                  <a:pt x="4562875" y="690466"/>
                  <a:pt x="4563487" y="689181"/>
                </a:cubicBezTo>
                <a:lnTo>
                  <a:pt x="4564516" y="686969"/>
                </a:lnTo>
                <a:lnTo>
                  <a:pt x="4564555" y="686920"/>
                </a:lnTo>
                <a:close/>
                <a:moveTo>
                  <a:pt x="4564661" y="686657"/>
                </a:moveTo>
                <a:lnTo>
                  <a:pt x="4564558" y="686914"/>
                </a:lnTo>
                <a:lnTo>
                  <a:pt x="4564599" y="686792"/>
                </a:lnTo>
                <a:close/>
                <a:moveTo>
                  <a:pt x="4565082" y="685342"/>
                </a:moveTo>
                <a:lnTo>
                  <a:pt x="4564599" y="686792"/>
                </a:lnTo>
                <a:lnTo>
                  <a:pt x="4564516" y="686969"/>
                </a:lnTo>
                <a:lnTo>
                  <a:pt x="4563284" y="688502"/>
                </a:lnTo>
                <a:close/>
                <a:moveTo>
                  <a:pt x="4566051" y="683639"/>
                </a:moveTo>
                <a:lnTo>
                  <a:pt x="4565960" y="683864"/>
                </a:lnTo>
                <a:lnTo>
                  <a:pt x="4564661" y="686657"/>
                </a:lnTo>
                <a:lnTo>
                  <a:pt x="4565453" y="684689"/>
                </a:lnTo>
                <a:close/>
                <a:moveTo>
                  <a:pt x="4711684" y="683164"/>
                </a:moveTo>
                <a:lnTo>
                  <a:pt x="4705667" y="698206"/>
                </a:lnTo>
                <a:lnTo>
                  <a:pt x="4708489" y="686920"/>
                </a:lnTo>
                <a:close/>
                <a:moveTo>
                  <a:pt x="4567403" y="679845"/>
                </a:moveTo>
                <a:lnTo>
                  <a:pt x="4565453" y="684689"/>
                </a:lnTo>
                <a:lnTo>
                  <a:pt x="4565082" y="685342"/>
                </a:lnTo>
                <a:lnTo>
                  <a:pt x="4566593" y="680807"/>
                </a:lnTo>
                <a:close/>
                <a:moveTo>
                  <a:pt x="4124288" y="678454"/>
                </a:moveTo>
                <a:lnTo>
                  <a:pt x="4108312" y="708358"/>
                </a:lnTo>
                <a:cubicBezTo>
                  <a:pt x="4088585" y="743249"/>
                  <a:pt x="4062450" y="785199"/>
                  <a:pt x="4073489" y="763120"/>
                </a:cubicBezTo>
                <a:lnTo>
                  <a:pt x="4089557" y="734023"/>
                </a:lnTo>
                <a:close/>
                <a:moveTo>
                  <a:pt x="4124291" y="678450"/>
                </a:moveTo>
                <a:lnTo>
                  <a:pt x="4124289" y="678453"/>
                </a:lnTo>
                <a:lnTo>
                  <a:pt x="4124288" y="678454"/>
                </a:lnTo>
                <a:close/>
                <a:moveTo>
                  <a:pt x="4606903" y="678425"/>
                </a:moveTo>
                <a:lnTo>
                  <a:pt x="4606889" y="678453"/>
                </a:lnTo>
                <a:lnTo>
                  <a:pt x="4586571" y="725863"/>
                </a:lnTo>
                <a:lnTo>
                  <a:pt x="4573022" y="746186"/>
                </a:lnTo>
                <a:close/>
                <a:moveTo>
                  <a:pt x="3116199" y="677607"/>
                </a:moveTo>
                <a:lnTo>
                  <a:pt x="3113791" y="681631"/>
                </a:lnTo>
                <a:lnTo>
                  <a:pt x="3110514" y="689825"/>
                </a:lnTo>
                <a:lnTo>
                  <a:pt x="3112170" y="687345"/>
                </a:lnTo>
                <a:close/>
                <a:moveTo>
                  <a:pt x="861878" y="677244"/>
                </a:moveTo>
                <a:cubicBezTo>
                  <a:pt x="870251" y="679022"/>
                  <a:pt x="889296" y="688106"/>
                  <a:pt x="912273" y="699993"/>
                </a:cubicBezTo>
                <a:lnTo>
                  <a:pt x="966531" y="728977"/>
                </a:lnTo>
                <a:lnTo>
                  <a:pt x="1006702" y="759348"/>
                </a:lnTo>
                <a:cubicBezTo>
                  <a:pt x="1034786" y="779388"/>
                  <a:pt x="1063575" y="798379"/>
                  <a:pt x="1093486" y="815471"/>
                </a:cubicBezTo>
                <a:lnTo>
                  <a:pt x="1146162" y="845572"/>
                </a:lnTo>
                <a:lnTo>
                  <a:pt x="958019" y="747737"/>
                </a:lnTo>
                <a:lnTo>
                  <a:pt x="894519" y="718104"/>
                </a:lnTo>
                <a:lnTo>
                  <a:pt x="864886" y="688471"/>
                </a:lnTo>
                <a:cubicBezTo>
                  <a:pt x="859415" y="683000"/>
                  <a:pt x="857088" y="679664"/>
                  <a:pt x="857314" y="678067"/>
                </a:cubicBezTo>
                <a:cubicBezTo>
                  <a:pt x="857483" y="676870"/>
                  <a:pt x="859088" y="676651"/>
                  <a:pt x="861878" y="677244"/>
                </a:cubicBezTo>
                <a:close/>
                <a:moveTo>
                  <a:pt x="3722418" y="677200"/>
                </a:moveTo>
                <a:lnTo>
                  <a:pt x="3722108" y="679304"/>
                </a:lnTo>
                <a:lnTo>
                  <a:pt x="3722439" y="680555"/>
                </a:lnTo>
                <a:lnTo>
                  <a:pt x="3717889" y="686920"/>
                </a:lnTo>
                <a:lnTo>
                  <a:pt x="3716353" y="687124"/>
                </a:lnTo>
                <a:close/>
                <a:moveTo>
                  <a:pt x="1103100" y="676236"/>
                </a:moveTo>
                <a:lnTo>
                  <a:pt x="1133309" y="690999"/>
                </a:lnTo>
                <a:lnTo>
                  <a:pt x="1161219" y="705404"/>
                </a:lnTo>
                <a:cubicBezTo>
                  <a:pt x="1169639" y="709728"/>
                  <a:pt x="1186240" y="718760"/>
                  <a:pt x="1198785" y="725369"/>
                </a:cubicBezTo>
                <a:lnTo>
                  <a:pt x="1199432" y="725696"/>
                </a:lnTo>
                <a:lnTo>
                  <a:pt x="1225285" y="741891"/>
                </a:lnTo>
                <a:lnTo>
                  <a:pt x="1240696" y="754720"/>
                </a:lnTo>
                <a:lnTo>
                  <a:pt x="1238553" y="753539"/>
                </a:lnTo>
                <a:cubicBezTo>
                  <a:pt x="1215553" y="740396"/>
                  <a:pt x="1185120" y="722496"/>
                  <a:pt x="1169686" y="713871"/>
                </a:cubicBezTo>
                <a:close/>
                <a:moveTo>
                  <a:pt x="4714611" y="675848"/>
                </a:moveTo>
                <a:lnTo>
                  <a:pt x="4712688" y="681983"/>
                </a:lnTo>
                <a:lnTo>
                  <a:pt x="4711684" y="683164"/>
                </a:lnTo>
                <a:close/>
                <a:moveTo>
                  <a:pt x="1214162" y="674018"/>
                </a:moveTo>
                <a:lnTo>
                  <a:pt x="1237419" y="688471"/>
                </a:lnTo>
                <a:cubicBezTo>
                  <a:pt x="1260057" y="702485"/>
                  <a:pt x="1286324" y="711979"/>
                  <a:pt x="1305152" y="730804"/>
                </a:cubicBezTo>
                <a:cubicBezTo>
                  <a:pt x="1309174" y="734826"/>
                  <a:pt x="1308719" y="735420"/>
                  <a:pt x="1305465" y="733874"/>
                </a:cubicBezTo>
                <a:cubicBezTo>
                  <a:pt x="1295702" y="729235"/>
                  <a:pt x="1260742" y="705334"/>
                  <a:pt x="1245886" y="696936"/>
                </a:cubicBezTo>
                <a:lnTo>
                  <a:pt x="1226177" y="685851"/>
                </a:lnTo>
                <a:lnTo>
                  <a:pt x="1216042" y="675796"/>
                </a:lnTo>
                <a:close/>
                <a:moveTo>
                  <a:pt x="3251210" y="672619"/>
                </a:moveTo>
                <a:lnTo>
                  <a:pt x="3243335" y="695017"/>
                </a:lnTo>
                <a:lnTo>
                  <a:pt x="3240016" y="702566"/>
                </a:lnTo>
                <a:lnTo>
                  <a:pt x="3239881" y="702520"/>
                </a:lnTo>
                <a:lnTo>
                  <a:pt x="3240698" y="698448"/>
                </a:lnTo>
                <a:cubicBezTo>
                  <a:pt x="3241353" y="695779"/>
                  <a:pt x="3242361" y="691976"/>
                  <a:pt x="3243755" y="686920"/>
                </a:cubicBezTo>
                <a:lnTo>
                  <a:pt x="3244544" y="684062"/>
                </a:lnTo>
                <a:close/>
                <a:moveTo>
                  <a:pt x="4570823" y="671349"/>
                </a:moveTo>
                <a:lnTo>
                  <a:pt x="4566380" y="683060"/>
                </a:lnTo>
                <a:lnTo>
                  <a:pt x="4566051" y="683639"/>
                </a:lnTo>
                <a:lnTo>
                  <a:pt x="4567729" y="679458"/>
                </a:lnTo>
                <a:lnTo>
                  <a:pt x="4567403" y="679845"/>
                </a:lnTo>
                <a:close/>
                <a:moveTo>
                  <a:pt x="4651677" y="671071"/>
                </a:moveTo>
                <a:lnTo>
                  <a:pt x="4647779" y="679609"/>
                </a:lnTo>
                <a:cubicBezTo>
                  <a:pt x="4634149" y="704624"/>
                  <a:pt x="4619589" y="729253"/>
                  <a:pt x="4606889" y="754653"/>
                </a:cubicBezTo>
                <a:lnTo>
                  <a:pt x="4581488" y="796988"/>
                </a:lnTo>
                <a:lnTo>
                  <a:pt x="4581489" y="796986"/>
                </a:lnTo>
                <a:cubicBezTo>
                  <a:pt x="4586461" y="785385"/>
                  <a:pt x="4592778" y="774409"/>
                  <a:pt x="4598422" y="763120"/>
                </a:cubicBezTo>
                <a:cubicBezTo>
                  <a:pt x="4610869" y="738227"/>
                  <a:pt x="4625188" y="714358"/>
                  <a:pt x="4639820" y="690655"/>
                </a:cubicBezTo>
                <a:close/>
                <a:moveTo>
                  <a:pt x="676741" y="670395"/>
                </a:moveTo>
                <a:lnTo>
                  <a:pt x="701977" y="679339"/>
                </a:lnTo>
                <a:lnTo>
                  <a:pt x="730835" y="690398"/>
                </a:lnTo>
                <a:lnTo>
                  <a:pt x="732456" y="691081"/>
                </a:lnTo>
                <a:lnTo>
                  <a:pt x="735743" y="693325"/>
                </a:lnTo>
                <a:lnTo>
                  <a:pt x="747798" y="701646"/>
                </a:lnTo>
                <a:lnTo>
                  <a:pt x="746425" y="701067"/>
                </a:lnTo>
                <a:lnTo>
                  <a:pt x="723075" y="692946"/>
                </a:lnTo>
                <a:lnTo>
                  <a:pt x="678619" y="671537"/>
                </a:lnTo>
                <a:close/>
                <a:moveTo>
                  <a:pt x="787714" y="670251"/>
                </a:moveTo>
                <a:cubicBezTo>
                  <a:pt x="794493" y="672534"/>
                  <a:pt x="820625" y="683793"/>
                  <a:pt x="831019" y="688471"/>
                </a:cubicBezTo>
                <a:lnTo>
                  <a:pt x="894519" y="718104"/>
                </a:lnTo>
                <a:lnTo>
                  <a:pt x="898752" y="722337"/>
                </a:lnTo>
                <a:cubicBezTo>
                  <a:pt x="919755" y="736339"/>
                  <a:pt x="944569" y="743680"/>
                  <a:pt x="966486" y="756203"/>
                </a:cubicBezTo>
                <a:cubicBezTo>
                  <a:pt x="1024999" y="789640"/>
                  <a:pt x="1071931" y="819342"/>
                  <a:pt x="1108172" y="843429"/>
                </a:cubicBezTo>
                <a:lnTo>
                  <a:pt x="1129124" y="857720"/>
                </a:lnTo>
                <a:lnTo>
                  <a:pt x="1120024" y="852895"/>
                </a:lnTo>
                <a:lnTo>
                  <a:pt x="1111996" y="848024"/>
                </a:lnTo>
                <a:cubicBezTo>
                  <a:pt x="1078588" y="827640"/>
                  <a:pt x="1057789" y="814713"/>
                  <a:pt x="1045299" y="806779"/>
                </a:cubicBezTo>
                <a:lnTo>
                  <a:pt x="1039967" y="803319"/>
                </a:lnTo>
                <a:lnTo>
                  <a:pt x="1041080" y="803743"/>
                </a:lnTo>
                <a:cubicBezTo>
                  <a:pt x="1044460" y="804062"/>
                  <a:pt x="1019116" y="789430"/>
                  <a:pt x="1032258" y="798317"/>
                </a:cubicBezTo>
                <a:lnTo>
                  <a:pt x="1039967" y="803319"/>
                </a:lnTo>
                <a:lnTo>
                  <a:pt x="1035067" y="801451"/>
                </a:lnTo>
                <a:cubicBezTo>
                  <a:pt x="1017509" y="793614"/>
                  <a:pt x="957785" y="763132"/>
                  <a:pt x="788686" y="671537"/>
                </a:cubicBezTo>
                <a:cubicBezTo>
                  <a:pt x="785345" y="669727"/>
                  <a:pt x="785454" y="669490"/>
                  <a:pt x="787714" y="670251"/>
                </a:cubicBezTo>
                <a:close/>
                <a:moveTo>
                  <a:pt x="4164693" y="668524"/>
                </a:moveTo>
                <a:lnTo>
                  <a:pt x="4161213" y="674503"/>
                </a:lnTo>
                <a:cubicBezTo>
                  <a:pt x="4143413" y="704624"/>
                  <a:pt x="4122539" y="739178"/>
                  <a:pt x="4115024" y="750377"/>
                </a:cubicBezTo>
                <a:lnTo>
                  <a:pt x="4113764" y="751948"/>
                </a:lnTo>
                <a:lnTo>
                  <a:pt x="4118074" y="744973"/>
                </a:lnTo>
                <a:cubicBezTo>
                  <a:pt x="4123768" y="735706"/>
                  <a:pt x="4128797" y="727443"/>
                  <a:pt x="4132755" y="720786"/>
                </a:cubicBezTo>
                <a:close/>
                <a:moveTo>
                  <a:pt x="4721348" y="664153"/>
                </a:moveTo>
                <a:lnTo>
                  <a:pt x="4716955" y="669986"/>
                </a:lnTo>
                <a:lnTo>
                  <a:pt x="4714611" y="675848"/>
                </a:lnTo>
                <a:lnTo>
                  <a:pt x="4717495" y="666643"/>
                </a:lnTo>
                <a:close/>
                <a:moveTo>
                  <a:pt x="656304" y="662762"/>
                </a:moveTo>
                <a:cubicBezTo>
                  <a:pt x="656130" y="662138"/>
                  <a:pt x="662067" y="663035"/>
                  <a:pt x="675439" y="665284"/>
                </a:cubicBezTo>
                <a:lnTo>
                  <a:pt x="700758" y="669558"/>
                </a:lnTo>
                <a:lnTo>
                  <a:pt x="716830" y="680414"/>
                </a:lnTo>
                <a:lnTo>
                  <a:pt x="732249" y="690939"/>
                </a:lnTo>
                <a:lnTo>
                  <a:pt x="730835" y="690398"/>
                </a:lnTo>
                <a:lnTo>
                  <a:pt x="723457" y="687288"/>
                </a:lnTo>
                <a:cubicBezTo>
                  <a:pt x="700822" y="678014"/>
                  <a:pt x="673640" y="667449"/>
                  <a:pt x="674487" y="669026"/>
                </a:cubicBezTo>
                <a:lnTo>
                  <a:pt x="676741" y="670395"/>
                </a:lnTo>
                <a:lnTo>
                  <a:pt x="673838" y="669367"/>
                </a:lnTo>
                <a:cubicBezTo>
                  <a:pt x="662764" y="665532"/>
                  <a:pt x="656479" y="663387"/>
                  <a:pt x="656304" y="662762"/>
                </a:cubicBezTo>
                <a:close/>
                <a:moveTo>
                  <a:pt x="4483184" y="661692"/>
                </a:moveTo>
                <a:lnTo>
                  <a:pt x="4472662" y="684543"/>
                </a:lnTo>
                <a:lnTo>
                  <a:pt x="4461429" y="707168"/>
                </a:lnTo>
                <a:lnTo>
                  <a:pt x="4459967" y="710489"/>
                </a:lnTo>
                <a:lnTo>
                  <a:pt x="4452700" y="723930"/>
                </a:lnTo>
                <a:cubicBezTo>
                  <a:pt x="4449091" y="730212"/>
                  <a:pt x="4444870" y="737227"/>
                  <a:pt x="4439408" y="746108"/>
                </a:cubicBezTo>
                <a:lnTo>
                  <a:pt x="4430591" y="760304"/>
                </a:lnTo>
                <a:close/>
                <a:moveTo>
                  <a:pt x="4578165" y="652949"/>
                </a:moveTo>
                <a:lnTo>
                  <a:pt x="4573065" y="665778"/>
                </a:lnTo>
                <a:lnTo>
                  <a:pt x="4570823" y="671349"/>
                </a:lnTo>
                <a:lnTo>
                  <a:pt x="4577181" y="654589"/>
                </a:lnTo>
                <a:close/>
                <a:moveTo>
                  <a:pt x="1312592" y="652551"/>
                </a:moveTo>
                <a:lnTo>
                  <a:pt x="1318659" y="657780"/>
                </a:lnTo>
                <a:lnTo>
                  <a:pt x="1322588" y="662391"/>
                </a:lnTo>
                <a:lnTo>
                  <a:pt x="1322086" y="663071"/>
                </a:lnTo>
                <a:lnTo>
                  <a:pt x="1314922" y="657209"/>
                </a:lnTo>
                <a:close/>
                <a:moveTo>
                  <a:pt x="3686372" y="652147"/>
                </a:moveTo>
                <a:lnTo>
                  <a:pt x="3667089" y="686920"/>
                </a:lnTo>
                <a:lnTo>
                  <a:pt x="3662543" y="689951"/>
                </a:lnTo>
                <a:close/>
                <a:moveTo>
                  <a:pt x="4621831" y="647515"/>
                </a:moveTo>
                <a:lnTo>
                  <a:pt x="4615355" y="661520"/>
                </a:lnTo>
                <a:lnTo>
                  <a:pt x="4606903" y="678425"/>
                </a:lnTo>
                <a:lnTo>
                  <a:pt x="4621476" y="648182"/>
                </a:lnTo>
                <a:close/>
                <a:moveTo>
                  <a:pt x="1166869" y="644635"/>
                </a:moveTo>
                <a:lnTo>
                  <a:pt x="1169686" y="646137"/>
                </a:lnTo>
                <a:lnTo>
                  <a:pt x="1188526" y="655656"/>
                </a:lnTo>
                <a:lnTo>
                  <a:pt x="1203446" y="663884"/>
                </a:lnTo>
                <a:lnTo>
                  <a:pt x="1214162" y="674018"/>
                </a:lnTo>
                <a:lnTo>
                  <a:pt x="1186049" y="656546"/>
                </a:lnTo>
                <a:close/>
                <a:moveTo>
                  <a:pt x="4691545" y="644607"/>
                </a:moveTo>
                <a:lnTo>
                  <a:pt x="4682789" y="669256"/>
                </a:lnTo>
                <a:lnTo>
                  <a:pt x="4668374" y="700849"/>
                </a:lnTo>
                <a:lnTo>
                  <a:pt x="4668219" y="701126"/>
                </a:lnTo>
                <a:lnTo>
                  <a:pt x="4640755" y="746186"/>
                </a:lnTo>
                <a:close/>
                <a:moveTo>
                  <a:pt x="3271090" y="640531"/>
                </a:moveTo>
                <a:lnTo>
                  <a:pt x="3254920" y="666250"/>
                </a:lnTo>
                <a:lnTo>
                  <a:pt x="3251210" y="672619"/>
                </a:lnTo>
                <a:lnTo>
                  <a:pt x="3251583" y="671559"/>
                </a:lnTo>
                <a:lnTo>
                  <a:pt x="3250555" y="673193"/>
                </a:lnTo>
                <a:lnTo>
                  <a:pt x="3245172" y="681784"/>
                </a:lnTo>
                <a:lnTo>
                  <a:pt x="3244544" y="684062"/>
                </a:lnTo>
                <a:lnTo>
                  <a:pt x="3238493" y="694448"/>
                </a:lnTo>
                <a:lnTo>
                  <a:pt x="3234838" y="700785"/>
                </a:lnTo>
                <a:lnTo>
                  <a:pt x="3234260" y="700586"/>
                </a:lnTo>
                <a:lnTo>
                  <a:pt x="3238112" y="693662"/>
                </a:lnTo>
                <a:lnTo>
                  <a:pt x="3241123" y="688246"/>
                </a:lnTo>
                <a:lnTo>
                  <a:pt x="3233545" y="700340"/>
                </a:lnTo>
                <a:lnTo>
                  <a:pt x="3234260" y="700586"/>
                </a:lnTo>
                <a:lnTo>
                  <a:pt x="3224394" y="718322"/>
                </a:lnTo>
                <a:cubicBezTo>
                  <a:pt x="3214779" y="735623"/>
                  <a:pt x="3216981" y="731773"/>
                  <a:pt x="3226585" y="715095"/>
                </a:cubicBezTo>
                <a:lnTo>
                  <a:pt x="3234838" y="700785"/>
                </a:lnTo>
                <a:lnTo>
                  <a:pt x="3239881" y="702520"/>
                </a:lnTo>
                <a:lnTo>
                  <a:pt x="3239797" y="702943"/>
                </a:lnTo>
                <a:lnTo>
                  <a:pt x="3239966" y="702680"/>
                </a:lnTo>
                <a:lnTo>
                  <a:pt x="3240016" y="702566"/>
                </a:lnTo>
                <a:lnTo>
                  <a:pt x="3240036" y="702573"/>
                </a:lnTo>
                <a:lnTo>
                  <a:pt x="3262927" y="667145"/>
                </a:lnTo>
                <a:lnTo>
                  <a:pt x="3276868" y="645545"/>
                </a:lnTo>
                <a:lnTo>
                  <a:pt x="3273936" y="646689"/>
                </a:lnTo>
                <a:close/>
                <a:moveTo>
                  <a:pt x="4585362" y="637559"/>
                </a:moveTo>
                <a:lnTo>
                  <a:pt x="4583908" y="643377"/>
                </a:lnTo>
                <a:lnTo>
                  <a:pt x="4578165" y="652949"/>
                </a:lnTo>
                <a:lnTo>
                  <a:pt x="4581489" y="644586"/>
                </a:lnTo>
                <a:close/>
                <a:moveTo>
                  <a:pt x="4627458" y="636915"/>
                </a:moveTo>
                <a:lnTo>
                  <a:pt x="4621831" y="647515"/>
                </a:lnTo>
                <a:lnTo>
                  <a:pt x="4625562" y="639443"/>
                </a:lnTo>
                <a:close/>
                <a:moveTo>
                  <a:pt x="4742355" y="636120"/>
                </a:moveTo>
                <a:lnTo>
                  <a:pt x="4705426" y="716134"/>
                </a:lnTo>
                <a:lnTo>
                  <a:pt x="4698679" y="723473"/>
                </a:lnTo>
                <a:lnTo>
                  <a:pt x="4700022" y="720786"/>
                </a:lnTo>
                <a:lnTo>
                  <a:pt x="4704861" y="701434"/>
                </a:lnTo>
                <a:lnTo>
                  <a:pt x="4708489" y="695386"/>
                </a:lnTo>
                <a:lnTo>
                  <a:pt x="4712688" y="681983"/>
                </a:lnTo>
                <a:lnTo>
                  <a:pt x="4722275" y="670713"/>
                </a:lnTo>
                <a:cubicBezTo>
                  <a:pt x="4727279" y="665532"/>
                  <a:pt x="4730510" y="661520"/>
                  <a:pt x="4725422" y="661520"/>
                </a:cubicBezTo>
                <a:lnTo>
                  <a:pt x="4721348" y="664153"/>
                </a:lnTo>
                <a:lnTo>
                  <a:pt x="4729691" y="653073"/>
                </a:lnTo>
                <a:cubicBezTo>
                  <a:pt x="4734340" y="647697"/>
                  <a:pt x="4738977" y="642314"/>
                  <a:pt x="4742355" y="636120"/>
                </a:cubicBezTo>
                <a:close/>
                <a:moveTo>
                  <a:pt x="4493104" y="634420"/>
                </a:moveTo>
                <a:lnTo>
                  <a:pt x="4488444" y="642803"/>
                </a:lnTo>
                <a:cubicBezTo>
                  <a:pt x="4478984" y="659799"/>
                  <a:pt x="4467837" y="679826"/>
                  <a:pt x="4454489" y="703853"/>
                </a:cubicBezTo>
                <a:lnTo>
                  <a:pt x="4389376" y="819611"/>
                </a:lnTo>
                <a:lnTo>
                  <a:pt x="4369822" y="839320"/>
                </a:lnTo>
                <a:lnTo>
                  <a:pt x="4368662" y="839572"/>
                </a:lnTo>
                <a:lnTo>
                  <a:pt x="4368705" y="839481"/>
                </a:lnTo>
                <a:lnTo>
                  <a:pt x="4373474" y="832493"/>
                </a:lnTo>
                <a:cubicBezTo>
                  <a:pt x="4377901" y="826302"/>
                  <a:pt x="4383933" y="818154"/>
                  <a:pt x="4386755" y="813920"/>
                </a:cubicBezTo>
                <a:cubicBezTo>
                  <a:pt x="4393756" y="803418"/>
                  <a:pt x="4397749" y="791190"/>
                  <a:pt x="4403689" y="780053"/>
                </a:cubicBezTo>
                <a:lnTo>
                  <a:pt x="4416765" y="756080"/>
                </a:lnTo>
                <a:lnTo>
                  <a:pt x="4429089" y="737720"/>
                </a:lnTo>
                <a:cubicBezTo>
                  <a:pt x="4446087" y="712223"/>
                  <a:pt x="4460363" y="689914"/>
                  <a:pt x="4472471" y="670114"/>
                </a:cubicBezTo>
                <a:close/>
                <a:moveTo>
                  <a:pt x="1305155" y="633439"/>
                </a:moveTo>
                <a:lnTo>
                  <a:pt x="1313619" y="637671"/>
                </a:lnTo>
                <a:lnTo>
                  <a:pt x="1315705" y="641350"/>
                </a:lnTo>
                <a:close/>
                <a:moveTo>
                  <a:pt x="4540860" y="631479"/>
                </a:moveTo>
                <a:lnTo>
                  <a:pt x="4539002" y="635044"/>
                </a:lnTo>
                <a:cubicBezTo>
                  <a:pt x="4515082" y="683355"/>
                  <a:pt x="4544705" y="640777"/>
                  <a:pt x="4484358" y="736524"/>
                </a:cubicBezTo>
                <a:lnTo>
                  <a:pt x="4459785" y="775279"/>
                </a:lnTo>
                <a:lnTo>
                  <a:pt x="4469065" y="752079"/>
                </a:lnTo>
                <a:lnTo>
                  <a:pt x="4483838" y="728875"/>
                </a:lnTo>
                <a:cubicBezTo>
                  <a:pt x="4498055" y="706193"/>
                  <a:pt x="4509196" y="687382"/>
                  <a:pt x="4520920" y="665161"/>
                </a:cubicBezTo>
                <a:lnTo>
                  <a:pt x="4530027" y="647026"/>
                </a:lnTo>
                <a:close/>
                <a:moveTo>
                  <a:pt x="4630875" y="630480"/>
                </a:moveTo>
                <a:lnTo>
                  <a:pt x="4628056" y="636119"/>
                </a:lnTo>
                <a:lnTo>
                  <a:pt x="4627458" y="636915"/>
                </a:lnTo>
                <a:close/>
                <a:moveTo>
                  <a:pt x="4729633" y="629759"/>
                </a:moveTo>
                <a:lnTo>
                  <a:pt x="4724532" y="644181"/>
                </a:lnTo>
                <a:lnTo>
                  <a:pt x="4717495" y="666643"/>
                </a:lnTo>
                <a:lnTo>
                  <a:pt x="4711106" y="670771"/>
                </a:lnTo>
                <a:cubicBezTo>
                  <a:pt x="4707211" y="675971"/>
                  <a:pt x="4703855" y="682321"/>
                  <a:pt x="4700022" y="686920"/>
                </a:cubicBezTo>
                <a:cubicBezTo>
                  <a:pt x="4697987" y="689362"/>
                  <a:pt x="4694427" y="694589"/>
                  <a:pt x="4690206" y="701113"/>
                </a:cubicBezTo>
                <a:lnTo>
                  <a:pt x="4676966" y="722221"/>
                </a:lnTo>
                <a:lnTo>
                  <a:pt x="4690506" y="681601"/>
                </a:lnTo>
                <a:lnTo>
                  <a:pt x="4693956" y="675189"/>
                </a:lnTo>
                <a:lnTo>
                  <a:pt x="4702618" y="663411"/>
                </a:lnTo>
                <a:cubicBezTo>
                  <a:pt x="4707461" y="656871"/>
                  <a:pt x="4713213" y="649242"/>
                  <a:pt x="4719137" y="641842"/>
                </a:cubicBezTo>
                <a:close/>
                <a:moveTo>
                  <a:pt x="4514335" y="626880"/>
                </a:moveTo>
                <a:lnTo>
                  <a:pt x="4495576" y="665313"/>
                </a:lnTo>
                <a:cubicBezTo>
                  <a:pt x="4446671" y="768719"/>
                  <a:pt x="4482371" y="717476"/>
                  <a:pt x="4429089" y="788520"/>
                </a:cubicBezTo>
                <a:cubicBezTo>
                  <a:pt x="4426267" y="796987"/>
                  <a:pt x="4419246" y="813171"/>
                  <a:pt x="4414324" y="825497"/>
                </a:cubicBezTo>
                <a:lnTo>
                  <a:pt x="4411121" y="834523"/>
                </a:lnTo>
                <a:lnTo>
                  <a:pt x="4406379" y="839867"/>
                </a:lnTo>
                <a:cubicBezTo>
                  <a:pt x="4404671" y="841115"/>
                  <a:pt x="4403682" y="840931"/>
                  <a:pt x="4403231" y="839680"/>
                </a:cubicBezTo>
                <a:lnTo>
                  <a:pt x="4404648" y="829084"/>
                </a:lnTo>
                <a:lnTo>
                  <a:pt x="4513755" y="627653"/>
                </a:lnTo>
                <a:close/>
                <a:moveTo>
                  <a:pt x="4585727" y="625528"/>
                </a:moveTo>
                <a:lnTo>
                  <a:pt x="4578188" y="651933"/>
                </a:lnTo>
                <a:lnTo>
                  <a:pt x="4577181" y="654589"/>
                </a:lnTo>
                <a:lnTo>
                  <a:pt x="4573022" y="661520"/>
                </a:lnTo>
                <a:lnTo>
                  <a:pt x="4566593" y="680807"/>
                </a:lnTo>
                <a:lnTo>
                  <a:pt x="4565828" y="681717"/>
                </a:lnTo>
                <a:lnTo>
                  <a:pt x="4558212" y="694814"/>
                </a:lnTo>
                <a:lnTo>
                  <a:pt x="4547572" y="708057"/>
                </a:lnTo>
                <a:cubicBezTo>
                  <a:pt x="4541412" y="714756"/>
                  <a:pt x="4535270" y="721465"/>
                  <a:pt x="4530689" y="729253"/>
                </a:cubicBezTo>
                <a:lnTo>
                  <a:pt x="4513269" y="764093"/>
                </a:lnTo>
                <a:lnTo>
                  <a:pt x="4502777" y="779550"/>
                </a:lnTo>
                <a:cubicBezTo>
                  <a:pt x="4498096" y="787086"/>
                  <a:pt x="4493295" y="795574"/>
                  <a:pt x="4488355" y="805453"/>
                </a:cubicBezTo>
                <a:cubicBezTo>
                  <a:pt x="4481231" y="819702"/>
                  <a:pt x="4475708" y="831056"/>
                  <a:pt x="4471420" y="840129"/>
                </a:cubicBezTo>
                <a:lnTo>
                  <a:pt x="4468415" y="846757"/>
                </a:lnTo>
                <a:lnTo>
                  <a:pt x="4464708" y="851288"/>
                </a:lnTo>
                <a:lnTo>
                  <a:pt x="4513755" y="746186"/>
                </a:lnTo>
                <a:cubicBezTo>
                  <a:pt x="4521894" y="729093"/>
                  <a:pt x="4529415" y="711620"/>
                  <a:pt x="4539155" y="695386"/>
                </a:cubicBezTo>
                <a:close/>
                <a:moveTo>
                  <a:pt x="4231840" y="622450"/>
                </a:moveTo>
                <a:lnTo>
                  <a:pt x="4158155" y="763120"/>
                </a:lnTo>
                <a:lnTo>
                  <a:pt x="4126452" y="817951"/>
                </a:lnTo>
                <a:lnTo>
                  <a:pt x="4117366" y="823959"/>
                </a:lnTo>
                <a:lnTo>
                  <a:pt x="4107666" y="829029"/>
                </a:lnTo>
                <a:lnTo>
                  <a:pt x="4115822" y="813920"/>
                </a:lnTo>
                <a:lnTo>
                  <a:pt x="4155320" y="744330"/>
                </a:lnTo>
                <a:lnTo>
                  <a:pt x="4155452" y="744138"/>
                </a:lnTo>
                <a:cubicBezTo>
                  <a:pt x="4169350" y="723491"/>
                  <a:pt x="4185391" y="699049"/>
                  <a:pt x="4203171" y="670590"/>
                </a:cubicBezTo>
                <a:close/>
                <a:moveTo>
                  <a:pt x="1132023" y="621845"/>
                </a:moveTo>
                <a:lnTo>
                  <a:pt x="1139285" y="625042"/>
                </a:lnTo>
                <a:cubicBezTo>
                  <a:pt x="1167167" y="636530"/>
                  <a:pt x="1173440" y="636606"/>
                  <a:pt x="1195732" y="656588"/>
                </a:cubicBezTo>
                <a:lnTo>
                  <a:pt x="1201554" y="662094"/>
                </a:lnTo>
                <a:lnTo>
                  <a:pt x="1199831" y="661252"/>
                </a:lnTo>
                <a:cubicBezTo>
                  <a:pt x="1197529" y="660123"/>
                  <a:pt x="1194342" y="658558"/>
                  <a:pt x="1190807" y="656808"/>
                </a:cubicBezTo>
                <a:lnTo>
                  <a:pt x="1188526" y="655656"/>
                </a:lnTo>
                <a:lnTo>
                  <a:pt x="1186619" y="654604"/>
                </a:lnTo>
                <a:close/>
                <a:moveTo>
                  <a:pt x="3150343" y="620555"/>
                </a:moveTo>
                <a:lnTo>
                  <a:pt x="3123397" y="665580"/>
                </a:lnTo>
                <a:lnTo>
                  <a:pt x="3118617" y="677690"/>
                </a:lnTo>
                <a:lnTo>
                  <a:pt x="3136148" y="651436"/>
                </a:lnTo>
                <a:lnTo>
                  <a:pt x="3148605" y="624357"/>
                </a:lnTo>
                <a:close/>
                <a:moveTo>
                  <a:pt x="4314636" y="619701"/>
                </a:moveTo>
                <a:lnTo>
                  <a:pt x="4310555" y="627653"/>
                </a:lnTo>
                <a:cubicBezTo>
                  <a:pt x="4307551" y="633820"/>
                  <a:pt x="4284895" y="684307"/>
                  <a:pt x="4256326" y="736583"/>
                </a:cubicBezTo>
                <a:lnTo>
                  <a:pt x="4250960" y="745349"/>
                </a:lnTo>
                <a:lnTo>
                  <a:pt x="4250371" y="743854"/>
                </a:lnTo>
                <a:cubicBezTo>
                  <a:pt x="4250415" y="741759"/>
                  <a:pt x="4250765" y="739030"/>
                  <a:pt x="4251289" y="737720"/>
                </a:cubicBezTo>
                <a:cubicBezTo>
                  <a:pt x="4261612" y="711912"/>
                  <a:pt x="4271528" y="685746"/>
                  <a:pt x="4285155" y="661520"/>
                </a:cubicBezTo>
                <a:cubicBezTo>
                  <a:pt x="4291106" y="650940"/>
                  <a:pt x="4298408" y="641229"/>
                  <a:pt x="4305863" y="631610"/>
                </a:cubicBezTo>
                <a:close/>
                <a:moveTo>
                  <a:pt x="4598403" y="619219"/>
                </a:moveTo>
                <a:lnTo>
                  <a:pt x="4596982" y="622076"/>
                </a:lnTo>
                <a:cubicBezTo>
                  <a:pt x="4593405" y="629143"/>
                  <a:pt x="4590704" y="634435"/>
                  <a:pt x="4589955" y="636120"/>
                </a:cubicBezTo>
                <a:cubicBezTo>
                  <a:pt x="4583782" y="650008"/>
                  <a:pt x="4579819" y="664860"/>
                  <a:pt x="4573022" y="678453"/>
                </a:cubicBezTo>
                <a:lnTo>
                  <a:pt x="4560323" y="699618"/>
                </a:lnTo>
                <a:lnTo>
                  <a:pt x="4564407" y="687367"/>
                </a:lnTo>
                <a:lnTo>
                  <a:pt x="4568286" y="679531"/>
                </a:lnTo>
                <a:cubicBezTo>
                  <a:pt x="4571158" y="673750"/>
                  <a:pt x="4575394" y="665244"/>
                  <a:pt x="4581489" y="653053"/>
                </a:cubicBezTo>
                <a:lnTo>
                  <a:pt x="4583908" y="643377"/>
                </a:lnTo>
                <a:close/>
                <a:moveTo>
                  <a:pt x="4598436" y="619152"/>
                </a:moveTo>
                <a:lnTo>
                  <a:pt x="4598422" y="619186"/>
                </a:lnTo>
                <a:lnTo>
                  <a:pt x="4598403" y="619219"/>
                </a:lnTo>
                <a:close/>
                <a:moveTo>
                  <a:pt x="1283242" y="618847"/>
                </a:moveTo>
                <a:lnTo>
                  <a:pt x="1283457" y="618904"/>
                </a:lnTo>
                <a:lnTo>
                  <a:pt x="1288654" y="621063"/>
                </a:lnTo>
                <a:lnTo>
                  <a:pt x="1305155" y="633439"/>
                </a:lnTo>
                <a:lnTo>
                  <a:pt x="1293364" y="627544"/>
                </a:lnTo>
                <a:close/>
                <a:moveTo>
                  <a:pt x="4752752" y="611862"/>
                </a:moveTo>
                <a:lnTo>
                  <a:pt x="4753574" y="612349"/>
                </a:lnTo>
                <a:cubicBezTo>
                  <a:pt x="4753222" y="617179"/>
                  <a:pt x="4745038" y="629988"/>
                  <a:pt x="4742355" y="636120"/>
                </a:cubicBezTo>
                <a:close/>
                <a:moveTo>
                  <a:pt x="4506055" y="611125"/>
                </a:moveTo>
                <a:lnTo>
                  <a:pt x="4502848" y="617564"/>
                </a:lnTo>
                <a:lnTo>
                  <a:pt x="4493104" y="634420"/>
                </a:lnTo>
                <a:close/>
                <a:moveTo>
                  <a:pt x="1257854" y="610518"/>
                </a:moveTo>
                <a:lnTo>
                  <a:pt x="1279752" y="620737"/>
                </a:lnTo>
                <a:lnTo>
                  <a:pt x="1293364" y="627544"/>
                </a:lnTo>
                <a:lnTo>
                  <a:pt x="1305152" y="637671"/>
                </a:lnTo>
                <a:lnTo>
                  <a:pt x="1312592" y="652551"/>
                </a:lnTo>
                <a:lnTo>
                  <a:pt x="1305152" y="646137"/>
                </a:lnTo>
                <a:lnTo>
                  <a:pt x="1299733" y="644782"/>
                </a:lnTo>
                <a:close/>
                <a:moveTo>
                  <a:pt x="4640978" y="610275"/>
                </a:moveTo>
                <a:lnTo>
                  <a:pt x="4638795" y="616079"/>
                </a:lnTo>
                <a:lnTo>
                  <a:pt x="4634718" y="623242"/>
                </a:lnTo>
                <a:lnTo>
                  <a:pt x="4630875" y="630480"/>
                </a:lnTo>
                <a:close/>
                <a:moveTo>
                  <a:pt x="1298340" y="604906"/>
                </a:moveTo>
                <a:lnTo>
                  <a:pt x="1303564" y="607507"/>
                </a:lnTo>
                <a:cubicBezTo>
                  <a:pt x="1317167" y="614192"/>
                  <a:pt x="1331599" y="621261"/>
                  <a:pt x="1347486" y="629204"/>
                </a:cubicBezTo>
                <a:cubicBezTo>
                  <a:pt x="1351477" y="637186"/>
                  <a:pt x="1330068" y="624728"/>
                  <a:pt x="1322086" y="620737"/>
                </a:cubicBezTo>
                <a:close/>
                <a:moveTo>
                  <a:pt x="1291453" y="601478"/>
                </a:moveTo>
                <a:lnTo>
                  <a:pt x="1296686" y="603804"/>
                </a:lnTo>
                <a:lnTo>
                  <a:pt x="1298340" y="604906"/>
                </a:lnTo>
                <a:close/>
                <a:moveTo>
                  <a:pt x="3768798" y="601306"/>
                </a:moveTo>
                <a:lnTo>
                  <a:pt x="3722418" y="677200"/>
                </a:lnTo>
                <a:lnTo>
                  <a:pt x="3724467" y="663253"/>
                </a:lnTo>
                <a:cubicBezTo>
                  <a:pt x="3727911" y="652566"/>
                  <a:pt x="3734767" y="641909"/>
                  <a:pt x="3743055" y="631301"/>
                </a:cubicBezTo>
                <a:close/>
                <a:moveTo>
                  <a:pt x="1241548" y="597176"/>
                </a:moveTo>
                <a:lnTo>
                  <a:pt x="1263489" y="606953"/>
                </a:lnTo>
                <a:lnTo>
                  <a:pt x="1280314" y="616331"/>
                </a:lnTo>
                <a:lnTo>
                  <a:pt x="1283242" y="618847"/>
                </a:lnTo>
                <a:lnTo>
                  <a:pt x="1278715" y="617628"/>
                </a:lnTo>
                <a:cubicBezTo>
                  <a:pt x="1276294" y="616820"/>
                  <a:pt x="1272825" y="615508"/>
                  <a:pt x="1267694" y="613327"/>
                </a:cubicBezTo>
                <a:lnTo>
                  <a:pt x="1253323" y="606811"/>
                </a:lnTo>
                <a:close/>
                <a:moveTo>
                  <a:pt x="3185439" y="596720"/>
                </a:moveTo>
                <a:lnTo>
                  <a:pt x="3181963" y="602136"/>
                </a:lnTo>
                <a:lnTo>
                  <a:pt x="3180402" y="607294"/>
                </a:lnTo>
                <a:cubicBezTo>
                  <a:pt x="3180384" y="608167"/>
                  <a:pt x="3181616" y="605672"/>
                  <a:pt x="3183824" y="600590"/>
                </a:cubicBezTo>
                <a:close/>
                <a:moveTo>
                  <a:pt x="4733883" y="593800"/>
                </a:moveTo>
                <a:lnTo>
                  <a:pt x="4710078" y="645224"/>
                </a:lnTo>
                <a:lnTo>
                  <a:pt x="4693956" y="675189"/>
                </a:lnTo>
                <a:lnTo>
                  <a:pt x="4691555" y="678453"/>
                </a:lnTo>
                <a:lnTo>
                  <a:pt x="4690506" y="681601"/>
                </a:lnTo>
                <a:lnTo>
                  <a:pt x="4683089" y="695386"/>
                </a:lnTo>
                <a:cubicBezTo>
                  <a:pt x="4673888" y="714811"/>
                  <a:pt x="4666696" y="735138"/>
                  <a:pt x="4657689" y="754653"/>
                </a:cubicBezTo>
                <a:cubicBezTo>
                  <a:pt x="4649755" y="771843"/>
                  <a:pt x="4640123" y="788218"/>
                  <a:pt x="4632289" y="805453"/>
                </a:cubicBezTo>
                <a:lnTo>
                  <a:pt x="4630079" y="810388"/>
                </a:lnTo>
                <a:lnTo>
                  <a:pt x="4623822" y="822386"/>
                </a:lnTo>
                <a:cubicBezTo>
                  <a:pt x="4605700" y="858632"/>
                  <a:pt x="4604461" y="864864"/>
                  <a:pt x="4605517" y="865335"/>
                </a:cubicBezTo>
                <a:lnTo>
                  <a:pt x="4606873" y="864800"/>
                </a:lnTo>
                <a:lnTo>
                  <a:pt x="4606606" y="865333"/>
                </a:lnTo>
                <a:lnTo>
                  <a:pt x="4600975" y="873713"/>
                </a:lnTo>
                <a:lnTo>
                  <a:pt x="4594627" y="883165"/>
                </a:lnTo>
                <a:lnTo>
                  <a:pt x="4581489" y="890120"/>
                </a:lnTo>
                <a:cubicBezTo>
                  <a:pt x="4572564" y="890120"/>
                  <a:pt x="4586439" y="872923"/>
                  <a:pt x="4589955" y="864720"/>
                </a:cubicBezTo>
                <a:cubicBezTo>
                  <a:pt x="4594927" y="853119"/>
                  <a:pt x="4602201" y="842572"/>
                  <a:pt x="4606889" y="830853"/>
                </a:cubicBezTo>
                <a:lnTo>
                  <a:pt x="4614299" y="806995"/>
                </a:lnTo>
                <a:lnTo>
                  <a:pt x="4616418" y="803810"/>
                </a:lnTo>
                <a:cubicBezTo>
                  <a:pt x="4623764" y="791497"/>
                  <a:pt x="4623810" y="787675"/>
                  <a:pt x="4628572" y="774706"/>
                </a:cubicBezTo>
                <a:lnTo>
                  <a:pt x="4634072" y="761832"/>
                </a:lnTo>
                <a:lnTo>
                  <a:pt x="4668219" y="701126"/>
                </a:lnTo>
                <a:lnTo>
                  <a:pt x="4668336" y="700934"/>
                </a:lnTo>
                <a:lnTo>
                  <a:pt x="4668374" y="700849"/>
                </a:lnTo>
                <a:lnTo>
                  <a:pt x="4700022" y="644586"/>
                </a:lnTo>
                <a:cubicBezTo>
                  <a:pt x="4707282" y="632486"/>
                  <a:pt x="4717943" y="622686"/>
                  <a:pt x="4725422" y="610720"/>
                </a:cubicBezTo>
                <a:close/>
                <a:moveTo>
                  <a:pt x="4733890" y="593785"/>
                </a:moveTo>
                <a:lnTo>
                  <a:pt x="4733883" y="593800"/>
                </a:lnTo>
                <a:lnTo>
                  <a:pt x="4733889" y="593786"/>
                </a:lnTo>
                <a:close/>
                <a:moveTo>
                  <a:pt x="1068258" y="592042"/>
                </a:moveTo>
                <a:lnTo>
                  <a:pt x="1091109" y="602565"/>
                </a:lnTo>
                <a:lnTo>
                  <a:pt x="1113734" y="613797"/>
                </a:lnTo>
                <a:lnTo>
                  <a:pt x="1117054" y="615258"/>
                </a:lnTo>
                <a:lnTo>
                  <a:pt x="1130496" y="622526"/>
                </a:lnTo>
                <a:cubicBezTo>
                  <a:pt x="1136778" y="626135"/>
                  <a:pt x="1143793" y="630357"/>
                  <a:pt x="1152674" y="635818"/>
                </a:cubicBezTo>
                <a:lnTo>
                  <a:pt x="1166869" y="644635"/>
                </a:lnTo>
                <a:close/>
                <a:moveTo>
                  <a:pt x="3754868" y="591131"/>
                </a:moveTo>
                <a:lnTo>
                  <a:pt x="3736153" y="629199"/>
                </a:lnTo>
                <a:cubicBezTo>
                  <a:pt x="3729631" y="641803"/>
                  <a:pt x="3723465" y="652877"/>
                  <a:pt x="3717889" y="661520"/>
                </a:cubicBezTo>
                <a:lnTo>
                  <a:pt x="3711171" y="670895"/>
                </a:lnTo>
                <a:lnTo>
                  <a:pt x="3709422" y="661520"/>
                </a:lnTo>
                <a:cubicBezTo>
                  <a:pt x="3714714" y="654112"/>
                  <a:pt x="3720391" y="644673"/>
                  <a:pt x="3726309" y="633966"/>
                </a:cubicBezTo>
                <a:lnTo>
                  <a:pt x="3730441" y="626039"/>
                </a:lnTo>
                <a:lnTo>
                  <a:pt x="3734516" y="619633"/>
                </a:lnTo>
                <a:close/>
                <a:moveTo>
                  <a:pt x="4651051" y="586471"/>
                </a:moveTo>
                <a:lnTo>
                  <a:pt x="4649222" y="593786"/>
                </a:lnTo>
                <a:lnTo>
                  <a:pt x="4640978" y="610275"/>
                </a:lnTo>
                <a:lnTo>
                  <a:pt x="4642220" y="606970"/>
                </a:lnTo>
                <a:cubicBezTo>
                  <a:pt x="4648365" y="591357"/>
                  <a:pt x="4654135" y="577780"/>
                  <a:pt x="4628403" y="633300"/>
                </a:cubicBezTo>
                <a:lnTo>
                  <a:pt x="4625562" y="639443"/>
                </a:lnTo>
                <a:lnTo>
                  <a:pt x="4615355" y="653053"/>
                </a:lnTo>
                <a:cubicBezTo>
                  <a:pt x="4603233" y="669217"/>
                  <a:pt x="4594904" y="687626"/>
                  <a:pt x="4587421" y="706548"/>
                </a:cubicBezTo>
                <a:lnTo>
                  <a:pt x="4568901" y="752368"/>
                </a:lnTo>
                <a:lnTo>
                  <a:pt x="4556089" y="771586"/>
                </a:lnTo>
                <a:lnTo>
                  <a:pt x="4541607" y="801162"/>
                </a:lnTo>
                <a:lnTo>
                  <a:pt x="4539155" y="805453"/>
                </a:lnTo>
                <a:lnTo>
                  <a:pt x="4536693" y="811199"/>
                </a:lnTo>
                <a:lnTo>
                  <a:pt x="4531099" y="822623"/>
                </a:lnTo>
                <a:lnTo>
                  <a:pt x="4505538" y="872699"/>
                </a:lnTo>
                <a:lnTo>
                  <a:pt x="4488355" y="898586"/>
                </a:lnTo>
                <a:cubicBezTo>
                  <a:pt x="4481726" y="906044"/>
                  <a:pt x="4475605" y="914396"/>
                  <a:pt x="4468910" y="921999"/>
                </a:cubicBezTo>
                <a:lnTo>
                  <a:pt x="4454993" y="933504"/>
                </a:lnTo>
                <a:lnTo>
                  <a:pt x="4465605" y="914716"/>
                </a:lnTo>
                <a:cubicBezTo>
                  <a:pt x="4473188" y="903695"/>
                  <a:pt x="4481300" y="892942"/>
                  <a:pt x="4488355" y="881653"/>
                </a:cubicBezTo>
                <a:cubicBezTo>
                  <a:pt x="4498389" y="865599"/>
                  <a:pt x="4505288" y="847786"/>
                  <a:pt x="4513755" y="830853"/>
                </a:cubicBezTo>
                <a:lnTo>
                  <a:pt x="4564555" y="729253"/>
                </a:lnTo>
                <a:cubicBezTo>
                  <a:pt x="4579274" y="699815"/>
                  <a:pt x="4599026" y="673162"/>
                  <a:pt x="4615355" y="644586"/>
                </a:cubicBezTo>
                <a:cubicBezTo>
                  <a:pt x="4624656" y="628310"/>
                  <a:pt x="4632817" y="603603"/>
                  <a:pt x="4648139" y="588326"/>
                </a:cubicBezTo>
                <a:close/>
                <a:moveTo>
                  <a:pt x="4583442" y="584213"/>
                </a:moveTo>
                <a:lnTo>
                  <a:pt x="4582198" y="587299"/>
                </a:lnTo>
                <a:cubicBezTo>
                  <a:pt x="4577731" y="598034"/>
                  <a:pt x="4573205" y="608603"/>
                  <a:pt x="4568795" y="618365"/>
                </a:cubicBezTo>
                <a:lnTo>
                  <a:pt x="4568546" y="618879"/>
                </a:lnTo>
                <a:lnTo>
                  <a:pt x="4568541" y="618886"/>
                </a:lnTo>
                <a:cubicBezTo>
                  <a:pt x="4562673" y="627846"/>
                  <a:pt x="4553568" y="643219"/>
                  <a:pt x="4539155" y="669986"/>
                </a:cubicBezTo>
                <a:lnTo>
                  <a:pt x="4539155" y="669988"/>
                </a:lnTo>
                <a:lnTo>
                  <a:pt x="4522222" y="695386"/>
                </a:lnTo>
                <a:cubicBezTo>
                  <a:pt x="4512683" y="711739"/>
                  <a:pt x="4506361" y="729833"/>
                  <a:pt x="4496822" y="746186"/>
                </a:cubicBezTo>
                <a:cubicBezTo>
                  <a:pt x="4463112" y="803975"/>
                  <a:pt x="4459601" y="806207"/>
                  <a:pt x="4462518" y="798148"/>
                </a:cubicBezTo>
                <a:lnTo>
                  <a:pt x="4465991" y="789995"/>
                </a:lnTo>
                <a:lnTo>
                  <a:pt x="4466784" y="788362"/>
                </a:lnTo>
                <a:cubicBezTo>
                  <a:pt x="4472116" y="777280"/>
                  <a:pt x="4469739" y="781742"/>
                  <a:pt x="4466698" y="788335"/>
                </a:cubicBezTo>
                <a:lnTo>
                  <a:pt x="4465991" y="789995"/>
                </a:lnTo>
                <a:lnTo>
                  <a:pt x="4461230" y="799798"/>
                </a:lnTo>
                <a:cubicBezTo>
                  <a:pt x="4456417" y="809645"/>
                  <a:pt x="4449237" y="824215"/>
                  <a:pt x="4438809" y="845186"/>
                </a:cubicBezTo>
                <a:lnTo>
                  <a:pt x="4437731" y="847349"/>
                </a:lnTo>
                <a:lnTo>
                  <a:pt x="4454489" y="805453"/>
                </a:lnTo>
                <a:cubicBezTo>
                  <a:pt x="4472824" y="759615"/>
                  <a:pt x="4505289" y="720786"/>
                  <a:pt x="4530689" y="678453"/>
                </a:cubicBezTo>
                <a:cubicBezTo>
                  <a:pt x="4543676" y="656808"/>
                  <a:pt x="4552468" y="632880"/>
                  <a:pt x="4564555" y="610720"/>
                </a:cubicBezTo>
                <a:cubicBezTo>
                  <a:pt x="4569428" y="601787"/>
                  <a:pt x="4575844" y="593787"/>
                  <a:pt x="4581489" y="585320"/>
                </a:cubicBezTo>
                <a:close/>
                <a:moveTo>
                  <a:pt x="1040986" y="582122"/>
                </a:moveTo>
                <a:lnTo>
                  <a:pt x="1049369" y="586782"/>
                </a:lnTo>
                <a:cubicBezTo>
                  <a:pt x="1066365" y="596242"/>
                  <a:pt x="1086392" y="607389"/>
                  <a:pt x="1110419" y="620737"/>
                </a:cubicBezTo>
                <a:lnTo>
                  <a:pt x="1226177" y="685851"/>
                </a:lnTo>
                <a:lnTo>
                  <a:pt x="1245886" y="705404"/>
                </a:lnTo>
                <a:lnTo>
                  <a:pt x="1246138" y="706564"/>
                </a:lnTo>
                <a:lnTo>
                  <a:pt x="1246054" y="706524"/>
                </a:lnTo>
                <a:lnTo>
                  <a:pt x="1234141" y="698206"/>
                </a:lnTo>
                <a:cubicBezTo>
                  <a:pt x="1229039" y="694509"/>
                  <a:pt x="1223661" y="690587"/>
                  <a:pt x="1220486" y="688471"/>
                </a:cubicBezTo>
                <a:cubicBezTo>
                  <a:pt x="1209984" y="681470"/>
                  <a:pt x="1197756" y="677477"/>
                  <a:pt x="1186619" y="671537"/>
                </a:cubicBezTo>
                <a:lnTo>
                  <a:pt x="1162646" y="658461"/>
                </a:lnTo>
                <a:lnTo>
                  <a:pt x="1144286" y="646137"/>
                </a:lnTo>
                <a:cubicBezTo>
                  <a:pt x="1118789" y="629139"/>
                  <a:pt x="1096480" y="614863"/>
                  <a:pt x="1076680" y="602755"/>
                </a:cubicBezTo>
                <a:close/>
                <a:moveTo>
                  <a:pt x="4520786" y="581548"/>
                </a:moveTo>
                <a:lnTo>
                  <a:pt x="4510540" y="603058"/>
                </a:lnTo>
                <a:lnTo>
                  <a:pt x="4506055" y="611125"/>
                </a:lnTo>
                <a:close/>
                <a:moveTo>
                  <a:pt x="4658801" y="581536"/>
                </a:moveTo>
                <a:lnTo>
                  <a:pt x="4657327" y="585868"/>
                </a:lnTo>
                <a:lnTo>
                  <a:pt x="4653795" y="592864"/>
                </a:lnTo>
                <a:cubicBezTo>
                  <a:pt x="4636483" y="626700"/>
                  <a:pt x="4634862" y="627362"/>
                  <a:pt x="4637588" y="619288"/>
                </a:cubicBezTo>
                <a:lnTo>
                  <a:pt x="4638795" y="616079"/>
                </a:lnTo>
                <a:lnTo>
                  <a:pt x="4648863" y="598390"/>
                </a:lnTo>
                <a:lnTo>
                  <a:pt x="4658446" y="581762"/>
                </a:lnTo>
                <a:close/>
                <a:moveTo>
                  <a:pt x="3308821" y="580580"/>
                </a:moveTo>
                <a:lnTo>
                  <a:pt x="3305109" y="586455"/>
                </a:lnTo>
                <a:lnTo>
                  <a:pt x="3303005" y="598867"/>
                </a:lnTo>
                <a:lnTo>
                  <a:pt x="3302490" y="600486"/>
                </a:lnTo>
                <a:lnTo>
                  <a:pt x="3296673" y="614857"/>
                </a:lnTo>
                <a:lnTo>
                  <a:pt x="3301584" y="607246"/>
                </a:lnTo>
                <a:lnTo>
                  <a:pt x="3303005" y="598867"/>
                </a:lnTo>
                <a:close/>
                <a:moveTo>
                  <a:pt x="4666155" y="576853"/>
                </a:moveTo>
                <a:cubicBezTo>
                  <a:pt x="4674622" y="574031"/>
                  <a:pt x="4660511" y="593786"/>
                  <a:pt x="4657689" y="602253"/>
                </a:cubicBezTo>
                <a:cubicBezTo>
                  <a:pt x="4649707" y="626200"/>
                  <a:pt x="4635790" y="647761"/>
                  <a:pt x="4623822" y="669986"/>
                </a:cubicBezTo>
                <a:cubicBezTo>
                  <a:pt x="4596270" y="721153"/>
                  <a:pt x="4567377" y="771586"/>
                  <a:pt x="4539155" y="822386"/>
                </a:cubicBezTo>
                <a:lnTo>
                  <a:pt x="4530500" y="839696"/>
                </a:lnTo>
                <a:lnTo>
                  <a:pt x="4535612" y="824472"/>
                </a:lnTo>
                <a:lnTo>
                  <a:pt x="4558325" y="776327"/>
                </a:lnTo>
                <a:lnTo>
                  <a:pt x="4581489" y="737720"/>
                </a:lnTo>
                <a:lnTo>
                  <a:pt x="4586571" y="725863"/>
                </a:lnTo>
                <a:lnTo>
                  <a:pt x="4589955" y="720786"/>
                </a:lnTo>
                <a:lnTo>
                  <a:pt x="4615355" y="661520"/>
                </a:lnTo>
                <a:lnTo>
                  <a:pt x="4628056" y="636119"/>
                </a:lnTo>
                <a:lnTo>
                  <a:pt x="4640755" y="619186"/>
                </a:lnTo>
                <a:cubicBezTo>
                  <a:pt x="4648230" y="607227"/>
                  <a:pt x="4652522" y="598584"/>
                  <a:pt x="4655974" y="589844"/>
                </a:cubicBezTo>
                <a:lnTo>
                  <a:pt x="4657327" y="585868"/>
                </a:lnTo>
                <a:lnTo>
                  <a:pt x="4659853" y="580866"/>
                </a:lnTo>
                <a:close/>
                <a:moveTo>
                  <a:pt x="4597463" y="576418"/>
                </a:moveTo>
                <a:lnTo>
                  <a:pt x="4598422" y="576853"/>
                </a:lnTo>
                <a:cubicBezTo>
                  <a:pt x="4589303" y="589011"/>
                  <a:pt x="4588870" y="605901"/>
                  <a:pt x="4581489" y="619186"/>
                </a:cubicBezTo>
                <a:cubicBezTo>
                  <a:pt x="4574636" y="631521"/>
                  <a:pt x="4563349" y="640953"/>
                  <a:pt x="4556089" y="653053"/>
                </a:cubicBezTo>
                <a:cubicBezTo>
                  <a:pt x="4529433" y="697479"/>
                  <a:pt x="4503929" y="742626"/>
                  <a:pt x="4479889" y="788520"/>
                </a:cubicBezTo>
                <a:cubicBezTo>
                  <a:pt x="4434958" y="874296"/>
                  <a:pt x="4493202" y="790523"/>
                  <a:pt x="4437555" y="864720"/>
                </a:cubicBezTo>
                <a:lnTo>
                  <a:pt x="4430444" y="893167"/>
                </a:lnTo>
                <a:lnTo>
                  <a:pt x="4418017" y="908356"/>
                </a:lnTo>
                <a:lnTo>
                  <a:pt x="4412871" y="910929"/>
                </a:lnTo>
                <a:lnTo>
                  <a:pt x="4415160" y="896244"/>
                </a:lnTo>
                <a:lnTo>
                  <a:pt x="4415596" y="895512"/>
                </a:lnTo>
                <a:lnTo>
                  <a:pt x="4420622" y="890120"/>
                </a:lnTo>
                <a:lnTo>
                  <a:pt x="4424339" y="880829"/>
                </a:lnTo>
                <a:lnTo>
                  <a:pt x="4427946" y="874770"/>
                </a:lnTo>
                <a:cubicBezTo>
                  <a:pt x="4438154" y="860505"/>
                  <a:pt x="4450155" y="847123"/>
                  <a:pt x="4454489" y="839320"/>
                </a:cubicBezTo>
                <a:cubicBezTo>
                  <a:pt x="4461870" y="826034"/>
                  <a:pt x="4465778" y="811097"/>
                  <a:pt x="4471422" y="796986"/>
                </a:cubicBezTo>
                <a:cubicBezTo>
                  <a:pt x="4483645" y="766428"/>
                  <a:pt x="4506734" y="741360"/>
                  <a:pt x="4522222" y="712320"/>
                </a:cubicBezTo>
                <a:lnTo>
                  <a:pt x="4539155" y="669988"/>
                </a:lnTo>
                <a:lnTo>
                  <a:pt x="4556089" y="644586"/>
                </a:lnTo>
                <a:lnTo>
                  <a:pt x="4568546" y="618879"/>
                </a:lnTo>
                <a:lnTo>
                  <a:pt x="4575176" y="609631"/>
                </a:lnTo>
                <a:cubicBezTo>
                  <a:pt x="4581478" y="602044"/>
                  <a:pt x="4578982" y="610141"/>
                  <a:pt x="4584270" y="594065"/>
                </a:cubicBezTo>
                <a:lnTo>
                  <a:pt x="4588465" y="581366"/>
                </a:lnTo>
                <a:lnTo>
                  <a:pt x="4596553" y="576782"/>
                </a:lnTo>
                <a:close/>
                <a:moveTo>
                  <a:pt x="4591961" y="575282"/>
                </a:moveTo>
                <a:lnTo>
                  <a:pt x="4589955" y="576853"/>
                </a:lnTo>
                <a:lnTo>
                  <a:pt x="4588465" y="581366"/>
                </a:lnTo>
                <a:lnTo>
                  <a:pt x="4583442" y="584213"/>
                </a:lnTo>
                <a:lnTo>
                  <a:pt x="4586013" y="577836"/>
                </a:lnTo>
                <a:lnTo>
                  <a:pt x="4587041" y="577244"/>
                </a:lnTo>
                <a:close/>
                <a:moveTo>
                  <a:pt x="4603198" y="574127"/>
                </a:moveTo>
                <a:cubicBezTo>
                  <a:pt x="4605019" y="573959"/>
                  <a:pt x="4606348" y="574689"/>
                  <a:pt x="4606889" y="576853"/>
                </a:cubicBezTo>
                <a:lnTo>
                  <a:pt x="4606740" y="577455"/>
                </a:lnTo>
                <a:lnTo>
                  <a:pt x="4606071" y="578743"/>
                </a:lnTo>
                <a:cubicBezTo>
                  <a:pt x="4598773" y="595770"/>
                  <a:pt x="4593160" y="613577"/>
                  <a:pt x="4589955" y="619186"/>
                </a:cubicBezTo>
                <a:lnTo>
                  <a:pt x="4585727" y="625528"/>
                </a:lnTo>
                <a:lnTo>
                  <a:pt x="4589955" y="610720"/>
                </a:lnTo>
                <a:cubicBezTo>
                  <a:pt x="4592777" y="599431"/>
                  <a:pt x="4604877" y="586535"/>
                  <a:pt x="4598422" y="576853"/>
                </a:cubicBezTo>
                <a:lnTo>
                  <a:pt x="4599418" y="575637"/>
                </a:lnTo>
                <a:close/>
                <a:moveTo>
                  <a:pt x="4524352" y="574062"/>
                </a:moveTo>
                <a:lnTo>
                  <a:pt x="4523548" y="576002"/>
                </a:lnTo>
                <a:lnTo>
                  <a:pt x="4520786" y="581548"/>
                </a:lnTo>
                <a:close/>
                <a:moveTo>
                  <a:pt x="4564759" y="573724"/>
                </a:moveTo>
                <a:lnTo>
                  <a:pt x="4561497" y="580992"/>
                </a:lnTo>
                <a:cubicBezTo>
                  <a:pt x="4553223" y="599152"/>
                  <a:pt x="4546010" y="614639"/>
                  <a:pt x="4539400" y="628364"/>
                </a:cubicBezTo>
                <a:lnTo>
                  <a:pt x="4530027" y="647026"/>
                </a:lnTo>
                <a:lnTo>
                  <a:pt x="4518354" y="663779"/>
                </a:lnTo>
                <a:cubicBezTo>
                  <a:pt x="4500132" y="689932"/>
                  <a:pt x="4483199" y="716743"/>
                  <a:pt x="4471422" y="746186"/>
                </a:cubicBezTo>
                <a:lnTo>
                  <a:pt x="4469065" y="752079"/>
                </a:lnTo>
                <a:lnTo>
                  <a:pt x="4459748" y="766713"/>
                </a:lnTo>
                <a:cubicBezTo>
                  <a:pt x="4450645" y="780900"/>
                  <a:pt x="4440315" y="796966"/>
                  <a:pt x="4428302" y="815819"/>
                </a:cubicBezTo>
                <a:lnTo>
                  <a:pt x="4418387" y="831531"/>
                </a:lnTo>
                <a:lnTo>
                  <a:pt x="4412155" y="839320"/>
                </a:lnTo>
                <a:cubicBezTo>
                  <a:pt x="4409368" y="842805"/>
                  <a:pt x="4408680" y="842430"/>
                  <a:pt x="4409303" y="839644"/>
                </a:cubicBezTo>
                <a:lnTo>
                  <a:pt x="4411121" y="834523"/>
                </a:lnTo>
                <a:lnTo>
                  <a:pt x="4413840" y="831458"/>
                </a:lnTo>
                <a:cubicBezTo>
                  <a:pt x="4420492" y="822498"/>
                  <a:pt x="4430739" y="806341"/>
                  <a:pt x="4446022" y="780053"/>
                </a:cubicBezTo>
                <a:cubicBezTo>
                  <a:pt x="4475853" y="728744"/>
                  <a:pt x="4507164" y="677980"/>
                  <a:pt x="4536529" y="626267"/>
                </a:cubicBezTo>
                <a:close/>
                <a:moveTo>
                  <a:pt x="1211986" y="569921"/>
                </a:moveTo>
                <a:lnTo>
                  <a:pt x="1212019" y="569937"/>
                </a:lnTo>
                <a:lnTo>
                  <a:pt x="1241694" y="580542"/>
                </a:lnTo>
                <a:lnTo>
                  <a:pt x="1254352" y="586871"/>
                </a:lnTo>
                <a:cubicBezTo>
                  <a:pt x="1271732" y="596072"/>
                  <a:pt x="1328253" y="629988"/>
                  <a:pt x="1339019" y="646137"/>
                </a:cubicBezTo>
                <a:cubicBezTo>
                  <a:pt x="1343969" y="653563"/>
                  <a:pt x="1322086" y="640493"/>
                  <a:pt x="1313619" y="637671"/>
                </a:cubicBezTo>
                <a:cubicBezTo>
                  <a:pt x="1298879" y="627844"/>
                  <a:pt x="1292284" y="623318"/>
                  <a:pt x="1288901" y="621165"/>
                </a:cubicBezTo>
                <a:lnTo>
                  <a:pt x="1288654" y="621063"/>
                </a:lnTo>
                <a:lnTo>
                  <a:pt x="1288219" y="620737"/>
                </a:lnTo>
                <a:lnTo>
                  <a:pt x="1280314" y="616331"/>
                </a:lnTo>
                <a:lnTo>
                  <a:pt x="1268320" y="606026"/>
                </a:lnTo>
                <a:cubicBezTo>
                  <a:pt x="1256042" y="595477"/>
                  <a:pt x="1243342" y="585600"/>
                  <a:pt x="1228952" y="578404"/>
                </a:cubicBezTo>
                <a:close/>
                <a:moveTo>
                  <a:pt x="1017691" y="569171"/>
                </a:moveTo>
                <a:lnTo>
                  <a:pt x="1024130" y="572378"/>
                </a:lnTo>
                <a:lnTo>
                  <a:pt x="1040986" y="582122"/>
                </a:lnTo>
                <a:close/>
                <a:moveTo>
                  <a:pt x="4666155" y="568386"/>
                </a:moveTo>
                <a:lnTo>
                  <a:pt x="4659853" y="580866"/>
                </a:lnTo>
                <a:lnTo>
                  <a:pt x="4658801" y="581536"/>
                </a:lnTo>
                <a:lnTo>
                  <a:pt x="4659125" y="580584"/>
                </a:lnTo>
                <a:close/>
                <a:moveTo>
                  <a:pt x="3273935" y="567052"/>
                </a:moveTo>
                <a:cubicBezTo>
                  <a:pt x="3273765" y="568739"/>
                  <a:pt x="3273424" y="571529"/>
                  <a:pt x="3272865" y="575621"/>
                </a:cubicBezTo>
                <a:lnTo>
                  <a:pt x="3271096" y="587811"/>
                </a:lnTo>
                <a:lnTo>
                  <a:pt x="3270397" y="590344"/>
                </a:lnTo>
                <a:lnTo>
                  <a:pt x="3270697" y="586900"/>
                </a:lnTo>
                <a:cubicBezTo>
                  <a:pt x="3272543" y="571199"/>
                  <a:pt x="3274612" y="560305"/>
                  <a:pt x="3273935" y="567052"/>
                </a:cubicBezTo>
                <a:close/>
                <a:moveTo>
                  <a:pt x="4622780" y="563859"/>
                </a:moveTo>
                <a:lnTo>
                  <a:pt x="4620364" y="572996"/>
                </a:lnTo>
                <a:cubicBezTo>
                  <a:pt x="4617580" y="579849"/>
                  <a:pt x="4613523" y="588585"/>
                  <a:pt x="4609267" y="597375"/>
                </a:cubicBezTo>
                <a:lnTo>
                  <a:pt x="4598436" y="619152"/>
                </a:lnTo>
                <a:lnTo>
                  <a:pt x="4608450" y="594116"/>
                </a:lnTo>
                <a:lnTo>
                  <a:pt x="4616625" y="577156"/>
                </a:lnTo>
                <a:lnTo>
                  <a:pt x="4621401" y="566273"/>
                </a:lnTo>
                <a:close/>
                <a:moveTo>
                  <a:pt x="1033446" y="560892"/>
                </a:moveTo>
                <a:lnTo>
                  <a:pt x="1071879" y="579650"/>
                </a:lnTo>
                <a:cubicBezTo>
                  <a:pt x="1175285" y="628556"/>
                  <a:pt x="1124042" y="592855"/>
                  <a:pt x="1195086" y="646137"/>
                </a:cubicBezTo>
                <a:cubicBezTo>
                  <a:pt x="1203552" y="648960"/>
                  <a:pt x="1219737" y="655981"/>
                  <a:pt x="1232063" y="660902"/>
                </a:cubicBezTo>
                <a:lnTo>
                  <a:pt x="1241089" y="664106"/>
                </a:lnTo>
                <a:lnTo>
                  <a:pt x="1246433" y="668847"/>
                </a:lnTo>
                <a:cubicBezTo>
                  <a:pt x="1247681" y="670555"/>
                  <a:pt x="1247497" y="671544"/>
                  <a:pt x="1246246" y="671995"/>
                </a:cubicBezTo>
                <a:lnTo>
                  <a:pt x="1235649" y="670579"/>
                </a:lnTo>
                <a:lnTo>
                  <a:pt x="1034219" y="561471"/>
                </a:lnTo>
                <a:close/>
                <a:moveTo>
                  <a:pt x="4611933" y="560353"/>
                </a:moveTo>
                <a:lnTo>
                  <a:pt x="4599418" y="575637"/>
                </a:lnTo>
                <a:lnTo>
                  <a:pt x="4597463" y="576418"/>
                </a:lnTo>
                <a:lnTo>
                  <a:pt x="4593556" y="574646"/>
                </a:lnTo>
                <a:lnTo>
                  <a:pt x="4591961" y="575282"/>
                </a:lnTo>
                <a:lnTo>
                  <a:pt x="4608497" y="562332"/>
                </a:lnTo>
                <a:close/>
                <a:moveTo>
                  <a:pt x="4617183" y="557349"/>
                </a:moveTo>
                <a:lnTo>
                  <a:pt x="4623822" y="559920"/>
                </a:lnTo>
                <a:lnTo>
                  <a:pt x="4623266" y="562023"/>
                </a:lnTo>
                <a:lnTo>
                  <a:pt x="4621401" y="566273"/>
                </a:lnTo>
                <a:lnTo>
                  <a:pt x="4615355" y="576853"/>
                </a:lnTo>
                <a:lnTo>
                  <a:pt x="4608450" y="594116"/>
                </a:lnTo>
                <a:lnTo>
                  <a:pt x="4602479" y="606504"/>
                </a:lnTo>
                <a:lnTo>
                  <a:pt x="4585362" y="637559"/>
                </a:lnTo>
                <a:lnTo>
                  <a:pt x="4589955" y="619186"/>
                </a:lnTo>
                <a:cubicBezTo>
                  <a:pt x="4592358" y="611977"/>
                  <a:pt x="4597513" y="605080"/>
                  <a:pt x="4601607" y="598142"/>
                </a:cubicBezTo>
                <a:lnTo>
                  <a:pt x="4606740" y="577455"/>
                </a:lnTo>
                <a:close/>
                <a:moveTo>
                  <a:pt x="1258864" y="556148"/>
                </a:moveTo>
                <a:lnTo>
                  <a:pt x="1271286" y="561471"/>
                </a:lnTo>
                <a:cubicBezTo>
                  <a:pt x="1288197" y="568719"/>
                  <a:pt x="1303826" y="578432"/>
                  <a:pt x="1319054" y="588886"/>
                </a:cubicBezTo>
                <a:lnTo>
                  <a:pt x="1347359" y="608758"/>
                </a:lnTo>
                <a:lnTo>
                  <a:pt x="1331279" y="600555"/>
                </a:lnTo>
                <a:cubicBezTo>
                  <a:pt x="1308113" y="587602"/>
                  <a:pt x="1284706" y="572910"/>
                  <a:pt x="1279752" y="569937"/>
                </a:cubicBezTo>
                <a:lnTo>
                  <a:pt x="1279265" y="569688"/>
                </a:lnTo>
                <a:close/>
                <a:moveTo>
                  <a:pt x="4761682" y="554948"/>
                </a:moveTo>
                <a:lnTo>
                  <a:pt x="4765811" y="560978"/>
                </a:lnTo>
                <a:cubicBezTo>
                  <a:pt x="4766459" y="566270"/>
                  <a:pt x="4766344" y="572620"/>
                  <a:pt x="4767755" y="576853"/>
                </a:cubicBezTo>
                <a:lnTo>
                  <a:pt x="4752752" y="611862"/>
                </a:lnTo>
                <a:lnTo>
                  <a:pt x="4750822" y="610720"/>
                </a:lnTo>
                <a:cubicBezTo>
                  <a:pt x="4747168" y="611938"/>
                  <a:pt x="4742209" y="616018"/>
                  <a:pt x="4736681" y="621644"/>
                </a:cubicBezTo>
                <a:lnTo>
                  <a:pt x="4729633" y="629759"/>
                </a:lnTo>
                <a:lnTo>
                  <a:pt x="4742355" y="593786"/>
                </a:lnTo>
                <a:cubicBezTo>
                  <a:pt x="4743961" y="590576"/>
                  <a:pt x="4753200" y="572684"/>
                  <a:pt x="4761652" y="555016"/>
                </a:cubicBezTo>
                <a:close/>
                <a:moveTo>
                  <a:pt x="988114" y="554440"/>
                </a:moveTo>
                <a:lnTo>
                  <a:pt x="1009624" y="564685"/>
                </a:lnTo>
                <a:lnTo>
                  <a:pt x="1017691" y="569171"/>
                </a:lnTo>
                <a:close/>
                <a:moveTo>
                  <a:pt x="4659875" y="553941"/>
                </a:moveTo>
                <a:lnTo>
                  <a:pt x="4666155" y="559920"/>
                </a:lnTo>
                <a:lnTo>
                  <a:pt x="4659125" y="580584"/>
                </a:lnTo>
                <a:lnTo>
                  <a:pt x="4658446" y="581762"/>
                </a:lnTo>
                <a:lnTo>
                  <a:pt x="4651051" y="586471"/>
                </a:lnTo>
                <a:lnTo>
                  <a:pt x="4657689" y="559920"/>
                </a:lnTo>
                <a:close/>
                <a:moveTo>
                  <a:pt x="980628" y="550874"/>
                </a:moveTo>
                <a:lnTo>
                  <a:pt x="982568" y="551678"/>
                </a:lnTo>
                <a:lnTo>
                  <a:pt x="988114" y="554440"/>
                </a:lnTo>
                <a:close/>
                <a:moveTo>
                  <a:pt x="1173055" y="550455"/>
                </a:moveTo>
                <a:lnTo>
                  <a:pt x="1211986" y="569921"/>
                </a:lnTo>
                <a:lnTo>
                  <a:pt x="1179193" y="554024"/>
                </a:lnTo>
                <a:close/>
                <a:moveTo>
                  <a:pt x="4628794" y="549932"/>
                </a:moveTo>
                <a:lnTo>
                  <a:pt x="4630352" y="550610"/>
                </a:lnTo>
                <a:lnTo>
                  <a:pt x="4622780" y="563859"/>
                </a:lnTo>
                <a:lnTo>
                  <a:pt x="4623266" y="562023"/>
                </a:lnTo>
                <a:lnTo>
                  <a:pt x="4625864" y="556103"/>
                </a:lnTo>
                <a:close/>
                <a:moveTo>
                  <a:pt x="3503259" y="549409"/>
                </a:moveTo>
                <a:lnTo>
                  <a:pt x="3457431" y="613327"/>
                </a:lnTo>
                <a:lnTo>
                  <a:pt x="3428794" y="653743"/>
                </a:lnTo>
                <a:lnTo>
                  <a:pt x="3430673" y="648892"/>
                </a:lnTo>
                <a:lnTo>
                  <a:pt x="3422523" y="662594"/>
                </a:lnTo>
                <a:lnTo>
                  <a:pt x="3428794" y="653743"/>
                </a:lnTo>
                <a:lnTo>
                  <a:pt x="3422287" y="670540"/>
                </a:lnTo>
                <a:lnTo>
                  <a:pt x="3429069" y="660778"/>
                </a:lnTo>
                <a:cubicBezTo>
                  <a:pt x="3444603" y="637962"/>
                  <a:pt x="3465698" y="606309"/>
                  <a:pt x="3487496" y="573335"/>
                </a:cubicBezTo>
                <a:close/>
                <a:moveTo>
                  <a:pt x="4625526" y="548509"/>
                </a:moveTo>
                <a:lnTo>
                  <a:pt x="4625858" y="548654"/>
                </a:lnTo>
                <a:lnTo>
                  <a:pt x="4618189" y="555412"/>
                </a:lnTo>
                <a:lnTo>
                  <a:pt x="4617183" y="557349"/>
                </a:lnTo>
                <a:lnTo>
                  <a:pt x="4617164" y="557342"/>
                </a:lnTo>
                <a:lnTo>
                  <a:pt x="4611933" y="560353"/>
                </a:lnTo>
                <a:lnTo>
                  <a:pt x="4616164" y="555186"/>
                </a:lnTo>
                <a:cubicBezTo>
                  <a:pt x="4619474" y="551928"/>
                  <a:pt x="4622716" y="549417"/>
                  <a:pt x="4625526" y="548509"/>
                </a:cubicBezTo>
                <a:close/>
                <a:moveTo>
                  <a:pt x="861389" y="546285"/>
                </a:moveTo>
                <a:lnTo>
                  <a:pt x="929075" y="570093"/>
                </a:lnTo>
                <a:cubicBezTo>
                  <a:pt x="973135" y="586562"/>
                  <a:pt x="1009094" y="602109"/>
                  <a:pt x="1040890" y="618028"/>
                </a:cubicBezTo>
                <a:lnTo>
                  <a:pt x="1060373" y="628545"/>
                </a:lnTo>
                <a:lnTo>
                  <a:pt x="1088781" y="645432"/>
                </a:lnTo>
                <a:cubicBezTo>
                  <a:pt x="1118548" y="664746"/>
                  <a:pt x="1148473" y="687117"/>
                  <a:pt x="1212019" y="730804"/>
                </a:cubicBezTo>
                <a:cubicBezTo>
                  <a:pt x="1215919" y="733486"/>
                  <a:pt x="1215747" y="733779"/>
                  <a:pt x="1213031" y="732576"/>
                </a:cubicBezTo>
                <a:lnTo>
                  <a:pt x="1199432" y="725696"/>
                </a:lnTo>
                <a:lnTo>
                  <a:pt x="1182125" y="714854"/>
                </a:lnTo>
                <a:lnTo>
                  <a:pt x="1133309" y="690999"/>
                </a:lnTo>
                <a:lnTo>
                  <a:pt x="1086224" y="666696"/>
                </a:lnTo>
                <a:lnTo>
                  <a:pt x="974952" y="603804"/>
                </a:lnTo>
                <a:cubicBezTo>
                  <a:pt x="855454" y="540540"/>
                  <a:pt x="897545" y="575372"/>
                  <a:pt x="867865" y="551479"/>
                </a:cubicBezTo>
                <a:close/>
                <a:moveTo>
                  <a:pt x="4701715" y="545811"/>
                </a:moveTo>
                <a:lnTo>
                  <a:pt x="4698622" y="555360"/>
                </a:lnTo>
                <a:lnTo>
                  <a:pt x="4698603" y="555418"/>
                </a:lnTo>
                <a:lnTo>
                  <a:pt x="4691555" y="568386"/>
                </a:lnTo>
                <a:cubicBezTo>
                  <a:pt x="4673839" y="601850"/>
                  <a:pt x="4657688" y="636119"/>
                  <a:pt x="4640755" y="669986"/>
                </a:cubicBezTo>
                <a:cubicBezTo>
                  <a:pt x="4632288" y="686919"/>
                  <a:pt x="4624894" y="704433"/>
                  <a:pt x="4615355" y="720786"/>
                </a:cubicBezTo>
                <a:cubicBezTo>
                  <a:pt x="4605478" y="737720"/>
                  <a:pt x="4594011" y="753908"/>
                  <a:pt x="4583339" y="770469"/>
                </a:cubicBezTo>
                <a:lnTo>
                  <a:pt x="4565779" y="803925"/>
                </a:lnTo>
                <a:lnTo>
                  <a:pt x="4567548" y="799007"/>
                </a:lnTo>
                <a:cubicBezTo>
                  <a:pt x="4588057" y="741316"/>
                  <a:pt x="4569486" y="789357"/>
                  <a:pt x="4606889" y="720786"/>
                </a:cubicBezTo>
                <a:cubicBezTo>
                  <a:pt x="4615955" y="704166"/>
                  <a:pt x="4623223" y="686606"/>
                  <a:pt x="4632289" y="669986"/>
                </a:cubicBezTo>
                <a:cubicBezTo>
                  <a:pt x="4640169" y="655539"/>
                  <a:pt x="4649809" y="642100"/>
                  <a:pt x="4657689" y="627653"/>
                </a:cubicBezTo>
                <a:cubicBezTo>
                  <a:pt x="4666755" y="611033"/>
                  <a:pt x="4674023" y="593473"/>
                  <a:pt x="4683089" y="576853"/>
                </a:cubicBezTo>
                <a:close/>
                <a:moveTo>
                  <a:pt x="4701723" y="545784"/>
                </a:moveTo>
                <a:lnTo>
                  <a:pt x="4701716" y="545808"/>
                </a:lnTo>
                <a:lnTo>
                  <a:pt x="4701715" y="545811"/>
                </a:lnTo>
                <a:close/>
                <a:moveTo>
                  <a:pt x="941085" y="544537"/>
                </a:moveTo>
                <a:lnTo>
                  <a:pt x="941086" y="544537"/>
                </a:lnTo>
                <a:cubicBezTo>
                  <a:pt x="971965" y="557404"/>
                  <a:pt x="1001837" y="572487"/>
                  <a:pt x="1031278" y="588453"/>
                </a:cubicBezTo>
                <a:lnTo>
                  <a:pt x="1050367" y="599177"/>
                </a:lnTo>
                <a:lnTo>
                  <a:pt x="991886" y="569937"/>
                </a:lnTo>
                <a:close/>
                <a:moveTo>
                  <a:pt x="4634251" y="543785"/>
                </a:moveTo>
                <a:lnTo>
                  <a:pt x="4636868" y="544851"/>
                </a:lnTo>
                <a:cubicBezTo>
                  <a:pt x="4639805" y="549706"/>
                  <a:pt x="4638639" y="562036"/>
                  <a:pt x="4640755" y="568386"/>
                </a:cubicBezTo>
                <a:cubicBezTo>
                  <a:pt x="4618136" y="636249"/>
                  <a:pt x="4626037" y="616536"/>
                  <a:pt x="4564555" y="729253"/>
                </a:cubicBezTo>
                <a:cubicBezTo>
                  <a:pt x="4554810" y="747119"/>
                  <a:pt x="4541355" y="762721"/>
                  <a:pt x="4530689" y="780053"/>
                </a:cubicBezTo>
                <a:cubicBezTo>
                  <a:pt x="4513137" y="808576"/>
                  <a:pt x="4499914" y="832906"/>
                  <a:pt x="4487107" y="858049"/>
                </a:cubicBezTo>
                <a:lnTo>
                  <a:pt x="4473748" y="884886"/>
                </a:lnTo>
                <a:lnTo>
                  <a:pt x="4489858" y="848632"/>
                </a:lnTo>
                <a:lnTo>
                  <a:pt x="4494684" y="835128"/>
                </a:lnTo>
                <a:lnTo>
                  <a:pt x="4530572" y="763352"/>
                </a:lnTo>
                <a:lnTo>
                  <a:pt x="4530410" y="764950"/>
                </a:lnTo>
                <a:cubicBezTo>
                  <a:pt x="4529038" y="773642"/>
                  <a:pt x="4527759" y="780314"/>
                  <a:pt x="4556089" y="712320"/>
                </a:cubicBezTo>
                <a:lnTo>
                  <a:pt x="4556091" y="712314"/>
                </a:lnTo>
                <a:lnTo>
                  <a:pt x="4564555" y="695386"/>
                </a:lnTo>
                <a:lnTo>
                  <a:pt x="4615355" y="610720"/>
                </a:lnTo>
                <a:cubicBezTo>
                  <a:pt x="4621000" y="590964"/>
                  <a:pt x="4641477" y="569830"/>
                  <a:pt x="4632289" y="551453"/>
                </a:cubicBezTo>
                <a:lnTo>
                  <a:pt x="4630352" y="550610"/>
                </a:lnTo>
                <a:close/>
                <a:moveTo>
                  <a:pt x="3222034" y="543698"/>
                </a:moveTo>
                <a:lnTo>
                  <a:pt x="3221161" y="546855"/>
                </a:lnTo>
                <a:lnTo>
                  <a:pt x="3217980" y="553461"/>
                </a:lnTo>
                <a:close/>
                <a:moveTo>
                  <a:pt x="4631949" y="543286"/>
                </a:moveTo>
                <a:lnTo>
                  <a:pt x="4628794" y="549932"/>
                </a:lnTo>
                <a:lnTo>
                  <a:pt x="4625858" y="548654"/>
                </a:lnTo>
                <a:close/>
                <a:moveTo>
                  <a:pt x="4635538" y="541533"/>
                </a:moveTo>
                <a:lnTo>
                  <a:pt x="4634251" y="543785"/>
                </a:lnTo>
                <a:lnTo>
                  <a:pt x="4632289" y="542986"/>
                </a:lnTo>
                <a:lnTo>
                  <a:pt x="4631949" y="543286"/>
                </a:lnTo>
                <a:lnTo>
                  <a:pt x="4632129" y="542907"/>
                </a:lnTo>
                <a:close/>
                <a:moveTo>
                  <a:pt x="1136744" y="536534"/>
                </a:moveTo>
                <a:lnTo>
                  <a:pt x="1183283" y="559792"/>
                </a:lnTo>
                <a:cubicBezTo>
                  <a:pt x="1199199" y="567750"/>
                  <a:pt x="1214814" y="576268"/>
                  <a:pt x="1228952" y="586871"/>
                </a:cubicBezTo>
                <a:lnTo>
                  <a:pt x="1241548" y="597176"/>
                </a:lnTo>
                <a:lnTo>
                  <a:pt x="1237419" y="595336"/>
                </a:lnTo>
                <a:lnTo>
                  <a:pt x="1170659" y="561957"/>
                </a:lnTo>
                <a:lnTo>
                  <a:pt x="1165926" y="558744"/>
                </a:lnTo>
                <a:close/>
                <a:moveTo>
                  <a:pt x="4530689" y="534520"/>
                </a:moveTo>
                <a:cubicBezTo>
                  <a:pt x="4517823" y="565400"/>
                  <a:pt x="4502739" y="595271"/>
                  <a:pt x="4486773" y="624712"/>
                </a:cubicBezTo>
                <a:lnTo>
                  <a:pt x="4476048" y="643802"/>
                </a:lnTo>
                <a:lnTo>
                  <a:pt x="4505289" y="585320"/>
                </a:lnTo>
                <a:close/>
                <a:moveTo>
                  <a:pt x="1038045" y="534366"/>
                </a:moveTo>
                <a:lnTo>
                  <a:pt x="1041610" y="536224"/>
                </a:lnTo>
                <a:cubicBezTo>
                  <a:pt x="1089921" y="560145"/>
                  <a:pt x="1047343" y="530521"/>
                  <a:pt x="1143090" y="590868"/>
                </a:cubicBezTo>
                <a:lnTo>
                  <a:pt x="1181845" y="615441"/>
                </a:lnTo>
                <a:lnTo>
                  <a:pt x="1158645" y="606161"/>
                </a:lnTo>
                <a:lnTo>
                  <a:pt x="1135441" y="591389"/>
                </a:lnTo>
                <a:cubicBezTo>
                  <a:pt x="1112759" y="577172"/>
                  <a:pt x="1093947" y="566030"/>
                  <a:pt x="1071727" y="554307"/>
                </a:cubicBezTo>
                <a:lnTo>
                  <a:pt x="1053592" y="545198"/>
                </a:lnTo>
                <a:close/>
                <a:moveTo>
                  <a:pt x="4705343" y="534280"/>
                </a:moveTo>
                <a:cubicBezTo>
                  <a:pt x="4705950" y="532487"/>
                  <a:pt x="4706020" y="532424"/>
                  <a:pt x="4705062" y="535475"/>
                </a:cubicBezTo>
                <a:lnTo>
                  <a:pt x="4701723" y="545784"/>
                </a:lnTo>
                <a:lnTo>
                  <a:pt x="4702394" y="543460"/>
                </a:lnTo>
                <a:cubicBezTo>
                  <a:pt x="4703589" y="539595"/>
                  <a:pt x="4704735" y="536073"/>
                  <a:pt x="4705343" y="534280"/>
                </a:cubicBezTo>
                <a:close/>
                <a:moveTo>
                  <a:pt x="3821191" y="533727"/>
                </a:moveTo>
                <a:lnTo>
                  <a:pt x="3812244" y="551544"/>
                </a:lnTo>
                <a:cubicBezTo>
                  <a:pt x="3808778" y="558111"/>
                  <a:pt x="3805506" y="563882"/>
                  <a:pt x="3802555" y="568386"/>
                </a:cubicBezTo>
                <a:lnTo>
                  <a:pt x="3801907" y="569273"/>
                </a:lnTo>
                <a:close/>
                <a:moveTo>
                  <a:pt x="4749314" y="529070"/>
                </a:moveTo>
                <a:lnTo>
                  <a:pt x="4742355" y="542986"/>
                </a:lnTo>
                <a:lnTo>
                  <a:pt x="4716955" y="593786"/>
                </a:lnTo>
                <a:lnTo>
                  <a:pt x="4691545" y="644607"/>
                </a:lnTo>
                <a:lnTo>
                  <a:pt x="4693160" y="640060"/>
                </a:lnTo>
                <a:cubicBezTo>
                  <a:pt x="4696940" y="629509"/>
                  <a:pt x="4701548" y="617523"/>
                  <a:pt x="4708489" y="602253"/>
                </a:cubicBezTo>
                <a:lnTo>
                  <a:pt x="4708748" y="601697"/>
                </a:lnTo>
                <a:lnTo>
                  <a:pt x="4711376" y="596532"/>
                </a:lnTo>
                <a:cubicBezTo>
                  <a:pt x="4713634" y="592031"/>
                  <a:pt x="4716892" y="585500"/>
                  <a:pt x="4721830" y="575609"/>
                </a:cubicBezTo>
                <a:lnTo>
                  <a:pt x="4734056" y="551133"/>
                </a:lnTo>
                <a:lnTo>
                  <a:pt x="4734071" y="551107"/>
                </a:lnTo>
                <a:lnTo>
                  <a:pt x="4734083" y="551079"/>
                </a:lnTo>
                <a:lnTo>
                  <a:pt x="4742355" y="534520"/>
                </a:lnTo>
                <a:close/>
                <a:moveTo>
                  <a:pt x="805619" y="527604"/>
                </a:moveTo>
                <a:lnTo>
                  <a:pt x="807703" y="527990"/>
                </a:lnTo>
                <a:lnTo>
                  <a:pt x="822457" y="535947"/>
                </a:lnTo>
                <a:cubicBezTo>
                  <a:pt x="856050" y="552064"/>
                  <a:pt x="889675" y="565399"/>
                  <a:pt x="898752" y="569937"/>
                </a:cubicBezTo>
                <a:lnTo>
                  <a:pt x="1086224" y="666696"/>
                </a:lnTo>
                <a:lnTo>
                  <a:pt x="1103100" y="676236"/>
                </a:lnTo>
                <a:lnTo>
                  <a:pt x="1093486" y="671537"/>
                </a:lnTo>
                <a:cubicBezTo>
                  <a:pt x="1029848" y="643068"/>
                  <a:pt x="865901" y="549982"/>
                  <a:pt x="863652" y="564897"/>
                </a:cubicBezTo>
                <a:lnTo>
                  <a:pt x="869511" y="573055"/>
                </a:lnTo>
                <a:lnTo>
                  <a:pt x="855656" y="567157"/>
                </a:lnTo>
                <a:cubicBezTo>
                  <a:pt x="845793" y="562951"/>
                  <a:pt x="834816" y="558260"/>
                  <a:pt x="822552" y="553004"/>
                </a:cubicBezTo>
                <a:cubicBezTo>
                  <a:pt x="816908" y="544537"/>
                  <a:pt x="795747" y="530072"/>
                  <a:pt x="805619" y="527604"/>
                </a:cubicBezTo>
                <a:close/>
                <a:moveTo>
                  <a:pt x="3778686" y="527056"/>
                </a:moveTo>
                <a:lnTo>
                  <a:pt x="3759930" y="560878"/>
                </a:lnTo>
                <a:cubicBezTo>
                  <a:pt x="3746831" y="583839"/>
                  <a:pt x="3734544" y="604964"/>
                  <a:pt x="3726355" y="619186"/>
                </a:cubicBezTo>
                <a:cubicBezTo>
                  <a:pt x="3715794" y="637530"/>
                  <a:pt x="3703094" y="654463"/>
                  <a:pt x="3689859" y="671044"/>
                </a:cubicBezTo>
                <a:lnTo>
                  <a:pt x="3671689" y="693807"/>
                </a:lnTo>
                <a:lnTo>
                  <a:pt x="3684939" y="671944"/>
                </a:lnTo>
                <a:cubicBezTo>
                  <a:pt x="3700271" y="647361"/>
                  <a:pt x="3721851" y="613783"/>
                  <a:pt x="3744517" y="579047"/>
                </a:cubicBezTo>
                <a:close/>
                <a:moveTo>
                  <a:pt x="3232447" y="523447"/>
                </a:moveTo>
                <a:lnTo>
                  <a:pt x="3226767" y="532302"/>
                </a:lnTo>
                <a:lnTo>
                  <a:pt x="3222034" y="543698"/>
                </a:lnTo>
                <a:lnTo>
                  <a:pt x="3223988" y="536634"/>
                </a:lnTo>
                <a:lnTo>
                  <a:pt x="3204438" y="567111"/>
                </a:lnTo>
                <a:lnTo>
                  <a:pt x="3176022" y="636120"/>
                </a:lnTo>
                <a:cubicBezTo>
                  <a:pt x="3164008" y="665297"/>
                  <a:pt x="3177827" y="636925"/>
                  <a:pt x="3198323" y="594278"/>
                </a:cubicBezTo>
                <a:lnTo>
                  <a:pt x="3217980" y="553461"/>
                </a:lnTo>
                <a:lnTo>
                  <a:pt x="3213703" y="563760"/>
                </a:lnTo>
                <a:cubicBezTo>
                  <a:pt x="3200399" y="596402"/>
                  <a:pt x="3191973" y="619262"/>
                  <a:pt x="3201422" y="602253"/>
                </a:cubicBezTo>
                <a:cubicBezTo>
                  <a:pt x="3206328" y="593422"/>
                  <a:pt x="3210702" y="582467"/>
                  <a:pt x="3214712" y="570167"/>
                </a:cubicBezTo>
                <a:lnTo>
                  <a:pt x="3221161" y="546855"/>
                </a:lnTo>
                <a:lnTo>
                  <a:pt x="3231681" y="525010"/>
                </a:lnTo>
                <a:close/>
                <a:moveTo>
                  <a:pt x="4602999" y="520167"/>
                </a:moveTo>
                <a:lnTo>
                  <a:pt x="4606889" y="526053"/>
                </a:lnTo>
                <a:lnTo>
                  <a:pt x="4586013" y="577836"/>
                </a:lnTo>
                <a:lnTo>
                  <a:pt x="4573022" y="585320"/>
                </a:lnTo>
                <a:lnTo>
                  <a:pt x="4540860" y="631479"/>
                </a:lnTo>
                <a:lnTo>
                  <a:pt x="4556089" y="602253"/>
                </a:lnTo>
                <a:cubicBezTo>
                  <a:pt x="4591472" y="536540"/>
                  <a:pt x="4589305" y="546216"/>
                  <a:pt x="4599200" y="527660"/>
                </a:cubicBezTo>
                <a:close/>
                <a:moveTo>
                  <a:pt x="1542219" y="519137"/>
                </a:moveTo>
                <a:cubicBezTo>
                  <a:pt x="1559695" y="526419"/>
                  <a:pt x="1576086" y="536070"/>
                  <a:pt x="1593019" y="544537"/>
                </a:cubicBezTo>
                <a:cubicBezTo>
                  <a:pt x="1607409" y="551733"/>
                  <a:pt x="1620279" y="561399"/>
                  <a:pt x="1632642" y="571842"/>
                </a:cubicBezTo>
                <a:lnTo>
                  <a:pt x="1635244" y="574116"/>
                </a:lnTo>
                <a:lnTo>
                  <a:pt x="1626886" y="569937"/>
                </a:lnTo>
                <a:cubicBezTo>
                  <a:pt x="1598200" y="553801"/>
                  <a:pt x="1571657" y="533856"/>
                  <a:pt x="1542219" y="519137"/>
                </a:cubicBezTo>
                <a:close/>
                <a:moveTo>
                  <a:pt x="4380548" y="516916"/>
                </a:moveTo>
                <a:cubicBezTo>
                  <a:pt x="4378319" y="522459"/>
                  <a:pt x="4369834" y="537970"/>
                  <a:pt x="4362382" y="551373"/>
                </a:cubicBezTo>
                <a:lnTo>
                  <a:pt x="4361840" y="552344"/>
                </a:lnTo>
                <a:lnTo>
                  <a:pt x="4364078" y="543274"/>
                </a:lnTo>
                <a:cubicBezTo>
                  <a:pt x="4364167" y="541336"/>
                  <a:pt x="4363412" y="540929"/>
                  <a:pt x="4361355" y="542986"/>
                </a:cubicBezTo>
                <a:cubicBezTo>
                  <a:pt x="4345266" y="559075"/>
                  <a:pt x="4339793" y="583113"/>
                  <a:pt x="4327489" y="602253"/>
                </a:cubicBezTo>
                <a:lnTo>
                  <a:pt x="4314636" y="619701"/>
                </a:lnTo>
                <a:lnTo>
                  <a:pt x="4323408" y="602606"/>
                </a:lnTo>
                <a:cubicBezTo>
                  <a:pt x="4328456" y="593061"/>
                  <a:pt x="4334136" y="582517"/>
                  <a:pt x="4340052" y="571565"/>
                </a:cubicBezTo>
                <a:lnTo>
                  <a:pt x="4346249" y="559965"/>
                </a:lnTo>
                <a:lnTo>
                  <a:pt x="4378289" y="517586"/>
                </a:lnTo>
                <a:cubicBezTo>
                  <a:pt x="4381213" y="513864"/>
                  <a:pt x="4381663" y="514144"/>
                  <a:pt x="4380548" y="516916"/>
                </a:cubicBezTo>
                <a:close/>
                <a:moveTo>
                  <a:pt x="4769565" y="515008"/>
                </a:moveTo>
                <a:cubicBezTo>
                  <a:pt x="4772186" y="514353"/>
                  <a:pt x="4774472" y="514961"/>
                  <a:pt x="4776222" y="517586"/>
                </a:cubicBezTo>
                <a:cubicBezTo>
                  <a:pt x="4776995" y="518745"/>
                  <a:pt x="4775465" y="523685"/>
                  <a:pt x="4772686" y="530545"/>
                </a:cubicBezTo>
                <a:lnTo>
                  <a:pt x="4761682" y="554948"/>
                </a:lnTo>
                <a:lnTo>
                  <a:pt x="4759289" y="551453"/>
                </a:lnTo>
                <a:cubicBezTo>
                  <a:pt x="4749113" y="551453"/>
                  <a:pt x="4747404" y="568018"/>
                  <a:pt x="4742355" y="576853"/>
                </a:cubicBezTo>
                <a:lnTo>
                  <a:pt x="4733890" y="593785"/>
                </a:lnTo>
                <a:lnTo>
                  <a:pt x="4750822" y="542986"/>
                </a:lnTo>
                <a:lnTo>
                  <a:pt x="4755516" y="524212"/>
                </a:lnTo>
                <a:lnTo>
                  <a:pt x="4760897" y="519998"/>
                </a:lnTo>
                <a:cubicBezTo>
                  <a:pt x="4763987" y="517578"/>
                  <a:pt x="4766943" y="515662"/>
                  <a:pt x="4769565" y="515008"/>
                </a:cubicBezTo>
                <a:close/>
                <a:moveTo>
                  <a:pt x="1106184" y="514903"/>
                </a:moveTo>
                <a:lnTo>
                  <a:pt x="1118880" y="519135"/>
                </a:lnTo>
                <a:lnTo>
                  <a:pt x="1152752" y="536071"/>
                </a:lnTo>
                <a:lnTo>
                  <a:pt x="1169918" y="544654"/>
                </a:lnTo>
                <a:lnTo>
                  <a:pt x="1165752" y="544231"/>
                </a:lnTo>
                <a:cubicBezTo>
                  <a:pt x="1164461" y="544338"/>
                  <a:pt x="1164179" y="544899"/>
                  <a:pt x="1166041" y="546378"/>
                </a:cubicBezTo>
                <a:lnTo>
                  <a:pt x="1173055" y="550455"/>
                </a:lnTo>
                <a:lnTo>
                  <a:pt x="1127352" y="527604"/>
                </a:lnTo>
                <a:close/>
                <a:moveTo>
                  <a:pt x="4693247" y="514202"/>
                </a:moveTo>
                <a:lnTo>
                  <a:pt x="4666155" y="568386"/>
                </a:lnTo>
                <a:cubicBezTo>
                  <a:pt x="4672952" y="554792"/>
                  <a:pt x="4677444" y="540164"/>
                  <a:pt x="4683089" y="526053"/>
                </a:cubicBezTo>
                <a:close/>
                <a:moveTo>
                  <a:pt x="3219971" y="512811"/>
                </a:moveTo>
                <a:lnTo>
                  <a:pt x="3211429" y="524751"/>
                </a:lnTo>
                <a:lnTo>
                  <a:pt x="3200053" y="552122"/>
                </a:lnTo>
                <a:lnTo>
                  <a:pt x="3196988" y="560325"/>
                </a:lnTo>
                <a:lnTo>
                  <a:pt x="3205876" y="547016"/>
                </a:lnTo>
                <a:lnTo>
                  <a:pt x="3206558" y="545341"/>
                </a:lnTo>
                <a:close/>
                <a:moveTo>
                  <a:pt x="1095068" y="511942"/>
                </a:moveTo>
                <a:lnTo>
                  <a:pt x="1132150" y="533037"/>
                </a:lnTo>
                <a:lnTo>
                  <a:pt x="1136744" y="536534"/>
                </a:lnTo>
                <a:lnTo>
                  <a:pt x="1135819" y="536071"/>
                </a:lnTo>
                <a:cubicBezTo>
                  <a:pt x="1121198" y="528096"/>
                  <a:pt x="1110566" y="522216"/>
                  <a:pt x="1102963" y="517935"/>
                </a:cubicBezTo>
                <a:lnTo>
                  <a:pt x="1101380" y="517014"/>
                </a:lnTo>
                <a:close/>
                <a:moveTo>
                  <a:pt x="4113512" y="510873"/>
                </a:moveTo>
                <a:lnTo>
                  <a:pt x="4101298" y="539740"/>
                </a:lnTo>
                <a:cubicBezTo>
                  <a:pt x="4064700" y="624888"/>
                  <a:pt x="4055117" y="636727"/>
                  <a:pt x="3997289" y="729253"/>
                </a:cubicBezTo>
                <a:lnTo>
                  <a:pt x="3992522" y="736618"/>
                </a:lnTo>
                <a:lnTo>
                  <a:pt x="3992526" y="736595"/>
                </a:lnTo>
                <a:cubicBezTo>
                  <a:pt x="3999406" y="719287"/>
                  <a:pt x="4014222" y="703854"/>
                  <a:pt x="4022689" y="686920"/>
                </a:cubicBezTo>
                <a:close/>
                <a:moveTo>
                  <a:pt x="1093479" y="510668"/>
                </a:moveTo>
                <a:lnTo>
                  <a:pt x="1093933" y="510819"/>
                </a:lnTo>
                <a:lnTo>
                  <a:pt x="1096221" y="511952"/>
                </a:lnTo>
                <a:cubicBezTo>
                  <a:pt x="1097510" y="512587"/>
                  <a:pt x="1097032" y="512352"/>
                  <a:pt x="1095747" y="511739"/>
                </a:cubicBezTo>
                <a:lnTo>
                  <a:pt x="1093535" y="510710"/>
                </a:lnTo>
                <a:lnTo>
                  <a:pt x="1093486" y="510671"/>
                </a:lnTo>
                <a:close/>
                <a:moveTo>
                  <a:pt x="1093223" y="510565"/>
                </a:moveTo>
                <a:lnTo>
                  <a:pt x="1093479" y="510668"/>
                </a:lnTo>
                <a:lnTo>
                  <a:pt x="1093357" y="510628"/>
                </a:lnTo>
                <a:close/>
                <a:moveTo>
                  <a:pt x="980290" y="510467"/>
                </a:moveTo>
                <a:lnTo>
                  <a:pt x="987558" y="513729"/>
                </a:lnTo>
                <a:cubicBezTo>
                  <a:pt x="1005718" y="522003"/>
                  <a:pt x="1021205" y="529216"/>
                  <a:pt x="1034930" y="535826"/>
                </a:cubicBezTo>
                <a:lnTo>
                  <a:pt x="1053592" y="545198"/>
                </a:lnTo>
                <a:lnTo>
                  <a:pt x="1070345" y="556872"/>
                </a:lnTo>
                <a:cubicBezTo>
                  <a:pt x="1096498" y="575094"/>
                  <a:pt x="1123309" y="592028"/>
                  <a:pt x="1152752" y="603804"/>
                </a:cubicBezTo>
                <a:lnTo>
                  <a:pt x="1158645" y="606161"/>
                </a:lnTo>
                <a:lnTo>
                  <a:pt x="1173279" y="615477"/>
                </a:lnTo>
                <a:cubicBezTo>
                  <a:pt x="1187466" y="624581"/>
                  <a:pt x="1203531" y="634911"/>
                  <a:pt x="1222385" y="646924"/>
                </a:cubicBezTo>
                <a:lnTo>
                  <a:pt x="1238097" y="656840"/>
                </a:lnTo>
                <a:lnTo>
                  <a:pt x="1245886" y="663071"/>
                </a:lnTo>
                <a:cubicBezTo>
                  <a:pt x="1249370" y="665859"/>
                  <a:pt x="1248996" y="666547"/>
                  <a:pt x="1246210" y="665923"/>
                </a:cubicBezTo>
                <a:lnTo>
                  <a:pt x="1241089" y="664106"/>
                </a:lnTo>
                <a:lnTo>
                  <a:pt x="1238024" y="661386"/>
                </a:lnTo>
                <a:cubicBezTo>
                  <a:pt x="1229064" y="654735"/>
                  <a:pt x="1212907" y="644488"/>
                  <a:pt x="1186619" y="629204"/>
                </a:cubicBezTo>
                <a:cubicBezTo>
                  <a:pt x="1135310" y="599374"/>
                  <a:pt x="1084546" y="568062"/>
                  <a:pt x="1032833" y="538696"/>
                </a:cubicBezTo>
                <a:close/>
                <a:moveTo>
                  <a:pt x="3804863" y="510220"/>
                </a:moveTo>
                <a:lnTo>
                  <a:pt x="3800785" y="518117"/>
                </a:lnTo>
                <a:cubicBezTo>
                  <a:pt x="3791823" y="534755"/>
                  <a:pt x="3783258" y="549963"/>
                  <a:pt x="3777155" y="559920"/>
                </a:cubicBezTo>
                <a:lnTo>
                  <a:pt x="3754868" y="591131"/>
                </a:lnTo>
                <a:lnTo>
                  <a:pt x="3756552" y="587707"/>
                </a:lnTo>
                <a:lnTo>
                  <a:pt x="3760763" y="578709"/>
                </a:lnTo>
                <a:close/>
                <a:moveTo>
                  <a:pt x="1091908" y="510145"/>
                </a:moveTo>
                <a:lnTo>
                  <a:pt x="1093357" y="510628"/>
                </a:lnTo>
                <a:lnTo>
                  <a:pt x="1093535" y="510710"/>
                </a:lnTo>
                <a:lnTo>
                  <a:pt x="1095068" y="511942"/>
                </a:lnTo>
                <a:close/>
                <a:moveTo>
                  <a:pt x="3832686" y="509938"/>
                </a:moveTo>
                <a:lnTo>
                  <a:pt x="3831841" y="514096"/>
                </a:lnTo>
                <a:lnTo>
                  <a:pt x="3821191" y="533727"/>
                </a:lnTo>
                <a:lnTo>
                  <a:pt x="3823099" y="529928"/>
                </a:lnTo>
                <a:close/>
                <a:moveTo>
                  <a:pt x="4671337" y="509862"/>
                </a:moveTo>
                <a:cubicBezTo>
                  <a:pt x="4679740" y="507297"/>
                  <a:pt x="4676727" y="510888"/>
                  <a:pt x="4669882" y="526575"/>
                </a:cubicBezTo>
                <a:lnTo>
                  <a:pt x="4659875" y="553941"/>
                </a:lnTo>
                <a:lnTo>
                  <a:pt x="4643479" y="538332"/>
                </a:lnTo>
                <a:lnTo>
                  <a:pt x="4635538" y="541533"/>
                </a:lnTo>
                <a:lnTo>
                  <a:pt x="4649222" y="517586"/>
                </a:lnTo>
                <a:cubicBezTo>
                  <a:pt x="4660080" y="513967"/>
                  <a:pt x="4667136" y="511145"/>
                  <a:pt x="4671337" y="509862"/>
                </a:cubicBezTo>
                <a:close/>
                <a:moveTo>
                  <a:pt x="1210491" y="509448"/>
                </a:moveTo>
                <a:lnTo>
                  <a:pt x="1231290" y="516932"/>
                </a:lnTo>
                <a:lnTo>
                  <a:pt x="1231564" y="517646"/>
                </a:lnTo>
                <a:cubicBezTo>
                  <a:pt x="1231744" y="519223"/>
                  <a:pt x="1231049" y="519900"/>
                  <a:pt x="1228952" y="519137"/>
                </a:cubicBezTo>
                <a:close/>
                <a:moveTo>
                  <a:pt x="1090204" y="509175"/>
                </a:moveTo>
                <a:lnTo>
                  <a:pt x="1090430" y="509266"/>
                </a:lnTo>
                <a:lnTo>
                  <a:pt x="1093223" y="510565"/>
                </a:lnTo>
                <a:lnTo>
                  <a:pt x="1091255" y="509773"/>
                </a:lnTo>
                <a:close/>
                <a:moveTo>
                  <a:pt x="4759289" y="509120"/>
                </a:moveTo>
                <a:lnTo>
                  <a:pt x="4755516" y="524212"/>
                </a:lnTo>
                <a:lnTo>
                  <a:pt x="4749314" y="529070"/>
                </a:lnTo>
                <a:close/>
                <a:moveTo>
                  <a:pt x="4594609" y="509104"/>
                </a:moveTo>
                <a:lnTo>
                  <a:pt x="4595665" y="510290"/>
                </a:lnTo>
                <a:lnTo>
                  <a:pt x="4578688" y="547799"/>
                </a:lnTo>
                <a:lnTo>
                  <a:pt x="4564759" y="573724"/>
                </a:lnTo>
                <a:lnTo>
                  <a:pt x="4589955" y="517586"/>
                </a:lnTo>
                <a:lnTo>
                  <a:pt x="4593724" y="509107"/>
                </a:lnTo>
                <a:close/>
                <a:moveTo>
                  <a:pt x="3752213" y="508472"/>
                </a:moveTo>
                <a:lnTo>
                  <a:pt x="3751755" y="509120"/>
                </a:lnTo>
                <a:cubicBezTo>
                  <a:pt x="3736600" y="531011"/>
                  <a:pt x="3697022" y="600414"/>
                  <a:pt x="3709422" y="576853"/>
                </a:cubicBezTo>
                <a:lnTo>
                  <a:pt x="3739873" y="523449"/>
                </a:lnTo>
                <a:lnTo>
                  <a:pt x="3741323" y="521577"/>
                </a:lnTo>
                <a:close/>
                <a:moveTo>
                  <a:pt x="1227654" y="508198"/>
                </a:moveTo>
                <a:lnTo>
                  <a:pt x="1245886" y="519137"/>
                </a:lnTo>
                <a:lnTo>
                  <a:pt x="1261453" y="529010"/>
                </a:lnTo>
                <a:lnTo>
                  <a:pt x="1260030" y="530475"/>
                </a:lnTo>
                <a:cubicBezTo>
                  <a:pt x="1254851" y="530064"/>
                  <a:pt x="1243709" y="521425"/>
                  <a:pt x="1237419" y="519137"/>
                </a:cubicBezTo>
                <a:lnTo>
                  <a:pt x="1231290" y="516932"/>
                </a:lnTo>
                <a:lnTo>
                  <a:pt x="1228922" y="510756"/>
                </a:lnTo>
                <a:close/>
                <a:moveTo>
                  <a:pt x="1086411" y="507823"/>
                </a:moveTo>
                <a:lnTo>
                  <a:pt x="1091255" y="509773"/>
                </a:lnTo>
                <a:lnTo>
                  <a:pt x="1091908" y="510145"/>
                </a:lnTo>
                <a:lnTo>
                  <a:pt x="1087373" y="508633"/>
                </a:lnTo>
                <a:close/>
                <a:moveTo>
                  <a:pt x="1162453" y="507747"/>
                </a:moveTo>
                <a:lnTo>
                  <a:pt x="1169686" y="510671"/>
                </a:lnTo>
                <a:lnTo>
                  <a:pt x="1182893" y="516901"/>
                </a:lnTo>
                <a:lnTo>
                  <a:pt x="1186619" y="519137"/>
                </a:lnTo>
                <a:cubicBezTo>
                  <a:pt x="1197652" y="525267"/>
                  <a:pt x="1209197" y="530426"/>
                  <a:pt x="1220486" y="536071"/>
                </a:cubicBezTo>
                <a:lnTo>
                  <a:pt x="1231038" y="539614"/>
                </a:lnTo>
                <a:lnTo>
                  <a:pt x="1241124" y="544372"/>
                </a:lnTo>
                <a:lnTo>
                  <a:pt x="1258864" y="556148"/>
                </a:lnTo>
                <a:lnTo>
                  <a:pt x="1217765" y="538533"/>
                </a:lnTo>
                <a:lnTo>
                  <a:pt x="1207727" y="533619"/>
                </a:lnTo>
                <a:close/>
                <a:moveTo>
                  <a:pt x="3838240" y="507180"/>
                </a:moveTo>
                <a:lnTo>
                  <a:pt x="3838651" y="512485"/>
                </a:lnTo>
                <a:cubicBezTo>
                  <a:pt x="3837798" y="521870"/>
                  <a:pt x="3835460" y="531063"/>
                  <a:pt x="3831973" y="540106"/>
                </a:cubicBezTo>
                <a:lnTo>
                  <a:pt x="3816316" y="565927"/>
                </a:lnTo>
                <a:lnTo>
                  <a:pt x="3802555" y="585320"/>
                </a:lnTo>
                <a:lnTo>
                  <a:pt x="3797443" y="595860"/>
                </a:lnTo>
                <a:lnTo>
                  <a:pt x="3788948" y="605862"/>
                </a:lnTo>
                <a:lnTo>
                  <a:pt x="3777709" y="628347"/>
                </a:lnTo>
                <a:lnTo>
                  <a:pt x="3771402" y="639792"/>
                </a:lnTo>
                <a:lnTo>
                  <a:pt x="3783989" y="611701"/>
                </a:lnTo>
                <a:lnTo>
                  <a:pt x="3775118" y="622146"/>
                </a:lnTo>
                <a:lnTo>
                  <a:pt x="3777155" y="619186"/>
                </a:lnTo>
                <a:lnTo>
                  <a:pt x="3789228" y="600008"/>
                </a:lnTo>
                <a:lnTo>
                  <a:pt x="3790200" y="597838"/>
                </a:lnTo>
                <a:lnTo>
                  <a:pt x="3792009" y="593026"/>
                </a:lnTo>
                <a:lnTo>
                  <a:pt x="3794262" y="590566"/>
                </a:lnTo>
                <a:lnTo>
                  <a:pt x="3793792" y="592758"/>
                </a:lnTo>
                <a:lnTo>
                  <a:pt x="3815778" y="557832"/>
                </a:lnTo>
                <a:close/>
                <a:moveTo>
                  <a:pt x="1077915" y="504404"/>
                </a:moveTo>
                <a:lnTo>
                  <a:pt x="1089625" y="508846"/>
                </a:lnTo>
                <a:lnTo>
                  <a:pt x="1090204" y="509175"/>
                </a:lnTo>
                <a:lnTo>
                  <a:pt x="1086023" y="507497"/>
                </a:lnTo>
                <a:lnTo>
                  <a:pt x="1086411" y="507823"/>
                </a:lnTo>
                <a:close/>
                <a:moveTo>
                  <a:pt x="3536763" y="503785"/>
                </a:moveTo>
                <a:lnTo>
                  <a:pt x="3523155" y="526053"/>
                </a:lnTo>
                <a:cubicBezTo>
                  <a:pt x="3512266" y="543246"/>
                  <a:pt x="3495398" y="568683"/>
                  <a:pt x="3476960" y="596132"/>
                </a:cubicBezTo>
                <a:lnTo>
                  <a:pt x="3455263" y="628182"/>
                </a:lnTo>
                <a:lnTo>
                  <a:pt x="3455422" y="627653"/>
                </a:lnTo>
                <a:lnTo>
                  <a:pt x="3531024" y="511177"/>
                </a:lnTo>
                <a:close/>
                <a:moveTo>
                  <a:pt x="1152752" y="502204"/>
                </a:moveTo>
                <a:lnTo>
                  <a:pt x="1162453" y="507747"/>
                </a:lnTo>
                <a:lnTo>
                  <a:pt x="1158934" y="506325"/>
                </a:lnTo>
                <a:close/>
                <a:moveTo>
                  <a:pt x="3837640" y="499431"/>
                </a:moveTo>
                <a:lnTo>
                  <a:pt x="3837651" y="499583"/>
                </a:lnTo>
                <a:lnTo>
                  <a:pt x="3832686" y="509938"/>
                </a:lnTo>
                <a:lnTo>
                  <a:pt x="3833483" y="506013"/>
                </a:lnTo>
                <a:close/>
                <a:moveTo>
                  <a:pt x="3835179" y="497660"/>
                </a:moveTo>
                <a:lnTo>
                  <a:pt x="3833483" y="506013"/>
                </a:lnTo>
                <a:lnTo>
                  <a:pt x="3794089" y="568386"/>
                </a:lnTo>
                <a:cubicBezTo>
                  <a:pt x="3788008" y="578725"/>
                  <a:pt x="3779393" y="589149"/>
                  <a:pt x="3770226" y="599641"/>
                </a:cubicBezTo>
                <a:lnTo>
                  <a:pt x="3768798" y="601306"/>
                </a:lnTo>
                <a:lnTo>
                  <a:pt x="3794089" y="559920"/>
                </a:lnTo>
                <a:cubicBezTo>
                  <a:pt x="3801812" y="548110"/>
                  <a:pt x="3816450" y="524392"/>
                  <a:pt x="3828189" y="507019"/>
                </a:cubicBezTo>
                <a:close/>
                <a:moveTo>
                  <a:pt x="1059515" y="497061"/>
                </a:moveTo>
                <a:lnTo>
                  <a:pt x="1072344" y="502161"/>
                </a:lnTo>
                <a:lnTo>
                  <a:pt x="1077915" y="504404"/>
                </a:lnTo>
                <a:lnTo>
                  <a:pt x="1061155" y="498045"/>
                </a:lnTo>
                <a:close/>
                <a:moveTo>
                  <a:pt x="1221320" y="495421"/>
                </a:moveTo>
                <a:lnTo>
                  <a:pt x="1228952" y="502204"/>
                </a:lnTo>
                <a:cubicBezTo>
                  <a:pt x="1230404" y="503898"/>
                  <a:pt x="1230055" y="504436"/>
                  <a:pt x="1228587" y="504234"/>
                </a:cubicBezTo>
                <a:lnTo>
                  <a:pt x="1225103" y="503050"/>
                </a:lnTo>
                <a:close/>
                <a:moveTo>
                  <a:pt x="3800098" y="494965"/>
                </a:moveTo>
                <a:lnTo>
                  <a:pt x="3798117" y="498903"/>
                </a:lnTo>
                <a:lnTo>
                  <a:pt x="3760763" y="578709"/>
                </a:lnTo>
                <a:lnTo>
                  <a:pt x="3742990" y="606312"/>
                </a:lnTo>
                <a:lnTo>
                  <a:pt x="3734516" y="619633"/>
                </a:lnTo>
                <a:lnTo>
                  <a:pt x="3731791" y="623449"/>
                </a:lnTo>
                <a:lnTo>
                  <a:pt x="3744641" y="598799"/>
                </a:lnTo>
                <a:cubicBezTo>
                  <a:pt x="3757151" y="573832"/>
                  <a:pt x="3770047" y="546835"/>
                  <a:pt x="3782172" y="523898"/>
                </a:cubicBezTo>
                <a:lnTo>
                  <a:pt x="3790332" y="509602"/>
                </a:lnTo>
                <a:close/>
                <a:moveTo>
                  <a:pt x="1203554" y="493738"/>
                </a:moveTo>
                <a:lnTo>
                  <a:pt x="1221506" y="501830"/>
                </a:lnTo>
                <a:lnTo>
                  <a:pt x="1225103" y="503050"/>
                </a:lnTo>
                <a:lnTo>
                  <a:pt x="1227654" y="508198"/>
                </a:lnTo>
                <a:close/>
                <a:moveTo>
                  <a:pt x="1218256" y="492697"/>
                </a:moveTo>
                <a:lnTo>
                  <a:pt x="1220529" y="493825"/>
                </a:lnTo>
                <a:lnTo>
                  <a:pt x="1221320" y="495421"/>
                </a:lnTo>
                <a:close/>
                <a:moveTo>
                  <a:pt x="990779" y="491784"/>
                </a:moveTo>
                <a:lnTo>
                  <a:pt x="993865" y="493028"/>
                </a:lnTo>
                <a:cubicBezTo>
                  <a:pt x="1004599" y="497495"/>
                  <a:pt x="1015169" y="502022"/>
                  <a:pt x="1024931" y="506432"/>
                </a:cubicBezTo>
                <a:lnTo>
                  <a:pt x="1025445" y="506680"/>
                </a:lnTo>
                <a:lnTo>
                  <a:pt x="1025451" y="506685"/>
                </a:lnTo>
                <a:cubicBezTo>
                  <a:pt x="1034412" y="512554"/>
                  <a:pt x="1049785" y="521658"/>
                  <a:pt x="1076552" y="536071"/>
                </a:cubicBezTo>
                <a:lnTo>
                  <a:pt x="1076554" y="536072"/>
                </a:lnTo>
                <a:lnTo>
                  <a:pt x="1101952" y="553004"/>
                </a:lnTo>
                <a:cubicBezTo>
                  <a:pt x="1118305" y="562543"/>
                  <a:pt x="1136399" y="568865"/>
                  <a:pt x="1152752" y="578404"/>
                </a:cubicBezTo>
                <a:cubicBezTo>
                  <a:pt x="1210540" y="612114"/>
                  <a:pt x="1212773" y="615625"/>
                  <a:pt x="1204714" y="612708"/>
                </a:cubicBezTo>
                <a:lnTo>
                  <a:pt x="1196561" y="609235"/>
                </a:lnTo>
                <a:lnTo>
                  <a:pt x="1194928" y="608442"/>
                </a:lnTo>
                <a:cubicBezTo>
                  <a:pt x="1183846" y="603111"/>
                  <a:pt x="1188307" y="605487"/>
                  <a:pt x="1194901" y="608528"/>
                </a:cubicBezTo>
                <a:lnTo>
                  <a:pt x="1196561" y="609235"/>
                </a:lnTo>
                <a:lnTo>
                  <a:pt x="1206364" y="613995"/>
                </a:lnTo>
                <a:cubicBezTo>
                  <a:pt x="1216210" y="618809"/>
                  <a:pt x="1230781" y="625989"/>
                  <a:pt x="1251752" y="636417"/>
                </a:cubicBezTo>
                <a:lnTo>
                  <a:pt x="1253915" y="637496"/>
                </a:lnTo>
                <a:lnTo>
                  <a:pt x="1212019" y="620737"/>
                </a:lnTo>
                <a:cubicBezTo>
                  <a:pt x="1166181" y="602402"/>
                  <a:pt x="1127352" y="569937"/>
                  <a:pt x="1085019" y="544537"/>
                </a:cubicBezTo>
                <a:cubicBezTo>
                  <a:pt x="1063374" y="531550"/>
                  <a:pt x="1039446" y="522758"/>
                  <a:pt x="1017286" y="510671"/>
                </a:cubicBezTo>
                <a:cubicBezTo>
                  <a:pt x="1008353" y="505798"/>
                  <a:pt x="1000353" y="499382"/>
                  <a:pt x="991886" y="493737"/>
                </a:cubicBezTo>
                <a:close/>
                <a:moveTo>
                  <a:pt x="3236032" y="490297"/>
                </a:moveTo>
                <a:lnTo>
                  <a:pt x="3234421" y="492556"/>
                </a:lnTo>
                <a:lnTo>
                  <a:pt x="3233519" y="496486"/>
                </a:lnTo>
                <a:lnTo>
                  <a:pt x="3223709" y="520310"/>
                </a:lnTo>
                <a:lnTo>
                  <a:pt x="3230322" y="510406"/>
                </a:lnTo>
                <a:lnTo>
                  <a:pt x="3233519" y="496486"/>
                </a:lnTo>
                <a:lnTo>
                  <a:pt x="3235289" y="492186"/>
                </a:lnTo>
                <a:close/>
                <a:moveTo>
                  <a:pt x="1044125" y="489863"/>
                </a:moveTo>
                <a:lnTo>
                  <a:pt x="1049942" y="491317"/>
                </a:lnTo>
                <a:lnTo>
                  <a:pt x="1059515" y="497061"/>
                </a:lnTo>
                <a:lnTo>
                  <a:pt x="1051152" y="493737"/>
                </a:lnTo>
                <a:close/>
                <a:moveTo>
                  <a:pt x="1032094" y="489499"/>
                </a:moveTo>
                <a:lnTo>
                  <a:pt x="1058499" y="497037"/>
                </a:lnTo>
                <a:lnTo>
                  <a:pt x="1061155" y="498045"/>
                </a:lnTo>
                <a:lnTo>
                  <a:pt x="1068086" y="502204"/>
                </a:lnTo>
                <a:lnTo>
                  <a:pt x="1087373" y="508633"/>
                </a:lnTo>
                <a:lnTo>
                  <a:pt x="1088283" y="509399"/>
                </a:lnTo>
                <a:lnTo>
                  <a:pt x="1101380" y="517014"/>
                </a:lnTo>
                <a:lnTo>
                  <a:pt x="1114622" y="527655"/>
                </a:lnTo>
                <a:cubicBezTo>
                  <a:pt x="1121322" y="533814"/>
                  <a:pt x="1128031" y="539956"/>
                  <a:pt x="1135819" y="544537"/>
                </a:cubicBezTo>
                <a:lnTo>
                  <a:pt x="1170659" y="561957"/>
                </a:lnTo>
                <a:lnTo>
                  <a:pt x="1186116" y="572449"/>
                </a:lnTo>
                <a:cubicBezTo>
                  <a:pt x="1193652" y="577130"/>
                  <a:pt x="1202140" y="581932"/>
                  <a:pt x="1212019" y="586871"/>
                </a:cubicBezTo>
                <a:cubicBezTo>
                  <a:pt x="1226268" y="593996"/>
                  <a:pt x="1237622" y="599519"/>
                  <a:pt x="1246695" y="603806"/>
                </a:cubicBezTo>
                <a:lnTo>
                  <a:pt x="1253323" y="606811"/>
                </a:lnTo>
                <a:lnTo>
                  <a:pt x="1257854" y="610518"/>
                </a:lnTo>
                <a:lnTo>
                  <a:pt x="1152752" y="561471"/>
                </a:lnTo>
                <a:cubicBezTo>
                  <a:pt x="1135659" y="553332"/>
                  <a:pt x="1118186" y="545811"/>
                  <a:pt x="1101952" y="536071"/>
                </a:cubicBezTo>
                <a:close/>
                <a:moveTo>
                  <a:pt x="3836861" y="489381"/>
                </a:moveTo>
                <a:lnTo>
                  <a:pt x="3837284" y="494842"/>
                </a:lnTo>
                <a:lnTo>
                  <a:pt x="3835179" y="497660"/>
                </a:lnTo>
                <a:close/>
                <a:moveTo>
                  <a:pt x="1487563" y="488628"/>
                </a:moveTo>
                <a:lnTo>
                  <a:pt x="1496220" y="490801"/>
                </a:lnTo>
                <a:cubicBezTo>
                  <a:pt x="1501336" y="492041"/>
                  <a:pt x="1505638" y="493059"/>
                  <a:pt x="1508352" y="493737"/>
                </a:cubicBezTo>
                <a:cubicBezTo>
                  <a:pt x="1522463" y="502204"/>
                  <a:pt x="1539050" y="507501"/>
                  <a:pt x="1550686" y="519137"/>
                </a:cubicBezTo>
                <a:cubicBezTo>
                  <a:pt x="1553841" y="522293"/>
                  <a:pt x="1549542" y="521055"/>
                  <a:pt x="1543429" y="518589"/>
                </a:cubicBezTo>
                <a:lnTo>
                  <a:pt x="1525289" y="510672"/>
                </a:lnTo>
                <a:lnTo>
                  <a:pt x="1518773" y="507414"/>
                </a:lnTo>
                <a:lnTo>
                  <a:pt x="1508352" y="502204"/>
                </a:lnTo>
                <a:lnTo>
                  <a:pt x="1508350" y="502203"/>
                </a:lnTo>
                <a:close/>
                <a:moveTo>
                  <a:pt x="1213414" y="488392"/>
                </a:moveTo>
                <a:lnTo>
                  <a:pt x="1215728" y="490141"/>
                </a:lnTo>
                <a:lnTo>
                  <a:pt x="1215098" y="489889"/>
                </a:lnTo>
                <a:close/>
                <a:moveTo>
                  <a:pt x="3843480" y="487431"/>
                </a:moveTo>
                <a:lnTo>
                  <a:pt x="3837991" y="498875"/>
                </a:lnTo>
                <a:lnTo>
                  <a:pt x="3837640" y="499431"/>
                </a:lnTo>
                <a:lnTo>
                  <a:pt x="3837284" y="494842"/>
                </a:lnTo>
                <a:lnTo>
                  <a:pt x="3842395" y="488000"/>
                </a:lnTo>
                <a:close/>
                <a:moveTo>
                  <a:pt x="3845489" y="487004"/>
                </a:moveTo>
                <a:lnTo>
                  <a:pt x="3844889" y="492186"/>
                </a:lnTo>
                <a:lnTo>
                  <a:pt x="3838240" y="507180"/>
                </a:lnTo>
                <a:lnTo>
                  <a:pt x="3837651" y="499583"/>
                </a:lnTo>
                <a:lnTo>
                  <a:pt x="3837991" y="498875"/>
                </a:lnTo>
                <a:close/>
                <a:moveTo>
                  <a:pt x="881662" y="485951"/>
                </a:moveTo>
                <a:lnTo>
                  <a:pt x="882557" y="485969"/>
                </a:lnTo>
                <a:lnTo>
                  <a:pt x="910457" y="498279"/>
                </a:lnTo>
                <a:cubicBezTo>
                  <a:pt x="942904" y="513745"/>
                  <a:pt x="978505" y="533341"/>
                  <a:pt x="1059619" y="578404"/>
                </a:cubicBezTo>
                <a:lnTo>
                  <a:pt x="1132023" y="621845"/>
                </a:lnTo>
                <a:lnTo>
                  <a:pt x="1117054" y="615258"/>
                </a:lnTo>
                <a:lnTo>
                  <a:pt x="1112713" y="612912"/>
                </a:lnTo>
                <a:cubicBezTo>
                  <a:pt x="1106763" y="609903"/>
                  <a:pt x="1100412" y="606880"/>
                  <a:pt x="1092528" y="603218"/>
                </a:cubicBezTo>
                <a:lnTo>
                  <a:pt x="1091109" y="602565"/>
                </a:lnTo>
                <a:lnTo>
                  <a:pt x="1076552" y="595336"/>
                </a:lnTo>
                <a:cubicBezTo>
                  <a:pt x="1026991" y="569479"/>
                  <a:pt x="957035" y="522555"/>
                  <a:pt x="896195" y="492020"/>
                </a:cubicBezTo>
                <a:close/>
                <a:moveTo>
                  <a:pt x="1204186" y="485525"/>
                </a:moveTo>
                <a:lnTo>
                  <a:pt x="1215098" y="489889"/>
                </a:lnTo>
                <a:lnTo>
                  <a:pt x="1218256" y="492697"/>
                </a:lnTo>
                <a:lnTo>
                  <a:pt x="1215084" y="491123"/>
                </a:lnTo>
                <a:close/>
                <a:moveTo>
                  <a:pt x="1432169" y="485279"/>
                </a:moveTo>
                <a:lnTo>
                  <a:pt x="1464288" y="500608"/>
                </a:lnTo>
                <a:lnTo>
                  <a:pt x="1485040" y="509240"/>
                </a:lnTo>
                <a:lnTo>
                  <a:pt x="1499886" y="519137"/>
                </a:lnTo>
                <a:cubicBezTo>
                  <a:pt x="1507868" y="523128"/>
                  <a:pt x="1531597" y="533915"/>
                  <a:pt x="1525286" y="527604"/>
                </a:cubicBezTo>
                <a:lnTo>
                  <a:pt x="1506829" y="516156"/>
                </a:lnTo>
                <a:lnTo>
                  <a:pt x="1512905" y="518047"/>
                </a:lnTo>
                <a:cubicBezTo>
                  <a:pt x="1527034" y="521872"/>
                  <a:pt x="1539646" y="526061"/>
                  <a:pt x="1584552" y="553004"/>
                </a:cubicBezTo>
                <a:cubicBezTo>
                  <a:pt x="1586465" y="554152"/>
                  <a:pt x="1586356" y="554393"/>
                  <a:pt x="1584987" y="554059"/>
                </a:cubicBezTo>
                <a:cubicBezTo>
                  <a:pt x="1580878" y="553058"/>
                  <a:pt x="1565419" y="546888"/>
                  <a:pt x="1559152" y="544537"/>
                </a:cubicBezTo>
                <a:cubicBezTo>
                  <a:pt x="1515915" y="528323"/>
                  <a:pt x="1521432" y="529911"/>
                  <a:pt x="1482952" y="510671"/>
                </a:cubicBezTo>
                <a:close/>
                <a:moveTo>
                  <a:pt x="1432156" y="485273"/>
                </a:moveTo>
                <a:lnTo>
                  <a:pt x="1432158" y="485273"/>
                </a:lnTo>
                <a:lnTo>
                  <a:pt x="1432169" y="485279"/>
                </a:lnTo>
                <a:close/>
                <a:moveTo>
                  <a:pt x="1432154" y="485272"/>
                </a:moveTo>
                <a:lnTo>
                  <a:pt x="1432155" y="485272"/>
                </a:lnTo>
                <a:lnTo>
                  <a:pt x="1432156" y="485273"/>
                </a:lnTo>
                <a:close/>
                <a:moveTo>
                  <a:pt x="1432153" y="485271"/>
                </a:moveTo>
                <a:lnTo>
                  <a:pt x="1432153" y="485271"/>
                </a:lnTo>
                <a:lnTo>
                  <a:pt x="1432154" y="485272"/>
                </a:lnTo>
                <a:close/>
                <a:moveTo>
                  <a:pt x="981848" y="483265"/>
                </a:moveTo>
                <a:lnTo>
                  <a:pt x="983419" y="485270"/>
                </a:lnTo>
                <a:lnTo>
                  <a:pt x="987932" y="486762"/>
                </a:lnTo>
                <a:lnTo>
                  <a:pt x="990779" y="491784"/>
                </a:lnTo>
                <a:lnTo>
                  <a:pt x="984402" y="489213"/>
                </a:lnTo>
                <a:lnTo>
                  <a:pt x="983809" y="488184"/>
                </a:lnTo>
                <a:close/>
                <a:moveTo>
                  <a:pt x="3259665" y="480923"/>
                </a:moveTo>
                <a:lnTo>
                  <a:pt x="3244241" y="505063"/>
                </a:lnTo>
                <a:lnTo>
                  <a:pt x="3243686" y="505928"/>
                </a:lnTo>
                <a:lnTo>
                  <a:pt x="3218355" y="576853"/>
                </a:lnTo>
                <a:lnTo>
                  <a:pt x="3213986" y="586263"/>
                </a:lnTo>
                <a:lnTo>
                  <a:pt x="3209889" y="593786"/>
                </a:lnTo>
                <a:cubicBezTo>
                  <a:pt x="3208676" y="596699"/>
                  <a:pt x="3210238" y="593943"/>
                  <a:pt x="3212381" y="589720"/>
                </a:cubicBezTo>
                <a:lnTo>
                  <a:pt x="3213986" y="586263"/>
                </a:lnTo>
                <a:lnTo>
                  <a:pt x="3241489" y="535760"/>
                </a:lnTo>
                <a:cubicBezTo>
                  <a:pt x="3246806" y="526110"/>
                  <a:pt x="3251606" y="516356"/>
                  <a:pt x="3255077" y="506329"/>
                </a:cubicBezTo>
                <a:close/>
                <a:moveTo>
                  <a:pt x="916856" y="479562"/>
                </a:moveTo>
                <a:lnTo>
                  <a:pt x="954364" y="496538"/>
                </a:lnTo>
                <a:lnTo>
                  <a:pt x="980290" y="510467"/>
                </a:lnTo>
                <a:lnTo>
                  <a:pt x="924152" y="485270"/>
                </a:lnTo>
                <a:lnTo>
                  <a:pt x="915673" y="481502"/>
                </a:lnTo>
                <a:lnTo>
                  <a:pt x="915670" y="480617"/>
                </a:lnTo>
                <a:close/>
                <a:moveTo>
                  <a:pt x="3865913" y="479526"/>
                </a:moveTo>
                <a:lnTo>
                  <a:pt x="3863207" y="492637"/>
                </a:lnTo>
                <a:cubicBezTo>
                  <a:pt x="3858803" y="503589"/>
                  <a:pt x="3852670" y="514119"/>
                  <a:pt x="3845760" y="524433"/>
                </a:cubicBezTo>
                <a:lnTo>
                  <a:pt x="3840349" y="532058"/>
                </a:lnTo>
                <a:lnTo>
                  <a:pt x="3841180" y="530334"/>
                </a:lnTo>
                <a:close/>
                <a:moveTo>
                  <a:pt x="3811086" y="478514"/>
                </a:moveTo>
                <a:lnTo>
                  <a:pt x="3810612" y="479209"/>
                </a:lnTo>
                <a:lnTo>
                  <a:pt x="3800098" y="494965"/>
                </a:lnTo>
                <a:lnTo>
                  <a:pt x="3803349" y="488506"/>
                </a:lnTo>
                <a:close/>
                <a:moveTo>
                  <a:pt x="1025784" y="476823"/>
                </a:moveTo>
                <a:lnTo>
                  <a:pt x="1028642" y="478245"/>
                </a:lnTo>
                <a:cubicBezTo>
                  <a:pt x="1035709" y="481822"/>
                  <a:pt x="1041001" y="484522"/>
                  <a:pt x="1042686" y="485270"/>
                </a:cubicBezTo>
                <a:cubicBezTo>
                  <a:pt x="1056574" y="491444"/>
                  <a:pt x="1071426" y="495407"/>
                  <a:pt x="1085019" y="502204"/>
                </a:cubicBezTo>
                <a:lnTo>
                  <a:pt x="1106184" y="514903"/>
                </a:lnTo>
                <a:lnTo>
                  <a:pt x="1093933" y="510819"/>
                </a:lnTo>
                <a:lnTo>
                  <a:pt x="1086096" y="506940"/>
                </a:lnTo>
                <a:cubicBezTo>
                  <a:pt x="1080316" y="504069"/>
                  <a:pt x="1071810" y="499833"/>
                  <a:pt x="1059619" y="493737"/>
                </a:cubicBezTo>
                <a:lnTo>
                  <a:pt x="1049942" y="491317"/>
                </a:lnTo>
                <a:close/>
                <a:moveTo>
                  <a:pt x="1449086" y="476804"/>
                </a:moveTo>
                <a:cubicBezTo>
                  <a:pt x="1462680" y="483601"/>
                  <a:pt x="1477531" y="487564"/>
                  <a:pt x="1491419" y="493737"/>
                </a:cubicBezTo>
                <a:lnTo>
                  <a:pt x="1508350" y="502203"/>
                </a:lnTo>
                <a:lnTo>
                  <a:pt x="1518773" y="507414"/>
                </a:lnTo>
                <a:lnTo>
                  <a:pt x="1525286" y="510671"/>
                </a:lnTo>
                <a:lnTo>
                  <a:pt x="1525289" y="510672"/>
                </a:lnTo>
                <a:lnTo>
                  <a:pt x="1542219" y="519137"/>
                </a:lnTo>
                <a:cubicBezTo>
                  <a:pt x="1525743" y="512272"/>
                  <a:pt x="1507668" y="509590"/>
                  <a:pt x="1491419" y="502204"/>
                </a:cubicBezTo>
                <a:cubicBezTo>
                  <a:pt x="1476438" y="495394"/>
                  <a:pt x="1463805" y="484163"/>
                  <a:pt x="1449086" y="476804"/>
                </a:cubicBezTo>
                <a:close/>
                <a:moveTo>
                  <a:pt x="983419" y="476804"/>
                </a:moveTo>
                <a:cubicBezTo>
                  <a:pt x="995577" y="485923"/>
                  <a:pt x="1012467" y="486356"/>
                  <a:pt x="1025752" y="493737"/>
                </a:cubicBezTo>
                <a:cubicBezTo>
                  <a:pt x="1038087" y="500590"/>
                  <a:pt x="1047519" y="511877"/>
                  <a:pt x="1059619" y="519137"/>
                </a:cubicBezTo>
                <a:cubicBezTo>
                  <a:pt x="1104045" y="545793"/>
                  <a:pt x="1149192" y="571297"/>
                  <a:pt x="1195086" y="595336"/>
                </a:cubicBezTo>
                <a:cubicBezTo>
                  <a:pt x="1280862" y="640268"/>
                  <a:pt x="1197089" y="582024"/>
                  <a:pt x="1271286" y="637671"/>
                </a:cubicBezTo>
                <a:lnTo>
                  <a:pt x="1299733" y="644782"/>
                </a:lnTo>
                <a:lnTo>
                  <a:pt x="1314922" y="657209"/>
                </a:lnTo>
                <a:lnTo>
                  <a:pt x="1317495" y="662355"/>
                </a:lnTo>
                <a:lnTo>
                  <a:pt x="1302810" y="660066"/>
                </a:lnTo>
                <a:lnTo>
                  <a:pt x="1302077" y="659630"/>
                </a:lnTo>
                <a:lnTo>
                  <a:pt x="1296686" y="654604"/>
                </a:lnTo>
                <a:lnTo>
                  <a:pt x="1287395" y="650888"/>
                </a:lnTo>
                <a:lnTo>
                  <a:pt x="1281336" y="647280"/>
                </a:lnTo>
                <a:cubicBezTo>
                  <a:pt x="1267071" y="637072"/>
                  <a:pt x="1253688" y="625072"/>
                  <a:pt x="1245886" y="620737"/>
                </a:cubicBezTo>
                <a:cubicBezTo>
                  <a:pt x="1232600" y="613356"/>
                  <a:pt x="1217663" y="609448"/>
                  <a:pt x="1203552" y="603804"/>
                </a:cubicBezTo>
                <a:cubicBezTo>
                  <a:pt x="1172994" y="591581"/>
                  <a:pt x="1147926" y="568492"/>
                  <a:pt x="1118886" y="553004"/>
                </a:cubicBezTo>
                <a:lnTo>
                  <a:pt x="1076554" y="536072"/>
                </a:lnTo>
                <a:lnTo>
                  <a:pt x="1051152" y="519137"/>
                </a:lnTo>
                <a:lnTo>
                  <a:pt x="1025445" y="506680"/>
                </a:lnTo>
                <a:lnTo>
                  <a:pt x="1016197" y="500050"/>
                </a:lnTo>
                <a:cubicBezTo>
                  <a:pt x="1008610" y="493748"/>
                  <a:pt x="1016707" y="496244"/>
                  <a:pt x="1000631" y="490956"/>
                </a:cubicBezTo>
                <a:lnTo>
                  <a:pt x="987932" y="486762"/>
                </a:lnTo>
                <a:lnTo>
                  <a:pt x="983347" y="478673"/>
                </a:lnTo>
                <a:lnTo>
                  <a:pt x="982984" y="477763"/>
                </a:lnTo>
                <a:close/>
                <a:moveTo>
                  <a:pt x="1025718" y="476791"/>
                </a:moveTo>
                <a:lnTo>
                  <a:pt x="1025752" y="476804"/>
                </a:lnTo>
                <a:lnTo>
                  <a:pt x="1025784" y="476823"/>
                </a:lnTo>
                <a:close/>
                <a:moveTo>
                  <a:pt x="1287541" y="476464"/>
                </a:moveTo>
                <a:lnTo>
                  <a:pt x="1288219" y="476804"/>
                </a:lnTo>
                <a:lnTo>
                  <a:pt x="1292141" y="482218"/>
                </a:lnTo>
                <a:lnTo>
                  <a:pt x="1289731" y="480600"/>
                </a:lnTo>
                <a:close/>
                <a:moveTo>
                  <a:pt x="4756466" y="475254"/>
                </a:moveTo>
                <a:lnTo>
                  <a:pt x="4755055" y="479486"/>
                </a:lnTo>
                <a:lnTo>
                  <a:pt x="4750824" y="483718"/>
                </a:lnTo>
                <a:close/>
                <a:moveTo>
                  <a:pt x="4589275" y="475096"/>
                </a:moveTo>
                <a:lnTo>
                  <a:pt x="4589258" y="475991"/>
                </a:lnTo>
                <a:lnTo>
                  <a:pt x="4576947" y="503891"/>
                </a:lnTo>
                <a:cubicBezTo>
                  <a:pt x="4561481" y="536338"/>
                  <a:pt x="4541885" y="571939"/>
                  <a:pt x="4496822" y="653053"/>
                </a:cubicBezTo>
                <a:lnTo>
                  <a:pt x="4453380" y="725457"/>
                </a:lnTo>
                <a:lnTo>
                  <a:pt x="4459967" y="710489"/>
                </a:lnTo>
                <a:lnTo>
                  <a:pt x="4462314" y="706148"/>
                </a:lnTo>
                <a:cubicBezTo>
                  <a:pt x="4465324" y="700197"/>
                  <a:pt x="4468346" y="693847"/>
                  <a:pt x="4472008" y="685962"/>
                </a:cubicBezTo>
                <a:lnTo>
                  <a:pt x="4472662" y="684543"/>
                </a:lnTo>
                <a:lnTo>
                  <a:pt x="4479889" y="669986"/>
                </a:lnTo>
                <a:cubicBezTo>
                  <a:pt x="4505747" y="620425"/>
                  <a:pt x="4552671" y="550469"/>
                  <a:pt x="4583206" y="489629"/>
                </a:cubicBezTo>
                <a:close/>
                <a:moveTo>
                  <a:pt x="851814" y="473486"/>
                </a:moveTo>
                <a:lnTo>
                  <a:pt x="881662" y="485951"/>
                </a:lnTo>
                <a:lnTo>
                  <a:pt x="879119" y="485901"/>
                </a:lnTo>
                <a:cubicBezTo>
                  <a:pt x="877350" y="486229"/>
                  <a:pt x="874748" y="485798"/>
                  <a:pt x="865760" y="481189"/>
                </a:cubicBezTo>
                <a:close/>
                <a:moveTo>
                  <a:pt x="4775132" y="471180"/>
                </a:moveTo>
                <a:lnTo>
                  <a:pt x="4770940" y="488075"/>
                </a:lnTo>
                <a:cubicBezTo>
                  <a:pt x="4766847" y="495014"/>
                  <a:pt x="4761692" y="501911"/>
                  <a:pt x="4759289" y="509120"/>
                </a:cubicBezTo>
                <a:cubicBezTo>
                  <a:pt x="4762111" y="500654"/>
                  <a:pt x="4769500" y="484798"/>
                  <a:pt x="4774605" y="472637"/>
                </a:cubicBezTo>
                <a:close/>
                <a:moveTo>
                  <a:pt x="4759895" y="470110"/>
                </a:moveTo>
                <a:lnTo>
                  <a:pt x="4756466" y="475254"/>
                </a:lnTo>
                <a:lnTo>
                  <a:pt x="4757781" y="471308"/>
                </a:lnTo>
                <a:close/>
                <a:moveTo>
                  <a:pt x="3827106" y="468839"/>
                </a:moveTo>
                <a:lnTo>
                  <a:pt x="3821346" y="481115"/>
                </a:lnTo>
                <a:cubicBezTo>
                  <a:pt x="3817492" y="488916"/>
                  <a:pt x="3813765" y="496033"/>
                  <a:pt x="3811022" y="500653"/>
                </a:cubicBezTo>
                <a:lnTo>
                  <a:pt x="3804863" y="510220"/>
                </a:lnTo>
                <a:lnTo>
                  <a:pt x="3826016" y="469249"/>
                </a:lnTo>
                <a:close/>
                <a:moveTo>
                  <a:pt x="4736367" y="468770"/>
                </a:moveTo>
                <a:lnTo>
                  <a:pt x="4732264" y="480889"/>
                </a:lnTo>
                <a:cubicBezTo>
                  <a:pt x="4727407" y="493212"/>
                  <a:pt x="4720270" y="509300"/>
                  <a:pt x="4716955" y="517586"/>
                </a:cubicBezTo>
                <a:lnTo>
                  <a:pt x="4709314" y="536393"/>
                </a:lnTo>
                <a:lnTo>
                  <a:pt x="4704978" y="543687"/>
                </a:lnTo>
                <a:lnTo>
                  <a:pt x="4699326" y="554088"/>
                </a:lnTo>
                <a:lnTo>
                  <a:pt x="4701716" y="545808"/>
                </a:lnTo>
                <a:lnTo>
                  <a:pt x="4708489" y="534520"/>
                </a:lnTo>
                <a:cubicBezTo>
                  <a:pt x="4715436" y="520626"/>
                  <a:pt x="4723436" y="494811"/>
                  <a:pt x="4732684" y="475197"/>
                </a:cubicBezTo>
                <a:close/>
                <a:moveTo>
                  <a:pt x="1085020" y="468337"/>
                </a:moveTo>
                <a:lnTo>
                  <a:pt x="1132428" y="488655"/>
                </a:lnTo>
                <a:lnTo>
                  <a:pt x="1152752" y="502204"/>
                </a:lnTo>
                <a:close/>
                <a:moveTo>
                  <a:pt x="983419" y="468337"/>
                </a:moveTo>
                <a:lnTo>
                  <a:pt x="984020" y="468486"/>
                </a:lnTo>
                <a:lnTo>
                  <a:pt x="985309" y="469156"/>
                </a:lnTo>
                <a:cubicBezTo>
                  <a:pt x="1002336" y="476453"/>
                  <a:pt x="1020143" y="482066"/>
                  <a:pt x="1025752" y="485270"/>
                </a:cubicBezTo>
                <a:lnTo>
                  <a:pt x="1032094" y="489499"/>
                </a:lnTo>
                <a:lnTo>
                  <a:pt x="1017286" y="485270"/>
                </a:lnTo>
                <a:cubicBezTo>
                  <a:pt x="1005997" y="482449"/>
                  <a:pt x="993101" y="470349"/>
                  <a:pt x="983419" y="476804"/>
                </a:cubicBezTo>
                <a:lnTo>
                  <a:pt x="982203" y="475808"/>
                </a:lnTo>
                <a:lnTo>
                  <a:pt x="980692" y="472027"/>
                </a:lnTo>
                <a:cubicBezTo>
                  <a:pt x="980525" y="470207"/>
                  <a:pt x="981254" y="468878"/>
                  <a:pt x="983419" y="468337"/>
                </a:cubicBezTo>
                <a:close/>
                <a:moveTo>
                  <a:pt x="932619" y="468337"/>
                </a:moveTo>
                <a:lnTo>
                  <a:pt x="984402" y="489213"/>
                </a:lnTo>
                <a:lnTo>
                  <a:pt x="991886" y="502204"/>
                </a:lnTo>
                <a:lnTo>
                  <a:pt x="1038045" y="534366"/>
                </a:lnTo>
                <a:lnTo>
                  <a:pt x="1008819" y="519137"/>
                </a:lnTo>
                <a:cubicBezTo>
                  <a:pt x="943106" y="483754"/>
                  <a:pt x="952782" y="485921"/>
                  <a:pt x="934226" y="476026"/>
                </a:cubicBezTo>
                <a:lnTo>
                  <a:pt x="926733" y="472228"/>
                </a:lnTo>
                <a:close/>
                <a:moveTo>
                  <a:pt x="1084991" y="468323"/>
                </a:moveTo>
                <a:lnTo>
                  <a:pt x="1085020" y="468337"/>
                </a:lnTo>
                <a:lnTo>
                  <a:pt x="1085019" y="468337"/>
                </a:lnTo>
                <a:close/>
                <a:moveTo>
                  <a:pt x="4769929" y="465099"/>
                </a:moveTo>
                <a:lnTo>
                  <a:pt x="4766931" y="473413"/>
                </a:lnTo>
                <a:cubicBezTo>
                  <a:pt x="4761675" y="485355"/>
                  <a:pt x="4753872" y="500733"/>
                  <a:pt x="4750822" y="509120"/>
                </a:cubicBezTo>
                <a:cubicBezTo>
                  <a:pt x="4745907" y="522636"/>
                  <a:pt x="4742568" y="531502"/>
                  <a:pt x="4740034" y="537805"/>
                </a:cubicBezTo>
                <a:lnTo>
                  <a:pt x="4734083" y="551079"/>
                </a:lnTo>
                <a:lnTo>
                  <a:pt x="4734056" y="551133"/>
                </a:lnTo>
                <a:lnTo>
                  <a:pt x="4728302" y="561542"/>
                </a:lnTo>
                <a:cubicBezTo>
                  <a:pt x="4725897" y="565933"/>
                  <a:pt x="4722752" y="571933"/>
                  <a:pt x="4718096" y="581627"/>
                </a:cubicBezTo>
                <a:lnTo>
                  <a:pt x="4708748" y="601697"/>
                </a:lnTo>
                <a:lnTo>
                  <a:pt x="4706924" y="605283"/>
                </a:lnTo>
                <a:cubicBezTo>
                  <a:pt x="4702246" y="614163"/>
                  <a:pt x="4705625" y="605626"/>
                  <a:pt x="4632289" y="746186"/>
                </a:cubicBezTo>
                <a:lnTo>
                  <a:pt x="4621404" y="767956"/>
                </a:lnTo>
                <a:lnTo>
                  <a:pt x="4586834" y="806848"/>
                </a:lnTo>
                <a:lnTo>
                  <a:pt x="4595276" y="795677"/>
                </a:lnTo>
                <a:cubicBezTo>
                  <a:pt x="4616371" y="768002"/>
                  <a:pt x="4598541" y="792528"/>
                  <a:pt x="4620307" y="751295"/>
                </a:cubicBezTo>
                <a:lnTo>
                  <a:pt x="4632289" y="729253"/>
                </a:lnTo>
                <a:lnTo>
                  <a:pt x="4615355" y="754653"/>
                </a:lnTo>
                <a:cubicBezTo>
                  <a:pt x="4602952" y="774145"/>
                  <a:pt x="4597083" y="783766"/>
                  <a:pt x="4591957" y="793229"/>
                </a:cubicBezTo>
                <a:lnTo>
                  <a:pt x="4589702" y="797620"/>
                </a:lnTo>
                <a:lnTo>
                  <a:pt x="4589955" y="796986"/>
                </a:lnTo>
                <a:lnTo>
                  <a:pt x="4658776" y="659344"/>
                </a:lnTo>
                <a:lnTo>
                  <a:pt x="4683089" y="619186"/>
                </a:lnTo>
                <a:cubicBezTo>
                  <a:pt x="4699221" y="590645"/>
                  <a:pt x="4703800" y="580872"/>
                  <a:pt x="4707348" y="571480"/>
                </a:cubicBezTo>
                <a:lnTo>
                  <a:pt x="4711068" y="561265"/>
                </a:lnTo>
                <a:lnTo>
                  <a:pt x="4716955" y="551453"/>
                </a:lnTo>
                <a:cubicBezTo>
                  <a:pt x="4723752" y="537859"/>
                  <a:pt x="4727716" y="523008"/>
                  <a:pt x="4733889" y="509120"/>
                </a:cubicBezTo>
                <a:lnTo>
                  <a:pt x="4742357" y="492185"/>
                </a:lnTo>
                <a:lnTo>
                  <a:pt x="4750822" y="483720"/>
                </a:lnTo>
                <a:cubicBezTo>
                  <a:pt x="4745354" y="494656"/>
                  <a:pt x="4741738" y="502982"/>
                  <a:pt x="4739081" y="510059"/>
                </a:cubicBezTo>
                <a:lnTo>
                  <a:pt x="4737938" y="513660"/>
                </a:lnTo>
                <a:lnTo>
                  <a:pt x="4725422" y="534520"/>
                </a:lnTo>
                <a:cubicBezTo>
                  <a:pt x="4712030" y="562421"/>
                  <a:pt x="4699900" y="590914"/>
                  <a:pt x="4687659" y="619352"/>
                </a:cubicBezTo>
                <a:lnTo>
                  <a:pt x="4656405" y="688062"/>
                </a:lnTo>
                <a:lnTo>
                  <a:pt x="4651005" y="697172"/>
                </a:lnTo>
                <a:lnTo>
                  <a:pt x="4632293" y="729247"/>
                </a:lnTo>
                <a:lnTo>
                  <a:pt x="4649222" y="703853"/>
                </a:lnTo>
                <a:lnTo>
                  <a:pt x="4656405" y="688062"/>
                </a:lnTo>
                <a:lnTo>
                  <a:pt x="4674735" y="657138"/>
                </a:lnTo>
                <a:cubicBezTo>
                  <a:pt x="4691099" y="629111"/>
                  <a:pt x="4707426" y="599722"/>
                  <a:pt x="4716955" y="576853"/>
                </a:cubicBezTo>
                <a:cubicBezTo>
                  <a:pt x="4726833" y="553148"/>
                  <a:pt x="4729831" y="540800"/>
                  <a:pt x="4733095" y="528911"/>
                </a:cubicBezTo>
                <a:lnTo>
                  <a:pt x="4737938" y="513660"/>
                </a:lnTo>
                <a:lnTo>
                  <a:pt x="4750822" y="492186"/>
                </a:lnTo>
                <a:lnTo>
                  <a:pt x="4755055" y="479486"/>
                </a:lnTo>
                <a:lnTo>
                  <a:pt x="4769120" y="465422"/>
                </a:lnTo>
                <a:close/>
                <a:moveTo>
                  <a:pt x="3785055" y="464428"/>
                </a:moveTo>
                <a:cubicBezTo>
                  <a:pt x="3787062" y="462385"/>
                  <a:pt x="3787564" y="462707"/>
                  <a:pt x="3785622" y="466786"/>
                </a:cubicBezTo>
                <a:lnTo>
                  <a:pt x="3782910" y="471977"/>
                </a:lnTo>
                <a:lnTo>
                  <a:pt x="3779056" y="476170"/>
                </a:lnTo>
                <a:lnTo>
                  <a:pt x="3752213" y="508472"/>
                </a:lnTo>
                <a:lnTo>
                  <a:pt x="3762479" y="493943"/>
                </a:lnTo>
                <a:cubicBezTo>
                  <a:pt x="3771007" y="482063"/>
                  <a:pt x="3781040" y="468514"/>
                  <a:pt x="3785055" y="464428"/>
                </a:cubicBezTo>
                <a:close/>
                <a:moveTo>
                  <a:pt x="4760229" y="463965"/>
                </a:moveTo>
                <a:lnTo>
                  <a:pt x="4757781" y="471308"/>
                </a:lnTo>
                <a:lnTo>
                  <a:pt x="4750822" y="475253"/>
                </a:lnTo>
                <a:lnTo>
                  <a:pt x="4742357" y="492185"/>
                </a:lnTo>
                <a:lnTo>
                  <a:pt x="4742355" y="492186"/>
                </a:lnTo>
                <a:cubicBezTo>
                  <a:pt x="4736711" y="503475"/>
                  <a:pt x="4730548" y="514519"/>
                  <a:pt x="4725422" y="526053"/>
                </a:cubicBezTo>
                <a:cubicBezTo>
                  <a:pt x="4719418" y="539564"/>
                  <a:pt x="4715786" y="548572"/>
                  <a:pt x="4713212" y="555377"/>
                </a:cubicBezTo>
                <a:lnTo>
                  <a:pt x="4711068" y="561265"/>
                </a:lnTo>
                <a:lnTo>
                  <a:pt x="4691555" y="593786"/>
                </a:lnTo>
                <a:lnTo>
                  <a:pt x="4658776" y="659344"/>
                </a:lnTo>
                <a:lnTo>
                  <a:pt x="4651677" y="671071"/>
                </a:lnTo>
                <a:lnTo>
                  <a:pt x="4683089" y="602253"/>
                </a:lnTo>
                <a:cubicBezTo>
                  <a:pt x="4686599" y="591725"/>
                  <a:pt x="4689607" y="582669"/>
                  <a:pt x="4692175" y="574911"/>
                </a:cubicBezTo>
                <a:lnTo>
                  <a:pt x="4698603" y="555418"/>
                </a:lnTo>
                <a:lnTo>
                  <a:pt x="4699326" y="554088"/>
                </a:lnTo>
                <a:lnTo>
                  <a:pt x="4699150" y="554697"/>
                </a:lnTo>
                <a:cubicBezTo>
                  <a:pt x="4697137" y="562608"/>
                  <a:pt x="4697869" y="563999"/>
                  <a:pt x="4708981" y="537213"/>
                </a:cubicBezTo>
                <a:lnTo>
                  <a:pt x="4709314" y="536393"/>
                </a:lnTo>
                <a:lnTo>
                  <a:pt x="4712472" y="531082"/>
                </a:lnTo>
                <a:cubicBezTo>
                  <a:pt x="4722732" y="515277"/>
                  <a:pt x="4708235" y="547851"/>
                  <a:pt x="4733889" y="483720"/>
                </a:cubicBezTo>
                <a:close/>
                <a:moveTo>
                  <a:pt x="966919" y="463293"/>
                </a:moveTo>
                <a:lnTo>
                  <a:pt x="982203" y="475808"/>
                </a:lnTo>
                <a:lnTo>
                  <a:pt x="982984" y="477763"/>
                </a:lnTo>
                <a:lnTo>
                  <a:pt x="981212" y="481670"/>
                </a:lnTo>
                <a:lnTo>
                  <a:pt x="981848" y="483265"/>
                </a:lnTo>
                <a:lnTo>
                  <a:pt x="968898" y="466730"/>
                </a:lnTo>
                <a:close/>
                <a:moveTo>
                  <a:pt x="823847" y="461013"/>
                </a:moveTo>
                <a:lnTo>
                  <a:pt x="824903" y="461450"/>
                </a:lnTo>
                <a:lnTo>
                  <a:pt x="845676" y="470053"/>
                </a:lnTo>
                <a:lnTo>
                  <a:pt x="846794" y="470713"/>
                </a:lnTo>
                <a:lnTo>
                  <a:pt x="851814" y="473486"/>
                </a:lnTo>
                <a:lnTo>
                  <a:pt x="839486" y="468337"/>
                </a:lnTo>
                <a:close/>
                <a:moveTo>
                  <a:pt x="1424024" y="460096"/>
                </a:moveTo>
                <a:lnTo>
                  <a:pt x="1428154" y="461190"/>
                </a:lnTo>
                <a:cubicBezTo>
                  <a:pt x="1432780" y="462268"/>
                  <a:pt x="1441513" y="464327"/>
                  <a:pt x="1457552" y="468337"/>
                </a:cubicBezTo>
                <a:cubicBezTo>
                  <a:pt x="1457552" y="468337"/>
                  <a:pt x="1465889" y="474186"/>
                  <a:pt x="1476408" y="481344"/>
                </a:cubicBezTo>
                <a:lnTo>
                  <a:pt x="1487563" y="488628"/>
                </a:lnTo>
                <a:lnTo>
                  <a:pt x="1479204" y="486531"/>
                </a:lnTo>
                <a:cubicBezTo>
                  <a:pt x="1467263" y="483396"/>
                  <a:pt x="1455161" y="479842"/>
                  <a:pt x="1449086" y="476804"/>
                </a:cubicBezTo>
                <a:close/>
                <a:moveTo>
                  <a:pt x="1423450" y="459811"/>
                </a:moveTo>
                <a:lnTo>
                  <a:pt x="1423686" y="459871"/>
                </a:lnTo>
                <a:lnTo>
                  <a:pt x="1424024" y="460096"/>
                </a:lnTo>
                <a:lnTo>
                  <a:pt x="1423387" y="459927"/>
                </a:lnTo>
                <a:close/>
                <a:moveTo>
                  <a:pt x="4776222" y="458320"/>
                </a:moveTo>
                <a:cubicBezTo>
                  <a:pt x="4779378" y="455165"/>
                  <a:pt x="4780250" y="455704"/>
                  <a:pt x="4779695" y="458552"/>
                </a:cubicBezTo>
                <a:lnTo>
                  <a:pt x="4775132" y="471180"/>
                </a:lnTo>
                <a:lnTo>
                  <a:pt x="4776222" y="466786"/>
                </a:lnTo>
                <a:cubicBezTo>
                  <a:pt x="4775681" y="464622"/>
                  <a:pt x="4774352" y="463892"/>
                  <a:pt x="4772531" y="464059"/>
                </a:cubicBezTo>
                <a:lnTo>
                  <a:pt x="4769929" y="465099"/>
                </a:lnTo>
                <a:lnTo>
                  <a:pt x="4770203" y="464339"/>
                </a:lnTo>
                <a:close/>
                <a:moveTo>
                  <a:pt x="4767755" y="458320"/>
                </a:moveTo>
                <a:cubicBezTo>
                  <a:pt x="4771325" y="455643"/>
                  <a:pt x="4772433" y="456430"/>
                  <a:pt x="4771991" y="459380"/>
                </a:cubicBezTo>
                <a:lnTo>
                  <a:pt x="4770203" y="464339"/>
                </a:lnTo>
                <a:lnTo>
                  <a:pt x="4769120" y="465422"/>
                </a:lnTo>
                <a:lnTo>
                  <a:pt x="4765886" y="466715"/>
                </a:lnTo>
                <a:lnTo>
                  <a:pt x="4759895" y="470110"/>
                </a:lnTo>
                <a:close/>
                <a:moveTo>
                  <a:pt x="813757" y="456287"/>
                </a:moveTo>
                <a:lnTo>
                  <a:pt x="823847" y="461013"/>
                </a:lnTo>
                <a:lnTo>
                  <a:pt x="816693" y="458049"/>
                </a:lnTo>
                <a:close/>
                <a:moveTo>
                  <a:pt x="3576523" y="456162"/>
                </a:moveTo>
                <a:cubicBezTo>
                  <a:pt x="3575254" y="456339"/>
                  <a:pt x="3571744" y="459637"/>
                  <a:pt x="3565489" y="466786"/>
                </a:cubicBezTo>
                <a:lnTo>
                  <a:pt x="3536763" y="503785"/>
                </a:lnTo>
                <a:lnTo>
                  <a:pt x="3541343" y="496291"/>
                </a:lnTo>
                <a:lnTo>
                  <a:pt x="3534411" y="505960"/>
                </a:lnTo>
                <a:lnTo>
                  <a:pt x="3531024" y="511177"/>
                </a:lnTo>
                <a:lnTo>
                  <a:pt x="3526395" y="517140"/>
                </a:lnTo>
                <a:lnTo>
                  <a:pt x="3509367" y="540890"/>
                </a:lnTo>
                <a:lnTo>
                  <a:pt x="3473528" y="595596"/>
                </a:lnTo>
                <a:lnTo>
                  <a:pt x="3422091" y="675687"/>
                </a:lnTo>
                <a:lnTo>
                  <a:pt x="3422748" y="676212"/>
                </a:lnTo>
                <a:lnTo>
                  <a:pt x="3455263" y="628182"/>
                </a:lnTo>
                <a:lnTo>
                  <a:pt x="3451985" y="639058"/>
                </a:lnTo>
                <a:cubicBezTo>
                  <a:pt x="3450545" y="643512"/>
                  <a:pt x="3448959" y="648293"/>
                  <a:pt x="3447666" y="652421"/>
                </a:cubicBezTo>
                <a:lnTo>
                  <a:pt x="3446624" y="656272"/>
                </a:lnTo>
                <a:lnTo>
                  <a:pt x="3446852" y="656045"/>
                </a:lnTo>
                <a:lnTo>
                  <a:pt x="3462964" y="637901"/>
                </a:lnTo>
                <a:lnTo>
                  <a:pt x="3466421" y="632801"/>
                </a:lnTo>
                <a:cubicBezTo>
                  <a:pt x="3511091" y="566416"/>
                  <a:pt x="3584137" y="455099"/>
                  <a:pt x="3576523" y="456162"/>
                </a:cubicBezTo>
                <a:close/>
                <a:moveTo>
                  <a:pt x="3206793" y="455521"/>
                </a:moveTo>
                <a:lnTo>
                  <a:pt x="3194439" y="489804"/>
                </a:lnTo>
                <a:lnTo>
                  <a:pt x="3174963" y="534945"/>
                </a:lnTo>
                <a:lnTo>
                  <a:pt x="3186700" y="505213"/>
                </a:lnTo>
                <a:close/>
                <a:moveTo>
                  <a:pt x="4528941" y="454824"/>
                </a:moveTo>
                <a:lnTo>
                  <a:pt x="4505133" y="522509"/>
                </a:lnTo>
                <a:cubicBezTo>
                  <a:pt x="4488664" y="566569"/>
                  <a:pt x="4473117" y="602528"/>
                  <a:pt x="4457197" y="634324"/>
                </a:cubicBezTo>
                <a:lnTo>
                  <a:pt x="4446681" y="653808"/>
                </a:lnTo>
                <a:lnTo>
                  <a:pt x="4429794" y="682215"/>
                </a:lnTo>
                <a:cubicBezTo>
                  <a:pt x="4410480" y="711982"/>
                  <a:pt x="4388110" y="741907"/>
                  <a:pt x="4344422" y="805453"/>
                </a:cubicBezTo>
                <a:cubicBezTo>
                  <a:pt x="4341741" y="809353"/>
                  <a:pt x="4341447" y="809181"/>
                  <a:pt x="4342650" y="806465"/>
                </a:cubicBezTo>
                <a:lnTo>
                  <a:pt x="4349529" y="792866"/>
                </a:lnTo>
                <a:lnTo>
                  <a:pt x="4360371" y="775559"/>
                </a:lnTo>
                <a:lnTo>
                  <a:pt x="4384228" y="726741"/>
                </a:lnTo>
                <a:lnTo>
                  <a:pt x="4408530" y="679658"/>
                </a:lnTo>
                <a:lnTo>
                  <a:pt x="4471422" y="568386"/>
                </a:lnTo>
                <a:cubicBezTo>
                  <a:pt x="4534686" y="448888"/>
                  <a:pt x="4499855" y="490979"/>
                  <a:pt x="4523747" y="461299"/>
                </a:cubicBezTo>
                <a:close/>
                <a:moveTo>
                  <a:pt x="3261689" y="454135"/>
                </a:moveTo>
                <a:lnTo>
                  <a:pt x="3260297" y="456112"/>
                </a:lnTo>
                <a:lnTo>
                  <a:pt x="3255247" y="466574"/>
                </a:lnTo>
                <a:lnTo>
                  <a:pt x="3246722" y="485846"/>
                </a:lnTo>
                <a:lnTo>
                  <a:pt x="3255614" y="472530"/>
                </a:lnTo>
                <a:lnTo>
                  <a:pt x="3260689" y="458320"/>
                </a:lnTo>
                <a:close/>
                <a:moveTo>
                  <a:pt x="1400456" y="453966"/>
                </a:moveTo>
                <a:lnTo>
                  <a:pt x="1417566" y="458315"/>
                </a:lnTo>
                <a:lnTo>
                  <a:pt x="1428126" y="465090"/>
                </a:lnTo>
                <a:cubicBezTo>
                  <a:pt x="1434238" y="468861"/>
                  <a:pt x="1441003" y="472763"/>
                  <a:pt x="1449086" y="476804"/>
                </a:cubicBezTo>
                <a:lnTo>
                  <a:pt x="1424895" y="467128"/>
                </a:lnTo>
                <a:lnTo>
                  <a:pt x="1415219" y="459871"/>
                </a:lnTo>
                <a:close/>
                <a:moveTo>
                  <a:pt x="1054081" y="453396"/>
                </a:moveTo>
                <a:lnTo>
                  <a:pt x="1068086" y="459871"/>
                </a:lnTo>
                <a:lnTo>
                  <a:pt x="1084991" y="468323"/>
                </a:lnTo>
                <a:lnTo>
                  <a:pt x="1054748" y="453750"/>
                </a:lnTo>
                <a:close/>
                <a:moveTo>
                  <a:pt x="970425" y="452446"/>
                </a:moveTo>
                <a:lnTo>
                  <a:pt x="979562" y="454862"/>
                </a:lnTo>
                <a:cubicBezTo>
                  <a:pt x="986414" y="457647"/>
                  <a:pt x="995151" y="461704"/>
                  <a:pt x="1003941" y="465959"/>
                </a:cubicBezTo>
                <a:lnTo>
                  <a:pt x="1025718" y="476791"/>
                </a:lnTo>
                <a:lnTo>
                  <a:pt x="1000682" y="466775"/>
                </a:lnTo>
                <a:lnTo>
                  <a:pt x="983722" y="458601"/>
                </a:lnTo>
                <a:lnTo>
                  <a:pt x="972839" y="453825"/>
                </a:lnTo>
                <a:close/>
                <a:moveTo>
                  <a:pt x="3262119" y="452336"/>
                </a:moveTo>
                <a:lnTo>
                  <a:pt x="3262031" y="452519"/>
                </a:lnTo>
                <a:lnTo>
                  <a:pt x="3262097" y="452432"/>
                </a:lnTo>
                <a:close/>
                <a:moveTo>
                  <a:pt x="966486" y="451404"/>
                </a:moveTo>
                <a:lnTo>
                  <a:pt x="968588" y="451960"/>
                </a:lnTo>
                <a:lnTo>
                  <a:pt x="972839" y="453825"/>
                </a:lnTo>
                <a:lnTo>
                  <a:pt x="983419" y="459871"/>
                </a:lnTo>
                <a:lnTo>
                  <a:pt x="1000682" y="466775"/>
                </a:lnTo>
                <a:lnTo>
                  <a:pt x="1013070" y="472748"/>
                </a:lnTo>
                <a:lnTo>
                  <a:pt x="1044125" y="489863"/>
                </a:lnTo>
                <a:lnTo>
                  <a:pt x="1025752" y="485270"/>
                </a:lnTo>
                <a:cubicBezTo>
                  <a:pt x="1018543" y="482868"/>
                  <a:pt x="1011646" y="477713"/>
                  <a:pt x="1004708" y="473620"/>
                </a:cubicBezTo>
                <a:lnTo>
                  <a:pt x="984020" y="468486"/>
                </a:lnTo>
                <a:lnTo>
                  <a:pt x="963915" y="458044"/>
                </a:lnTo>
                <a:close/>
                <a:moveTo>
                  <a:pt x="4397159" y="450748"/>
                </a:moveTo>
                <a:cubicBezTo>
                  <a:pt x="4401949" y="451424"/>
                  <a:pt x="4391083" y="475071"/>
                  <a:pt x="4375233" y="505707"/>
                </a:cubicBezTo>
                <a:lnTo>
                  <a:pt x="4346249" y="559965"/>
                </a:lnTo>
                <a:lnTo>
                  <a:pt x="4315878" y="600136"/>
                </a:lnTo>
                <a:cubicBezTo>
                  <a:pt x="4295839" y="628220"/>
                  <a:pt x="4276847" y="657009"/>
                  <a:pt x="4259755" y="686920"/>
                </a:cubicBezTo>
                <a:lnTo>
                  <a:pt x="4229654" y="739597"/>
                </a:lnTo>
                <a:lnTo>
                  <a:pt x="4327489" y="551453"/>
                </a:lnTo>
                <a:lnTo>
                  <a:pt x="4357122" y="487953"/>
                </a:lnTo>
                <a:lnTo>
                  <a:pt x="4386755" y="458320"/>
                </a:lnTo>
                <a:cubicBezTo>
                  <a:pt x="4392226" y="452849"/>
                  <a:pt x="4395562" y="450522"/>
                  <a:pt x="4397159" y="450748"/>
                </a:cubicBezTo>
                <a:close/>
                <a:moveTo>
                  <a:pt x="3329559" y="449535"/>
                </a:moveTo>
                <a:cubicBezTo>
                  <a:pt x="3330315" y="452320"/>
                  <a:pt x="3329929" y="462830"/>
                  <a:pt x="3328422" y="466786"/>
                </a:cubicBezTo>
                <a:lnTo>
                  <a:pt x="3307379" y="516764"/>
                </a:lnTo>
                <a:lnTo>
                  <a:pt x="3307314" y="516616"/>
                </a:lnTo>
                <a:cubicBezTo>
                  <a:pt x="3304253" y="516246"/>
                  <a:pt x="3300573" y="526747"/>
                  <a:pt x="3295874" y="542270"/>
                </a:cubicBezTo>
                <a:lnTo>
                  <a:pt x="3294003" y="548533"/>
                </a:lnTo>
                <a:lnTo>
                  <a:pt x="3291326" y="554891"/>
                </a:lnTo>
                <a:lnTo>
                  <a:pt x="3299347" y="531310"/>
                </a:lnTo>
                <a:cubicBezTo>
                  <a:pt x="3310440" y="499095"/>
                  <a:pt x="3320892" y="469433"/>
                  <a:pt x="3328422" y="449853"/>
                </a:cubicBezTo>
                <a:cubicBezTo>
                  <a:pt x="3328929" y="448536"/>
                  <a:pt x="3329307" y="448606"/>
                  <a:pt x="3329559" y="449535"/>
                </a:cubicBezTo>
                <a:close/>
                <a:moveTo>
                  <a:pt x="752111" y="449528"/>
                </a:moveTo>
                <a:lnTo>
                  <a:pt x="754819" y="451404"/>
                </a:lnTo>
                <a:cubicBezTo>
                  <a:pt x="768930" y="459871"/>
                  <a:pt x="782433" y="469445"/>
                  <a:pt x="797152" y="476804"/>
                </a:cubicBezTo>
                <a:cubicBezTo>
                  <a:pt x="815051" y="485754"/>
                  <a:pt x="830712" y="492987"/>
                  <a:pt x="844813" y="499059"/>
                </a:cubicBezTo>
                <a:lnTo>
                  <a:pt x="871148" y="509568"/>
                </a:lnTo>
                <a:lnTo>
                  <a:pt x="941085" y="544537"/>
                </a:lnTo>
                <a:lnTo>
                  <a:pt x="902074" y="528383"/>
                </a:lnTo>
                <a:cubicBezTo>
                  <a:pt x="838381" y="502195"/>
                  <a:pt x="852768" y="509105"/>
                  <a:pt x="802774" y="483911"/>
                </a:cubicBezTo>
                <a:lnTo>
                  <a:pt x="780311" y="472634"/>
                </a:lnTo>
                <a:lnTo>
                  <a:pt x="763745" y="461592"/>
                </a:lnTo>
                <a:cubicBezTo>
                  <a:pt x="758178" y="457645"/>
                  <a:pt x="753630" y="453908"/>
                  <a:pt x="751632" y="450694"/>
                </a:cubicBezTo>
                <a:close/>
                <a:moveTo>
                  <a:pt x="955220" y="449369"/>
                </a:moveTo>
                <a:lnTo>
                  <a:pt x="961978" y="457038"/>
                </a:lnTo>
                <a:lnTo>
                  <a:pt x="963915" y="458044"/>
                </a:lnTo>
                <a:lnTo>
                  <a:pt x="963907" y="458062"/>
                </a:lnTo>
                <a:lnTo>
                  <a:pt x="966919" y="463293"/>
                </a:lnTo>
                <a:lnTo>
                  <a:pt x="961752" y="459061"/>
                </a:lnTo>
                <a:cubicBezTo>
                  <a:pt x="958494" y="455752"/>
                  <a:pt x="955983" y="452510"/>
                  <a:pt x="955075" y="449701"/>
                </a:cubicBezTo>
                <a:close/>
                <a:moveTo>
                  <a:pt x="3868347" y="449203"/>
                </a:moveTo>
                <a:lnTo>
                  <a:pt x="3868603" y="450406"/>
                </a:lnTo>
                <a:lnTo>
                  <a:pt x="3845489" y="487004"/>
                </a:lnTo>
                <a:lnTo>
                  <a:pt x="3845566" y="486337"/>
                </a:lnTo>
                <a:lnTo>
                  <a:pt x="3843480" y="487431"/>
                </a:lnTo>
                <a:lnTo>
                  <a:pt x="3845276" y="483686"/>
                </a:lnTo>
                <a:cubicBezTo>
                  <a:pt x="3855762" y="462388"/>
                  <a:pt x="3864589" y="446653"/>
                  <a:pt x="3868347" y="449203"/>
                </a:cubicBezTo>
                <a:close/>
                <a:moveTo>
                  <a:pt x="793433" y="448412"/>
                </a:moveTo>
                <a:lnTo>
                  <a:pt x="816693" y="458049"/>
                </a:lnTo>
                <a:lnTo>
                  <a:pt x="847952" y="476804"/>
                </a:lnTo>
                <a:cubicBezTo>
                  <a:pt x="895610" y="502799"/>
                  <a:pt x="943756" y="527893"/>
                  <a:pt x="991886" y="553004"/>
                </a:cubicBezTo>
                <a:cubicBezTo>
                  <a:pt x="1008671" y="561761"/>
                  <a:pt x="1025915" y="569619"/>
                  <a:pt x="1042686" y="578404"/>
                </a:cubicBezTo>
                <a:lnTo>
                  <a:pt x="1068258" y="592042"/>
                </a:lnTo>
                <a:lnTo>
                  <a:pt x="1063139" y="589685"/>
                </a:lnTo>
                <a:cubicBezTo>
                  <a:pt x="1051053" y="584117"/>
                  <a:pt x="1036300" y="577283"/>
                  <a:pt x="1017747" y="568556"/>
                </a:cubicBezTo>
                <a:lnTo>
                  <a:pt x="1009624" y="564685"/>
                </a:lnTo>
                <a:lnTo>
                  <a:pt x="1006503" y="562951"/>
                </a:lnTo>
                <a:cubicBezTo>
                  <a:pt x="935079" y="523357"/>
                  <a:pt x="937880" y="526001"/>
                  <a:pt x="805619" y="459871"/>
                </a:cubicBezTo>
                <a:cubicBezTo>
                  <a:pt x="803502" y="457049"/>
                  <a:pt x="800122" y="454010"/>
                  <a:pt x="796427" y="450918"/>
                </a:cubicBezTo>
                <a:close/>
                <a:moveTo>
                  <a:pt x="755055" y="447939"/>
                </a:moveTo>
                <a:lnTo>
                  <a:pt x="768157" y="453216"/>
                </a:lnTo>
                <a:cubicBezTo>
                  <a:pt x="802659" y="467832"/>
                  <a:pt x="868766" y="498324"/>
                  <a:pt x="898752" y="510671"/>
                </a:cubicBezTo>
                <a:cubicBezTo>
                  <a:pt x="916258" y="517879"/>
                  <a:pt x="932494" y="527858"/>
                  <a:pt x="949552" y="536071"/>
                </a:cubicBezTo>
                <a:lnTo>
                  <a:pt x="980628" y="550874"/>
                </a:lnTo>
                <a:lnTo>
                  <a:pt x="947925" y="537325"/>
                </a:lnTo>
                <a:cubicBezTo>
                  <a:pt x="926231" y="529132"/>
                  <a:pt x="906437" y="522952"/>
                  <a:pt x="883117" y="514344"/>
                </a:cubicBezTo>
                <a:lnTo>
                  <a:pt x="871148" y="509568"/>
                </a:lnTo>
                <a:lnTo>
                  <a:pt x="839486" y="493737"/>
                </a:lnTo>
                <a:cubicBezTo>
                  <a:pt x="811264" y="479626"/>
                  <a:pt x="778776" y="471939"/>
                  <a:pt x="754819" y="451404"/>
                </a:cubicBezTo>
                <a:cubicBezTo>
                  <a:pt x="753125" y="449952"/>
                  <a:pt x="753336" y="448873"/>
                  <a:pt x="754738" y="448028"/>
                </a:cubicBezTo>
                <a:close/>
                <a:moveTo>
                  <a:pt x="1043481" y="447768"/>
                </a:moveTo>
                <a:lnTo>
                  <a:pt x="1054081" y="453396"/>
                </a:lnTo>
                <a:lnTo>
                  <a:pt x="1046009" y="449664"/>
                </a:lnTo>
                <a:close/>
                <a:moveTo>
                  <a:pt x="1398009" y="446360"/>
                </a:moveTo>
                <a:lnTo>
                  <a:pt x="1410908" y="451751"/>
                </a:lnTo>
                <a:cubicBezTo>
                  <a:pt x="1419719" y="455683"/>
                  <a:pt x="1423030" y="457683"/>
                  <a:pt x="1424042" y="458722"/>
                </a:cubicBezTo>
                <a:lnTo>
                  <a:pt x="1423450" y="459811"/>
                </a:lnTo>
                <a:lnTo>
                  <a:pt x="1417566" y="458315"/>
                </a:lnTo>
                <a:lnTo>
                  <a:pt x="1411092" y="454162"/>
                </a:lnTo>
                <a:close/>
                <a:moveTo>
                  <a:pt x="3826504" y="446253"/>
                </a:moveTo>
                <a:lnTo>
                  <a:pt x="3816467" y="462437"/>
                </a:lnTo>
                <a:lnTo>
                  <a:pt x="3803349" y="488506"/>
                </a:lnTo>
                <a:lnTo>
                  <a:pt x="3799637" y="493299"/>
                </a:lnTo>
                <a:lnTo>
                  <a:pt x="3790332" y="509602"/>
                </a:lnTo>
                <a:lnTo>
                  <a:pt x="3778686" y="527056"/>
                </a:lnTo>
                <a:lnTo>
                  <a:pt x="3798378" y="491547"/>
                </a:lnTo>
                <a:lnTo>
                  <a:pt x="3810378" y="467932"/>
                </a:lnTo>
                <a:close/>
                <a:moveTo>
                  <a:pt x="746261" y="445476"/>
                </a:moveTo>
                <a:cubicBezTo>
                  <a:pt x="745937" y="444770"/>
                  <a:pt x="747961" y="445244"/>
                  <a:pt x="751791" y="446624"/>
                </a:cubicBezTo>
                <a:lnTo>
                  <a:pt x="753089" y="447147"/>
                </a:lnTo>
                <a:lnTo>
                  <a:pt x="752111" y="449528"/>
                </a:lnTo>
                <a:close/>
                <a:moveTo>
                  <a:pt x="4601741" y="445248"/>
                </a:moveTo>
                <a:lnTo>
                  <a:pt x="4589275" y="475096"/>
                </a:lnTo>
                <a:lnTo>
                  <a:pt x="4589325" y="472553"/>
                </a:lnTo>
                <a:cubicBezTo>
                  <a:pt x="4588998" y="470784"/>
                  <a:pt x="4589428" y="468182"/>
                  <a:pt x="4594038" y="459194"/>
                </a:cubicBezTo>
                <a:close/>
                <a:moveTo>
                  <a:pt x="957176" y="444874"/>
                </a:moveTo>
                <a:lnTo>
                  <a:pt x="970425" y="452446"/>
                </a:lnTo>
                <a:lnTo>
                  <a:pt x="968588" y="451960"/>
                </a:lnTo>
                <a:lnTo>
                  <a:pt x="962669" y="449363"/>
                </a:lnTo>
                <a:lnTo>
                  <a:pt x="956498" y="446432"/>
                </a:lnTo>
                <a:close/>
                <a:moveTo>
                  <a:pt x="1037046" y="444351"/>
                </a:moveTo>
                <a:lnTo>
                  <a:pt x="1042684" y="447170"/>
                </a:lnTo>
                <a:lnTo>
                  <a:pt x="1043481" y="447768"/>
                </a:lnTo>
                <a:close/>
                <a:moveTo>
                  <a:pt x="949851" y="443277"/>
                </a:moveTo>
                <a:lnTo>
                  <a:pt x="956498" y="446432"/>
                </a:lnTo>
                <a:lnTo>
                  <a:pt x="955220" y="449369"/>
                </a:lnTo>
                <a:close/>
                <a:moveTo>
                  <a:pt x="3311294" y="442092"/>
                </a:moveTo>
                <a:lnTo>
                  <a:pt x="3285556" y="535392"/>
                </a:lnTo>
                <a:lnTo>
                  <a:pt x="3268292" y="563654"/>
                </a:lnTo>
                <a:lnTo>
                  <a:pt x="3287990" y="500550"/>
                </a:lnTo>
                <a:lnTo>
                  <a:pt x="3297493" y="471220"/>
                </a:lnTo>
                <a:lnTo>
                  <a:pt x="3301826" y="464149"/>
                </a:lnTo>
                <a:close/>
                <a:moveTo>
                  <a:pt x="775620" y="441099"/>
                </a:moveTo>
                <a:lnTo>
                  <a:pt x="790975" y="446355"/>
                </a:lnTo>
                <a:lnTo>
                  <a:pt x="793433" y="448412"/>
                </a:lnTo>
                <a:lnTo>
                  <a:pt x="780219" y="442937"/>
                </a:lnTo>
                <a:cubicBezTo>
                  <a:pt x="775985" y="444348"/>
                  <a:pt x="767941" y="445013"/>
                  <a:pt x="761803" y="446051"/>
                </a:cubicBezTo>
                <a:lnTo>
                  <a:pt x="755055" y="447939"/>
                </a:lnTo>
                <a:lnTo>
                  <a:pt x="753089" y="447147"/>
                </a:lnTo>
                <a:lnTo>
                  <a:pt x="754819" y="442937"/>
                </a:lnTo>
                <a:cubicBezTo>
                  <a:pt x="761658" y="440201"/>
                  <a:pt x="768605" y="439892"/>
                  <a:pt x="775620" y="441099"/>
                </a:cubicBezTo>
                <a:close/>
                <a:moveTo>
                  <a:pt x="3839175" y="440604"/>
                </a:moveTo>
                <a:lnTo>
                  <a:pt x="3836815" y="446515"/>
                </a:lnTo>
                <a:lnTo>
                  <a:pt x="3826798" y="467734"/>
                </a:lnTo>
                <a:lnTo>
                  <a:pt x="3826016" y="469249"/>
                </a:lnTo>
                <a:lnTo>
                  <a:pt x="3815079" y="473358"/>
                </a:lnTo>
                <a:lnTo>
                  <a:pt x="3811086" y="478514"/>
                </a:lnTo>
                <a:lnTo>
                  <a:pt x="3836422" y="441386"/>
                </a:lnTo>
                <a:cubicBezTo>
                  <a:pt x="3839491" y="436975"/>
                  <a:pt x="3840123" y="437319"/>
                  <a:pt x="3839175" y="440604"/>
                </a:cubicBezTo>
                <a:close/>
                <a:moveTo>
                  <a:pt x="948099" y="439688"/>
                </a:moveTo>
                <a:lnTo>
                  <a:pt x="950351" y="440975"/>
                </a:lnTo>
                <a:lnTo>
                  <a:pt x="949552" y="442937"/>
                </a:lnTo>
                <a:lnTo>
                  <a:pt x="949851" y="443277"/>
                </a:lnTo>
                <a:lnTo>
                  <a:pt x="949473" y="443097"/>
                </a:lnTo>
                <a:close/>
                <a:moveTo>
                  <a:pt x="4333072" y="438699"/>
                </a:moveTo>
                <a:lnTo>
                  <a:pt x="4242822" y="636120"/>
                </a:lnTo>
                <a:cubicBezTo>
                  <a:pt x="4222805" y="676988"/>
                  <a:pt x="4199042" y="715960"/>
                  <a:pt x="4175089" y="754653"/>
                </a:cubicBezTo>
                <a:cubicBezTo>
                  <a:pt x="4168700" y="764975"/>
                  <a:pt x="4155725" y="785370"/>
                  <a:pt x="4145544" y="800396"/>
                </a:cubicBezTo>
                <a:lnTo>
                  <a:pt x="4138695" y="809855"/>
                </a:lnTo>
                <a:lnTo>
                  <a:pt x="4132869" y="813708"/>
                </a:lnTo>
                <a:lnTo>
                  <a:pt x="4164878" y="753784"/>
                </a:lnTo>
                <a:cubicBezTo>
                  <a:pt x="4176748" y="734318"/>
                  <a:pt x="4189200" y="715142"/>
                  <a:pt x="4200489" y="695386"/>
                </a:cubicBezTo>
                <a:cubicBezTo>
                  <a:pt x="4224913" y="652645"/>
                  <a:pt x="4247490" y="608901"/>
                  <a:pt x="4269607" y="564906"/>
                </a:cubicBezTo>
                <a:lnTo>
                  <a:pt x="4326778" y="451176"/>
                </a:lnTo>
                <a:lnTo>
                  <a:pt x="4327489" y="449853"/>
                </a:lnTo>
                <a:close/>
                <a:moveTo>
                  <a:pt x="3833061" y="437439"/>
                </a:moveTo>
                <a:lnTo>
                  <a:pt x="3826504" y="446253"/>
                </a:lnTo>
                <a:lnTo>
                  <a:pt x="3831318" y="438491"/>
                </a:lnTo>
                <a:close/>
                <a:moveTo>
                  <a:pt x="3550848" y="434869"/>
                </a:moveTo>
                <a:lnTo>
                  <a:pt x="3520763" y="480646"/>
                </a:lnTo>
                <a:lnTo>
                  <a:pt x="3514121" y="490670"/>
                </a:lnTo>
                <a:lnTo>
                  <a:pt x="3511116" y="496013"/>
                </a:lnTo>
                <a:cubicBezTo>
                  <a:pt x="3494647" y="524085"/>
                  <a:pt x="3479733" y="546798"/>
                  <a:pt x="3467765" y="560656"/>
                </a:cubicBezTo>
                <a:lnTo>
                  <a:pt x="3467728" y="560688"/>
                </a:lnTo>
                <a:lnTo>
                  <a:pt x="3439157" y="603808"/>
                </a:lnTo>
                <a:lnTo>
                  <a:pt x="3379516" y="693582"/>
                </a:lnTo>
                <a:lnTo>
                  <a:pt x="3366728" y="715550"/>
                </a:lnTo>
                <a:lnTo>
                  <a:pt x="3362289" y="720786"/>
                </a:lnTo>
                <a:cubicBezTo>
                  <a:pt x="3358455" y="725799"/>
                  <a:pt x="3350757" y="743237"/>
                  <a:pt x="3353822" y="737720"/>
                </a:cubicBezTo>
                <a:lnTo>
                  <a:pt x="3366728" y="715550"/>
                </a:lnTo>
                <a:lnTo>
                  <a:pt x="3415015" y="658591"/>
                </a:lnTo>
                <a:lnTo>
                  <a:pt x="3453216" y="607938"/>
                </a:lnTo>
                <a:lnTo>
                  <a:pt x="3458357" y="598615"/>
                </a:lnTo>
                <a:lnTo>
                  <a:pt x="3489320" y="547311"/>
                </a:lnTo>
                <a:close/>
                <a:moveTo>
                  <a:pt x="3841679" y="434485"/>
                </a:moveTo>
                <a:lnTo>
                  <a:pt x="3844889" y="449853"/>
                </a:lnTo>
                <a:lnTo>
                  <a:pt x="3836861" y="489381"/>
                </a:lnTo>
                <a:lnTo>
                  <a:pt x="3836422" y="483720"/>
                </a:lnTo>
                <a:cubicBezTo>
                  <a:pt x="3834214" y="474888"/>
                  <a:pt x="3831235" y="470116"/>
                  <a:pt x="3827629" y="468642"/>
                </a:cubicBezTo>
                <a:lnTo>
                  <a:pt x="3827106" y="468839"/>
                </a:lnTo>
                <a:lnTo>
                  <a:pt x="3832440" y="457473"/>
                </a:lnTo>
                <a:lnTo>
                  <a:pt x="3836815" y="446515"/>
                </a:lnTo>
                <a:lnTo>
                  <a:pt x="3836827" y="446488"/>
                </a:lnTo>
                <a:close/>
                <a:moveTo>
                  <a:pt x="1152752" y="434471"/>
                </a:moveTo>
                <a:lnTo>
                  <a:pt x="1168397" y="441154"/>
                </a:lnTo>
                <a:lnTo>
                  <a:pt x="1186619" y="451404"/>
                </a:lnTo>
                <a:cubicBezTo>
                  <a:pt x="1194601" y="455395"/>
                  <a:pt x="1203158" y="457971"/>
                  <a:pt x="1211791" y="460378"/>
                </a:cubicBezTo>
                <a:lnTo>
                  <a:pt x="1213561" y="460928"/>
                </a:lnTo>
                <a:lnTo>
                  <a:pt x="1237419" y="476804"/>
                </a:lnTo>
                <a:cubicBezTo>
                  <a:pt x="1244821" y="481986"/>
                  <a:pt x="1253975" y="486166"/>
                  <a:pt x="1261994" y="491195"/>
                </a:cubicBezTo>
                <a:lnTo>
                  <a:pt x="1265564" y="495110"/>
                </a:lnTo>
                <a:lnTo>
                  <a:pt x="1245886" y="485270"/>
                </a:lnTo>
                <a:cubicBezTo>
                  <a:pt x="1231998" y="479098"/>
                  <a:pt x="1217663" y="473982"/>
                  <a:pt x="1203552" y="468337"/>
                </a:cubicBezTo>
                <a:lnTo>
                  <a:pt x="1174522" y="453822"/>
                </a:lnTo>
                <a:close/>
                <a:moveTo>
                  <a:pt x="974952" y="434471"/>
                </a:moveTo>
                <a:cubicBezTo>
                  <a:pt x="1042815" y="457090"/>
                  <a:pt x="1023102" y="449189"/>
                  <a:pt x="1135819" y="510671"/>
                </a:cubicBezTo>
                <a:cubicBezTo>
                  <a:pt x="1153685" y="520416"/>
                  <a:pt x="1169287" y="533871"/>
                  <a:pt x="1186619" y="544537"/>
                </a:cubicBezTo>
                <a:cubicBezTo>
                  <a:pt x="1215141" y="562089"/>
                  <a:pt x="1239472" y="575313"/>
                  <a:pt x="1264615" y="588120"/>
                </a:cubicBezTo>
                <a:lnTo>
                  <a:pt x="1291453" y="601478"/>
                </a:lnTo>
                <a:lnTo>
                  <a:pt x="1255198" y="585368"/>
                </a:lnTo>
                <a:lnTo>
                  <a:pt x="1241694" y="580542"/>
                </a:lnTo>
                <a:lnTo>
                  <a:pt x="1169918" y="544654"/>
                </a:lnTo>
                <a:lnTo>
                  <a:pt x="1171515" y="544816"/>
                </a:lnTo>
                <a:cubicBezTo>
                  <a:pt x="1180208" y="546189"/>
                  <a:pt x="1186880" y="547468"/>
                  <a:pt x="1118886" y="519137"/>
                </a:cubicBezTo>
                <a:lnTo>
                  <a:pt x="1118880" y="519135"/>
                </a:lnTo>
                <a:lnTo>
                  <a:pt x="1101952" y="510671"/>
                </a:lnTo>
                <a:lnTo>
                  <a:pt x="1017286" y="459871"/>
                </a:lnTo>
                <a:cubicBezTo>
                  <a:pt x="997530" y="454226"/>
                  <a:pt x="976396" y="433749"/>
                  <a:pt x="958019" y="442937"/>
                </a:cubicBezTo>
                <a:lnTo>
                  <a:pt x="957176" y="444874"/>
                </a:lnTo>
                <a:lnTo>
                  <a:pt x="950351" y="440975"/>
                </a:lnTo>
                <a:lnTo>
                  <a:pt x="951417" y="438358"/>
                </a:lnTo>
                <a:cubicBezTo>
                  <a:pt x="956271" y="435421"/>
                  <a:pt x="968602" y="436588"/>
                  <a:pt x="974952" y="434471"/>
                </a:cubicBezTo>
                <a:close/>
                <a:moveTo>
                  <a:pt x="1016842" y="434249"/>
                </a:moveTo>
                <a:lnTo>
                  <a:pt x="1022645" y="436431"/>
                </a:lnTo>
                <a:lnTo>
                  <a:pt x="1029808" y="440508"/>
                </a:lnTo>
                <a:lnTo>
                  <a:pt x="1037046" y="444351"/>
                </a:lnTo>
                <a:close/>
                <a:moveTo>
                  <a:pt x="3822054" y="433366"/>
                </a:moveTo>
                <a:cubicBezTo>
                  <a:pt x="3825434" y="433854"/>
                  <a:pt x="3821409" y="445169"/>
                  <a:pt x="3813267" y="462245"/>
                </a:cubicBezTo>
                <a:lnTo>
                  <a:pt x="3810378" y="467932"/>
                </a:lnTo>
                <a:lnTo>
                  <a:pt x="3805273" y="474795"/>
                </a:lnTo>
                <a:cubicBezTo>
                  <a:pt x="3770246" y="523770"/>
                  <a:pt x="3725730" y="590643"/>
                  <a:pt x="3691016" y="644780"/>
                </a:cubicBezTo>
                <a:lnTo>
                  <a:pt x="3686372" y="652147"/>
                </a:lnTo>
                <a:lnTo>
                  <a:pt x="3727736" y="577553"/>
                </a:lnTo>
                <a:lnTo>
                  <a:pt x="3782910" y="471977"/>
                </a:lnTo>
                <a:lnTo>
                  <a:pt x="3811022" y="441386"/>
                </a:lnTo>
                <a:cubicBezTo>
                  <a:pt x="3816824" y="435584"/>
                  <a:pt x="3820365" y="433122"/>
                  <a:pt x="3822054" y="433366"/>
                </a:cubicBezTo>
                <a:close/>
                <a:moveTo>
                  <a:pt x="778159" y="432639"/>
                </a:moveTo>
                <a:lnTo>
                  <a:pt x="805619" y="451404"/>
                </a:lnTo>
                <a:lnTo>
                  <a:pt x="813757" y="456287"/>
                </a:lnTo>
                <a:lnTo>
                  <a:pt x="796828" y="448358"/>
                </a:lnTo>
                <a:lnTo>
                  <a:pt x="790975" y="446355"/>
                </a:lnTo>
                <a:lnTo>
                  <a:pt x="785341" y="441640"/>
                </a:lnTo>
                <a:cubicBezTo>
                  <a:pt x="781961" y="438601"/>
                  <a:pt x="779213" y="435671"/>
                  <a:pt x="778044" y="433011"/>
                </a:cubicBezTo>
                <a:close/>
                <a:moveTo>
                  <a:pt x="797434" y="430860"/>
                </a:moveTo>
                <a:lnTo>
                  <a:pt x="805357" y="433382"/>
                </a:lnTo>
                <a:lnTo>
                  <a:pt x="809204" y="434799"/>
                </a:lnTo>
                <a:lnTo>
                  <a:pt x="821268" y="439805"/>
                </a:lnTo>
                <a:cubicBezTo>
                  <a:pt x="831265" y="444140"/>
                  <a:pt x="841737" y="448918"/>
                  <a:pt x="847952" y="451404"/>
                </a:cubicBezTo>
                <a:lnTo>
                  <a:pt x="915673" y="481502"/>
                </a:lnTo>
                <a:lnTo>
                  <a:pt x="915686" y="485270"/>
                </a:lnTo>
                <a:cubicBezTo>
                  <a:pt x="930596" y="507636"/>
                  <a:pt x="977054" y="521510"/>
                  <a:pt x="1000352" y="536071"/>
                </a:cubicBezTo>
                <a:lnTo>
                  <a:pt x="1033446" y="560892"/>
                </a:lnTo>
                <a:lnTo>
                  <a:pt x="1017286" y="553004"/>
                </a:lnTo>
                <a:cubicBezTo>
                  <a:pt x="985657" y="537189"/>
                  <a:pt x="955781" y="518019"/>
                  <a:pt x="924152" y="502204"/>
                </a:cubicBezTo>
                <a:cubicBezTo>
                  <a:pt x="903507" y="491882"/>
                  <a:pt x="893133" y="487642"/>
                  <a:pt x="887478" y="486064"/>
                </a:cubicBezTo>
                <a:lnTo>
                  <a:pt x="882557" y="485969"/>
                </a:lnTo>
                <a:lnTo>
                  <a:pt x="858857" y="475512"/>
                </a:lnTo>
                <a:lnTo>
                  <a:pt x="845676" y="470053"/>
                </a:lnTo>
                <a:lnTo>
                  <a:pt x="814086" y="451404"/>
                </a:lnTo>
                <a:cubicBezTo>
                  <a:pt x="807241" y="447297"/>
                  <a:pt x="802797" y="440115"/>
                  <a:pt x="797152" y="434471"/>
                </a:cubicBezTo>
                <a:cubicBezTo>
                  <a:pt x="793997" y="431315"/>
                  <a:pt x="794558" y="430382"/>
                  <a:pt x="797434" y="430860"/>
                </a:cubicBezTo>
                <a:close/>
                <a:moveTo>
                  <a:pt x="1348696" y="428423"/>
                </a:moveTo>
                <a:lnTo>
                  <a:pt x="1372886" y="434471"/>
                </a:lnTo>
                <a:cubicBezTo>
                  <a:pt x="1381039" y="437529"/>
                  <a:pt x="1387858" y="440693"/>
                  <a:pt x="1394004" y="443972"/>
                </a:cubicBezTo>
                <a:lnTo>
                  <a:pt x="1398009" y="446360"/>
                </a:lnTo>
                <a:lnTo>
                  <a:pt x="1389819" y="442937"/>
                </a:lnTo>
                <a:cubicBezTo>
                  <a:pt x="1385676" y="441280"/>
                  <a:pt x="1379347" y="439122"/>
                  <a:pt x="1372455" y="436886"/>
                </a:cubicBezTo>
                <a:lnTo>
                  <a:pt x="1352163" y="430504"/>
                </a:lnTo>
                <a:close/>
                <a:moveTo>
                  <a:pt x="1341211" y="427100"/>
                </a:moveTo>
                <a:lnTo>
                  <a:pt x="1351710" y="430361"/>
                </a:lnTo>
                <a:lnTo>
                  <a:pt x="1352163" y="430504"/>
                </a:lnTo>
                <a:lnTo>
                  <a:pt x="1372886" y="442937"/>
                </a:lnTo>
                <a:lnTo>
                  <a:pt x="1400456" y="453966"/>
                </a:lnTo>
                <a:lnTo>
                  <a:pt x="1389238" y="451114"/>
                </a:lnTo>
                <a:close/>
                <a:moveTo>
                  <a:pt x="1301168" y="426714"/>
                </a:moveTo>
                <a:lnTo>
                  <a:pt x="1305904" y="429304"/>
                </a:lnTo>
                <a:cubicBezTo>
                  <a:pt x="1314029" y="434046"/>
                  <a:pt x="1324727" y="440510"/>
                  <a:pt x="1330552" y="442937"/>
                </a:cubicBezTo>
                <a:lnTo>
                  <a:pt x="1366542" y="456433"/>
                </a:lnTo>
                <a:lnTo>
                  <a:pt x="1376132" y="461135"/>
                </a:lnTo>
                <a:cubicBezTo>
                  <a:pt x="1387834" y="465638"/>
                  <a:pt x="1399866" y="469718"/>
                  <a:pt x="1415219" y="476804"/>
                </a:cubicBezTo>
                <a:lnTo>
                  <a:pt x="1428533" y="483461"/>
                </a:lnTo>
                <a:lnTo>
                  <a:pt x="1428533" y="483462"/>
                </a:lnTo>
                <a:lnTo>
                  <a:pt x="1440619" y="493737"/>
                </a:lnTo>
                <a:cubicBezTo>
                  <a:pt x="1446930" y="500048"/>
                  <a:pt x="1423686" y="488093"/>
                  <a:pt x="1415219" y="485270"/>
                </a:cubicBezTo>
                <a:cubicBezTo>
                  <a:pt x="1370241" y="455285"/>
                  <a:pt x="1409621" y="479019"/>
                  <a:pt x="1347486" y="451404"/>
                </a:cubicBezTo>
                <a:cubicBezTo>
                  <a:pt x="1327184" y="442382"/>
                  <a:pt x="1318821" y="437736"/>
                  <a:pt x="1310190" y="432377"/>
                </a:cubicBezTo>
                <a:close/>
                <a:moveTo>
                  <a:pt x="3843188" y="426216"/>
                </a:moveTo>
                <a:cubicBezTo>
                  <a:pt x="3844166" y="426171"/>
                  <a:pt x="3843953" y="428156"/>
                  <a:pt x="3842807" y="431694"/>
                </a:cubicBezTo>
                <a:lnTo>
                  <a:pt x="3841679" y="434485"/>
                </a:lnTo>
                <a:lnTo>
                  <a:pt x="3841262" y="432489"/>
                </a:lnTo>
                <a:lnTo>
                  <a:pt x="3833061" y="437439"/>
                </a:lnTo>
                <a:lnTo>
                  <a:pt x="3836422" y="432920"/>
                </a:lnTo>
                <a:cubicBezTo>
                  <a:pt x="3840041" y="428337"/>
                  <a:pt x="3842210" y="426261"/>
                  <a:pt x="3843188" y="426216"/>
                </a:cubicBezTo>
                <a:close/>
                <a:moveTo>
                  <a:pt x="1186903" y="426098"/>
                </a:moveTo>
                <a:lnTo>
                  <a:pt x="1212019" y="434471"/>
                </a:lnTo>
                <a:cubicBezTo>
                  <a:pt x="1254941" y="452356"/>
                  <a:pt x="1256976" y="456580"/>
                  <a:pt x="1276980" y="469130"/>
                </a:cubicBezTo>
                <a:lnTo>
                  <a:pt x="1285329" y="473914"/>
                </a:lnTo>
                <a:lnTo>
                  <a:pt x="1287161" y="475745"/>
                </a:lnTo>
                <a:lnTo>
                  <a:pt x="1287541" y="476464"/>
                </a:lnTo>
                <a:lnTo>
                  <a:pt x="1271898" y="468619"/>
                </a:lnTo>
                <a:lnTo>
                  <a:pt x="1271317" y="468229"/>
                </a:lnTo>
                <a:lnTo>
                  <a:pt x="1271366" y="468352"/>
                </a:lnTo>
                <a:lnTo>
                  <a:pt x="1260726" y="463018"/>
                </a:lnTo>
                <a:cubicBezTo>
                  <a:pt x="1224777" y="444915"/>
                  <a:pt x="1291128" y="477847"/>
                  <a:pt x="1245284" y="457835"/>
                </a:cubicBezTo>
                <a:lnTo>
                  <a:pt x="1216954" y="445147"/>
                </a:lnTo>
                <a:lnTo>
                  <a:pt x="1207623" y="440281"/>
                </a:lnTo>
                <a:cubicBezTo>
                  <a:pt x="1202214" y="437290"/>
                  <a:pt x="1198329" y="434945"/>
                  <a:pt x="1195437" y="433037"/>
                </a:cubicBezTo>
                <a:close/>
                <a:moveTo>
                  <a:pt x="1337321" y="425891"/>
                </a:moveTo>
                <a:cubicBezTo>
                  <a:pt x="1334665" y="425025"/>
                  <a:pt x="1334690" y="424922"/>
                  <a:pt x="1339019" y="426003"/>
                </a:cubicBezTo>
                <a:lnTo>
                  <a:pt x="1339020" y="426003"/>
                </a:lnTo>
                <a:lnTo>
                  <a:pt x="1341211" y="427100"/>
                </a:lnTo>
                <a:close/>
                <a:moveTo>
                  <a:pt x="4776222" y="424453"/>
                </a:moveTo>
                <a:cubicBezTo>
                  <a:pt x="4787858" y="424453"/>
                  <a:pt x="4770577" y="447031"/>
                  <a:pt x="4767755" y="458320"/>
                </a:cubicBezTo>
                <a:lnTo>
                  <a:pt x="4760229" y="463965"/>
                </a:lnTo>
                <a:lnTo>
                  <a:pt x="4767755" y="441386"/>
                </a:lnTo>
                <a:lnTo>
                  <a:pt x="4774464" y="425028"/>
                </a:lnTo>
                <a:close/>
                <a:moveTo>
                  <a:pt x="993037" y="424175"/>
                </a:moveTo>
                <a:lnTo>
                  <a:pt x="1000352" y="426003"/>
                </a:lnTo>
                <a:lnTo>
                  <a:pt x="1016842" y="434249"/>
                </a:lnTo>
                <a:lnTo>
                  <a:pt x="1013536" y="433005"/>
                </a:lnTo>
                <a:cubicBezTo>
                  <a:pt x="997923" y="426862"/>
                  <a:pt x="984346" y="421092"/>
                  <a:pt x="1039866" y="446824"/>
                </a:cubicBezTo>
                <a:lnTo>
                  <a:pt x="1046009" y="449664"/>
                </a:lnTo>
                <a:lnTo>
                  <a:pt x="1059619" y="459871"/>
                </a:lnTo>
                <a:cubicBezTo>
                  <a:pt x="1075782" y="471994"/>
                  <a:pt x="1094192" y="480322"/>
                  <a:pt x="1113114" y="487806"/>
                </a:cubicBezTo>
                <a:lnTo>
                  <a:pt x="1158934" y="506325"/>
                </a:lnTo>
                <a:lnTo>
                  <a:pt x="1178152" y="519137"/>
                </a:lnTo>
                <a:lnTo>
                  <a:pt x="1207727" y="533619"/>
                </a:lnTo>
                <a:lnTo>
                  <a:pt x="1212019" y="536071"/>
                </a:lnTo>
                <a:lnTo>
                  <a:pt x="1217765" y="538533"/>
                </a:lnTo>
                <a:lnTo>
                  <a:pt x="1229188" y="544127"/>
                </a:lnTo>
                <a:lnTo>
                  <a:pt x="1279265" y="569688"/>
                </a:lnTo>
                <a:lnTo>
                  <a:pt x="1305152" y="586871"/>
                </a:lnTo>
                <a:cubicBezTo>
                  <a:pt x="1312609" y="593500"/>
                  <a:pt x="1320962" y="599621"/>
                  <a:pt x="1328565" y="606316"/>
                </a:cubicBezTo>
                <a:lnTo>
                  <a:pt x="1340070" y="620233"/>
                </a:lnTo>
                <a:lnTo>
                  <a:pt x="1321282" y="609621"/>
                </a:lnTo>
                <a:cubicBezTo>
                  <a:pt x="1310261" y="602038"/>
                  <a:pt x="1299508" y="593927"/>
                  <a:pt x="1288219" y="586871"/>
                </a:cubicBezTo>
                <a:cubicBezTo>
                  <a:pt x="1272165" y="576837"/>
                  <a:pt x="1254352" y="569938"/>
                  <a:pt x="1237419" y="561471"/>
                </a:cubicBezTo>
                <a:lnTo>
                  <a:pt x="1135819" y="510671"/>
                </a:lnTo>
                <a:cubicBezTo>
                  <a:pt x="1106381" y="495952"/>
                  <a:pt x="1079728" y="476200"/>
                  <a:pt x="1051152" y="459871"/>
                </a:cubicBezTo>
                <a:cubicBezTo>
                  <a:pt x="1034876" y="450570"/>
                  <a:pt x="1010169" y="442410"/>
                  <a:pt x="994892" y="427088"/>
                </a:cubicBezTo>
                <a:close/>
                <a:moveTo>
                  <a:pt x="1077636" y="423550"/>
                </a:moveTo>
                <a:lnTo>
                  <a:pt x="1086175" y="427447"/>
                </a:lnTo>
                <a:cubicBezTo>
                  <a:pt x="1111189" y="441077"/>
                  <a:pt x="1135819" y="455637"/>
                  <a:pt x="1161219" y="468337"/>
                </a:cubicBezTo>
                <a:lnTo>
                  <a:pt x="1203554" y="493738"/>
                </a:lnTo>
                <a:lnTo>
                  <a:pt x="1203552" y="493737"/>
                </a:lnTo>
                <a:cubicBezTo>
                  <a:pt x="1191951" y="488765"/>
                  <a:pt x="1180975" y="482448"/>
                  <a:pt x="1169686" y="476804"/>
                </a:cubicBezTo>
                <a:cubicBezTo>
                  <a:pt x="1144792" y="464358"/>
                  <a:pt x="1120923" y="450038"/>
                  <a:pt x="1097220" y="435407"/>
                </a:cubicBezTo>
                <a:close/>
                <a:moveTo>
                  <a:pt x="1305152" y="417536"/>
                </a:moveTo>
                <a:lnTo>
                  <a:pt x="1306156" y="418139"/>
                </a:lnTo>
                <a:lnTo>
                  <a:pt x="1311679" y="423429"/>
                </a:lnTo>
                <a:cubicBezTo>
                  <a:pt x="1317921" y="427176"/>
                  <a:pt x="1324810" y="430370"/>
                  <a:pt x="1330552" y="434471"/>
                </a:cubicBezTo>
                <a:cubicBezTo>
                  <a:pt x="1367594" y="460930"/>
                  <a:pt x="1348003" y="445989"/>
                  <a:pt x="1398286" y="468337"/>
                </a:cubicBezTo>
                <a:lnTo>
                  <a:pt x="1366542" y="456433"/>
                </a:lnTo>
                <a:lnTo>
                  <a:pt x="1339019" y="442937"/>
                </a:lnTo>
                <a:cubicBezTo>
                  <a:pt x="1327053" y="435458"/>
                  <a:pt x="1305152" y="431648"/>
                  <a:pt x="1305152" y="417536"/>
                </a:cubicBezTo>
                <a:close/>
                <a:moveTo>
                  <a:pt x="4614214" y="417282"/>
                </a:moveTo>
                <a:lnTo>
                  <a:pt x="4613776" y="418338"/>
                </a:lnTo>
                <a:lnTo>
                  <a:pt x="4605173" y="439110"/>
                </a:lnTo>
                <a:lnTo>
                  <a:pt x="4604513" y="440228"/>
                </a:lnTo>
                <a:lnTo>
                  <a:pt x="4601741" y="445248"/>
                </a:lnTo>
                <a:lnTo>
                  <a:pt x="4606889" y="432920"/>
                </a:lnTo>
                <a:close/>
                <a:moveTo>
                  <a:pt x="988102" y="416425"/>
                </a:moveTo>
                <a:lnTo>
                  <a:pt x="992434" y="417899"/>
                </a:lnTo>
                <a:lnTo>
                  <a:pt x="999430" y="421432"/>
                </a:lnTo>
                <a:cubicBezTo>
                  <a:pt x="1019732" y="431819"/>
                  <a:pt x="1028091" y="436557"/>
                  <a:pt x="1029786" y="438097"/>
                </a:cubicBezTo>
                <a:cubicBezTo>
                  <a:pt x="1030916" y="439123"/>
                  <a:pt x="1029084" y="438728"/>
                  <a:pt x="1025854" y="437638"/>
                </a:cubicBezTo>
                <a:lnTo>
                  <a:pt x="1022645" y="436431"/>
                </a:lnTo>
                <a:lnTo>
                  <a:pt x="1004956" y="426364"/>
                </a:lnTo>
                <a:lnTo>
                  <a:pt x="988328" y="416780"/>
                </a:lnTo>
                <a:close/>
                <a:moveTo>
                  <a:pt x="1308856" y="414064"/>
                </a:moveTo>
                <a:cubicBezTo>
                  <a:pt x="1315735" y="415729"/>
                  <a:pt x="1330552" y="430237"/>
                  <a:pt x="1339019" y="434471"/>
                </a:cubicBezTo>
                <a:cubicBezTo>
                  <a:pt x="1349323" y="439624"/>
                  <a:pt x="1364414" y="444455"/>
                  <a:pt x="1379967" y="448757"/>
                </a:cubicBezTo>
                <a:lnTo>
                  <a:pt x="1389238" y="451114"/>
                </a:lnTo>
                <a:lnTo>
                  <a:pt x="1406752" y="459871"/>
                </a:lnTo>
                <a:lnTo>
                  <a:pt x="1424895" y="467128"/>
                </a:lnTo>
                <a:lnTo>
                  <a:pt x="1449086" y="485270"/>
                </a:lnTo>
                <a:cubicBezTo>
                  <a:pt x="1459733" y="491926"/>
                  <a:pt x="1474390" y="498116"/>
                  <a:pt x="1488581" y="504839"/>
                </a:cubicBezTo>
                <a:lnTo>
                  <a:pt x="1506829" y="516156"/>
                </a:lnTo>
                <a:lnTo>
                  <a:pt x="1486346" y="509783"/>
                </a:lnTo>
                <a:lnTo>
                  <a:pt x="1485040" y="509240"/>
                </a:lnTo>
                <a:lnTo>
                  <a:pt x="1474486" y="502204"/>
                </a:lnTo>
                <a:lnTo>
                  <a:pt x="1432158" y="485273"/>
                </a:lnTo>
                <a:lnTo>
                  <a:pt x="1432155" y="485272"/>
                </a:lnTo>
                <a:lnTo>
                  <a:pt x="1432153" y="485271"/>
                </a:lnTo>
                <a:lnTo>
                  <a:pt x="1432152" y="485270"/>
                </a:lnTo>
                <a:lnTo>
                  <a:pt x="1432153" y="485271"/>
                </a:lnTo>
                <a:lnTo>
                  <a:pt x="1428533" y="483461"/>
                </a:lnTo>
                <a:lnTo>
                  <a:pt x="1416119" y="472907"/>
                </a:lnTo>
                <a:cubicBezTo>
                  <a:pt x="1394462" y="458248"/>
                  <a:pt x="1378899" y="458644"/>
                  <a:pt x="1347486" y="442937"/>
                </a:cubicBezTo>
                <a:lnTo>
                  <a:pt x="1306156" y="418139"/>
                </a:lnTo>
                <a:lnTo>
                  <a:pt x="1305341" y="417360"/>
                </a:lnTo>
                <a:close/>
                <a:moveTo>
                  <a:pt x="974952" y="409071"/>
                </a:moveTo>
                <a:lnTo>
                  <a:pt x="987432" y="415373"/>
                </a:lnTo>
                <a:lnTo>
                  <a:pt x="988102" y="416425"/>
                </a:lnTo>
                <a:lnTo>
                  <a:pt x="987150" y="416101"/>
                </a:lnTo>
                <a:close/>
                <a:moveTo>
                  <a:pt x="966486" y="409071"/>
                </a:moveTo>
                <a:lnTo>
                  <a:pt x="987150" y="416101"/>
                </a:lnTo>
                <a:lnTo>
                  <a:pt x="988328" y="416780"/>
                </a:lnTo>
                <a:lnTo>
                  <a:pt x="993037" y="424175"/>
                </a:lnTo>
                <a:lnTo>
                  <a:pt x="966486" y="417536"/>
                </a:lnTo>
                <a:lnTo>
                  <a:pt x="960507" y="415351"/>
                </a:lnTo>
                <a:close/>
                <a:moveTo>
                  <a:pt x="4618939" y="407191"/>
                </a:moveTo>
                <a:lnTo>
                  <a:pt x="4614214" y="417282"/>
                </a:lnTo>
                <a:lnTo>
                  <a:pt x="4617178" y="410127"/>
                </a:lnTo>
                <a:close/>
                <a:moveTo>
                  <a:pt x="985007" y="406424"/>
                </a:moveTo>
                <a:cubicBezTo>
                  <a:pt x="989769" y="406953"/>
                  <a:pt x="1002469" y="415420"/>
                  <a:pt x="1008819" y="417536"/>
                </a:cubicBezTo>
                <a:cubicBezTo>
                  <a:pt x="1032766" y="425519"/>
                  <a:pt x="1054327" y="439436"/>
                  <a:pt x="1076552" y="451404"/>
                </a:cubicBezTo>
                <a:cubicBezTo>
                  <a:pt x="1127719" y="478956"/>
                  <a:pt x="1178152" y="507849"/>
                  <a:pt x="1228952" y="536071"/>
                </a:cubicBezTo>
                <a:lnTo>
                  <a:pt x="1246262" y="544726"/>
                </a:lnTo>
                <a:lnTo>
                  <a:pt x="1231038" y="539614"/>
                </a:lnTo>
                <a:lnTo>
                  <a:pt x="1182893" y="516901"/>
                </a:lnTo>
                <a:lnTo>
                  <a:pt x="1144286" y="493737"/>
                </a:lnTo>
                <a:lnTo>
                  <a:pt x="1132428" y="488655"/>
                </a:lnTo>
                <a:lnTo>
                  <a:pt x="1127352" y="485270"/>
                </a:lnTo>
                <a:lnTo>
                  <a:pt x="1068086" y="459871"/>
                </a:lnTo>
                <a:lnTo>
                  <a:pt x="1042684" y="447170"/>
                </a:lnTo>
                <a:lnTo>
                  <a:pt x="1025752" y="434471"/>
                </a:lnTo>
                <a:cubicBezTo>
                  <a:pt x="1013793" y="426997"/>
                  <a:pt x="1005150" y="422704"/>
                  <a:pt x="996410" y="419252"/>
                </a:cubicBezTo>
                <a:lnTo>
                  <a:pt x="992434" y="417899"/>
                </a:lnTo>
                <a:lnTo>
                  <a:pt x="987432" y="415373"/>
                </a:lnTo>
                <a:lnTo>
                  <a:pt x="983419" y="409071"/>
                </a:lnTo>
                <a:cubicBezTo>
                  <a:pt x="982714" y="406954"/>
                  <a:pt x="983419" y="406248"/>
                  <a:pt x="985007" y="406424"/>
                </a:cubicBezTo>
                <a:close/>
                <a:moveTo>
                  <a:pt x="754819" y="400604"/>
                </a:moveTo>
                <a:cubicBezTo>
                  <a:pt x="754819" y="396534"/>
                  <a:pt x="844578" y="432883"/>
                  <a:pt x="847952" y="434471"/>
                </a:cubicBezTo>
                <a:cubicBezTo>
                  <a:pt x="883847" y="451363"/>
                  <a:pt x="905278" y="461563"/>
                  <a:pt x="918876" y="468245"/>
                </a:cubicBezTo>
                <a:lnTo>
                  <a:pt x="926733" y="472228"/>
                </a:lnTo>
                <a:lnTo>
                  <a:pt x="920375" y="476430"/>
                </a:lnTo>
                <a:lnTo>
                  <a:pt x="916856" y="479562"/>
                </a:lnTo>
                <a:lnTo>
                  <a:pt x="873352" y="459871"/>
                </a:lnTo>
                <a:cubicBezTo>
                  <a:pt x="869929" y="458501"/>
                  <a:pt x="847665" y="449355"/>
                  <a:pt x="825748" y="440891"/>
                </a:cubicBezTo>
                <a:lnTo>
                  <a:pt x="809204" y="434799"/>
                </a:lnTo>
                <a:lnTo>
                  <a:pt x="807220" y="433975"/>
                </a:lnTo>
                <a:lnTo>
                  <a:pt x="805357" y="433382"/>
                </a:lnTo>
                <a:lnTo>
                  <a:pt x="795529" y="429763"/>
                </a:lnTo>
                <a:cubicBezTo>
                  <a:pt x="787141" y="426930"/>
                  <a:pt x="781239" y="425324"/>
                  <a:pt x="780219" y="426003"/>
                </a:cubicBezTo>
                <a:lnTo>
                  <a:pt x="778159" y="432639"/>
                </a:lnTo>
                <a:lnTo>
                  <a:pt x="773268" y="429298"/>
                </a:lnTo>
                <a:cubicBezTo>
                  <a:pt x="762885" y="421487"/>
                  <a:pt x="754819" y="412578"/>
                  <a:pt x="754819" y="400604"/>
                </a:cubicBezTo>
                <a:close/>
                <a:moveTo>
                  <a:pt x="915751" y="399608"/>
                </a:moveTo>
                <a:cubicBezTo>
                  <a:pt x="916414" y="397232"/>
                  <a:pt x="921376" y="400210"/>
                  <a:pt x="933141" y="405344"/>
                </a:cubicBezTo>
                <a:lnTo>
                  <a:pt x="960507" y="415351"/>
                </a:lnTo>
                <a:lnTo>
                  <a:pt x="944897" y="431747"/>
                </a:lnTo>
                <a:lnTo>
                  <a:pt x="948099" y="439688"/>
                </a:lnTo>
                <a:lnTo>
                  <a:pt x="924152" y="426003"/>
                </a:lnTo>
                <a:cubicBezTo>
                  <a:pt x="918724" y="409717"/>
                  <a:pt x="915088" y="401985"/>
                  <a:pt x="915751" y="399608"/>
                </a:cubicBezTo>
                <a:close/>
                <a:moveTo>
                  <a:pt x="1128786" y="398260"/>
                </a:moveTo>
                <a:lnTo>
                  <a:pt x="1135819" y="400604"/>
                </a:lnTo>
                <a:cubicBezTo>
                  <a:pt x="1176249" y="417450"/>
                  <a:pt x="1181557" y="421162"/>
                  <a:pt x="1185745" y="425157"/>
                </a:cubicBezTo>
                <a:lnTo>
                  <a:pt x="1186903" y="426098"/>
                </a:lnTo>
                <a:lnTo>
                  <a:pt x="1161219" y="417536"/>
                </a:lnTo>
                <a:cubicBezTo>
                  <a:pt x="1159403" y="416712"/>
                  <a:pt x="1144911" y="408163"/>
                  <a:pt x="1129653" y="398804"/>
                </a:cubicBezTo>
                <a:close/>
                <a:moveTo>
                  <a:pt x="4543803" y="396740"/>
                </a:moveTo>
                <a:cubicBezTo>
                  <a:pt x="4545638" y="396057"/>
                  <a:pt x="4547005" y="396585"/>
                  <a:pt x="4547622" y="399053"/>
                </a:cubicBezTo>
                <a:lnTo>
                  <a:pt x="4547237" y="401137"/>
                </a:lnTo>
                <a:lnTo>
                  <a:pt x="4539279" y="415891"/>
                </a:lnTo>
                <a:cubicBezTo>
                  <a:pt x="4523162" y="449485"/>
                  <a:pt x="4509827" y="483110"/>
                  <a:pt x="4505289" y="492186"/>
                </a:cubicBezTo>
                <a:lnTo>
                  <a:pt x="4408530" y="679658"/>
                </a:lnTo>
                <a:lnTo>
                  <a:pt x="4398991" y="696534"/>
                </a:lnTo>
                <a:lnTo>
                  <a:pt x="4403689" y="686920"/>
                </a:lnTo>
                <a:cubicBezTo>
                  <a:pt x="4432158" y="623282"/>
                  <a:pt x="4525244" y="459335"/>
                  <a:pt x="4510330" y="457086"/>
                </a:cubicBezTo>
                <a:lnTo>
                  <a:pt x="4502171" y="462945"/>
                </a:lnTo>
                <a:lnTo>
                  <a:pt x="4508070" y="449090"/>
                </a:lnTo>
                <a:cubicBezTo>
                  <a:pt x="4512276" y="439227"/>
                  <a:pt x="4516966" y="428251"/>
                  <a:pt x="4522222" y="415986"/>
                </a:cubicBezTo>
                <a:cubicBezTo>
                  <a:pt x="4528572" y="411753"/>
                  <a:pt x="4538297" y="398792"/>
                  <a:pt x="4543803" y="396740"/>
                </a:cubicBezTo>
                <a:close/>
                <a:moveTo>
                  <a:pt x="3903655" y="396417"/>
                </a:moveTo>
                <a:cubicBezTo>
                  <a:pt x="3906311" y="395133"/>
                  <a:pt x="3894174" y="421206"/>
                  <a:pt x="3877508" y="455706"/>
                </a:cubicBezTo>
                <a:lnTo>
                  <a:pt x="3865913" y="479526"/>
                </a:lnTo>
                <a:lnTo>
                  <a:pt x="3870289" y="458320"/>
                </a:lnTo>
                <a:lnTo>
                  <a:pt x="3868603" y="450406"/>
                </a:lnTo>
                <a:lnTo>
                  <a:pt x="3895689" y="407520"/>
                </a:lnTo>
                <a:cubicBezTo>
                  <a:pt x="3900242" y="400312"/>
                  <a:pt x="3902770" y="396845"/>
                  <a:pt x="3903655" y="396417"/>
                </a:cubicBezTo>
                <a:close/>
                <a:moveTo>
                  <a:pt x="4640755" y="390586"/>
                </a:moveTo>
                <a:cubicBezTo>
                  <a:pt x="4653376" y="377964"/>
                  <a:pt x="4630451" y="424813"/>
                  <a:pt x="4623822" y="441386"/>
                </a:cubicBezTo>
                <a:lnTo>
                  <a:pt x="4593724" y="509107"/>
                </a:lnTo>
                <a:lnTo>
                  <a:pt x="4589955" y="509120"/>
                </a:lnTo>
                <a:cubicBezTo>
                  <a:pt x="4567590" y="524030"/>
                  <a:pt x="4553716" y="570488"/>
                  <a:pt x="4539155" y="593786"/>
                </a:cubicBezTo>
                <a:lnTo>
                  <a:pt x="4514335" y="626880"/>
                </a:lnTo>
                <a:lnTo>
                  <a:pt x="4522222" y="610720"/>
                </a:lnTo>
                <a:cubicBezTo>
                  <a:pt x="4538037" y="579091"/>
                  <a:pt x="4557207" y="549215"/>
                  <a:pt x="4573022" y="517586"/>
                </a:cubicBezTo>
                <a:cubicBezTo>
                  <a:pt x="4583345" y="496941"/>
                  <a:pt x="4587584" y="486567"/>
                  <a:pt x="4589161" y="480912"/>
                </a:cubicBezTo>
                <a:lnTo>
                  <a:pt x="4589258" y="475991"/>
                </a:lnTo>
                <a:lnTo>
                  <a:pt x="4599715" y="452292"/>
                </a:lnTo>
                <a:lnTo>
                  <a:pt x="4605173" y="439110"/>
                </a:lnTo>
                <a:lnTo>
                  <a:pt x="4623822" y="407520"/>
                </a:lnTo>
                <a:cubicBezTo>
                  <a:pt x="4627929" y="400675"/>
                  <a:pt x="4635111" y="396231"/>
                  <a:pt x="4640755" y="390586"/>
                </a:cubicBezTo>
                <a:close/>
                <a:moveTo>
                  <a:pt x="4626815" y="386867"/>
                </a:moveTo>
                <a:lnTo>
                  <a:pt x="4617178" y="410127"/>
                </a:lnTo>
                <a:lnTo>
                  <a:pt x="4598422" y="441386"/>
                </a:lnTo>
                <a:cubicBezTo>
                  <a:pt x="4572427" y="489044"/>
                  <a:pt x="4547333" y="537190"/>
                  <a:pt x="4522222" y="585320"/>
                </a:cubicBezTo>
                <a:cubicBezTo>
                  <a:pt x="4513465" y="602105"/>
                  <a:pt x="4505607" y="619349"/>
                  <a:pt x="4496822" y="636120"/>
                </a:cubicBezTo>
                <a:lnTo>
                  <a:pt x="4483184" y="661692"/>
                </a:lnTo>
                <a:lnTo>
                  <a:pt x="4485541" y="656573"/>
                </a:lnTo>
                <a:cubicBezTo>
                  <a:pt x="4491109" y="644487"/>
                  <a:pt x="4497944" y="629734"/>
                  <a:pt x="4506671" y="611181"/>
                </a:cubicBezTo>
                <a:lnTo>
                  <a:pt x="4510540" y="603058"/>
                </a:lnTo>
                <a:lnTo>
                  <a:pt x="4512275" y="599937"/>
                </a:lnTo>
                <a:cubicBezTo>
                  <a:pt x="4551870" y="528513"/>
                  <a:pt x="4549225" y="531314"/>
                  <a:pt x="4615355" y="399053"/>
                </a:cubicBezTo>
                <a:cubicBezTo>
                  <a:pt x="4618177" y="396936"/>
                  <a:pt x="4621216" y="393557"/>
                  <a:pt x="4624309" y="389861"/>
                </a:cubicBezTo>
                <a:close/>
                <a:moveTo>
                  <a:pt x="1051173" y="383682"/>
                </a:moveTo>
                <a:lnTo>
                  <a:pt x="1075822" y="392437"/>
                </a:lnTo>
                <a:lnTo>
                  <a:pt x="1107415" y="406852"/>
                </a:lnTo>
                <a:lnTo>
                  <a:pt x="1107692" y="407008"/>
                </a:lnTo>
                <a:lnTo>
                  <a:pt x="1152752" y="434471"/>
                </a:lnTo>
                <a:close/>
                <a:moveTo>
                  <a:pt x="920768" y="381979"/>
                </a:moveTo>
                <a:lnTo>
                  <a:pt x="974952" y="409071"/>
                </a:lnTo>
                <a:cubicBezTo>
                  <a:pt x="961358" y="402274"/>
                  <a:pt x="946730" y="397782"/>
                  <a:pt x="932619" y="392137"/>
                </a:cubicBezTo>
                <a:close/>
                <a:moveTo>
                  <a:pt x="4360583" y="381937"/>
                </a:moveTo>
                <a:lnTo>
                  <a:pt x="4358404" y="386860"/>
                </a:lnTo>
                <a:cubicBezTo>
                  <a:pt x="4354941" y="394358"/>
                  <a:pt x="4350726" y="403206"/>
                  <a:pt x="4345619" y="413630"/>
                </a:cubicBezTo>
                <a:lnTo>
                  <a:pt x="4333072" y="438699"/>
                </a:lnTo>
                <a:lnTo>
                  <a:pt x="4333289" y="438223"/>
                </a:lnTo>
                <a:lnTo>
                  <a:pt x="4335955" y="432920"/>
                </a:lnTo>
                <a:close/>
                <a:moveTo>
                  <a:pt x="4404974" y="381148"/>
                </a:moveTo>
                <a:cubicBezTo>
                  <a:pt x="4402691" y="387926"/>
                  <a:pt x="4391433" y="414059"/>
                  <a:pt x="4386755" y="424453"/>
                </a:cubicBezTo>
                <a:lnTo>
                  <a:pt x="4357122" y="487953"/>
                </a:lnTo>
                <a:lnTo>
                  <a:pt x="4352889" y="492186"/>
                </a:lnTo>
                <a:cubicBezTo>
                  <a:pt x="4338887" y="513189"/>
                  <a:pt x="4331546" y="538003"/>
                  <a:pt x="4319022" y="559920"/>
                </a:cubicBezTo>
                <a:cubicBezTo>
                  <a:pt x="4285586" y="618433"/>
                  <a:pt x="4255884" y="665365"/>
                  <a:pt x="4231797" y="701606"/>
                </a:cubicBezTo>
                <a:lnTo>
                  <a:pt x="4217506" y="722559"/>
                </a:lnTo>
                <a:lnTo>
                  <a:pt x="4222331" y="713458"/>
                </a:lnTo>
                <a:lnTo>
                  <a:pt x="4227203" y="705430"/>
                </a:lnTo>
                <a:cubicBezTo>
                  <a:pt x="4247586" y="672022"/>
                  <a:pt x="4260514" y="651223"/>
                  <a:pt x="4268447" y="638733"/>
                </a:cubicBezTo>
                <a:lnTo>
                  <a:pt x="4271907" y="633402"/>
                </a:lnTo>
                <a:lnTo>
                  <a:pt x="4271483" y="634514"/>
                </a:lnTo>
                <a:cubicBezTo>
                  <a:pt x="4271164" y="637894"/>
                  <a:pt x="4285796" y="612550"/>
                  <a:pt x="4276909" y="625692"/>
                </a:cubicBezTo>
                <a:lnTo>
                  <a:pt x="4271907" y="633402"/>
                </a:lnTo>
                <a:lnTo>
                  <a:pt x="4273775" y="628501"/>
                </a:lnTo>
                <a:cubicBezTo>
                  <a:pt x="4281613" y="610943"/>
                  <a:pt x="4312094" y="551219"/>
                  <a:pt x="4403689" y="382120"/>
                </a:cubicBezTo>
                <a:cubicBezTo>
                  <a:pt x="4405499" y="378779"/>
                  <a:pt x="4405735" y="378888"/>
                  <a:pt x="4404974" y="381148"/>
                </a:cubicBezTo>
                <a:close/>
                <a:moveTo>
                  <a:pt x="4362669" y="377223"/>
                </a:moveTo>
                <a:lnTo>
                  <a:pt x="4361235" y="380587"/>
                </a:lnTo>
                <a:lnTo>
                  <a:pt x="4360583" y="381937"/>
                </a:lnTo>
                <a:close/>
                <a:moveTo>
                  <a:pt x="1130039" y="376548"/>
                </a:moveTo>
                <a:lnTo>
                  <a:pt x="1161219" y="392137"/>
                </a:lnTo>
                <a:cubicBezTo>
                  <a:pt x="1175107" y="398310"/>
                  <a:pt x="1189716" y="402782"/>
                  <a:pt x="1203552" y="409071"/>
                </a:cubicBezTo>
                <a:cubicBezTo>
                  <a:pt x="1220787" y="416905"/>
                  <a:pt x="1237117" y="426637"/>
                  <a:pt x="1254352" y="434471"/>
                </a:cubicBezTo>
                <a:cubicBezTo>
                  <a:pt x="1271856" y="442427"/>
                  <a:pt x="1281617" y="446427"/>
                  <a:pt x="1287617" y="448607"/>
                </a:cubicBezTo>
                <a:lnTo>
                  <a:pt x="1296464" y="451271"/>
                </a:lnTo>
                <a:lnTo>
                  <a:pt x="1296686" y="451404"/>
                </a:lnTo>
                <a:cubicBezTo>
                  <a:pt x="1313306" y="460470"/>
                  <a:pt x="1331252" y="467063"/>
                  <a:pt x="1347486" y="476804"/>
                </a:cubicBezTo>
                <a:cubicBezTo>
                  <a:pt x="1402435" y="509774"/>
                  <a:pt x="1393003" y="507175"/>
                  <a:pt x="1383015" y="502924"/>
                </a:cubicBezTo>
                <a:lnTo>
                  <a:pt x="1376593" y="500035"/>
                </a:lnTo>
                <a:lnTo>
                  <a:pt x="1375597" y="499549"/>
                </a:lnTo>
                <a:cubicBezTo>
                  <a:pt x="1374244" y="498905"/>
                  <a:pt x="1374850" y="499217"/>
                  <a:pt x="1376419" y="499956"/>
                </a:cubicBezTo>
                <a:lnTo>
                  <a:pt x="1376593" y="500035"/>
                </a:lnTo>
                <a:lnTo>
                  <a:pt x="1386536" y="504883"/>
                </a:lnTo>
                <a:cubicBezTo>
                  <a:pt x="1392807" y="507971"/>
                  <a:pt x="1402036" y="512546"/>
                  <a:pt x="1415219" y="519137"/>
                </a:cubicBezTo>
                <a:lnTo>
                  <a:pt x="1423686" y="527605"/>
                </a:lnTo>
                <a:lnTo>
                  <a:pt x="1406752" y="519137"/>
                </a:lnTo>
                <a:cubicBezTo>
                  <a:pt x="1392367" y="511145"/>
                  <a:pt x="1379138" y="501096"/>
                  <a:pt x="1364419" y="493737"/>
                </a:cubicBezTo>
                <a:cubicBezTo>
                  <a:pt x="1305595" y="464325"/>
                  <a:pt x="1304609" y="466096"/>
                  <a:pt x="1305063" y="467985"/>
                </a:cubicBezTo>
                <a:lnTo>
                  <a:pt x="1304984" y="468261"/>
                </a:lnTo>
                <a:lnTo>
                  <a:pt x="1284445" y="459107"/>
                </a:lnTo>
                <a:lnTo>
                  <a:pt x="1284069" y="458973"/>
                </a:lnTo>
                <a:lnTo>
                  <a:pt x="1254352" y="442937"/>
                </a:lnTo>
                <a:lnTo>
                  <a:pt x="1218493" y="421421"/>
                </a:lnTo>
                <a:lnTo>
                  <a:pt x="1218247" y="420547"/>
                </a:lnTo>
                <a:cubicBezTo>
                  <a:pt x="1216678" y="417355"/>
                  <a:pt x="1209974" y="412806"/>
                  <a:pt x="1170418" y="396209"/>
                </a:cubicBezTo>
                <a:lnTo>
                  <a:pt x="1136549" y="382404"/>
                </a:lnTo>
                <a:lnTo>
                  <a:pt x="1135997" y="382024"/>
                </a:lnTo>
                <a:close/>
                <a:moveTo>
                  <a:pt x="1212019" y="375204"/>
                </a:moveTo>
                <a:cubicBezTo>
                  <a:pt x="1227217" y="375204"/>
                  <a:pt x="1239934" y="387331"/>
                  <a:pt x="1254352" y="392137"/>
                </a:cubicBezTo>
                <a:cubicBezTo>
                  <a:pt x="1302856" y="408305"/>
                  <a:pt x="1277555" y="391039"/>
                  <a:pt x="1330552" y="417536"/>
                </a:cubicBezTo>
                <a:lnTo>
                  <a:pt x="1348696" y="428423"/>
                </a:lnTo>
                <a:lnTo>
                  <a:pt x="1339020" y="426003"/>
                </a:lnTo>
                <a:lnTo>
                  <a:pt x="1322086" y="417536"/>
                </a:lnTo>
                <a:cubicBezTo>
                  <a:pt x="1313983" y="413797"/>
                  <a:pt x="1292695" y="401088"/>
                  <a:pt x="1296686" y="409071"/>
                </a:cubicBezTo>
                <a:lnTo>
                  <a:pt x="1305341" y="417360"/>
                </a:lnTo>
                <a:lnTo>
                  <a:pt x="1305152" y="417536"/>
                </a:lnTo>
                <a:cubicBezTo>
                  <a:pt x="1279909" y="404916"/>
                  <a:pt x="1270458" y="402378"/>
                  <a:pt x="1260402" y="400030"/>
                </a:cubicBezTo>
                <a:lnTo>
                  <a:pt x="1245263" y="396059"/>
                </a:lnTo>
                <a:lnTo>
                  <a:pt x="1237419" y="392137"/>
                </a:lnTo>
                <a:cubicBezTo>
                  <a:pt x="1228584" y="387088"/>
                  <a:pt x="1201843" y="375204"/>
                  <a:pt x="1212019" y="375204"/>
                </a:cubicBezTo>
                <a:close/>
                <a:moveTo>
                  <a:pt x="952377" y="373512"/>
                </a:moveTo>
                <a:lnTo>
                  <a:pt x="961926" y="376604"/>
                </a:lnTo>
                <a:lnTo>
                  <a:pt x="961984" y="376623"/>
                </a:lnTo>
                <a:lnTo>
                  <a:pt x="974952" y="383671"/>
                </a:lnTo>
                <a:cubicBezTo>
                  <a:pt x="1008416" y="401387"/>
                  <a:pt x="1042685" y="417538"/>
                  <a:pt x="1076552" y="434471"/>
                </a:cubicBezTo>
                <a:cubicBezTo>
                  <a:pt x="1093485" y="442938"/>
                  <a:pt x="1110999" y="450332"/>
                  <a:pt x="1127352" y="459871"/>
                </a:cubicBezTo>
                <a:cubicBezTo>
                  <a:pt x="1144285" y="469749"/>
                  <a:pt x="1160474" y="481215"/>
                  <a:pt x="1177034" y="491887"/>
                </a:cubicBezTo>
                <a:lnTo>
                  <a:pt x="1210491" y="509448"/>
                </a:lnTo>
                <a:lnTo>
                  <a:pt x="1205573" y="507678"/>
                </a:lnTo>
                <a:cubicBezTo>
                  <a:pt x="1147882" y="487169"/>
                  <a:pt x="1195923" y="505740"/>
                  <a:pt x="1127352" y="468337"/>
                </a:cubicBezTo>
                <a:cubicBezTo>
                  <a:pt x="1110732" y="459271"/>
                  <a:pt x="1093172" y="452003"/>
                  <a:pt x="1076552" y="442937"/>
                </a:cubicBezTo>
                <a:cubicBezTo>
                  <a:pt x="1062105" y="435057"/>
                  <a:pt x="1048666" y="425417"/>
                  <a:pt x="1034219" y="417536"/>
                </a:cubicBezTo>
                <a:cubicBezTo>
                  <a:pt x="1017599" y="408471"/>
                  <a:pt x="1000039" y="401203"/>
                  <a:pt x="983419" y="392137"/>
                </a:cubicBezTo>
                <a:close/>
                <a:moveTo>
                  <a:pt x="952350" y="373503"/>
                </a:moveTo>
                <a:lnTo>
                  <a:pt x="952374" y="373510"/>
                </a:lnTo>
                <a:lnTo>
                  <a:pt x="952377" y="373512"/>
                </a:lnTo>
                <a:close/>
                <a:moveTo>
                  <a:pt x="1110420" y="371818"/>
                </a:moveTo>
                <a:lnTo>
                  <a:pt x="1118886" y="375204"/>
                </a:lnTo>
                <a:lnTo>
                  <a:pt x="1136549" y="382404"/>
                </a:lnTo>
                <a:lnTo>
                  <a:pt x="1157042" y="396503"/>
                </a:lnTo>
                <a:cubicBezTo>
                  <a:pt x="1168211" y="401347"/>
                  <a:pt x="1177949" y="400502"/>
                  <a:pt x="1212019" y="417536"/>
                </a:cubicBezTo>
                <a:lnTo>
                  <a:pt x="1218493" y="421421"/>
                </a:lnTo>
                <a:lnTo>
                  <a:pt x="1219130" y="423681"/>
                </a:lnTo>
                <a:cubicBezTo>
                  <a:pt x="1220353" y="427155"/>
                  <a:pt x="1225678" y="432834"/>
                  <a:pt x="1262819" y="451404"/>
                </a:cubicBezTo>
                <a:lnTo>
                  <a:pt x="1284069" y="458973"/>
                </a:lnTo>
                <a:lnTo>
                  <a:pt x="1284724" y="459326"/>
                </a:lnTo>
                <a:cubicBezTo>
                  <a:pt x="1299278" y="467031"/>
                  <a:pt x="1303617" y="468940"/>
                  <a:pt x="1304792" y="468937"/>
                </a:cubicBezTo>
                <a:lnTo>
                  <a:pt x="1304984" y="468261"/>
                </a:lnTo>
                <a:lnTo>
                  <a:pt x="1305152" y="468337"/>
                </a:lnTo>
                <a:cubicBezTo>
                  <a:pt x="1313432" y="474252"/>
                  <a:pt x="1326636" y="484635"/>
                  <a:pt x="1322086" y="493737"/>
                </a:cubicBezTo>
                <a:lnTo>
                  <a:pt x="1321263" y="494186"/>
                </a:lnTo>
                <a:lnTo>
                  <a:pt x="1305152" y="485270"/>
                </a:lnTo>
                <a:lnTo>
                  <a:pt x="1285329" y="473914"/>
                </a:lnTo>
                <a:lnTo>
                  <a:pt x="1271286" y="459871"/>
                </a:lnTo>
                <a:cubicBezTo>
                  <a:pt x="1173760" y="411107"/>
                  <a:pt x="1312050" y="481336"/>
                  <a:pt x="1195086" y="417536"/>
                </a:cubicBezTo>
                <a:cubicBezTo>
                  <a:pt x="1178466" y="408471"/>
                  <a:pt x="1160906" y="401203"/>
                  <a:pt x="1144286" y="392137"/>
                </a:cubicBezTo>
                <a:close/>
                <a:moveTo>
                  <a:pt x="4642216" y="371478"/>
                </a:moveTo>
                <a:lnTo>
                  <a:pt x="4642587" y="371593"/>
                </a:lnTo>
                <a:lnTo>
                  <a:pt x="4623822" y="399053"/>
                </a:lnTo>
                <a:lnTo>
                  <a:pt x="4618939" y="407191"/>
                </a:lnTo>
                <a:lnTo>
                  <a:pt x="4626868" y="390262"/>
                </a:lnTo>
                <a:lnTo>
                  <a:pt x="4628872" y="384409"/>
                </a:lnTo>
                <a:lnTo>
                  <a:pt x="4633587" y="378775"/>
                </a:lnTo>
                <a:cubicBezTo>
                  <a:pt x="4636625" y="375395"/>
                  <a:pt x="4639556" y="372647"/>
                  <a:pt x="4642216" y="371478"/>
                </a:cubicBezTo>
                <a:close/>
                <a:moveTo>
                  <a:pt x="940846" y="369884"/>
                </a:moveTo>
                <a:cubicBezTo>
                  <a:pt x="939053" y="369276"/>
                  <a:pt x="938990" y="369207"/>
                  <a:pt x="942041" y="370164"/>
                </a:cubicBezTo>
                <a:lnTo>
                  <a:pt x="952350" y="373503"/>
                </a:lnTo>
                <a:lnTo>
                  <a:pt x="950026" y="372832"/>
                </a:lnTo>
                <a:cubicBezTo>
                  <a:pt x="946161" y="371637"/>
                  <a:pt x="942639" y="370491"/>
                  <a:pt x="940846" y="369884"/>
                </a:cubicBezTo>
                <a:close/>
                <a:moveTo>
                  <a:pt x="1104772" y="369559"/>
                </a:moveTo>
                <a:lnTo>
                  <a:pt x="1108000" y="370366"/>
                </a:lnTo>
                <a:lnTo>
                  <a:pt x="1110420" y="371818"/>
                </a:lnTo>
                <a:close/>
                <a:moveTo>
                  <a:pt x="4209182" y="364864"/>
                </a:moveTo>
                <a:lnTo>
                  <a:pt x="4210134" y="365756"/>
                </a:lnTo>
                <a:cubicBezTo>
                  <a:pt x="4215316" y="376493"/>
                  <a:pt x="4208043" y="391959"/>
                  <a:pt x="4196716" y="408778"/>
                </a:cubicBezTo>
                <a:lnTo>
                  <a:pt x="4181215" y="429653"/>
                </a:lnTo>
                <a:lnTo>
                  <a:pt x="4183555" y="424453"/>
                </a:lnTo>
                <a:cubicBezTo>
                  <a:pt x="4187788" y="413870"/>
                  <a:pt x="4194569" y="398211"/>
                  <a:pt x="4201987" y="381283"/>
                </a:cubicBezTo>
                <a:close/>
                <a:moveTo>
                  <a:pt x="4367959" y="364815"/>
                </a:moveTo>
                <a:lnTo>
                  <a:pt x="4366667" y="368190"/>
                </a:lnTo>
                <a:lnTo>
                  <a:pt x="4362669" y="377223"/>
                </a:lnTo>
                <a:close/>
                <a:moveTo>
                  <a:pt x="1089729" y="363542"/>
                </a:moveTo>
                <a:lnTo>
                  <a:pt x="1104772" y="369559"/>
                </a:lnTo>
                <a:lnTo>
                  <a:pt x="1093486" y="366737"/>
                </a:lnTo>
                <a:close/>
                <a:moveTo>
                  <a:pt x="1082414" y="360615"/>
                </a:moveTo>
                <a:lnTo>
                  <a:pt x="1088549" y="362538"/>
                </a:lnTo>
                <a:lnTo>
                  <a:pt x="1089729" y="363542"/>
                </a:lnTo>
                <a:close/>
                <a:moveTo>
                  <a:pt x="4200445" y="356766"/>
                </a:moveTo>
                <a:lnTo>
                  <a:pt x="4124348" y="489869"/>
                </a:lnTo>
                <a:lnTo>
                  <a:pt x="4113512" y="510873"/>
                </a:lnTo>
                <a:lnTo>
                  <a:pt x="4122197" y="490344"/>
                </a:lnTo>
                <a:lnTo>
                  <a:pt x="4129503" y="472834"/>
                </a:lnTo>
                <a:lnTo>
                  <a:pt x="4151261" y="434481"/>
                </a:lnTo>
                <a:cubicBezTo>
                  <a:pt x="4171495" y="399473"/>
                  <a:pt x="4187734" y="372569"/>
                  <a:pt x="4195590" y="361805"/>
                </a:cubicBezTo>
                <a:close/>
                <a:moveTo>
                  <a:pt x="1070719" y="353879"/>
                </a:moveTo>
                <a:lnTo>
                  <a:pt x="1076552" y="358271"/>
                </a:lnTo>
                <a:lnTo>
                  <a:pt x="1082414" y="360615"/>
                </a:lnTo>
                <a:lnTo>
                  <a:pt x="1073209" y="357732"/>
                </a:lnTo>
                <a:close/>
                <a:moveTo>
                  <a:pt x="4292090" y="350377"/>
                </a:moveTo>
                <a:lnTo>
                  <a:pt x="4293622" y="356720"/>
                </a:lnTo>
                <a:cubicBezTo>
                  <a:pt x="4293622" y="366822"/>
                  <a:pt x="4291577" y="376493"/>
                  <a:pt x="4288226" y="385882"/>
                </a:cubicBezTo>
                <a:lnTo>
                  <a:pt x="4275445" y="412427"/>
                </a:lnTo>
                <a:lnTo>
                  <a:pt x="4273869" y="415229"/>
                </a:lnTo>
                <a:lnTo>
                  <a:pt x="4242822" y="466786"/>
                </a:lnTo>
                <a:lnTo>
                  <a:pt x="4210931" y="530349"/>
                </a:lnTo>
                <a:lnTo>
                  <a:pt x="4206457" y="538695"/>
                </a:lnTo>
                <a:cubicBezTo>
                  <a:pt x="4192991" y="563771"/>
                  <a:pt x="4179742" y="588059"/>
                  <a:pt x="4166622" y="610720"/>
                </a:cubicBezTo>
                <a:lnTo>
                  <a:pt x="4124291" y="678450"/>
                </a:lnTo>
                <a:lnTo>
                  <a:pt x="4147259" y="630217"/>
                </a:lnTo>
                <a:lnTo>
                  <a:pt x="4158155" y="610720"/>
                </a:lnTo>
                <a:cubicBezTo>
                  <a:pt x="4173132" y="581515"/>
                  <a:pt x="4186576" y="551545"/>
                  <a:pt x="4200137" y="521636"/>
                </a:cubicBezTo>
                <a:lnTo>
                  <a:pt x="4216731" y="487148"/>
                </a:lnTo>
                <a:lnTo>
                  <a:pt x="4257243" y="416785"/>
                </a:lnTo>
                <a:close/>
                <a:moveTo>
                  <a:pt x="4674622" y="348253"/>
                </a:moveTo>
                <a:cubicBezTo>
                  <a:pt x="4678692" y="348253"/>
                  <a:pt x="4642343" y="438012"/>
                  <a:pt x="4640755" y="441386"/>
                </a:cubicBezTo>
                <a:cubicBezTo>
                  <a:pt x="4623863" y="477282"/>
                  <a:pt x="4613664" y="498712"/>
                  <a:pt x="4606982" y="512310"/>
                </a:cubicBezTo>
                <a:lnTo>
                  <a:pt x="4602999" y="520167"/>
                </a:lnTo>
                <a:lnTo>
                  <a:pt x="4598796" y="513809"/>
                </a:lnTo>
                <a:lnTo>
                  <a:pt x="4595665" y="510290"/>
                </a:lnTo>
                <a:lnTo>
                  <a:pt x="4615355" y="466786"/>
                </a:lnTo>
                <a:cubicBezTo>
                  <a:pt x="4618094" y="459940"/>
                  <a:pt x="4651940" y="377731"/>
                  <a:pt x="4649222" y="373653"/>
                </a:cubicBezTo>
                <a:lnTo>
                  <a:pt x="4642587" y="371593"/>
                </a:lnTo>
                <a:lnTo>
                  <a:pt x="4645929" y="366703"/>
                </a:lnTo>
                <a:cubicBezTo>
                  <a:pt x="4653740" y="356320"/>
                  <a:pt x="4662649" y="348253"/>
                  <a:pt x="4674622" y="348253"/>
                </a:cubicBezTo>
                <a:close/>
                <a:moveTo>
                  <a:pt x="4627199" y="348172"/>
                </a:moveTo>
                <a:lnTo>
                  <a:pt x="4627287" y="348489"/>
                </a:lnTo>
                <a:lnTo>
                  <a:pt x="4622010" y="361592"/>
                </a:lnTo>
                <a:cubicBezTo>
                  <a:pt x="4607395" y="396093"/>
                  <a:pt x="4576903" y="462200"/>
                  <a:pt x="4564555" y="492186"/>
                </a:cubicBezTo>
                <a:cubicBezTo>
                  <a:pt x="4557347" y="509692"/>
                  <a:pt x="4547368" y="525928"/>
                  <a:pt x="4539155" y="542986"/>
                </a:cubicBezTo>
                <a:lnTo>
                  <a:pt x="4524352" y="574062"/>
                </a:lnTo>
                <a:lnTo>
                  <a:pt x="4537901" y="541359"/>
                </a:lnTo>
                <a:cubicBezTo>
                  <a:pt x="4546094" y="519665"/>
                  <a:pt x="4552275" y="499871"/>
                  <a:pt x="4560882" y="476551"/>
                </a:cubicBezTo>
                <a:lnTo>
                  <a:pt x="4565658" y="464582"/>
                </a:lnTo>
                <a:lnTo>
                  <a:pt x="4581489" y="432920"/>
                </a:lnTo>
                <a:cubicBezTo>
                  <a:pt x="4595600" y="404698"/>
                  <a:pt x="4603287" y="372210"/>
                  <a:pt x="4623822" y="348253"/>
                </a:cubicBezTo>
                <a:cubicBezTo>
                  <a:pt x="4625274" y="346559"/>
                  <a:pt x="4626353" y="346770"/>
                  <a:pt x="4627199" y="348172"/>
                </a:cubicBezTo>
                <a:close/>
                <a:moveTo>
                  <a:pt x="4372569" y="347243"/>
                </a:moveTo>
                <a:lnTo>
                  <a:pt x="4371462" y="354720"/>
                </a:lnTo>
                <a:lnTo>
                  <a:pt x="4333289" y="438223"/>
                </a:lnTo>
                <a:lnTo>
                  <a:pt x="4326778" y="451176"/>
                </a:lnTo>
                <a:lnTo>
                  <a:pt x="4261324" y="572939"/>
                </a:lnTo>
                <a:lnTo>
                  <a:pt x="4231840" y="622450"/>
                </a:lnTo>
                <a:lnTo>
                  <a:pt x="4344422" y="407520"/>
                </a:lnTo>
                <a:cubicBezTo>
                  <a:pt x="4348059" y="400106"/>
                  <a:pt x="4353219" y="388916"/>
                  <a:pt x="4358607" y="376717"/>
                </a:cubicBezTo>
                <a:lnTo>
                  <a:pt x="4370655" y="348165"/>
                </a:lnTo>
                <a:close/>
                <a:moveTo>
                  <a:pt x="4628079" y="346523"/>
                </a:moveTo>
                <a:lnTo>
                  <a:pt x="4632289" y="348253"/>
                </a:lnTo>
                <a:cubicBezTo>
                  <a:pt x="4635025" y="355092"/>
                  <a:pt x="4635335" y="362040"/>
                  <a:pt x="4634128" y="369055"/>
                </a:cubicBezTo>
                <a:lnTo>
                  <a:pt x="4628872" y="384409"/>
                </a:lnTo>
                <a:lnTo>
                  <a:pt x="4626815" y="386867"/>
                </a:lnTo>
                <a:lnTo>
                  <a:pt x="4632289" y="373653"/>
                </a:lnTo>
                <a:cubicBezTo>
                  <a:pt x="4630878" y="369420"/>
                  <a:pt x="4630213" y="361376"/>
                  <a:pt x="4629176" y="355237"/>
                </a:cubicBezTo>
                <a:lnTo>
                  <a:pt x="4627287" y="348489"/>
                </a:lnTo>
                <a:close/>
                <a:moveTo>
                  <a:pt x="4777494" y="345949"/>
                </a:moveTo>
                <a:cubicBezTo>
                  <a:pt x="4782032" y="345707"/>
                  <a:pt x="4785294" y="358535"/>
                  <a:pt x="4793155" y="382120"/>
                </a:cubicBezTo>
                <a:cubicBezTo>
                  <a:pt x="4769314" y="453650"/>
                  <a:pt x="4799783" y="365291"/>
                  <a:pt x="4779742" y="412160"/>
                </a:cubicBezTo>
                <a:lnTo>
                  <a:pt x="4774464" y="425028"/>
                </a:lnTo>
                <a:lnTo>
                  <a:pt x="4765542" y="427949"/>
                </a:lnTo>
                <a:cubicBezTo>
                  <a:pt x="4756017" y="434480"/>
                  <a:pt x="4749539" y="448741"/>
                  <a:pt x="4742355" y="458320"/>
                </a:cubicBezTo>
                <a:lnTo>
                  <a:pt x="4736367" y="468770"/>
                </a:lnTo>
                <a:lnTo>
                  <a:pt x="4737076" y="466676"/>
                </a:lnTo>
                <a:cubicBezTo>
                  <a:pt x="4737601" y="463843"/>
                  <a:pt x="4736793" y="463398"/>
                  <a:pt x="4733889" y="466786"/>
                </a:cubicBezTo>
                <a:lnTo>
                  <a:pt x="4693247" y="514202"/>
                </a:lnTo>
                <a:lnTo>
                  <a:pt x="4716955" y="466786"/>
                </a:lnTo>
                <a:cubicBezTo>
                  <a:pt x="4758818" y="383060"/>
                  <a:pt x="4769929" y="346352"/>
                  <a:pt x="4777494" y="345949"/>
                </a:cubicBezTo>
                <a:close/>
                <a:moveTo>
                  <a:pt x="1036325" y="345594"/>
                </a:moveTo>
                <a:lnTo>
                  <a:pt x="1050746" y="350694"/>
                </a:lnTo>
                <a:lnTo>
                  <a:pt x="1073209" y="357732"/>
                </a:lnTo>
                <a:lnTo>
                  <a:pt x="1077337" y="364120"/>
                </a:lnTo>
                <a:cubicBezTo>
                  <a:pt x="1082537" y="368015"/>
                  <a:pt x="1088887" y="371372"/>
                  <a:pt x="1093486" y="375204"/>
                </a:cubicBezTo>
                <a:cubicBezTo>
                  <a:pt x="1095928" y="377239"/>
                  <a:pt x="1101155" y="380799"/>
                  <a:pt x="1107679" y="385020"/>
                </a:cubicBezTo>
                <a:lnTo>
                  <a:pt x="1128786" y="398260"/>
                </a:lnTo>
                <a:lnTo>
                  <a:pt x="1088167" y="384720"/>
                </a:lnTo>
                <a:lnTo>
                  <a:pt x="1081755" y="381271"/>
                </a:lnTo>
                <a:lnTo>
                  <a:pt x="1069977" y="372608"/>
                </a:lnTo>
                <a:cubicBezTo>
                  <a:pt x="1063436" y="367765"/>
                  <a:pt x="1055807" y="362013"/>
                  <a:pt x="1048407" y="356089"/>
                </a:cubicBezTo>
                <a:close/>
                <a:moveTo>
                  <a:pt x="4624532" y="345066"/>
                </a:moveTo>
                <a:lnTo>
                  <a:pt x="4625698" y="345545"/>
                </a:lnTo>
                <a:lnTo>
                  <a:pt x="4623822" y="348253"/>
                </a:lnTo>
                <a:cubicBezTo>
                  <a:pt x="4615355" y="362364"/>
                  <a:pt x="4605781" y="375867"/>
                  <a:pt x="4598422" y="390586"/>
                </a:cubicBezTo>
                <a:cubicBezTo>
                  <a:pt x="4589473" y="408485"/>
                  <a:pt x="4582239" y="424146"/>
                  <a:pt x="4576168" y="438247"/>
                </a:cubicBezTo>
                <a:lnTo>
                  <a:pt x="4565658" y="464582"/>
                </a:lnTo>
                <a:lnTo>
                  <a:pt x="4530689" y="534520"/>
                </a:lnTo>
                <a:cubicBezTo>
                  <a:pt x="4576226" y="425232"/>
                  <a:pt x="4561922" y="454535"/>
                  <a:pt x="4591315" y="396208"/>
                </a:cubicBezTo>
                <a:lnTo>
                  <a:pt x="4602592" y="373745"/>
                </a:lnTo>
                <a:lnTo>
                  <a:pt x="4613634" y="357179"/>
                </a:lnTo>
                <a:cubicBezTo>
                  <a:pt x="4617581" y="351612"/>
                  <a:pt x="4621318" y="347064"/>
                  <a:pt x="4624532" y="345066"/>
                </a:cubicBezTo>
                <a:close/>
                <a:moveTo>
                  <a:pt x="1000352" y="341337"/>
                </a:moveTo>
                <a:lnTo>
                  <a:pt x="1051790" y="365149"/>
                </a:lnTo>
                <a:lnTo>
                  <a:pt x="1081755" y="381271"/>
                </a:lnTo>
                <a:lnTo>
                  <a:pt x="1085019" y="383671"/>
                </a:lnTo>
                <a:lnTo>
                  <a:pt x="1088167" y="384720"/>
                </a:lnTo>
                <a:lnTo>
                  <a:pt x="1101952" y="392137"/>
                </a:lnTo>
                <a:cubicBezTo>
                  <a:pt x="1121377" y="401338"/>
                  <a:pt x="1141704" y="408530"/>
                  <a:pt x="1161219" y="417536"/>
                </a:cubicBezTo>
                <a:cubicBezTo>
                  <a:pt x="1178409" y="425471"/>
                  <a:pt x="1194784" y="435103"/>
                  <a:pt x="1212019" y="442937"/>
                </a:cubicBezTo>
                <a:lnTo>
                  <a:pt x="1216954" y="445147"/>
                </a:lnTo>
                <a:lnTo>
                  <a:pt x="1228952" y="451404"/>
                </a:lnTo>
                <a:cubicBezTo>
                  <a:pt x="1265198" y="469526"/>
                  <a:pt x="1271430" y="470765"/>
                  <a:pt x="1271901" y="469709"/>
                </a:cubicBezTo>
                <a:lnTo>
                  <a:pt x="1271366" y="468352"/>
                </a:lnTo>
                <a:lnTo>
                  <a:pt x="1271898" y="468619"/>
                </a:lnTo>
                <a:lnTo>
                  <a:pt x="1280279" y="474251"/>
                </a:lnTo>
                <a:lnTo>
                  <a:pt x="1289731" y="480600"/>
                </a:lnTo>
                <a:lnTo>
                  <a:pt x="1296686" y="493737"/>
                </a:lnTo>
                <a:cubicBezTo>
                  <a:pt x="1296686" y="502662"/>
                  <a:pt x="1279489" y="488787"/>
                  <a:pt x="1271286" y="485270"/>
                </a:cubicBezTo>
                <a:cubicBezTo>
                  <a:pt x="1259685" y="480299"/>
                  <a:pt x="1249138" y="473025"/>
                  <a:pt x="1237419" y="468337"/>
                </a:cubicBezTo>
                <a:lnTo>
                  <a:pt x="1213561" y="460928"/>
                </a:lnTo>
                <a:lnTo>
                  <a:pt x="1210376" y="458808"/>
                </a:lnTo>
                <a:cubicBezTo>
                  <a:pt x="1198063" y="451462"/>
                  <a:pt x="1194241" y="451416"/>
                  <a:pt x="1181271" y="446654"/>
                </a:cubicBezTo>
                <a:lnTo>
                  <a:pt x="1168397" y="441154"/>
                </a:lnTo>
                <a:lnTo>
                  <a:pt x="1107692" y="407008"/>
                </a:lnTo>
                <a:lnTo>
                  <a:pt x="1107500" y="406891"/>
                </a:lnTo>
                <a:lnTo>
                  <a:pt x="1107415" y="406852"/>
                </a:lnTo>
                <a:lnTo>
                  <a:pt x="1051152" y="375204"/>
                </a:lnTo>
                <a:cubicBezTo>
                  <a:pt x="1039052" y="367944"/>
                  <a:pt x="1029252" y="357283"/>
                  <a:pt x="1017286" y="349804"/>
                </a:cubicBezTo>
                <a:close/>
                <a:moveTo>
                  <a:pt x="4373580" y="341232"/>
                </a:moveTo>
                <a:lnTo>
                  <a:pt x="4370655" y="348165"/>
                </a:lnTo>
                <a:lnTo>
                  <a:pt x="4369003" y="348960"/>
                </a:lnTo>
                <a:cubicBezTo>
                  <a:pt x="4366457" y="351279"/>
                  <a:pt x="4365038" y="353539"/>
                  <a:pt x="4373533" y="341300"/>
                </a:cubicBezTo>
                <a:close/>
                <a:moveTo>
                  <a:pt x="4629750" y="339696"/>
                </a:moveTo>
                <a:cubicBezTo>
                  <a:pt x="4630456" y="339372"/>
                  <a:pt x="4629983" y="341396"/>
                  <a:pt x="4628602" y="345226"/>
                </a:cubicBezTo>
                <a:lnTo>
                  <a:pt x="4628079" y="346523"/>
                </a:lnTo>
                <a:lnTo>
                  <a:pt x="4625698" y="345545"/>
                </a:lnTo>
                <a:close/>
                <a:moveTo>
                  <a:pt x="875336" y="338860"/>
                </a:moveTo>
                <a:lnTo>
                  <a:pt x="887455" y="342962"/>
                </a:lnTo>
                <a:cubicBezTo>
                  <a:pt x="899777" y="347819"/>
                  <a:pt x="915865" y="354957"/>
                  <a:pt x="924152" y="358271"/>
                </a:cubicBezTo>
                <a:lnTo>
                  <a:pt x="942959" y="365912"/>
                </a:lnTo>
                <a:lnTo>
                  <a:pt x="950253" y="370248"/>
                </a:lnTo>
                <a:lnTo>
                  <a:pt x="960654" y="375901"/>
                </a:lnTo>
                <a:lnTo>
                  <a:pt x="952374" y="373510"/>
                </a:lnTo>
                <a:lnTo>
                  <a:pt x="941086" y="366737"/>
                </a:lnTo>
                <a:cubicBezTo>
                  <a:pt x="927192" y="359791"/>
                  <a:pt x="901377" y="351790"/>
                  <a:pt x="881763" y="342542"/>
                </a:cubicBezTo>
                <a:close/>
                <a:moveTo>
                  <a:pt x="4329917" y="338121"/>
                </a:moveTo>
                <a:cubicBezTo>
                  <a:pt x="4332068" y="335992"/>
                  <a:pt x="4334115" y="336106"/>
                  <a:pt x="4335955" y="339786"/>
                </a:cubicBezTo>
                <a:cubicBezTo>
                  <a:pt x="4345144" y="358163"/>
                  <a:pt x="4327028" y="380131"/>
                  <a:pt x="4319022" y="399053"/>
                </a:cubicBezTo>
                <a:lnTo>
                  <a:pt x="4301631" y="435768"/>
                </a:lnTo>
                <a:lnTo>
                  <a:pt x="4299272" y="439503"/>
                </a:lnTo>
                <a:cubicBezTo>
                  <a:pt x="4274876" y="482503"/>
                  <a:pt x="4251419" y="526131"/>
                  <a:pt x="4225889" y="568386"/>
                </a:cubicBezTo>
                <a:lnTo>
                  <a:pt x="4164693" y="668524"/>
                </a:lnTo>
                <a:lnTo>
                  <a:pt x="4183555" y="636120"/>
                </a:lnTo>
                <a:cubicBezTo>
                  <a:pt x="4210319" y="588889"/>
                  <a:pt x="4235477" y="540742"/>
                  <a:pt x="4259755" y="492186"/>
                </a:cubicBezTo>
                <a:lnTo>
                  <a:pt x="4264680" y="481515"/>
                </a:lnTo>
                <a:lnTo>
                  <a:pt x="4283963" y="445366"/>
                </a:lnTo>
                <a:lnTo>
                  <a:pt x="4305700" y="392640"/>
                </a:lnTo>
                <a:lnTo>
                  <a:pt x="4310555" y="382120"/>
                </a:lnTo>
                <a:cubicBezTo>
                  <a:pt x="4312395" y="378440"/>
                  <a:pt x="4314443" y="373035"/>
                  <a:pt x="4316594" y="367226"/>
                </a:cubicBezTo>
                <a:lnTo>
                  <a:pt x="4322432" y="352052"/>
                </a:lnTo>
                <a:lnTo>
                  <a:pt x="4323473" y="349529"/>
                </a:lnTo>
                <a:close/>
                <a:moveTo>
                  <a:pt x="1042686" y="332871"/>
                </a:moveTo>
                <a:lnTo>
                  <a:pt x="1122699" y="369801"/>
                </a:lnTo>
                <a:lnTo>
                  <a:pt x="1130039" y="376548"/>
                </a:lnTo>
                <a:lnTo>
                  <a:pt x="1127352" y="375204"/>
                </a:lnTo>
                <a:lnTo>
                  <a:pt x="1108000" y="370366"/>
                </a:lnTo>
                <a:lnTo>
                  <a:pt x="1101952" y="366737"/>
                </a:lnTo>
                <a:lnTo>
                  <a:pt x="1088549" y="362538"/>
                </a:lnTo>
                <a:lnTo>
                  <a:pt x="1077279" y="352951"/>
                </a:lnTo>
                <a:cubicBezTo>
                  <a:pt x="1072098" y="347947"/>
                  <a:pt x="1068086" y="344716"/>
                  <a:pt x="1068086" y="349804"/>
                </a:cubicBezTo>
                <a:lnTo>
                  <a:pt x="1070719" y="353879"/>
                </a:lnTo>
                <a:lnTo>
                  <a:pt x="1059639" y="345535"/>
                </a:lnTo>
                <a:cubicBezTo>
                  <a:pt x="1054263" y="340886"/>
                  <a:pt x="1048880" y="336250"/>
                  <a:pt x="1042686" y="332871"/>
                </a:cubicBezTo>
                <a:close/>
                <a:moveTo>
                  <a:pt x="935636" y="325913"/>
                </a:moveTo>
                <a:lnTo>
                  <a:pt x="949552" y="332871"/>
                </a:lnTo>
                <a:lnTo>
                  <a:pt x="1000352" y="358271"/>
                </a:lnTo>
                <a:lnTo>
                  <a:pt x="1051173" y="383682"/>
                </a:lnTo>
                <a:lnTo>
                  <a:pt x="1046626" y="382067"/>
                </a:lnTo>
                <a:cubicBezTo>
                  <a:pt x="1036075" y="378286"/>
                  <a:pt x="1024089" y="373678"/>
                  <a:pt x="1008819" y="366737"/>
                </a:cubicBezTo>
                <a:lnTo>
                  <a:pt x="1008263" y="366477"/>
                </a:lnTo>
                <a:lnTo>
                  <a:pt x="1003098" y="363851"/>
                </a:lnTo>
                <a:cubicBezTo>
                  <a:pt x="998597" y="361592"/>
                  <a:pt x="992066" y="358333"/>
                  <a:pt x="982175" y="353396"/>
                </a:cubicBezTo>
                <a:lnTo>
                  <a:pt x="957688" y="341164"/>
                </a:lnTo>
                <a:lnTo>
                  <a:pt x="957672" y="341155"/>
                </a:lnTo>
                <a:lnTo>
                  <a:pt x="957656" y="341148"/>
                </a:lnTo>
                <a:lnTo>
                  <a:pt x="941086" y="332871"/>
                </a:lnTo>
                <a:close/>
                <a:moveTo>
                  <a:pt x="4384287" y="325683"/>
                </a:moveTo>
                <a:lnTo>
                  <a:pt x="4381112" y="333967"/>
                </a:lnTo>
                <a:lnTo>
                  <a:pt x="4367959" y="364815"/>
                </a:lnTo>
                <a:lnTo>
                  <a:pt x="4371233" y="356267"/>
                </a:lnTo>
                <a:lnTo>
                  <a:pt x="4371462" y="354720"/>
                </a:lnTo>
                <a:lnTo>
                  <a:pt x="4378289" y="339786"/>
                </a:lnTo>
                <a:lnTo>
                  <a:pt x="4384146" y="325890"/>
                </a:lnTo>
                <a:close/>
                <a:moveTo>
                  <a:pt x="1018914" y="321651"/>
                </a:moveTo>
                <a:cubicBezTo>
                  <a:pt x="1023745" y="322004"/>
                  <a:pt x="1036554" y="330188"/>
                  <a:pt x="1042686" y="332871"/>
                </a:cubicBezTo>
                <a:lnTo>
                  <a:pt x="1018428" y="322474"/>
                </a:lnTo>
                <a:close/>
                <a:moveTo>
                  <a:pt x="881820" y="318760"/>
                </a:moveTo>
                <a:lnTo>
                  <a:pt x="886052" y="320171"/>
                </a:lnTo>
                <a:lnTo>
                  <a:pt x="890284" y="324403"/>
                </a:lnTo>
                <a:close/>
                <a:moveTo>
                  <a:pt x="915686" y="315937"/>
                </a:moveTo>
                <a:lnTo>
                  <a:pt x="930778" y="319709"/>
                </a:lnTo>
                <a:lnTo>
                  <a:pt x="935636" y="325913"/>
                </a:lnTo>
                <a:close/>
                <a:moveTo>
                  <a:pt x="876676" y="315331"/>
                </a:moveTo>
                <a:lnTo>
                  <a:pt x="881820" y="318760"/>
                </a:lnTo>
                <a:lnTo>
                  <a:pt x="877874" y="317445"/>
                </a:lnTo>
                <a:close/>
                <a:moveTo>
                  <a:pt x="870531" y="314996"/>
                </a:moveTo>
                <a:lnTo>
                  <a:pt x="877874" y="317445"/>
                </a:lnTo>
                <a:lnTo>
                  <a:pt x="881819" y="324404"/>
                </a:lnTo>
                <a:lnTo>
                  <a:pt x="898750" y="332870"/>
                </a:lnTo>
                <a:lnTo>
                  <a:pt x="898752" y="332871"/>
                </a:lnTo>
                <a:cubicBezTo>
                  <a:pt x="910041" y="338515"/>
                  <a:pt x="921085" y="344678"/>
                  <a:pt x="932619" y="349804"/>
                </a:cubicBezTo>
                <a:cubicBezTo>
                  <a:pt x="946130" y="355809"/>
                  <a:pt x="955138" y="359440"/>
                  <a:pt x="961943" y="362014"/>
                </a:cubicBezTo>
                <a:lnTo>
                  <a:pt x="967831" y="364157"/>
                </a:lnTo>
                <a:lnTo>
                  <a:pt x="1000352" y="383671"/>
                </a:lnTo>
                <a:lnTo>
                  <a:pt x="1065910" y="416450"/>
                </a:lnTo>
                <a:lnTo>
                  <a:pt x="1077636" y="423550"/>
                </a:lnTo>
                <a:lnTo>
                  <a:pt x="1008819" y="392137"/>
                </a:lnTo>
                <a:cubicBezTo>
                  <a:pt x="998291" y="388628"/>
                  <a:pt x="989234" y="385619"/>
                  <a:pt x="981477" y="383051"/>
                </a:cubicBezTo>
                <a:lnTo>
                  <a:pt x="961984" y="376623"/>
                </a:lnTo>
                <a:lnTo>
                  <a:pt x="960654" y="375901"/>
                </a:lnTo>
                <a:lnTo>
                  <a:pt x="961262" y="376076"/>
                </a:lnTo>
                <a:cubicBezTo>
                  <a:pt x="969174" y="378089"/>
                  <a:pt x="970565" y="377357"/>
                  <a:pt x="943778" y="366245"/>
                </a:cubicBezTo>
                <a:lnTo>
                  <a:pt x="942959" y="365912"/>
                </a:lnTo>
                <a:lnTo>
                  <a:pt x="937648" y="362755"/>
                </a:lnTo>
                <a:cubicBezTo>
                  <a:pt x="921843" y="352494"/>
                  <a:pt x="954417" y="366991"/>
                  <a:pt x="890286" y="341337"/>
                </a:cubicBezTo>
                <a:close/>
                <a:moveTo>
                  <a:pt x="983419" y="307470"/>
                </a:moveTo>
                <a:lnTo>
                  <a:pt x="1018428" y="322474"/>
                </a:lnTo>
                <a:lnTo>
                  <a:pt x="1017286" y="324404"/>
                </a:lnTo>
                <a:cubicBezTo>
                  <a:pt x="1018504" y="328058"/>
                  <a:pt x="1022584" y="333018"/>
                  <a:pt x="1028210" y="338544"/>
                </a:cubicBezTo>
                <a:lnTo>
                  <a:pt x="1036325" y="345594"/>
                </a:lnTo>
                <a:lnTo>
                  <a:pt x="1000352" y="332871"/>
                </a:lnTo>
                <a:cubicBezTo>
                  <a:pt x="997141" y="331266"/>
                  <a:pt x="979250" y="322026"/>
                  <a:pt x="961582" y="313575"/>
                </a:cubicBezTo>
                <a:lnTo>
                  <a:pt x="961514" y="313544"/>
                </a:lnTo>
                <a:lnTo>
                  <a:pt x="967544" y="309414"/>
                </a:lnTo>
                <a:cubicBezTo>
                  <a:pt x="972835" y="308767"/>
                  <a:pt x="979185" y="308882"/>
                  <a:pt x="983419" y="307470"/>
                </a:cubicBezTo>
                <a:close/>
                <a:moveTo>
                  <a:pt x="871665" y="305297"/>
                </a:moveTo>
                <a:lnTo>
                  <a:pt x="879979" y="308295"/>
                </a:lnTo>
                <a:cubicBezTo>
                  <a:pt x="891921" y="313551"/>
                  <a:pt x="907298" y="321354"/>
                  <a:pt x="915686" y="324404"/>
                </a:cubicBezTo>
                <a:cubicBezTo>
                  <a:pt x="929202" y="329319"/>
                  <a:pt x="938068" y="332657"/>
                  <a:pt x="944370" y="335192"/>
                </a:cubicBezTo>
                <a:lnTo>
                  <a:pt x="957656" y="341148"/>
                </a:lnTo>
                <a:lnTo>
                  <a:pt x="957688" y="341164"/>
                </a:lnTo>
                <a:lnTo>
                  <a:pt x="968108" y="346924"/>
                </a:lnTo>
                <a:cubicBezTo>
                  <a:pt x="972499" y="349329"/>
                  <a:pt x="978498" y="352474"/>
                  <a:pt x="988192" y="357131"/>
                </a:cubicBezTo>
                <a:lnTo>
                  <a:pt x="1008263" y="366477"/>
                </a:lnTo>
                <a:lnTo>
                  <a:pt x="1011848" y="368302"/>
                </a:lnTo>
                <a:cubicBezTo>
                  <a:pt x="1020729" y="372980"/>
                  <a:pt x="1012192" y="369601"/>
                  <a:pt x="1152752" y="442937"/>
                </a:cubicBezTo>
                <a:lnTo>
                  <a:pt x="1174522" y="453822"/>
                </a:lnTo>
                <a:lnTo>
                  <a:pt x="1213414" y="488392"/>
                </a:lnTo>
                <a:lnTo>
                  <a:pt x="1202243" y="479950"/>
                </a:lnTo>
                <a:cubicBezTo>
                  <a:pt x="1174568" y="458855"/>
                  <a:pt x="1199094" y="476686"/>
                  <a:pt x="1157861" y="454919"/>
                </a:cubicBezTo>
                <a:lnTo>
                  <a:pt x="1135819" y="442937"/>
                </a:lnTo>
                <a:lnTo>
                  <a:pt x="1161219" y="459871"/>
                </a:lnTo>
                <a:cubicBezTo>
                  <a:pt x="1180710" y="472275"/>
                  <a:pt x="1190332" y="478144"/>
                  <a:pt x="1199794" y="483269"/>
                </a:cubicBezTo>
                <a:lnTo>
                  <a:pt x="1204186" y="485525"/>
                </a:lnTo>
                <a:lnTo>
                  <a:pt x="1203552" y="485270"/>
                </a:lnTo>
                <a:lnTo>
                  <a:pt x="1065910" y="416450"/>
                </a:lnTo>
                <a:lnTo>
                  <a:pt x="1025752" y="392137"/>
                </a:lnTo>
                <a:cubicBezTo>
                  <a:pt x="997210" y="376005"/>
                  <a:pt x="987438" y="371426"/>
                  <a:pt x="978045" y="367878"/>
                </a:cubicBezTo>
                <a:lnTo>
                  <a:pt x="967831" y="364157"/>
                </a:lnTo>
                <a:lnTo>
                  <a:pt x="958019" y="358271"/>
                </a:lnTo>
                <a:cubicBezTo>
                  <a:pt x="944425" y="351474"/>
                  <a:pt x="929574" y="347510"/>
                  <a:pt x="915686" y="341337"/>
                </a:cubicBezTo>
                <a:lnTo>
                  <a:pt x="898750" y="332870"/>
                </a:lnTo>
                <a:lnTo>
                  <a:pt x="890284" y="324403"/>
                </a:lnTo>
                <a:lnTo>
                  <a:pt x="890286" y="324404"/>
                </a:lnTo>
                <a:cubicBezTo>
                  <a:pt x="901222" y="329872"/>
                  <a:pt x="909547" y="333488"/>
                  <a:pt x="916625" y="336144"/>
                </a:cubicBezTo>
                <a:lnTo>
                  <a:pt x="920226" y="337289"/>
                </a:lnTo>
                <a:lnTo>
                  <a:pt x="941086" y="349804"/>
                </a:lnTo>
                <a:cubicBezTo>
                  <a:pt x="968986" y="363196"/>
                  <a:pt x="997479" y="375326"/>
                  <a:pt x="1025917" y="387568"/>
                </a:cubicBezTo>
                <a:lnTo>
                  <a:pt x="1094628" y="418821"/>
                </a:lnTo>
                <a:lnTo>
                  <a:pt x="1103738" y="424221"/>
                </a:lnTo>
                <a:lnTo>
                  <a:pt x="1135813" y="442932"/>
                </a:lnTo>
                <a:lnTo>
                  <a:pt x="1110419" y="426003"/>
                </a:lnTo>
                <a:lnTo>
                  <a:pt x="1094628" y="418821"/>
                </a:lnTo>
                <a:lnTo>
                  <a:pt x="1063703" y="400491"/>
                </a:lnTo>
                <a:cubicBezTo>
                  <a:pt x="1035676" y="384127"/>
                  <a:pt x="1006288" y="367800"/>
                  <a:pt x="983419" y="358271"/>
                </a:cubicBezTo>
                <a:cubicBezTo>
                  <a:pt x="959713" y="348394"/>
                  <a:pt x="947366" y="345395"/>
                  <a:pt x="935477" y="342131"/>
                </a:cubicBezTo>
                <a:lnTo>
                  <a:pt x="920226" y="337289"/>
                </a:lnTo>
                <a:lnTo>
                  <a:pt x="898752" y="324404"/>
                </a:lnTo>
                <a:lnTo>
                  <a:pt x="886052" y="320171"/>
                </a:lnTo>
                <a:lnTo>
                  <a:pt x="871988" y="306107"/>
                </a:lnTo>
                <a:close/>
                <a:moveTo>
                  <a:pt x="865946" y="303234"/>
                </a:moveTo>
                <a:lnTo>
                  <a:pt x="870905" y="305023"/>
                </a:lnTo>
                <a:lnTo>
                  <a:pt x="871988" y="306107"/>
                </a:lnTo>
                <a:lnTo>
                  <a:pt x="873280" y="309341"/>
                </a:lnTo>
                <a:lnTo>
                  <a:pt x="876676" y="315331"/>
                </a:lnTo>
                <a:lnTo>
                  <a:pt x="864886" y="307470"/>
                </a:lnTo>
                <a:cubicBezTo>
                  <a:pt x="862208" y="303901"/>
                  <a:pt x="862996" y="302794"/>
                  <a:pt x="865946" y="303234"/>
                </a:cubicBezTo>
                <a:close/>
                <a:moveTo>
                  <a:pt x="877745" y="300094"/>
                </a:moveTo>
                <a:lnTo>
                  <a:pt x="894641" y="304286"/>
                </a:lnTo>
                <a:cubicBezTo>
                  <a:pt x="901579" y="308379"/>
                  <a:pt x="908477" y="313534"/>
                  <a:pt x="915686" y="315937"/>
                </a:cubicBezTo>
                <a:cubicBezTo>
                  <a:pt x="907219" y="313115"/>
                  <a:pt x="891364" y="305726"/>
                  <a:pt x="879203" y="300621"/>
                </a:cubicBezTo>
                <a:close/>
                <a:moveTo>
                  <a:pt x="3267670" y="299504"/>
                </a:moveTo>
                <a:cubicBezTo>
                  <a:pt x="3273652" y="288261"/>
                  <a:pt x="3252645" y="341729"/>
                  <a:pt x="3223742" y="413608"/>
                </a:cubicBezTo>
                <a:lnTo>
                  <a:pt x="3206793" y="455521"/>
                </a:lnTo>
                <a:lnTo>
                  <a:pt x="3211808" y="441606"/>
                </a:lnTo>
                <a:lnTo>
                  <a:pt x="3235289" y="382120"/>
                </a:lnTo>
                <a:cubicBezTo>
                  <a:pt x="3238877" y="372971"/>
                  <a:pt x="3244240" y="359241"/>
                  <a:pt x="3250035" y="344360"/>
                </a:cubicBezTo>
                <a:lnTo>
                  <a:pt x="3266409" y="302193"/>
                </a:lnTo>
                <a:close/>
                <a:moveTo>
                  <a:pt x="924152" y="299004"/>
                </a:moveTo>
                <a:cubicBezTo>
                  <a:pt x="925311" y="298232"/>
                  <a:pt x="930251" y="299761"/>
                  <a:pt x="937111" y="302541"/>
                </a:cubicBezTo>
                <a:lnTo>
                  <a:pt x="961514" y="313544"/>
                </a:lnTo>
                <a:lnTo>
                  <a:pt x="958019" y="315937"/>
                </a:lnTo>
                <a:cubicBezTo>
                  <a:pt x="958019" y="326113"/>
                  <a:pt x="974584" y="327822"/>
                  <a:pt x="983419" y="332871"/>
                </a:cubicBezTo>
                <a:lnTo>
                  <a:pt x="1000350" y="341336"/>
                </a:lnTo>
                <a:lnTo>
                  <a:pt x="949552" y="324404"/>
                </a:lnTo>
                <a:lnTo>
                  <a:pt x="930778" y="319709"/>
                </a:lnTo>
                <a:lnTo>
                  <a:pt x="926564" y="314329"/>
                </a:lnTo>
                <a:cubicBezTo>
                  <a:pt x="921723" y="308149"/>
                  <a:pt x="918901" y="302505"/>
                  <a:pt x="924152" y="299004"/>
                </a:cubicBezTo>
                <a:close/>
                <a:moveTo>
                  <a:pt x="4048519" y="298282"/>
                </a:moveTo>
                <a:lnTo>
                  <a:pt x="4043485" y="308586"/>
                </a:lnTo>
                <a:cubicBezTo>
                  <a:pt x="4036391" y="322356"/>
                  <a:pt x="4027760" y="338610"/>
                  <a:pt x="4018252" y="356286"/>
                </a:cubicBezTo>
                <a:lnTo>
                  <a:pt x="4004774" y="381131"/>
                </a:lnTo>
                <a:lnTo>
                  <a:pt x="4016210" y="354551"/>
                </a:lnTo>
                <a:cubicBezTo>
                  <a:pt x="4021385" y="343105"/>
                  <a:pt x="4027183" y="330820"/>
                  <a:pt x="4033203" y="318709"/>
                </a:cubicBezTo>
                <a:lnTo>
                  <a:pt x="4034554" y="316144"/>
                </a:lnTo>
                <a:close/>
                <a:moveTo>
                  <a:pt x="865118" y="295531"/>
                </a:moveTo>
                <a:lnTo>
                  <a:pt x="877745" y="300094"/>
                </a:lnTo>
                <a:lnTo>
                  <a:pt x="873352" y="299004"/>
                </a:lnTo>
                <a:cubicBezTo>
                  <a:pt x="871187" y="299545"/>
                  <a:pt x="870458" y="300874"/>
                  <a:pt x="870625" y="302695"/>
                </a:cubicBezTo>
                <a:lnTo>
                  <a:pt x="871665" y="305297"/>
                </a:lnTo>
                <a:lnTo>
                  <a:pt x="870905" y="305023"/>
                </a:lnTo>
                <a:lnTo>
                  <a:pt x="864886" y="299004"/>
                </a:lnTo>
                <a:cubicBezTo>
                  <a:pt x="861731" y="295849"/>
                  <a:pt x="862270" y="294976"/>
                  <a:pt x="865118" y="295531"/>
                </a:cubicBezTo>
                <a:close/>
                <a:moveTo>
                  <a:pt x="834723" y="295021"/>
                </a:moveTo>
                <a:cubicBezTo>
                  <a:pt x="841603" y="295104"/>
                  <a:pt x="856419" y="305354"/>
                  <a:pt x="864886" y="307470"/>
                </a:cubicBezTo>
                <a:lnTo>
                  <a:pt x="870531" y="314996"/>
                </a:lnTo>
                <a:lnTo>
                  <a:pt x="847952" y="307470"/>
                </a:lnTo>
                <a:lnTo>
                  <a:pt x="831594" y="300762"/>
                </a:lnTo>
                <a:lnTo>
                  <a:pt x="831019" y="299004"/>
                </a:lnTo>
                <a:cubicBezTo>
                  <a:pt x="831019" y="296095"/>
                  <a:pt x="832430" y="294993"/>
                  <a:pt x="834723" y="295021"/>
                </a:cubicBezTo>
                <a:close/>
                <a:moveTo>
                  <a:pt x="4239708" y="290013"/>
                </a:moveTo>
                <a:cubicBezTo>
                  <a:pt x="4241716" y="289234"/>
                  <a:pt x="4234411" y="307012"/>
                  <a:pt x="4224240" y="330500"/>
                </a:cubicBezTo>
                <a:lnTo>
                  <a:pt x="4209182" y="364864"/>
                </a:lnTo>
                <a:lnTo>
                  <a:pt x="4200489" y="356720"/>
                </a:lnTo>
                <a:lnTo>
                  <a:pt x="4200445" y="356766"/>
                </a:lnTo>
                <a:lnTo>
                  <a:pt x="4234355" y="297453"/>
                </a:lnTo>
                <a:cubicBezTo>
                  <a:pt x="4237333" y="292594"/>
                  <a:pt x="4239038" y="290272"/>
                  <a:pt x="4239708" y="290013"/>
                </a:cubicBezTo>
                <a:close/>
                <a:moveTo>
                  <a:pt x="788686" y="282071"/>
                </a:moveTo>
                <a:cubicBezTo>
                  <a:pt x="860215" y="305912"/>
                  <a:pt x="771857" y="275443"/>
                  <a:pt x="818726" y="295483"/>
                </a:cubicBezTo>
                <a:lnTo>
                  <a:pt x="831594" y="300762"/>
                </a:lnTo>
                <a:lnTo>
                  <a:pt x="834514" y="309683"/>
                </a:lnTo>
                <a:cubicBezTo>
                  <a:pt x="841046" y="319209"/>
                  <a:pt x="855307" y="325687"/>
                  <a:pt x="864886" y="332871"/>
                </a:cubicBezTo>
                <a:lnTo>
                  <a:pt x="875336" y="338860"/>
                </a:lnTo>
                <a:lnTo>
                  <a:pt x="873242" y="338150"/>
                </a:lnTo>
                <a:cubicBezTo>
                  <a:pt x="870409" y="337625"/>
                  <a:pt x="869964" y="338433"/>
                  <a:pt x="873352" y="341337"/>
                </a:cubicBezTo>
                <a:lnTo>
                  <a:pt x="920768" y="381979"/>
                </a:lnTo>
                <a:lnTo>
                  <a:pt x="873352" y="358271"/>
                </a:lnTo>
                <a:cubicBezTo>
                  <a:pt x="739391" y="291291"/>
                  <a:pt x="725793" y="303034"/>
                  <a:pt x="788686" y="282071"/>
                </a:cubicBezTo>
                <a:close/>
                <a:moveTo>
                  <a:pt x="4082946" y="271184"/>
                </a:moveTo>
                <a:cubicBezTo>
                  <a:pt x="4089642" y="272909"/>
                  <a:pt x="4082658" y="293054"/>
                  <a:pt x="4045338" y="344780"/>
                </a:cubicBezTo>
                <a:lnTo>
                  <a:pt x="4026721" y="369089"/>
                </a:lnTo>
                <a:lnTo>
                  <a:pt x="4041052" y="339303"/>
                </a:lnTo>
                <a:lnTo>
                  <a:pt x="4075386" y="273975"/>
                </a:lnTo>
                <a:close/>
                <a:moveTo>
                  <a:pt x="4404830" y="270175"/>
                </a:moveTo>
                <a:lnTo>
                  <a:pt x="4395888" y="295411"/>
                </a:lnTo>
                <a:lnTo>
                  <a:pt x="4384828" y="324270"/>
                </a:lnTo>
                <a:lnTo>
                  <a:pt x="4384146" y="325890"/>
                </a:lnTo>
                <a:lnTo>
                  <a:pt x="4381901" y="329178"/>
                </a:lnTo>
                <a:lnTo>
                  <a:pt x="4373580" y="341232"/>
                </a:lnTo>
                <a:lnTo>
                  <a:pt x="4374160" y="339859"/>
                </a:lnTo>
                <a:lnTo>
                  <a:pt x="4382281" y="316509"/>
                </a:lnTo>
                <a:lnTo>
                  <a:pt x="4403689" y="272053"/>
                </a:lnTo>
                <a:close/>
                <a:moveTo>
                  <a:pt x="3280632" y="264822"/>
                </a:moveTo>
                <a:cubicBezTo>
                  <a:pt x="3281281" y="263593"/>
                  <a:pt x="3275352" y="279080"/>
                  <a:pt x="3267376" y="299702"/>
                </a:cubicBezTo>
                <a:lnTo>
                  <a:pt x="3266409" y="302193"/>
                </a:lnTo>
                <a:lnTo>
                  <a:pt x="3260689" y="314386"/>
                </a:lnTo>
                <a:cubicBezTo>
                  <a:pt x="3247989" y="342608"/>
                  <a:pt x="3236947" y="371845"/>
                  <a:pt x="3226320" y="401334"/>
                </a:cubicBezTo>
                <a:lnTo>
                  <a:pt x="3211808" y="441606"/>
                </a:lnTo>
                <a:lnTo>
                  <a:pt x="3186700" y="505213"/>
                </a:lnTo>
                <a:lnTo>
                  <a:pt x="3186489" y="505735"/>
                </a:lnTo>
                <a:lnTo>
                  <a:pt x="3168117" y="550815"/>
                </a:lnTo>
                <a:lnTo>
                  <a:pt x="3157583" y="575231"/>
                </a:lnTo>
                <a:lnTo>
                  <a:pt x="3154241" y="580507"/>
                </a:lnTo>
                <a:lnTo>
                  <a:pt x="3277622" y="272053"/>
                </a:lnTo>
                <a:cubicBezTo>
                  <a:pt x="3279468" y="267499"/>
                  <a:pt x="3280416" y="265232"/>
                  <a:pt x="3280632" y="264822"/>
                </a:cubicBezTo>
                <a:close/>
                <a:moveTo>
                  <a:pt x="4412587" y="251651"/>
                </a:moveTo>
                <a:cubicBezTo>
                  <a:pt x="4412340" y="254349"/>
                  <a:pt x="4411442" y="259959"/>
                  <a:pt x="4409942" y="268873"/>
                </a:cubicBezTo>
                <a:lnTo>
                  <a:pt x="4405669" y="294192"/>
                </a:lnTo>
                <a:lnTo>
                  <a:pt x="4394812" y="310265"/>
                </a:lnTo>
                <a:lnTo>
                  <a:pt x="4384287" y="325683"/>
                </a:lnTo>
                <a:lnTo>
                  <a:pt x="4384828" y="324270"/>
                </a:lnTo>
                <a:lnTo>
                  <a:pt x="4387938" y="316892"/>
                </a:lnTo>
                <a:cubicBezTo>
                  <a:pt x="4397212" y="294257"/>
                  <a:pt x="4407777" y="267074"/>
                  <a:pt x="4406200" y="267921"/>
                </a:cubicBezTo>
                <a:lnTo>
                  <a:pt x="4404830" y="270175"/>
                </a:lnTo>
                <a:lnTo>
                  <a:pt x="4405859" y="267272"/>
                </a:lnTo>
                <a:cubicBezTo>
                  <a:pt x="4410972" y="252507"/>
                  <a:pt x="4413082" y="246255"/>
                  <a:pt x="4412587" y="251651"/>
                </a:cubicBezTo>
                <a:close/>
                <a:moveTo>
                  <a:pt x="4082544" y="241803"/>
                </a:moveTo>
                <a:cubicBezTo>
                  <a:pt x="4086285" y="239865"/>
                  <a:pt x="4089045" y="241144"/>
                  <a:pt x="4090422" y="246653"/>
                </a:cubicBezTo>
                <a:lnTo>
                  <a:pt x="4090316" y="249070"/>
                </a:lnTo>
                <a:lnTo>
                  <a:pt x="4082518" y="260404"/>
                </a:lnTo>
                <a:lnTo>
                  <a:pt x="4075386" y="273975"/>
                </a:lnTo>
                <a:lnTo>
                  <a:pt x="4072307" y="275111"/>
                </a:lnTo>
                <a:cubicBezTo>
                  <a:pt x="4067652" y="278141"/>
                  <a:pt x="4062094" y="282731"/>
                  <a:pt x="4056250" y="288392"/>
                </a:cubicBezTo>
                <a:lnTo>
                  <a:pt x="4048519" y="298282"/>
                </a:lnTo>
                <a:lnTo>
                  <a:pt x="4059502" y="275798"/>
                </a:lnTo>
                <a:lnTo>
                  <a:pt x="4061430" y="268034"/>
                </a:lnTo>
                <a:lnTo>
                  <a:pt x="4068776" y="256251"/>
                </a:lnTo>
                <a:cubicBezTo>
                  <a:pt x="4074079" y="248894"/>
                  <a:pt x="4078802" y="243740"/>
                  <a:pt x="4082544" y="241803"/>
                </a:cubicBezTo>
                <a:close/>
                <a:moveTo>
                  <a:pt x="3824622" y="241462"/>
                </a:moveTo>
                <a:cubicBezTo>
                  <a:pt x="3821995" y="245443"/>
                  <a:pt x="3811403" y="261313"/>
                  <a:pt x="3807133" y="267638"/>
                </a:cubicBezTo>
                <a:lnTo>
                  <a:pt x="3803205" y="273161"/>
                </a:lnTo>
                <a:lnTo>
                  <a:pt x="3824066" y="242238"/>
                </a:lnTo>
                <a:cubicBezTo>
                  <a:pt x="3825489" y="240129"/>
                  <a:pt x="3825498" y="240135"/>
                  <a:pt x="3824622" y="241462"/>
                </a:cubicBezTo>
                <a:close/>
                <a:moveTo>
                  <a:pt x="4173429" y="225407"/>
                </a:moveTo>
                <a:lnTo>
                  <a:pt x="4175321" y="226562"/>
                </a:lnTo>
                <a:cubicBezTo>
                  <a:pt x="4174512" y="231902"/>
                  <a:pt x="4170594" y="240209"/>
                  <a:pt x="4165370" y="249675"/>
                </a:cubicBezTo>
                <a:lnTo>
                  <a:pt x="4160311" y="258224"/>
                </a:lnTo>
                <a:close/>
                <a:moveTo>
                  <a:pt x="4174001" y="219164"/>
                </a:moveTo>
                <a:cubicBezTo>
                  <a:pt x="4175656" y="217592"/>
                  <a:pt x="4176255" y="217923"/>
                  <a:pt x="4175089" y="221253"/>
                </a:cubicBezTo>
                <a:lnTo>
                  <a:pt x="4173429" y="225407"/>
                </a:lnTo>
                <a:lnTo>
                  <a:pt x="4170469" y="223601"/>
                </a:lnTo>
                <a:close/>
                <a:moveTo>
                  <a:pt x="3624081" y="201923"/>
                </a:moveTo>
                <a:cubicBezTo>
                  <a:pt x="3624827" y="201453"/>
                  <a:pt x="3623855" y="203909"/>
                  <a:pt x="3621561" y="208616"/>
                </a:cubicBezTo>
                <a:lnTo>
                  <a:pt x="3616115" y="219141"/>
                </a:lnTo>
                <a:lnTo>
                  <a:pt x="3613724" y="222255"/>
                </a:lnTo>
                <a:lnTo>
                  <a:pt x="3598915" y="240600"/>
                </a:lnTo>
                <a:lnTo>
                  <a:pt x="3616289" y="212786"/>
                </a:lnTo>
                <a:cubicBezTo>
                  <a:pt x="3620869" y="205789"/>
                  <a:pt x="3623334" y="202392"/>
                  <a:pt x="3624081" y="201923"/>
                </a:cubicBezTo>
                <a:close/>
                <a:moveTo>
                  <a:pt x="3864452" y="200"/>
                </a:moveTo>
                <a:cubicBezTo>
                  <a:pt x="3868021" y="3795"/>
                  <a:pt x="3840538" y="56228"/>
                  <a:pt x="3764800" y="182972"/>
                </a:cubicBezTo>
                <a:lnTo>
                  <a:pt x="3718586" y="256244"/>
                </a:lnTo>
                <a:lnTo>
                  <a:pt x="3716816" y="258489"/>
                </a:lnTo>
                <a:cubicBezTo>
                  <a:pt x="3702551" y="276977"/>
                  <a:pt x="3687275" y="297124"/>
                  <a:pt x="3671230" y="318554"/>
                </a:cubicBezTo>
                <a:lnTo>
                  <a:pt x="3664114" y="328160"/>
                </a:lnTo>
                <a:lnTo>
                  <a:pt x="3663566" y="329167"/>
                </a:lnTo>
                <a:cubicBezTo>
                  <a:pt x="3651100" y="351042"/>
                  <a:pt x="3630732" y="384780"/>
                  <a:pt x="3612621" y="415128"/>
                </a:cubicBezTo>
                <a:lnTo>
                  <a:pt x="3610109" y="419367"/>
                </a:lnTo>
                <a:lnTo>
                  <a:pt x="3606546" y="422249"/>
                </a:lnTo>
                <a:cubicBezTo>
                  <a:pt x="3588565" y="444719"/>
                  <a:pt x="3573580" y="482703"/>
                  <a:pt x="3582422" y="466786"/>
                </a:cubicBezTo>
                <a:cubicBezTo>
                  <a:pt x="3585950" y="460436"/>
                  <a:pt x="3590481" y="452580"/>
                  <a:pt x="3595640" y="443782"/>
                </a:cubicBezTo>
                <a:lnTo>
                  <a:pt x="3610109" y="419367"/>
                </a:lnTo>
                <a:lnTo>
                  <a:pt x="3621527" y="410131"/>
                </a:lnTo>
                <a:lnTo>
                  <a:pt x="3718586" y="256244"/>
                </a:lnTo>
                <a:lnTo>
                  <a:pt x="3756333" y="208372"/>
                </a:lnTo>
                <a:cubicBezTo>
                  <a:pt x="3823504" y="125528"/>
                  <a:pt x="3737644" y="260993"/>
                  <a:pt x="3636690" y="405873"/>
                </a:cubicBezTo>
                <a:lnTo>
                  <a:pt x="3629961" y="415359"/>
                </a:lnTo>
                <a:lnTo>
                  <a:pt x="3627826" y="425009"/>
                </a:lnTo>
                <a:cubicBezTo>
                  <a:pt x="3625903" y="430561"/>
                  <a:pt x="3623372" y="436772"/>
                  <a:pt x="3621144" y="442653"/>
                </a:cubicBezTo>
                <a:lnTo>
                  <a:pt x="3619105" y="449233"/>
                </a:lnTo>
                <a:lnTo>
                  <a:pt x="3592930" y="482472"/>
                </a:lnTo>
                <a:cubicBezTo>
                  <a:pt x="3572023" y="511050"/>
                  <a:pt x="3551937" y="540266"/>
                  <a:pt x="3532159" y="569724"/>
                </a:cubicBezTo>
                <a:lnTo>
                  <a:pt x="3420472" y="735245"/>
                </a:lnTo>
                <a:lnTo>
                  <a:pt x="3416039" y="741528"/>
                </a:lnTo>
                <a:cubicBezTo>
                  <a:pt x="3400189" y="764035"/>
                  <a:pt x="3396022" y="770080"/>
                  <a:pt x="3413089" y="746186"/>
                </a:cubicBezTo>
                <a:lnTo>
                  <a:pt x="3420472" y="735245"/>
                </a:lnTo>
                <a:lnTo>
                  <a:pt x="3447382" y="697105"/>
                </a:lnTo>
                <a:cubicBezTo>
                  <a:pt x="3510247" y="608102"/>
                  <a:pt x="3616289" y="458320"/>
                  <a:pt x="3616289" y="458320"/>
                </a:cubicBezTo>
                <a:lnTo>
                  <a:pt x="3619105" y="449233"/>
                </a:lnTo>
                <a:lnTo>
                  <a:pt x="3658622" y="399053"/>
                </a:lnTo>
                <a:cubicBezTo>
                  <a:pt x="3700545" y="350143"/>
                  <a:pt x="3599771" y="513847"/>
                  <a:pt x="3565489" y="568386"/>
                </a:cubicBezTo>
                <a:cubicBezTo>
                  <a:pt x="3537552" y="612831"/>
                  <a:pt x="3430358" y="726884"/>
                  <a:pt x="3472355" y="695386"/>
                </a:cubicBezTo>
                <a:cubicBezTo>
                  <a:pt x="3482319" y="687913"/>
                  <a:pt x="3493752" y="676912"/>
                  <a:pt x="3506198" y="663279"/>
                </a:cubicBezTo>
                <a:lnTo>
                  <a:pt x="3517854" y="649294"/>
                </a:lnTo>
                <a:lnTo>
                  <a:pt x="3532677" y="625892"/>
                </a:lnTo>
                <a:cubicBezTo>
                  <a:pt x="3589394" y="536906"/>
                  <a:pt x="3646686" y="448308"/>
                  <a:pt x="3705533" y="360772"/>
                </a:cubicBezTo>
                <a:cubicBezTo>
                  <a:pt x="3713002" y="349662"/>
                  <a:pt x="3702917" y="374267"/>
                  <a:pt x="3695027" y="394408"/>
                </a:cubicBezTo>
                <a:lnTo>
                  <a:pt x="3690351" y="406896"/>
                </a:lnTo>
                <a:lnTo>
                  <a:pt x="3711918" y="373407"/>
                </a:lnTo>
                <a:cubicBezTo>
                  <a:pt x="3734293" y="338306"/>
                  <a:pt x="3751609" y="310599"/>
                  <a:pt x="3760222" y="297453"/>
                </a:cubicBezTo>
                <a:cubicBezTo>
                  <a:pt x="3789934" y="252104"/>
                  <a:pt x="3720891" y="368684"/>
                  <a:pt x="3681689" y="434059"/>
                </a:cubicBezTo>
                <a:lnTo>
                  <a:pt x="3675268" y="444729"/>
                </a:lnTo>
                <a:lnTo>
                  <a:pt x="3668623" y="461253"/>
                </a:lnTo>
                <a:lnTo>
                  <a:pt x="3644575" y="493928"/>
                </a:lnTo>
                <a:lnTo>
                  <a:pt x="3622619" y="527534"/>
                </a:lnTo>
                <a:cubicBezTo>
                  <a:pt x="3569104" y="608678"/>
                  <a:pt x="3501739" y="707541"/>
                  <a:pt x="3540089" y="661520"/>
                </a:cubicBezTo>
                <a:lnTo>
                  <a:pt x="3552705" y="644492"/>
                </a:lnTo>
                <a:lnTo>
                  <a:pt x="3631606" y="527531"/>
                </a:lnTo>
                <a:lnTo>
                  <a:pt x="3658896" y="485445"/>
                </a:lnTo>
                <a:lnTo>
                  <a:pt x="3668623" y="461253"/>
                </a:lnTo>
                <a:lnTo>
                  <a:pt x="3692941" y="428212"/>
                </a:lnTo>
                <a:lnTo>
                  <a:pt x="3803205" y="273161"/>
                </a:lnTo>
                <a:lnTo>
                  <a:pt x="3710263" y="410935"/>
                </a:lnTo>
                <a:lnTo>
                  <a:pt x="3705943" y="418608"/>
                </a:lnTo>
                <a:cubicBezTo>
                  <a:pt x="3702634" y="424289"/>
                  <a:pt x="3698642" y="431007"/>
                  <a:pt x="3694262" y="438318"/>
                </a:cubicBezTo>
                <a:lnTo>
                  <a:pt x="3691656" y="442634"/>
                </a:lnTo>
                <a:lnTo>
                  <a:pt x="3652481" y="501397"/>
                </a:lnTo>
                <a:lnTo>
                  <a:pt x="3644405" y="521482"/>
                </a:lnTo>
                <a:lnTo>
                  <a:pt x="3665637" y="485744"/>
                </a:lnTo>
                <a:lnTo>
                  <a:pt x="3691656" y="442634"/>
                </a:lnTo>
                <a:lnTo>
                  <a:pt x="3777155" y="314386"/>
                </a:lnTo>
                <a:cubicBezTo>
                  <a:pt x="3826194" y="240828"/>
                  <a:pt x="3757000" y="354247"/>
                  <a:pt x="3684183" y="481213"/>
                </a:cubicBezTo>
                <a:lnTo>
                  <a:pt x="3641114" y="557384"/>
                </a:lnTo>
                <a:lnTo>
                  <a:pt x="3642116" y="556056"/>
                </a:lnTo>
                <a:cubicBezTo>
                  <a:pt x="3673229" y="515917"/>
                  <a:pt x="3688439" y="501533"/>
                  <a:pt x="3671666" y="538572"/>
                </a:cubicBezTo>
                <a:lnTo>
                  <a:pt x="3661328" y="559035"/>
                </a:lnTo>
                <a:lnTo>
                  <a:pt x="3667089" y="551453"/>
                </a:lnTo>
                <a:cubicBezTo>
                  <a:pt x="3707662" y="484351"/>
                  <a:pt x="3819011" y="277302"/>
                  <a:pt x="3785622" y="348253"/>
                </a:cubicBezTo>
                <a:cubicBezTo>
                  <a:pt x="3757665" y="407662"/>
                  <a:pt x="3720890" y="463111"/>
                  <a:pt x="3686209" y="519374"/>
                </a:cubicBezTo>
                <a:lnTo>
                  <a:pt x="3656310" y="571514"/>
                </a:lnTo>
                <a:lnTo>
                  <a:pt x="3650720" y="580032"/>
                </a:lnTo>
                <a:lnTo>
                  <a:pt x="3645501" y="590362"/>
                </a:lnTo>
                <a:lnTo>
                  <a:pt x="3656310" y="571514"/>
                </a:lnTo>
                <a:lnTo>
                  <a:pt x="3660488" y="565147"/>
                </a:lnTo>
                <a:cubicBezTo>
                  <a:pt x="3666187" y="556569"/>
                  <a:pt x="3671322" y="548983"/>
                  <a:pt x="3675555" y="542986"/>
                </a:cubicBezTo>
                <a:cubicBezTo>
                  <a:pt x="3679194" y="537830"/>
                  <a:pt x="3669911" y="554275"/>
                  <a:pt x="3667089" y="559920"/>
                </a:cubicBezTo>
                <a:cubicBezTo>
                  <a:pt x="3653438" y="587225"/>
                  <a:pt x="3628038" y="640589"/>
                  <a:pt x="3606051" y="679494"/>
                </a:cubicBezTo>
                <a:lnTo>
                  <a:pt x="3605865" y="679801"/>
                </a:lnTo>
                <a:lnTo>
                  <a:pt x="3632359" y="616377"/>
                </a:lnTo>
                <a:lnTo>
                  <a:pt x="3581814" y="716426"/>
                </a:lnTo>
                <a:lnTo>
                  <a:pt x="3590437" y="705329"/>
                </a:lnTo>
                <a:lnTo>
                  <a:pt x="3605865" y="679801"/>
                </a:lnTo>
                <a:lnTo>
                  <a:pt x="3599355" y="695386"/>
                </a:lnTo>
                <a:cubicBezTo>
                  <a:pt x="3592993" y="715746"/>
                  <a:pt x="3595758" y="717071"/>
                  <a:pt x="3604248" y="706514"/>
                </a:cubicBezTo>
                <a:lnTo>
                  <a:pt x="3614090" y="692371"/>
                </a:lnTo>
                <a:lnTo>
                  <a:pt x="3620163" y="678690"/>
                </a:lnTo>
                <a:cubicBezTo>
                  <a:pt x="3625638" y="667646"/>
                  <a:pt x="3631450" y="657458"/>
                  <a:pt x="3637800" y="648638"/>
                </a:cubicBezTo>
                <a:cubicBezTo>
                  <a:pt x="3645762" y="637580"/>
                  <a:pt x="3646347" y="638183"/>
                  <a:pt x="3642670" y="646156"/>
                </a:cubicBezTo>
                <a:lnTo>
                  <a:pt x="3639213" y="653195"/>
                </a:lnTo>
                <a:lnTo>
                  <a:pt x="3643484" y="646342"/>
                </a:lnTo>
                <a:cubicBezTo>
                  <a:pt x="3676550" y="591995"/>
                  <a:pt x="3718896" y="518719"/>
                  <a:pt x="3743289" y="483720"/>
                </a:cubicBezTo>
                <a:cubicBezTo>
                  <a:pt x="3759426" y="460566"/>
                  <a:pt x="3803734" y="389463"/>
                  <a:pt x="3794089" y="415986"/>
                </a:cubicBezTo>
                <a:cubicBezTo>
                  <a:pt x="3783735" y="444460"/>
                  <a:pt x="3769624" y="471271"/>
                  <a:pt x="3754574" y="497666"/>
                </a:cubicBezTo>
                <a:lnTo>
                  <a:pt x="3739873" y="523449"/>
                </a:lnTo>
                <a:lnTo>
                  <a:pt x="3702249" y="572013"/>
                </a:lnTo>
                <a:cubicBezTo>
                  <a:pt x="3651224" y="640128"/>
                  <a:pt x="3608428" y="706738"/>
                  <a:pt x="3621073" y="712176"/>
                </a:cubicBezTo>
                <a:lnTo>
                  <a:pt x="3638818" y="705012"/>
                </a:lnTo>
                <a:lnTo>
                  <a:pt x="3639079" y="704678"/>
                </a:lnTo>
                <a:lnTo>
                  <a:pt x="3638946" y="704960"/>
                </a:lnTo>
                <a:lnTo>
                  <a:pt x="3641689" y="703853"/>
                </a:lnTo>
                <a:lnTo>
                  <a:pt x="3662543" y="689951"/>
                </a:lnTo>
                <a:lnTo>
                  <a:pt x="3660282" y="693537"/>
                </a:lnTo>
                <a:cubicBezTo>
                  <a:pt x="3651603" y="707617"/>
                  <a:pt x="3644728" y="719148"/>
                  <a:pt x="3640370" y="726995"/>
                </a:cubicBezTo>
                <a:lnTo>
                  <a:pt x="3638287" y="731917"/>
                </a:lnTo>
                <a:lnTo>
                  <a:pt x="3660459" y="707514"/>
                </a:lnTo>
                <a:lnTo>
                  <a:pt x="3661228" y="706913"/>
                </a:lnTo>
                <a:lnTo>
                  <a:pt x="3671689" y="693807"/>
                </a:lnTo>
                <a:lnTo>
                  <a:pt x="3667275" y="701092"/>
                </a:lnTo>
                <a:lnTo>
                  <a:pt x="3666508" y="702787"/>
                </a:lnTo>
                <a:lnTo>
                  <a:pt x="3674905" y="696225"/>
                </a:lnTo>
                <a:lnTo>
                  <a:pt x="3675555" y="695386"/>
                </a:lnTo>
                <a:cubicBezTo>
                  <a:pt x="3692489" y="672809"/>
                  <a:pt x="3710515" y="650973"/>
                  <a:pt x="3727994" y="628766"/>
                </a:cubicBezTo>
                <a:lnTo>
                  <a:pt x="3731791" y="623449"/>
                </a:lnTo>
                <a:lnTo>
                  <a:pt x="3730441" y="626039"/>
                </a:lnTo>
                <a:lnTo>
                  <a:pt x="3675555" y="712320"/>
                </a:lnTo>
                <a:cubicBezTo>
                  <a:pt x="3667272" y="726627"/>
                  <a:pt x="3688505" y="701317"/>
                  <a:pt x="3704680" y="679954"/>
                </a:cubicBezTo>
                <a:lnTo>
                  <a:pt x="3711171" y="670895"/>
                </a:lnTo>
                <a:lnTo>
                  <a:pt x="3712910" y="680214"/>
                </a:lnTo>
                <a:cubicBezTo>
                  <a:pt x="3713491" y="683330"/>
                  <a:pt x="3714135" y="685946"/>
                  <a:pt x="3714933" y="687313"/>
                </a:cubicBezTo>
                <a:lnTo>
                  <a:pt x="3716353" y="687124"/>
                </a:lnTo>
                <a:lnTo>
                  <a:pt x="3700955" y="712320"/>
                </a:lnTo>
                <a:cubicBezTo>
                  <a:pt x="3698998" y="715799"/>
                  <a:pt x="3702214" y="713283"/>
                  <a:pt x="3706428" y="709038"/>
                </a:cubicBezTo>
                <a:lnTo>
                  <a:pt x="3708367" y="706729"/>
                </a:lnTo>
                <a:lnTo>
                  <a:pt x="3708179" y="707240"/>
                </a:lnTo>
                <a:lnTo>
                  <a:pt x="3708825" y="706183"/>
                </a:lnTo>
                <a:lnTo>
                  <a:pt x="3708367" y="706729"/>
                </a:lnTo>
                <a:lnTo>
                  <a:pt x="3709422" y="703853"/>
                </a:lnTo>
                <a:lnTo>
                  <a:pt x="3723026" y="682780"/>
                </a:lnTo>
                <a:lnTo>
                  <a:pt x="3723056" y="682892"/>
                </a:lnTo>
                <a:lnTo>
                  <a:pt x="3724854" y="679948"/>
                </a:lnTo>
                <a:lnTo>
                  <a:pt x="3723026" y="682780"/>
                </a:lnTo>
                <a:lnTo>
                  <a:pt x="3722439" y="680555"/>
                </a:lnTo>
                <a:lnTo>
                  <a:pt x="3736529" y="660840"/>
                </a:lnTo>
                <a:lnTo>
                  <a:pt x="3750968" y="637208"/>
                </a:lnTo>
                <a:cubicBezTo>
                  <a:pt x="3789375" y="574045"/>
                  <a:pt x="3810504" y="540091"/>
                  <a:pt x="3800239" y="571129"/>
                </a:cubicBezTo>
                <a:lnTo>
                  <a:pt x="3799910" y="572005"/>
                </a:lnTo>
                <a:lnTo>
                  <a:pt x="3801907" y="569273"/>
                </a:lnTo>
                <a:lnTo>
                  <a:pt x="3799511" y="573689"/>
                </a:lnTo>
                <a:lnTo>
                  <a:pt x="3799027" y="574356"/>
                </a:lnTo>
                <a:lnTo>
                  <a:pt x="3792009" y="593026"/>
                </a:lnTo>
                <a:lnTo>
                  <a:pt x="3784957" y="600727"/>
                </a:lnTo>
                <a:cubicBezTo>
                  <a:pt x="3775511" y="612921"/>
                  <a:pt x="3760023" y="635264"/>
                  <a:pt x="3741149" y="663613"/>
                </a:cubicBezTo>
                <a:lnTo>
                  <a:pt x="3736718" y="670364"/>
                </a:lnTo>
                <a:lnTo>
                  <a:pt x="3756560" y="643996"/>
                </a:lnTo>
                <a:lnTo>
                  <a:pt x="3775118" y="622146"/>
                </a:lnTo>
                <a:lnTo>
                  <a:pt x="3756080" y="649803"/>
                </a:lnTo>
                <a:cubicBezTo>
                  <a:pt x="3747554" y="661693"/>
                  <a:pt x="3738181" y="674356"/>
                  <a:pt x="3729921" y="685057"/>
                </a:cubicBezTo>
                <a:lnTo>
                  <a:pt x="3725148" y="690814"/>
                </a:lnTo>
                <a:lnTo>
                  <a:pt x="3724617" y="688805"/>
                </a:lnTo>
                <a:lnTo>
                  <a:pt x="3716288" y="701499"/>
                </a:lnTo>
                <a:lnTo>
                  <a:pt x="3725148" y="690814"/>
                </a:lnTo>
                <a:lnTo>
                  <a:pt x="3726355" y="695386"/>
                </a:lnTo>
                <a:cubicBezTo>
                  <a:pt x="3728849" y="700375"/>
                  <a:pt x="3731549" y="702993"/>
                  <a:pt x="3734409" y="703680"/>
                </a:cubicBezTo>
                <a:lnTo>
                  <a:pt x="3736580" y="702888"/>
                </a:lnTo>
                <a:lnTo>
                  <a:pt x="3747866" y="682505"/>
                </a:lnTo>
                <a:lnTo>
                  <a:pt x="3771402" y="639792"/>
                </a:lnTo>
                <a:lnTo>
                  <a:pt x="3745324" y="697994"/>
                </a:lnTo>
                <a:lnTo>
                  <a:pt x="3753128" y="688158"/>
                </a:lnTo>
                <a:cubicBezTo>
                  <a:pt x="3763088" y="672334"/>
                  <a:pt x="3773679" y="647059"/>
                  <a:pt x="3783685" y="624222"/>
                </a:cubicBezTo>
                <a:lnTo>
                  <a:pt x="3797443" y="595860"/>
                </a:lnTo>
                <a:lnTo>
                  <a:pt x="3799970" y="592884"/>
                </a:lnTo>
                <a:lnTo>
                  <a:pt x="3816316" y="565927"/>
                </a:lnTo>
                <a:lnTo>
                  <a:pt x="3840349" y="532058"/>
                </a:lnTo>
                <a:lnTo>
                  <a:pt x="3824190" y="565561"/>
                </a:lnTo>
                <a:cubicBezTo>
                  <a:pt x="3819037" y="576369"/>
                  <a:pt x="3814521" y="586012"/>
                  <a:pt x="3811022" y="593786"/>
                </a:cubicBezTo>
                <a:cubicBezTo>
                  <a:pt x="3808432" y="599541"/>
                  <a:pt x="3816242" y="582264"/>
                  <a:pt x="3819489" y="576853"/>
                </a:cubicBezTo>
                <a:cubicBezTo>
                  <a:pt x="3867052" y="497581"/>
                  <a:pt x="3910407" y="415521"/>
                  <a:pt x="3963422" y="339786"/>
                </a:cubicBezTo>
                <a:cubicBezTo>
                  <a:pt x="3977250" y="320032"/>
                  <a:pt x="3946489" y="384942"/>
                  <a:pt x="3938022" y="407520"/>
                </a:cubicBezTo>
                <a:cubicBezTo>
                  <a:pt x="3936621" y="411257"/>
                  <a:pt x="3944275" y="402374"/>
                  <a:pt x="3946489" y="399053"/>
                </a:cubicBezTo>
                <a:cubicBezTo>
                  <a:pt x="3972544" y="359971"/>
                  <a:pt x="3975718" y="280520"/>
                  <a:pt x="4022689" y="280520"/>
                </a:cubicBezTo>
                <a:cubicBezTo>
                  <a:pt x="4033436" y="280520"/>
                  <a:pt x="4036813" y="285514"/>
                  <a:pt x="4035540" y="293609"/>
                </a:cubicBezTo>
                <a:lnTo>
                  <a:pt x="4027585" y="310353"/>
                </a:lnTo>
                <a:lnTo>
                  <a:pt x="4009548" y="336596"/>
                </a:lnTo>
                <a:cubicBezTo>
                  <a:pt x="3909896" y="490282"/>
                  <a:pt x="3755573" y="778553"/>
                  <a:pt x="3827955" y="669986"/>
                </a:cubicBezTo>
                <a:cubicBezTo>
                  <a:pt x="3833600" y="661519"/>
                  <a:pt x="3840115" y="653572"/>
                  <a:pt x="3844889" y="644586"/>
                </a:cubicBezTo>
                <a:cubicBezTo>
                  <a:pt x="3888119" y="563212"/>
                  <a:pt x="3931453" y="481851"/>
                  <a:pt x="3971889" y="399053"/>
                </a:cubicBezTo>
                <a:cubicBezTo>
                  <a:pt x="3981321" y="379740"/>
                  <a:pt x="4004768" y="350107"/>
                  <a:pt x="4020483" y="325302"/>
                </a:cubicBezTo>
                <a:lnTo>
                  <a:pt x="4027585" y="310353"/>
                </a:lnTo>
                <a:lnTo>
                  <a:pt x="4048089" y="280520"/>
                </a:lnTo>
                <a:cubicBezTo>
                  <a:pt x="4056135" y="269792"/>
                  <a:pt x="4060671" y="264744"/>
                  <a:pt x="4062353" y="264312"/>
                </a:cubicBezTo>
                <a:lnTo>
                  <a:pt x="4061430" y="268034"/>
                </a:lnTo>
                <a:lnTo>
                  <a:pt x="4051527" y="283915"/>
                </a:lnTo>
                <a:lnTo>
                  <a:pt x="4034554" y="316144"/>
                </a:lnTo>
                <a:lnTo>
                  <a:pt x="4022689" y="331320"/>
                </a:lnTo>
                <a:cubicBezTo>
                  <a:pt x="3959951" y="442317"/>
                  <a:pt x="3901909" y="555946"/>
                  <a:pt x="3844889" y="669986"/>
                </a:cubicBezTo>
                <a:cubicBezTo>
                  <a:pt x="3827355" y="705054"/>
                  <a:pt x="3886621" y="603454"/>
                  <a:pt x="3904155" y="568386"/>
                </a:cubicBezTo>
                <a:cubicBezTo>
                  <a:pt x="3922147" y="532403"/>
                  <a:pt x="3955938" y="470857"/>
                  <a:pt x="3987753" y="412506"/>
                </a:cubicBezTo>
                <a:lnTo>
                  <a:pt x="4004774" y="381131"/>
                </a:lnTo>
                <a:lnTo>
                  <a:pt x="4002956" y="385356"/>
                </a:lnTo>
                <a:cubicBezTo>
                  <a:pt x="3995901" y="402861"/>
                  <a:pt x="3992942" y="412954"/>
                  <a:pt x="3997289" y="407520"/>
                </a:cubicBezTo>
                <a:lnTo>
                  <a:pt x="4026721" y="369089"/>
                </a:lnTo>
                <a:lnTo>
                  <a:pt x="3963422" y="500653"/>
                </a:lnTo>
                <a:cubicBezTo>
                  <a:pt x="3943623" y="537318"/>
                  <a:pt x="3881040" y="645391"/>
                  <a:pt x="3904155" y="610720"/>
                </a:cubicBezTo>
                <a:cubicBezTo>
                  <a:pt x="3966616" y="517032"/>
                  <a:pt x="3934005" y="567954"/>
                  <a:pt x="4039622" y="356720"/>
                </a:cubicBezTo>
                <a:cubicBezTo>
                  <a:pt x="4053175" y="329614"/>
                  <a:pt x="4080487" y="303305"/>
                  <a:pt x="4089161" y="275307"/>
                </a:cubicBezTo>
                <a:lnTo>
                  <a:pt x="4090316" y="249070"/>
                </a:lnTo>
                <a:lnTo>
                  <a:pt x="4132755" y="187386"/>
                </a:lnTo>
                <a:cubicBezTo>
                  <a:pt x="4183208" y="125721"/>
                  <a:pt x="4072918" y="335136"/>
                  <a:pt x="4039622" y="407520"/>
                </a:cubicBezTo>
                <a:lnTo>
                  <a:pt x="3974489" y="537786"/>
                </a:lnTo>
                <a:lnTo>
                  <a:pt x="3971020" y="544619"/>
                </a:lnTo>
                <a:cubicBezTo>
                  <a:pt x="3937724" y="610540"/>
                  <a:pt x="3916007" y="654751"/>
                  <a:pt x="3938022" y="610720"/>
                </a:cubicBezTo>
                <a:lnTo>
                  <a:pt x="3974489" y="537786"/>
                </a:lnTo>
                <a:lnTo>
                  <a:pt x="3997661" y="492147"/>
                </a:lnTo>
                <a:cubicBezTo>
                  <a:pt x="4025467" y="437683"/>
                  <a:pt x="4055265" y="380362"/>
                  <a:pt x="4073489" y="348253"/>
                </a:cubicBezTo>
                <a:cubicBezTo>
                  <a:pt x="4078929" y="338668"/>
                  <a:pt x="4085985" y="330201"/>
                  <a:pt x="4093444" y="322014"/>
                </a:cubicBezTo>
                <a:lnTo>
                  <a:pt x="4113382" y="300131"/>
                </a:lnTo>
                <a:lnTo>
                  <a:pt x="4107355" y="314386"/>
                </a:lnTo>
                <a:cubicBezTo>
                  <a:pt x="4048301" y="425932"/>
                  <a:pt x="3994466" y="540164"/>
                  <a:pt x="3938022" y="653053"/>
                </a:cubicBezTo>
                <a:lnTo>
                  <a:pt x="4115822" y="297453"/>
                </a:lnTo>
                <a:lnTo>
                  <a:pt x="4113382" y="300131"/>
                </a:lnTo>
                <a:lnTo>
                  <a:pt x="4130354" y="259987"/>
                </a:lnTo>
                <a:cubicBezTo>
                  <a:pt x="4138655" y="242224"/>
                  <a:pt x="4149168" y="227071"/>
                  <a:pt x="4166622" y="221253"/>
                </a:cubicBezTo>
                <a:lnTo>
                  <a:pt x="4170469" y="223601"/>
                </a:lnTo>
                <a:lnTo>
                  <a:pt x="4166574" y="228494"/>
                </a:lnTo>
                <a:cubicBezTo>
                  <a:pt x="4160453" y="237060"/>
                  <a:pt x="4152937" y="248857"/>
                  <a:pt x="4149689" y="255120"/>
                </a:cubicBezTo>
                <a:cubicBezTo>
                  <a:pt x="4077066" y="395178"/>
                  <a:pt x="4004984" y="535602"/>
                  <a:pt x="3938022" y="678453"/>
                </a:cubicBezTo>
                <a:cubicBezTo>
                  <a:pt x="3913357" y="731072"/>
                  <a:pt x="3996700" y="578031"/>
                  <a:pt x="4022689" y="526053"/>
                </a:cubicBezTo>
                <a:cubicBezTo>
                  <a:pt x="4059378" y="452675"/>
                  <a:pt x="4097724" y="380103"/>
                  <a:pt x="4132755" y="305920"/>
                </a:cubicBezTo>
                <a:cubicBezTo>
                  <a:pt x="4136000" y="299049"/>
                  <a:pt x="4141541" y="289720"/>
                  <a:pt x="4147578" y="279743"/>
                </a:cubicBezTo>
                <a:lnTo>
                  <a:pt x="4160311" y="258224"/>
                </a:lnTo>
                <a:lnTo>
                  <a:pt x="4134249" y="323425"/>
                </a:lnTo>
                <a:lnTo>
                  <a:pt x="4113195" y="371957"/>
                </a:lnTo>
                <a:lnTo>
                  <a:pt x="4065801" y="456362"/>
                </a:lnTo>
                <a:cubicBezTo>
                  <a:pt x="4028405" y="527332"/>
                  <a:pt x="3992162" y="598955"/>
                  <a:pt x="3954955" y="669986"/>
                </a:cubicBezTo>
                <a:cubicBezTo>
                  <a:pt x="3911582" y="752789"/>
                  <a:pt x="4054470" y="510737"/>
                  <a:pt x="4090422" y="424453"/>
                </a:cubicBezTo>
                <a:lnTo>
                  <a:pt x="4113195" y="371957"/>
                </a:lnTo>
                <a:lnTo>
                  <a:pt x="4183555" y="246653"/>
                </a:lnTo>
                <a:cubicBezTo>
                  <a:pt x="4189025" y="237703"/>
                  <a:pt x="4190286" y="238291"/>
                  <a:pt x="4188809" y="244794"/>
                </a:cubicBezTo>
                <a:lnTo>
                  <a:pt x="4185209" y="256895"/>
                </a:lnTo>
                <a:lnTo>
                  <a:pt x="4178587" y="261699"/>
                </a:lnTo>
                <a:cubicBezTo>
                  <a:pt x="4171137" y="271446"/>
                  <a:pt x="4165888" y="287475"/>
                  <a:pt x="4161425" y="305970"/>
                </a:cubicBezTo>
                <a:lnTo>
                  <a:pt x="4155834" y="332499"/>
                </a:lnTo>
                <a:lnTo>
                  <a:pt x="4141222" y="365186"/>
                </a:lnTo>
                <a:cubicBezTo>
                  <a:pt x="4083604" y="480421"/>
                  <a:pt x="4012573" y="588618"/>
                  <a:pt x="3954955" y="703853"/>
                </a:cubicBezTo>
                <a:cubicBezTo>
                  <a:pt x="3942334" y="729096"/>
                  <a:pt x="3990924" y="660131"/>
                  <a:pt x="4005755" y="636120"/>
                </a:cubicBezTo>
                <a:cubicBezTo>
                  <a:pt x="4050272" y="564046"/>
                  <a:pt x="4092890" y="490734"/>
                  <a:pt x="4132755" y="415986"/>
                </a:cubicBezTo>
                <a:cubicBezTo>
                  <a:pt x="4139736" y="402898"/>
                  <a:pt x="4144672" y="384641"/>
                  <a:pt x="4148978" y="365033"/>
                </a:cubicBezTo>
                <a:lnTo>
                  <a:pt x="4155834" y="332499"/>
                </a:lnTo>
                <a:lnTo>
                  <a:pt x="4158829" y="325800"/>
                </a:lnTo>
                <a:cubicBezTo>
                  <a:pt x="4168665" y="302297"/>
                  <a:pt x="4178949" y="275798"/>
                  <a:pt x="4184722" y="258531"/>
                </a:cubicBezTo>
                <a:lnTo>
                  <a:pt x="4185209" y="256895"/>
                </a:lnTo>
                <a:lnTo>
                  <a:pt x="4191589" y="252267"/>
                </a:lnTo>
                <a:cubicBezTo>
                  <a:pt x="4196592" y="251011"/>
                  <a:pt x="4202321" y="251803"/>
                  <a:pt x="4208955" y="255120"/>
                </a:cubicBezTo>
                <a:cubicBezTo>
                  <a:pt x="4262443" y="281864"/>
                  <a:pt x="4172690" y="369251"/>
                  <a:pt x="4149689" y="424453"/>
                </a:cubicBezTo>
                <a:lnTo>
                  <a:pt x="4129503" y="472834"/>
                </a:lnTo>
                <a:lnTo>
                  <a:pt x="4106762" y="512922"/>
                </a:lnTo>
                <a:cubicBezTo>
                  <a:pt x="4035919" y="639649"/>
                  <a:pt x="3955421" y="791096"/>
                  <a:pt x="3983679" y="750278"/>
                </a:cubicBezTo>
                <a:lnTo>
                  <a:pt x="3992522" y="736618"/>
                </a:lnTo>
                <a:lnTo>
                  <a:pt x="3988822" y="754653"/>
                </a:lnTo>
                <a:cubicBezTo>
                  <a:pt x="3988822" y="772724"/>
                  <a:pt x="4013672" y="727981"/>
                  <a:pt x="4022689" y="712320"/>
                </a:cubicBezTo>
                <a:cubicBezTo>
                  <a:pt x="4067420" y="634630"/>
                  <a:pt x="4109598" y="555436"/>
                  <a:pt x="4149689" y="475253"/>
                </a:cubicBezTo>
                <a:cubicBezTo>
                  <a:pt x="4154495" y="465641"/>
                  <a:pt x="4162476" y="454628"/>
                  <a:pt x="4171144" y="443215"/>
                </a:cubicBezTo>
                <a:lnTo>
                  <a:pt x="4181215" y="429653"/>
                </a:lnTo>
                <a:lnTo>
                  <a:pt x="4143581" y="513264"/>
                </a:lnTo>
                <a:cubicBezTo>
                  <a:pt x="4100411" y="600617"/>
                  <a:pt x="4049360" y="684375"/>
                  <a:pt x="4005755" y="771586"/>
                </a:cubicBezTo>
                <a:cubicBezTo>
                  <a:pt x="3998396" y="786305"/>
                  <a:pt x="4022688" y="743364"/>
                  <a:pt x="4031155" y="729253"/>
                </a:cubicBezTo>
                <a:cubicBezTo>
                  <a:pt x="4106493" y="603691"/>
                  <a:pt x="4164779" y="468630"/>
                  <a:pt x="4234355" y="339786"/>
                </a:cubicBezTo>
                <a:cubicBezTo>
                  <a:pt x="4241060" y="327370"/>
                  <a:pt x="4264217" y="292533"/>
                  <a:pt x="4259755" y="305920"/>
                </a:cubicBezTo>
                <a:cubicBezTo>
                  <a:pt x="4248923" y="338417"/>
                  <a:pt x="4205337" y="432056"/>
                  <a:pt x="4164028" y="518377"/>
                </a:cubicBezTo>
                <a:lnTo>
                  <a:pt x="4151115" y="545183"/>
                </a:lnTo>
                <a:lnTo>
                  <a:pt x="4115822" y="610720"/>
                </a:lnTo>
                <a:cubicBezTo>
                  <a:pt x="4093244" y="647409"/>
                  <a:pt x="4069462" y="683383"/>
                  <a:pt x="4048089" y="720786"/>
                </a:cubicBezTo>
                <a:cubicBezTo>
                  <a:pt x="4035565" y="742703"/>
                  <a:pt x="3996373" y="806369"/>
                  <a:pt x="4014222" y="788520"/>
                </a:cubicBezTo>
                <a:cubicBezTo>
                  <a:pt x="4043003" y="759739"/>
                  <a:pt x="4062710" y="722786"/>
                  <a:pt x="4081955" y="686920"/>
                </a:cubicBezTo>
                <a:cubicBezTo>
                  <a:pt x="4083252" y="684504"/>
                  <a:pt x="4105532" y="639462"/>
                  <a:pt x="4134019" y="580675"/>
                </a:cubicBezTo>
                <a:lnTo>
                  <a:pt x="4151115" y="545183"/>
                </a:lnTo>
                <a:lnTo>
                  <a:pt x="4193015" y="467378"/>
                </a:lnTo>
                <a:cubicBezTo>
                  <a:pt x="4217220" y="418726"/>
                  <a:pt x="4241094" y="369876"/>
                  <a:pt x="4268222" y="322853"/>
                </a:cubicBezTo>
                <a:cubicBezTo>
                  <a:pt x="4280272" y="301967"/>
                  <a:pt x="4252836" y="368651"/>
                  <a:pt x="4242822" y="390586"/>
                </a:cubicBezTo>
                <a:cubicBezTo>
                  <a:pt x="4224516" y="430685"/>
                  <a:pt x="4209357" y="464359"/>
                  <a:pt x="4196627" y="492914"/>
                </a:cubicBezTo>
                <a:lnTo>
                  <a:pt x="4193403" y="500183"/>
                </a:lnTo>
                <a:lnTo>
                  <a:pt x="4175656" y="531256"/>
                </a:lnTo>
                <a:cubicBezTo>
                  <a:pt x="4086571" y="687628"/>
                  <a:pt x="3978152" y="880726"/>
                  <a:pt x="4039622" y="788520"/>
                </a:cubicBezTo>
                <a:cubicBezTo>
                  <a:pt x="4130405" y="652346"/>
                  <a:pt x="4111130" y="686530"/>
                  <a:pt x="4179263" y="532070"/>
                </a:cubicBezTo>
                <a:lnTo>
                  <a:pt x="4193403" y="500183"/>
                </a:lnTo>
                <a:lnTo>
                  <a:pt x="4217712" y="457621"/>
                </a:lnTo>
                <a:cubicBezTo>
                  <a:pt x="4230609" y="435090"/>
                  <a:pt x="4242094" y="415071"/>
                  <a:pt x="4251289" y="399053"/>
                </a:cubicBezTo>
                <a:cubicBezTo>
                  <a:pt x="4265340" y="374577"/>
                  <a:pt x="4312944" y="305269"/>
                  <a:pt x="4302089" y="331320"/>
                </a:cubicBezTo>
                <a:lnTo>
                  <a:pt x="4292090" y="350377"/>
                </a:lnTo>
                <a:lnTo>
                  <a:pt x="4292029" y="350125"/>
                </a:lnTo>
                <a:cubicBezTo>
                  <a:pt x="4284859" y="345315"/>
                  <a:pt x="4255392" y="409351"/>
                  <a:pt x="4242822" y="432920"/>
                </a:cubicBezTo>
                <a:lnTo>
                  <a:pt x="4216731" y="487148"/>
                </a:lnTo>
                <a:lnTo>
                  <a:pt x="4208955" y="500653"/>
                </a:lnTo>
                <a:lnTo>
                  <a:pt x="4147259" y="630217"/>
                </a:lnTo>
                <a:lnTo>
                  <a:pt x="4115624" y="686820"/>
                </a:lnTo>
                <a:lnTo>
                  <a:pt x="4089557" y="734023"/>
                </a:lnTo>
                <a:lnTo>
                  <a:pt x="4081955" y="746186"/>
                </a:lnTo>
                <a:cubicBezTo>
                  <a:pt x="4075461" y="757009"/>
                  <a:pt x="4057784" y="790393"/>
                  <a:pt x="4065022" y="780053"/>
                </a:cubicBezTo>
                <a:cubicBezTo>
                  <a:pt x="4123913" y="695925"/>
                  <a:pt x="4157787" y="635163"/>
                  <a:pt x="4198563" y="555000"/>
                </a:cubicBezTo>
                <a:lnTo>
                  <a:pt x="4210931" y="530349"/>
                </a:lnTo>
                <a:lnTo>
                  <a:pt x="4247601" y="461943"/>
                </a:lnTo>
                <a:lnTo>
                  <a:pt x="4273869" y="415229"/>
                </a:lnTo>
                <a:lnTo>
                  <a:pt x="4274999" y="413353"/>
                </a:lnTo>
                <a:lnTo>
                  <a:pt x="4275445" y="412427"/>
                </a:lnTo>
                <a:lnTo>
                  <a:pt x="4290588" y="385496"/>
                </a:lnTo>
                <a:cubicBezTo>
                  <a:pt x="4305284" y="360624"/>
                  <a:pt x="4320377" y="336641"/>
                  <a:pt x="4335955" y="314386"/>
                </a:cubicBezTo>
                <a:cubicBezTo>
                  <a:pt x="4341073" y="307075"/>
                  <a:pt x="4330311" y="331319"/>
                  <a:pt x="4327489" y="339786"/>
                </a:cubicBezTo>
                <a:lnTo>
                  <a:pt x="4323473" y="349529"/>
                </a:lnTo>
                <a:lnTo>
                  <a:pt x="4323255" y="349914"/>
                </a:lnTo>
                <a:lnTo>
                  <a:pt x="4322432" y="352052"/>
                </a:lnTo>
                <a:lnTo>
                  <a:pt x="4305700" y="392640"/>
                </a:lnTo>
                <a:lnTo>
                  <a:pt x="4264680" y="481515"/>
                </a:lnTo>
                <a:lnTo>
                  <a:pt x="4230003" y="546524"/>
                </a:lnTo>
                <a:cubicBezTo>
                  <a:pt x="4191943" y="613078"/>
                  <a:pt x="4151100" y="678453"/>
                  <a:pt x="4115822" y="746186"/>
                </a:cubicBezTo>
                <a:cubicBezTo>
                  <a:pt x="4113335" y="750962"/>
                  <a:pt x="4112196" y="753410"/>
                  <a:pt x="4112148" y="753963"/>
                </a:cubicBezTo>
                <a:lnTo>
                  <a:pt x="4113764" y="751948"/>
                </a:lnTo>
                <a:lnTo>
                  <a:pt x="4099400" y="775193"/>
                </a:lnTo>
                <a:cubicBezTo>
                  <a:pt x="4059682" y="839266"/>
                  <a:pt x="4010592" y="917940"/>
                  <a:pt x="4039622" y="881653"/>
                </a:cubicBezTo>
                <a:cubicBezTo>
                  <a:pt x="4050911" y="867542"/>
                  <a:pt x="4063839" y="854599"/>
                  <a:pt x="4073489" y="839320"/>
                </a:cubicBezTo>
                <a:cubicBezTo>
                  <a:pt x="4131642" y="747244"/>
                  <a:pt x="4189779" y="655032"/>
                  <a:pt x="4242822" y="559920"/>
                </a:cubicBezTo>
                <a:lnTo>
                  <a:pt x="4301631" y="435768"/>
                </a:lnTo>
                <a:lnTo>
                  <a:pt x="4378289" y="314386"/>
                </a:lnTo>
                <a:cubicBezTo>
                  <a:pt x="4383188" y="307738"/>
                  <a:pt x="4384430" y="308381"/>
                  <a:pt x="4383310" y="313548"/>
                </a:cubicBezTo>
                <a:lnTo>
                  <a:pt x="4382281" y="316509"/>
                </a:lnTo>
                <a:lnTo>
                  <a:pt x="4340430" y="403413"/>
                </a:lnTo>
                <a:cubicBezTo>
                  <a:pt x="4319999" y="447530"/>
                  <a:pt x="4299489" y="491604"/>
                  <a:pt x="4276689" y="534520"/>
                </a:cubicBezTo>
                <a:cubicBezTo>
                  <a:pt x="4251480" y="581973"/>
                  <a:pt x="4223278" y="627793"/>
                  <a:pt x="4195371" y="673764"/>
                </a:cubicBezTo>
                <a:lnTo>
                  <a:pt x="4155320" y="744330"/>
                </a:lnTo>
                <a:lnTo>
                  <a:pt x="4120589" y="794916"/>
                </a:lnTo>
                <a:cubicBezTo>
                  <a:pt x="4102171" y="821474"/>
                  <a:pt x="4093939" y="833741"/>
                  <a:pt x="4099124" y="833494"/>
                </a:cubicBezTo>
                <a:lnTo>
                  <a:pt x="4107666" y="829029"/>
                </a:lnTo>
                <a:lnTo>
                  <a:pt x="4103495" y="836755"/>
                </a:lnTo>
                <a:cubicBezTo>
                  <a:pt x="4088595" y="863525"/>
                  <a:pt x="4069835" y="896197"/>
                  <a:pt x="4081955" y="881653"/>
                </a:cubicBezTo>
                <a:cubicBezTo>
                  <a:pt x="4096990" y="863611"/>
                  <a:pt x="4110353" y="844252"/>
                  <a:pt x="4122801" y="824266"/>
                </a:cubicBezTo>
                <a:lnTo>
                  <a:pt x="4126452" y="817951"/>
                </a:lnTo>
                <a:lnTo>
                  <a:pt x="4132869" y="813708"/>
                </a:lnTo>
                <a:lnTo>
                  <a:pt x="4132755" y="813920"/>
                </a:lnTo>
                <a:cubicBezTo>
                  <a:pt x="4130364" y="819499"/>
                  <a:pt x="4131016" y="819874"/>
                  <a:pt x="4133539" y="816977"/>
                </a:cubicBezTo>
                <a:lnTo>
                  <a:pt x="4138695" y="809855"/>
                </a:lnTo>
                <a:lnTo>
                  <a:pt x="4158155" y="796986"/>
                </a:lnTo>
                <a:cubicBezTo>
                  <a:pt x="4368955" y="404133"/>
                  <a:pt x="4294423" y="571279"/>
                  <a:pt x="4403689" y="305920"/>
                </a:cubicBezTo>
                <a:lnTo>
                  <a:pt x="4405669" y="294192"/>
                </a:lnTo>
                <a:lnTo>
                  <a:pt x="4413089" y="283208"/>
                </a:lnTo>
                <a:cubicBezTo>
                  <a:pt x="4420167" y="272681"/>
                  <a:pt x="4428276" y="260571"/>
                  <a:pt x="4437555" y="246653"/>
                </a:cubicBezTo>
                <a:cubicBezTo>
                  <a:pt x="4490179" y="167716"/>
                  <a:pt x="4367608" y="423150"/>
                  <a:pt x="4327489" y="509120"/>
                </a:cubicBezTo>
                <a:cubicBezTo>
                  <a:pt x="4308006" y="550870"/>
                  <a:pt x="4286839" y="591792"/>
                  <a:pt x="4265252" y="632508"/>
                </a:cubicBezTo>
                <a:lnTo>
                  <a:pt x="4222331" y="713458"/>
                </a:lnTo>
                <a:lnTo>
                  <a:pt x="4211184" y="731827"/>
                </a:lnTo>
                <a:lnTo>
                  <a:pt x="4200113" y="748060"/>
                </a:lnTo>
                <a:cubicBezTo>
                  <a:pt x="4173111" y="786717"/>
                  <a:pt x="4160859" y="802320"/>
                  <a:pt x="4169708" y="797869"/>
                </a:cubicBezTo>
                <a:lnTo>
                  <a:pt x="4172358" y="796057"/>
                </a:lnTo>
                <a:lnTo>
                  <a:pt x="4141222" y="847786"/>
                </a:lnTo>
                <a:cubicBezTo>
                  <a:pt x="4131756" y="863563"/>
                  <a:pt x="4142346" y="848450"/>
                  <a:pt x="4157417" y="825308"/>
                </a:cubicBezTo>
                <a:lnTo>
                  <a:pt x="4178726" y="791701"/>
                </a:lnTo>
                <a:lnTo>
                  <a:pt x="4185826" y="786845"/>
                </a:lnTo>
                <a:lnTo>
                  <a:pt x="4215303" y="764711"/>
                </a:lnTo>
                <a:lnTo>
                  <a:pt x="4192022" y="805453"/>
                </a:lnTo>
                <a:cubicBezTo>
                  <a:pt x="4182898" y="822042"/>
                  <a:pt x="4149689" y="864719"/>
                  <a:pt x="4166622" y="856253"/>
                </a:cubicBezTo>
                <a:cubicBezTo>
                  <a:pt x="4179949" y="849590"/>
                  <a:pt x="4195233" y="832741"/>
                  <a:pt x="4210757" y="811024"/>
                </a:cubicBezTo>
                <a:lnTo>
                  <a:pt x="4250960" y="745349"/>
                </a:lnTo>
                <a:lnTo>
                  <a:pt x="4251289" y="746186"/>
                </a:lnTo>
                <a:cubicBezTo>
                  <a:pt x="4285156" y="686919"/>
                  <a:pt x="4319739" y="628056"/>
                  <a:pt x="4352889" y="568386"/>
                </a:cubicBezTo>
                <a:lnTo>
                  <a:pt x="4361840" y="552344"/>
                </a:lnTo>
                <a:lnTo>
                  <a:pt x="4361740" y="552748"/>
                </a:lnTo>
                <a:cubicBezTo>
                  <a:pt x="4359106" y="560882"/>
                  <a:pt x="4354932" y="571406"/>
                  <a:pt x="4352889" y="576853"/>
                </a:cubicBezTo>
                <a:cubicBezTo>
                  <a:pt x="4340007" y="611206"/>
                  <a:pt x="4324666" y="644586"/>
                  <a:pt x="4310555" y="678453"/>
                </a:cubicBezTo>
                <a:cubicBezTo>
                  <a:pt x="4284301" y="741462"/>
                  <a:pt x="4239482" y="795199"/>
                  <a:pt x="4208955" y="856253"/>
                </a:cubicBezTo>
                <a:cubicBezTo>
                  <a:pt x="4203600" y="866963"/>
                  <a:pt x="4227713" y="840816"/>
                  <a:pt x="4234355" y="830853"/>
                </a:cubicBezTo>
                <a:cubicBezTo>
                  <a:pt x="4267379" y="781317"/>
                  <a:pt x="4296444" y="729253"/>
                  <a:pt x="4327489" y="678453"/>
                </a:cubicBezTo>
                <a:cubicBezTo>
                  <a:pt x="4367657" y="612723"/>
                  <a:pt x="4400866" y="542986"/>
                  <a:pt x="4437555" y="475253"/>
                </a:cubicBezTo>
                <a:cubicBezTo>
                  <a:pt x="4446022" y="472431"/>
                  <a:pt x="4460790" y="458128"/>
                  <a:pt x="4462955" y="466786"/>
                </a:cubicBezTo>
                <a:cubicBezTo>
                  <a:pt x="4466641" y="481530"/>
                  <a:pt x="4452819" y="495526"/>
                  <a:pt x="4446022" y="509120"/>
                </a:cubicBezTo>
                <a:cubicBezTo>
                  <a:pt x="4433028" y="535109"/>
                  <a:pt x="4416683" y="559331"/>
                  <a:pt x="4403689" y="585320"/>
                </a:cubicBezTo>
                <a:cubicBezTo>
                  <a:pt x="4342412" y="707875"/>
                  <a:pt x="4336704" y="729519"/>
                  <a:pt x="4312841" y="776456"/>
                </a:cubicBezTo>
                <a:lnTo>
                  <a:pt x="4302721" y="795531"/>
                </a:lnTo>
                <a:lnTo>
                  <a:pt x="4276689" y="839320"/>
                </a:lnTo>
                <a:cubicBezTo>
                  <a:pt x="4265400" y="856253"/>
                  <a:pt x="4252706" y="872330"/>
                  <a:pt x="4242822" y="890120"/>
                </a:cubicBezTo>
                <a:cubicBezTo>
                  <a:pt x="4238488" y="897922"/>
                  <a:pt x="4229830" y="923212"/>
                  <a:pt x="4234355" y="915520"/>
                </a:cubicBezTo>
                <a:cubicBezTo>
                  <a:pt x="4263231" y="866431"/>
                  <a:pt x="4282125" y="833504"/>
                  <a:pt x="4295754" y="808663"/>
                </a:cubicBezTo>
                <a:lnTo>
                  <a:pt x="4302721" y="795531"/>
                </a:lnTo>
                <a:lnTo>
                  <a:pt x="4328988" y="751347"/>
                </a:lnTo>
                <a:cubicBezTo>
                  <a:pt x="4345422" y="721405"/>
                  <a:pt x="4361356" y="691154"/>
                  <a:pt x="4378289" y="661520"/>
                </a:cubicBezTo>
                <a:cubicBezTo>
                  <a:pt x="4483849" y="476789"/>
                  <a:pt x="4431623" y="531989"/>
                  <a:pt x="4496822" y="466786"/>
                </a:cubicBezTo>
                <a:lnTo>
                  <a:pt x="4502171" y="462945"/>
                </a:lnTo>
                <a:lnTo>
                  <a:pt x="4496822" y="475510"/>
                </a:lnTo>
                <a:cubicBezTo>
                  <a:pt x="4450350" y="584838"/>
                  <a:pt x="4482766" y="510008"/>
                  <a:pt x="4369822" y="729253"/>
                </a:cubicBezTo>
                <a:cubicBezTo>
                  <a:pt x="4355372" y="757303"/>
                  <a:pt x="4343723" y="786863"/>
                  <a:pt x="4327489" y="813920"/>
                </a:cubicBezTo>
                <a:cubicBezTo>
                  <a:pt x="4319022" y="828031"/>
                  <a:pt x="4290453" y="867889"/>
                  <a:pt x="4302089" y="856253"/>
                </a:cubicBezTo>
                <a:lnTo>
                  <a:pt x="4320506" y="834130"/>
                </a:lnTo>
                <a:lnTo>
                  <a:pt x="4307292" y="858107"/>
                </a:lnTo>
                <a:cubicBezTo>
                  <a:pt x="4304852" y="863086"/>
                  <a:pt x="4305355" y="863403"/>
                  <a:pt x="4310555" y="856253"/>
                </a:cubicBezTo>
                <a:cubicBezTo>
                  <a:pt x="4362320" y="785078"/>
                  <a:pt x="4399639" y="736622"/>
                  <a:pt x="4432874" y="679388"/>
                </a:cubicBezTo>
                <a:lnTo>
                  <a:pt x="4446681" y="653808"/>
                </a:lnTo>
                <a:lnTo>
                  <a:pt x="4458754" y="633499"/>
                </a:lnTo>
                <a:cubicBezTo>
                  <a:pt x="4469164" y="614510"/>
                  <a:pt x="4481093" y="591379"/>
                  <a:pt x="4496822" y="559920"/>
                </a:cubicBezTo>
                <a:cubicBezTo>
                  <a:pt x="4523357" y="506850"/>
                  <a:pt x="4609450" y="352218"/>
                  <a:pt x="4573022" y="399053"/>
                </a:cubicBezTo>
                <a:cubicBezTo>
                  <a:pt x="4559611" y="416296"/>
                  <a:pt x="4549283" y="429384"/>
                  <a:pt x="4541313" y="439398"/>
                </a:cubicBezTo>
                <a:lnTo>
                  <a:pt x="4528941" y="454824"/>
                </a:lnTo>
                <a:lnTo>
                  <a:pt x="4530689" y="449853"/>
                </a:lnTo>
                <a:cubicBezTo>
                  <a:pt x="4533511" y="441387"/>
                  <a:pt x="4538827" y="433016"/>
                  <a:pt x="4542896" y="424597"/>
                </a:cubicBezTo>
                <a:lnTo>
                  <a:pt x="4547237" y="401137"/>
                </a:lnTo>
                <a:lnTo>
                  <a:pt x="4564787" y="368597"/>
                </a:lnTo>
                <a:cubicBezTo>
                  <a:pt x="4573484" y="354889"/>
                  <a:pt x="4582124" y="344261"/>
                  <a:pt x="4589955" y="339786"/>
                </a:cubicBezTo>
                <a:cubicBezTo>
                  <a:pt x="4598790" y="334737"/>
                  <a:pt x="4601244" y="356719"/>
                  <a:pt x="4606889" y="365186"/>
                </a:cubicBezTo>
                <a:lnTo>
                  <a:pt x="4602592" y="373745"/>
                </a:lnTo>
                <a:lnTo>
                  <a:pt x="4601481" y="375413"/>
                </a:lnTo>
                <a:cubicBezTo>
                  <a:pt x="4597429" y="381491"/>
                  <a:pt x="4593483" y="387058"/>
                  <a:pt x="4589955" y="390586"/>
                </a:cubicBezTo>
                <a:cubicBezTo>
                  <a:pt x="4578666" y="415986"/>
                  <a:pt x="4568773" y="442053"/>
                  <a:pt x="4556089" y="466786"/>
                </a:cubicBezTo>
                <a:cubicBezTo>
                  <a:pt x="4512303" y="552169"/>
                  <a:pt x="4466251" y="636373"/>
                  <a:pt x="4420622" y="720786"/>
                </a:cubicBezTo>
                <a:cubicBezTo>
                  <a:pt x="4409802" y="740803"/>
                  <a:pt x="4393950" y="758467"/>
                  <a:pt x="4386755" y="780053"/>
                </a:cubicBezTo>
                <a:cubicBezTo>
                  <a:pt x="4369276" y="832495"/>
                  <a:pt x="4362686" y="845421"/>
                  <a:pt x="4437555" y="712320"/>
                </a:cubicBezTo>
                <a:lnTo>
                  <a:pt x="4476048" y="643802"/>
                </a:lnTo>
                <a:lnTo>
                  <a:pt x="4454489" y="686920"/>
                </a:lnTo>
                <a:lnTo>
                  <a:pt x="4416765" y="756080"/>
                </a:lnTo>
                <a:lnTo>
                  <a:pt x="4414824" y="758973"/>
                </a:lnTo>
                <a:cubicBezTo>
                  <a:pt x="4393427" y="790678"/>
                  <a:pt x="4388978" y="796877"/>
                  <a:pt x="4373322" y="829640"/>
                </a:cubicBezTo>
                <a:lnTo>
                  <a:pt x="4368705" y="839481"/>
                </a:lnTo>
                <a:lnTo>
                  <a:pt x="4368639" y="839577"/>
                </a:lnTo>
                <a:lnTo>
                  <a:pt x="4368662" y="839572"/>
                </a:lnTo>
                <a:lnTo>
                  <a:pt x="4352889" y="873186"/>
                </a:lnTo>
                <a:cubicBezTo>
                  <a:pt x="4346462" y="886959"/>
                  <a:pt x="4335955" y="900322"/>
                  <a:pt x="4335955" y="915520"/>
                </a:cubicBezTo>
                <a:cubicBezTo>
                  <a:pt x="4335955" y="923503"/>
                  <a:pt x="4348311" y="905126"/>
                  <a:pt x="4352889" y="898586"/>
                </a:cubicBezTo>
                <a:cubicBezTo>
                  <a:pt x="4409977" y="817032"/>
                  <a:pt x="4383446" y="849699"/>
                  <a:pt x="4407048" y="804668"/>
                </a:cubicBezTo>
                <a:lnTo>
                  <a:pt x="4411343" y="796880"/>
                </a:lnTo>
                <a:lnTo>
                  <a:pt x="4413132" y="794988"/>
                </a:lnTo>
                <a:lnTo>
                  <a:pt x="4412155" y="796986"/>
                </a:lnTo>
                <a:cubicBezTo>
                  <a:pt x="4410200" y="804805"/>
                  <a:pt x="4407519" y="814229"/>
                  <a:pt x="4405551" y="822322"/>
                </a:cubicBezTo>
                <a:lnTo>
                  <a:pt x="4404648" y="829084"/>
                </a:lnTo>
                <a:lnTo>
                  <a:pt x="4403689" y="830853"/>
                </a:lnTo>
                <a:cubicBezTo>
                  <a:pt x="4395707" y="846818"/>
                  <a:pt x="4377295" y="896789"/>
                  <a:pt x="4386755" y="881653"/>
                </a:cubicBezTo>
                <a:lnTo>
                  <a:pt x="4418387" y="831531"/>
                </a:lnTo>
                <a:lnTo>
                  <a:pt x="4446022" y="796986"/>
                </a:lnTo>
                <a:lnTo>
                  <a:pt x="4459785" y="775279"/>
                </a:lnTo>
                <a:lnTo>
                  <a:pt x="4454489" y="788520"/>
                </a:lnTo>
                <a:cubicBezTo>
                  <a:pt x="4441494" y="814509"/>
                  <a:pt x="4425150" y="838731"/>
                  <a:pt x="4412155" y="864720"/>
                </a:cubicBezTo>
                <a:cubicBezTo>
                  <a:pt x="4408164" y="872702"/>
                  <a:pt x="4407680" y="882138"/>
                  <a:pt x="4403689" y="890120"/>
                </a:cubicBezTo>
                <a:cubicBezTo>
                  <a:pt x="4399138" y="899222"/>
                  <a:pt x="4377654" y="920071"/>
                  <a:pt x="4386755" y="915520"/>
                </a:cubicBezTo>
                <a:cubicBezTo>
                  <a:pt x="4401034" y="908380"/>
                  <a:pt x="4409333" y="892942"/>
                  <a:pt x="4420622" y="881653"/>
                </a:cubicBezTo>
                <a:lnTo>
                  <a:pt x="4437731" y="847349"/>
                </a:lnTo>
                <a:lnTo>
                  <a:pt x="4424339" y="880829"/>
                </a:lnTo>
                <a:lnTo>
                  <a:pt x="4415596" y="895512"/>
                </a:lnTo>
                <a:lnTo>
                  <a:pt x="4407144" y="904578"/>
                </a:lnTo>
                <a:cubicBezTo>
                  <a:pt x="4402306" y="909205"/>
                  <a:pt x="4399139" y="913245"/>
                  <a:pt x="4403689" y="915520"/>
                </a:cubicBezTo>
                <a:lnTo>
                  <a:pt x="4412871" y="910929"/>
                </a:lnTo>
                <a:lnTo>
                  <a:pt x="4412155" y="915520"/>
                </a:lnTo>
                <a:cubicBezTo>
                  <a:pt x="4410930" y="917095"/>
                  <a:pt x="4411153" y="917271"/>
                  <a:pt x="4412232" y="916536"/>
                </a:cubicBezTo>
                <a:lnTo>
                  <a:pt x="4412835" y="916022"/>
                </a:lnTo>
                <a:lnTo>
                  <a:pt x="4415846" y="918247"/>
                </a:lnTo>
                <a:cubicBezTo>
                  <a:pt x="4417667" y="918079"/>
                  <a:pt x="4419981" y="917015"/>
                  <a:pt x="4422492" y="915592"/>
                </a:cubicBezTo>
                <a:lnTo>
                  <a:pt x="4433875" y="909139"/>
                </a:lnTo>
                <a:lnTo>
                  <a:pt x="4429089" y="915520"/>
                </a:lnTo>
                <a:cubicBezTo>
                  <a:pt x="4426267" y="926809"/>
                  <a:pt x="4423819" y="938198"/>
                  <a:pt x="4420622" y="949386"/>
                </a:cubicBezTo>
                <a:cubicBezTo>
                  <a:pt x="4418170" y="957967"/>
                  <a:pt x="4403688" y="977608"/>
                  <a:pt x="4412155" y="974786"/>
                </a:cubicBezTo>
                <a:cubicBezTo>
                  <a:pt x="4427301" y="969738"/>
                  <a:pt x="4434733" y="952209"/>
                  <a:pt x="4446022" y="940920"/>
                </a:cubicBezTo>
                <a:lnTo>
                  <a:pt x="4454993" y="933504"/>
                </a:lnTo>
                <a:lnTo>
                  <a:pt x="4446022" y="949386"/>
                </a:lnTo>
                <a:cubicBezTo>
                  <a:pt x="4440378" y="963497"/>
                  <a:pt x="4418342" y="980973"/>
                  <a:pt x="4429089" y="991720"/>
                </a:cubicBezTo>
                <a:cubicBezTo>
                  <a:pt x="4439067" y="1001698"/>
                  <a:pt x="4446662" y="969594"/>
                  <a:pt x="4454489" y="957853"/>
                </a:cubicBezTo>
                <a:lnTo>
                  <a:pt x="4466467" y="940794"/>
                </a:lnTo>
                <a:lnTo>
                  <a:pt x="4458228" y="956942"/>
                </a:lnTo>
                <a:cubicBezTo>
                  <a:pt x="4454304" y="966067"/>
                  <a:pt x="4452497" y="972794"/>
                  <a:pt x="4454489" y="974786"/>
                </a:cubicBezTo>
                <a:cubicBezTo>
                  <a:pt x="4468879" y="989176"/>
                  <a:pt x="4478472" y="941776"/>
                  <a:pt x="4488355" y="923986"/>
                </a:cubicBezTo>
                <a:lnTo>
                  <a:pt x="4530500" y="839696"/>
                </a:lnTo>
                <a:lnTo>
                  <a:pt x="4530293" y="840313"/>
                </a:lnTo>
                <a:cubicBezTo>
                  <a:pt x="4527339" y="849111"/>
                  <a:pt x="4525928" y="857578"/>
                  <a:pt x="4530689" y="864720"/>
                </a:cubicBezTo>
                <a:cubicBezTo>
                  <a:pt x="4534010" y="869702"/>
                  <a:pt x="4538656" y="865813"/>
                  <a:pt x="4543324" y="859448"/>
                </a:cubicBezTo>
                <a:lnTo>
                  <a:pt x="4546216" y="854887"/>
                </a:lnTo>
                <a:lnTo>
                  <a:pt x="4547622" y="856253"/>
                </a:lnTo>
                <a:cubicBezTo>
                  <a:pt x="4559596" y="856253"/>
                  <a:pt x="4564555" y="839320"/>
                  <a:pt x="4573022" y="830853"/>
                </a:cubicBezTo>
                <a:lnTo>
                  <a:pt x="4581402" y="813963"/>
                </a:lnTo>
                <a:lnTo>
                  <a:pt x="4581489" y="813920"/>
                </a:lnTo>
                <a:lnTo>
                  <a:pt x="4585085" y="809162"/>
                </a:lnTo>
                <a:lnTo>
                  <a:pt x="4573022" y="839320"/>
                </a:lnTo>
                <a:cubicBezTo>
                  <a:pt x="4569342" y="850359"/>
                  <a:pt x="4553516" y="876866"/>
                  <a:pt x="4564555" y="873186"/>
                </a:cubicBezTo>
                <a:lnTo>
                  <a:pt x="4580116" y="858998"/>
                </a:lnTo>
                <a:lnTo>
                  <a:pt x="4573022" y="873186"/>
                </a:lnTo>
                <a:cubicBezTo>
                  <a:pt x="4569506" y="881389"/>
                  <a:pt x="4556088" y="895764"/>
                  <a:pt x="4564555" y="898586"/>
                </a:cubicBezTo>
                <a:cubicBezTo>
                  <a:pt x="4570542" y="900582"/>
                  <a:pt x="4576187" y="897759"/>
                  <a:pt x="4581746" y="893733"/>
                </a:cubicBezTo>
                <a:lnTo>
                  <a:pt x="4593008" y="885575"/>
                </a:lnTo>
                <a:lnTo>
                  <a:pt x="4589955" y="890120"/>
                </a:lnTo>
                <a:cubicBezTo>
                  <a:pt x="4587839" y="896470"/>
                  <a:pt x="4579644" y="905338"/>
                  <a:pt x="4579047" y="911058"/>
                </a:cubicBezTo>
                <a:lnTo>
                  <a:pt x="4581039" y="914698"/>
                </a:lnTo>
                <a:lnTo>
                  <a:pt x="4566962" y="940135"/>
                </a:lnTo>
                <a:cubicBezTo>
                  <a:pt x="4559482" y="954080"/>
                  <a:pt x="4552611" y="968286"/>
                  <a:pt x="4547622" y="983253"/>
                </a:cubicBezTo>
                <a:cubicBezTo>
                  <a:pt x="4541978" y="1000186"/>
                  <a:pt x="4518068" y="1046674"/>
                  <a:pt x="4530689" y="1034053"/>
                </a:cubicBezTo>
                <a:lnTo>
                  <a:pt x="4547622" y="1017121"/>
                </a:lnTo>
                <a:lnTo>
                  <a:pt x="4539155" y="1034053"/>
                </a:lnTo>
                <a:cubicBezTo>
                  <a:pt x="4534106" y="1042888"/>
                  <a:pt x="4526773" y="1050352"/>
                  <a:pt x="4522222" y="1059453"/>
                </a:cubicBezTo>
                <a:cubicBezTo>
                  <a:pt x="4518231" y="1067435"/>
                  <a:pt x="4504830" y="1084853"/>
                  <a:pt x="4513755" y="1084853"/>
                </a:cubicBezTo>
                <a:cubicBezTo>
                  <a:pt x="4530474" y="1084853"/>
                  <a:pt x="4552358" y="1033980"/>
                  <a:pt x="4556089" y="1025586"/>
                </a:cubicBezTo>
                <a:cubicBezTo>
                  <a:pt x="4562262" y="1011698"/>
                  <a:pt x="4566225" y="996846"/>
                  <a:pt x="4573022" y="983253"/>
                </a:cubicBezTo>
                <a:cubicBezTo>
                  <a:pt x="4580381" y="968534"/>
                  <a:pt x="4590542" y="955367"/>
                  <a:pt x="4598422" y="940920"/>
                </a:cubicBezTo>
                <a:cubicBezTo>
                  <a:pt x="4619417" y="902431"/>
                  <a:pt x="4622044" y="896651"/>
                  <a:pt x="4623400" y="891741"/>
                </a:cubicBezTo>
                <a:lnTo>
                  <a:pt x="4623955" y="889899"/>
                </a:lnTo>
                <a:lnTo>
                  <a:pt x="4649222" y="847786"/>
                </a:lnTo>
                <a:cubicBezTo>
                  <a:pt x="4700387" y="753983"/>
                  <a:pt x="4651870" y="840438"/>
                  <a:pt x="4691555" y="746186"/>
                </a:cubicBezTo>
                <a:lnTo>
                  <a:pt x="4705426" y="716134"/>
                </a:lnTo>
                <a:lnTo>
                  <a:pt x="4709165" y="712066"/>
                </a:lnTo>
                <a:cubicBezTo>
                  <a:pt x="4715823" y="705115"/>
                  <a:pt x="4723942" y="696867"/>
                  <a:pt x="4733889" y="686920"/>
                </a:cubicBezTo>
                <a:cubicBezTo>
                  <a:pt x="4737045" y="683765"/>
                  <a:pt x="4735926" y="688119"/>
                  <a:pt x="4733519" y="694260"/>
                </a:cubicBezTo>
                <a:lnTo>
                  <a:pt x="4729609" y="702982"/>
                </a:lnTo>
                <a:lnTo>
                  <a:pt x="4728076" y="702670"/>
                </a:lnTo>
                <a:cubicBezTo>
                  <a:pt x="4721905" y="705098"/>
                  <a:pt x="4714839" y="716553"/>
                  <a:pt x="4708489" y="720786"/>
                </a:cubicBezTo>
                <a:lnTo>
                  <a:pt x="4672365" y="810502"/>
                </a:lnTo>
                <a:lnTo>
                  <a:pt x="4668640" y="818833"/>
                </a:lnTo>
                <a:lnTo>
                  <a:pt x="4623822" y="907053"/>
                </a:lnTo>
                <a:cubicBezTo>
                  <a:pt x="4615355" y="921164"/>
                  <a:pt x="4606224" y="934897"/>
                  <a:pt x="4598422" y="949386"/>
                </a:cubicBezTo>
                <a:cubicBezTo>
                  <a:pt x="4586454" y="971612"/>
                  <a:pt x="4548786" y="1036831"/>
                  <a:pt x="4564555" y="1017120"/>
                </a:cubicBezTo>
                <a:cubicBezTo>
                  <a:pt x="4606584" y="964584"/>
                  <a:pt x="4610506" y="965742"/>
                  <a:pt x="4640755" y="890120"/>
                </a:cubicBezTo>
                <a:cubicBezTo>
                  <a:pt x="4646400" y="876009"/>
                  <a:pt x="4650957" y="861359"/>
                  <a:pt x="4656058" y="846978"/>
                </a:cubicBezTo>
                <a:lnTo>
                  <a:pt x="4668640" y="818833"/>
                </a:lnTo>
                <a:lnTo>
                  <a:pt x="4670425" y="815321"/>
                </a:lnTo>
                <a:lnTo>
                  <a:pt x="4672365" y="810502"/>
                </a:lnTo>
                <a:lnTo>
                  <a:pt x="4674622" y="805453"/>
                </a:lnTo>
                <a:cubicBezTo>
                  <a:pt x="4683089" y="791342"/>
                  <a:pt x="4692663" y="777839"/>
                  <a:pt x="4700022" y="763120"/>
                </a:cubicBezTo>
                <a:cubicBezTo>
                  <a:pt x="4704013" y="755138"/>
                  <a:pt x="4704498" y="745702"/>
                  <a:pt x="4708489" y="737720"/>
                </a:cubicBezTo>
                <a:cubicBezTo>
                  <a:pt x="4713040" y="728619"/>
                  <a:pt x="4720871" y="721421"/>
                  <a:pt x="4725422" y="712320"/>
                </a:cubicBezTo>
                <a:lnTo>
                  <a:pt x="4729609" y="702982"/>
                </a:lnTo>
                <a:lnTo>
                  <a:pt x="4733889" y="703853"/>
                </a:lnTo>
                <a:cubicBezTo>
                  <a:pt x="4742117" y="712081"/>
                  <a:pt x="4728244" y="726431"/>
                  <a:pt x="4725422" y="737720"/>
                </a:cubicBezTo>
                <a:cubicBezTo>
                  <a:pt x="4719300" y="762209"/>
                  <a:pt x="4701499" y="782251"/>
                  <a:pt x="4691555" y="805453"/>
                </a:cubicBezTo>
                <a:cubicBezTo>
                  <a:pt x="4685627" y="819285"/>
                  <a:pt x="4682124" y="828867"/>
                  <a:pt x="4679810" y="836247"/>
                </a:cubicBezTo>
                <a:lnTo>
                  <a:pt x="4679167" y="838697"/>
                </a:lnTo>
                <a:lnTo>
                  <a:pt x="4666155" y="864720"/>
                </a:lnTo>
                <a:cubicBezTo>
                  <a:pt x="4660218" y="875407"/>
                  <a:pt x="4655731" y="882975"/>
                  <a:pt x="4652059" y="888950"/>
                </a:cubicBezTo>
                <a:lnTo>
                  <a:pt x="4648512" y="894603"/>
                </a:lnTo>
                <a:lnTo>
                  <a:pt x="4651024" y="890009"/>
                </a:lnTo>
                <a:cubicBezTo>
                  <a:pt x="4651814" y="888162"/>
                  <a:pt x="4651453" y="887889"/>
                  <a:pt x="4649222" y="890120"/>
                </a:cubicBezTo>
                <a:cubicBezTo>
                  <a:pt x="4625672" y="913670"/>
                  <a:pt x="4621004" y="946556"/>
                  <a:pt x="4606889" y="974786"/>
                </a:cubicBezTo>
                <a:cubicBezTo>
                  <a:pt x="4570938" y="1046688"/>
                  <a:pt x="4589781" y="987061"/>
                  <a:pt x="4556089" y="1067920"/>
                </a:cubicBezTo>
                <a:cubicBezTo>
                  <a:pt x="4549224" y="1084396"/>
                  <a:pt x="4546020" y="1102244"/>
                  <a:pt x="4539155" y="1118720"/>
                </a:cubicBezTo>
                <a:cubicBezTo>
                  <a:pt x="4477323" y="1267114"/>
                  <a:pt x="4544576" y="1084509"/>
                  <a:pt x="4496822" y="1211853"/>
                </a:cubicBezTo>
                <a:cubicBezTo>
                  <a:pt x="4493688" y="1220209"/>
                  <a:pt x="4492346" y="1229271"/>
                  <a:pt x="4488355" y="1237253"/>
                </a:cubicBezTo>
                <a:cubicBezTo>
                  <a:pt x="4483804" y="1246354"/>
                  <a:pt x="4464908" y="1270470"/>
                  <a:pt x="4471422" y="1262653"/>
                </a:cubicBezTo>
                <a:lnTo>
                  <a:pt x="4501110" y="1228678"/>
                </a:lnTo>
                <a:lnTo>
                  <a:pt x="4479889" y="1271120"/>
                </a:lnTo>
                <a:cubicBezTo>
                  <a:pt x="4469713" y="1291471"/>
                  <a:pt x="4457311" y="1310631"/>
                  <a:pt x="4446022" y="1330386"/>
                </a:cubicBezTo>
                <a:cubicBezTo>
                  <a:pt x="4434108" y="1351235"/>
                  <a:pt x="4424404" y="1368075"/>
                  <a:pt x="4416373" y="1381960"/>
                </a:cubicBezTo>
                <a:lnTo>
                  <a:pt x="4413301" y="1387264"/>
                </a:lnTo>
                <a:lnTo>
                  <a:pt x="4424676" y="1391841"/>
                </a:lnTo>
                <a:cubicBezTo>
                  <a:pt x="4463237" y="1416237"/>
                  <a:pt x="4408884" y="1480472"/>
                  <a:pt x="4345267" y="1545412"/>
                </a:cubicBezTo>
                <a:lnTo>
                  <a:pt x="4327229" y="1563493"/>
                </a:lnTo>
                <a:lnTo>
                  <a:pt x="4310555" y="1601320"/>
                </a:lnTo>
                <a:cubicBezTo>
                  <a:pt x="4284925" y="1658987"/>
                  <a:pt x="4252674" y="1713513"/>
                  <a:pt x="4225889" y="1770653"/>
                </a:cubicBezTo>
                <a:cubicBezTo>
                  <a:pt x="4210317" y="1803873"/>
                  <a:pt x="4199385" y="1839155"/>
                  <a:pt x="4183555" y="1872253"/>
                </a:cubicBezTo>
                <a:cubicBezTo>
                  <a:pt x="4168298" y="1904154"/>
                  <a:pt x="4148569" y="1933757"/>
                  <a:pt x="4132755" y="1965386"/>
                </a:cubicBezTo>
                <a:lnTo>
                  <a:pt x="4128552" y="1974634"/>
                </a:lnTo>
                <a:lnTo>
                  <a:pt x="4142625" y="1977409"/>
                </a:lnTo>
                <a:cubicBezTo>
                  <a:pt x="4281230" y="2004914"/>
                  <a:pt x="4274492" y="2006492"/>
                  <a:pt x="4497059" y="2084183"/>
                </a:cubicBezTo>
                <a:cubicBezTo>
                  <a:pt x="4667513" y="2143682"/>
                  <a:pt x="4490940" y="2105831"/>
                  <a:pt x="4228016" y="2041965"/>
                </a:cubicBezTo>
                <a:lnTo>
                  <a:pt x="4111068" y="2013099"/>
                </a:lnTo>
                <a:lnTo>
                  <a:pt x="4106856" y="2022365"/>
                </a:lnTo>
                <a:lnTo>
                  <a:pt x="4156671" y="2041401"/>
                </a:lnTo>
                <a:cubicBezTo>
                  <a:pt x="4260350" y="2081241"/>
                  <a:pt x="4360768" y="2121830"/>
                  <a:pt x="4294277" y="2112729"/>
                </a:cubicBezTo>
                <a:cubicBezTo>
                  <a:pt x="4272969" y="2109812"/>
                  <a:pt x="4238048" y="2101218"/>
                  <a:pt x="4195348" y="2089171"/>
                </a:cubicBezTo>
                <a:lnTo>
                  <a:pt x="4188988" y="2087297"/>
                </a:lnTo>
                <a:lnTo>
                  <a:pt x="4206878" y="2096993"/>
                </a:lnTo>
                <a:cubicBezTo>
                  <a:pt x="4219959" y="2104220"/>
                  <a:pt x="4227200" y="2108585"/>
                  <a:pt x="4225490" y="2108604"/>
                </a:cubicBezTo>
                <a:cubicBezTo>
                  <a:pt x="4224351" y="2108616"/>
                  <a:pt x="4219234" y="2106696"/>
                  <a:pt x="4209219" y="2102404"/>
                </a:cubicBezTo>
                <a:lnTo>
                  <a:pt x="4159427" y="2078585"/>
                </a:lnTo>
                <a:lnTo>
                  <a:pt x="4153615" y="2076872"/>
                </a:lnTo>
                <a:lnTo>
                  <a:pt x="4166886" y="2085471"/>
                </a:lnTo>
                <a:cubicBezTo>
                  <a:pt x="4173702" y="2090583"/>
                  <a:pt x="4177749" y="2094131"/>
                  <a:pt x="4179378" y="2096302"/>
                </a:cubicBezTo>
                <a:cubicBezTo>
                  <a:pt x="4180906" y="2098337"/>
                  <a:pt x="4180308" y="2099163"/>
                  <a:pt x="4177873" y="2098933"/>
                </a:cubicBezTo>
                <a:lnTo>
                  <a:pt x="4165401" y="2095252"/>
                </a:lnTo>
                <a:lnTo>
                  <a:pt x="4201560" y="2108365"/>
                </a:lnTo>
                <a:lnTo>
                  <a:pt x="4118882" y="2087954"/>
                </a:lnTo>
                <a:lnTo>
                  <a:pt x="4087387" y="2077385"/>
                </a:lnTo>
                <a:lnTo>
                  <a:pt x="4081249" y="2075339"/>
                </a:lnTo>
                <a:lnTo>
                  <a:pt x="4079485" y="2078572"/>
                </a:lnTo>
                <a:lnTo>
                  <a:pt x="4104058" y="2084294"/>
                </a:lnTo>
                <a:lnTo>
                  <a:pt x="4118882" y="2087954"/>
                </a:lnTo>
                <a:lnTo>
                  <a:pt x="4185652" y="2110361"/>
                </a:lnTo>
                <a:cubicBezTo>
                  <a:pt x="4373994" y="2173719"/>
                  <a:pt x="4503548" y="2218036"/>
                  <a:pt x="4400327" y="2180520"/>
                </a:cubicBezTo>
                <a:cubicBezTo>
                  <a:pt x="4354672" y="2163926"/>
                  <a:pt x="4311589" y="2148280"/>
                  <a:pt x="4270969" y="2133537"/>
                </a:cubicBezTo>
                <a:lnTo>
                  <a:pt x="4201560" y="2108365"/>
                </a:lnTo>
                <a:lnTo>
                  <a:pt x="4242151" y="2118386"/>
                </a:lnTo>
                <a:cubicBezTo>
                  <a:pt x="4378604" y="2155521"/>
                  <a:pt x="4508921" y="2204289"/>
                  <a:pt x="4622140" y="2287162"/>
                </a:cubicBezTo>
                <a:cubicBezTo>
                  <a:pt x="4631140" y="2293750"/>
                  <a:pt x="4638339" y="2299358"/>
                  <a:pt x="4643843" y="2304048"/>
                </a:cubicBezTo>
                <a:lnTo>
                  <a:pt x="4651616" y="2311704"/>
                </a:lnTo>
                <a:lnTo>
                  <a:pt x="4802921" y="2356306"/>
                </a:lnTo>
                <a:cubicBezTo>
                  <a:pt x="4851021" y="2371064"/>
                  <a:pt x="4752334" y="2351387"/>
                  <a:pt x="4671713" y="2339340"/>
                </a:cubicBezTo>
                <a:lnTo>
                  <a:pt x="4663476" y="2338215"/>
                </a:lnTo>
                <a:lnTo>
                  <a:pt x="4660159" y="2338941"/>
                </a:lnTo>
                <a:cubicBezTo>
                  <a:pt x="4651410" y="2339494"/>
                  <a:pt x="4637271" y="2338556"/>
                  <a:pt x="4618635" y="2336233"/>
                </a:cubicBezTo>
                <a:lnTo>
                  <a:pt x="4599422" y="2333144"/>
                </a:lnTo>
                <a:lnTo>
                  <a:pt x="4591511" y="2336793"/>
                </a:lnTo>
                <a:cubicBezTo>
                  <a:pt x="4587978" y="2339928"/>
                  <a:pt x="4584630" y="2343731"/>
                  <a:pt x="4580911" y="2346199"/>
                </a:cubicBezTo>
                <a:cubicBezTo>
                  <a:pt x="4630396" y="2356201"/>
                  <a:pt x="4779474" y="2370046"/>
                  <a:pt x="4729366" y="2376205"/>
                </a:cubicBezTo>
                <a:cubicBezTo>
                  <a:pt x="4696149" y="2380288"/>
                  <a:pt x="4638749" y="2374135"/>
                  <a:pt x="4584289" y="2366727"/>
                </a:cubicBezTo>
                <a:lnTo>
                  <a:pt x="4579128" y="2365990"/>
                </a:lnTo>
                <a:lnTo>
                  <a:pt x="4622052" y="2395326"/>
                </a:lnTo>
                <a:lnTo>
                  <a:pt x="4828730" y="2419472"/>
                </a:lnTo>
                <a:lnTo>
                  <a:pt x="4735877" y="2409008"/>
                </a:lnTo>
                <a:lnTo>
                  <a:pt x="4693212" y="2405515"/>
                </a:lnTo>
                <a:lnTo>
                  <a:pt x="4625910" y="2397963"/>
                </a:lnTo>
                <a:lnTo>
                  <a:pt x="4625920" y="2397970"/>
                </a:lnTo>
                <a:lnTo>
                  <a:pt x="4678470" y="2404310"/>
                </a:lnTo>
                <a:lnTo>
                  <a:pt x="4642152" y="2401337"/>
                </a:lnTo>
                <a:lnTo>
                  <a:pt x="4627826" y="2399272"/>
                </a:lnTo>
                <a:lnTo>
                  <a:pt x="4637532" y="2405906"/>
                </a:lnTo>
                <a:lnTo>
                  <a:pt x="4655250" y="2418101"/>
                </a:lnTo>
                <a:lnTo>
                  <a:pt x="4677692" y="2421866"/>
                </a:lnTo>
                <a:cubicBezTo>
                  <a:pt x="4711434" y="2427637"/>
                  <a:pt x="4741552" y="2432953"/>
                  <a:pt x="4763400" y="2437167"/>
                </a:cubicBezTo>
                <a:cubicBezTo>
                  <a:pt x="4785741" y="2441476"/>
                  <a:pt x="4807435" y="2448642"/>
                  <a:pt x="4829454" y="2454380"/>
                </a:cubicBezTo>
                <a:cubicBezTo>
                  <a:pt x="4864828" y="2463598"/>
                  <a:pt x="4846536" y="2461699"/>
                  <a:pt x="4804723" y="2455430"/>
                </a:cubicBezTo>
                <a:lnTo>
                  <a:pt x="4771323" y="2450286"/>
                </a:lnTo>
                <a:lnTo>
                  <a:pt x="4765115" y="2444855"/>
                </a:lnTo>
                <a:cubicBezTo>
                  <a:pt x="4750720" y="2439282"/>
                  <a:pt x="4726939" y="2438221"/>
                  <a:pt x="4699448" y="2438743"/>
                </a:cubicBezTo>
                <a:lnTo>
                  <a:pt x="4697110" y="2438834"/>
                </a:lnTo>
                <a:lnTo>
                  <a:pt x="4682198" y="2436638"/>
                </a:lnTo>
                <a:lnTo>
                  <a:pt x="4686022" y="2439261"/>
                </a:lnTo>
                <a:lnTo>
                  <a:pt x="4697110" y="2438834"/>
                </a:lnTo>
                <a:lnTo>
                  <a:pt x="4698663" y="2439062"/>
                </a:lnTo>
                <a:cubicBezTo>
                  <a:pt x="4718590" y="2442095"/>
                  <a:pt x="4738136" y="2445142"/>
                  <a:pt x="4756184" y="2447953"/>
                </a:cubicBezTo>
                <a:lnTo>
                  <a:pt x="4771323" y="2450286"/>
                </a:lnTo>
                <a:lnTo>
                  <a:pt x="4778955" y="2456961"/>
                </a:lnTo>
                <a:cubicBezTo>
                  <a:pt x="4780748" y="2462369"/>
                  <a:pt x="4779484" y="2469270"/>
                  <a:pt x="4774455" y="2478031"/>
                </a:cubicBezTo>
                <a:lnTo>
                  <a:pt x="4765120" y="2487075"/>
                </a:lnTo>
                <a:lnTo>
                  <a:pt x="4786869" y="2495157"/>
                </a:lnTo>
                <a:cubicBezTo>
                  <a:pt x="4822816" y="2508771"/>
                  <a:pt x="4811499" y="2506342"/>
                  <a:pt x="4767540" y="2493024"/>
                </a:cubicBezTo>
                <a:lnTo>
                  <a:pt x="4761048" y="2491021"/>
                </a:lnTo>
                <a:lnTo>
                  <a:pt x="4760640" y="2491416"/>
                </a:lnTo>
                <a:lnTo>
                  <a:pt x="4767506" y="2496316"/>
                </a:lnTo>
                <a:cubicBezTo>
                  <a:pt x="4776912" y="2503558"/>
                  <a:pt x="4781936" y="2508184"/>
                  <a:pt x="4783034" y="2510460"/>
                </a:cubicBezTo>
                <a:cubicBezTo>
                  <a:pt x="4784681" y="2513874"/>
                  <a:pt x="4777492" y="2512001"/>
                  <a:pt x="4763005" y="2505746"/>
                </a:cubicBezTo>
                <a:lnTo>
                  <a:pt x="4747992" y="2498767"/>
                </a:lnTo>
                <a:lnTo>
                  <a:pt x="4727269" y="2502892"/>
                </a:lnTo>
                <a:lnTo>
                  <a:pt x="4718724" y="2501677"/>
                </a:lnTo>
                <a:lnTo>
                  <a:pt x="4719456" y="2501681"/>
                </a:lnTo>
                <a:cubicBezTo>
                  <a:pt x="4722279" y="2501671"/>
                  <a:pt x="4730420" y="2499880"/>
                  <a:pt x="4727629" y="2499470"/>
                </a:cubicBezTo>
                <a:cubicBezTo>
                  <a:pt x="4718875" y="2498183"/>
                  <a:pt x="4708021" y="2497197"/>
                  <a:pt x="4695856" y="2496397"/>
                </a:cubicBezTo>
                <a:lnTo>
                  <a:pt x="4687003" y="2495962"/>
                </a:lnTo>
                <a:lnTo>
                  <a:pt x="4659217" y="2487804"/>
                </a:lnTo>
                <a:cubicBezTo>
                  <a:pt x="4622351" y="2475722"/>
                  <a:pt x="4583006" y="2460924"/>
                  <a:pt x="4549202" y="2461806"/>
                </a:cubicBezTo>
                <a:lnTo>
                  <a:pt x="4522373" y="2467559"/>
                </a:lnTo>
                <a:lnTo>
                  <a:pt x="4536541" y="2477055"/>
                </a:lnTo>
                <a:lnTo>
                  <a:pt x="4579534" y="2488811"/>
                </a:lnTo>
                <a:lnTo>
                  <a:pt x="4590150" y="2491912"/>
                </a:lnTo>
                <a:lnTo>
                  <a:pt x="4572191" y="2491223"/>
                </a:lnTo>
                <a:lnTo>
                  <a:pt x="4555846" y="2489995"/>
                </a:lnTo>
                <a:lnTo>
                  <a:pt x="4570748" y="2499983"/>
                </a:lnTo>
                <a:lnTo>
                  <a:pt x="4581256" y="2498577"/>
                </a:lnTo>
                <a:cubicBezTo>
                  <a:pt x="4592027" y="2497309"/>
                  <a:pt x="4595155" y="2497469"/>
                  <a:pt x="4579793" y="2499452"/>
                </a:cubicBezTo>
                <a:lnTo>
                  <a:pt x="4571457" y="2500458"/>
                </a:lnTo>
                <a:lnTo>
                  <a:pt x="4572192" y="2500951"/>
                </a:lnTo>
                <a:lnTo>
                  <a:pt x="4621940" y="2501197"/>
                </a:lnTo>
                <a:lnTo>
                  <a:pt x="4622921" y="2501484"/>
                </a:lnTo>
                <a:cubicBezTo>
                  <a:pt x="4639811" y="2505885"/>
                  <a:pt x="4605191" y="2504465"/>
                  <a:pt x="4577008" y="2503461"/>
                </a:cubicBezTo>
                <a:lnTo>
                  <a:pt x="4575894" y="2503432"/>
                </a:lnTo>
                <a:lnTo>
                  <a:pt x="4584386" y="2509124"/>
                </a:lnTo>
                <a:lnTo>
                  <a:pt x="4604624" y="2511858"/>
                </a:lnTo>
                <a:lnTo>
                  <a:pt x="4587995" y="2510798"/>
                </a:lnTo>
                <a:lnTo>
                  <a:pt x="4591811" y="2512269"/>
                </a:lnTo>
                <a:lnTo>
                  <a:pt x="4611461" y="2512782"/>
                </a:lnTo>
                <a:lnTo>
                  <a:pt x="4645622" y="2517398"/>
                </a:lnTo>
                <a:lnTo>
                  <a:pt x="4637727" y="2523791"/>
                </a:lnTo>
                <a:lnTo>
                  <a:pt x="4626994" y="2525835"/>
                </a:lnTo>
                <a:lnTo>
                  <a:pt x="4889515" y="2627066"/>
                </a:lnTo>
                <a:cubicBezTo>
                  <a:pt x="5005962" y="2671968"/>
                  <a:pt x="4975095" y="2665798"/>
                  <a:pt x="4865914" y="2632672"/>
                </a:cubicBezTo>
                <a:lnTo>
                  <a:pt x="4834927" y="2623120"/>
                </a:lnTo>
                <a:lnTo>
                  <a:pt x="4811420" y="2605095"/>
                </a:lnTo>
                <a:cubicBezTo>
                  <a:pt x="4802193" y="2600199"/>
                  <a:pt x="4792111" y="2596502"/>
                  <a:pt x="4781648" y="2593395"/>
                </a:cubicBezTo>
                <a:lnTo>
                  <a:pt x="4743351" y="2583495"/>
                </a:lnTo>
                <a:lnTo>
                  <a:pt x="4756130" y="2589467"/>
                </a:lnTo>
                <a:cubicBezTo>
                  <a:pt x="4760123" y="2591800"/>
                  <a:pt x="4762305" y="2593781"/>
                  <a:pt x="4762334" y="2595333"/>
                </a:cubicBezTo>
                <a:lnTo>
                  <a:pt x="4761734" y="2600381"/>
                </a:lnTo>
                <a:lnTo>
                  <a:pt x="4791560" y="2609754"/>
                </a:lnTo>
                <a:lnTo>
                  <a:pt x="4834927" y="2623120"/>
                </a:lnTo>
                <a:lnTo>
                  <a:pt x="4836056" y="2623987"/>
                </a:lnTo>
                <a:cubicBezTo>
                  <a:pt x="4849415" y="2638978"/>
                  <a:pt x="4812664" y="2629750"/>
                  <a:pt x="4782178" y="2623549"/>
                </a:cubicBezTo>
                <a:lnTo>
                  <a:pt x="4757030" y="2619552"/>
                </a:lnTo>
                <a:lnTo>
                  <a:pt x="4754264" y="2624448"/>
                </a:lnTo>
                <a:lnTo>
                  <a:pt x="4775296" y="2631744"/>
                </a:lnTo>
                <a:cubicBezTo>
                  <a:pt x="4802063" y="2640878"/>
                  <a:pt x="4841257" y="2654653"/>
                  <a:pt x="4869283" y="2671972"/>
                </a:cubicBezTo>
                <a:lnTo>
                  <a:pt x="4878590" y="2679304"/>
                </a:lnTo>
                <a:lnTo>
                  <a:pt x="4889029" y="2682952"/>
                </a:lnTo>
                <a:lnTo>
                  <a:pt x="4988335" y="2726698"/>
                </a:lnTo>
                <a:lnTo>
                  <a:pt x="4982686" y="2724988"/>
                </a:lnTo>
                <a:cubicBezTo>
                  <a:pt x="4969107" y="2721113"/>
                  <a:pt x="4954383" y="2717116"/>
                  <a:pt x="4938778" y="2713022"/>
                </a:cubicBezTo>
                <a:lnTo>
                  <a:pt x="4899372" y="2703187"/>
                </a:lnTo>
                <a:lnTo>
                  <a:pt x="4903453" y="2711006"/>
                </a:lnTo>
                <a:lnTo>
                  <a:pt x="4903346" y="2711568"/>
                </a:lnTo>
                <a:lnTo>
                  <a:pt x="4970092" y="2727686"/>
                </a:lnTo>
                <a:cubicBezTo>
                  <a:pt x="4982286" y="2730599"/>
                  <a:pt x="4993471" y="2733236"/>
                  <a:pt x="5002895" y="2735391"/>
                </a:cubicBezTo>
                <a:lnTo>
                  <a:pt x="5013541" y="2737697"/>
                </a:lnTo>
                <a:lnTo>
                  <a:pt x="5129521" y="2785441"/>
                </a:lnTo>
                <a:cubicBezTo>
                  <a:pt x="5237632" y="2821723"/>
                  <a:pt x="5208255" y="2816803"/>
                  <a:pt x="5120016" y="2793271"/>
                </a:cubicBezTo>
                <a:lnTo>
                  <a:pt x="5073394" y="2780572"/>
                </a:lnTo>
                <a:lnTo>
                  <a:pt x="5093306" y="2783884"/>
                </a:lnTo>
                <a:cubicBezTo>
                  <a:pt x="5142633" y="2791902"/>
                  <a:pt x="5161947" y="2794305"/>
                  <a:pt x="5121348" y="2787652"/>
                </a:cubicBezTo>
                <a:lnTo>
                  <a:pt x="5040657" y="2771495"/>
                </a:lnTo>
                <a:lnTo>
                  <a:pt x="4990911" y="2757543"/>
                </a:lnTo>
                <a:cubicBezTo>
                  <a:pt x="4966361" y="2750581"/>
                  <a:pt x="4940716" y="2743236"/>
                  <a:pt x="4914603" y="2735688"/>
                </a:cubicBezTo>
                <a:lnTo>
                  <a:pt x="4881339" y="2725902"/>
                </a:lnTo>
                <a:lnTo>
                  <a:pt x="4873969" y="2724570"/>
                </a:lnTo>
                <a:lnTo>
                  <a:pt x="4863238" y="2720576"/>
                </a:lnTo>
                <a:lnTo>
                  <a:pt x="4798219" y="2701445"/>
                </a:lnTo>
                <a:lnTo>
                  <a:pt x="4809660" y="2716640"/>
                </a:lnTo>
                <a:lnTo>
                  <a:pt x="4817207" y="2719700"/>
                </a:lnTo>
                <a:lnTo>
                  <a:pt x="4950538" y="2753449"/>
                </a:lnTo>
                <a:lnTo>
                  <a:pt x="5040657" y="2771495"/>
                </a:lnTo>
                <a:lnTo>
                  <a:pt x="5060640" y="2777099"/>
                </a:lnTo>
                <a:lnTo>
                  <a:pt x="5073394" y="2780572"/>
                </a:lnTo>
                <a:lnTo>
                  <a:pt x="5051151" y="2776873"/>
                </a:lnTo>
                <a:cubicBezTo>
                  <a:pt x="5004303" y="2768916"/>
                  <a:pt x="4944778" y="2758284"/>
                  <a:pt x="4885191" y="2746429"/>
                </a:cubicBezTo>
                <a:lnTo>
                  <a:pt x="4880806" y="2745483"/>
                </a:lnTo>
                <a:lnTo>
                  <a:pt x="4916720" y="2760043"/>
                </a:lnTo>
                <a:lnTo>
                  <a:pt x="4924891" y="2763711"/>
                </a:lnTo>
                <a:lnTo>
                  <a:pt x="5146539" y="2815921"/>
                </a:lnTo>
                <a:cubicBezTo>
                  <a:pt x="5172386" y="2822904"/>
                  <a:pt x="5092354" y="2817674"/>
                  <a:pt x="5066350" y="2811301"/>
                </a:cubicBezTo>
                <a:lnTo>
                  <a:pt x="4956601" y="2782153"/>
                </a:lnTo>
                <a:lnTo>
                  <a:pt x="4955985" y="2782228"/>
                </a:lnTo>
                <a:cubicBezTo>
                  <a:pt x="4951519" y="2781434"/>
                  <a:pt x="4944450" y="2779681"/>
                  <a:pt x="4935118" y="2777092"/>
                </a:cubicBezTo>
                <a:lnTo>
                  <a:pt x="4912920" y="2770553"/>
                </a:lnTo>
                <a:lnTo>
                  <a:pt x="4867686" y="2758539"/>
                </a:lnTo>
                <a:lnTo>
                  <a:pt x="4889212" y="2771762"/>
                </a:lnTo>
                <a:lnTo>
                  <a:pt x="4900194" y="2775312"/>
                </a:lnTo>
                <a:cubicBezTo>
                  <a:pt x="5198916" y="2874010"/>
                  <a:pt x="5501813" y="2988476"/>
                  <a:pt x="5087283" y="2871778"/>
                </a:cubicBezTo>
                <a:lnTo>
                  <a:pt x="5004485" y="2846302"/>
                </a:lnTo>
                <a:lnTo>
                  <a:pt x="5001856" y="2845180"/>
                </a:lnTo>
                <a:cubicBezTo>
                  <a:pt x="4980284" y="2836238"/>
                  <a:pt x="4956847" y="2826753"/>
                  <a:pt x="4931972" y="2816861"/>
                </a:cubicBezTo>
                <a:lnTo>
                  <a:pt x="4920840" y="2812501"/>
                </a:lnTo>
                <a:lnTo>
                  <a:pt x="4919724" y="2812234"/>
                </a:lnTo>
                <a:cubicBezTo>
                  <a:pt x="4907538" y="2809074"/>
                  <a:pt x="4891974" y="2804781"/>
                  <a:pt x="4875203" y="2800084"/>
                </a:cubicBezTo>
                <a:lnTo>
                  <a:pt x="4866495" y="2797632"/>
                </a:lnTo>
                <a:lnTo>
                  <a:pt x="4879939" y="2804630"/>
                </a:lnTo>
                <a:cubicBezTo>
                  <a:pt x="4883354" y="2806755"/>
                  <a:pt x="4884910" y="2808301"/>
                  <a:pt x="4884051" y="2809091"/>
                </a:cubicBezTo>
                <a:lnTo>
                  <a:pt x="4883535" y="2809088"/>
                </a:lnTo>
                <a:lnTo>
                  <a:pt x="5004485" y="2846302"/>
                </a:lnTo>
                <a:lnTo>
                  <a:pt x="5060554" y="2870238"/>
                </a:lnTo>
                <a:cubicBezTo>
                  <a:pt x="5158064" y="2913443"/>
                  <a:pt x="5004878" y="2865939"/>
                  <a:pt x="4838662" y="2806323"/>
                </a:cubicBezTo>
                <a:lnTo>
                  <a:pt x="4827748" y="2802305"/>
                </a:lnTo>
                <a:lnTo>
                  <a:pt x="4817875" y="2802763"/>
                </a:lnTo>
                <a:cubicBezTo>
                  <a:pt x="4812013" y="2802358"/>
                  <a:pt x="4805357" y="2801536"/>
                  <a:pt x="4799098" y="2800922"/>
                </a:cubicBezTo>
                <a:lnTo>
                  <a:pt x="4792214" y="2800672"/>
                </a:lnTo>
                <a:lnTo>
                  <a:pt x="4753293" y="2784084"/>
                </a:lnTo>
                <a:lnTo>
                  <a:pt x="4662694" y="2751611"/>
                </a:lnTo>
                <a:lnTo>
                  <a:pt x="4680241" y="2762726"/>
                </a:lnTo>
                <a:lnTo>
                  <a:pt x="4683777" y="2764023"/>
                </a:lnTo>
                <a:cubicBezTo>
                  <a:pt x="4739638" y="2784515"/>
                  <a:pt x="4782707" y="2800326"/>
                  <a:pt x="4782707" y="2800326"/>
                </a:cubicBezTo>
                <a:lnTo>
                  <a:pt x="4792214" y="2800672"/>
                </a:lnTo>
                <a:lnTo>
                  <a:pt x="4850973" y="2825713"/>
                </a:lnTo>
                <a:cubicBezTo>
                  <a:pt x="4865513" y="2832637"/>
                  <a:pt x="4864897" y="2834422"/>
                  <a:pt x="4854831" y="2832910"/>
                </a:cubicBezTo>
                <a:lnTo>
                  <a:pt x="4841952" y="2830205"/>
                </a:lnTo>
                <a:lnTo>
                  <a:pt x="5000671" y="2893693"/>
                </a:lnTo>
                <a:cubicBezTo>
                  <a:pt x="5005225" y="2895539"/>
                  <a:pt x="5007492" y="2896487"/>
                  <a:pt x="5007902" y="2896703"/>
                </a:cubicBezTo>
                <a:cubicBezTo>
                  <a:pt x="5009131" y="2897352"/>
                  <a:pt x="4993644" y="2891423"/>
                  <a:pt x="4973022" y="2883447"/>
                </a:cubicBezTo>
                <a:lnTo>
                  <a:pt x="4970531" y="2882480"/>
                </a:lnTo>
                <a:lnTo>
                  <a:pt x="4958338" y="2876760"/>
                </a:lnTo>
                <a:cubicBezTo>
                  <a:pt x="4930116" y="2864060"/>
                  <a:pt x="4900879" y="2853018"/>
                  <a:pt x="4871390" y="2842391"/>
                </a:cubicBezTo>
                <a:lnTo>
                  <a:pt x="4831118" y="2827879"/>
                </a:lnTo>
                <a:lnTo>
                  <a:pt x="4830719" y="2827721"/>
                </a:lnTo>
                <a:lnTo>
                  <a:pt x="4830586" y="2827687"/>
                </a:lnTo>
                <a:lnTo>
                  <a:pt x="4831118" y="2827879"/>
                </a:lnTo>
                <a:lnTo>
                  <a:pt x="4890604" y="2851360"/>
                </a:lnTo>
                <a:cubicBezTo>
                  <a:pt x="4899753" y="2854948"/>
                  <a:pt x="4913483" y="2860311"/>
                  <a:pt x="4928364" y="2866106"/>
                </a:cubicBezTo>
                <a:lnTo>
                  <a:pt x="4970531" y="2882480"/>
                </a:lnTo>
                <a:lnTo>
                  <a:pt x="4973220" y="2883741"/>
                </a:lnTo>
                <a:cubicBezTo>
                  <a:pt x="4984463" y="2889723"/>
                  <a:pt x="4930995" y="2868716"/>
                  <a:pt x="4859116" y="2839813"/>
                </a:cubicBezTo>
                <a:lnTo>
                  <a:pt x="4826581" y="2826656"/>
                </a:lnTo>
                <a:lnTo>
                  <a:pt x="4801993" y="2820327"/>
                </a:lnTo>
                <a:cubicBezTo>
                  <a:pt x="4778736" y="2814064"/>
                  <a:pt x="4751736" y="2806347"/>
                  <a:pt x="4726700" y="2799017"/>
                </a:cubicBezTo>
                <a:lnTo>
                  <a:pt x="4717572" y="2796314"/>
                </a:lnTo>
                <a:lnTo>
                  <a:pt x="4758156" y="2814947"/>
                </a:lnTo>
                <a:lnTo>
                  <a:pt x="4900176" y="2860999"/>
                </a:lnTo>
                <a:cubicBezTo>
                  <a:pt x="4912851" y="2865307"/>
                  <a:pt x="4886466" y="2861998"/>
                  <a:pt x="4864963" y="2859642"/>
                </a:cubicBezTo>
                <a:lnTo>
                  <a:pt x="4852235" y="2858441"/>
                </a:lnTo>
                <a:lnTo>
                  <a:pt x="4853059" y="2858825"/>
                </a:lnTo>
                <a:lnTo>
                  <a:pt x="4889648" y="2870462"/>
                </a:lnTo>
                <a:cubicBezTo>
                  <a:pt x="4929373" y="2882895"/>
                  <a:pt x="4960640" y="2892374"/>
                  <a:pt x="4975579" y="2897255"/>
                </a:cubicBezTo>
                <a:cubicBezTo>
                  <a:pt x="5001347" y="2905674"/>
                  <a:pt x="4981590" y="2900833"/>
                  <a:pt x="4946222" y="2891290"/>
                </a:cubicBezTo>
                <a:lnTo>
                  <a:pt x="4886902" y="2874989"/>
                </a:lnTo>
                <a:lnTo>
                  <a:pt x="4890604" y="2876760"/>
                </a:lnTo>
                <a:lnTo>
                  <a:pt x="4947217" y="2909109"/>
                </a:lnTo>
                <a:lnTo>
                  <a:pt x="5010252" y="2932402"/>
                </a:lnTo>
                <a:lnTo>
                  <a:pt x="4954136" y="2913227"/>
                </a:lnTo>
                <a:lnTo>
                  <a:pt x="4959970" y="2916786"/>
                </a:lnTo>
                <a:lnTo>
                  <a:pt x="4963656" y="2918023"/>
                </a:lnTo>
                <a:cubicBezTo>
                  <a:pt x="5016038" y="2935603"/>
                  <a:pt x="4985857" y="2927674"/>
                  <a:pt x="4921289" y="2910189"/>
                </a:cubicBezTo>
                <a:lnTo>
                  <a:pt x="4898369" y="2903979"/>
                </a:lnTo>
                <a:lnTo>
                  <a:pt x="4890604" y="2919093"/>
                </a:lnTo>
                <a:lnTo>
                  <a:pt x="4888097" y="2920480"/>
                </a:lnTo>
                <a:lnTo>
                  <a:pt x="4915121" y="2927354"/>
                </a:lnTo>
                <a:cubicBezTo>
                  <a:pt x="4948029" y="2935878"/>
                  <a:pt x="4962128" y="2940178"/>
                  <a:pt x="4933175" y="2935040"/>
                </a:cubicBezTo>
                <a:lnTo>
                  <a:pt x="4883279" y="2923146"/>
                </a:lnTo>
                <a:lnTo>
                  <a:pt x="4879231" y="2925386"/>
                </a:lnTo>
                <a:lnTo>
                  <a:pt x="4898115" y="2938867"/>
                </a:lnTo>
                <a:cubicBezTo>
                  <a:pt x="4929259" y="2961396"/>
                  <a:pt x="4918970" y="2956096"/>
                  <a:pt x="4880014" y="2931760"/>
                </a:cubicBezTo>
                <a:lnTo>
                  <a:pt x="4874270" y="2928131"/>
                </a:lnTo>
                <a:lnTo>
                  <a:pt x="4866123" y="2932639"/>
                </a:lnTo>
                <a:cubicBezTo>
                  <a:pt x="4857413" y="2934340"/>
                  <a:pt x="4848190" y="2933472"/>
                  <a:pt x="4838562" y="2930770"/>
                </a:cubicBezTo>
                <a:lnTo>
                  <a:pt x="4830632" y="2927365"/>
                </a:lnTo>
                <a:lnTo>
                  <a:pt x="4831338" y="2927560"/>
                </a:lnTo>
                <a:cubicBezTo>
                  <a:pt x="4834065" y="2928287"/>
                  <a:pt x="4842392" y="2928685"/>
                  <a:pt x="4839804" y="2927560"/>
                </a:cubicBezTo>
                <a:cubicBezTo>
                  <a:pt x="4831690" y="2924032"/>
                  <a:pt x="4821471" y="2920245"/>
                  <a:pt x="4809936" y="2916297"/>
                </a:cubicBezTo>
                <a:lnTo>
                  <a:pt x="4801504" y="2913564"/>
                </a:lnTo>
                <a:lnTo>
                  <a:pt x="4776812" y="2898433"/>
                </a:lnTo>
                <a:lnTo>
                  <a:pt x="4763466" y="2890161"/>
                </a:lnTo>
                <a:lnTo>
                  <a:pt x="4742031" y="2883763"/>
                </a:lnTo>
                <a:lnTo>
                  <a:pt x="4683893" y="2868519"/>
                </a:lnTo>
                <a:lnTo>
                  <a:pt x="4680690" y="2867470"/>
                </a:lnTo>
                <a:lnTo>
                  <a:pt x="4681333" y="2867847"/>
                </a:lnTo>
                <a:lnTo>
                  <a:pt x="4683893" y="2868519"/>
                </a:lnTo>
                <a:lnTo>
                  <a:pt x="4691129" y="2870888"/>
                </a:lnTo>
                <a:cubicBezTo>
                  <a:pt x="4700898" y="2874149"/>
                  <a:pt x="4709562" y="2877125"/>
                  <a:pt x="4716456" y="2879646"/>
                </a:cubicBezTo>
                <a:cubicBezTo>
                  <a:pt x="4722384" y="2881812"/>
                  <a:pt x="4704085" y="2877146"/>
                  <a:pt x="4697899" y="2875896"/>
                </a:cubicBezTo>
                <a:lnTo>
                  <a:pt x="4693593" y="2875049"/>
                </a:lnTo>
                <a:lnTo>
                  <a:pt x="4699632" y="2878597"/>
                </a:lnTo>
                <a:lnTo>
                  <a:pt x="4709070" y="2884363"/>
                </a:lnTo>
                <a:lnTo>
                  <a:pt x="4691914" y="2879007"/>
                </a:lnTo>
                <a:lnTo>
                  <a:pt x="4664414" y="2869304"/>
                </a:lnTo>
                <a:lnTo>
                  <a:pt x="4654786" y="2867401"/>
                </a:lnTo>
                <a:lnTo>
                  <a:pt x="4679868" y="2885775"/>
                </a:lnTo>
                <a:lnTo>
                  <a:pt x="4682380" y="2886468"/>
                </a:lnTo>
                <a:lnTo>
                  <a:pt x="4680602" y="2886313"/>
                </a:lnTo>
                <a:lnTo>
                  <a:pt x="4680991" y="2886598"/>
                </a:lnTo>
                <a:lnTo>
                  <a:pt x="4684913" y="2887167"/>
                </a:lnTo>
                <a:lnTo>
                  <a:pt x="4737332" y="2901627"/>
                </a:lnTo>
                <a:lnTo>
                  <a:pt x="4738204" y="2902160"/>
                </a:lnTo>
                <a:cubicBezTo>
                  <a:pt x="4753358" y="2910820"/>
                  <a:pt x="4720311" y="2900409"/>
                  <a:pt x="4693368" y="2892079"/>
                </a:cubicBezTo>
                <a:lnTo>
                  <a:pt x="4685092" y="2889602"/>
                </a:lnTo>
                <a:lnTo>
                  <a:pt x="4697962" y="2899030"/>
                </a:lnTo>
                <a:lnTo>
                  <a:pt x="4713434" y="2905544"/>
                </a:lnTo>
                <a:lnTo>
                  <a:pt x="4754405" y="2917549"/>
                </a:lnTo>
                <a:cubicBezTo>
                  <a:pt x="4768674" y="2921891"/>
                  <a:pt x="4781315" y="2925951"/>
                  <a:pt x="4791354" y="2929553"/>
                </a:cubicBezTo>
                <a:cubicBezTo>
                  <a:pt x="4817919" y="2939083"/>
                  <a:pt x="4898125" y="2963285"/>
                  <a:pt x="4870004" y="2960901"/>
                </a:cubicBezTo>
                <a:cubicBezTo>
                  <a:pt x="4839815" y="2958342"/>
                  <a:pt x="4810248" y="2951723"/>
                  <a:pt x="4780839" y="2944087"/>
                </a:cubicBezTo>
                <a:lnTo>
                  <a:pt x="4752111" y="2936629"/>
                </a:lnTo>
                <a:lnTo>
                  <a:pt x="4745562" y="2933899"/>
                </a:lnTo>
                <a:lnTo>
                  <a:pt x="4747739" y="2935494"/>
                </a:lnTo>
                <a:lnTo>
                  <a:pt x="4752111" y="2936629"/>
                </a:lnTo>
                <a:lnTo>
                  <a:pt x="4754297" y="2937540"/>
                </a:lnTo>
                <a:lnTo>
                  <a:pt x="4769791" y="2944631"/>
                </a:lnTo>
                <a:lnTo>
                  <a:pt x="4769046" y="2944358"/>
                </a:lnTo>
                <a:lnTo>
                  <a:pt x="4752843" y="2939233"/>
                </a:lnTo>
                <a:lnTo>
                  <a:pt x="4776694" y="2956705"/>
                </a:lnTo>
                <a:lnTo>
                  <a:pt x="4813037" y="2964731"/>
                </a:lnTo>
                <a:lnTo>
                  <a:pt x="4849907" y="2983880"/>
                </a:lnTo>
                <a:cubicBezTo>
                  <a:pt x="4871256" y="2996136"/>
                  <a:pt x="4858273" y="2996594"/>
                  <a:pt x="4830358" y="2991494"/>
                </a:cubicBezTo>
                <a:lnTo>
                  <a:pt x="4824114" y="2990190"/>
                </a:lnTo>
                <a:lnTo>
                  <a:pt x="4820410" y="2988730"/>
                </a:lnTo>
                <a:lnTo>
                  <a:pt x="4821720" y="2989690"/>
                </a:lnTo>
                <a:lnTo>
                  <a:pt x="4824114" y="2990190"/>
                </a:lnTo>
                <a:lnTo>
                  <a:pt x="4849253" y="3000095"/>
                </a:lnTo>
                <a:lnTo>
                  <a:pt x="4831010" y="2994633"/>
                </a:lnTo>
                <a:lnTo>
                  <a:pt x="4827482" y="2993911"/>
                </a:lnTo>
                <a:lnTo>
                  <a:pt x="4838875" y="3002257"/>
                </a:lnTo>
                <a:lnTo>
                  <a:pt x="4856540" y="3008398"/>
                </a:lnTo>
                <a:cubicBezTo>
                  <a:pt x="4861599" y="3010208"/>
                  <a:pt x="4861434" y="3010909"/>
                  <a:pt x="4858014" y="3010851"/>
                </a:cubicBezTo>
                <a:lnTo>
                  <a:pt x="4851692" y="3010116"/>
                </a:lnTo>
                <a:lnTo>
                  <a:pt x="4848931" y="3009623"/>
                </a:lnTo>
                <a:lnTo>
                  <a:pt x="4849211" y="3009828"/>
                </a:lnTo>
                <a:lnTo>
                  <a:pt x="4851692" y="3010116"/>
                </a:lnTo>
                <a:lnTo>
                  <a:pt x="4851721" y="3010122"/>
                </a:lnTo>
                <a:lnTo>
                  <a:pt x="4864575" y="3011670"/>
                </a:lnTo>
                <a:lnTo>
                  <a:pt x="4856988" y="3015525"/>
                </a:lnTo>
                <a:lnTo>
                  <a:pt x="4962752" y="3093004"/>
                </a:lnTo>
                <a:lnTo>
                  <a:pt x="4971373" y="3099401"/>
                </a:lnTo>
                <a:lnTo>
                  <a:pt x="4987780" y="3104459"/>
                </a:lnTo>
                <a:cubicBezTo>
                  <a:pt x="4993450" y="3106507"/>
                  <a:pt x="4993284" y="3107246"/>
                  <a:pt x="4989471" y="3107167"/>
                </a:cubicBezTo>
                <a:lnTo>
                  <a:pt x="4980524" y="3106193"/>
                </a:lnTo>
                <a:lnTo>
                  <a:pt x="4988530" y="3112135"/>
                </a:lnTo>
                <a:lnTo>
                  <a:pt x="5005406" y="3113493"/>
                </a:lnTo>
                <a:cubicBezTo>
                  <a:pt x="5031887" y="3116608"/>
                  <a:pt x="5054334" y="3123522"/>
                  <a:pt x="5060467" y="3146192"/>
                </a:cubicBezTo>
                <a:cubicBezTo>
                  <a:pt x="5063273" y="3156567"/>
                  <a:pt x="5059335" y="3161131"/>
                  <a:pt x="5051188" y="3162015"/>
                </a:cubicBezTo>
                <a:lnTo>
                  <a:pt x="5032948" y="3158709"/>
                </a:lnTo>
                <a:lnTo>
                  <a:pt x="5002905" y="3148151"/>
                </a:lnTo>
                <a:cubicBezTo>
                  <a:pt x="4981108" y="3141144"/>
                  <a:pt x="4957058" y="3133861"/>
                  <a:pt x="4931900" y="3126562"/>
                </a:cubicBezTo>
                <a:lnTo>
                  <a:pt x="4923734" y="3124281"/>
                </a:lnTo>
                <a:lnTo>
                  <a:pt x="4926576" y="3126767"/>
                </a:lnTo>
                <a:lnTo>
                  <a:pt x="4932781" y="3128110"/>
                </a:lnTo>
                <a:cubicBezTo>
                  <a:pt x="4953887" y="3132171"/>
                  <a:pt x="4988615" y="3147066"/>
                  <a:pt x="5016663" y="3155758"/>
                </a:cubicBezTo>
                <a:lnTo>
                  <a:pt x="5032948" y="3158709"/>
                </a:lnTo>
                <a:lnTo>
                  <a:pt x="5067100" y="3170711"/>
                </a:lnTo>
                <a:cubicBezTo>
                  <a:pt x="5079557" y="3175676"/>
                  <a:pt x="5085614" y="3178736"/>
                  <a:pt x="5086471" y="3180247"/>
                </a:cubicBezTo>
                <a:lnTo>
                  <a:pt x="5082637" y="3180327"/>
                </a:lnTo>
                <a:lnTo>
                  <a:pt x="5064722" y="3174916"/>
                </a:lnTo>
                <a:lnTo>
                  <a:pt x="5029178" y="3166949"/>
                </a:lnTo>
                <a:lnTo>
                  <a:pt x="5011430" y="3159459"/>
                </a:lnTo>
                <a:lnTo>
                  <a:pt x="4942293" y="3143129"/>
                </a:lnTo>
                <a:lnTo>
                  <a:pt x="4947688" y="3146824"/>
                </a:lnTo>
                <a:lnTo>
                  <a:pt x="4957765" y="3154958"/>
                </a:lnTo>
                <a:lnTo>
                  <a:pt x="4958668" y="3155172"/>
                </a:lnTo>
                <a:lnTo>
                  <a:pt x="4957893" y="3155061"/>
                </a:lnTo>
                <a:lnTo>
                  <a:pt x="4981686" y="3174269"/>
                </a:lnTo>
                <a:lnTo>
                  <a:pt x="5008519" y="3179269"/>
                </a:lnTo>
                <a:lnTo>
                  <a:pt x="5080547" y="3195350"/>
                </a:lnTo>
                <a:lnTo>
                  <a:pt x="5085215" y="3201920"/>
                </a:lnTo>
                <a:cubicBezTo>
                  <a:pt x="5085298" y="3208834"/>
                  <a:pt x="5064029" y="3207353"/>
                  <a:pt x="5004352" y="3184836"/>
                </a:cubicBezTo>
                <a:lnTo>
                  <a:pt x="4984880" y="3176847"/>
                </a:lnTo>
                <a:lnTo>
                  <a:pt x="4992130" y="3182700"/>
                </a:lnTo>
                <a:lnTo>
                  <a:pt x="5037251" y="3197570"/>
                </a:lnTo>
                <a:cubicBezTo>
                  <a:pt x="5052757" y="3203327"/>
                  <a:pt x="5068212" y="3208465"/>
                  <a:pt x="5082858" y="3208996"/>
                </a:cubicBezTo>
                <a:lnTo>
                  <a:pt x="5108487" y="3203259"/>
                </a:lnTo>
                <a:lnTo>
                  <a:pt x="5179112" y="3228118"/>
                </a:lnTo>
                <a:cubicBezTo>
                  <a:pt x="5215462" y="3244417"/>
                  <a:pt x="5175900" y="3239623"/>
                  <a:pt x="5117430" y="3229099"/>
                </a:cubicBezTo>
                <a:lnTo>
                  <a:pt x="5028491" y="3212053"/>
                </a:lnTo>
                <a:lnTo>
                  <a:pt x="5032124" y="3214986"/>
                </a:lnTo>
                <a:lnTo>
                  <a:pt x="5027118" y="3211859"/>
                </a:lnTo>
                <a:lnTo>
                  <a:pt x="5026944" y="3211757"/>
                </a:lnTo>
                <a:lnTo>
                  <a:pt x="5022668" y="3210937"/>
                </a:lnTo>
                <a:lnTo>
                  <a:pt x="5008938" y="3208261"/>
                </a:lnTo>
                <a:lnTo>
                  <a:pt x="5014256" y="3211175"/>
                </a:lnTo>
                <a:cubicBezTo>
                  <a:pt x="5025265" y="3217171"/>
                  <a:pt x="5035375" y="3222638"/>
                  <a:pt x="5043909" y="3227180"/>
                </a:cubicBezTo>
                <a:lnTo>
                  <a:pt x="5053583" y="3232186"/>
                </a:lnTo>
                <a:lnTo>
                  <a:pt x="5056315" y="3234283"/>
                </a:lnTo>
                <a:lnTo>
                  <a:pt x="5065221" y="3238860"/>
                </a:lnTo>
                <a:lnTo>
                  <a:pt x="5061639" y="3238370"/>
                </a:lnTo>
                <a:lnTo>
                  <a:pt x="5063001" y="3239416"/>
                </a:lnTo>
                <a:lnTo>
                  <a:pt x="5068443" y="3240516"/>
                </a:lnTo>
                <a:lnTo>
                  <a:pt x="5065221" y="3238860"/>
                </a:lnTo>
                <a:lnTo>
                  <a:pt x="5068593" y="3239320"/>
                </a:lnTo>
                <a:lnTo>
                  <a:pt x="5064108" y="3237632"/>
                </a:lnTo>
                <a:lnTo>
                  <a:pt x="5053583" y="3232186"/>
                </a:lnTo>
                <a:lnTo>
                  <a:pt x="5050469" y="3229795"/>
                </a:lnTo>
                <a:lnTo>
                  <a:pt x="5032124" y="3214986"/>
                </a:lnTo>
                <a:lnTo>
                  <a:pt x="5059938" y="3232360"/>
                </a:lnTo>
                <a:lnTo>
                  <a:pt x="5069889" y="3239497"/>
                </a:lnTo>
                <a:lnTo>
                  <a:pt x="5108404" y="3244759"/>
                </a:lnTo>
                <a:cubicBezTo>
                  <a:pt x="5127719" y="3248133"/>
                  <a:pt x="5145091" y="3254323"/>
                  <a:pt x="5155265" y="3269654"/>
                </a:cubicBezTo>
                <a:lnTo>
                  <a:pt x="5154004" y="3273980"/>
                </a:lnTo>
                <a:lnTo>
                  <a:pt x="5148262" y="3271497"/>
                </a:lnTo>
                <a:cubicBezTo>
                  <a:pt x="5138395" y="3267826"/>
                  <a:pt x="5125046" y="3263652"/>
                  <a:pt x="5118151" y="3262152"/>
                </a:cubicBezTo>
                <a:lnTo>
                  <a:pt x="5082842" y="3254647"/>
                </a:lnTo>
                <a:lnTo>
                  <a:pt x="5100883" y="3268497"/>
                </a:lnTo>
                <a:lnTo>
                  <a:pt x="5117929" y="3273216"/>
                </a:lnTo>
                <a:lnTo>
                  <a:pt x="5105080" y="3271718"/>
                </a:lnTo>
                <a:lnTo>
                  <a:pt x="5130928" y="3291561"/>
                </a:lnTo>
                <a:lnTo>
                  <a:pt x="5135168" y="3292632"/>
                </a:lnTo>
                <a:cubicBezTo>
                  <a:pt x="5145236" y="3295574"/>
                  <a:pt x="5144998" y="3296946"/>
                  <a:pt x="5138336" y="3297218"/>
                </a:cubicBezTo>
                <a:lnTo>
                  <a:pt x="5138296" y="3297217"/>
                </a:lnTo>
                <a:lnTo>
                  <a:pt x="5153071" y="3308560"/>
                </a:lnTo>
                <a:cubicBezTo>
                  <a:pt x="5247955" y="3371816"/>
                  <a:pt x="5220881" y="3359396"/>
                  <a:pt x="5141851" y="3313637"/>
                </a:cubicBezTo>
                <a:lnTo>
                  <a:pt x="5132488" y="3308149"/>
                </a:lnTo>
                <a:lnTo>
                  <a:pt x="5133628" y="3319362"/>
                </a:lnTo>
                <a:lnTo>
                  <a:pt x="5130381" y="3325584"/>
                </a:lnTo>
                <a:lnTo>
                  <a:pt x="5161538" y="3342426"/>
                </a:lnTo>
                <a:cubicBezTo>
                  <a:pt x="5173102" y="3349171"/>
                  <a:pt x="5159911" y="3346057"/>
                  <a:pt x="5140900" y="3339638"/>
                </a:cubicBezTo>
                <a:lnTo>
                  <a:pt x="5125935" y="3334103"/>
                </a:lnTo>
                <a:lnTo>
                  <a:pt x="5124970" y="3335952"/>
                </a:lnTo>
                <a:cubicBezTo>
                  <a:pt x="5120773" y="3339802"/>
                  <a:pt x="5115358" y="3342087"/>
                  <a:pt x="5109009" y="3343156"/>
                </a:cubicBezTo>
                <a:lnTo>
                  <a:pt x="5085217" y="3340432"/>
                </a:lnTo>
                <a:lnTo>
                  <a:pt x="5126145" y="3368549"/>
                </a:lnTo>
                <a:cubicBezTo>
                  <a:pt x="5214442" y="3429929"/>
                  <a:pt x="5276719" y="3476359"/>
                  <a:pt x="5272524" y="3480523"/>
                </a:cubicBezTo>
                <a:cubicBezTo>
                  <a:pt x="5268929" y="3484092"/>
                  <a:pt x="5216496" y="3456609"/>
                  <a:pt x="5089752" y="3380871"/>
                </a:cubicBezTo>
                <a:lnTo>
                  <a:pt x="5089533" y="3380732"/>
                </a:lnTo>
                <a:lnTo>
                  <a:pt x="5071706" y="3378734"/>
                </a:lnTo>
                <a:lnTo>
                  <a:pt x="5085593" y="3390689"/>
                </a:lnTo>
                <a:cubicBezTo>
                  <a:pt x="5089535" y="3394572"/>
                  <a:pt x="5090473" y="3396334"/>
                  <a:pt x="5088816" y="3396244"/>
                </a:cubicBezTo>
                <a:lnTo>
                  <a:pt x="5088123" y="3395932"/>
                </a:lnTo>
                <a:lnTo>
                  <a:pt x="5085649" y="3396353"/>
                </a:lnTo>
                <a:cubicBezTo>
                  <a:pt x="5074248" y="3396224"/>
                  <a:pt x="5029549" y="3390384"/>
                  <a:pt x="5011707" y="3387430"/>
                </a:cubicBezTo>
                <a:cubicBezTo>
                  <a:pt x="4989963" y="3383830"/>
                  <a:pt x="4969975" y="3380571"/>
                  <a:pt x="4951562" y="3377607"/>
                </a:cubicBezTo>
                <a:lnTo>
                  <a:pt x="4937926" y="3375443"/>
                </a:lnTo>
                <a:lnTo>
                  <a:pt x="4948160" y="3382720"/>
                </a:lnTo>
                <a:lnTo>
                  <a:pt x="5005745" y="3397814"/>
                </a:lnTo>
                <a:cubicBezTo>
                  <a:pt x="5033041" y="3404986"/>
                  <a:pt x="5112376" y="3432839"/>
                  <a:pt x="5084394" y="3429163"/>
                </a:cubicBezTo>
                <a:lnTo>
                  <a:pt x="5063387" y="3424487"/>
                </a:lnTo>
                <a:lnTo>
                  <a:pt x="5063614" y="3424362"/>
                </a:lnTo>
                <a:cubicBezTo>
                  <a:pt x="5066385" y="3416185"/>
                  <a:pt x="4996876" y="3404464"/>
                  <a:pt x="4970842" y="3398485"/>
                </a:cubicBezTo>
                <a:lnTo>
                  <a:pt x="4970146" y="3398356"/>
                </a:lnTo>
                <a:lnTo>
                  <a:pt x="4980311" y="3405585"/>
                </a:lnTo>
                <a:lnTo>
                  <a:pt x="4990184" y="3408192"/>
                </a:lnTo>
                <a:lnTo>
                  <a:pt x="5063387" y="3424487"/>
                </a:lnTo>
                <a:lnTo>
                  <a:pt x="5057664" y="3427623"/>
                </a:lnTo>
                <a:cubicBezTo>
                  <a:pt x="5047913" y="3430261"/>
                  <a:pt x="5038043" y="3430812"/>
                  <a:pt x="5028105" y="3430030"/>
                </a:cubicBezTo>
                <a:lnTo>
                  <a:pt x="5010684" y="3426778"/>
                </a:lnTo>
                <a:lnTo>
                  <a:pt x="5012508" y="3428009"/>
                </a:lnTo>
                <a:lnTo>
                  <a:pt x="5029094" y="3432209"/>
                </a:lnTo>
                <a:cubicBezTo>
                  <a:pt x="5056941" y="3439900"/>
                  <a:pt x="5084033" y="3448205"/>
                  <a:pt x="5109584" y="3457432"/>
                </a:cubicBezTo>
                <a:cubicBezTo>
                  <a:pt x="5117978" y="3460463"/>
                  <a:pt x="5091765" y="3456406"/>
                  <a:pt x="5082855" y="3455893"/>
                </a:cubicBezTo>
                <a:lnTo>
                  <a:pt x="5072401" y="3454560"/>
                </a:lnTo>
                <a:lnTo>
                  <a:pt x="5071972" y="3454451"/>
                </a:lnTo>
                <a:lnTo>
                  <a:pt x="5069695" y="3454214"/>
                </a:lnTo>
                <a:lnTo>
                  <a:pt x="5026144" y="3448661"/>
                </a:lnTo>
                <a:lnTo>
                  <a:pt x="4929641" y="3432275"/>
                </a:lnTo>
                <a:lnTo>
                  <a:pt x="4857833" y="3415778"/>
                </a:lnTo>
                <a:lnTo>
                  <a:pt x="4805939" y="3401693"/>
                </a:lnTo>
                <a:lnTo>
                  <a:pt x="4805938" y="3401693"/>
                </a:lnTo>
                <a:lnTo>
                  <a:pt x="4805937" y="3401692"/>
                </a:lnTo>
                <a:lnTo>
                  <a:pt x="4802759" y="3400829"/>
                </a:lnTo>
                <a:lnTo>
                  <a:pt x="4807625" y="3405302"/>
                </a:lnTo>
                <a:lnTo>
                  <a:pt x="4918055" y="3430308"/>
                </a:lnTo>
                <a:lnTo>
                  <a:pt x="4929641" y="3432275"/>
                </a:lnTo>
                <a:lnTo>
                  <a:pt x="4969572" y="3441449"/>
                </a:lnTo>
                <a:lnTo>
                  <a:pt x="5026144" y="3448661"/>
                </a:lnTo>
                <a:lnTo>
                  <a:pt x="5037567" y="3450602"/>
                </a:lnTo>
                <a:cubicBezTo>
                  <a:pt x="5041600" y="3451417"/>
                  <a:pt x="5047353" y="3451981"/>
                  <a:pt x="5053522" y="3452542"/>
                </a:cubicBezTo>
                <a:lnTo>
                  <a:pt x="5069695" y="3454214"/>
                </a:lnTo>
                <a:lnTo>
                  <a:pt x="5072401" y="3454560"/>
                </a:lnTo>
                <a:lnTo>
                  <a:pt x="5085096" y="3457801"/>
                </a:lnTo>
                <a:cubicBezTo>
                  <a:pt x="5087713" y="3459321"/>
                  <a:pt x="5088137" y="3461328"/>
                  <a:pt x="5085066" y="3464065"/>
                </a:cubicBezTo>
                <a:cubicBezTo>
                  <a:pt x="5069726" y="3477734"/>
                  <a:pt x="5043789" y="3465984"/>
                  <a:pt x="5023433" y="3463197"/>
                </a:cubicBezTo>
                <a:lnTo>
                  <a:pt x="4983452" y="3455997"/>
                </a:lnTo>
                <a:lnTo>
                  <a:pt x="4979230" y="3454695"/>
                </a:lnTo>
                <a:cubicBezTo>
                  <a:pt x="4931350" y="3442375"/>
                  <a:pt x="4883111" y="3431124"/>
                  <a:pt x="4835655" y="3417516"/>
                </a:cubicBezTo>
                <a:lnTo>
                  <a:pt x="4814044" y="3411200"/>
                </a:lnTo>
                <a:lnTo>
                  <a:pt x="4831233" y="3426996"/>
                </a:lnTo>
                <a:lnTo>
                  <a:pt x="4848249" y="3431651"/>
                </a:lnTo>
                <a:lnTo>
                  <a:pt x="4983452" y="3455997"/>
                </a:lnTo>
                <a:lnTo>
                  <a:pt x="5120639" y="3498297"/>
                </a:lnTo>
                <a:cubicBezTo>
                  <a:pt x="5128337" y="3501290"/>
                  <a:pt x="5128041" y="3502656"/>
                  <a:pt x="5122760" y="3502925"/>
                </a:cubicBezTo>
                <a:lnTo>
                  <a:pt x="5119632" y="3502704"/>
                </a:lnTo>
                <a:lnTo>
                  <a:pt x="5024815" y="3485000"/>
                </a:lnTo>
                <a:cubicBezTo>
                  <a:pt x="4976893" y="3476800"/>
                  <a:pt x="4928992" y="3468510"/>
                  <a:pt x="4881612" y="3457709"/>
                </a:cubicBezTo>
                <a:lnTo>
                  <a:pt x="4827067" y="3442944"/>
                </a:lnTo>
                <a:lnTo>
                  <a:pt x="4834233" y="3447389"/>
                </a:lnTo>
                <a:lnTo>
                  <a:pt x="4834866" y="3448437"/>
                </a:lnTo>
                <a:lnTo>
                  <a:pt x="5021893" y="3489927"/>
                </a:lnTo>
                <a:cubicBezTo>
                  <a:pt x="5030000" y="3491501"/>
                  <a:pt x="5042150" y="3493560"/>
                  <a:pt x="5055332" y="3495575"/>
                </a:cubicBezTo>
                <a:lnTo>
                  <a:pt x="5086039" y="3499749"/>
                </a:lnTo>
                <a:lnTo>
                  <a:pt x="5087429" y="3501356"/>
                </a:lnTo>
                <a:lnTo>
                  <a:pt x="5079922" y="3502240"/>
                </a:lnTo>
                <a:lnTo>
                  <a:pt x="4989348" y="3487198"/>
                </a:lnTo>
                <a:lnTo>
                  <a:pt x="4975143" y="3484295"/>
                </a:lnTo>
                <a:lnTo>
                  <a:pt x="4840514" y="3452911"/>
                </a:lnTo>
                <a:lnTo>
                  <a:pt x="4840105" y="3452796"/>
                </a:lnTo>
                <a:lnTo>
                  <a:pt x="4844794" y="3457529"/>
                </a:lnTo>
                <a:lnTo>
                  <a:pt x="4850432" y="3458807"/>
                </a:lnTo>
                <a:lnTo>
                  <a:pt x="4975143" y="3484295"/>
                </a:lnTo>
                <a:lnTo>
                  <a:pt x="4976607" y="3484636"/>
                </a:lnTo>
                <a:lnTo>
                  <a:pt x="4988832" y="3487112"/>
                </a:lnTo>
                <a:lnTo>
                  <a:pt x="4826628" y="3460175"/>
                </a:lnTo>
                <a:lnTo>
                  <a:pt x="4822871" y="3460960"/>
                </a:lnTo>
                <a:lnTo>
                  <a:pt x="4784829" y="3453233"/>
                </a:lnTo>
                <a:lnTo>
                  <a:pt x="4783117" y="3452949"/>
                </a:lnTo>
                <a:lnTo>
                  <a:pt x="4777882" y="3453355"/>
                </a:lnTo>
                <a:lnTo>
                  <a:pt x="4775687" y="3451715"/>
                </a:lnTo>
                <a:lnTo>
                  <a:pt x="4774693" y="3451550"/>
                </a:lnTo>
                <a:lnTo>
                  <a:pt x="4768165" y="3449849"/>
                </a:lnTo>
                <a:lnTo>
                  <a:pt x="4766711" y="3449554"/>
                </a:lnTo>
                <a:lnTo>
                  <a:pt x="4766485" y="3449411"/>
                </a:lnTo>
                <a:lnTo>
                  <a:pt x="4761372" y="3448079"/>
                </a:lnTo>
                <a:lnTo>
                  <a:pt x="4762786" y="3448757"/>
                </a:lnTo>
                <a:lnTo>
                  <a:pt x="4758628" y="3447912"/>
                </a:lnTo>
                <a:lnTo>
                  <a:pt x="4756683" y="3446857"/>
                </a:lnTo>
                <a:lnTo>
                  <a:pt x="4737407" y="3441833"/>
                </a:lnTo>
                <a:lnTo>
                  <a:pt x="4752978" y="3448738"/>
                </a:lnTo>
                <a:lnTo>
                  <a:pt x="4772786" y="3453551"/>
                </a:lnTo>
                <a:lnTo>
                  <a:pt x="4762786" y="3448757"/>
                </a:lnTo>
                <a:lnTo>
                  <a:pt x="4766711" y="3449554"/>
                </a:lnTo>
                <a:lnTo>
                  <a:pt x="4773200" y="3453652"/>
                </a:lnTo>
                <a:lnTo>
                  <a:pt x="4773406" y="3453702"/>
                </a:lnTo>
                <a:lnTo>
                  <a:pt x="4777882" y="3453355"/>
                </a:lnTo>
                <a:lnTo>
                  <a:pt x="4780729" y="3455481"/>
                </a:lnTo>
                <a:lnTo>
                  <a:pt x="4783827" y="3456234"/>
                </a:lnTo>
                <a:cubicBezTo>
                  <a:pt x="4980131" y="3504379"/>
                  <a:pt x="4904138" y="3491211"/>
                  <a:pt x="5135445" y="3520605"/>
                </a:cubicBezTo>
                <a:lnTo>
                  <a:pt x="5147283" y="3519452"/>
                </a:lnTo>
                <a:lnTo>
                  <a:pt x="5159824" y="3523746"/>
                </a:lnTo>
                <a:cubicBezTo>
                  <a:pt x="5171833" y="3527830"/>
                  <a:pt x="5185641" y="3532496"/>
                  <a:pt x="5201499" y="3537818"/>
                </a:cubicBezTo>
                <a:cubicBezTo>
                  <a:pt x="5291440" y="3568002"/>
                  <a:pt x="5012860" y="3516390"/>
                  <a:pt x="4919397" y="3500114"/>
                </a:cubicBezTo>
                <a:lnTo>
                  <a:pt x="4818938" y="3479440"/>
                </a:lnTo>
                <a:lnTo>
                  <a:pt x="4823521" y="3484418"/>
                </a:lnTo>
                <a:lnTo>
                  <a:pt x="4822318" y="3484674"/>
                </a:lnTo>
                <a:lnTo>
                  <a:pt x="4811660" y="3477942"/>
                </a:lnTo>
                <a:lnTo>
                  <a:pt x="4784038" y="3472258"/>
                </a:lnTo>
                <a:lnTo>
                  <a:pt x="4763758" y="3467653"/>
                </a:lnTo>
                <a:lnTo>
                  <a:pt x="4787409" y="3479166"/>
                </a:lnTo>
                <a:lnTo>
                  <a:pt x="4790131" y="3479439"/>
                </a:lnTo>
                <a:cubicBezTo>
                  <a:pt x="4794880" y="3480184"/>
                  <a:pt x="4802542" y="3481607"/>
                  <a:pt x="4814289" y="3484014"/>
                </a:cubicBezTo>
                <a:lnTo>
                  <a:pt x="4819883" y="3485192"/>
                </a:lnTo>
                <a:lnTo>
                  <a:pt x="4822318" y="3484674"/>
                </a:lnTo>
                <a:lnTo>
                  <a:pt x="4824768" y="3486221"/>
                </a:lnTo>
                <a:lnTo>
                  <a:pt x="4835118" y="3488401"/>
                </a:lnTo>
                <a:cubicBezTo>
                  <a:pt x="4875426" y="3497069"/>
                  <a:pt x="4944920" y="3512843"/>
                  <a:pt x="5061889" y="3540504"/>
                </a:cubicBezTo>
                <a:cubicBezTo>
                  <a:pt x="5076680" y="3544002"/>
                  <a:pt x="5031610" y="3537614"/>
                  <a:pt x="5016603" y="3535213"/>
                </a:cubicBezTo>
                <a:lnTo>
                  <a:pt x="4947568" y="3523191"/>
                </a:lnTo>
                <a:lnTo>
                  <a:pt x="4942376" y="3520210"/>
                </a:lnTo>
                <a:cubicBezTo>
                  <a:pt x="4918445" y="3512179"/>
                  <a:pt x="4892575" y="3511572"/>
                  <a:pt x="4868148" y="3505207"/>
                </a:cubicBezTo>
                <a:lnTo>
                  <a:pt x="4844258" y="3498530"/>
                </a:lnTo>
                <a:lnTo>
                  <a:pt x="4856712" y="3506396"/>
                </a:lnTo>
                <a:lnTo>
                  <a:pt x="4878533" y="3511169"/>
                </a:lnTo>
                <a:lnTo>
                  <a:pt x="4947568" y="3523191"/>
                </a:lnTo>
                <a:lnTo>
                  <a:pt x="4983911" y="3544057"/>
                </a:lnTo>
                <a:cubicBezTo>
                  <a:pt x="5010750" y="3559466"/>
                  <a:pt x="4980108" y="3555041"/>
                  <a:pt x="4935159" y="3545310"/>
                </a:cubicBezTo>
                <a:lnTo>
                  <a:pt x="4875215" y="3531501"/>
                </a:lnTo>
                <a:lnTo>
                  <a:pt x="4828507" y="3512674"/>
                </a:lnTo>
                <a:lnTo>
                  <a:pt x="4825695" y="3511774"/>
                </a:lnTo>
                <a:lnTo>
                  <a:pt x="4846369" y="3524828"/>
                </a:lnTo>
                <a:lnTo>
                  <a:pt x="4862399" y="3528548"/>
                </a:lnTo>
                <a:lnTo>
                  <a:pt x="4875215" y="3531501"/>
                </a:lnTo>
                <a:lnTo>
                  <a:pt x="4924491" y="3551362"/>
                </a:lnTo>
                <a:cubicBezTo>
                  <a:pt x="4937559" y="3556915"/>
                  <a:pt x="4910047" y="3550369"/>
                  <a:pt x="4887722" y="3544829"/>
                </a:cubicBezTo>
                <a:lnTo>
                  <a:pt x="4886643" y="3544559"/>
                </a:lnTo>
                <a:lnTo>
                  <a:pt x="4895983" y="3544352"/>
                </a:lnTo>
                <a:cubicBezTo>
                  <a:pt x="4897877" y="3543932"/>
                  <a:pt x="4898073" y="3543097"/>
                  <a:pt x="4895550" y="3541648"/>
                </a:cubicBezTo>
                <a:cubicBezTo>
                  <a:pt x="4885684" y="3535984"/>
                  <a:pt x="4874592" y="3533400"/>
                  <a:pt x="4863256" y="3531373"/>
                </a:cubicBezTo>
                <a:lnTo>
                  <a:pt x="4853586" y="3529386"/>
                </a:lnTo>
                <a:lnTo>
                  <a:pt x="4871713" y="3540832"/>
                </a:lnTo>
                <a:lnTo>
                  <a:pt x="4886643" y="3544559"/>
                </a:lnTo>
                <a:lnTo>
                  <a:pt x="4886227" y="3544569"/>
                </a:lnTo>
                <a:lnTo>
                  <a:pt x="4876423" y="3543806"/>
                </a:lnTo>
                <a:lnTo>
                  <a:pt x="4932938" y="3579493"/>
                </a:lnTo>
                <a:cubicBezTo>
                  <a:pt x="4952692" y="3593321"/>
                  <a:pt x="4887782" y="3562560"/>
                  <a:pt x="4865204" y="3554093"/>
                </a:cubicBezTo>
                <a:cubicBezTo>
                  <a:pt x="4861467" y="3552692"/>
                  <a:pt x="4870350" y="3560346"/>
                  <a:pt x="4873671" y="3562560"/>
                </a:cubicBezTo>
                <a:cubicBezTo>
                  <a:pt x="4883442" y="3569073"/>
                  <a:pt x="4895735" y="3574157"/>
                  <a:pt x="4908679" y="3578853"/>
                </a:cubicBezTo>
                <a:lnTo>
                  <a:pt x="4927715" y="3585683"/>
                </a:lnTo>
                <a:lnTo>
                  <a:pt x="4980832" y="3597516"/>
                </a:lnTo>
                <a:cubicBezTo>
                  <a:pt x="4985767" y="3604952"/>
                  <a:pt x="5003430" y="3615473"/>
                  <a:pt x="4995638" y="3619824"/>
                </a:cubicBezTo>
                <a:lnTo>
                  <a:pt x="4983730" y="3620506"/>
                </a:lnTo>
                <a:lnTo>
                  <a:pt x="4992204" y="3638760"/>
                </a:lnTo>
                <a:lnTo>
                  <a:pt x="4990383" y="3644434"/>
                </a:lnTo>
                <a:lnTo>
                  <a:pt x="5004482" y="3652515"/>
                </a:lnTo>
                <a:lnTo>
                  <a:pt x="5009587" y="3656676"/>
                </a:lnTo>
                <a:lnTo>
                  <a:pt x="4996061" y="3654794"/>
                </a:lnTo>
                <a:lnTo>
                  <a:pt x="4974147" y="3651749"/>
                </a:lnTo>
                <a:lnTo>
                  <a:pt x="4992204" y="3664160"/>
                </a:lnTo>
                <a:lnTo>
                  <a:pt x="4992610" y="3664483"/>
                </a:lnTo>
                <a:lnTo>
                  <a:pt x="5009963" y="3665924"/>
                </a:lnTo>
                <a:cubicBezTo>
                  <a:pt x="5014924" y="3665798"/>
                  <a:pt x="5017588" y="3664894"/>
                  <a:pt x="5017373" y="3663021"/>
                </a:cubicBezTo>
                <a:lnTo>
                  <a:pt x="5009587" y="3656676"/>
                </a:lnTo>
                <a:lnTo>
                  <a:pt x="5024501" y="3658751"/>
                </a:lnTo>
                <a:cubicBezTo>
                  <a:pt x="5035120" y="3660235"/>
                  <a:pt x="5046942" y="3661897"/>
                  <a:pt x="5060153" y="3663768"/>
                </a:cubicBezTo>
                <a:cubicBezTo>
                  <a:pt x="5067812" y="3670467"/>
                  <a:pt x="5092016" y="3678904"/>
                  <a:pt x="5083131" y="3683864"/>
                </a:cubicBezTo>
                <a:lnTo>
                  <a:pt x="5081019" y="3684036"/>
                </a:lnTo>
                <a:lnTo>
                  <a:pt x="5064699" y="3680208"/>
                </a:lnTo>
                <a:cubicBezTo>
                  <a:pt x="5046380" y="3676816"/>
                  <a:pt x="5028236" y="3674096"/>
                  <a:pt x="5013428" y="3671974"/>
                </a:cubicBezTo>
                <a:lnTo>
                  <a:pt x="4999547" y="3670001"/>
                </a:lnTo>
                <a:lnTo>
                  <a:pt x="5001160" y="3671285"/>
                </a:lnTo>
                <a:lnTo>
                  <a:pt x="5002349" y="3671290"/>
                </a:lnTo>
                <a:cubicBezTo>
                  <a:pt x="5004654" y="3671788"/>
                  <a:pt x="5008088" y="3673245"/>
                  <a:pt x="5016810" y="3677073"/>
                </a:cubicBezTo>
                <a:lnTo>
                  <a:pt x="5024418" y="3680396"/>
                </a:lnTo>
                <a:lnTo>
                  <a:pt x="5007297" y="3679126"/>
                </a:lnTo>
                <a:lnTo>
                  <a:pt x="5016473" y="3684847"/>
                </a:lnTo>
                <a:cubicBezTo>
                  <a:pt x="5023830" y="3690150"/>
                  <a:pt x="5028984" y="3694873"/>
                  <a:pt x="5030921" y="3698615"/>
                </a:cubicBezTo>
                <a:lnTo>
                  <a:pt x="5028768" y="3702112"/>
                </a:lnTo>
                <a:lnTo>
                  <a:pt x="5044502" y="3705618"/>
                </a:lnTo>
                <a:cubicBezTo>
                  <a:pt x="5087869" y="3714902"/>
                  <a:pt x="5117126" y="3719850"/>
                  <a:pt x="5089764" y="3708383"/>
                </a:cubicBezTo>
                <a:cubicBezTo>
                  <a:pt x="5069618" y="3699940"/>
                  <a:pt x="5054286" y="3693389"/>
                  <a:pt x="5042538" y="3688310"/>
                </a:cubicBezTo>
                <a:lnTo>
                  <a:pt x="5024418" y="3680396"/>
                </a:lnTo>
                <a:lnTo>
                  <a:pt x="5029672" y="3680785"/>
                </a:lnTo>
                <a:cubicBezTo>
                  <a:pt x="5038582" y="3681298"/>
                  <a:pt x="5048050" y="3684243"/>
                  <a:pt x="5057240" y="3685972"/>
                </a:cubicBezTo>
                <a:lnTo>
                  <a:pt x="5081019" y="3684036"/>
                </a:lnTo>
                <a:lnTo>
                  <a:pt x="5117013" y="3692480"/>
                </a:lnTo>
                <a:cubicBezTo>
                  <a:pt x="5132516" y="3697296"/>
                  <a:pt x="5145032" y="3702860"/>
                  <a:pt x="5151397" y="3709251"/>
                </a:cubicBezTo>
                <a:cubicBezTo>
                  <a:pt x="5158578" y="3716461"/>
                  <a:pt x="5137999" y="3724570"/>
                  <a:pt x="5131300" y="3732231"/>
                </a:cubicBezTo>
                <a:lnTo>
                  <a:pt x="5121916" y="3730318"/>
                </a:lnTo>
                <a:lnTo>
                  <a:pt x="5120015" y="3729680"/>
                </a:lnTo>
                <a:cubicBezTo>
                  <a:pt x="5113091" y="3727357"/>
                  <a:pt x="5106686" y="3725002"/>
                  <a:pt x="5102359" y="3722517"/>
                </a:cubicBezTo>
                <a:lnTo>
                  <a:pt x="5030998" y="3711439"/>
                </a:lnTo>
                <a:lnTo>
                  <a:pt x="5034643" y="3713947"/>
                </a:lnTo>
                <a:lnTo>
                  <a:pt x="5048610" y="3715818"/>
                </a:lnTo>
                <a:cubicBezTo>
                  <a:pt x="5060082" y="3717578"/>
                  <a:pt x="5069868" y="3719666"/>
                  <a:pt x="5097288" y="3725298"/>
                </a:cubicBezTo>
                <a:lnTo>
                  <a:pt x="5121916" y="3730318"/>
                </a:lnTo>
                <a:lnTo>
                  <a:pt x="5140791" y="3736650"/>
                </a:lnTo>
                <a:cubicBezTo>
                  <a:pt x="5147195" y="3739007"/>
                  <a:pt x="5152561" y="3741426"/>
                  <a:pt x="5155329" y="3744007"/>
                </a:cubicBezTo>
                <a:lnTo>
                  <a:pt x="5155171" y="3745258"/>
                </a:lnTo>
                <a:lnTo>
                  <a:pt x="5152068" y="3744154"/>
                </a:lnTo>
                <a:cubicBezTo>
                  <a:pt x="5136235" y="3739666"/>
                  <a:pt x="5120700" y="3733950"/>
                  <a:pt x="5104570" y="3730690"/>
                </a:cubicBezTo>
                <a:cubicBezTo>
                  <a:pt x="5084955" y="3726725"/>
                  <a:pt x="5067949" y="3723833"/>
                  <a:pt x="5052751" y="3721654"/>
                </a:cubicBezTo>
                <a:lnTo>
                  <a:pt x="5044444" y="3720691"/>
                </a:lnTo>
                <a:lnTo>
                  <a:pt x="5047965" y="3723113"/>
                </a:lnTo>
                <a:lnTo>
                  <a:pt x="5059283" y="3725400"/>
                </a:lnTo>
                <a:cubicBezTo>
                  <a:pt x="5090211" y="3731652"/>
                  <a:pt x="5123579" y="3730588"/>
                  <a:pt x="5152068" y="3744154"/>
                </a:cubicBezTo>
                <a:cubicBezTo>
                  <a:pt x="5154082" y="3745113"/>
                  <a:pt x="5154160" y="3746210"/>
                  <a:pt x="5153027" y="3747392"/>
                </a:cubicBezTo>
                <a:lnTo>
                  <a:pt x="5152745" y="3747560"/>
                </a:lnTo>
                <a:lnTo>
                  <a:pt x="5138719" y="3745888"/>
                </a:lnTo>
                <a:cubicBezTo>
                  <a:pt x="5120158" y="3743339"/>
                  <a:pt x="5092934" y="3739021"/>
                  <a:pt x="5066329" y="3734830"/>
                </a:cubicBezTo>
                <a:lnTo>
                  <a:pt x="5064607" y="3734563"/>
                </a:lnTo>
                <a:lnTo>
                  <a:pt x="5079803" y="3745017"/>
                </a:lnTo>
                <a:lnTo>
                  <a:pt x="5100819" y="3749247"/>
                </a:lnTo>
                <a:cubicBezTo>
                  <a:pt x="5103600" y="3751418"/>
                  <a:pt x="5107656" y="3753469"/>
                  <a:pt x="5112030" y="3755489"/>
                </a:cubicBezTo>
                <a:lnTo>
                  <a:pt x="5115575" y="3757126"/>
                </a:lnTo>
                <a:lnTo>
                  <a:pt x="5090605" y="3753898"/>
                </a:lnTo>
                <a:lnTo>
                  <a:pt x="5089967" y="3753717"/>
                </a:lnTo>
                <a:lnTo>
                  <a:pt x="5090073" y="3753829"/>
                </a:lnTo>
                <a:lnTo>
                  <a:pt x="5090605" y="3753898"/>
                </a:lnTo>
                <a:lnTo>
                  <a:pt x="5093900" y="3754832"/>
                </a:lnTo>
                <a:lnTo>
                  <a:pt x="5090449" y="3754226"/>
                </a:lnTo>
                <a:lnTo>
                  <a:pt x="5096407" y="3760521"/>
                </a:lnTo>
                <a:lnTo>
                  <a:pt x="5115625" y="3771554"/>
                </a:lnTo>
                <a:cubicBezTo>
                  <a:pt x="5131105" y="3780441"/>
                  <a:pt x="5079895" y="3770546"/>
                  <a:pt x="5062166" y="3768475"/>
                </a:cubicBezTo>
                <a:lnTo>
                  <a:pt x="5039194" y="3764909"/>
                </a:lnTo>
                <a:lnTo>
                  <a:pt x="5041067" y="3767621"/>
                </a:lnTo>
                <a:lnTo>
                  <a:pt x="5041650" y="3767692"/>
                </a:lnTo>
                <a:cubicBezTo>
                  <a:pt x="5063481" y="3770359"/>
                  <a:pt x="5131358" y="3778533"/>
                  <a:pt x="5134182" y="3775306"/>
                </a:cubicBezTo>
                <a:lnTo>
                  <a:pt x="5134438" y="3768363"/>
                </a:lnTo>
                <a:lnTo>
                  <a:pt x="5140032" y="3770311"/>
                </a:lnTo>
                <a:cubicBezTo>
                  <a:pt x="5152094" y="3775139"/>
                  <a:pt x="5162207" y="3781633"/>
                  <a:pt x="5165334" y="3793191"/>
                </a:cubicBezTo>
                <a:cubicBezTo>
                  <a:pt x="5166397" y="3797120"/>
                  <a:pt x="5070260" y="3785472"/>
                  <a:pt x="5066588" y="3784821"/>
                </a:cubicBezTo>
                <a:lnTo>
                  <a:pt x="5051013" y="3782029"/>
                </a:lnTo>
                <a:lnTo>
                  <a:pt x="5051471" y="3782693"/>
                </a:lnTo>
                <a:lnTo>
                  <a:pt x="5049123" y="3786540"/>
                </a:lnTo>
                <a:lnTo>
                  <a:pt x="5044230" y="3782645"/>
                </a:lnTo>
                <a:lnTo>
                  <a:pt x="5040509" y="3780146"/>
                </a:lnTo>
                <a:lnTo>
                  <a:pt x="5018876" y="3776268"/>
                </a:lnTo>
                <a:lnTo>
                  <a:pt x="5012198" y="3775020"/>
                </a:lnTo>
                <a:lnTo>
                  <a:pt x="5014500" y="3776382"/>
                </a:lnTo>
                <a:lnTo>
                  <a:pt x="5010121" y="3774631"/>
                </a:lnTo>
                <a:lnTo>
                  <a:pt x="4989305" y="3770740"/>
                </a:lnTo>
                <a:lnTo>
                  <a:pt x="4980681" y="3768947"/>
                </a:lnTo>
                <a:lnTo>
                  <a:pt x="4984647" y="3764449"/>
                </a:lnTo>
                <a:lnTo>
                  <a:pt x="4960425" y="3754767"/>
                </a:lnTo>
                <a:lnTo>
                  <a:pt x="4947660" y="3752696"/>
                </a:lnTo>
                <a:lnTo>
                  <a:pt x="4938835" y="3750641"/>
                </a:lnTo>
                <a:lnTo>
                  <a:pt x="4964705" y="3765168"/>
                </a:lnTo>
                <a:lnTo>
                  <a:pt x="4972456" y="3767238"/>
                </a:lnTo>
                <a:lnTo>
                  <a:pt x="4980681" y="3768947"/>
                </a:lnTo>
                <a:lnTo>
                  <a:pt x="4977620" y="3772420"/>
                </a:lnTo>
                <a:lnTo>
                  <a:pt x="5026071" y="3799626"/>
                </a:lnTo>
                <a:cubicBezTo>
                  <a:pt x="5035021" y="3805096"/>
                  <a:pt x="5034433" y="3806357"/>
                  <a:pt x="5027930" y="3804880"/>
                </a:cubicBezTo>
                <a:lnTo>
                  <a:pt x="5015829" y="3801280"/>
                </a:lnTo>
                <a:lnTo>
                  <a:pt x="5011025" y="3794658"/>
                </a:lnTo>
                <a:cubicBezTo>
                  <a:pt x="5001278" y="3787208"/>
                  <a:pt x="4985249" y="3781959"/>
                  <a:pt x="4966754" y="3777496"/>
                </a:cubicBezTo>
                <a:lnTo>
                  <a:pt x="4940225" y="3771905"/>
                </a:lnTo>
                <a:lnTo>
                  <a:pt x="4934289" y="3769251"/>
                </a:lnTo>
                <a:lnTo>
                  <a:pt x="4920578" y="3767612"/>
                </a:lnTo>
                <a:lnTo>
                  <a:pt x="4912415" y="3759473"/>
                </a:lnTo>
                <a:lnTo>
                  <a:pt x="4907538" y="3757293"/>
                </a:lnTo>
                <a:lnTo>
                  <a:pt x="4901604" y="3754029"/>
                </a:lnTo>
                <a:lnTo>
                  <a:pt x="4857004" y="3738034"/>
                </a:lnTo>
                <a:lnTo>
                  <a:pt x="4882836" y="3743706"/>
                </a:lnTo>
                <a:lnTo>
                  <a:pt x="4872574" y="3738062"/>
                </a:lnTo>
                <a:lnTo>
                  <a:pt x="4859630" y="3735810"/>
                </a:lnTo>
                <a:lnTo>
                  <a:pt x="4839168" y="3731637"/>
                </a:lnTo>
                <a:lnTo>
                  <a:pt x="4819948" y="3724744"/>
                </a:lnTo>
                <a:lnTo>
                  <a:pt x="4808793" y="3721165"/>
                </a:lnTo>
                <a:lnTo>
                  <a:pt x="4820258" y="3727780"/>
                </a:lnTo>
                <a:lnTo>
                  <a:pt x="4839168" y="3731637"/>
                </a:lnTo>
                <a:lnTo>
                  <a:pt x="4857004" y="3738034"/>
                </a:lnTo>
                <a:lnTo>
                  <a:pt x="4853078" y="3737171"/>
                </a:lnTo>
                <a:cubicBezTo>
                  <a:pt x="4846468" y="3735862"/>
                  <a:pt x="4841447" y="3734989"/>
                  <a:pt x="4837510" y="3734400"/>
                </a:cubicBezTo>
                <a:lnTo>
                  <a:pt x="4830242" y="3733540"/>
                </a:lnTo>
                <a:lnTo>
                  <a:pt x="4856738" y="3748826"/>
                </a:lnTo>
                <a:lnTo>
                  <a:pt x="4863479" y="3751493"/>
                </a:lnTo>
                <a:lnTo>
                  <a:pt x="4883231" y="3755486"/>
                </a:lnTo>
                <a:cubicBezTo>
                  <a:pt x="4893127" y="3757857"/>
                  <a:pt x="4902524" y="3761961"/>
                  <a:pt x="4912172" y="3765199"/>
                </a:cubicBezTo>
                <a:lnTo>
                  <a:pt x="4913164" y="3766202"/>
                </a:lnTo>
                <a:lnTo>
                  <a:pt x="4918903" y="3767411"/>
                </a:lnTo>
                <a:lnTo>
                  <a:pt x="4920578" y="3767612"/>
                </a:lnTo>
                <a:lnTo>
                  <a:pt x="4920772" y="3767805"/>
                </a:lnTo>
                <a:lnTo>
                  <a:pt x="4940225" y="3771905"/>
                </a:lnTo>
                <a:lnTo>
                  <a:pt x="4946924" y="3774900"/>
                </a:lnTo>
                <a:cubicBezTo>
                  <a:pt x="4970427" y="3784736"/>
                  <a:pt x="4996926" y="3795020"/>
                  <a:pt x="5014193" y="3800793"/>
                </a:cubicBezTo>
                <a:lnTo>
                  <a:pt x="5015829" y="3801280"/>
                </a:lnTo>
                <a:lnTo>
                  <a:pt x="5020457" y="3807660"/>
                </a:lnTo>
                <a:cubicBezTo>
                  <a:pt x="5021713" y="3812663"/>
                  <a:pt x="5020921" y="3818392"/>
                  <a:pt x="5017604" y="3825026"/>
                </a:cubicBezTo>
                <a:lnTo>
                  <a:pt x="5009156" y="3834182"/>
                </a:lnTo>
                <a:lnTo>
                  <a:pt x="5010246" y="3836178"/>
                </a:lnTo>
                <a:lnTo>
                  <a:pt x="5006395" y="3837174"/>
                </a:lnTo>
                <a:lnTo>
                  <a:pt x="5004914" y="3838779"/>
                </a:lnTo>
                <a:cubicBezTo>
                  <a:pt x="4994800" y="3844019"/>
                  <a:pt x="4981622" y="3841947"/>
                  <a:pt x="4966828" y="3835844"/>
                </a:cubicBezTo>
                <a:lnTo>
                  <a:pt x="4962422" y="3833611"/>
                </a:lnTo>
                <a:lnTo>
                  <a:pt x="4958801" y="3840294"/>
                </a:lnTo>
                <a:lnTo>
                  <a:pt x="4957392" y="3840204"/>
                </a:lnTo>
                <a:lnTo>
                  <a:pt x="4964188" y="3844089"/>
                </a:lnTo>
                <a:lnTo>
                  <a:pt x="4995915" y="3847796"/>
                </a:lnTo>
                <a:lnTo>
                  <a:pt x="5010007" y="3854507"/>
                </a:lnTo>
                <a:lnTo>
                  <a:pt x="4967317" y="3845878"/>
                </a:lnTo>
                <a:lnTo>
                  <a:pt x="4975271" y="3850426"/>
                </a:lnTo>
                <a:cubicBezTo>
                  <a:pt x="4980130" y="3853404"/>
                  <a:pt x="4982452" y="3855109"/>
                  <a:pt x="4982711" y="3855779"/>
                </a:cubicBezTo>
                <a:cubicBezTo>
                  <a:pt x="4983100" y="3856783"/>
                  <a:pt x="4978851" y="3855458"/>
                  <a:pt x="4971568" y="3852612"/>
                </a:cubicBezTo>
                <a:lnTo>
                  <a:pt x="4944388" y="3841218"/>
                </a:lnTo>
                <a:lnTo>
                  <a:pt x="4936936" y="3839681"/>
                </a:lnTo>
                <a:lnTo>
                  <a:pt x="4936014" y="3838840"/>
                </a:lnTo>
                <a:lnTo>
                  <a:pt x="4937018" y="3838904"/>
                </a:lnTo>
                <a:lnTo>
                  <a:pt x="4942056" y="3840237"/>
                </a:lnTo>
                <a:lnTo>
                  <a:pt x="4939354" y="3839053"/>
                </a:lnTo>
                <a:lnTo>
                  <a:pt x="4937018" y="3838904"/>
                </a:lnTo>
                <a:lnTo>
                  <a:pt x="4935703" y="3838556"/>
                </a:lnTo>
                <a:lnTo>
                  <a:pt x="4933377" y="3836434"/>
                </a:lnTo>
                <a:lnTo>
                  <a:pt x="4924925" y="3832730"/>
                </a:lnTo>
                <a:lnTo>
                  <a:pt x="4921688" y="3832792"/>
                </a:lnTo>
                <a:lnTo>
                  <a:pt x="4903617" y="3829140"/>
                </a:lnTo>
                <a:lnTo>
                  <a:pt x="4907133" y="3829476"/>
                </a:lnTo>
                <a:cubicBezTo>
                  <a:pt x="4911302" y="3829940"/>
                  <a:pt x="4915342" y="3830414"/>
                  <a:pt x="4918114" y="3830703"/>
                </a:cubicBezTo>
                <a:lnTo>
                  <a:pt x="4920482" y="3830783"/>
                </a:lnTo>
                <a:lnTo>
                  <a:pt x="4919805" y="3830487"/>
                </a:lnTo>
                <a:lnTo>
                  <a:pt x="4910433" y="3828647"/>
                </a:lnTo>
                <a:lnTo>
                  <a:pt x="4894489" y="3825868"/>
                </a:lnTo>
                <a:lnTo>
                  <a:pt x="4887738" y="3825686"/>
                </a:lnTo>
                <a:lnTo>
                  <a:pt x="4885035" y="3824221"/>
                </a:lnTo>
                <a:lnTo>
                  <a:pt x="4879341" y="3823229"/>
                </a:lnTo>
                <a:lnTo>
                  <a:pt x="4882631" y="3824898"/>
                </a:lnTo>
                <a:lnTo>
                  <a:pt x="4903617" y="3829140"/>
                </a:lnTo>
                <a:lnTo>
                  <a:pt x="4897445" y="3828549"/>
                </a:lnTo>
                <a:lnTo>
                  <a:pt x="4889466" y="3826484"/>
                </a:lnTo>
                <a:lnTo>
                  <a:pt x="4882737" y="3824952"/>
                </a:lnTo>
                <a:lnTo>
                  <a:pt x="4890283" y="3828781"/>
                </a:lnTo>
                <a:lnTo>
                  <a:pt x="4894033" y="3828222"/>
                </a:lnTo>
                <a:lnTo>
                  <a:pt x="4897445" y="3828549"/>
                </a:lnTo>
                <a:lnTo>
                  <a:pt x="4917150" y="3833647"/>
                </a:lnTo>
                <a:lnTo>
                  <a:pt x="4935703" y="3838556"/>
                </a:lnTo>
                <a:lnTo>
                  <a:pt x="4936014" y="3838840"/>
                </a:lnTo>
                <a:lnTo>
                  <a:pt x="4931448" y="3838548"/>
                </a:lnTo>
                <a:lnTo>
                  <a:pt x="4923772" y="3836965"/>
                </a:lnTo>
                <a:cubicBezTo>
                  <a:pt x="4912617" y="3834603"/>
                  <a:pt x="4904713" y="3832824"/>
                  <a:pt x="4899342" y="3831505"/>
                </a:cubicBezTo>
                <a:lnTo>
                  <a:pt x="4890624" y="3828954"/>
                </a:lnTo>
                <a:lnTo>
                  <a:pt x="4895300" y="3831327"/>
                </a:lnTo>
                <a:lnTo>
                  <a:pt x="4927256" y="3838281"/>
                </a:lnTo>
                <a:lnTo>
                  <a:pt x="4931448" y="3838548"/>
                </a:lnTo>
                <a:lnTo>
                  <a:pt x="4936936" y="3839681"/>
                </a:lnTo>
                <a:lnTo>
                  <a:pt x="4942455" y="3844716"/>
                </a:lnTo>
                <a:cubicBezTo>
                  <a:pt x="4944922" y="3848434"/>
                  <a:pt x="4940468" y="3848177"/>
                  <a:pt x="4934282" y="3846927"/>
                </a:cubicBezTo>
                <a:lnTo>
                  <a:pt x="4920590" y="3844160"/>
                </a:lnTo>
                <a:lnTo>
                  <a:pt x="4932938" y="3850426"/>
                </a:lnTo>
                <a:cubicBezTo>
                  <a:pt x="4936042" y="3852102"/>
                  <a:pt x="4940547" y="3854806"/>
                  <a:pt x="4945350" y="3857851"/>
                </a:cubicBezTo>
                <a:lnTo>
                  <a:pt x="4952604" y="3862686"/>
                </a:lnTo>
                <a:lnTo>
                  <a:pt x="4981706" y="3870934"/>
                </a:lnTo>
                <a:lnTo>
                  <a:pt x="4971681" y="3870442"/>
                </a:lnTo>
                <a:lnTo>
                  <a:pt x="4971620" y="3870439"/>
                </a:lnTo>
                <a:lnTo>
                  <a:pt x="4960009" y="3867677"/>
                </a:lnTo>
                <a:lnTo>
                  <a:pt x="4962917" y="3869967"/>
                </a:lnTo>
                <a:lnTo>
                  <a:pt x="4971620" y="3870439"/>
                </a:lnTo>
                <a:lnTo>
                  <a:pt x="4973092" y="3870790"/>
                </a:lnTo>
                <a:lnTo>
                  <a:pt x="4972460" y="3870780"/>
                </a:lnTo>
                <a:cubicBezTo>
                  <a:pt x="4964297" y="3870903"/>
                  <a:pt x="4963145" y="3871973"/>
                  <a:pt x="4991904" y="3875704"/>
                </a:cubicBezTo>
                <a:lnTo>
                  <a:pt x="4992782" y="3875811"/>
                </a:lnTo>
                <a:lnTo>
                  <a:pt x="4998733" y="3877472"/>
                </a:lnTo>
                <a:cubicBezTo>
                  <a:pt x="5016669" y="3883249"/>
                  <a:pt x="4981440" y="3877762"/>
                  <a:pt x="5050045" y="3885778"/>
                </a:cubicBezTo>
                <a:lnTo>
                  <a:pt x="5075993" y="3906045"/>
                </a:lnTo>
                <a:lnTo>
                  <a:pt x="5068265" y="3905600"/>
                </a:lnTo>
                <a:lnTo>
                  <a:pt x="5062640" y="3899912"/>
                </a:lnTo>
                <a:lnTo>
                  <a:pt x="5044086" y="3896162"/>
                </a:lnTo>
                <a:lnTo>
                  <a:pt x="5044083" y="3896161"/>
                </a:lnTo>
                <a:lnTo>
                  <a:pt x="5037878" y="3894907"/>
                </a:lnTo>
                <a:lnTo>
                  <a:pt x="5006970" y="3888660"/>
                </a:lnTo>
                <a:cubicBezTo>
                  <a:pt x="4992359" y="3886392"/>
                  <a:pt x="4982716" y="3885239"/>
                  <a:pt x="4975475" y="3884532"/>
                </a:cubicBezTo>
                <a:lnTo>
                  <a:pt x="4969231" y="3884000"/>
                </a:lnTo>
                <a:lnTo>
                  <a:pt x="4932743" y="3873656"/>
                </a:lnTo>
                <a:lnTo>
                  <a:pt x="4927328" y="3872562"/>
                </a:lnTo>
                <a:lnTo>
                  <a:pt x="4942912" y="3880671"/>
                </a:lnTo>
                <a:lnTo>
                  <a:pt x="4958400" y="3883076"/>
                </a:lnTo>
                <a:lnTo>
                  <a:pt x="4969231" y="3884000"/>
                </a:lnTo>
                <a:lnTo>
                  <a:pt x="4980240" y="3887120"/>
                </a:lnTo>
                <a:cubicBezTo>
                  <a:pt x="4995137" y="3890131"/>
                  <a:pt x="5010508" y="3890079"/>
                  <a:pt x="5025526" y="3892411"/>
                </a:cubicBezTo>
                <a:lnTo>
                  <a:pt x="5037878" y="3894907"/>
                </a:lnTo>
                <a:lnTo>
                  <a:pt x="5044086" y="3896162"/>
                </a:lnTo>
                <a:lnTo>
                  <a:pt x="5054469" y="3902124"/>
                </a:lnTo>
                <a:lnTo>
                  <a:pt x="5054467" y="3902124"/>
                </a:lnTo>
                <a:cubicBezTo>
                  <a:pt x="5042482" y="3899701"/>
                  <a:pt x="5033502" y="3898385"/>
                  <a:pt x="5025976" y="3897668"/>
                </a:cubicBezTo>
                <a:lnTo>
                  <a:pt x="5022201" y="3897504"/>
                </a:lnTo>
                <a:lnTo>
                  <a:pt x="4998797" y="3890871"/>
                </a:lnTo>
                <a:lnTo>
                  <a:pt x="4946998" y="3882798"/>
                </a:lnTo>
                <a:lnTo>
                  <a:pt x="4949871" y="3884293"/>
                </a:lnTo>
                <a:cubicBezTo>
                  <a:pt x="4955092" y="3887305"/>
                  <a:pt x="4954841" y="3887850"/>
                  <a:pt x="4951184" y="3886816"/>
                </a:cubicBezTo>
                <a:lnTo>
                  <a:pt x="4934968" y="3880923"/>
                </a:lnTo>
                <a:lnTo>
                  <a:pt x="4907047" y="3876571"/>
                </a:lnTo>
                <a:lnTo>
                  <a:pt x="4881747" y="3872418"/>
                </a:lnTo>
                <a:lnTo>
                  <a:pt x="4895784" y="3881211"/>
                </a:lnTo>
                <a:lnTo>
                  <a:pt x="4913996" y="3885828"/>
                </a:lnTo>
                <a:cubicBezTo>
                  <a:pt x="4929140" y="3889312"/>
                  <a:pt x="4943439" y="3892140"/>
                  <a:pt x="4955721" y="3893753"/>
                </a:cubicBezTo>
                <a:cubicBezTo>
                  <a:pt x="4981184" y="3897097"/>
                  <a:pt x="4993886" y="3896767"/>
                  <a:pt x="5006215" y="3896813"/>
                </a:cubicBezTo>
                <a:lnTo>
                  <a:pt x="5022201" y="3897504"/>
                </a:lnTo>
                <a:lnTo>
                  <a:pt x="5046295" y="3904334"/>
                </a:lnTo>
                <a:lnTo>
                  <a:pt x="5059659" y="3905104"/>
                </a:lnTo>
                <a:lnTo>
                  <a:pt x="5076908" y="3915007"/>
                </a:lnTo>
                <a:lnTo>
                  <a:pt x="5077431" y="3915705"/>
                </a:lnTo>
                <a:lnTo>
                  <a:pt x="5068623" y="3914982"/>
                </a:lnTo>
                <a:cubicBezTo>
                  <a:pt x="5055723" y="3913027"/>
                  <a:pt x="5038842" y="3909510"/>
                  <a:pt x="5029948" y="3908757"/>
                </a:cubicBezTo>
                <a:cubicBezTo>
                  <a:pt x="5015618" y="3907542"/>
                  <a:pt x="5006187" y="3906634"/>
                  <a:pt x="4999442" y="3905833"/>
                </a:cubicBezTo>
                <a:lnTo>
                  <a:pt x="4985127" y="3903564"/>
                </a:lnTo>
                <a:lnTo>
                  <a:pt x="4984962" y="3903531"/>
                </a:lnTo>
                <a:lnTo>
                  <a:pt x="4973465" y="3900707"/>
                </a:lnTo>
                <a:cubicBezTo>
                  <a:pt x="4968598" y="3899532"/>
                  <a:pt x="4961985" y="3898063"/>
                  <a:pt x="4951412" y="3896100"/>
                </a:cubicBezTo>
                <a:lnTo>
                  <a:pt x="4929596" y="3892319"/>
                </a:lnTo>
                <a:lnTo>
                  <a:pt x="4925659" y="3891494"/>
                </a:lnTo>
                <a:cubicBezTo>
                  <a:pt x="4923210" y="3890945"/>
                  <a:pt x="4921944" y="3890598"/>
                  <a:pt x="4919003" y="3889853"/>
                </a:cubicBezTo>
                <a:lnTo>
                  <a:pt x="4902972" y="3885991"/>
                </a:lnTo>
                <a:lnTo>
                  <a:pt x="4908401" y="3889710"/>
                </a:lnTo>
                <a:lnTo>
                  <a:pt x="4928992" y="3892214"/>
                </a:lnTo>
                <a:lnTo>
                  <a:pt x="4929596" y="3892319"/>
                </a:lnTo>
                <a:lnTo>
                  <a:pt x="4935268" y="3893506"/>
                </a:lnTo>
                <a:cubicBezTo>
                  <a:pt x="4942670" y="3895013"/>
                  <a:pt x="4955068" y="3897500"/>
                  <a:pt x="4977396" y="3902003"/>
                </a:cubicBezTo>
                <a:lnTo>
                  <a:pt x="4984962" y="3903531"/>
                </a:lnTo>
                <a:lnTo>
                  <a:pt x="4985044" y="3903551"/>
                </a:lnTo>
                <a:lnTo>
                  <a:pt x="4985127" y="3903564"/>
                </a:lnTo>
                <a:lnTo>
                  <a:pt x="5003218" y="3907217"/>
                </a:lnTo>
                <a:lnTo>
                  <a:pt x="5010296" y="3912510"/>
                </a:lnTo>
                <a:lnTo>
                  <a:pt x="4995046" y="3909427"/>
                </a:lnTo>
                <a:lnTo>
                  <a:pt x="4939376" y="3898175"/>
                </a:lnTo>
                <a:lnTo>
                  <a:pt x="4912964" y="3892836"/>
                </a:lnTo>
                <a:lnTo>
                  <a:pt x="4926485" y="3902099"/>
                </a:lnTo>
                <a:lnTo>
                  <a:pt x="4941870" y="3914132"/>
                </a:lnTo>
                <a:lnTo>
                  <a:pt x="4943796" y="3914521"/>
                </a:lnTo>
                <a:lnTo>
                  <a:pt x="4941968" y="3914209"/>
                </a:lnTo>
                <a:lnTo>
                  <a:pt x="4945253" y="3916778"/>
                </a:lnTo>
                <a:cubicBezTo>
                  <a:pt x="4948470" y="3919933"/>
                  <a:pt x="4947917" y="3920873"/>
                  <a:pt x="4941404" y="3918160"/>
                </a:cubicBezTo>
                <a:lnTo>
                  <a:pt x="4929961" y="3912156"/>
                </a:lnTo>
                <a:lnTo>
                  <a:pt x="4887927" y="3904969"/>
                </a:lnTo>
                <a:lnTo>
                  <a:pt x="4881591" y="3903489"/>
                </a:lnTo>
                <a:lnTo>
                  <a:pt x="4887228" y="3906659"/>
                </a:lnTo>
                <a:lnTo>
                  <a:pt x="4907440" y="3919553"/>
                </a:lnTo>
                <a:lnTo>
                  <a:pt x="4907962" y="3919806"/>
                </a:lnTo>
                <a:lnTo>
                  <a:pt x="4907819" y="3919796"/>
                </a:lnTo>
                <a:lnTo>
                  <a:pt x="4930652" y="3934362"/>
                </a:lnTo>
                <a:lnTo>
                  <a:pt x="4917636" y="3924492"/>
                </a:lnTo>
                <a:lnTo>
                  <a:pt x="4907962" y="3919806"/>
                </a:lnTo>
                <a:lnTo>
                  <a:pt x="4946009" y="3922694"/>
                </a:lnTo>
                <a:cubicBezTo>
                  <a:pt x="4949528" y="3923404"/>
                  <a:pt x="4969211" y="3927652"/>
                  <a:pt x="4988473" y="3931195"/>
                </a:cubicBezTo>
                <a:lnTo>
                  <a:pt x="4988547" y="3931208"/>
                </a:lnTo>
                <a:lnTo>
                  <a:pt x="4983804" y="3936768"/>
                </a:lnTo>
                <a:cubicBezTo>
                  <a:pt x="4978866" y="3938775"/>
                  <a:pt x="4972706" y="3940323"/>
                  <a:pt x="4968988" y="3942790"/>
                </a:cubicBezTo>
                <a:lnTo>
                  <a:pt x="4936693" y="3938217"/>
                </a:lnTo>
                <a:lnTo>
                  <a:pt x="4958338" y="3952026"/>
                </a:lnTo>
                <a:cubicBezTo>
                  <a:pt x="4965649" y="3957144"/>
                  <a:pt x="4941405" y="3946382"/>
                  <a:pt x="4932938" y="3943560"/>
                </a:cubicBezTo>
                <a:lnTo>
                  <a:pt x="4923195" y="3939544"/>
                </a:lnTo>
                <a:lnTo>
                  <a:pt x="4922810" y="3939326"/>
                </a:lnTo>
                <a:lnTo>
                  <a:pt x="4920672" y="3938503"/>
                </a:lnTo>
                <a:lnTo>
                  <a:pt x="4913804" y="3935672"/>
                </a:lnTo>
                <a:lnTo>
                  <a:pt x="4912644" y="3935414"/>
                </a:lnTo>
                <a:lnTo>
                  <a:pt x="4920672" y="3938503"/>
                </a:lnTo>
                <a:lnTo>
                  <a:pt x="4923195" y="3939544"/>
                </a:lnTo>
                <a:lnTo>
                  <a:pt x="4934603" y="3945988"/>
                </a:lnTo>
                <a:cubicBezTo>
                  <a:pt x="4936732" y="3948139"/>
                  <a:pt x="4936618" y="3950186"/>
                  <a:pt x="4932938" y="3952026"/>
                </a:cubicBezTo>
                <a:cubicBezTo>
                  <a:pt x="4914561" y="3961215"/>
                  <a:pt x="4892593" y="3943099"/>
                  <a:pt x="4873671" y="3935093"/>
                </a:cubicBezTo>
                <a:lnTo>
                  <a:pt x="4851661" y="3924667"/>
                </a:lnTo>
                <a:lnTo>
                  <a:pt x="4846633" y="3923813"/>
                </a:lnTo>
                <a:lnTo>
                  <a:pt x="4958338" y="3994360"/>
                </a:lnTo>
                <a:cubicBezTo>
                  <a:pt x="4964986" y="3999259"/>
                  <a:pt x="4964343" y="4000501"/>
                  <a:pt x="4959176" y="3999381"/>
                </a:cubicBezTo>
                <a:lnTo>
                  <a:pt x="4956215" y="3998352"/>
                </a:lnTo>
                <a:lnTo>
                  <a:pt x="4869311" y="3956501"/>
                </a:lnTo>
                <a:lnTo>
                  <a:pt x="4837406" y="3940989"/>
                </a:lnTo>
                <a:lnTo>
                  <a:pt x="4837551" y="3943265"/>
                </a:lnTo>
                <a:lnTo>
                  <a:pt x="4834071" y="3944185"/>
                </a:lnTo>
                <a:lnTo>
                  <a:pt x="4865204" y="3960493"/>
                </a:lnTo>
                <a:cubicBezTo>
                  <a:pt x="4872618" y="3964130"/>
                  <a:pt x="4883808" y="3969290"/>
                  <a:pt x="4896007" y="3974678"/>
                </a:cubicBezTo>
                <a:lnTo>
                  <a:pt x="4924559" y="3986726"/>
                </a:lnTo>
                <a:lnTo>
                  <a:pt x="4925481" y="3988640"/>
                </a:lnTo>
                <a:lnTo>
                  <a:pt x="4918004" y="3987533"/>
                </a:lnTo>
                <a:lnTo>
                  <a:pt x="4834501" y="3949360"/>
                </a:lnTo>
                <a:lnTo>
                  <a:pt x="4827607" y="3945894"/>
                </a:lnTo>
                <a:lnTo>
                  <a:pt x="4827560" y="3945907"/>
                </a:lnTo>
                <a:lnTo>
                  <a:pt x="4834025" y="3949143"/>
                </a:lnTo>
                <a:lnTo>
                  <a:pt x="4827171" y="3946010"/>
                </a:lnTo>
                <a:lnTo>
                  <a:pt x="4822289" y="3947301"/>
                </a:lnTo>
                <a:cubicBezTo>
                  <a:pt x="4815742" y="3946179"/>
                  <a:pt x="4808465" y="3943824"/>
                  <a:pt x="4802648" y="3943936"/>
                </a:cubicBezTo>
                <a:lnTo>
                  <a:pt x="4779389" y="3940190"/>
                </a:lnTo>
                <a:lnTo>
                  <a:pt x="4798399" y="3949636"/>
                </a:lnTo>
                <a:cubicBezTo>
                  <a:pt x="4828606" y="3963657"/>
                  <a:pt x="4867294" y="3978785"/>
                  <a:pt x="4966804" y="4019760"/>
                </a:cubicBezTo>
                <a:lnTo>
                  <a:pt x="4978532" y="4021740"/>
                </a:lnTo>
                <a:lnTo>
                  <a:pt x="4989516" y="4029160"/>
                </a:lnTo>
                <a:cubicBezTo>
                  <a:pt x="5000043" y="4036238"/>
                  <a:pt x="5012153" y="4044347"/>
                  <a:pt x="5026071" y="4053626"/>
                </a:cubicBezTo>
                <a:cubicBezTo>
                  <a:pt x="5105008" y="4106250"/>
                  <a:pt x="4849574" y="3983679"/>
                  <a:pt x="4763604" y="3943560"/>
                </a:cubicBezTo>
                <a:lnTo>
                  <a:pt x="4740371" y="3931841"/>
                </a:lnTo>
                <a:lnTo>
                  <a:pt x="4728421" y="3928932"/>
                </a:lnTo>
                <a:lnTo>
                  <a:pt x="4719362" y="3928022"/>
                </a:lnTo>
                <a:lnTo>
                  <a:pt x="4742966" y="3940469"/>
                </a:lnTo>
                <a:cubicBezTo>
                  <a:pt x="4779161" y="3959658"/>
                  <a:pt x="4827192" y="3985412"/>
                  <a:pt x="4890604" y="4019760"/>
                </a:cubicBezTo>
                <a:cubicBezTo>
                  <a:pt x="4893945" y="4021570"/>
                  <a:pt x="4893836" y="4021806"/>
                  <a:pt x="4891576" y="4021045"/>
                </a:cubicBezTo>
                <a:cubicBezTo>
                  <a:pt x="4884798" y="4018762"/>
                  <a:pt x="4858665" y="4007504"/>
                  <a:pt x="4848271" y="4002826"/>
                </a:cubicBezTo>
                <a:lnTo>
                  <a:pt x="4784771" y="3973193"/>
                </a:lnTo>
                <a:lnTo>
                  <a:pt x="4780538" y="3968960"/>
                </a:lnTo>
                <a:cubicBezTo>
                  <a:pt x="4770036" y="3961959"/>
                  <a:pt x="4758582" y="3956623"/>
                  <a:pt x="4747014" y="3951472"/>
                </a:cubicBezTo>
                <a:lnTo>
                  <a:pt x="4715870" y="3936561"/>
                </a:lnTo>
                <a:lnTo>
                  <a:pt x="4708177" y="3936277"/>
                </a:lnTo>
                <a:lnTo>
                  <a:pt x="4706716" y="3935991"/>
                </a:lnTo>
                <a:lnTo>
                  <a:pt x="4721271" y="3943560"/>
                </a:lnTo>
                <a:lnTo>
                  <a:pt x="4784771" y="3973193"/>
                </a:lnTo>
                <a:lnTo>
                  <a:pt x="4814404" y="4002826"/>
                </a:lnTo>
                <a:cubicBezTo>
                  <a:pt x="4819875" y="4008297"/>
                  <a:pt x="4822202" y="4011633"/>
                  <a:pt x="4821976" y="4013230"/>
                </a:cubicBezTo>
                <a:cubicBezTo>
                  <a:pt x="4821300" y="4018020"/>
                  <a:pt x="4797653" y="4007154"/>
                  <a:pt x="4767017" y="3991304"/>
                </a:cubicBezTo>
                <a:lnTo>
                  <a:pt x="4712759" y="3962320"/>
                </a:lnTo>
                <a:lnTo>
                  <a:pt x="4672588" y="3931949"/>
                </a:lnTo>
                <a:lnTo>
                  <a:pt x="4672136" y="3931656"/>
                </a:lnTo>
                <a:lnTo>
                  <a:pt x="4659450" y="3931504"/>
                </a:lnTo>
                <a:lnTo>
                  <a:pt x="4655453" y="3931954"/>
                </a:lnTo>
                <a:lnTo>
                  <a:pt x="4670118" y="3939479"/>
                </a:lnTo>
                <a:cubicBezTo>
                  <a:pt x="4679663" y="3944527"/>
                  <a:pt x="4690207" y="3950207"/>
                  <a:pt x="4701159" y="3956123"/>
                </a:cubicBezTo>
                <a:lnTo>
                  <a:pt x="4712759" y="3962320"/>
                </a:lnTo>
                <a:lnTo>
                  <a:pt x="4755138" y="3994360"/>
                </a:lnTo>
                <a:cubicBezTo>
                  <a:pt x="4758860" y="3997284"/>
                  <a:pt x="4758580" y="3997734"/>
                  <a:pt x="4755808" y="3996619"/>
                </a:cubicBezTo>
                <a:cubicBezTo>
                  <a:pt x="4750265" y="3994390"/>
                  <a:pt x="4734754" y="3985905"/>
                  <a:pt x="4721351" y="3978453"/>
                </a:cubicBezTo>
                <a:lnTo>
                  <a:pt x="4720380" y="3977911"/>
                </a:lnTo>
                <a:lnTo>
                  <a:pt x="4729450" y="3980149"/>
                </a:lnTo>
                <a:cubicBezTo>
                  <a:pt x="4731388" y="3980238"/>
                  <a:pt x="4731795" y="3979483"/>
                  <a:pt x="4729738" y="3977426"/>
                </a:cubicBezTo>
                <a:cubicBezTo>
                  <a:pt x="4713649" y="3961337"/>
                  <a:pt x="4689611" y="3955864"/>
                  <a:pt x="4670471" y="3943560"/>
                </a:cubicBezTo>
                <a:lnTo>
                  <a:pt x="4654813" y="3932026"/>
                </a:lnTo>
                <a:lnTo>
                  <a:pt x="4647890" y="3932805"/>
                </a:lnTo>
                <a:lnTo>
                  <a:pt x="4640728" y="3932611"/>
                </a:lnTo>
                <a:lnTo>
                  <a:pt x="4704338" y="3968960"/>
                </a:lnTo>
                <a:lnTo>
                  <a:pt x="4720380" y="3977911"/>
                </a:lnTo>
                <a:lnTo>
                  <a:pt x="4719976" y="3977811"/>
                </a:lnTo>
                <a:cubicBezTo>
                  <a:pt x="4711842" y="3975177"/>
                  <a:pt x="4701318" y="3971003"/>
                  <a:pt x="4695871" y="3968960"/>
                </a:cubicBezTo>
                <a:cubicBezTo>
                  <a:pt x="4661518" y="3956078"/>
                  <a:pt x="4628138" y="3940737"/>
                  <a:pt x="4594271" y="3926626"/>
                </a:cubicBezTo>
                <a:lnTo>
                  <a:pt x="4584798" y="3921426"/>
                </a:lnTo>
                <a:lnTo>
                  <a:pt x="4559870" y="3921905"/>
                </a:lnTo>
                <a:lnTo>
                  <a:pt x="4558470" y="3921681"/>
                </a:lnTo>
                <a:lnTo>
                  <a:pt x="4594271" y="3943560"/>
                </a:lnTo>
                <a:cubicBezTo>
                  <a:pt x="4660001" y="3983728"/>
                  <a:pt x="4729738" y="4016937"/>
                  <a:pt x="4797471" y="4053626"/>
                </a:cubicBezTo>
                <a:cubicBezTo>
                  <a:pt x="4800293" y="4062093"/>
                  <a:pt x="4814596" y="4076861"/>
                  <a:pt x="4805938" y="4079026"/>
                </a:cubicBezTo>
                <a:cubicBezTo>
                  <a:pt x="4791194" y="4082712"/>
                  <a:pt x="4777198" y="4068890"/>
                  <a:pt x="4763604" y="4062093"/>
                </a:cubicBezTo>
                <a:cubicBezTo>
                  <a:pt x="4737615" y="4049099"/>
                  <a:pt x="4713393" y="4032754"/>
                  <a:pt x="4687404" y="4019760"/>
                </a:cubicBezTo>
                <a:cubicBezTo>
                  <a:pt x="4564849" y="3958483"/>
                  <a:pt x="4543205" y="3952775"/>
                  <a:pt x="4496268" y="3928912"/>
                </a:cubicBezTo>
                <a:lnTo>
                  <a:pt x="4477193" y="3918792"/>
                </a:lnTo>
                <a:lnTo>
                  <a:pt x="4457708" y="3907208"/>
                </a:lnTo>
                <a:lnTo>
                  <a:pt x="4452823" y="3905492"/>
                </a:lnTo>
                <a:lnTo>
                  <a:pt x="4464061" y="3911825"/>
                </a:lnTo>
                <a:lnTo>
                  <a:pt x="4477193" y="3918792"/>
                </a:lnTo>
                <a:lnTo>
                  <a:pt x="4521377" y="3945059"/>
                </a:lnTo>
                <a:cubicBezTo>
                  <a:pt x="4551319" y="3961493"/>
                  <a:pt x="4581570" y="3977427"/>
                  <a:pt x="4611204" y="3994360"/>
                </a:cubicBezTo>
                <a:cubicBezTo>
                  <a:pt x="4795935" y="4099920"/>
                  <a:pt x="4740735" y="4047694"/>
                  <a:pt x="4805938" y="4112893"/>
                </a:cubicBezTo>
                <a:lnTo>
                  <a:pt x="4809779" y="4118242"/>
                </a:lnTo>
                <a:lnTo>
                  <a:pt x="4797214" y="4112893"/>
                </a:lnTo>
                <a:cubicBezTo>
                  <a:pt x="4687886" y="4066421"/>
                  <a:pt x="4762716" y="4098837"/>
                  <a:pt x="4543471" y="3985893"/>
                </a:cubicBezTo>
                <a:cubicBezTo>
                  <a:pt x="4515421" y="3971443"/>
                  <a:pt x="4485861" y="3959794"/>
                  <a:pt x="4458804" y="3943560"/>
                </a:cubicBezTo>
                <a:cubicBezTo>
                  <a:pt x="4444693" y="3935093"/>
                  <a:pt x="4404835" y="3906524"/>
                  <a:pt x="4416471" y="3918160"/>
                </a:cubicBezTo>
                <a:lnTo>
                  <a:pt x="4438594" y="3936577"/>
                </a:lnTo>
                <a:lnTo>
                  <a:pt x="4414617" y="3923363"/>
                </a:lnTo>
                <a:cubicBezTo>
                  <a:pt x="4409638" y="3920923"/>
                  <a:pt x="4409321" y="3921426"/>
                  <a:pt x="4416471" y="3926626"/>
                </a:cubicBezTo>
                <a:cubicBezTo>
                  <a:pt x="4487646" y="3978391"/>
                  <a:pt x="4536102" y="4015710"/>
                  <a:pt x="4593336" y="4048945"/>
                </a:cubicBezTo>
                <a:lnTo>
                  <a:pt x="4618916" y="4062752"/>
                </a:lnTo>
                <a:lnTo>
                  <a:pt x="4639225" y="4074825"/>
                </a:lnTo>
                <a:cubicBezTo>
                  <a:pt x="4658214" y="4085235"/>
                  <a:pt x="4681345" y="4097164"/>
                  <a:pt x="4712804" y="4112893"/>
                </a:cubicBezTo>
                <a:cubicBezTo>
                  <a:pt x="4765874" y="4139428"/>
                  <a:pt x="4920506" y="4225521"/>
                  <a:pt x="4873671" y="4189093"/>
                </a:cubicBezTo>
                <a:cubicBezTo>
                  <a:pt x="4856428" y="4175682"/>
                  <a:pt x="4843340" y="4165354"/>
                  <a:pt x="4833326" y="4157384"/>
                </a:cubicBezTo>
                <a:lnTo>
                  <a:pt x="4817900" y="4145012"/>
                </a:lnTo>
                <a:lnTo>
                  <a:pt x="4822871" y="4146760"/>
                </a:lnTo>
                <a:cubicBezTo>
                  <a:pt x="4831337" y="4149582"/>
                  <a:pt x="4839708" y="4154898"/>
                  <a:pt x="4848127" y="4158967"/>
                </a:cubicBezTo>
                <a:lnTo>
                  <a:pt x="4871587" y="4163308"/>
                </a:lnTo>
                <a:lnTo>
                  <a:pt x="4904127" y="4180858"/>
                </a:lnTo>
                <a:cubicBezTo>
                  <a:pt x="4917835" y="4189555"/>
                  <a:pt x="4928463" y="4198195"/>
                  <a:pt x="4932938" y="4206026"/>
                </a:cubicBezTo>
                <a:cubicBezTo>
                  <a:pt x="4937987" y="4214861"/>
                  <a:pt x="4916005" y="4217315"/>
                  <a:pt x="4907538" y="4222960"/>
                </a:cubicBezTo>
                <a:lnTo>
                  <a:pt x="4898979" y="4218663"/>
                </a:lnTo>
                <a:lnTo>
                  <a:pt x="4897311" y="4217552"/>
                </a:lnTo>
                <a:cubicBezTo>
                  <a:pt x="4891233" y="4213500"/>
                  <a:pt x="4885666" y="4209554"/>
                  <a:pt x="4882138" y="4206026"/>
                </a:cubicBezTo>
                <a:cubicBezTo>
                  <a:pt x="4856738" y="4194737"/>
                  <a:pt x="4830671" y="4184844"/>
                  <a:pt x="4805938" y="4172160"/>
                </a:cubicBezTo>
                <a:cubicBezTo>
                  <a:pt x="4720555" y="4128374"/>
                  <a:pt x="4636351" y="4082322"/>
                  <a:pt x="4551938" y="4036693"/>
                </a:cubicBezTo>
                <a:cubicBezTo>
                  <a:pt x="4531921" y="4025873"/>
                  <a:pt x="4514257" y="4010021"/>
                  <a:pt x="4492671" y="4002826"/>
                </a:cubicBezTo>
                <a:cubicBezTo>
                  <a:pt x="4440229" y="3985347"/>
                  <a:pt x="4427303" y="3978757"/>
                  <a:pt x="4560404" y="4053626"/>
                </a:cubicBezTo>
                <a:lnTo>
                  <a:pt x="4628922" y="4092119"/>
                </a:lnTo>
                <a:lnTo>
                  <a:pt x="4585804" y="4070560"/>
                </a:lnTo>
                <a:lnTo>
                  <a:pt x="4516644" y="4032836"/>
                </a:lnTo>
                <a:lnTo>
                  <a:pt x="4513751" y="4030895"/>
                </a:lnTo>
                <a:cubicBezTo>
                  <a:pt x="4482046" y="4009498"/>
                  <a:pt x="4475847" y="4005048"/>
                  <a:pt x="4443084" y="3989393"/>
                </a:cubicBezTo>
                <a:lnTo>
                  <a:pt x="4433243" y="3984775"/>
                </a:lnTo>
                <a:lnTo>
                  <a:pt x="4433147" y="3984709"/>
                </a:lnTo>
                <a:lnTo>
                  <a:pt x="4433152" y="3984732"/>
                </a:lnTo>
                <a:lnTo>
                  <a:pt x="4399538" y="3968960"/>
                </a:lnTo>
                <a:cubicBezTo>
                  <a:pt x="4385765" y="3962533"/>
                  <a:pt x="4372402" y="3952026"/>
                  <a:pt x="4357204" y="3952026"/>
                </a:cubicBezTo>
                <a:cubicBezTo>
                  <a:pt x="4349221" y="3952026"/>
                  <a:pt x="4367598" y="3964382"/>
                  <a:pt x="4374138" y="3968960"/>
                </a:cubicBezTo>
                <a:cubicBezTo>
                  <a:pt x="4455692" y="4026048"/>
                  <a:pt x="4423025" y="3999517"/>
                  <a:pt x="4468056" y="4023119"/>
                </a:cubicBezTo>
                <a:lnTo>
                  <a:pt x="4475844" y="4027414"/>
                </a:lnTo>
                <a:lnTo>
                  <a:pt x="4477736" y="4029203"/>
                </a:lnTo>
                <a:lnTo>
                  <a:pt x="4475738" y="4028226"/>
                </a:lnTo>
                <a:cubicBezTo>
                  <a:pt x="4467919" y="4026271"/>
                  <a:pt x="4458495" y="4023590"/>
                  <a:pt x="4450402" y="4021622"/>
                </a:cubicBezTo>
                <a:lnTo>
                  <a:pt x="4443640" y="4020719"/>
                </a:lnTo>
                <a:lnTo>
                  <a:pt x="4441871" y="4019760"/>
                </a:lnTo>
                <a:cubicBezTo>
                  <a:pt x="4425906" y="4011778"/>
                  <a:pt x="4375935" y="3993366"/>
                  <a:pt x="4391071" y="4002826"/>
                </a:cubicBezTo>
                <a:lnTo>
                  <a:pt x="4441193" y="4034458"/>
                </a:lnTo>
                <a:lnTo>
                  <a:pt x="4475738" y="4062093"/>
                </a:lnTo>
                <a:lnTo>
                  <a:pt x="4497445" y="4075856"/>
                </a:lnTo>
                <a:lnTo>
                  <a:pt x="4484204" y="4070560"/>
                </a:lnTo>
                <a:cubicBezTo>
                  <a:pt x="4458215" y="4057565"/>
                  <a:pt x="4433993" y="4041221"/>
                  <a:pt x="4408004" y="4028226"/>
                </a:cubicBezTo>
                <a:cubicBezTo>
                  <a:pt x="4400022" y="4024235"/>
                  <a:pt x="4390586" y="4023751"/>
                  <a:pt x="4382604" y="4019760"/>
                </a:cubicBezTo>
                <a:cubicBezTo>
                  <a:pt x="4373502" y="4015209"/>
                  <a:pt x="4352653" y="3993725"/>
                  <a:pt x="4357204" y="4002826"/>
                </a:cubicBezTo>
                <a:cubicBezTo>
                  <a:pt x="4364344" y="4017105"/>
                  <a:pt x="4379782" y="4025404"/>
                  <a:pt x="4391071" y="4036693"/>
                </a:cubicBezTo>
                <a:lnTo>
                  <a:pt x="4425375" y="4053802"/>
                </a:lnTo>
                <a:lnTo>
                  <a:pt x="4391895" y="4040410"/>
                </a:lnTo>
                <a:lnTo>
                  <a:pt x="4377212" y="4031667"/>
                </a:lnTo>
                <a:lnTo>
                  <a:pt x="4368146" y="4023215"/>
                </a:lnTo>
                <a:cubicBezTo>
                  <a:pt x="4363519" y="4018377"/>
                  <a:pt x="4359479" y="4015210"/>
                  <a:pt x="4357204" y="4019760"/>
                </a:cubicBezTo>
                <a:lnTo>
                  <a:pt x="4361795" y="4028942"/>
                </a:lnTo>
                <a:lnTo>
                  <a:pt x="4357204" y="4028226"/>
                </a:lnTo>
                <a:cubicBezTo>
                  <a:pt x="4355629" y="4027001"/>
                  <a:pt x="4355453" y="4027224"/>
                  <a:pt x="4356188" y="4028303"/>
                </a:cubicBezTo>
                <a:lnTo>
                  <a:pt x="4356702" y="4028906"/>
                </a:lnTo>
                <a:lnTo>
                  <a:pt x="4354477" y="4031917"/>
                </a:lnTo>
                <a:cubicBezTo>
                  <a:pt x="4354645" y="4033738"/>
                  <a:pt x="4355709" y="4036052"/>
                  <a:pt x="4357132" y="4038563"/>
                </a:cubicBezTo>
                <a:lnTo>
                  <a:pt x="4363585" y="4049946"/>
                </a:lnTo>
                <a:lnTo>
                  <a:pt x="4357204" y="4045160"/>
                </a:lnTo>
                <a:cubicBezTo>
                  <a:pt x="4345915" y="4042338"/>
                  <a:pt x="4334526" y="4039890"/>
                  <a:pt x="4323338" y="4036693"/>
                </a:cubicBezTo>
                <a:cubicBezTo>
                  <a:pt x="4314757" y="4034241"/>
                  <a:pt x="4295116" y="4019759"/>
                  <a:pt x="4297938" y="4028226"/>
                </a:cubicBezTo>
                <a:cubicBezTo>
                  <a:pt x="4302986" y="4043372"/>
                  <a:pt x="4320515" y="4050804"/>
                  <a:pt x="4331804" y="4062093"/>
                </a:cubicBezTo>
                <a:lnTo>
                  <a:pt x="4339220" y="4071064"/>
                </a:lnTo>
                <a:lnTo>
                  <a:pt x="4323338" y="4062093"/>
                </a:lnTo>
                <a:cubicBezTo>
                  <a:pt x="4309227" y="4056449"/>
                  <a:pt x="4291751" y="4034413"/>
                  <a:pt x="4281004" y="4045160"/>
                </a:cubicBezTo>
                <a:cubicBezTo>
                  <a:pt x="4271026" y="4055138"/>
                  <a:pt x="4303130" y="4062733"/>
                  <a:pt x="4314871" y="4070560"/>
                </a:cubicBezTo>
                <a:lnTo>
                  <a:pt x="4331930" y="4082538"/>
                </a:lnTo>
                <a:lnTo>
                  <a:pt x="4315782" y="4074299"/>
                </a:lnTo>
                <a:cubicBezTo>
                  <a:pt x="4306657" y="4070375"/>
                  <a:pt x="4299930" y="4068568"/>
                  <a:pt x="4297938" y="4070560"/>
                </a:cubicBezTo>
                <a:cubicBezTo>
                  <a:pt x="4283548" y="4084950"/>
                  <a:pt x="4330948" y="4094543"/>
                  <a:pt x="4348738" y="4104426"/>
                </a:cubicBezTo>
                <a:lnTo>
                  <a:pt x="4433028" y="4146571"/>
                </a:lnTo>
                <a:lnTo>
                  <a:pt x="4432411" y="4146364"/>
                </a:lnTo>
                <a:cubicBezTo>
                  <a:pt x="4423613" y="4143410"/>
                  <a:pt x="4415146" y="4141999"/>
                  <a:pt x="4408004" y="4146760"/>
                </a:cubicBezTo>
                <a:cubicBezTo>
                  <a:pt x="4403022" y="4150081"/>
                  <a:pt x="4406911" y="4154727"/>
                  <a:pt x="4413276" y="4159395"/>
                </a:cubicBezTo>
                <a:lnTo>
                  <a:pt x="4417837" y="4162287"/>
                </a:lnTo>
                <a:lnTo>
                  <a:pt x="4416471" y="4163693"/>
                </a:lnTo>
                <a:cubicBezTo>
                  <a:pt x="4416471" y="4175667"/>
                  <a:pt x="4433404" y="4180626"/>
                  <a:pt x="4441871" y="4189093"/>
                </a:cubicBezTo>
                <a:lnTo>
                  <a:pt x="4458761" y="4197473"/>
                </a:lnTo>
                <a:lnTo>
                  <a:pt x="4458804" y="4197560"/>
                </a:lnTo>
                <a:lnTo>
                  <a:pt x="4463562" y="4201156"/>
                </a:lnTo>
                <a:lnTo>
                  <a:pt x="4433404" y="4189093"/>
                </a:lnTo>
                <a:cubicBezTo>
                  <a:pt x="4422365" y="4185413"/>
                  <a:pt x="4395858" y="4169587"/>
                  <a:pt x="4399538" y="4180626"/>
                </a:cubicBezTo>
                <a:lnTo>
                  <a:pt x="4413726" y="4196187"/>
                </a:lnTo>
                <a:lnTo>
                  <a:pt x="4399538" y="4189093"/>
                </a:lnTo>
                <a:cubicBezTo>
                  <a:pt x="4391335" y="4185577"/>
                  <a:pt x="4376960" y="4172159"/>
                  <a:pt x="4374138" y="4180626"/>
                </a:cubicBezTo>
                <a:cubicBezTo>
                  <a:pt x="4372142" y="4186613"/>
                  <a:pt x="4374965" y="4192258"/>
                  <a:pt x="4378991" y="4197817"/>
                </a:cubicBezTo>
                <a:lnTo>
                  <a:pt x="4387149" y="4209079"/>
                </a:lnTo>
                <a:lnTo>
                  <a:pt x="4382604" y="4206026"/>
                </a:lnTo>
                <a:cubicBezTo>
                  <a:pt x="4376254" y="4203910"/>
                  <a:pt x="4367386" y="4195715"/>
                  <a:pt x="4361666" y="4195118"/>
                </a:cubicBezTo>
                <a:lnTo>
                  <a:pt x="4358026" y="4197110"/>
                </a:lnTo>
                <a:lnTo>
                  <a:pt x="4332589" y="4183033"/>
                </a:lnTo>
                <a:cubicBezTo>
                  <a:pt x="4318644" y="4175553"/>
                  <a:pt x="4304438" y="4168682"/>
                  <a:pt x="4289471" y="4163693"/>
                </a:cubicBezTo>
                <a:cubicBezTo>
                  <a:pt x="4272538" y="4158049"/>
                  <a:pt x="4226050" y="4134139"/>
                  <a:pt x="4238671" y="4146760"/>
                </a:cubicBezTo>
                <a:lnTo>
                  <a:pt x="4255603" y="4163693"/>
                </a:lnTo>
                <a:lnTo>
                  <a:pt x="4238671" y="4155226"/>
                </a:lnTo>
                <a:cubicBezTo>
                  <a:pt x="4229836" y="4150177"/>
                  <a:pt x="4222372" y="4142844"/>
                  <a:pt x="4213271" y="4138293"/>
                </a:cubicBezTo>
                <a:cubicBezTo>
                  <a:pt x="4205289" y="4134302"/>
                  <a:pt x="4187871" y="4120901"/>
                  <a:pt x="4187871" y="4129826"/>
                </a:cubicBezTo>
                <a:cubicBezTo>
                  <a:pt x="4187871" y="4146545"/>
                  <a:pt x="4238744" y="4168429"/>
                  <a:pt x="4247138" y="4172160"/>
                </a:cubicBezTo>
                <a:cubicBezTo>
                  <a:pt x="4261026" y="4178333"/>
                  <a:pt x="4275878" y="4182296"/>
                  <a:pt x="4289471" y="4189093"/>
                </a:cubicBezTo>
                <a:cubicBezTo>
                  <a:pt x="4304190" y="4196452"/>
                  <a:pt x="4317357" y="4206613"/>
                  <a:pt x="4331804" y="4214493"/>
                </a:cubicBezTo>
                <a:cubicBezTo>
                  <a:pt x="4370293" y="4235488"/>
                  <a:pt x="4376073" y="4238115"/>
                  <a:pt x="4380983" y="4239471"/>
                </a:cubicBezTo>
                <a:lnTo>
                  <a:pt x="4382825" y="4240026"/>
                </a:lnTo>
                <a:lnTo>
                  <a:pt x="4424938" y="4265293"/>
                </a:lnTo>
                <a:cubicBezTo>
                  <a:pt x="4518741" y="4316458"/>
                  <a:pt x="4432286" y="4267941"/>
                  <a:pt x="4526538" y="4307626"/>
                </a:cubicBezTo>
                <a:lnTo>
                  <a:pt x="4556590" y="4321497"/>
                </a:lnTo>
                <a:lnTo>
                  <a:pt x="4560658" y="4325236"/>
                </a:lnTo>
                <a:cubicBezTo>
                  <a:pt x="4567609" y="4331894"/>
                  <a:pt x="4575857" y="4340013"/>
                  <a:pt x="4585804" y="4349960"/>
                </a:cubicBezTo>
                <a:cubicBezTo>
                  <a:pt x="4588959" y="4353116"/>
                  <a:pt x="4584605" y="4351997"/>
                  <a:pt x="4578464" y="4349590"/>
                </a:cubicBezTo>
                <a:lnTo>
                  <a:pt x="4569742" y="4345680"/>
                </a:lnTo>
                <a:lnTo>
                  <a:pt x="4570054" y="4344147"/>
                </a:lnTo>
                <a:cubicBezTo>
                  <a:pt x="4567626" y="4337976"/>
                  <a:pt x="4556171" y="4330910"/>
                  <a:pt x="4551938" y="4324560"/>
                </a:cubicBezTo>
                <a:lnTo>
                  <a:pt x="4462222" y="4288436"/>
                </a:lnTo>
                <a:lnTo>
                  <a:pt x="4453891" y="4284711"/>
                </a:lnTo>
                <a:lnTo>
                  <a:pt x="4365671" y="4239893"/>
                </a:lnTo>
                <a:cubicBezTo>
                  <a:pt x="4351560" y="4231426"/>
                  <a:pt x="4337827" y="4222295"/>
                  <a:pt x="4323338" y="4214493"/>
                </a:cubicBezTo>
                <a:cubicBezTo>
                  <a:pt x="4301112" y="4202525"/>
                  <a:pt x="4235893" y="4164857"/>
                  <a:pt x="4255604" y="4180626"/>
                </a:cubicBezTo>
                <a:cubicBezTo>
                  <a:pt x="4308140" y="4222655"/>
                  <a:pt x="4306982" y="4226577"/>
                  <a:pt x="4382604" y="4256826"/>
                </a:cubicBezTo>
                <a:cubicBezTo>
                  <a:pt x="4396715" y="4262471"/>
                  <a:pt x="4411365" y="4267028"/>
                  <a:pt x="4425746" y="4272129"/>
                </a:cubicBezTo>
                <a:lnTo>
                  <a:pt x="4453891" y="4284711"/>
                </a:lnTo>
                <a:lnTo>
                  <a:pt x="4457403" y="4286496"/>
                </a:lnTo>
                <a:lnTo>
                  <a:pt x="4462222" y="4288436"/>
                </a:lnTo>
                <a:lnTo>
                  <a:pt x="4467271" y="4290693"/>
                </a:lnTo>
                <a:cubicBezTo>
                  <a:pt x="4481382" y="4299160"/>
                  <a:pt x="4494885" y="4308734"/>
                  <a:pt x="4509604" y="4316093"/>
                </a:cubicBezTo>
                <a:cubicBezTo>
                  <a:pt x="4517586" y="4320084"/>
                  <a:pt x="4527022" y="4320569"/>
                  <a:pt x="4535004" y="4324560"/>
                </a:cubicBezTo>
                <a:cubicBezTo>
                  <a:pt x="4544105" y="4329111"/>
                  <a:pt x="4551303" y="4336942"/>
                  <a:pt x="4560404" y="4341493"/>
                </a:cubicBezTo>
                <a:lnTo>
                  <a:pt x="4569742" y="4345680"/>
                </a:lnTo>
                <a:lnTo>
                  <a:pt x="4568871" y="4349960"/>
                </a:lnTo>
                <a:cubicBezTo>
                  <a:pt x="4560643" y="4358188"/>
                  <a:pt x="4546293" y="4344315"/>
                  <a:pt x="4535004" y="4341493"/>
                </a:cubicBezTo>
                <a:cubicBezTo>
                  <a:pt x="4510515" y="4335371"/>
                  <a:pt x="4490473" y="4317570"/>
                  <a:pt x="4467271" y="4307626"/>
                </a:cubicBezTo>
                <a:cubicBezTo>
                  <a:pt x="4453439" y="4301698"/>
                  <a:pt x="4443857" y="4298195"/>
                  <a:pt x="4436477" y="4295881"/>
                </a:cubicBezTo>
                <a:lnTo>
                  <a:pt x="4434027" y="4295238"/>
                </a:lnTo>
                <a:lnTo>
                  <a:pt x="4408004" y="4282226"/>
                </a:lnTo>
                <a:cubicBezTo>
                  <a:pt x="4397317" y="4276289"/>
                  <a:pt x="4389749" y="4271802"/>
                  <a:pt x="4383774" y="4268130"/>
                </a:cubicBezTo>
                <a:lnTo>
                  <a:pt x="4378121" y="4264583"/>
                </a:lnTo>
                <a:lnTo>
                  <a:pt x="4382715" y="4267095"/>
                </a:lnTo>
                <a:cubicBezTo>
                  <a:pt x="4384562" y="4267885"/>
                  <a:pt x="4384835" y="4267524"/>
                  <a:pt x="4382604" y="4265293"/>
                </a:cubicBezTo>
                <a:cubicBezTo>
                  <a:pt x="4359054" y="4241743"/>
                  <a:pt x="4326168" y="4237075"/>
                  <a:pt x="4297938" y="4222960"/>
                </a:cubicBezTo>
                <a:cubicBezTo>
                  <a:pt x="4226036" y="4187009"/>
                  <a:pt x="4285663" y="4205852"/>
                  <a:pt x="4204804" y="4172160"/>
                </a:cubicBezTo>
                <a:cubicBezTo>
                  <a:pt x="4188328" y="4165295"/>
                  <a:pt x="4170480" y="4162091"/>
                  <a:pt x="4154004" y="4155226"/>
                </a:cubicBezTo>
                <a:cubicBezTo>
                  <a:pt x="4005610" y="4093394"/>
                  <a:pt x="4188215" y="4160647"/>
                  <a:pt x="4060871" y="4112893"/>
                </a:cubicBezTo>
                <a:cubicBezTo>
                  <a:pt x="4052515" y="4109759"/>
                  <a:pt x="4043453" y="4108417"/>
                  <a:pt x="4035471" y="4104426"/>
                </a:cubicBezTo>
                <a:cubicBezTo>
                  <a:pt x="4026370" y="4099875"/>
                  <a:pt x="4002254" y="4080979"/>
                  <a:pt x="4010071" y="4087493"/>
                </a:cubicBezTo>
                <a:lnTo>
                  <a:pt x="4044046" y="4117181"/>
                </a:lnTo>
                <a:lnTo>
                  <a:pt x="4001604" y="4095960"/>
                </a:lnTo>
                <a:cubicBezTo>
                  <a:pt x="3981253" y="4085784"/>
                  <a:pt x="3962093" y="4073382"/>
                  <a:pt x="3942338" y="4062093"/>
                </a:cubicBezTo>
                <a:cubicBezTo>
                  <a:pt x="3921489" y="4050179"/>
                  <a:pt x="3904649" y="4040475"/>
                  <a:pt x="3890764" y="4032444"/>
                </a:cubicBezTo>
                <a:lnTo>
                  <a:pt x="3885460" y="4029372"/>
                </a:lnTo>
                <a:lnTo>
                  <a:pt x="3880883" y="4040747"/>
                </a:lnTo>
                <a:cubicBezTo>
                  <a:pt x="3856487" y="4079308"/>
                  <a:pt x="3792252" y="4024955"/>
                  <a:pt x="3727312" y="3961338"/>
                </a:cubicBezTo>
                <a:lnTo>
                  <a:pt x="3709231" y="3943300"/>
                </a:lnTo>
                <a:lnTo>
                  <a:pt x="3671404" y="3926626"/>
                </a:lnTo>
                <a:cubicBezTo>
                  <a:pt x="3613737" y="3900996"/>
                  <a:pt x="3559211" y="3868745"/>
                  <a:pt x="3502071" y="3841960"/>
                </a:cubicBezTo>
                <a:cubicBezTo>
                  <a:pt x="3468851" y="3826388"/>
                  <a:pt x="3433569" y="3815456"/>
                  <a:pt x="3400471" y="3799626"/>
                </a:cubicBezTo>
                <a:cubicBezTo>
                  <a:pt x="3368570" y="3784369"/>
                  <a:pt x="3338967" y="3764640"/>
                  <a:pt x="3307338" y="3748826"/>
                </a:cubicBezTo>
                <a:cubicBezTo>
                  <a:pt x="3276837" y="3733576"/>
                  <a:pt x="3244705" y="3721743"/>
                  <a:pt x="3214204" y="3706493"/>
                </a:cubicBezTo>
                <a:cubicBezTo>
                  <a:pt x="3182575" y="3690679"/>
                  <a:pt x="3152973" y="3670950"/>
                  <a:pt x="3121071" y="3655693"/>
                </a:cubicBezTo>
                <a:lnTo>
                  <a:pt x="3067706" y="3633457"/>
                </a:lnTo>
                <a:lnTo>
                  <a:pt x="3050841" y="3666039"/>
                </a:lnTo>
                <a:lnTo>
                  <a:pt x="3044418" y="3675952"/>
                </a:lnTo>
                <a:lnTo>
                  <a:pt x="3056656" y="3652825"/>
                </a:lnTo>
                <a:lnTo>
                  <a:pt x="3067201" y="3633247"/>
                </a:lnTo>
                <a:lnTo>
                  <a:pt x="3059589" y="3630075"/>
                </a:lnTo>
                <a:lnTo>
                  <a:pt x="3021832" y="3700199"/>
                </a:lnTo>
                <a:lnTo>
                  <a:pt x="3002432" y="3740754"/>
                </a:lnTo>
                <a:lnTo>
                  <a:pt x="2989755" y="3760320"/>
                </a:lnTo>
                <a:cubicBezTo>
                  <a:pt x="2962918" y="3796103"/>
                  <a:pt x="2979198" y="3755579"/>
                  <a:pt x="3011401" y="3689443"/>
                </a:cubicBezTo>
                <a:lnTo>
                  <a:pt x="3044353" y="3623727"/>
                </a:lnTo>
                <a:lnTo>
                  <a:pt x="3019471" y="3613360"/>
                </a:lnTo>
                <a:lnTo>
                  <a:pt x="3008452" y="3606897"/>
                </a:lnTo>
                <a:lnTo>
                  <a:pt x="3004480" y="3614870"/>
                </a:lnTo>
                <a:cubicBezTo>
                  <a:pt x="2995807" y="3631859"/>
                  <a:pt x="2987899" y="3646862"/>
                  <a:pt x="2981289" y="3658720"/>
                </a:cubicBezTo>
                <a:lnTo>
                  <a:pt x="2958406" y="3694395"/>
                </a:lnTo>
                <a:lnTo>
                  <a:pt x="3001139" y="3602608"/>
                </a:lnTo>
                <a:lnTo>
                  <a:pt x="2986085" y="3593779"/>
                </a:lnTo>
                <a:lnTo>
                  <a:pt x="2906703" y="3734764"/>
                </a:lnTo>
                <a:cubicBezTo>
                  <a:pt x="2879364" y="3783423"/>
                  <a:pt x="2851594" y="3832974"/>
                  <a:pt x="2824297" y="3881882"/>
                </a:cubicBezTo>
                <a:lnTo>
                  <a:pt x="2817347" y="3894420"/>
                </a:lnTo>
                <a:lnTo>
                  <a:pt x="2801132" y="3916287"/>
                </a:lnTo>
                <a:cubicBezTo>
                  <a:pt x="2727186" y="4017377"/>
                  <a:pt x="2599290" y="4198329"/>
                  <a:pt x="2634155" y="4115920"/>
                </a:cubicBezTo>
                <a:cubicBezTo>
                  <a:pt x="2671865" y="4026787"/>
                  <a:pt x="2892542" y="3701587"/>
                  <a:pt x="2961608" y="3600564"/>
                </a:cubicBezTo>
                <a:lnTo>
                  <a:pt x="2971942" y="3585478"/>
                </a:lnTo>
                <a:lnTo>
                  <a:pt x="2971843" y="3585410"/>
                </a:lnTo>
                <a:lnTo>
                  <a:pt x="2967745" y="3591311"/>
                </a:lnTo>
                <a:cubicBezTo>
                  <a:pt x="2936997" y="3635562"/>
                  <a:pt x="2854271" y="3754399"/>
                  <a:pt x="2690195" y="3988226"/>
                </a:cubicBezTo>
                <a:lnTo>
                  <a:pt x="2662580" y="4027559"/>
                </a:lnTo>
                <a:lnTo>
                  <a:pt x="2703874" y="3953081"/>
                </a:lnTo>
                <a:lnTo>
                  <a:pt x="2722301" y="3925439"/>
                </a:lnTo>
                <a:cubicBezTo>
                  <a:pt x="2742075" y="3895720"/>
                  <a:pt x="2762295" y="3865265"/>
                  <a:pt x="2782470" y="3834775"/>
                </a:cubicBezTo>
                <a:lnTo>
                  <a:pt x="2798642" y="3810242"/>
                </a:lnTo>
                <a:lnTo>
                  <a:pt x="2842211" y="3754317"/>
                </a:lnTo>
                <a:cubicBezTo>
                  <a:pt x="2869599" y="3718620"/>
                  <a:pt x="2895096" y="3684661"/>
                  <a:pt x="2917683" y="3653480"/>
                </a:cubicBezTo>
                <a:lnTo>
                  <a:pt x="2966155" y="3583153"/>
                </a:lnTo>
                <a:lnTo>
                  <a:pt x="2949316" y="3578663"/>
                </a:lnTo>
                <a:lnTo>
                  <a:pt x="2925272" y="3616406"/>
                </a:lnTo>
                <a:cubicBezTo>
                  <a:pt x="2899949" y="3655826"/>
                  <a:pt x="2871763" y="3699114"/>
                  <a:pt x="2842371" y="3743901"/>
                </a:cubicBezTo>
                <a:lnTo>
                  <a:pt x="2798642" y="3810242"/>
                </a:lnTo>
                <a:lnTo>
                  <a:pt x="2765412" y="3852896"/>
                </a:lnTo>
                <a:lnTo>
                  <a:pt x="2742343" y="3881902"/>
                </a:lnTo>
                <a:lnTo>
                  <a:pt x="2846708" y="3687635"/>
                </a:lnTo>
                <a:lnTo>
                  <a:pt x="2919402" y="3570687"/>
                </a:lnTo>
                <a:lnTo>
                  <a:pt x="2874124" y="3558615"/>
                </a:lnTo>
                <a:lnTo>
                  <a:pt x="2866654" y="3565852"/>
                </a:lnTo>
                <a:lnTo>
                  <a:pt x="2439102" y="4261846"/>
                </a:lnTo>
                <a:lnTo>
                  <a:pt x="2454561" y="4241836"/>
                </a:lnTo>
                <a:cubicBezTo>
                  <a:pt x="2518677" y="4160301"/>
                  <a:pt x="2601587" y="4058216"/>
                  <a:pt x="2683949" y="3955325"/>
                </a:cubicBezTo>
                <a:lnTo>
                  <a:pt x="2742343" y="3881902"/>
                </a:lnTo>
                <a:lnTo>
                  <a:pt x="2711278" y="3939727"/>
                </a:lnTo>
                <a:lnTo>
                  <a:pt x="2703874" y="3953081"/>
                </a:lnTo>
                <a:lnTo>
                  <a:pt x="2664808" y="4011682"/>
                </a:lnTo>
                <a:cubicBezTo>
                  <a:pt x="2554463" y="4176943"/>
                  <a:pt x="2477852" y="4290428"/>
                  <a:pt x="2541022" y="4200586"/>
                </a:cubicBezTo>
                <a:cubicBezTo>
                  <a:pt x="2568962" y="4160849"/>
                  <a:pt x="2595317" y="4123347"/>
                  <a:pt x="2620156" y="4087986"/>
                </a:cubicBezTo>
                <a:lnTo>
                  <a:pt x="2662580" y="4027559"/>
                </a:lnTo>
                <a:lnTo>
                  <a:pt x="2642307" y="4064125"/>
                </a:lnTo>
                <a:cubicBezTo>
                  <a:pt x="2570826" y="4186145"/>
                  <a:pt x="2489719" y="4299205"/>
                  <a:pt x="2380155" y="4386853"/>
                </a:cubicBezTo>
                <a:cubicBezTo>
                  <a:pt x="2371445" y="4393821"/>
                  <a:pt x="2364152" y="4399305"/>
                  <a:pt x="2358187" y="4403394"/>
                </a:cubicBezTo>
                <a:lnTo>
                  <a:pt x="2348767" y="4408898"/>
                </a:lnTo>
                <a:lnTo>
                  <a:pt x="2266200" y="4543305"/>
                </a:lnTo>
                <a:cubicBezTo>
                  <a:pt x="2239393" y="4585881"/>
                  <a:pt x="2284159" y="4495757"/>
                  <a:pt x="2316842" y="4421080"/>
                </a:cubicBezTo>
                <a:lnTo>
                  <a:pt x="2320078" y="4413423"/>
                </a:lnTo>
                <a:lnTo>
                  <a:pt x="2320244" y="4410031"/>
                </a:lnTo>
                <a:cubicBezTo>
                  <a:pt x="2321995" y="4401441"/>
                  <a:pt x="2326593" y="4388038"/>
                  <a:pt x="2333702" y="4370655"/>
                </a:cubicBezTo>
                <a:lnTo>
                  <a:pt x="2341701" y="4352916"/>
                </a:lnTo>
                <a:lnTo>
                  <a:pt x="2340245" y="4344326"/>
                </a:lnTo>
                <a:cubicBezTo>
                  <a:pt x="2338141" y="4340097"/>
                  <a:pt x="2335344" y="4335872"/>
                  <a:pt x="2333933" y="4331638"/>
                </a:cubicBezTo>
                <a:cubicBezTo>
                  <a:pt x="2311355" y="4376794"/>
                  <a:pt x="2259060" y="4517083"/>
                  <a:pt x="2266200" y="4467105"/>
                </a:cubicBezTo>
                <a:cubicBezTo>
                  <a:pt x="2278821" y="4378756"/>
                  <a:pt x="2406618" y="4143415"/>
                  <a:pt x="2350866" y="4213105"/>
                </a:cubicBezTo>
                <a:lnTo>
                  <a:pt x="2304915" y="4285651"/>
                </a:lnTo>
                <a:lnTo>
                  <a:pt x="2326833" y="4230854"/>
                </a:lnTo>
                <a:lnTo>
                  <a:pt x="2323830" y="4235051"/>
                </a:lnTo>
                <a:lnTo>
                  <a:pt x="2310169" y="4268402"/>
                </a:lnTo>
                <a:lnTo>
                  <a:pt x="2291038" y="4315344"/>
                </a:lnTo>
                <a:lnTo>
                  <a:pt x="2284192" y="4331213"/>
                </a:lnTo>
                <a:lnTo>
                  <a:pt x="2320085" y="4240284"/>
                </a:lnTo>
                <a:lnTo>
                  <a:pt x="2295619" y="4274472"/>
                </a:lnTo>
                <a:lnTo>
                  <a:pt x="2281079" y="4306286"/>
                </a:lnTo>
                <a:cubicBezTo>
                  <a:pt x="2250456" y="4373299"/>
                  <a:pt x="2218011" y="4444060"/>
                  <a:pt x="2198466" y="4484038"/>
                </a:cubicBezTo>
                <a:cubicBezTo>
                  <a:pt x="2188472" y="4504479"/>
                  <a:pt x="2175889" y="4523549"/>
                  <a:pt x="2164600" y="4543305"/>
                </a:cubicBezTo>
                <a:cubicBezTo>
                  <a:pt x="2146464" y="4575044"/>
                  <a:pt x="2153074" y="4557883"/>
                  <a:pt x="2170045" y="4519158"/>
                </a:cubicBezTo>
                <a:lnTo>
                  <a:pt x="2183733" y="4488261"/>
                </a:lnTo>
                <a:lnTo>
                  <a:pt x="2190597" y="4483686"/>
                </a:lnTo>
                <a:cubicBezTo>
                  <a:pt x="2199735" y="4471246"/>
                  <a:pt x="2206970" y="4448567"/>
                  <a:pt x="2213645" y="4421894"/>
                </a:cubicBezTo>
                <a:lnTo>
                  <a:pt x="2214168" y="4419613"/>
                </a:lnTo>
                <a:lnTo>
                  <a:pt x="2237663" y="4365621"/>
                </a:lnTo>
                <a:lnTo>
                  <a:pt x="2247002" y="4343150"/>
                </a:lnTo>
                <a:lnTo>
                  <a:pt x="2238090" y="4356001"/>
                </a:lnTo>
                <a:lnTo>
                  <a:pt x="2219731" y="4400527"/>
                </a:lnTo>
                <a:lnTo>
                  <a:pt x="2217209" y="4406370"/>
                </a:lnTo>
                <a:lnTo>
                  <a:pt x="2224165" y="4376080"/>
                </a:lnTo>
                <a:lnTo>
                  <a:pt x="2221557" y="4379841"/>
                </a:lnTo>
                <a:lnTo>
                  <a:pt x="2211401" y="4405650"/>
                </a:lnTo>
                <a:cubicBezTo>
                  <a:pt x="2196715" y="4443092"/>
                  <a:pt x="2178920" y="4489265"/>
                  <a:pt x="2190000" y="4467105"/>
                </a:cubicBezTo>
                <a:cubicBezTo>
                  <a:pt x="2193957" y="4459192"/>
                  <a:pt x="2198597" y="4449165"/>
                  <a:pt x="2203644" y="4437807"/>
                </a:cubicBezTo>
                <a:lnTo>
                  <a:pt x="2217209" y="4406370"/>
                </a:lnTo>
                <a:lnTo>
                  <a:pt x="2214168" y="4419613"/>
                </a:lnTo>
                <a:lnTo>
                  <a:pt x="2213542" y="4421053"/>
                </a:lnTo>
                <a:cubicBezTo>
                  <a:pt x="2205411" y="4439496"/>
                  <a:pt x="2197365" y="4457568"/>
                  <a:pt x="2189938" y="4474256"/>
                </a:cubicBezTo>
                <a:lnTo>
                  <a:pt x="2183733" y="4488261"/>
                </a:lnTo>
                <a:lnTo>
                  <a:pt x="2175296" y="4493884"/>
                </a:lnTo>
                <a:cubicBezTo>
                  <a:pt x="2169608" y="4494203"/>
                  <a:pt x="2163276" y="4491181"/>
                  <a:pt x="2156133" y="4484038"/>
                </a:cubicBezTo>
                <a:lnTo>
                  <a:pt x="2149840" y="4472665"/>
                </a:lnTo>
                <a:lnTo>
                  <a:pt x="2136359" y="4491549"/>
                </a:lnTo>
                <a:cubicBezTo>
                  <a:pt x="2113830" y="4522694"/>
                  <a:pt x="2119130" y="4512404"/>
                  <a:pt x="2143466" y="4473448"/>
                </a:cubicBezTo>
                <a:lnTo>
                  <a:pt x="2147095" y="4467704"/>
                </a:lnTo>
                <a:lnTo>
                  <a:pt x="2142588" y="4459557"/>
                </a:lnTo>
                <a:cubicBezTo>
                  <a:pt x="2140887" y="4450847"/>
                  <a:pt x="2141755" y="4441624"/>
                  <a:pt x="2144457" y="4431997"/>
                </a:cubicBezTo>
                <a:lnTo>
                  <a:pt x="2147861" y="4424066"/>
                </a:lnTo>
                <a:lnTo>
                  <a:pt x="2147666" y="4424772"/>
                </a:lnTo>
                <a:cubicBezTo>
                  <a:pt x="2146939" y="4427499"/>
                  <a:pt x="2146541" y="4435826"/>
                  <a:pt x="2147666" y="4433238"/>
                </a:cubicBezTo>
                <a:cubicBezTo>
                  <a:pt x="2151194" y="4425124"/>
                  <a:pt x="2154981" y="4414905"/>
                  <a:pt x="2158930" y="4403371"/>
                </a:cubicBezTo>
                <a:lnTo>
                  <a:pt x="2161662" y="4394938"/>
                </a:lnTo>
                <a:lnTo>
                  <a:pt x="2176793" y="4370247"/>
                </a:lnTo>
                <a:cubicBezTo>
                  <a:pt x="2205179" y="4327004"/>
                  <a:pt x="2239378" y="4280770"/>
                  <a:pt x="2232333" y="4238505"/>
                </a:cubicBezTo>
                <a:lnTo>
                  <a:pt x="2229646" y="4231885"/>
                </a:lnTo>
                <a:lnTo>
                  <a:pt x="2237357" y="4212832"/>
                </a:lnTo>
                <a:lnTo>
                  <a:pt x="2236376" y="4209247"/>
                </a:lnTo>
                <a:lnTo>
                  <a:pt x="2224184" y="4225889"/>
                </a:lnTo>
                <a:lnTo>
                  <a:pt x="2226512" y="4224165"/>
                </a:lnTo>
                <a:lnTo>
                  <a:pt x="2229646" y="4231885"/>
                </a:lnTo>
                <a:lnTo>
                  <a:pt x="2223169" y="4247886"/>
                </a:lnTo>
                <a:cubicBezTo>
                  <a:pt x="2215530" y="4262188"/>
                  <a:pt x="2205832" y="4278178"/>
                  <a:pt x="2196629" y="4293066"/>
                </a:cubicBezTo>
                <a:lnTo>
                  <a:pt x="2190864" y="4302504"/>
                </a:lnTo>
                <a:lnTo>
                  <a:pt x="2196219" y="4285348"/>
                </a:lnTo>
                <a:cubicBezTo>
                  <a:pt x="2200265" y="4273024"/>
                  <a:pt x="2204182" y="4261753"/>
                  <a:pt x="2207871" y="4252323"/>
                </a:cubicBezTo>
                <a:lnTo>
                  <a:pt x="2213282" y="4240771"/>
                </a:lnTo>
                <a:lnTo>
                  <a:pt x="2189451" y="4273302"/>
                </a:lnTo>
                <a:lnTo>
                  <a:pt x="2188758" y="4275814"/>
                </a:lnTo>
                <a:lnTo>
                  <a:pt x="2188913" y="4274037"/>
                </a:lnTo>
                <a:lnTo>
                  <a:pt x="2188629" y="4274425"/>
                </a:lnTo>
                <a:lnTo>
                  <a:pt x="2188059" y="4278347"/>
                </a:lnTo>
                <a:lnTo>
                  <a:pt x="2173599" y="4330766"/>
                </a:lnTo>
                <a:lnTo>
                  <a:pt x="2173066" y="4331638"/>
                </a:lnTo>
                <a:cubicBezTo>
                  <a:pt x="2164407" y="4346793"/>
                  <a:pt x="2174818" y="4313745"/>
                  <a:pt x="2183147" y="4286802"/>
                </a:cubicBezTo>
                <a:lnTo>
                  <a:pt x="2185624" y="4278526"/>
                </a:lnTo>
                <a:lnTo>
                  <a:pt x="2176196" y="4291396"/>
                </a:lnTo>
                <a:lnTo>
                  <a:pt x="2167830" y="4311267"/>
                </a:lnTo>
                <a:lnTo>
                  <a:pt x="2173196" y="4295492"/>
                </a:lnTo>
                <a:lnTo>
                  <a:pt x="2170779" y="4298791"/>
                </a:lnTo>
                <a:lnTo>
                  <a:pt x="2165153" y="4317625"/>
                </a:lnTo>
                <a:lnTo>
                  <a:pt x="2151776" y="4349395"/>
                </a:lnTo>
                <a:lnTo>
                  <a:pt x="2147666" y="4340105"/>
                </a:lnTo>
                <a:lnTo>
                  <a:pt x="2148496" y="4329210"/>
                </a:lnTo>
                <a:lnTo>
                  <a:pt x="1982222" y="4556186"/>
                </a:lnTo>
                <a:cubicBezTo>
                  <a:pt x="1908468" y="4656866"/>
                  <a:pt x="1922485" y="4628681"/>
                  <a:pt x="1982974" y="4531940"/>
                </a:cubicBezTo>
                <a:lnTo>
                  <a:pt x="2000286" y="4504522"/>
                </a:lnTo>
                <a:lnTo>
                  <a:pt x="2023825" y="4486538"/>
                </a:lnTo>
                <a:cubicBezTo>
                  <a:pt x="2030960" y="4478910"/>
                  <a:pt x="2037162" y="4470144"/>
                  <a:pt x="2042893" y="4460855"/>
                </a:cubicBezTo>
                <a:lnTo>
                  <a:pt x="2062451" y="4426472"/>
                </a:lnTo>
                <a:lnTo>
                  <a:pt x="2053349" y="4437248"/>
                </a:lnTo>
                <a:cubicBezTo>
                  <a:pt x="2050054" y="4440493"/>
                  <a:pt x="2047572" y="4442082"/>
                  <a:pt x="2046066" y="4441705"/>
                </a:cubicBezTo>
                <a:lnTo>
                  <a:pt x="2041350" y="4439807"/>
                </a:lnTo>
                <a:lnTo>
                  <a:pt x="2024514" y="4466151"/>
                </a:lnTo>
                <a:lnTo>
                  <a:pt x="2000286" y="4504522"/>
                </a:lnTo>
                <a:lnTo>
                  <a:pt x="1999155" y="4505386"/>
                </a:lnTo>
                <a:cubicBezTo>
                  <a:pt x="1981195" y="4514367"/>
                  <a:pt x="1999700" y="4481301"/>
                  <a:pt x="2013647" y="4453492"/>
                </a:cubicBezTo>
                <a:lnTo>
                  <a:pt x="2024073" y="4430260"/>
                </a:lnTo>
                <a:lnTo>
                  <a:pt x="2020069" y="4426312"/>
                </a:lnTo>
                <a:lnTo>
                  <a:pt x="2007534" y="4444709"/>
                </a:lnTo>
                <a:cubicBezTo>
                  <a:pt x="1991727" y="4468162"/>
                  <a:pt x="1968194" y="4502398"/>
                  <a:pt x="1944158" y="4524929"/>
                </a:cubicBezTo>
                <a:lnTo>
                  <a:pt x="1934650" y="4531998"/>
                </a:lnTo>
                <a:lnTo>
                  <a:pt x="1928402" y="4541122"/>
                </a:lnTo>
                <a:lnTo>
                  <a:pt x="1860241" y="4625558"/>
                </a:lnTo>
                <a:lnTo>
                  <a:pt x="1863367" y="4620552"/>
                </a:lnTo>
                <a:cubicBezTo>
                  <a:pt x="1870653" y="4608456"/>
                  <a:pt x="1878357" y="4595287"/>
                  <a:pt x="1886384" y="4581292"/>
                </a:cubicBezTo>
                <a:lnTo>
                  <a:pt x="1906168" y="4545822"/>
                </a:lnTo>
                <a:lnTo>
                  <a:pt x="1897555" y="4547720"/>
                </a:lnTo>
                <a:lnTo>
                  <a:pt x="1897040" y="4547470"/>
                </a:lnTo>
                <a:lnTo>
                  <a:pt x="1864051" y="4607690"/>
                </a:lnTo>
                <a:cubicBezTo>
                  <a:pt x="1858055" y="4618700"/>
                  <a:pt x="1852588" y="4628809"/>
                  <a:pt x="1848047" y="4637343"/>
                </a:cubicBezTo>
                <a:lnTo>
                  <a:pt x="1843041" y="4647017"/>
                </a:lnTo>
                <a:lnTo>
                  <a:pt x="1766666" y="4746505"/>
                </a:lnTo>
                <a:cubicBezTo>
                  <a:pt x="1703410" y="4841389"/>
                  <a:pt x="1715831" y="4814316"/>
                  <a:pt x="1761590" y="4735285"/>
                </a:cubicBezTo>
                <a:lnTo>
                  <a:pt x="1786023" y="4693597"/>
                </a:lnTo>
                <a:lnTo>
                  <a:pt x="1777626" y="4711953"/>
                </a:lnTo>
                <a:cubicBezTo>
                  <a:pt x="1757005" y="4757474"/>
                  <a:pt x="1749642" y="4775491"/>
                  <a:pt x="1766666" y="4738038"/>
                </a:cubicBezTo>
                <a:lnTo>
                  <a:pt x="1803335" y="4664366"/>
                </a:lnTo>
                <a:lnTo>
                  <a:pt x="1829793" y="4619990"/>
                </a:lnTo>
                <a:cubicBezTo>
                  <a:pt x="1842925" y="4598110"/>
                  <a:pt x="1856712" y="4575273"/>
                  <a:pt x="1870817" y="4552037"/>
                </a:cubicBezTo>
                <a:lnTo>
                  <a:pt x="1888951" y="4522483"/>
                </a:lnTo>
                <a:lnTo>
                  <a:pt x="1892161" y="4515717"/>
                </a:lnTo>
                <a:lnTo>
                  <a:pt x="1898819" y="4506401"/>
                </a:lnTo>
                <a:lnTo>
                  <a:pt x="1956545" y="4412324"/>
                </a:lnTo>
                <a:lnTo>
                  <a:pt x="1971756" y="4387981"/>
                </a:lnTo>
                <a:lnTo>
                  <a:pt x="1925193" y="4444403"/>
                </a:lnTo>
                <a:lnTo>
                  <a:pt x="1911685" y="4462196"/>
                </a:lnTo>
                <a:lnTo>
                  <a:pt x="1844288" y="4582087"/>
                </a:lnTo>
                <a:lnTo>
                  <a:pt x="1803335" y="4664366"/>
                </a:lnTo>
                <a:lnTo>
                  <a:pt x="1792707" y="4682192"/>
                </a:lnTo>
                <a:lnTo>
                  <a:pt x="1786023" y="4693597"/>
                </a:lnTo>
                <a:lnTo>
                  <a:pt x="1795403" y="4673092"/>
                </a:lnTo>
                <a:cubicBezTo>
                  <a:pt x="1815318" y="4629947"/>
                  <a:pt x="1841126" y="4575264"/>
                  <a:pt x="1868130" y="4520841"/>
                </a:cubicBezTo>
                <a:lnTo>
                  <a:pt x="1870188" y="4516855"/>
                </a:lnTo>
                <a:lnTo>
                  <a:pt x="1846755" y="4547720"/>
                </a:lnTo>
                <a:lnTo>
                  <a:pt x="1841080" y="4554650"/>
                </a:lnTo>
                <a:lnTo>
                  <a:pt x="1732800" y="4754972"/>
                </a:lnTo>
                <a:cubicBezTo>
                  <a:pt x="1719309" y="4778099"/>
                  <a:pt x="1745257" y="4702210"/>
                  <a:pt x="1758200" y="4678772"/>
                </a:cubicBezTo>
                <a:lnTo>
                  <a:pt x="1814997" y="4580444"/>
                </a:lnTo>
                <a:lnTo>
                  <a:pt x="1815086" y="4579829"/>
                </a:lnTo>
                <a:cubicBezTo>
                  <a:pt x="1817018" y="4575726"/>
                  <a:pt x="1820557" y="4569360"/>
                  <a:pt x="1825493" y="4561028"/>
                </a:cubicBezTo>
                <a:lnTo>
                  <a:pt x="1837602" y="4541308"/>
                </a:lnTo>
                <a:lnTo>
                  <a:pt x="1900547" y="4432336"/>
                </a:lnTo>
                <a:lnTo>
                  <a:pt x="1930724" y="4381606"/>
                </a:lnTo>
                <a:lnTo>
                  <a:pt x="1908353" y="4417083"/>
                </a:lnTo>
                <a:cubicBezTo>
                  <a:pt x="1725595" y="4702462"/>
                  <a:pt x="1441897" y="5105667"/>
                  <a:pt x="1694355" y="4683186"/>
                </a:cubicBezTo>
                <a:lnTo>
                  <a:pt x="1740569" y="4609914"/>
                </a:lnTo>
                <a:lnTo>
                  <a:pt x="1742339" y="4607669"/>
                </a:lnTo>
                <a:cubicBezTo>
                  <a:pt x="1756604" y="4589181"/>
                  <a:pt x="1771881" y="4569034"/>
                  <a:pt x="1787925" y="4547605"/>
                </a:cubicBezTo>
                <a:lnTo>
                  <a:pt x="1795041" y="4537998"/>
                </a:lnTo>
                <a:lnTo>
                  <a:pt x="1795590" y="4536991"/>
                </a:lnTo>
                <a:cubicBezTo>
                  <a:pt x="1808055" y="4515116"/>
                  <a:pt x="1828424" y="4481378"/>
                  <a:pt x="1846534" y="4451030"/>
                </a:cubicBezTo>
                <a:lnTo>
                  <a:pt x="1849046" y="4446792"/>
                </a:lnTo>
                <a:lnTo>
                  <a:pt x="1852609" y="4443910"/>
                </a:lnTo>
                <a:cubicBezTo>
                  <a:pt x="1870591" y="4421439"/>
                  <a:pt x="1885576" y="4383456"/>
                  <a:pt x="1876733" y="4399372"/>
                </a:cubicBezTo>
                <a:cubicBezTo>
                  <a:pt x="1873205" y="4405722"/>
                  <a:pt x="1868674" y="4413579"/>
                  <a:pt x="1863515" y="4422377"/>
                </a:cubicBezTo>
                <a:lnTo>
                  <a:pt x="1849046" y="4446792"/>
                </a:lnTo>
                <a:lnTo>
                  <a:pt x="1837628" y="4456027"/>
                </a:lnTo>
                <a:lnTo>
                  <a:pt x="1740569" y="4609914"/>
                </a:lnTo>
                <a:lnTo>
                  <a:pt x="1702822" y="4657786"/>
                </a:lnTo>
                <a:cubicBezTo>
                  <a:pt x="1635652" y="4740630"/>
                  <a:pt x="1721511" y="4605165"/>
                  <a:pt x="1822465" y="4460285"/>
                </a:cubicBezTo>
                <a:lnTo>
                  <a:pt x="1829194" y="4450799"/>
                </a:lnTo>
                <a:lnTo>
                  <a:pt x="1831330" y="4441149"/>
                </a:lnTo>
                <a:cubicBezTo>
                  <a:pt x="1833252" y="4435597"/>
                  <a:pt x="1835784" y="4429386"/>
                  <a:pt x="1838011" y="4423505"/>
                </a:cubicBezTo>
                <a:lnTo>
                  <a:pt x="1840050" y="4416925"/>
                </a:lnTo>
                <a:lnTo>
                  <a:pt x="1866226" y="4383686"/>
                </a:lnTo>
                <a:cubicBezTo>
                  <a:pt x="1887132" y="4355108"/>
                  <a:pt x="1907219" y="4325892"/>
                  <a:pt x="1926997" y="4296434"/>
                </a:cubicBezTo>
                <a:lnTo>
                  <a:pt x="2038683" y="4130913"/>
                </a:lnTo>
                <a:lnTo>
                  <a:pt x="2043117" y="4124630"/>
                </a:lnTo>
                <a:cubicBezTo>
                  <a:pt x="2058967" y="4102123"/>
                  <a:pt x="2063133" y="4096078"/>
                  <a:pt x="2046066" y="4119972"/>
                </a:cubicBezTo>
                <a:lnTo>
                  <a:pt x="2038683" y="4130913"/>
                </a:lnTo>
                <a:lnTo>
                  <a:pt x="2011773" y="4169054"/>
                </a:lnTo>
                <a:cubicBezTo>
                  <a:pt x="1948908" y="4258056"/>
                  <a:pt x="1842866" y="4407838"/>
                  <a:pt x="1842866" y="4407838"/>
                </a:cubicBezTo>
                <a:lnTo>
                  <a:pt x="1840050" y="4416925"/>
                </a:lnTo>
                <a:lnTo>
                  <a:pt x="1800533" y="4467105"/>
                </a:lnTo>
                <a:cubicBezTo>
                  <a:pt x="1758610" y="4516015"/>
                  <a:pt x="1859384" y="4352311"/>
                  <a:pt x="1893666" y="4297772"/>
                </a:cubicBezTo>
                <a:cubicBezTo>
                  <a:pt x="1921603" y="4253327"/>
                  <a:pt x="2028797" y="4139274"/>
                  <a:pt x="1986800" y="4170772"/>
                </a:cubicBezTo>
                <a:cubicBezTo>
                  <a:pt x="1976836" y="4178245"/>
                  <a:pt x="1965403" y="4189246"/>
                  <a:pt x="1952957" y="4202879"/>
                </a:cubicBezTo>
                <a:lnTo>
                  <a:pt x="1941301" y="4216864"/>
                </a:lnTo>
                <a:lnTo>
                  <a:pt x="1926479" y="4240266"/>
                </a:lnTo>
                <a:cubicBezTo>
                  <a:pt x="1869762" y="4329253"/>
                  <a:pt x="1812470" y="4417850"/>
                  <a:pt x="1753622" y="4505386"/>
                </a:cubicBezTo>
                <a:cubicBezTo>
                  <a:pt x="1746154" y="4516496"/>
                  <a:pt x="1756238" y="4491891"/>
                  <a:pt x="1764128" y="4471750"/>
                </a:cubicBezTo>
                <a:lnTo>
                  <a:pt x="1768804" y="4459262"/>
                </a:lnTo>
                <a:lnTo>
                  <a:pt x="1747237" y="4492752"/>
                </a:lnTo>
                <a:cubicBezTo>
                  <a:pt x="1724862" y="4527852"/>
                  <a:pt x="1707546" y="4555559"/>
                  <a:pt x="1698933" y="4568705"/>
                </a:cubicBezTo>
                <a:cubicBezTo>
                  <a:pt x="1669222" y="4614055"/>
                  <a:pt x="1738264" y="4497474"/>
                  <a:pt x="1777467" y="4432099"/>
                </a:cubicBezTo>
                <a:lnTo>
                  <a:pt x="1783888" y="4421429"/>
                </a:lnTo>
                <a:lnTo>
                  <a:pt x="1790532" y="4404905"/>
                </a:lnTo>
                <a:lnTo>
                  <a:pt x="1814580" y="4372230"/>
                </a:lnTo>
                <a:lnTo>
                  <a:pt x="1836536" y="4338624"/>
                </a:lnTo>
                <a:cubicBezTo>
                  <a:pt x="1890051" y="4257480"/>
                  <a:pt x="1957417" y="4158617"/>
                  <a:pt x="1919066" y="4204638"/>
                </a:cubicBezTo>
                <a:lnTo>
                  <a:pt x="1906451" y="4221666"/>
                </a:lnTo>
                <a:lnTo>
                  <a:pt x="1827548" y="4338628"/>
                </a:lnTo>
                <a:lnTo>
                  <a:pt x="1800260" y="4380713"/>
                </a:lnTo>
                <a:lnTo>
                  <a:pt x="1790532" y="4404905"/>
                </a:lnTo>
                <a:lnTo>
                  <a:pt x="1766215" y="4437946"/>
                </a:lnTo>
                <a:lnTo>
                  <a:pt x="1655951" y="4592996"/>
                </a:lnTo>
                <a:lnTo>
                  <a:pt x="1748893" y="4455223"/>
                </a:lnTo>
                <a:lnTo>
                  <a:pt x="1753212" y="4447550"/>
                </a:lnTo>
                <a:cubicBezTo>
                  <a:pt x="1756522" y="4441870"/>
                  <a:pt x="1760513" y="4435151"/>
                  <a:pt x="1764894" y="4427840"/>
                </a:cubicBezTo>
                <a:lnTo>
                  <a:pt x="1767499" y="4423523"/>
                </a:lnTo>
                <a:lnTo>
                  <a:pt x="1806674" y="4364761"/>
                </a:lnTo>
                <a:lnTo>
                  <a:pt x="1814750" y="4344677"/>
                </a:lnTo>
                <a:lnTo>
                  <a:pt x="1793518" y="4380414"/>
                </a:lnTo>
                <a:lnTo>
                  <a:pt x="1767499" y="4423523"/>
                </a:lnTo>
                <a:lnTo>
                  <a:pt x="1682000" y="4551772"/>
                </a:lnTo>
                <a:cubicBezTo>
                  <a:pt x="1632961" y="4625330"/>
                  <a:pt x="1702155" y="4511911"/>
                  <a:pt x="1774972" y="4384945"/>
                </a:cubicBezTo>
                <a:lnTo>
                  <a:pt x="1818042" y="4308774"/>
                </a:lnTo>
                <a:lnTo>
                  <a:pt x="1817039" y="4310102"/>
                </a:lnTo>
                <a:cubicBezTo>
                  <a:pt x="1785926" y="4350241"/>
                  <a:pt x="1770717" y="4364625"/>
                  <a:pt x="1787489" y="4327586"/>
                </a:cubicBezTo>
                <a:lnTo>
                  <a:pt x="1797827" y="4307123"/>
                </a:lnTo>
                <a:lnTo>
                  <a:pt x="1792066" y="4314705"/>
                </a:lnTo>
                <a:cubicBezTo>
                  <a:pt x="1751493" y="4381807"/>
                  <a:pt x="1640144" y="4588856"/>
                  <a:pt x="1673533" y="4517905"/>
                </a:cubicBezTo>
                <a:cubicBezTo>
                  <a:pt x="1701491" y="4458496"/>
                  <a:pt x="1738265" y="4403048"/>
                  <a:pt x="1772947" y="4346784"/>
                </a:cubicBezTo>
                <a:lnTo>
                  <a:pt x="1802845" y="4294645"/>
                </a:lnTo>
                <a:lnTo>
                  <a:pt x="1808435" y="4286126"/>
                </a:lnTo>
                <a:lnTo>
                  <a:pt x="1813654" y="4275796"/>
                </a:lnTo>
                <a:lnTo>
                  <a:pt x="1802845" y="4294645"/>
                </a:lnTo>
                <a:lnTo>
                  <a:pt x="1798668" y="4301011"/>
                </a:lnTo>
                <a:cubicBezTo>
                  <a:pt x="1792969" y="4309589"/>
                  <a:pt x="1787834" y="4317175"/>
                  <a:pt x="1783600" y="4323172"/>
                </a:cubicBezTo>
                <a:cubicBezTo>
                  <a:pt x="1779961" y="4328328"/>
                  <a:pt x="1789244" y="4311883"/>
                  <a:pt x="1792066" y="4306238"/>
                </a:cubicBezTo>
                <a:cubicBezTo>
                  <a:pt x="1805717" y="4278933"/>
                  <a:pt x="1831117" y="4225570"/>
                  <a:pt x="1853104" y="4186664"/>
                </a:cubicBezTo>
                <a:lnTo>
                  <a:pt x="1853290" y="4186357"/>
                </a:lnTo>
                <a:lnTo>
                  <a:pt x="1826796" y="4249781"/>
                </a:lnTo>
                <a:lnTo>
                  <a:pt x="1877342" y="4149733"/>
                </a:lnTo>
                <a:lnTo>
                  <a:pt x="1868718" y="4160829"/>
                </a:lnTo>
                <a:lnTo>
                  <a:pt x="1853290" y="4186357"/>
                </a:lnTo>
                <a:lnTo>
                  <a:pt x="1859800" y="4170772"/>
                </a:lnTo>
                <a:cubicBezTo>
                  <a:pt x="1866162" y="4150412"/>
                  <a:pt x="1863397" y="4149087"/>
                  <a:pt x="1854907" y="4159644"/>
                </a:cubicBezTo>
                <a:lnTo>
                  <a:pt x="1845065" y="4173787"/>
                </a:lnTo>
                <a:lnTo>
                  <a:pt x="1838992" y="4187468"/>
                </a:lnTo>
                <a:cubicBezTo>
                  <a:pt x="1833517" y="4198512"/>
                  <a:pt x="1827705" y="4208701"/>
                  <a:pt x="1821355" y="4217520"/>
                </a:cubicBezTo>
                <a:cubicBezTo>
                  <a:pt x="1813393" y="4228579"/>
                  <a:pt x="1812808" y="4227976"/>
                  <a:pt x="1816486" y="4220002"/>
                </a:cubicBezTo>
                <a:lnTo>
                  <a:pt x="1819943" y="4212964"/>
                </a:lnTo>
                <a:lnTo>
                  <a:pt x="1815672" y="4219816"/>
                </a:lnTo>
                <a:cubicBezTo>
                  <a:pt x="1782605" y="4274163"/>
                  <a:pt x="1740260" y="4347439"/>
                  <a:pt x="1715866" y="4382438"/>
                </a:cubicBezTo>
                <a:cubicBezTo>
                  <a:pt x="1699729" y="4405592"/>
                  <a:pt x="1655421" y="4476695"/>
                  <a:pt x="1665066" y="4450172"/>
                </a:cubicBezTo>
                <a:cubicBezTo>
                  <a:pt x="1675420" y="4421699"/>
                  <a:pt x="1689531" y="4394887"/>
                  <a:pt x="1704582" y="4368492"/>
                </a:cubicBezTo>
                <a:lnTo>
                  <a:pt x="1719283" y="4342709"/>
                </a:lnTo>
                <a:lnTo>
                  <a:pt x="1756906" y="4294145"/>
                </a:lnTo>
                <a:cubicBezTo>
                  <a:pt x="1807931" y="4226030"/>
                  <a:pt x="1850727" y="4159420"/>
                  <a:pt x="1838082" y="4153982"/>
                </a:cubicBezTo>
                <a:lnTo>
                  <a:pt x="1820338" y="4161146"/>
                </a:lnTo>
                <a:lnTo>
                  <a:pt x="1820076" y="4161480"/>
                </a:lnTo>
                <a:lnTo>
                  <a:pt x="1820209" y="4161198"/>
                </a:lnTo>
                <a:lnTo>
                  <a:pt x="1817466" y="4162305"/>
                </a:lnTo>
                <a:lnTo>
                  <a:pt x="1796613" y="4176207"/>
                </a:lnTo>
                <a:lnTo>
                  <a:pt x="1798873" y="4172621"/>
                </a:lnTo>
                <a:cubicBezTo>
                  <a:pt x="1807552" y="4158541"/>
                  <a:pt x="1814427" y="4147010"/>
                  <a:pt x="1818785" y="4139163"/>
                </a:cubicBezTo>
                <a:lnTo>
                  <a:pt x="1820868" y="4134241"/>
                </a:lnTo>
                <a:lnTo>
                  <a:pt x="1798696" y="4158644"/>
                </a:lnTo>
                <a:lnTo>
                  <a:pt x="1797927" y="4159245"/>
                </a:lnTo>
                <a:lnTo>
                  <a:pt x="1787466" y="4172351"/>
                </a:lnTo>
                <a:lnTo>
                  <a:pt x="1791881" y="4165067"/>
                </a:lnTo>
                <a:lnTo>
                  <a:pt x="1792647" y="4163371"/>
                </a:lnTo>
                <a:lnTo>
                  <a:pt x="1784251" y="4169933"/>
                </a:lnTo>
                <a:lnTo>
                  <a:pt x="1783600" y="4170772"/>
                </a:lnTo>
                <a:cubicBezTo>
                  <a:pt x="1766667" y="4193350"/>
                  <a:pt x="1748641" y="4215185"/>
                  <a:pt x="1731161" y="4237392"/>
                </a:cubicBezTo>
                <a:lnTo>
                  <a:pt x="1727364" y="4242709"/>
                </a:lnTo>
                <a:lnTo>
                  <a:pt x="1728714" y="4240119"/>
                </a:lnTo>
                <a:lnTo>
                  <a:pt x="1783600" y="4153838"/>
                </a:lnTo>
                <a:cubicBezTo>
                  <a:pt x="1791883" y="4139531"/>
                  <a:pt x="1770651" y="4164841"/>
                  <a:pt x="1754475" y="4186204"/>
                </a:cubicBezTo>
                <a:lnTo>
                  <a:pt x="1747984" y="4195263"/>
                </a:lnTo>
                <a:lnTo>
                  <a:pt x="1746246" y="4185944"/>
                </a:lnTo>
                <a:cubicBezTo>
                  <a:pt x="1745664" y="4182829"/>
                  <a:pt x="1745021" y="4180212"/>
                  <a:pt x="1744222" y="4178845"/>
                </a:cubicBezTo>
                <a:lnTo>
                  <a:pt x="1742803" y="4179034"/>
                </a:lnTo>
                <a:lnTo>
                  <a:pt x="1758200" y="4153838"/>
                </a:lnTo>
                <a:cubicBezTo>
                  <a:pt x="1760157" y="4150359"/>
                  <a:pt x="1756941" y="4152876"/>
                  <a:pt x="1752727" y="4157120"/>
                </a:cubicBezTo>
                <a:lnTo>
                  <a:pt x="1750788" y="4159430"/>
                </a:lnTo>
                <a:lnTo>
                  <a:pt x="1750976" y="4158918"/>
                </a:lnTo>
                <a:lnTo>
                  <a:pt x="1750330" y="4159975"/>
                </a:lnTo>
                <a:lnTo>
                  <a:pt x="1750788" y="4159430"/>
                </a:lnTo>
                <a:lnTo>
                  <a:pt x="1749733" y="4162305"/>
                </a:lnTo>
                <a:lnTo>
                  <a:pt x="1736129" y="4183378"/>
                </a:lnTo>
                <a:lnTo>
                  <a:pt x="1736100" y="4183267"/>
                </a:lnTo>
                <a:lnTo>
                  <a:pt x="1734300" y="4186211"/>
                </a:lnTo>
                <a:lnTo>
                  <a:pt x="1736129" y="4183378"/>
                </a:lnTo>
                <a:lnTo>
                  <a:pt x="1736717" y="4185603"/>
                </a:lnTo>
                <a:lnTo>
                  <a:pt x="1722626" y="4205318"/>
                </a:lnTo>
                <a:lnTo>
                  <a:pt x="1708187" y="4228950"/>
                </a:lnTo>
                <a:cubicBezTo>
                  <a:pt x="1669781" y="4292114"/>
                  <a:pt x="1648652" y="4326068"/>
                  <a:pt x="1658916" y="4295029"/>
                </a:cubicBezTo>
                <a:lnTo>
                  <a:pt x="1659245" y="4294153"/>
                </a:lnTo>
                <a:lnTo>
                  <a:pt x="1657249" y="4296885"/>
                </a:lnTo>
                <a:lnTo>
                  <a:pt x="1659644" y="4292469"/>
                </a:lnTo>
                <a:lnTo>
                  <a:pt x="1660129" y="4291803"/>
                </a:lnTo>
                <a:lnTo>
                  <a:pt x="1667146" y="4273132"/>
                </a:lnTo>
                <a:lnTo>
                  <a:pt x="1674198" y="4265431"/>
                </a:lnTo>
                <a:cubicBezTo>
                  <a:pt x="1683644" y="4253237"/>
                  <a:pt x="1699132" y="4230894"/>
                  <a:pt x="1718007" y="4202546"/>
                </a:cubicBezTo>
                <a:lnTo>
                  <a:pt x="1722437" y="4195794"/>
                </a:lnTo>
                <a:lnTo>
                  <a:pt x="1702595" y="4222162"/>
                </a:lnTo>
                <a:lnTo>
                  <a:pt x="1684037" y="4244012"/>
                </a:lnTo>
                <a:lnTo>
                  <a:pt x="1703076" y="4216355"/>
                </a:lnTo>
                <a:cubicBezTo>
                  <a:pt x="1711602" y="4204465"/>
                  <a:pt x="1720975" y="4191802"/>
                  <a:pt x="1729234" y="4181101"/>
                </a:cubicBezTo>
                <a:lnTo>
                  <a:pt x="1734008" y="4175344"/>
                </a:lnTo>
                <a:lnTo>
                  <a:pt x="1734538" y="4177353"/>
                </a:lnTo>
                <a:lnTo>
                  <a:pt x="1742868" y="4164660"/>
                </a:lnTo>
                <a:lnTo>
                  <a:pt x="1734008" y="4175344"/>
                </a:lnTo>
                <a:lnTo>
                  <a:pt x="1732800" y="4170772"/>
                </a:lnTo>
                <a:cubicBezTo>
                  <a:pt x="1730306" y="4165783"/>
                  <a:pt x="1727606" y="4163165"/>
                  <a:pt x="1724747" y="4162478"/>
                </a:cubicBezTo>
                <a:lnTo>
                  <a:pt x="1722576" y="4163270"/>
                </a:lnTo>
                <a:lnTo>
                  <a:pt x="1711289" y="4183653"/>
                </a:lnTo>
                <a:lnTo>
                  <a:pt x="1687753" y="4226366"/>
                </a:lnTo>
                <a:lnTo>
                  <a:pt x="1713832" y="4168164"/>
                </a:lnTo>
                <a:lnTo>
                  <a:pt x="1706028" y="4178001"/>
                </a:lnTo>
                <a:cubicBezTo>
                  <a:pt x="1696067" y="4193824"/>
                  <a:pt x="1685476" y="4219099"/>
                  <a:pt x="1675471" y="4241936"/>
                </a:cubicBezTo>
                <a:lnTo>
                  <a:pt x="1661713" y="4270298"/>
                </a:lnTo>
                <a:lnTo>
                  <a:pt x="1659185" y="4273274"/>
                </a:lnTo>
                <a:lnTo>
                  <a:pt x="1642839" y="4300232"/>
                </a:lnTo>
                <a:lnTo>
                  <a:pt x="1618806" y="4334101"/>
                </a:lnTo>
                <a:lnTo>
                  <a:pt x="1634966" y="4300598"/>
                </a:lnTo>
                <a:cubicBezTo>
                  <a:pt x="1640119" y="4289789"/>
                  <a:pt x="1644635" y="4280147"/>
                  <a:pt x="1648133" y="4272372"/>
                </a:cubicBezTo>
                <a:cubicBezTo>
                  <a:pt x="1650723" y="4266617"/>
                  <a:pt x="1642913" y="4283894"/>
                  <a:pt x="1639666" y="4289305"/>
                </a:cubicBezTo>
                <a:cubicBezTo>
                  <a:pt x="1592103" y="4368577"/>
                  <a:pt x="1548748" y="4450637"/>
                  <a:pt x="1495733" y="4526372"/>
                </a:cubicBezTo>
                <a:cubicBezTo>
                  <a:pt x="1481905" y="4546126"/>
                  <a:pt x="1512666" y="4481216"/>
                  <a:pt x="1521133" y="4458638"/>
                </a:cubicBezTo>
                <a:cubicBezTo>
                  <a:pt x="1522534" y="4454901"/>
                  <a:pt x="1514880" y="4463784"/>
                  <a:pt x="1512666" y="4467105"/>
                </a:cubicBezTo>
                <a:cubicBezTo>
                  <a:pt x="1486611" y="4506187"/>
                  <a:pt x="1483437" y="4585638"/>
                  <a:pt x="1436466" y="4585638"/>
                </a:cubicBezTo>
                <a:cubicBezTo>
                  <a:pt x="1425719" y="4585638"/>
                  <a:pt x="1422342" y="4580644"/>
                  <a:pt x="1423616" y="4572549"/>
                </a:cubicBezTo>
                <a:lnTo>
                  <a:pt x="1431570" y="4555805"/>
                </a:lnTo>
                <a:lnTo>
                  <a:pt x="1449607" y="4529562"/>
                </a:lnTo>
                <a:cubicBezTo>
                  <a:pt x="1549260" y="4375876"/>
                  <a:pt x="1703582" y="4087605"/>
                  <a:pt x="1631200" y="4196172"/>
                </a:cubicBezTo>
                <a:cubicBezTo>
                  <a:pt x="1625555" y="4204639"/>
                  <a:pt x="1619040" y="4212586"/>
                  <a:pt x="1614266" y="4221572"/>
                </a:cubicBezTo>
                <a:cubicBezTo>
                  <a:pt x="1571036" y="4302946"/>
                  <a:pt x="1527702" y="4384307"/>
                  <a:pt x="1487266" y="4467105"/>
                </a:cubicBezTo>
                <a:cubicBezTo>
                  <a:pt x="1477834" y="4486418"/>
                  <a:pt x="1454387" y="4516051"/>
                  <a:pt x="1438672" y="4540856"/>
                </a:cubicBezTo>
                <a:lnTo>
                  <a:pt x="1431570" y="4555805"/>
                </a:lnTo>
                <a:lnTo>
                  <a:pt x="1411066" y="4585638"/>
                </a:lnTo>
                <a:cubicBezTo>
                  <a:pt x="1403020" y="4596366"/>
                  <a:pt x="1398485" y="4601414"/>
                  <a:pt x="1396802" y="4601846"/>
                </a:cubicBezTo>
                <a:lnTo>
                  <a:pt x="1397726" y="4598125"/>
                </a:lnTo>
                <a:lnTo>
                  <a:pt x="1407628" y="4582244"/>
                </a:lnTo>
                <a:lnTo>
                  <a:pt x="1424601" y="4550014"/>
                </a:lnTo>
                <a:lnTo>
                  <a:pt x="1436466" y="4534838"/>
                </a:lnTo>
                <a:cubicBezTo>
                  <a:pt x="1499204" y="4423841"/>
                  <a:pt x="1557246" y="4310212"/>
                  <a:pt x="1614266" y="4196172"/>
                </a:cubicBezTo>
                <a:cubicBezTo>
                  <a:pt x="1631800" y="4161104"/>
                  <a:pt x="1572534" y="4262704"/>
                  <a:pt x="1555000" y="4297772"/>
                </a:cubicBezTo>
                <a:cubicBezTo>
                  <a:pt x="1537008" y="4333755"/>
                  <a:pt x="1503218" y="4395301"/>
                  <a:pt x="1471402" y="4453652"/>
                </a:cubicBezTo>
                <a:lnTo>
                  <a:pt x="1454382" y="4485027"/>
                </a:lnTo>
                <a:lnTo>
                  <a:pt x="1456199" y="4480803"/>
                </a:lnTo>
                <a:cubicBezTo>
                  <a:pt x="1463254" y="4463297"/>
                  <a:pt x="1466213" y="4453205"/>
                  <a:pt x="1461866" y="4458638"/>
                </a:cubicBezTo>
                <a:lnTo>
                  <a:pt x="1432434" y="4497069"/>
                </a:lnTo>
                <a:lnTo>
                  <a:pt x="1495733" y="4365505"/>
                </a:lnTo>
                <a:cubicBezTo>
                  <a:pt x="1515532" y="4328840"/>
                  <a:pt x="1578115" y="4220767"/>
                  <a:pt x="1555000" y="4255438"/>
                </a:cubicBezTo>
                <a:cubicBezTo>
                  <a:pt x="1492539" y="4349126"/>
                  <a:pt x="1525150" y="4298204"/>
                  <a:pt x="1419533" y="4509438"/>
                </a:cubicBezTo>
                <a:cubicBezTo>
                  <a:pt x="1405980" y="4536545"/>
                  <a:pt x="1378668" y="4562853"/>
                  <a:pt x="1369995" y="4590851"/>
                </a:cubicBezTo>
                <a:lnTo>
                  <a:pt x="1368839" y="4617089"/>
                </a:lnTo>
                <a:lnTo>
                  <a:pt x="1326400" y="4678772"/>
                </a:lnTo>
                <a:cubicBezTo>
                  <a:pt x="1275947" y="4740437"/>
                  <a:pt x="1386237" y="4531022"/>
                  <a:pt x="1419533" y="4458638"/>
                </a:cubicBezTo>
                <a:lnTo>
                  <a:pt x="1484666" y="4328371"/>
                </a:lnTo>
                <a:lnTo>
                  <a:pt x="1488135" y="4321539"/>
                </a:lnTo>
                <a:cubicBezTo>
                  <a:pt x="1521431" y="4255618"/>
                  <a:pt x="1543148" y="4211408"/>
                  <a:pt x="1521133" y="4255438"/>
                </a:cubicBezTo>
                <a:lnTo>
                  <a:pt x="1484666" y="4328371"/>
                </a:lnTo>
                <a:lnTo>
                  <a:pt x="1461495" y="4374012"/>
                </a:lnTo>
                <a:cubicBezTo>
                  <a:pt x="1433688" y="4428476"/>
                  <a:pt x="1403890" y="4485796"/>
                  <a:pt x="1385666" y="4517905"/>
                </a:cubicBezTo>
                <a:cubicBezTo>
                  <a:pt x="1380226" y="4527490"/>
                  <a:pt x="1373171" y="4535957"/>
                  <a:pt x="1365711" y="4544144"/>
                </a:cubicBezTo>
                <a:lnTo>
                  <a:pt x="1345773" y="4566027"/>
                </a:lnTo>
                <a:lnTo>
                  <a:pt x="1351800" y="4551772"/>
                </a:lnTo>
                <a:cubicBezTo>
                  <a:pt x="1410854" y="4440226"/>
                  <a:pt x="1464689" y="4325994"/>
                  <a:pt x="1521133" y="4213105"/>
                </a:cubicBezTo>
                <a:lnTo>
                  <a:pt x="1343333" y="4568705"/>
                </a:lnTo>
                <a:lnTo>
                  <a:pt x="1345773" y="4566027"/>
                </a:lnTo>
                <a:lnTo>
                  <a:pt x="1328801" y="4606171"/>
                </a:lnTo>
                <a:cubicBezTo>
                  <a:pt x="1320500" y="4623935"/>
                  <a:pt x="1309988" y="4639088"/>
                  <a:pt x="1292533" y="4644905"/>
                </a:cubicBezTo>
                <a:lnTo>
                  <a:pt x="1288686" y="4642558"/>
                </a:lnTo>
                <a:lnTo>
                  <a:pt x="1292582" y="4637664"/>
                </a:lnTo>
                <a:cubicBezTo>
                  <a:pt x="1298703" y="4629098"/>
                  <a:pt x="1306218" y="4617302"/>
                  <a:pt x="1309466" y="4611038"/>
                </a:cubicBezTo>
                <a:cubicBezTo>
                  <a:pt x="1382089" y="4470980"/>
                  <a:pt x="1454171" y="4330556"/>
                  <a:pt x="1521133" y="4187705"/>
                </a:cubicBezTo>
                <a:cubicBezTo>
                  <a:pt x="1545798" y="4135086"/>
                  <a:pt x="1462455" y="4288127"/>
                  <a:pt x="1436466" y="4340105"/>
                </a:cubicBezTo>
                <a:cubicBezTo>
                  <a:pt x="1399777" y="4413483"/>
                  <a:pt x="1361431" y="4486055"/>
                  <a:pt x="1326400" y="4560238"/>
                </a:cubicBezTo>
                <a:cubicBezTo>
                  <a:pt x="1323155" y="4567110"/>
                  <a:pt x="1317614" y="4576438"/>
                  <a:pt x="1311578" y="4586415"/>
                </a:cubicBezTo>
                <a:lnTo>
                  <a:pt x="1298844" y="4607934"/>
                </a:lnTo>
                <a:lnTo>
                  <a:pt x="1324907" y="4542733"/>
                </a:lnTo>
                <a:lnTo>
                  <a:pt x="1345960" y="4494201"/>
                </a:lnTo>
                <a:lnTo>
                  <a:pt x="1393355" y="4409797"/>
                </a:lnTo>
                <a:cubicBezTo>
                  <a:pt x="1430750" y="4338826"/>
                  <a:pt x="1466994" y="4267203"/>
                  <a:pt x="1504200" y="4196172"/>
                </a:cubicBezTo>
                <a:cubicBezTo>
                  <a:pt x="1547573" y="4113369"/>
                  <a:pt x="1404685" y="4355421"/>
                  <a:pt x="1368733" y="4441705"/>
                </a:cubicBezTo>
                <a:lnTo>
                  <a:pt x="1345960" y="4494201"/>
                </a:lnTo>
                <a:lnTo>
                  <a:pt x="1275600" y="4619505"/>
                </a:lnTo>
                <a:cubicBezTo>
                  <a:pt x="1270131" y="4628455"/>
                  <a:pt x="1268869" y="4627867"/>
                  <a:pt x="1270346" y="4621365"/>
                </a:cubicBezTo>
                <a:lnTo>
                  <a:pt x="1273946" y="4609264"/>
                </a:lnTo>
                <a:lnTo>
                  <a:pt x="1280569" y="4604460"/>
                </a:lnTo>
                <a:cubicBezTo>
                  <a:pt x="1288019" y="4594712"/>
                  <a:pt x="1293268" y="4578683"/>
                  <a:pt x="1297731" y="4560188"/>
                </a:cubicBezTo>
                <a:lnTo>
                  <a:pt x="1303321" y="4533659"/>
                </a:lnTo>
                <a:lnTo>
                  <a:pt x="1317933" y="4500972"/>
                </a:lnTo>
                <a:cubicBezTo>
                  <a:pt x="1375551" y="4385737"/>
                  <a:pt x="1446582" y="4277540"/>
                  <a:pt x="1504200" y="4162305"/>
                </a:cubicBezTo>
                <a:cubicBezTo>
                  <a:pt x="1516821" y="4137062"/>
                  <a:pt x="1468231" y="4206027"/>
                  <a:pt x="1453400" y="4230038"/>
                </a:cubicBezTo>
                <a:cubicBezTo>
                  <a:pt x="1408883" y="4302112"/>
                  <a:pt x="1366265" y="4375424"/>
                  <a:pt x="1326400" y="4450172"/>
                </a:cubicBezTo>
                <a:cubicBezTo>
                  <a:pt x="1319420" y="4463260"/>
                  <a:pt x="1314484" y="4481517"/>
                  <a:pt x="1310177" y="4501125"/>
                </a:cubicBezTo>
                <a:lnTo>
                  <a:pt x="1303321" y="4533659"/>
                </a:lnTo>
                <a:lnTo>
                  <a:pt x="1300326" y="4540359"/>
                </a:lnTo>
                <a:cubicBezTo>
                  <a:pt x="1290490" y="4563861"/>
                  <a:pt x="1280206" y="4590360"/>
                  <a:pt x="1274433" y="4607628"/>
                </a:cubicBezTo>
                <a:lnTo>
                  <a:pt x="1273946" y="4609264"/>
                </a:lnTo>
                <a:lnTo>
                  <a:pt x="1267566" y="4613892"/>
                </a:lnTo>
                <a:cubicBezTo>
                  <a:pt x="1262563" y="4615147"/>
                  <a:pt x="1256834" y="4614355"/>
                  <a:pt x="1250200" y="4611038"/>
                </a:cubicBezTo>
                <a:cubicBezTo>
                  <a:pt x="1196712" y="4584294"/>
                  <a:pt x="1286465" y="4496907"/>
                  <a:pt x="1309466" y="4441705"/>
                </a:cubicBezTo>
                <a:lnTo>
                  <a:pt x="1329652" y="4393324"/>
                </a:lnTo>
                <a:lnTo>
                  <a:pt x="1352394" y="4353236"/>
                </a:lnTo>
                <a:cubicBezTo>
                  <a:pt x="1423237" y="4226509"/>
                  <a:pt x="1503735" y="4075063"/>
                  <a:pt x="1475476" y="4115881"/>
                </a:cubicBezTo>
                <a:lnTo>
                  <a:pt x="1466633" y="4129540"/>
                </a:lnTo>
                <a:lnTo>
                  <a:pt x="1470333" y="4111505"/>
                </a:lnTo>
                <a:cubicBezTo>
                  <a:pt x="1470333" y="4093434"/>
                  <a:pt x="1445483" y="4138177"/>
                  <a:pt x="1436466" y="4153838"/>
                </a:cubicBezTo>
                <a:cubicBezTo>
                  <a:pt x="1391735" y="4231528"/>
                  <a:pt x="1349557" y="4310722"/>
                  <a:pt x="1309466" y="4390905"/>
                </a:cubicBezTo>
                <a:cubicBezTo>
                  <a:pt x="1304660" y="4400517"/>
                  <a:pt x="1296679" y="4411530"/>
                  <a:pt x="1288012" y="4422943"/>
                </a:cubicBezTo>
                <a:lnTo>
                  <a:pt x="1277941" y="4436505"/>
                </a:lnTo>
                <a:lnTo>
                  <a:pt x="1315575" y="4352894"/>
                </a:lnTo>
                <a:cubicBezTo>
                  <a:pt x="1358744" y="4265542"/>
                  <a:pt x="1409795" y="4181783"/>
                  <a:pt x="1453400" y="4094572"/>
                </a:cubicBezTo>
                <a:cubicBezTo>
                  <a:pt x="1460759" y="4079853"/>
                  <a:pt x="1436467" y="4122794"/>
                  <a:pt x="1428000" y="4136905"/>
                </a:cubicBezTo>
                <a:cubicBezTo>
                  <a:pt x="1352662" y="4262467"/>
                  <a:pt x="1294376" y="4397528"/>
                  <a:pt x="1224800" y="4526372"/>
                </a:cubicBezTo>
                <a:cubicBezTo>
                  <a:pt x="1218095" y="4538788"/>
                  <a:pt x="1194938" y="4573625"/>
                  <a:pt x="1199400" y="4560238"/>
                </a:cubicBezTo>
                <a:cubicBezTo>
                  <a:pt x="1210232" y="4527741"/>
                  <a:pt x="1253818" y="4434102"/>
                  <a:pt x="1295128" y="4347781"/>
                </a:cubicBezTo>
                <a:lnTo>
                  <a:pt x="1308040" y="4320975"/>
                </a:lnTo>
                <a:lnTo>
                  <a:pt x="1343333" y="4255438"/>
                </a:lnTo>
                <a:cubicBezTo>
                  <a:pt x="1365911" y="4218749"/>
                  <a:pt x="1389693" y="4182775"/>
                  <a:pt x="1411066" y="4145372"/>
                </a:cubicBezTo>
                <a:cubicBezTo>
                  <a:pt x="1423590" y="4123455"/>
                  <a:pt x="1462782" y="4059789"/>
                  <a:pt x="1444933" y="4077638"/>
                </a:cubicBezTo>
                <a:cubicBezTo>
                  <a:pt x="1416152" y="4106419"/>
                  <a:pt x="1396445" y="4143372"/>
                  <a:pt x="1377200" y="4179238"/>
                </a:cubicBezTo>
                <a:cubicBezTo>
                  <a:pt x="1375904" y="4181654"/>
                  <a:pt x="1353623" y="4226697"/>
                  <a:pt x="1325136" y="4285483"/>
                </a:cubicBezTo>
                <a:lnTo>
                  <a:pt x="1308040" y="4320975"/>
                </a:lnTo>
                <a:lnTo>
                  <a:pt x="1266140" y="4398780"/>
                </a:lnTo>
                <a:cubicBezTo>
                  <a:pt x="1241935" y="4447433"/>
                  <a:pt x="1218061" y="4496283"/>
                  <a:pt x="1190933" y="4543305"/>
                </a:cubicBezTo>
                <a:cubicBezTo>
                  <a:pt x="1178883" y="4564191"/>
                  <a:pt x="1206319" y="4497507"/>
                  <a:pt x="1216333" y="4475572"/>
                </a:cubicBezTo>
                <a:cubicBezTo>
                  <a:pt x="1234639" y="4435473"/>
                  <a:pt x="1249798" y="4401799"/>
                  <a:pt x="1262528" y="4373245"/>
                </a:cubicBezTo>
                <a:lnTo>
                  <a:pt x="1265752" y="4365976"/>
                </a:lnTo>
                <a:lnTo>
                  <a:pt x="1283499" y="4334902"/>
                </a:lnTo>
                <a:cubicBezTo>
                  <a:pt x="1372585" y="4178531"/>
                  <a:pt x="1481003" y="3985432"/>
                  <a:pt x="1419533" y="4077638"/>
                </a:cubicBezTo>
                <a:cubicBezTo>
                  <a:pt x="1328750" y="4213812"/>
                  <a:pt x="1348025" y="4179628"/>
                  <a:pt x="1279893" y="4334088"/>
                </a:cubicBezTo>
                <a:lnTo>
                  <a:pt x="1265752" y="4365976"/>
                </a:lnTo>
                <a:lnTo>
                  <a:pt x="1241443" y="4408537"/>
                </a:lnTo>
                <a:cubicBezTo>
                  <a:pt x="1228546" y="4431068"/>
                  <a:pt x="1217061" y="4451087"/>
                  <a:pt x="1207866" y="4467105"/>
                </a:cubicBezTo>
                <a:cubicBezTo>
                  <a:pt x="1193815" y="4491581"/>
                  <a:pt x="1146211" y="4560889"/>
                  <a:pt x="1157066" y="4534838"/>
                </a:cubicBezTo>
                <a:lnTo>
                  <a:pt x="1167066" y="4515781"/>
                </a:lnTo>
                <a:lnTo>
                  <a:pt x="1167127" y="4516033"/>
                </a:lnTo>
                <a:cubicBezTo>
                  <a:pt x="1174297" y="4520843"/>
                  <a:pt x="1203763" y="4456807"/>
                  <a:pt x="1216333" y="4433238"/>
                </a:cubicBezTo>
                <a:lnTo>
                  <a:pt x="1242424" y="4379011"/>
                </a:lnTo>
                <a:lnTo>
                  <a:pt x="1250200" y="4365505"/>
                </a:lnTo>
                <a:lnTo>
                  <a:pt x="1311896" y="4235942"/>
                </a:lnTo>
                <a:lnTo>
                  <a:pt x="1343531" y="4179339"/>
                </a:lnTo>
                <a:lnTo>
                  <a:pt x="1369598" y="4132135"/>
                </a:lnTo>
                <a:lnTo>
                  <a:pt x="1377200" y="4119972"/>
                </a:lnTo>
                <a:cubicBezTo>
                  <a:pt x="1383694" y="4109149"/>
                  <a:pt x="1401371" y="4075765"/>
                  <a:pt x="1394133" y="4086105"/>
                </a:cubicBezTo>
                <a:cubicBezTo>
                  <a:pt x="1335242" y="4170233"/>
                  <a:pt x="1301368" y="4230995"/>
                  <a:pt x="1260592" y="4311158"/>
                </a:cubicBezTo>
                <a:lnTo>
                  <a:pt x="1248224" y="4335810"/>
                </a:lnTo>
                <a:lnTo>
                  <a:pt x="1211555" y="4404215"/>
                </a:lnTo>
                <a:lnTo>
                  <a:pt x="1185287" y="4450929"/>
                </a:lnTo>
                <a:lnTo>
                  <a:pt x="1184156" y="4452806"/>
                </a:lnTo>
                <a:lnTo>
                  <a:pt x="1183711" y="4453731"/>
                </a:lnTo>
                <a:lnTo>
                  <a:pt x="1168567" y="4480662"/>
                </a:lnTo>
                <a:cubicBezTo>
                  <a:pt x="1153871" y="4505534"/>
                  <a:pt x="1138779" y="4529517"/>
                  <a:pt x="1123200" y="4551772"/>
                </a:cubicBezTo>
                <a:cubicBezTo>
                  <a:pt x="1118082" y="4559083"/>
                  <a:pt x="1128844" y="4534839"/>
                  <a:pt x="1131666" y="4526372"/>
                </a:cubicBezTo>
                <a:lnTo>
                  <a:pt x="1135683" y="4516629"/>
                </a:lnTo>
                <a:lnTo>
                  <a:pt x="1135900" y="4516244"/>
                </a:lnTo>
                <a:lnTo>
                  <a:pt x="1136723" y="4514107"/>
                </a:lnTo>
                <a:lnTo>
                  <a:pt x="1153456" y="4473518"/>
                </a:lnTo>
                <a:lnTo>
                  <a:pt x="1194475" y="4384643"/>
                </a:lnTo>
                <a:lnTo>
                  <a:pt x="1229152" y="4319634"/>
                </a:lnTo>
                <a:cubicBezTo>
                  <a:pt x="1267213" y="4253080"/>
                  <a:pt x="1308055" y="4187706"/>
                  <a:pt x="1343333" y="4119972"/>
                </a:cubicBezTo>
                <a:cubicBezTo>
                  <a:pt x="1345821" y="4115196"/>
                  <a:pt x="1346960" y="4112749"/>
                  <a:pt x="1347007" y="4112195"/>
                </a:cubicBezTo>
                <a:lnTo>
                  <a:pt x="1345391" y="4114210"/>
                </a:lnTo>
                <a:lnTo>
                  <a:pt x="1359755" y="4090965"/>
                </a:lnTo>
                <a:cubicBezTo>
                  <a:pt x="1399474" y="4026892"/>
                  <a:pt x="1448563" y="3948218"/>
                  <a:pt x="1419533" y="3984505"/>
                </a:cubicBezTo>
                <a:cubicBezTo>
                  <a:pt x="1408244" y="3998616"/>
                  <a:pt x="1395316" y="4011559"/>
                  <a:pt x="1385666" y="4026838"/>
                </a:cubicBezTo>
                <a:cubicBezTo>
                  <a:pt x="1327513" y="4118914"/>
                  <a:pt x="1269376" y="4211126"/>
                  <a:pt x="1216333" y="4306238"/>
                </a:cubicBezTo>
                <a:lnTo>
                  <a:pt x="1157524" y="4430391"/>
                </a:lnTo>
                <a:lnTo>
                  <a:pt x="1080866" y="4551772"/>
                </a:lnTo>
                <a:cubicBezTo>
                  <a:pt x="1075967" y="4558421"/>
                  <a:pt x="1074725" y="4557778"/>
                  <a:pt x="1075845" y="4552610"/>
                </a:cubicBezTo>
                <a:lnTo>
                  <a:pt x="1076875" y="4549649"/>
                </a:lnTo>
                <a:lnTo>
                  <a:pt x="1118726" y="4462745"/>
                </a:lnTo>
                <a:cubicBezTo>
                  <a:pt x="1139156" y="4418628"/>
                  <a:pt x="1159667" y="4374554"/>
                  <a:pt x="1182466" y="4331638"/>
                </a:cubicBezTo>
                <a:cubicBezTo>
                  <a:pt x="1207676" y="4284185"/>
                  <a:pt x="1235877" y="4238365"/>
                  <a:pt x="1263784" y="4192394"/>
                </a:cubicBezTo>
                <a:lnTo>
                  <a:pt x="1303835" y="4121828"/>
                </a:lnTo>
                <a:lnTo>
                  <a:pt x="1338566" y="4071242"/>
                </a:lnTo>
                <a:cubicBezTo>
                  <a:pt x="1356984" y="4044684"/>
                  <a:pt x="1365216" y="4032417"/>
                  <a:pt x="1360032" y="4032664"/>
                </a:cubicBezTo>
                <a:lnTo>
                  <a:pt x="1351489" y="4037129"/>
                </a:lnTo>
                <a:lnTo>
                  <a:pt x="1355660" y="4029403"/>
                </a:lnTo>
                <a:cubicBezTo>
                  <a:pt x="1370560" y="4002633"/>
                  <a:pt x="1389320" y="3969961"/>
                  <a:pt x="1377200" y="3984505"/>
                </a:cubicBezTo>
                <a:cubicBezTo>
                  <a:pt x="1362165" y="4002547"/>
                  <a:pt x="1348802" y="4021907"/>
                  <a:pt x="1336355" y="4041892"/>
                </a:cubicBezTo>
                <a:lnTo>
                  <a:pt x="1332703" y="4048207"/>
                </a:lnTo>
                <a:lnTo>
                  <a:pt x="1326287" y="4052451"/>
                </a:lnTo>
                <a:lnTo>
                  <a:pt x="1326400" y="4052238"/>
                </a:lnTo>
                <a:cubicBezTo>
                  <a:pt x="1328791" y="4046659"/>
                  <a:pt x="1328139" y="4046284"/>
                  <a:pt x="1325617" y="4049182"/>
                </a:cubicBezTo>
                <a:lnTo>
                  <a:pt x="1320460" y="4056304"/>
                </a:lnTo>
                <a:lnTo>
                  <a:pt x="1301000" y="4069172"/>
                </a:lnTo>
                <a:cubicBezTo>
                  <a:pt x="1090200" y="4462025"/>
                  <a:pt x="1164732" y="4294879"/>
                  <a:pt x="1055466" y="4560238"/>
                </a:cubicBezTo>
                <a:lnTo>
                  <a:pt x="1053487" y="4571966"/>
                </a:lnTo>
                <a:lnTo>
                  <a:pt x="1046067" y="4582951"/>
                </a:lnTo>
                <a:cubicBezTo>
                  <a:pt x="1038989" y="4593477"/>
                  <a:pt x="1030879" y="4605587"/>
                  <a:pt x="1021600" y="4619505"/>
                </a:cubicBezTo>
                <a:cubicBezTo>
                  <a:pt x="968976" y="4698442"/>
                  <a:pt x="1091547" y="4443008"/>
                  <a:pt x="1131666" y="4357038"/>
                </a:cubicBezTo>
                <a:cubicBezTo>
                  <a:pt x="1151149" y="4315288"/>
                  <a:pt x="1172316" y="4274366"/>
                  <a:pt x="1193903" y="4233651"/>
                </a:cubicBezTo>
                <a:lnTo>
                  <a:pt x="1236824" y="4152700"/>
                </a:lnTo>
                <a:lnTo>
                  <a:pt x="1247971" y="4134331"/>
                </a:lnTo>
                <a:lnTo>
                  <a:pt x="1259042" y="4118099"/>
                </a:lnTo>
                <a:cubicBezTo>
                  <a:pt x="1286045" y="4079441"/>
                  <a:pt x="1298296" y="4063839"/>
                  <a:pt x="1289447" y="4068289"/>
                </a:cubicBezTo>
                <a:lnTo>
                  <a:pt x="1286797" y="4070102"/>
                </a:lnTo>
                <a:lnTo>
                  <a:pt x="1317933" y="4018372"/>
                </a:lnTo>
                <a:cubicBezTo>
                  <a:pt x="1327399" y="4002596"/>
                  <a:pt x="1316809" y="4017708"/>
                  <a:pt x="1301739" y="4040850"/>
                </a:cubicBezTo>
                <a:lnTo>
                  <a:pt x="1280429" y="4074457"/>
                </a:lnTo>
                <a:lnTo>
                  <a:pt x="1273329" y="4079313"/>
                </a:lnTo>
                <a:lnTo>
                  <a:pt x="1243852" y="4101447"/>
                </a:lnTo>
                <a:lnTo>
                  <a:pt x="1267133" y="4060705"/>
                </a:lnTo>
                <a:cubicBezTo>
                  <a:pt x="1276257" y="4044116"/>
                  <a:pt x="1309466" y="4001439"/>
                  <a:pt x="1292533" y="4009905"/>
                </a:cubicBezTo>
                <a:cubicBezTo>
                  <a:pt x="1279206" y="4016569"/>
                  <a:pt x="1263922" y="4033417"/>
                  <a:pt x="1248399" y="4055134"/>
                </a:cubicBezTo>
                <a:lnTo>
                  <a:pt x="1208195" y="4120809"/>
                </a:lnTo>
                <a:lnTo>
                  <a:pt x="1207866" y="4119972"/>
                </a:lnTo>
                <a:cubicBezTo>
                  <a:pt x="1173999" y="4179239"/>
                  <a:pt x="1139416" y="4238102"/>
                  <a:pt x="1106266" y="4297772"/>
                </a:cubicBezTo>
                <a:lnTo>
                  <a:pt x="1097316" y="4313814"/>
                </a:lnTo>
                <a:lnTo>
                  <a:pt x="1097415" y="4313410"/>
                </a:lnTo>
                <a:cubicBezTo>
                  <a:pt x="1100050" y="4305276"/>
                  <a:pt x="1104223" y="4294753"/>
                  <a:pt x="1106266" y="4289305"/>
                </a:cubicBezTo>
                <a:cubicBezTo>
                  <a:pt x="1119148" y="4254952"/>
                  <a:pt x="1134489" y="4221572"/>
                  <a:pt x="1148600" y="4187705"/>
                </a:cubicBezTo>
                <a:cubicBezTo>
                  <a:pt x="1174854" y="4124696"/>
                  <a:pt x="1219673" y="4070959"/>
                  <a:pt x="1250200" y="4009905"/>
                </a:cubicBezTo>
                <a:cubicBezTo>
                  <a:pt x="1255555" y="3999195"/>
                  <a:pt x="1231442" y="4025342"/>
                  <a:pt x="1224800" y="4035305"/>
                </a:cubicBezTo>
                <a:cubicBezTo>
                  <a:pt x="1191776" y="4084841"/>
                  <a:pt x="1162711" y="4136905"/>
                  <a:pt x="1131666" y="4187705"/>
                </a:cubicBezTo>
                <a:cubicBezTo>
                  <a:pt x="1091498" y="4253435"/>
                  <a:pt x="1058289" y="4323172"/>
                  <a:pt x="1021600" y="4390905"/>
                </a:cubicBezTo>
                <a:cubicBezTo>
                  <a:pt x="1013133" y="4393727"/>
                  <a:pt x="998365" y="4408030"/>
                  <a:pt x="996200" y="4399372"/>
                </a:cubicBezTo>
                <a:cubicBezTo>
                  <a:pt x="992514" y="4384628"/>
                  <a:pt x="1006336" y="4370632"/>
                  <a:pt x="1013133" y="4357038"/>
                </a:cubicBezTo>
                <a:cubicBezTo>
                  <a:pt x="1026127" y="4331049"/>
                  <a:pt x="1042472" y="4306827"/>
                  <a:pt x="1055466" y="4280838"/>
                </a:cubicBezTo>
                <a:cubicBezTo>
                  <a:pt x="1116744" y="4158283"/>
                  <a:pt x="1122452" y="4136639"/>
                  <a:pt x="1146315" y="4089702"/>
                </a:cubicBezTo>
                <a:lnTo>
                  <a:pt x="1156435" y="4070626"/>
                </a:lnTo>
                <a:lnTo>
                  <a:pt x="1182466" y="4026838"/>
                </a:lnTo>
                <a:cubicBezTo>
                  <a:pt x="1193755" y="4009905"/>
                  <a:pt x="1206449" y="3993828"/>
                  <a:pt x="1216333" y="3976038"/>
                </a:cubicBezTo>
                <a:cubicBezTo>
                  <a:pt x="1220667" y="3968236"/>
                  <a:pt x="1229325" y="3942946"/>
                  <a:pt x="1224800" y="3950638"/>
                </a:cubicBezTo>
                <a:cubicBezTo>
                  <a:pt x="1195924" y="3999727"/>
                  <a:pt x="1177030" y="4032654"/>
                  <a:pt x="1163401" y="4057495"/>
                </a:cubicBezTo>
                <a:lnTo>
                  <a:pt x="1156435" y="4070626"/>
                </a:lnTo>
                <a:lnTo>
                  <a:pt x="1130167" y="4114811"/>
                </a:lnTo>
                <a:cubicBezTo>
                  <a:pt x="1113734" y="4144754"/>
                  <a:pt x="1097800" y="4175005"/>
                  <a:pt x="1080866" y="4204638"/>
                </a:cubicBezTo>
                <a:cubicBezTo>
                  <a:pt x="975306" y="4389369"/>
                  <a:pt x="1027532" y="4334169"/>
                  <a:pt x="962333" y="4399372"/>
                </a:cubicBezTo>
                <a:lnTo>
                  <a:pt x="956984" y="4403213"/>
                </a:lnTo>
                <a:lnTo>
                  <a:pt x="962333" y="4390648"/>
                </a:lnTo>
                <a:cubicBezTo>
                  <a:pt x="1008805" y="4281320"/>
                  <a:pt x="976389" y="4356150"/>
                  <a:pt x="1089333" y="4136905"/>
                </a:cubicBezTo>
                <a:cubicBezTo>
                  <a:pt x="1103783" y="4108855"/>
                  <a:pt x="1115432" y="4079295"/>
                  <a:pt x="1131666" y="4052238"/>
                </a:cubicBezTo>
                <a:cubicBezTo>
                  <a:pt x="1140133" y="4038127"/>
                  <a:pt x="1168702" y="3998269"/>
                  <a:pt x="1157066" y="4009905"/>
                </a:cubicBezTo>
                <a:lnTo>
                  <a:pt x="1138650" y="4032028"/>
                </a:lnTo>
                <a:lnTo>
                  <a:pt x="1151863" y="4008051"/>
                </a:lnTo>
                <a:cubicBezTo>
                  <a:pt x="1154303" y="4003072"/>
                  <a:pt x="1153800" y="4002755"/>
                  <a:pt x="1148600" y="4009905"/>
                </a:cubicBezTo>
                <a:cubicBezTo>
                  <a:pt x="1096836" y="4081080"/>
                  <a:pt x="1059516" y="4129536"/>
                  <a:pt x="1026281" y="4186770"/>
                </a:cubicBezTo>
                <a:lnTo>
                  <a:pt x="1012474" y="4212351"/>
                </a:lnTo>
                <a:lnTo>
                  <a:pt x="1000402" y="4232660"/>
                </a:lnTo>
                <a:cubicBezTo>
                  <a:pt x="989991" y="4251648"/>
                  <a:pt x="978062" y="4274780"/>
                  <a:pt x="962333" y="4306238"/>
                </a:cubicBezTo>
                <a:cubicBezTo>
                  <a:pt x="935798" y="4359308"/>
                  <a:pt x="849705" y="4513940"/>
                  <a:pt x="886133" y="4467105"/>
                </a:cubicBezTo>
                <a:cubicBezTo>
                  <a:pt x="899544" y="4449863"/>
                  <a:pt x="909872" y="4436774"/>
                  <a:pt x="917842" y="4426760"/>
                </a:cubicBezTo>
                <a:lnTo>
                  <a:pt x="930214" y="4411335"/>
                </a:lnTo>
                <a:lnTo>
                  <a:pt x="928466" y="4416305"/>
                </a:lnTo>
                <a:cubicBezTo>
                  <a:pt x="925644" y="4424772"/>
                  <a:pt x="920329" y="4433143"/>
                  <a:pt x="916260" y="4441562"/>
                </a:cubicBezTo>
                <a:lnTo>
                  <a:pt x="911919" y="4465021"/>
                </a:lnTo>
                <a:lnTo>
                  <a:pt x="894368" y="4497561"/>
                </a:lnTo>
                <a:cubicBezTo>
                  <a:pt x="885671" y="4511269"/>
                  <a:pt x="877031" y="4521897"/>
                  <a:pt x="869200" y="4526372"/>
                </a:cubicBezTo>
                <a:cubicBezTo>
                  <a:pt x="860365" y="4531421"/>
                  <a:pt x="857911" y="4509439"/>
                  <a:pt x="852266" y="4500972"/>
                </a:cubicBezTo>
                <a:lnTo>
                  <a:pt x="856563" y="4492413"/>
                </a:lnTo>
                <a:lnTo>
                  <a:pt x="857675" y="4490745"/>
                </a:lnTo>
                <a:cubicBezTo>
                  <a:pt x="861726" y="4484668"/>
                  <a:pt x="865672" y="4479100"/>
                  <a:pt x="869200" y="4475572"/>
                </a:cubicBezTo>
                <a:cubicBezTo>
                  <a:pt x="880489" y="4450172"/>
                  <a:pt x="890382" y="4424105"/>
                  <a:pt x="903066" y="4399372"/>
                </a:cubicBezTo>
                <a:cubicBezTo>
                  <a:pt x="946852" y="4313989"/>
                  <a:pt x="992904" y="4229785"/>
                  <a:pt x="1038533" y="4145372"/>
                </a:cubicBezTo>
                <a:cubicBezTo>
                  <a:pt x="1049353" y="4125355"/>
                  <a:pt x="1065205" y="4107691"/>
                  <a:pt x="1072400" y="4086105"/>
                </a:cubicBezTo>
                <a:cubicBezTo>
                  <a:pt x="1089879" y="4033663"/>
                  <a:pt x="1096469" y="4020737"/>
                  <a:pt x="1021600" y="4153838"/>
                </a:cubicBezTo>
                <a:lnTo>
                  <a:pt x="983107" y="4222357"/>
                </a:lnTo>
                <a:lnTo>
                  <a:pt x="1004666" y="4179238"/>
                </a:lnTo>
                <a:lnTo>
                  <a:pt x="1042390" y="4110078"/>
                </a:lnTo>
                <a:lnTo>
                  <a:pt x="1044332" y="4107185"/>
                </a:lnTo>
                <a:cubicBezTo>
                  <a:pt x="1065728" y="4075480"/>
                  <a:pt x="1070178" y="4069281"/>
                  <a:pt x="1085833" y="4036518"/>
                </a:cubicBezTo>
                <a:lnTo>
                  <a:pt x="1090454" y="4026670"/>
                </a:lnTo>
                <a:lnTo>
                  <a:pt x="1090516" y="4026581"/>
                </a:lnTo>
                <a:lnTo>
                  <a:pt x="1090494" y="4026586"/>
                </a:lnTo>
                <a:lnTo>
                  <a:pt x="1106266" y="3992972"/>
                </a:lnTo>
                <a:cubicBezTo>
                  <a:pt x="1112693" y="3979199"/>
                  <a:pt x="1123200" y="3965836"/>
                  <a:pt x="1123200" y="3950638"/>
                </a:cubicBezTo>
                <a:cubicBezTo>
                  <a:pt x="1123200" y="3942655"/>
                  <a:pt x="1110844" y="3961032"/>
                  <a:pt x="1106266" y="3967572"/>
                </a:cubicBezTo>
                <a:cubicBezTo>
                  <a:pt x="1049178" y="4049127"/>
                  <a:pt x="1075709" y="4016460"/>
                  <a:pt x="1052107" y="4061490"/>
                </a:cubicBezTo>
                <a:lnTo>
                  <a:pt x="1047813" y="4069278"/>
                </a:lnTo>
                <a:lnTo>
                  <a:pt x="1046023" y="4071170"/>
                </a:lnTo>
                <a:lnTo>
                  <a:pt x="1047000" y="4069172"/>
                </a:lnTo>
                <a:cubicBezTo>
                  <a:pt x="1048955" y="4061353"/>
                  <a:pt x="1051636" y="4051930"/>
                  <a:pt x="1053604" y="4043836"/>
                </a:cubicBezTo>
                <a:lnTo>
                  <a:pt x="1054508" y="4037075"/>
                </a:lnTo>
                <a:lnTo>
                  <a:pt x="1055466" y="4035305"/>
                </a:lnTo>
                <a:cubicBezTo>
                  <a:pt x="1063448" y="4019340"/>
                  <a:pt x="1081860" y="3969369"/>
                  <a:pt x="1072400" y="3984505"/>
                </a:cubicBezTo>
                <a:lnTo>
                  <a:pt x="1040769" y="4034627"/>
                </a:lnTo>
                <a:lnTo>
                  <a:pt x="1013133" y="4069172"/>
                </a:lnTo>
                <a:lnTo>
                  <a:pt x="999370" y="4090879"/>
                </a:lnTo>
                <a:lnTo>
                  <a:pt x="1004666" y="4077638"/>
                </a:lnTo>
                <a:cubicBezTo>
                  <a:pt x="1017661" y="4051649"/>
                  <a:pt x="1034005" y="4027427"/>
                  <a:pt x="1047000" y="4001438"/>
                </a:cubicBezTo>
                <a:cubicBezTo>
                  <a:pt x="1050991" y="3993456"/>
                  <a:pt x="1051475" y="3984020"/>
                  <a:pt x="1055466" y="3976038"/>
                </a:cubicBezTo>
                <a:cubicBezTo>
                  <a:pt x="1060017" y="3966936"/>
                  <a:pt x="1081501" y="3946087"/>
                  <a:pt x="1072400" y="3950638"/>
                </a:cubicBezTo>
                <a:cubicBezTo>
                  <a:pt x="1058121" y="3957778"/>
                  <a:pt x="1049822" y="3973216"/>
                  <a:pt x="1038533" y="3984505"/>
                </a:cubicBezTo>
                <a:lnTo>
                  <a:pt x="1021425" y="4018809"/>
                </a:lnTo>
                <a:lnTo>
                  <a:pt x="1034817" y="3985329"/>
                </a:lnTo>
                <a:lnTo>
                  <a:pt x="1043559" y="3970647"/>
                </a:lnTo>
                <a:lnTo>
                  <a:pt x="1052011" y="3961580"/>
                </a:lnTo>
                <a:cubicBezTo>
                  <a:pt x="1056849" y="3956953"/>
                  <a:pt x="1060017" y="3952913"/>
                  <a:pt x="1055466" y="3950638"/>
                </a:cubicBezTo>
                <a:lnTo>
                  <a:pt x="1046284" y="3955229"/>
                </a:lnTo>
                <a:lnTo>
                  <a:pt x="1047000" y="3950638"/>
                </a:lnTo>
                <a:cubicBezTo>
                  <a:pt x="1048225" y="3949063"/>
                  <a:pt x="1048003" y="3948887"/>
                  <a:pt x="1046924" y="3949622"/>
                </a:cubicBezTo>
                <a:lnTo>
                  <a:pt x="1046320" y="3950136"/>
                </a:lnTo>
                <a:lnTo>
                  <a:pt x="1043309" y="3947912"/>
                </a:lnTo>
                <a:cubicBezTo>
                  <a:pt x="1041488" y="3948079"/>
                  <a:pt x="1039174" y="3949144"/>
                  <a:pt x="1036664" y="3950567"/>
                </a:cubicBezTo>
                <a:lnTo>
                  <a:pt x="1025280" y="3957019"/>
                </a:lnTo>
                <a:lnTo>
                  <a:pt x="1030066" y="3950638"/>
                </a:lnTo>
                <a:cubicBezTo>
                  <a:pt x="1032888" y="3939349"/>
                  <a:pt x="1035336" y="3927960"/>
                  <a:pt x="1038533" y="3916772"/>
                </a:cubicBezTo>
                <a:cubicBezTo>
                  <a:pt x="1040985" y="3908191"/>
                  <a:pt x="1055467" y="3888550"/>
                  <a:pt x="1047000" y="3891372"/>
                </a:cubicBezTo>
                <a:cubicBezTo>
                  <a:pt x="1031854" y="3896420"/>
                  <a:pt x="1024422" y="3913949"/>
                  <a:pt x="1013133" y="3925238"/>
                </a:cubicBezTo>
                <a:lnTo>
                  <a:pt x="1004162" y="3932654"/>
                </a:lnTo>
                <a:lnTo>
                  <a:pt x="1013133" y="3916772"/>
                </a:lnTo>
                <a:cubicBezTo>
                  <a:pt x="1018777" y="3902661"/>
                  <a:pt x="1040813" y="3885185"/>
                  <a:pt x="1030066" y="3874438"/>
                </a:cubicBezTo>
                <a:cubicBezTo>
                  <a:pt x="1020088" y="3864460"/>
                  <a:pt x="1012493" y="3896564"/>
                  <a:pt x="1004666" y="3908305"/>
                </a:cubicBezTo>
                <a:lnTo>
                  <a:pt x="992688" y="3925365"/>
                </a:lnTo>
                <a:lnTo>
                  <a:pt x="1000927" y="3909216"/>
                </a:lnTo>
                <a:cubicBezTo>
                  <a:pt x="1004851" y="3900092"/>
                  <a:pt x="1006659" y="3893365"/>
                  <a:pt x="1004666" y="3891372"/>
                </a:cubicBezTo>
                <a:cubicBezTo>
                  <a:pt x="990276" y="3876982"/>
                  <a:pt x="980683" y="3924382"/>
                  <a:pt x="970800" y="3942172"/>
                </a:cubicBezTo>
                <a:lnTo>
                  <a:pt x="928655" y="4026462"/>
                </a:lnTo>
                <a:lnTo>
                  <a:pt x="928862" y="4025845"/>
                </a:lnTo>
                <a:cubicBezTo>
                  <a:pt x="931817" y="4017047"/>
                  <a:pt x="933228" y="4008580"/>
                  <a:pt x="928466" y="4001438"/>
                </a:cubicBezTo>
                <a:cubicBezTo>
                  <a:pt x="925145" y="3996457"/>
                  <a:pt x="920499" y="4000345"/>
                  <a:pt x="915831" y="4006710"/>
                </a:cubicBezTo>
                <a:lnTo>
                  <a:pt x="912939" y="4011271"/>
                </a:lnTo>
                <a:lnTo>
                  <a:pt x="911533" y="4009905"/>
                </a:lnTo>
                <a:cubicBezTo>
                  <a:pt x="899559" y="4009905"/>
                  <a:pt x="894600" y="4026838"/>
                  <a:pt x="886133" y="4035305"/>
                </a:cubicBezTo>
                <a:lnTo>
                  <a:pt x="877754" y="4052195"/>
                </a:lnTo>
                <a:lnTo>
                  <a:pt x="877666" y="4052238"/>
                </a:lnTo>
                <a:lnTo>
                  <a:pt x="874070" y="4056996"/>
                </a:lnTo>
                <a:lnTo>
                  <a:pt x="886133" y="4026838"/>
                </a:lnTo>
                <a:cubicBezTo>
                  <a:pt x="889813" y="4015799"/>
                  <a:pt x="905639" y="3989292"/>
                  <a:pt x="894600" y="3992972"/>
                </a:cubicBezTo>
                <a:lnTo>
                  <a:pt x="879039" y="4007160"/>
                </a:lnTo>
                <a:lnTo>
                  <a:pt x="886133" y="3992972"/>
                </a:lnTo>
                <a:cubicBezTo>
                  <a:pt x="889649" y="3984769"/>
                  <a:pt x="903067" y="3970394"/>
                  <a:pt x="894600" y="3967572"/>
                </a:cubicBezTo>
                <a:cubicBezTo>
                  <a:pt x="888613" y="3965577"/>
                  <a:pt x="882969" y="3968399"/>
                  <a:pt x="877410" y="3972425"/>
                </a:cubicBezTo>
                <a:lnTo>
                  <a:pt x="866147" y="3980583"/>
                </a:lnTo>
                <a:lnTo>
                  <a:pt x="869200" y="3976038"/>
                </a:lnTo>
                <a:cubicBezTo>
                  <a:pt x="871317" y="3969688"/>
                  <a:pt x="879511" y="3960820"/>
                  <a:pt x="880108" y="3955100"/>
                </a:cubicBezTo>
                <a:lnTo>
                  <a:pt x="878116" y="3951461"/>
                </a:lnTo>
                <a:lnTo>
                  <a:pt x="892193" y="3926024"/>
                </a:lnTo>
                <a:cubicBezTo>
                  <a:pt x="899673" y="3912079"/>
                  <a:pt x="906544" y="3897872"/>
                  <a:pt x="911533" y="3882905"/>
                </a:cubicBezTo>
                <a:cubicBezTo>
                  <a:pt x="917177" y="3865972"/>
                  <a:pt x="941087" y="3819484"/>
                  <a:pt x="928466" y="3832105"/>
                </a:cubicBezTo>
                <a:lnTo>
                  <a:pt x="911534" y="3849038"/>
                </a:lnTo>
                <a:lnTo>
                  <a:pt x="920000" y="3832105"/>
                </a:lnTo>
                <a:cubicBezTo>
                  <a:pt x="925049" y="3823270"/>
                  <a:pt x="932382" y="3815806"/>
                  <a:pt x="936933" y="3806705"/>
                </a:cubicBezTo>
                <a:cubicBezTo>
                  <a:pt x="940924" y="3798723"/>
                  <a:pt x="954325" y="3781305"/>
                  <a:pt x="945400" y="3781305"/>
                </a:cubicBezTo>
                <a:cubicBezTo>
                  <a:pt x="928681" y="3781305"/>
                  <a:pt x="906797" y="3832178"/>
                  <a:pt x="903066" y="3840572"/>
                </a:cubicBezTo>
                <a:cubicBezTo>
                  <a:pt x="896893" y="3854460"/>
                  <a:pt x="892930" y="3869312"/>
                  <a:pt x="886133" y="3882905"/>
                </a:cubicBezTo>
                <a:cubicBezTo>
                  <a:pt x="878774" y="3897624"/>
                  <a:pt x="868613" y="3910791"/>
                  <a:pt x="860733" y="3925238"/>
                </a:cubicBezTo>
                <a:cubicBezTo>
                  <a:pt x="839739" y="3963728"/>
                  <a:pt x="837112" y="3969507"/>
                  <a:pt x="835755" y="3974417"/>
                </a:cubicBezTo>
                <a:lnTo>
                  <a:pt x="835200" y="3976260"/>
                </a:lnTo>
                <a:lnTo>
                  <a:pt x="809933" y="4018372"/>
                </a:lnTo>
                <a:cubicBezTo>
                  <a:pt x="758768" y="4112175"/>
                  <a:pt x="807285" y="4025720"/>
                  <a:pt x="767600" y="4119972"/>
                </a:cubicBezTo>
                <a:lnTo>
                  <a:pt x="753730" y="4150025"/>
                </a:lnTo>
                <a:lnTo>
                  <a:pt x="749990" y="4154092"/>
                </a:lnTo>
                <a:cubicBezTo>
                  <a:pt x="743332" y="4161043"/>
                  <a:pt x="735213" y="4169291"/>
                  <a:pt x="725266" y="4179238"/>
                </a:cubicBezTo>
                <a:cubicBezTo>
                  <a:pt x="722111" y="4182394"/>
                  <a:pt x="723230" y="4178039"/>
                  <a:pt x="725636" y="4171898"/>
                </a:cubicBezTo>
                <a:lnTo>
                  <a:pt x="729546" y="4163176"/>
                </a:lnTo>
                <a:lnTo>
                  <a:pt x="731079" y="4163488"/>
                </a:lnTo>
                <a:cubicBezTo>
                  <a:pt x="737251" y="4161061"/>
                  <a:pt x="744316" y="4149605"/>
                  <a:pt x="750666" y="4145372"/>
                </a:cubicBezTo>
                <a:lnTo>
                  <a:pt x="786790" y="4055656"/>
                </a:lnTo>
                <a:lnTo>
                  <a:pt x="790515" y="4047325"/>
                </a:lnTo>
                <a:lnTo>
                  <a:pt x="835333" y="3959105"/>
                </a:lnTo>
                <a:cubicBezTo>
                  <a:pt x="843800" y="3944994"/>
                  <a:pt x="852931" y="3931261"/>
                  <a:pt x="860733" y="3916772"/>
                </a:cubicBezTo>
                <a:cubicBezTo>
                  <a:pt x="872701" y="3894546"/>
                  <a:pt x="910369" y="3829327"/>
                  <a:pt x="894600" y="3849038"/>
                </a:cubicBezTo>
                <a:cubicBezTo>
                  <a:pt x="852571" y="3901574"/>
                  <a:pt x="848649" y="3900416"/>
                  <a:pt x="818400" y="3976038"/>
                </a:cubicBezTo>
                <a:cubicBezTo>
                  <a:pt x="812756" y="3990149"/>
                  <a:pt x="808199" y="4004800"/>
                  <a:pt x="803098" y="4019181"/>
                </a:cubicBezTo>
                <a:lnTo>
                  <a:pt x="790515" y="4047325"/>
                </a:lnTo>
                <a:lnTo>
                  <a:pt x="788731" y="4050838"/>
                </a:lnTo>
                <a:lnTo>
                  <a:pt x="786790" y="4055656"/>
                </a:lnTo>
                <a:lnTo>
                  <a:pt x="784533" y="4060705"/>
                </a:lnTo>
                <a:cubicBezTo>
                  <a:pt x="776066" y="4074816"/>
                  <a:pt x="766492" y="4088319"/>
                  <a:pt x="759133" y="4103038"/>
                </a:cubicBezTo>
                <a:cubicBezTo>
                  <a:pt x="755142" y="4111020"/>
                  <a:pt x="754657" y="4120456"/>
                  <a:pt x="750666" y="4128438"/>
                </a:cubicBezTo>
                <a:cubicBezTo>
                  <a:pt x="746115" y="4137539"/>
                  <a:pt x="738284" y="4144737"/>
                  <a:pt x="733733" y="4153838"/>
                </a:cubicBezTo>
                <a:lnTo>
                  <a:pt x="729546" y="4163176"/>
                </a:lnTo>
                <a:lnTo>
                  <a:pt x="725266" y="4162305"/>
                </a:lnTo>
                <a:cubicBezTo>
                  <a:pt x="717038" y="4154077"/>
                  <a:pt x="730911" y="4139727"/>
                  <a:pt x="733733" y="4128438"/>
                </a:cubicBezTo>
                <a:cubicBezTo>
                  <a:pt x="739855" y="4103949"/>
                  <a:pt x="757656" y="4083907"/>
                  <a:pt x="767600" y="4060705"/>
                </a:cubicBezTo>
                <a:cubicBezTo>
                  <a:pt x="773528" y="4046873"/>
                  <a:pt x="777031" y="4037292"/>
                  <a:pt x="779345" y="4029911"/>
                </a:cubicBezTo>
                <a:lnTo>
                  <a:pt x="779988" y="4027461"/>
                </a:lnTo>
                <a:lnTo>
                  <a:pt x="793000" y="4001438"/>
                </a:lnTo>
                <a:cubicBezTo>
                  <a:pt x="798937" y="3990751"/>
                  <a:pt x="803424" y="3983183"/>
                  <a:pt x="807096" y="3977208"/>
                </a:cubicBezTo>
                <a:lnTo>
                  <a:pt x="810643" y="3971556"/>
                </a:lnTo>
                <a:lnTo>
                  <a:pt x="808131" y="3976150"/>
                </a:lnTo>
                <a:cubicBezTo>
                  <a:pt x="807342" y="3977996"/>
                  <a:pt x="807702" y="3978269"/>
                  <a:pt x="809933" y="3976038"/>
                </a:cubicBezTo>
                <a:cubicBezTo>
                  <a:pt x="833483" y="3952488"/>
                  <a:pt x="838151" y="3919602"/>
                  <a:pt x="852266" y="3891372"/>
                </a:cubicBezTo>
                <a:cubicBezTo>
                  <a:pt x="888217" y="3819470"/>
                  <a:pt x="869374" y="3879097"/>
                  <a:pt x="903066" y="3798238"/>
                </a:cubicBezTo>
                <a:cubicBezTo>
                  <a:pt x="909931" y="3781762"/>
                  <a:pt x="913135" y="3763914"/>
                  <a:pt x="920000" y="3747438"/>
                </a:cubicBezTo>
                <a:cubicBezTo>
                  <a:pt x="981832" y="3599044"/>
                  <a:pt x="914579" y="3781649"/>
                  <a:pt x="962333" y="3654305"/>
                </a:cubicBezTo>
                <a:cubicBezTo>
                  <a:pt x="965467" y="3645949"/>
                  <a:pt x="966809" y="3636887"/>
                  <a:pt x="970800" y="3628905"/>
                </a:cubicBezTo>
                <a:cubicBezTo>
                  <a:pt x="975351" y="3619804"/>
                  <a:pt x="994247" y="3595688"/>
                  <a:pt x="987733" y="3603505"/>
                </a:cubicBezTo>
                <a:lnTo>
                  <a:pt x="958045" y="3637480"/>
                </a:lnTo>
                <a:lnTo>
                  <a:pt x="979266" y="3595038"/>
                </a:lnTo>
                <a:cubicBezTo>
                  <a:pt x="989442" y="3574687"/>
                  <a:pt x="1001844" y="3555527"/>
                  <a:pt x="1013133" y="3535772"/>
                </a:cubicBezTo>
                <a:cubicBezTo>
                  <a:pt x="1025047" y="3514923"/>
                  <a:pt x="1034752" y="3498084"/>
                  <a:pt x="1042782" y="3484199"/>
                </a:cubicBezTo>
                <a:lnTo>
                  <a:pt x="1045854" y="3478894"/>
                </a:lnTo>
                <a:lnTo>
                  <a:pt x="1034479" y="3474317"/>
                </a:lnTo>
                <a:cubicBezTo>
                  <a:pt x="995918" y="3449921"/>
                  <a:pt x="1050272" y="3385686"/>
                  <a:pt x="1113889" y="3320746"/>
                </a:cubicBezTo>
                <a:lnTo>
                  <a:pt x="1131927" y="3302665"/>
                </a:lnTo>
                <a:lnTo>
                  <a:pt x="1148600" y="3264838"/>
                </a:lnTo>
                <a:cubicBezTo>
                  <a:pt x="1174230" y="3207171"/>
                  <a:pt x="1206481" y="3152645"/>
                  <a:pt x="1233266" y="3095505"/>
                </a:cubicBezTo>
                <a:cubicBezTo>
                  <a:pt x="1248838" y="3062285"/>
                  <a:pt x="1259770" y="3027003"/>
                  <a:pt x="1275600" y="2993905"/>
                </a:cubicBezTo>
                <a:lnTo>
                  <a:pt x="1288280" y="2970658"/>
                </a:lnTo>
                <a:lnTo>
                  <a:pt x="1239469" y="2960945"/>
                </a:lnTo>
                <a:cubicBezTo>
                  <a:pt x="998564" y="2913312"/>
                  <a:pt x="1055801" y="2927802"/>
                  <a:pt x="792766" y="2835985"/>
                </a:cubicBezTo>
                <a:cubicBezTo>
                  <a:pt x="750153" y="2821111"/>
                  <a:pt x="729228" y="2812320"/>
                  <a:pt x="725921" y="2808499"/>
                </a:cubicBezTo>
                <a:cubicBezTo>
                  <a:pt x="715996" y="2797037"/>
                  <a:pt x="864616" y="2830303"/>
                  <a:pt x="1061809" y="2878203"/>
                </a:cubicBezTo>
                <a:lnTo>
                  <a:pt x="1257202" y="2926431"/>
                </a:lnTo>
                <a:lnTo>
                  <a:pt x="1275243" y="2933507"/>
                </a:lnTo>
                <a:lnTo>
                  <a:pt x="1302638" y="2944337"/>
                </a:lnTo>
                <a:lnTo>
                  <a:pt x="1305777" y="2938581"/>
                </a:lnTo>
                <a:lnTo>
                  <a:pt x="1271120" y="2929865"/>
                </a:lnTo>
                <a:lnTo>
                  <a:pt x="1257202" y="2926431"/>
                </a:lnTo>
                <a:lnTo>
                  <a:pt x="1231859" y="2916489"/>
                </a:lnTo>
                <a:cubicBezTo>
                  <a:pt x="1114967" y="2871508"/>
                  <a:pt x="906894" y="2795305"/>
                  <a:pt x="995548" y="2807439"/>
                </a:cubicBezTo>
                <a:cubicBezTo>
                  <a:pt x="1038165" y="2813273"/>
                  <a:pt x="1135232" y="2841816"/>
                  <a:pt x="1240076" y="2875267"/>
                </a:cubicBezTo>
                <a:lnTo>
                  <a:pt x="1325088" y="2903178"/>
                </a:lnTo>
                <a:lnTo>
                  <a:pt x="1326400" y="2900772"/>
                </a:lnTo>
                <a:lnTo>
                  <a:pt x="1327485" y="2898385"/>
                </a:lnTo>
                <a:lnTo>
                  <a:pt x="1310800" y="2892362"/>
                </a:lnTo>
                <a:cubicBezTo>
                  <a:pt x="1259461" y="2873817"/>
                  <a:pt x="1200586" y="2852518"/>
                  <a:pt x="1133446" y="2828188"/>
                </a:cubicBezTo>
                <a:lnTo>
                  <a:pt x="1088266" y="2811803"/>
                </a:lnTo>
                <a:lnTo>
                  <a:pt x="1170943" y="2832214"/>
                </a:lnTo>
                <a:lnTo>
                  <a:pt x="1202439" y="2842783"/>
                </a:lnTo>
                <a:cubicBezTo>
                  <a:pt x="1236290" y="2854110"/>
                  <a:pt x="1270968" y="2865675"/>
                  <a:pt x="1305669" y="2877188"/>
                </a:cubicBezTo>
                <a:lnTo>
                  <a:pt x="1333020" y="2886208"/>
                </a:lnTo>
                <a:lnTo>
                  <a:pt x="1333039" y="2886167"/>
                </a:lnTo>
                <a:lnTo>
                  <a:pt x="1283722" y="2865453"/>
                </a:lnTo>
                <a:lnTo>
                  <a:pt x="1249698" y="2850759"/>
                </a:lnTo>
                <a:lnTo>
                  <a:pt x="1339616" y="2871697"/>
                </a:lnTo>
                <a:lnTo>
                  <a:pt x="1362251" y="2821899"/>
                </a:lnTo>
                <a:lnTo>
                  <a:pt x="803749" y="2657263"/>
                </a:lnTo>
                <a:lnTo>
                  <a:pt x="827101" y="2666960"/>
                </a:lnTo>
                <a:cubicBezTo>
                  <a:pt x="922550" y="2707557"/>
                  <a:pt x="1042745" y="2760931"/>
                  <a:pt x="1163574" y="2813566"/>
                </a:cubicBezTo>
                <a:lnTo>
                  <a:pt x="1249698" y="2850759"/>
                </a:lnTo>
                <a:lnTo>
                  <a:pt x="1185768" y="2835874"/>
                </a:lnTo>
                <a:lnTo>
                  <a:pt x="1170943" y="2832214"/>
                </a:lnTo>
                <a:lnTo>
                  <a:pt x="1104174" y="2809807"/>
                </a:lnTo>
                <a:cubicBezTo>
                  <a:pt x="915831" y="2746449"/>
                  <a:pt x="786278" y="2702132"/>
                  <a:pt x="889499" y="2739648"/>
                </a:cubicBezTo>
                <a:cubicBezTo>
                  <a:pt x="935153" y="2756242"/>
                  <a:pt x="978237" y="2771889"/>
                  <a:pt x="1018857" y="2786631"/>
                </a:cubicBezTo>
                <a:lnTo>
                  <a:pt x="1088266" y="2811803"/>
                </a:lnTo>
                <a:lnTo>
                  <a:pt x="1047675" y="2801782"/>
                </a:lnTo>
                <a:cubicBezTo>
                  <a:pt x="911222" y="2764646"/>
                  <a:pt x="780904" y="2715879"/>
                  <a:pt x="667686" y="2633006"/>
                </a:cubicBezTo>
                <a:cubicBezTo>
                  <a:pt x="658684" y="2626417"/>
                  <a:pt x="651487" y="2620809"/>
                  <a:pt x="645981" y="2616119"/>
                </a:cubicBezTo>
                <a:lnTo>
                  <a:pt x="638208" y="2608464"/>
                </a:lnTo>
                <a:lnTo>
                  <a:pt x="486903" y="2563862"/>
                </a:lnTo>
                <a:cubicBezTo>
                  <a:pt x="438804" y="2549104"/>
                  <a:pt x="537491" y="2568780"/>
                  <a:pt x="618112" y="2580828"/>
                </a:cubicBezTo>
                <a:lnTo>
                  <a:pt x="626348" y="2581953"/>
                </a:lnTo>
                <a:lnTo>
                  <a:pt x="629666" y="2581227"/>
                </a:lnTo>
                <a:cubicBezTo>
                  <a:pt x="638415" y="2580674"/>
                  <a:pt x="652554" y="2581612"/>
                  <a:pt x="671191" y="2583935"/>
                </a:cubicBezTo>
                <a:lnTo>
                  <a:pt x="690404" y="2587024"/>
                </a:lnTo>
                <a:lnTo>
                  <a:pt x="698315" y="2583375"/>
                </a:lnTo>
                <a:cubicBezTo>
                  <a:pt x="701848" y="2580240"/>
                  <a:pt x="705196" y="2576436"/>
                  <a:pt x="708914" y="2573969"/>
                </a:cubicBezTo>
                <a:cubicBezTo>
                  <a:pt x="659428" y="2563967"/>
                  <a:pt x="510351" y="2550122"/>
                  <a:pt x="560459" y="2543963"/>
                </a:cubicBezTo>
                <a:cubicBezTo>
                  <a:pt x="649038" y="2533074"/>
                  <a:pt x="909587" y="2594978"/>
                  <a:pt x="827756" y="2559360"/>
                </a:cubicBezTo>
                <a:lnTo>
                  <a:pt x="745727" y="2533948"/>
                </a:lnTo>
                <a:lnTo>
                  <a:pt x="804347" y="2540796"/>
                </a:lnTo>
                <a:lnTo>
                  <a:pt x="799512" y="2538993"/>
                </a:lnTo>
                <a:lnTo>
                  <a:pt x="763750" y="2534516"/>
                </a:lnTo>
                <a:lnTo>
                  <a:pt x="713442" y="2528307"/>
                </a:lnTo>
                <a:lnTo>
                  <a:pt x="696335" y="2525843"/>
                </a:lnTo>
                <a:lnTo>
                  <a:pt x="793482" y="2536745"/>
                </a:lnTo>
                <a:lnTo>
                  <a:pt x="754091" y="2522056"/>
                </a:lnTo>
                <a:lnTo>
                  <a:pt x="719584" y="2516328"/>
                </a:lnTo>
                <a:cubicBezTo>
                  <a:pt x="646899" y="2504268"/>
                  <a:pt x="570120" y="2491428"/>
                  <a:pt x="526425" y="2483001"/>
                </a:cubicBezTo>
                <a:cubicBezTo>
                  <a:pt x="504084" y="2478692"/>
                  <a:pt x="482389" y="2471526"/>
                  <a:pt x="460371" y="2465788"/>
                </a:cubicBezTo>
                <a:cubicBezTo>
                  <a:pt x="424998" y="2456569"/>
                  <a:pt x="443289" y="2458468"/>
                  <a:pt x="485103" y="2464738"/>
                </a:cubicBezTo>
                <a:lnTo>
                  <a:pt x="518502" y="2469882"/>
                </a:lnTo>
                <a:lnTo>
                  <a:pt x="524711" y="2475313"/>
                </a:lnTo>
                <a:cubicBezTo>
                  <a:pt x="539105" y="2480886"/>
                  <a:pt x="562887" y="2481946"/>
                  <a:pt x="590377" y="2481425"/>
                </a:cubicBezTo>
                <a:lnTo>
                  <a:pt x="592715" y="2481334"/>
                </a:lnTo>
                <a:lnTo>
                  <a:pt x="650969" y="2489913"/>
                </a:lnTo>
                <a:lnTo>
                  <a:pt x="675100" y="2493061"/>
                </a:lnTo>
                <a:lnTo>
                  <a:pt x="660367" y="2487814"/>
                </a:lnTo>
                <a:lnTo>
                  <a:pt x="612592" y="2481720"/>
                </a:lnTo>
                <a:lnTo>
                  <a:pt x="606293" y="2480811"/>
                </a:lnTo>
                <a:lnTo>
                  <a:pt x="637348" y="2479616"/>
                </a:lnTo>
                <a:lnTo>
                  <a:pt x="633036" y="2478080"/>
                </a:lnTo>
                <a:lnTo>
                  <a:pt x="605471" y="2475017"/>
                </a:lnTo>
                <a:cubicBezTo>
                  <a:pt x="565493" y="2470618"/>
                  <a:pt x="516276" y="2465498"/>
                  <a:pt x="540560" y="2470407"/>
                </a:cubicBezTo>
                <a:cubicBezTo>
                  <a:pt x="549233" y="2472160"/>
                  <a:pt x="560123" y="2474021"/>
                  <a:pt x="572404" y="2475927"/>
                </a:cubicBezTo>
                <a:lnTo>
                  <a:pt x="606293" y="2480811"/>
                </a:lnTo>
                <a:lnTo>
                  <a:pt x="592715" y="2481334"/>
                </a:lnTo>
                <a:lnTo>
                  <a:pt x="591163" y="2481106"/>
                </a:lnTo>
                <a:cubicBezTo>
                  <a:pt x="571235" y="2478072"/>
                  <a:pt x="551689" y="2475025"/>
                  <a:pt x="533641" y="2472214"/>
                </a:cubicBezTo>
                <a:lnTo>
                  <a:pt x="518502" y="2469882"/>
                </a:lnTo>
                <a:lnTo>
                  <a:pt x="510870" y="2463207"/>
                </a:lnTo>
                <a:cubicBezTo>
                  <a:pt x="509077" y="2457799"/>
                  <a:pt x="510340" y="2450898"/>
                  <a:pt x="515370" y="2442137"/>
                </a:cubicBezTo>
                <a:lnTo>
                  <a:pt x="524705" y="2433093"/>
                </a:lnTo>
                <a:lnTo>
                  <a:pt x="502956" y="2425011"/>
                </a:lnTo>
                <a:cubicBezTo>
                  <a:pt x="467009" y="2411397"/>
                  <a:pt x="478325" y="2413826"/>
                  <a:pt x="522285" y="2427144"/>
                </a:cubicBezTo>
                <a:lnTo>
                  <a:pt x="528777" y="2429147"/>
                </a:lnTo>
                <a:lnTo>
                  <a:pt x="535464" y="2422668"/>
                </a:lnTo>
                <a:cubicBezTo>
                  <a:pt x="543428" y="2418752"/>
                  <a:pt x="552557" y="2417181"/>
                  <a:pt x="562557" y="2417275"/>
                </a:cubicBezTo>
                <a:lnTo>
                  <a:pt x="571101" y="2418491"/>
                </a:lnTo>
                <a:lnTo>
                  <a:pt x="570369" y="2418487"/>
                </a:lnTo>
                <a:cubicBezTo>
                  <a:pt x="567546" y="2418497"/>
                  <a:pt x="559404" y="2420288"/>
                  <a:pt x="562196" y="2420698"/>
                </a:cubicBezTo>
                <a:cubicBezTo>
                  <a:pt x="570950" y="2421985"/>
                  <a:pt x="581803" y="2422972"/>
                  <a:pt x="593969" y="2423770"/>
                </a:cubicBezTo>
                <a:lnTo>
                  <a:pt x="602822" y="2424206"/>
                </a:lnTo>
                <a:lnTo>
                  <a:pt x="630609" y="2432364"/>
                </a:lnTo>
                <a:cubicBezTo>
                  <a:pt x="679763" y="2448472"/>
                  <a:pt x="733325" y="2469410"/>
                  <a:pt x="772283" y="2451573"/>
                </a:cubicBezTo>
                <a:lnTo>
                  <a:pt x="777971" y="2447250"/>
                </a:lnTo>
                <a:lnTo>
                  <a:pt x="798377" y="2449719"/>
                </a:lnTo>
                <a:lnTo>
                  <a:pt x="801582" y="2447834"/>
                </a:lnTo>
                <a:lnTo>
                  <a:pt x="782333" y="2440412"/>
                </a:lnTo>
                <a:lnTo>
                  <a:pt x="784605" y="2442208"/>
                </a:lnTo>
                <a:lnTo>
                  <a:pt x="777971" y="2447250"/>
                </a:lnTo>
                <a:lnTo>
                  <a:pt x="760834" y="2445177"/>
                </a:lnTo>
                <a:cubicBezTo>
                  <a:pt x="745033" y="2441537"/>
                  <a:pt x="727067" y="2436351"/>
                  <a:pt x="710291" y="2431357"/>
                </a:cubicBezTo>
                <a:lnTo>
                  <a:pt x="699675" y="2428255"/>
                </a:lnTo>
                <a:lnTo>
                  <a:pt x="717634" y="2428945"/>
                </a:lnTo>
                <a:cubicBezTo>
                  <a:pt x="730587" y="2429633"/>
                  <a:pt x="742491" y="2430469"/>
                  <a:pt x="752556" y="2431569"/>
                </a:cubicBezTo>
                <a:lnTo>
                  <a:pt x="765120" y="2433775"/>
                </a:lnTo>
                <a:lnTo>
                  <a:pt x="727495" y="2419266"/>
                </a:lnTo>
                <a:lnTo>
                  <a:pt x="724889" y="2419253"/>
                </a:lnTo>
                <a:lnTo>
                  <a:pt x="726646" y="2418939"/>
                </a:lnTo>
                <a:lnTo>
                  <a:pt x="726196" y="2418765"/>
                </a:lnTo>
                <a:lnTo>
                  <a:pt x="722261" y="2419240"/>
                </a:lnTo>
                <a:lnTo>
                  <a:pt x="667885" y="2418971"/>
                </a:lnTo>
                <a:lnTo>
                  <a:pt x="666904" y="2418684"/>
                </a:lnTo>
                <a:cubicBezTo>
                  <a:pt x="650014" y="2414282"/>
                  <a:pt x="684634" y="2415702"/>
                  <a:pt x="712817" y="2416707"/>
                </a:cubicBezTo>
                <a:lnTo>
                  <a:pt x="721453" y="2416936"/>
                </a:lnTo>
                <a:lnTo>
                  <a:pt x="706567" y="2411197"/>
                </a:lnTo>
                <a:lnTo>
                  <a:pt x="685201" y="2408309"/>
                </a:lnTo>
                <a:lnTo>
                  <a:pt x="701831" y="2409370"/>
                </a:lnTo>
                <a:lnTo>
                  <a:pt x="698014" y="2407899"/>
                </a:lnTo>
                <a:lnTo>
                  <a:pt x="678364" y="2407385"/>
                </a:lnTo>
                <a:lnTo>
                  <a:pt x="644204" y="2402770"/>
                </a:lnTo>
                <a:lnTo>
                  <a:pt x="652098" y="2396377"/>
                </a:lnTo>
                <a:lnTo>
                  <a:pt x="662831" y="2394332"/>
                </a:lnTo>
                <a:lnTo>
                  <a:pt x="400310" y="2293102"/>
                </a:lnTo>
                <a:cubicBezTo>
                  <a:pt x="283864" y="2248199"/>
                  <a:pt x="314731" y="2254370"/>
                  <a:pt x="423911" y="2287496"/>
                </a:cubicBezTo>
                <a:lnTo>
                  <a:pt x="454898" y="2297048"/>
                </a:lnTo>
                <a:lnTo>
                  <a:pt x="478406" y="2315073"/>
                </a:lnTo>
                <a:cubicBezTo>
                  <a:pt x="487632" y="2319969"/>
                  <a:pt x="497713" y="2323665"/>
                  <a:pt x="508177" y="2326773"/>
                </a:cubicBezTo>
                <a:lnTo>
                  <a:pt x="546475" y="2336673"/>
                </a:lnTo>
                <a:lnTo>
                  <a:pt x="533696" y="2330701"/>
                </a:lnTo>
                <a:cubicBezTo>
                  <a:pt x="529702" y="2328368"/>
                  <a:pt x="527521" y="2326387"/>
                  <a:pt x="527491" y="2324835"/>
                </a:cubicBezTo>
                <a:lnTo>
                  <a:pt x="528091" y="2319787"/>
                </a:lnTo>
                <a:lnTo>
                  <a:pt x="498265" y="2310414"/>
                </a:lnTo>
                <a:lnTo>
                  <a:pt x="454898" y="2297048"/>
                </a:lnTo>
                <a:lnTo>
                  <a:pt x="453769" y="2296181"/>
                </a:lnTo>
                <a:cubicBezTo>
                  <a:pt x="440410" y="2281190"/>
                  <a:pt x="477160" y="2290418"/>
                  <a:pt x="507647" y="2296619"/>
                </a:cubicBezTo>
                <a:lnTo>
                  <a:pt x="532795" y="2300616"/>
                </a:lnTo>
                <a:lnTo>
                  <a:pt x="535561" y="2295720"/>
                </a:lnTo>
                <a:lnTo>
                  <a:pt x="514529" y="2288424"/>
                </a:lnTo>
                <a:cubicBezTo>
                  <a:pt x="487762" y="2279289"/>
                  <a:pt x="448568" y="2265515"/>
                  <a:pt x="420543" y="2248196"/>
                </a:cubicBezTo>
                <a:lnTo>
                  <a:pt x="411235" y="2240864"/>
                </a:lnTo>
                <a:lnTo>
                  <a:pt x="400796" y="2237216"/>
                </a:lnTo>
                <a:lnTo>
                  <a:pt x="301490" y="2193469"/>
                </a:lnTo>
                <a:lnTo>
                  <a:pt x="307139" y="2195181"/>
                </a:lnTo>
                <a:cubicBezTo>
                  <a:pt x="320718" y="2199054"/>
                  <a:pt x="335442" y="2203053"/>
                  <a:pt x="351047" y="2207146"/>
                </a:cubicBezTo>
                <a:lnTo>
                  <a:pt x="390453" y="2216981"/>
                </a:lnTo>
                <a:lnTo>
                  <a:pt x="386372" y="2209162"/>
                </a:lnTo>
                <a:lnTo>
                  <a:pt x="386478" y="2208600"/>
                </a:lnTo>
                <a:lnTo>
                  <a:pt x="319733" y="2192482"/>
                </a:lnTo>
                <a:cubicBezTo>
                  <a:pt x="307540" y="2189569"/>
                  <a:pt x="296354" y="2186932"/>
                  <a:pt x="286930" y="2184776"/>
                </a:cubicBezTo>
                <a:lnTo>
                  <a:pt x="276284" y="2182470"/>
                </a:lnTo>
                <a:lnTo>
                  <a:pt x="160303" y="2134727"/>
                </a:lnTo>
                <a:cubicBezTo>
                  <a:pt x="52193" y="2098445"/>
                  <a:pt x="81571" y="2103363"/>
                  <a:pt x="169808" y="2126896"/>
                </a:cubicBezTo>
                <a:lnTo>
                  <a:pt x="216430" y="2139595"/>
                </a:lnTo>
                <a:lnTo>
                  <a:pt x="196518" y="2136283"/>
                </a:lnTo>
                <a:cubicBezTo>
                  <a:pt x="147192" y="2128266"/>
                  <a:pt x="127878" y="2125863"/>
                  <a:pt x="168477" y="2132516"/>
                </a:cubicBezTo>
                <a:lnTo>
                  <a:pt x="249168" y="2148673"/>
                </a:lnTo>
                <a:lnTo>
                  <a:pt x="298915" y="2162625"/>
                </a:lnTo>
                <a:cubicBezTo>
                  <a:pt x="323463" y="2169586"/>
                  <a:pt x="349109" y="2176932"/>
                  <a:pt x="375222" y="2184479"/>
                </a:cubicBezTo>
                <a:lnTo>
                  <a:pt x="408486" y="2194266"/>
                </a:lnTo>
                <a:lnTo>
                  <a:pt x="415855" y="2195598"/>
                </a:lnTo>
                <a:lnTo>
                  <a:pt x="426587" y="2199592"/>
                </a:lnTo>
                <a:lnTo>
                  <a:pt x="532474" y="2230747"/>
                </a:lnTo>
                <a:lnTo>
                  <a:pt x="559946" y="2239073"/>
                </a:lnTo>
                <a:lnTo>
                  <a:pt x="493321" y="2208860"/>
                </a:lnTo>
                <a:lnTo>
                  <a:pt x="472619" y="2200468"/>
                </a:lnTo>
                <a:lnTo>
                  <a:pt x="339287" y="2166719"/>
                </a:lnTo>
                <a:lnTo>
                  <a:pt x="249168" y="2148673"/>
                </a:lnTo>
                <a:lnTo>
                  <a:pt x="229185" y="2143069"/>
                </a:lnTo>
                <a:lnTo>
                  <a:pt x="216430" y="2139595"/>
                </a:lnTo>
                <a:lnTo>
                  <a:pt x="238675" y="2143295"/>
                </a:lnTo>
                <a:cubicBezTo>
                  <a:pt x="285522" y="2151252"/>
                  <a:pt x="345047" y="2161884"/>
                  <a:pt x="404635" y="2173739"/>
                </a:cubicBezTo>
                <a:lnTo>
                  <a:pt x="409019" y="2174685"/>
                </a:lnTo>
                <a:lnTo>
                  <a:pt x="373105" y="2160125"/>
                </a:lnTo>
                <a:lnTo>
                  <a:pt x="364934" y="2156457"/>
                </a:lnTo>
                <a:lnTo>
                  <a:pt x="143286" y="2104247"/>
                </a:lnTo>
                <a:cubicBezTo>
                  <a:pt x="117439" y="2097264"/>
                  <a:pt x="197471" y="2102494"/>
                  <a:pt x="223475" y="2108867"/>
                </a:cubicBezTo>
                <a:lnTo>
                  <a:pt x="333223" y="2138014"/>
                </a:lnTo>
                <a:lnTo>
                  <a:pt x="333840" y="2137940"/>
                </a:lnTo>
                <a:cubicBezTo>
                  <a:pt x="338306" y="2138733"/>
                  <a:pt x="345375" y="2140487"/>
                  <a:pt x="354707" y="2143076"/>
                </a:cubicBezTo>
                <a:lnTo>
                  <a:pt x="376905" y="2149615"/>
                </a:lnTo>
                <a:lnTo>
                  <a:pt x="498534" y="2181918"/>
                </a:lnTo>
                <a:lnTo>
                  <a:pt x="555383" y="2197800"/>
                </a:lnTo>
                <a:lnTo>
                  <a:pt x="515295" y="2185469"/>
                </a:lnTo>
                <a:cubicBezTo>
                  <a:pt x="289054" y="2114146"/>
                  <a:pt x="-5836" y="2010156"/>
                  <a:pt x="88" y="1999926"/>
                </a:cubicBezTo>
                <a:cubicBezTo>
                  <a:pt x="2626" y="1995542"/>
                  <a:pt x="60417" y="2008379"/>
                  <a:pt x="202542" y="2048390"/>
                </a:cubicBezTo>
                <a:lnTo>
                  <a:pt x="285340" y="2073866"/>
                </a:lnTo>
                <a:lnTo>
                  <a:pt x="287969" y="2074988"/>
                </a:lnTo>
                <a:cubicBezTo>
                  <a:pt x="309541" y="2083930"/>
                  <a:pt x="332978" y="2093414"/>
                  <a:pt x="357854" y="2103306"/>
                </a:cubicBezTo>
                <a:lnTo>
                  <a:pt x="368985" y="2107667"/>
                </a:lnTo>
                <a:lnTo>
                  <a:pt x="370100" y="2107933"/>
                </a:lnTo>
                <a:cubicBezTo>
                  <a:pt x="394472" y="2114254"/>
                  <a:pt x="432358" y="2125104"/>
                  <a:pt x="466382" y="2134662"/>
                </a:cubicBezTo>
                <a:lnTo>
                  <a:pt x="471130" y="2135980"/>
                </a:lnTo>
                <a:lnTo>
                  <a:pt x="474843" y="2138666"/>
                </a:lnTo>
                <a:cubicBezTo>
                  <a:pt x="501229" y="2150155"/>
                  <a:pt x="541808" y="2154701"/>
                  <a:pt x="524134" y="2150323"/>
                </a:cubicBezTo>
                <a:cubicBezTo>
                  <a:pt x="517083" y="2148575"/>
                  <a:pt x="508317" y="2146253"/>
                  <a:pt x="498477" y="2143571"/>
                </a:cubicBezTo>
                <a:lnTo>
                  <a:pt x="471130" y="2135980"/>
                </a:lnTo>
                <a:lnTo>
                  <a:pt x="459233" y="2127370"/>
                </a:lnTo>
                <a:lnTo>
                  <a:pt x="285340" y="2073866"/>
                </a:lnTo>
                <a:lnTo>
                  <a:pt x="229271" y="2049930"/>
                </a:lnTo>
                <a:cubicBezTo>
                  <a:pt x="131761" y="2006724"/>
                  <a:pt x="284947" y="2054229"/>
                  <a:pt x="451163" y="2113845"/>
                </a:cubicBezTo>
                <a:lnTo>
                  <a:pt x="462077" y="2117863"/>
                </a:lnTo>
                <a:lnTo>
                  <a:pt x="471950" y="2117404"/>
                </a:lnTo>
                <a:cubicBezTo>
                  <a:pt x="477811" y="2117810"/>
                  <a:pt x="484468" y="2118632"/>
                  <a:pt x="490727" y="2119246"/>
                </a:cubicBezTo>
                <a:lnTo>
                  <a:pt x="497611" y="2119496"/>
                </a:lnTo>
                <a:lnTo>
                  <a:pt x="536532" y="2136083"/>
                </a:lnTo>
                <a:cubicBezTo>
                  <a:pt x="569578" y="2148801"/>
                  <a:pt x="603025" y="2160561"/>
                  <a:pt x="636626" y="2171960"/>
                </a:cubicBezTo>
                <a:lnTo>
                  <a:pt x="825571" y="2236546"/>
                </a:lnTo>
                <a:lnTo>
                  <a:pt x="832793" y="2239184"/>
                </a:lnTo>
                <a:cubicBezTo>
                  <a:pt x="858658" y="2248607"/>
                  <a:pt x="865582" y="2251050"/>
                  <a:pt x="838060" y="2240815"/>
                </a:cubicBezTo>
                <a:lnTo>
                  <a:pt x="825571" y="2236546"/>
                </a:lnTo>
                <a:lnTo>
                  <a:pt x="781727" y="2220530"/>
                </a:lnTo>
                <a:cubicBezTo>
                  <a:pt x="679395" y="2183089"/>
                  <a:pt x="507118" y="2119842"/>
                  <a:pt x="507118" y="2119842"/>
                </a:cubicBezTo>
                <a:lnTo>
                  <a:pt x="497611" y="2119496"/>
                </a:lnTo>
                <a:lnTo>
                  <a:pt x="438852" y="2094455"/>
                </a:lnTo>
                <a:cubicBezTo>
                  <a:pt x="380691" y="2066759"/>
                  <a:pt x="565032" y="2121286"/>
                  <a:pt x="626631" y="2140136"/>
                </a:cubicBezTo>
                <a:cubicBezTo>
                  <a:pt x="676829" y="2155496"/>
                  <a:pt x="814918" y="2229186"/>
                  <a:pt x="773546" y="2196872"/>
                </a:cubicBezTo>
                <a:cubicBezTo>
                  <a:pt x="763730" y="2189206"/>
                  <a:pt x="750125" y="2181042"/>
                  <a:pt x="733715" y="2172588"/>
                </a:cubicBezTo>
                <a:lnTo>
                  <a:pt x="717171" y="2164989"/>
                </a:lnTo>
                <a:lnTo>
                  <a:pt x="690710" y="2156792"/>
                </a:lnTo>
                <a:cubicBezTo>
                  <a:pt x="590000" y="2125281"/>
                  <a:pt x="489515" y="2093114"/>
                  <a:pt x="389649" y="2059169"/>
                </a:cubicBezTo>
                <a:cubicBezTo>
                  <a:pt x="376974" y="2054860"/>
                  <a:pt x="403359" y="2058170"/>
                  <a:pt x="424861" y="2060526"/>
                </a:cubicBezTo>
                <a:lnTo>
                  <a:pt x="438137" y="2061779"/>
                </a:lnTo>
                <a:lnTo>
                  <a:pt x="400178" y="2049706"/>
                </a:lnTo>
                <a:cubicBezTo>
                  <a:pt x="360452" y="2037274"/>
                  <a:pt x="329185" y="2027794"/>
                  <a:pt x="314246" y="2022913"/>
                </a:cubicBezTo>
                <a:cubicBezTo>
                  <a:pt x="262711" y="2006075"/>
                  <a:pt x="393276" y="2042277"/>
                  <a:pt x="466620" y="2063047"/>
                </a:cubicBezTo>
                <a:lnTo>
                  <a:pt x="478596" y="2066458"/>
                </a:lnTo>
                <a:lnTo>
                  <a:pt x="496282" y="2068558"/>
                </a:lnTo>
                <a:lnTo>
                  <a:pt x="534103" y="2083238"/>
                </a:lnTo>
                <a:lnTo>
                  <a:pt x="572277" y="2095656"/>
                </a:lnTo>
                <a:cubicBezTo>
                  <a:pt x="664580" y="2126124"/>
                  <a:pt x="777605" y="2165334"/>
                  <a:pt x="723166" y="2140333"/>
                </a:cubicBezTo>
                <a:lnTo>
                  <a:pt x="703435" y="2132601"/>
                </a:lnTo>
                <a:lnTo>
                  <a:pt x="569927" y="2086982"/>
                </a:lnTo>
                <a:lnTo>
                  <a:pt x="522175" y="2071629"/>
                </a:lnTo>
                <a:lnTo>
                  <a:pt x="496282" y="2068558"/>
                </a:lnTo>
                <a:lnTo>
                  <a:pt x="458037" y="2053712"/>
                </a:lnTo>
                <a:lnTo>
                  <a:pt x="279572" y="1987765"/>
                </a:lnTo>
                <a:lnTo>
                  <a:pt x="436836" y="2041503"/>
                </a:lnTo>
                <a:lnTo>
                  <a:pt x="445371" y="2043669"/>
                </a:lnTo>
                <a:cubicBezTo>
                  <a:pt x="451719" y="2045380"/>
                  <a:pt x="459246" y="2047479"/>
                  <a:pt x="467448" y="2049798"/>
                </a:cubicBezTo>
                <a:lnTo>
                  <a:pt x="472294" y="2051186"/>
                </a:lnTo>
                <a:lnTo>
                  <a:pt x="539249" y="2073656"/>
                </a:lnTo>
                <a:lnTo>
                  <a:pt x="560746" y="2076207"/>
                </a:lnTo>
                <a:lnTo>
                  <a:pt x="520703" y="2065044"/>
                </a:lnTo>
                <a:lnTo>
                  <a:pt x="472294" y="2051186"/>
                </a:lnTo>
                <a:lnTo>
                  <a:pt x="326169" y="2002145"/>
                </a:lnTo>
                <a:cubicBezTo>
                  <a:pt x="242357" y="1974017"/>
                  <a:pt x="369910" y="2011192"/>
                  <a:pt x="511486" y="2048325"/>
                </a:cubicBezTo>
                <a:lnTo>
                  <a:pt x="596261" y="2070008"/>
                </a:lnTo>
                <a:lnTo>
                  <a:pt x="594718" y="2069387"/>
                </a:lnTo>
                <a:cubicBezTo>
                  <a:pt x="547846" y="2049836"/>
                  <a:pt x="529990" y="2038910"/>
                  <a:pt x="570123" y="2045429"/>
                </a:cubicBezTo>
                <a:lnTo>
                  <a:pt x="592576" y="2050064"/>
                </a:lnTo>
                <a:lnTo>
                  <a:pt x="583753" y="2046483"/>
                </a:lnTo>
                <a:cubicBezTo>
                  <a:pt x="508384" y="2024841"/>
                  <a:pt x="279441" y="1971426"/>
                  <a:pt x="356650" y="1985128"/>
                </a:cubicBezTo>
                <a:cubicBezTo>
                  <a:pt x="421298" y="1996601"/>
                  <a:pt x="484426" y="2017619"/>
                  <a:pt x="547794" y="2036404"/>
                </a:cubicBezTo>
                <a:lnTo>
                  <a:pt x="605933" y="2051649"/>
                </a:lnTo>
                <a:lnTo>
                  <a:pt x="615615" y="2054821"/>
                </a:lnTo>
                <a:lnTo>
                  <a:pt x="626949" y="2057161"/>
                </a:lnTo>
                <a:lnTo>
                  <a:pt x="605933" y="2051649"/>
                </a:lnTo>
                <a:lnTo>
                  <a:pt x="598695" y="2049279"/>
                </a:lnTo>
                <a:cubicBezTo>
                  <a:pt x="588927" y="2046018"/>
                  <a:pt x="580263" y="2043042"/>
                  <a:pt x="573369" y="2040522"/>
                </a:cubicBezTo>
                <a:cubicBezTo>
                  <a:pt x="567441" y="2038356"/>
                  <a:pt x="585740" y="2043022"/>
                  <a:pt x="591926" y="2044272"/>
                </a:cubicBezTo>
                <a:cubicBezTo>
                  <a:pt x="621848" y="2050319"/>
                  <a:pt x="679994" y="2060902"/>
                  <a:pt x="723291" y="2071966"/>
                </a:cubicBezTo>
                <a:lnTo>
                  <a:pt x="723636" y="2072065"/>
                </a:lnTo>
                <a:lnTo>
                  <a:pt x="655493" y="2063053"/>
                </a:lnTo>
                <a:lnTo>
                  <a:pt x="765271" y="2085717"/>
                </a:lnTo>
                <a:lnTo>
                  <a:pt x="752307" y="2080291"/>
                </a:lnTo>
                <a:lnTo>
                  <a:pt x="723636" y="2072065"/>
                </a:lnTo>
                <a:lnTo>
                  <a:pt x="740380" y="2074279"/>
                </a:lnTo>
                <a:cubicBezTo>
                  <a:pt x="761695" y="2075104"/>
                  <a:pt x="762252" y="2072088"/>
                  <a:pt x="749844" y="2066650"/>
                </a:cubicBezTo>
                <a:lnTo>
                  <a:pt x="733622" y="2060843"/>
                </a:lnTo>
                <a:lnTo>
                  <a:pt x="718830" y="2058553"/>
                </a:lnTo>
                <a:cubicBezTo>
                  <a:pt x="706739" y="2056152"/>
                  <a:pt x="695387" y="2053203"/>
                  <a:pt x="685215" y="2049376"/>
                </a:cubicBezTo>
                <a:cubicBezTo>
                  <a:pt x="672461" y="2044578"/>
                  <a:pt x="672890" y="2043856"/>
                  <a:pt x="681547" y="2045323"/>
                </a:cubicBezTo>
                <a:lnTo>
                  <a:pt x="689244" y="2046822"/>
                </a:lnTo>
                <a:lnTo>
                  <a:pt x="681514" y="2044489"/>
                </a:lnTo>
                <a:cubicBezTo>
                  <a:pt x="620417" y="2026763"/>
                  <a:pt x="538625" y="2005022"/>
                  <a:pt x="498471" y="1990615"/>
                </a:cubicBezTo>
                <a:cubicBezTo>
                  <a:pt x="471906" y="1981085"/>
                  <a:pt x="391700" y="1956883"/>
                  <a:pt x="419821" y="1959267"/>
                </a:cubicBezTo>
                <a:cubicBezTo>
                  <a:pt x="450011" y="1961826"/>
                  <a:pt x="479577" y="1968445"/>
                  <a:pt x="508986" y="1976080"/>
                </a:cubicBezTo>
                <a:lnTo>
                  <a:pt x="537713" y="1983538"/>
                </a:lnTo>
                <a:lnTo>
                  <a:pt x="594417" y="2007174"/>
                </a:lnTo>
                <a:cubicBezTo>
                  <a:pt x="673494" y="2038640"/>
                  <a:pt x="748969" y="2062557"/>
                  <a:pt x="750916" y="2048930"/>
                </a:cubicBezTo>
                <a:lnTo>
                  <a:pt x="739367" y="2033672"/>
                </a:lnTo>
                <a:lnTo>
                  <a:pt x="738976" y="2033507"/>
                </a:lnTo>
                <a:lnTo>
                  <a:pt x="739283" y="2033562"/>
                </a:lnTo>
                <a:lnTo>
                  <a:pt x="737498" y="2031203"/>
                </a:lnTo>
                <a:lnTo>
                  <a:pt x="718632" y="2014703"/>
                </a:lnTo>
                <a:lnTo>
                  <a:pt x="722684" y="2015949"/>
                </a:lnTo>
                <a:cubicBezTo>
                  <a:pt x="738542" y="2020650"/>
                  <a:pt x="751469" y="2024275"/>
                  <a:pt x="760181" y="2026433"/>
                </a:cubicBezTo>
                <a:lnTo>
                  <a:pt x="765477" y="2027158"/>
                </a:lnTo>
                <a:lnTo>
                  <a:pt x="736130" y="2012128"/>
                </a:lnTo>
                <a:lnTo>
                  <a:pt x="735349" y="2011543"/>
                </a:lnTo>
                <a:lnTo>
                  <a:pt x="719966" y="2004868"/>
                </a:lnTo>
                <a:lnTo>
                  <a:pt x="728151" y="2007226"/>
                </a:lnTo>
                <a:lnTo>
                  <a:pt x="729988" y="2007524"/>
                </a:lnTo>
                <a:lnTo>
                  <a:pt x="721460" y="2001132"/>
                </a:lnTo>
                <a:lnTo>
                  <a:pt x="720481" y="2000723"/>
                </a:lnTo>
                <a:cubicBezTo>
                  <a:pt x="694265" y="1990273"/>
                  <a:pt x="668479" y="1978575"/>
                  <a:pt x="642478" y="1967502"/>
                </a:cubicBezTo>
                <a:lnTo>
                  <a:pt x="636354" y="1965225"/>
                </a:lnTo>
                <a:lnTo>
                  <a:pt x="639206" y="1965852"/>
                </a:lnTo>
                <a:lnTo>
                  <a:pt x="736827" y="1996301"/>
                </a:lnTo>
                <a:cubicBezTo>
                  <a:pt x="752801" y="2000561"/>
                  <a:pt x="722824" y="1986674"/>
                  <a:pt x="697978" y="1976639"/>
                </a:cubicBezTo>
                <a:lnTo>
                  <a:pt x="687539" y="1972739"/>
                </a:lnTo>
                <a:lnTo>
                  <a:pt x="696080" y="1968627"/>
                </a:lnTo>
                <a:cubicBezTo>
                  <a:pt x="698936" y="1967252"/>
                  <a:pt x="701293" y="1965947"/>
                  <a:pt x="702405" y="1964820"/>
                </a:cubicBezTo>
                <a:lnTo>
                  <a:pt x="701851" y="1963499"/>
                </a:lnTo>
                <a:lnTo>
                  <a:pt x="730194" y="1971783"/>
                </a:lnTo>
                <a:cubicBezTo>
                  <a:pt x="734063" y="1972763"/>
                  <a:pt x="730795" y="1970316"/>
                  <a:pt x="725597" y="1967357"/>
                </a:cubicBezTo>
                <a:lnTo>
                  <a:pt x="722862" y="1966088"/>
                </a:lnTo>
                <a:lnTo>
                  <a:pt x="723404" y="1966136"/>
                </a:lnTo>
                <a:lnTo>
                  <a:pt x="722215" y="1965788"/>
                </a:lnTo>
                <a:lnTo>
                  <a:pt x="722862" y="1966088"/>
                </a:lnTo>
                <a:lnTo>
                  <a:pt x="719810" y="1965820"/>
                </a:lnTo>
                <a:lnTo>
                  <a:pt x="695915" y="1958192"/>
                </a:lnTo>
                <a:lnTo>
                  <a:pt x="696016" y="1958133"/>
                </a:lnTo>
                <a:lnTo>
                  <a:pt x="692704" y="1957167"/>
                </a:lnTo>
                <a:lnTo>
                  <a:pt x="695915" y="1958192"/>
                </a:lnTo>
                <a:lnTo>
                  <a:pt x="693921" y="1959339"/>
                </a:lnTo>
                <a:lnTo>
                  <a:pt x="671211" y="1950887"/>
                </a:lnTo>
                <a:lnTo>
                  <a:pt x="644627" y="1943120"/>
                </a:lnTo>
                <a:cubicBezTo>
                  <a:pt x="573626" y="1922541"/>
                  <a:pt x="535333" y="1911012"/>
                  <a:pt x="567974" y="1912815"/>
                </a:cubicBezTo>
                <a:lnTo>
                  <a:pt x="568906" y="1912904"/>
                </a:lnTo>
                <a:lnTo>
                  <a:pt x="565747" y="1911690"/>
                </a:lnTo>
                <a:lnTo>
                  <a:pt x="570636" y="1912849"/>
                </a:lnTo>
                <a:lnTo>
                  <a:pt x="571406" y="1913142"/>
                </a:lnTo>
                <a:lnTo>
                  <a:pt x="591261" y="1915041"/>
                </a:lnTo>
                <a:lnTo>
                  <a:pt x="600536" y="1919837"/>
                </a:lnTo>
                <a:cubicBezTo>
                  <a:pt x="614774" y="1925771"/>
                  <a:pt x="640386" y="1934887"/>
                  <a:pt x="672681" y="1945703"/>
                </a:cubicBezTo>
                <a:lnTo>
                  <a:pt x="680355" y="1948217"/>
                </a:lnTo>
                <a:lnTo>
                  <a:pt x="649720" y="1935950"/>
                </a:lnTo>
                <a:lnTo>
                  <a:pt x="623781" y="1923742"/>
                </a:lnTo>
                <a:lnTo>
                  <a:pt x="655450" y="1934896"/>
                </a:lnTo>
                <a:cubicBezTo>
                  <a:pt x="669155" y="1940022"/>
                  <a:pt x="683826" y="1945762"/>
                  <a:pt x="696313" y="1950941"/>
                </a:cubicBezTo>
                <a:lnTo>
                  <a:pt x="703117" y="1954045"/>
                </a:lnTo>
                <a:lnTo>
                  <a:pt x="701316" y="1955082"/>
                </a:lnTo>
                <a:lnTo>
                  <a:pt x="715744" y="1959807"/>
                </a:lnTo>
                <a:lnTo>
                  <a:pt x="703117" y="1954045"/>
                </a:lnTo>
                <a:lnTo>
                  <a:pt x="707215" y="1951686"/>
                </a:lnTo>
                <a:cubicBezTo>
                  <a:pt x="711379" y="1947976"/>
                  <a:pt x="713201" y="1944686"/>
                  <a:pt x="713118" y="1941746"/>
                </a:cubicBezTo>
                <a:lnTo>
                  <a:pt x="711786" y="1939857"/>
                </a:lnTo>
                <a:lnTo>
                  <a:pt x="689163" y="1934285"/>
                </a:lnTo>
                <a:lnTo>
                  <a:pt x="641785" y="1922720"/>
                </a:lnTo>
                <a:lnTo>
                  <a:pt x="704778" y="1932694"/>
                </a:lnTo>
                <a:lnTo>
                  <a:pt x="693246" y="1927730"/>
                </a:lnTo>
                <a:cubicBezTo>
                  <a:pt x="675370" y="1922248"/>
                  <a:pt x="648206" y="1918625"/>
                  <a:pt x="623548" y="1914930"/>
                </a:cubicBezTo>
                <a:lnTo>
                  <a:pt x="592577" y="1909056"/>
                </a:lnTo>
                <a:lnTo>
                  <a:pt x="589045" y="1907394"/>
                </a:lnTo>
                <a:lnTo>
                  <a:pt x="558755" y="1898654"/>
                </a:lnTo>
                <a:lnTo>
                  <a:pt x="519785" y="1884300"/>
                </a:lnTo>
                <a:lnTo>
                  <a:pt x="556345" y="1891149"/>
                </a:lnTo>
                <a:cubicBezTo>
                  <a:pt x="568124" y="1893301"/>
                  <a:pt x="578611" y="1895142"/>
                  <a:pt x="587029" y="1896490"/>
                </a:cubicBezTo>
                <a:cubicBezTo>
                  <a:pt x="593261" y="1897487"/>
                  <a:pt x="574544" y="1894460"/>
                  <a:pt x="568473" y="1892738"/>
                </a:cubicBezTo>
                <a:cubicBezTo>
                  <a:pt x="479531" y="1867527"/>
                  <a:pt x="388996" y="1847106"/>
                  <a:pt x="302045" y="1815709"/>
                </a:cubicBezTo>
                <a:cubicBezTo>
                  <a:pt x="279365" y="1807519"/>
                  <a:pt x="350056" y="1820262"/>
                  <a:pt x="374061" y="1822539"/>
                </a:cubicBezTo>
                <a:cubicBezTo>
                  <a:pt x="378035" y="1822916"/>
                  <a:pt x="367461" y="1817847"/>
                  <a:pt x="363677" y="1816577"/>
                </a:cubicBezTo>
                <a:cubicBezTo>
                  <a:pt x="319147" y="1801632"/>
                  <a:pt x="241624" y="1819317"/>
                  <a:pt x="229358" y="1773976"/>
                </a:cubicBezTo>
                <a:cubicBezTo>
                  <a:pt x="226552" y="1763601"/>
                  <a:pt x="230490" y="1759037"/>
                  <a:pt x="238637" y="1758152"/>
                </a:cubicBezTo>
                <a:lnTo>
                  <a:pt x="256877" y="1761459"/>
                </a:lnTo>
                <a:lnTo>
                  <a:pt x="286920" y="1772017"/>
                </a:lnTo>
                <a:cubicBezTo>
                  <a:pt x="461296" y="1828076"/>
                  <a:pt x="779866" y="1901763"/>
                  <a:pt x="656163" y="1860245"/>
                </a:cubicBezTo>
                <a:cubicBezTo>
                  <a:pt x="646516" y="1857007"/>
                  <a:pt x="637143" y="1852793"/>
                  <a:pt x="627222" y="1850532"/>
                </a:cubicBezTo>
                <a:cubicBezTo>
                  <a:pt x="537383" y="1830052"/>
                  <a:pt x="447528" y="1809469"/>
                  <a:pt x="357044" y="1792058"/>
                </a:cubicBezTo>
                <a:cubicBezTo>
                  <a:pt x="335938" y="1787997"/>
                  <a:pt x="301210" y="1773102"/>
                  <a:pt x="273162" y="1764410"/>
                </a:cubicBezTo>
                <a:lnTo>
                  <a:pt x="256877" y="1761459"/>
                </a:lnTo>
                <a:lnTo>
                  <a:pt x="222725" y="1749457"/>
                </a:lnTo>
                <a:cubicBezTo>
                  <a:pt x="210268" y="1744492"/>
                  <a:pt x="204211" y="1741431"/>
                  <a:pt x="203354" y="1739921"/>
                </a:cubicBezTo>
                <a:lnTo>
                  <a:pt x="207188" y="1739840"/>
                </a:lnTo>
                <a:lnTo>
                  <a:pt x="225104" y="1745252"/>
                </a:lnTo>
                <a:lnTo>
                  <a:pt x="260647" y="1753219"/>
                </a:lnTo>
                <a:lnTo>
                  <a:pt x="278395" y="1760709"/>
                </a:lnTo>
                <a:cubicBezTo>
                  <a:pt x="401924" y="1792284"/>
                  <a:pt x="526768" y="1818638"/>
                  <a:pt x="651741" y="1843898"/>
                </a:cubicBezTo>
                <a:cubicBezTo>
                  <a:pt x="690171" y="1851666"/>
                  <a:pt x="576619" y="1820989"/>
                  <a:pt x="538189" y="1813221"/>
                </a:cubicBezTo>
                <a:cubicBezTo>
                  <a:pt x="498757" y="1805251"/>
                  <a:pt x="430522" y="1788705"/>
                  <a:pt x="365887" y="1773232"/>
                </a:cubicBezTo>
                <a:lnTo>
                  <a:pt x="331156" y="1764995"/>
                </a:lnTo>
                <a:lnTo>
                  <a:pt x="335709" y="1765646"/>
                </a:lnTo>
                <a:cubicBezTo>
                  <a:pt x="354449" y="1767885"/>
                  <a:pt x="364965" y="1768106"/>
                  <a:pt x="358584" y="1765329"/>
                </a:cubicBezTo>
                <a:lnTo>
                  <a:pt x="313801" y="1746954"/>
                </a:lnTo>
                <a:lnTo>
                  <a:pt x="457329" y="1773699"/>
                </a:lnTo>
                <a:cubicBezTo>
                  <a:pt x="497893" y="1783236"/>
                  <a:pt x="618559" y="1815425"/>
                  <a:pt x="579054" y="1802166"/>
                </a:cubicBezTo>
                <a:cubicBezTo>
                  <a:pt x="472306" y="1766339"/>
                  <a:pt x="529977" y="1784520"/>
                  <a:pt x="298492" y="1737731"/>
                </a:cubicBezTo>
                <a:cubicBezTo>
                  <a:pt x="268787" y="1731727"/>
                  <a:pt x="236259" y="1712233"/>
                  <a:pt x="206967" y="1711171"/>
                </a:cubicBezTo>
                <a:lnTo>
                  <a:pt x="181339" y="1716908"/>
                </a:lnTo>
                <a:lnTo>
                  <a:pt x="110713" y="1692050"/>
                </a:lnTo>
                <a:cubicBezTo>
                  <a:pt x="38012" y="1659452"/>
                  <a:pt x="268962" y="1711227"/>
                  <a:pt x="347529" y="1724465"/>
                </a:cubicBezTo>
                <a:lnTo>
                  <a:pt x="490284" y="1753319"/>
                </a:lnTo>
                <a:lnTo>
                  <a:pt x="497786" y="1754883"/>
                </a:lnTo>
                <a:cubicBezTo>
                  <a:pt x="570114" y="1769809"/>
                  <a:pt x="618462" y="1779227"/>
                  <a:pt x="570210" y="1769474"/>
                </a:cubicBezTo>
                <a:lnTo>
                  <a:pt x="490284" y="1753319"/>
                </a:lnTo>
                <a:lnTo>
                  <a:pt x="440177" y="1742870"/>
                </a:lnTo>
                <a:cubicBezTo>
                  <a:pt x="380342" y="1730251"/>
                  <a:pt x="317228" y="1716457"/>
                  <a:pt x="281474" y="1707250"/>
                </a:cubicBezTo>
                <a:cubicBezTo>
                  <a:pt x="270801" y="1704502"/>
                  <a:pt x="260786" y="1699902"/>
                  <a:pt x="250935" y="1694840"/>
                </a:cubicBezTo>
                <a:lnTo>
                  <a:pt x="224604" y="1681308"/>
                </a:lnTo>
                <a:lnTo>
                  <a:pt x="239939" y="1683404"/>
                </a:lnTo>
                <a:cubicBezTo>
                  <a:pt x="363036" y="1711279"/>
                  <a:pt x="487362" y="1733414"/>
                  <a:pt x="611074" y="1758419"/>
                </a:cubicBezTo>
                <a:lnTo>
                  <a:pt x="221382" y="1679652"/>
                </a:lnTo>
                <a:lnTo>
                  <a:pt x="224604" y="1681308"/>
                </a:lnTo>
                <a:lnTo>
                  <a:pt x="181421" y="1675409"/>
                </a:lnTo>
                <a:cubicBezTo>
                  <a:pt x="162107" y="1672034"/>
                  <a:pt x="144734" y="1665843"/>
                  <a:pt x="134560" y="1650514"/>
                </a:cubicBezTo>
                <a:lnTo>
                  <a:pt x="135822" y="1646188"/>
                </a:lnTo>
                <a:lnTo>
                  <a:pt x="141562" y="1648670"/>
                </a:lnTo>
                <a:cubicBezTo>
                  <a:pt x="151430" y="1652341"/>
                  <a:pt x="164780" y="1656516"/>
                  <a:pt x="171674" y="1658016"/>
                </a:cubicBezTo>
                <a:cubicBezTo>
                  <a:pt x="325837" y="1691543"/>
                  <a:pt x="480212" y="1724453"/>
                  <a:pt x="635593" y="1751786"/>
                </a:cubicBezTo>
                <a:cubicBezTo>
                  <a:pt x="692828" y="1761854"/>
                  <a:pt x="523332" y="1721369"/>
                  <a:pt x="466371" y="1709856"/>
                </a:cubicBezTo>
                <a:cubicBezTo>
                  <a:pt x="385958" y="1693602"/>
                  <a:pt x="305890" y="1675539"/>
                  <a:pt x="225133" y="1661096"/>
                </a:cubicBezTo>
                <a:cubicBezTo>
                  <a:pt x="217653" y="1659758"/>
                  <a:pt x="207201" y="1656845"/>
                  <a:pt x="195994" y="1653623"/>
                </a:cubicBezTo>
                <a:lnTo>
                  <a:pt x="171896" y="1646952"/>
                </a:lnTo>
                <a:lnTo>
                  <a:pt x="241641" y="1655082"/>
                </a:lnTo>
                <a:lnTo>
                  <a:pt x="293987" y="1662732"/>
                </a:lnTo>
                <a:lnTo>
                  <a:pt x="387840" y="1686439"/>
                </a:lnTo>
                <a:cubicBezTo>
                  <a:pt x="466113" y="1704004"/>
                  <a:pt x="544715" y="1720285"/>
                  <a:pt x="622998" y="1737652"/>
                </a:cubicBezTo>
                <a:cubicBezTo>
                  <a:pt x="714255" y="1757896"/>
                  <a:pt x="443287" y="1683177"/>
                  <a:pt x="350608" y="1671005"/>
                </a:cubicBezTo>
                <a:lnTo>
                  <a:pt x="293987" y="1662732"/>
                </a:lnTo>
                <a:lnTo>
                  <a:pt x="154657" y="1627536"/>
                </a:lnTo>
                <a:cubicBezTo>
                  <a:pt x="144589" y="1624593"/>
                  <a:pt x="144827" y="1623222"/>
                  <a:pt x="151490" y="1622950"/>
                </a:cubicBezTo>
                <a:lnTo>
                  <a:pt x="164111" y="1623265"/>
                </a:lnTo>
                <a:lnTo>
                  <a:pt x="170478" y="1628402"/>
                </a:lnTo>
                <a:cubicBezTo>
                  <a:pt x="181832" y="1633048"/>
                  <a:pt x="198676" y="1633929"/>
                  <a:pt x="217695" y="1633408"/>
                </a:cubicBezTo>
                <a:lnTo>
                  <a:pt x="244763" y="1631877"/>
                </a:lnTo>
                <a:lnTo>
                  <a:pt x="280132" y="1637446"/>
                </a:lnTo>
                <a:cubicBezTo>
                  <a:pt x="406415" y="1662971"/>
                  <a:pt x="529406" y="1703282"/>
                  <a:pt x="655689" y="1728808"/>
                </a:cubicBezTo>
                <a:cubicBezTo>
                  <a:pt x="683353" y="1734398"/>
                  <a:pt x="604091" y="1705505"/>
                  <a:pt x="577041" y="1697459"/>
                </a:cubicBezTo>
                <a:cubicBezTo>
                  <a:pt x="495842" y="1673308"/>
                  <a:pt x="413945" y="1651314"/>
                  <a:pt x="331380" y="1632353"/>
                </a:cubicBezTo>
                <a:cubicBezTo>
                  <a:pt x="316923" y="1629032"/>
                  <a:pt x="298011" y="1629035"/>
                  <a:pt x="277959" y="1629999"/>
                </a:cubicBezTo>
                <a:lnTo>
                  <a:pt x="244763" y="1631877"/>
                </a:lnTo>
                <a:lnTo>
                  <a:pt x="237514" y="1630735"/>
                </a:lnTo>
                <a:cubicBezTo>
                  <a:pt x="212258" y="1627378"/>
                  <a:pt x="183993" y="1624371"/>
                  <a:pt x="165818" y="1623307"/>
                </a:cubicBezTo>
                <a:lnTo>
                  <a:pt x="164111" y="1623265"/>
                </a:lnTo>
                <a:lnTo>
                  <a:pt x="157978" y="1618315"/>
                </a:lnTo>
                <a:cubicBezTo>
                  <a:pt x="155459" y="1613813"/>
                  <a:pt x="154727" y="1608076"/>
                  <a:pt x="156197" y="1600806"/>
                </a:cubicBezTo>
                <a:cubicBezTo>
                  <a:pt x="168045" y="1542190"/>
                  <a:pt x="275838" y="1606008"/>
                  <a:pt x="335131" y="1613795"/>
                </a:cubicBezTo>
                <a:lnTo>
                  <a:pt x="387104" y="1620646"/>
                </a:lnTo>
                <a:lnTo>
                  <a:pt x="431740" y="1632129"/>
                </a:lnTo>
                <a:cubicBezTo>
                  <a:pt x="572570" y="1667420"/>
                  <a:pt x="739784" y="1705575"/>
                  <a:pt x="693003" y="1688957"/>
                </a:cubicBezTo>
                <a:lnTo>
                  <a:pt x="677508" y="1683988"/>
                </a:lnTo>
                <a:lnTo>
                  <a:pt x="695883" y="1682850"/>
                </a:lnTo>
                <a:cubicBezTo>
                  <a:pt x="713327" y="1678130"/>
                  <a:pt x="663647" y="1665827"/>
                  <a:pt x="646174" y="1661213"/>
                </a:cubicBezTo>
                <a:cubicBezTo>
                  <a:pt x="559499" y="1638322"/>
                  <a:pt x="472038" y="1618289"/>
                  <a:pt x="384168" y="1600529"/>
                </a:cubicBezTo>
                <a:cubicBezTo>
                  <a:pt x="373635" y="1598400"/>
                  <a:pt x="360919" y="1593572"/>
                  <a:pt x="347639" y="1588185"/>
                </a:cubicBezTo>
                <a:lnTo>
                  <a:pt x="331918" y="1582005"/>
                </a:lnTo>
                <a:lnTo>
                  <a:pt x="422455" y="1596498"/>
                </a:lnTo>
                <a:cubicBezTo>
                  <a:pt x="518051" y="1615359"/>
                  <a:pt x="612234" y="1642765"/>
                  <a:pt x="707806" y="1662082"/>
                </a:cubicBezTo>
                <a:cubicBezTo>
                  <a:pt x="723936" y="1665342"/>
                  <a:pt x="676142" y="1653107"/>
                  <a:pt x="660309" y="1648619"/>
                </a:cubicBezTo>
                <a:cubicBezTo>
                  <a:pt x="519430" y="1608685"/>
                  <a:pt x="373834" y="1587692"/>
                  <a:pt x="231292" y="1554177"/>
                </a:cubicBezTo>
                <a:cubicBezTo>
                  <a:pt x="217556" y="1550947"/>
                  <a:pt x="177880" y="1537692"/>
                  <a:pt x="191968" y="1538503"/>
                </a:cubicBezTo>
                <a:cubicBezTo>
                  <a:pt x="226166" y="1540472"/>
                  <a:pt x="327938" y="1558093"/>
                  <a:pt x="422051" y="1575426"/>
                </a:cubicBezTo>
                <a:lnTo>
                  <a:pt x="451299" y="1580890"/>
                </a:lnTo>
                <a:lnTo>
                  <a:pt x="523779" y="1597844"/>
                </a:lnTo>
                <a:cubicBezTo>
                  <a:pt x="565091" y="1610057"/>
                  <a:pt x="606027" y="1623620"/>
                  <a:pt x="647713" y="1634483"/>
                </a:cubicBezTo>
                <a:cubicBezTo>
                  <a:pt x="672141" y="1640849"/>
                  <a:pt x="743832" y="1662055"/>
                  <a:pt x="721942" y="1649487"/>
                </a:cubicBezTo>
                <a:cubicBezTo>
                  <a:pt x="686643" y="1629220"/>
                  <a:pt x="645826" y="1619847"/>
                  <a:pt x="606179" y="1610637"/>
                </a:cubicBezTo>
                <a:cubicBezTo>
                  <a:pt x="603508" y="1610015"/>
                  <a:pt x="554210" y="1600271"/>
                  <a:pt x="490024" y="1588125"/>
                </a:cubicBezTo>
                <a:lnTo>
                  <a:pt x="451299" y="1580890"/>
                </a:lnTo>
                <a:lnTo>
                  <a:pt x="365252" y="1560763"/>
                </a:lnTo>
                <a:cubicBezTo>
                  <a:pt x="311967" y="1550103"/>
                  <a:pt x="258578" y="1539814"/>
                  <a:pt x="206102" y="1525908"/>
                </a:cubicBezTo>
                <a:cubicBezTo>
                  <a:pt x="182794" y="1519730"/>
                  <a:pt x="254329" y="1528800"/>
                  <a:pt x="278118" y="1532738"/>
                </a:cubicBezTo>
                <a:cubicBezTo>
                  <a:pt x="321606" y="1539937"/>
                  <a:pt x="358070" y="1545776"/>
                  <a:pt x="388959" y="1550608"/>
                </a:cubicBezTo>
                <a:lnTo>
                  <a:pt x="396817" y="1551821"/>
                </a:lnTo>
                <a:lnTo>
                  <a:pt x="431447" y="1560838"/>
                </a:lnTo>
                <a:cubicBezTo>
                  <a:pt x="605657" y="1605996"/>
                  <a:pt x="820368" y="1660226"/>
                  <a:pt x="715309" y="1624968"/>
                </a:cubicBezTo>
                <a:cubicBezTo>
                  <a:pt x="560152" y="1572897"/>
                  <a:pt x="598183" y="1582576"/>
                  <a:pt x="431290" y="1557144"/>
                </a:cubicBezTo>
                <a:lnTo>
                  <a:pt x="396817" y="1551821"/>
                </a:lnTo>
                <a:lnTo>
                  <a:pt x="349384" y="1539471"/>
                </a:lnTo>
                <a:cubicBezTo>
                  <a:pt x="324267" y="1532905"/>
                  <a:pt x="301943" y="1527047"/>
                  <a:pt x="284080" y="1522354"/>
                </a:cubicBezTo>
                <a:cubicBezTo>
                  <a:pt x="256784" y="1515182"/>
                  <a:pt x="177449" y="1487329"/>
                  <a:pt x="205431" y="1491005"/>
                </a:cubicBezTo>
                <a:lnTo>
                  <a:pt x="226438" y="1495680"/>
                </a:lnTo>
                <a:lnTo>
                  <a:pt x="226211" y="1495805"/>
                </a:lnTo>
                <a:cubicBezTo>
                  <a:pt x="223440" y="1503982"/>
                  <a:pt x="292949" y="1515704"/>
                  <a:pt x="318983" y="1521683"/>
                </a:cubicBezTo>
                <a:lnTo>
                  <a:pt x="378143" y="1532707"/>
                </a:lnTo>
                <a:lnTo>
                  <a:pt x="393210" y="1536686"/>
                </a:lnTo>
                <a:lnTo>
                  <a:pt x="534389" y="1562406"/>
                </a:lnTo>
                <a:lnTo>
                  <a:pt x="597289" y="1578162"/>
                </a:lnTo>
                <a:lnTo>
                  <a:pt x="649662" y="1590998"/>
                </a:lnTo>
                <a:lnTo>
                  <a:pt x="663388" y="1595159"/>
                </a:lnTo>
                <a:cubicBezTo>
                  <a:pt x="675532" y="1598602"/>
                  <a:pt x="712374" y="1606947"/>
                  <a:pt x="700502" y="1602661"/>
                </a:cubicBezTo>
                <a:cubicBezTo>
                  <a:pt x="603914" y="1567783"/>
                  <a:pt x="536414" y="1550952"/>
                  <a:pt x="448385" y="1532525"/>
                </a:cubicBezTo>
                <a:lnTo>
                  <a:pt x="421359" y="1527024"/>
                </a:lnTo>
                <a:lnTo>
                  <a:pt x="345751" y="1509490"/>
                </a:lnTo>
                <a:lnTo>
                  <a:pt x="293798" y="1496333"/>
                </a:lnTo>
                <a:lnTo>
                  <a:pt x="291692" y="1495732"/>
                </a:lnTo>
                <a:lnTo>
                  <a:pt x="290682" y="1495543"/>
                </a:lnTo>
                <a:lnTo>
                  <a:pt x="260731" y="1487959"/>
                </a:lnTo>
                <a:cubicBezTo>
                  <a:pt x="232884" y="1480268"/>
                  <a:pt x="205792" y="1471962"/>
                  <a:pt x="180241" y="1462736"/>
                </a:cubicBezTo>
                <a:cubicBezTo>
                  <a:pt x="171847" y="1459705"/>
                  <a:pt x="198060" y="1463762"/>
                  <a:pt x="206970" y="1464275"/>
                </a:cubicBezTo>
                <a:lnTo>
                  <a:pt x="217424" y="1465608"/>
                </a:lnTo>
                <a:lnTo>
                  <a:pt x="217853" y="1465717"/>
                </a:lnTo>
                <a:lnTo>
                  <a:pt x="220131" y="1465954"/>
                </a:lnTo>
                <a:lnTo>
                  <a:pt x="263680" y="1471506"/>
                </a:lnTo>
                <a:lnTo>
                  <a:pt x="360183" y="1487893"/>
                </a:lnTo>
                <a:lnTo>
                  <a:pt x="431992" y="1504390"/>
                </a:lnTo>
                <a:cubicBezTo>
                  <a:pt x="506176" y="1523749"/>
                  <a:pt x="579948" y="1546102"/>
                  <a:pt x="654544" y="1562468"/>
                </a:cubicBezTo>
                <a:cubicBezTo>
                  <a:pt x="659803" y="1563621"/>
                  <a:pt x="662464" y="1564081"/>
                  <a:pt x="663010" y="1563983"/>
                </a:cubicBezTo>
                <a:lnTo>
                  <a:pt x="660643" y="1562950"/>
                </a:lnTo>
                <a:lnTo>
                  <a:pt x="675184" y="1567277"/>
                </a:lnTo>
                <a:lnTo>
                  <a:pt x="664248" y="1558789"/>
                </a:lnTo>
                <a:cubicBezTo>
                  <a:pt x="659246" y="1554733"/>
                  <a:pt x="656021" y="1551887"/>
                  <a:pt x="654457" y="1550170"/>
                </a:cubicBezTo>
                <a:lnTo>
                  <a:pt x="654618" y="1548433"/>
                </a:lnTo>
                <a:lnTo>
                  <a:pt x="599137" y="1531617"/>
                </a:lnTo>
                <a:cubicBezTo>
                  <a:pt x="546872" y="1516300"/>
                  <a:pt x="494408" y="1501699"/>
                  <a:pt x="441576" y="1488517"/>
                </a:cubicBezTo>
                <a:lnTo>
                  <a:pt x="306374" y="1464171"/>
                </a:lnTo>
                <a:lnTo>
                  <a:pt x="169185" y="1421871"/>
                </a:lnTo>
                <a:cubicBezTo>
                  <a:pt x="161489" y="1418878"/>
                  <a:pt x="161785" y="1417511"/>
                  <a:pt x="167065" y="1417243"/>
                </a:cubicBezTo>
                <a:lnTo>
                  <a:pt x="170192" y="1417463"/>
                </a:lnTo>
                <a:lnTo>
                  <a:pt x="265010" y="1435167"/>
                </a:lnTo>
                <a:cubicBezTo>
                  <a:pt x="312931" y="1443368"/>
                  <a:pt x="360832" y="1451657"/>
                  <a:pt x="408213" y="1462458"/>
                </a:cubicBezTo>
                <a:cubicBezTo>
                  <a:pt x="460603" y="1474401"/>
                  <a:pt x="512197" y="1489658"/>
                  <a:pt x="563861" y="1504592"/>
                </a:cubicBezTo>
                <a:lnTo>
                  <a:pt x="642437" y="1524825"/>
                </a:lnTo>
                <a:lnTo>
                  <a:pt x="700338" y="1545140"/>
                </a:lnTo>
                <a:cubicBezTo>
                  <a:pt x="730785" y="1555984"/>
                  <a:pt x="744776" y="1560727"/>
                  <a:pt x="743183" y="1555786"/>
                </a:cubicBezTo>
                <a:lnTo>
                  <a:pt x="736642" y="1548707"/>
                </a:lnTo>
                <a:lnTo>
                  <a:pt x="738382" y="1549115"/>
                </a:lnTo>
                <a:lnTo>
                  <a:pt x="734674" y="1546576"/>
                </a:lnTo>
                <a:lnTo>
                  <a:pt x="736642" y="1548707"/>
                </a:lnTo>
                <a:lnTo>
                  <a:pt x="719928" y="1544779"/>
                </a:lnTo>
                <a:lnTo>
                  <a:pt x="642437" y="1524825"/>
                </a:lnTo>
                <a:lnTo>
                  <a:pt x="642218" y="1524748"/>
                </a:lnTo>
                <a:cubicBezTo>
                  <a:pt x="618658" y="1516724"/>
                  <a:pt x="590875" y="1507622"/>
                  <a:pt x="558760" y="1497891"/>
                </a:cubicBezTo>
                <a:lnTo>
                  <a:pt x="504804" y="1482789"/>
                </a:lnTo>
                <a:lnTo>
                  <a:pt x="659835" y="1517181"/>
                </a:lnTo>
                <a:lnTo>
                  <a:pt x="716455" y="1532245"/>
                </a:lnTo>
                <a:lnTo>
                  <a:pt x="710227" y="1527217"/>
                </a:lnTo>
                <a:lnTo>
                  <a:pt x="649067" y="1513130"/>
                </a:lnTo>
                <a:cubicBezTo>
                  <a:pt x="627177" y="1506755"/>
                  <a:pt x="605415" y="1499743"/>
                  <a:pt x="583396" y="1494005"/>
                </a:cubicBezTo>
                <a:cubicBezTo>
                  <a:pt x="535760" y="1481590"/>
                  <a:pt x="487638" y="1471220"/>
                  <a:pt x="439394" y="1461360"/>
                </a:cubicBezTo>
                <a:lnTo>
                  <a:pt x="314681" y="1435873"/>
                </a:lnTo>
                <a:lnTo>
                  <a:pt x="313218" y="1435532"/>
                </a:lnTo>
                <a:lnTo>
                  <a:pt x="300993" y="1433055"/>
                </a:lnTo>
                <a:lnTo>
                  <a:pt x="515132" y="1468618"/>
                </a:lnTo>
                <a:cubicBezTo>
                  <a:pt x="559809" y="1477268"/>
                  <a:pt x="603634" y="1490029"/>
                  <a:pt x="647240" y="1503046"/>
                </a:cubicBezTo>
                <a:cubicBezTo>
                  <a:pt x="658872" y="1506518"/>
                  <a:pt x="681948" y="1513717"/>
                  <a:pt x="699111" y="1519620"/>
                </a:cubicBezTo>
                <a:lnTo>
                  <a:pt x="702326" y="1520840"/>
                </a:lnTo>
                <a:lnTo>
                  <a:pt x="684513" y="1506460"/>
                </a:lnTo>
                <a:lnTo>
                  <a:pt x="618044" y="1490887"/>
                </a:lnTo>
                <a:cubicBezTo>
                  <a:pt x="279039" y="1410729"/>
                  <a:pt x="421272" y="1433479"/>
                  <a:pt x="154380" y="1399563"/>
                </a:cubicBezTo>
                <a:lnTo>
                  <a:pt x="142542" y="1400715"/>
                </a:lnTo>
                <a:lnTo>
                  <a:pt x="130002" y="1396421"/>
                </a:lnTo>
                <a:cubicBezTo>
                  <a:pt x="117991" y="1392337"/>
                  <a:pt x="104184" y="1387672"/>
                  <a:pt x="88326" y="1382350"/>
                </a:cubicBezTo>
                <a:cubicBezTo>
                  <a:pt x="-1615" y="1352166"/>
                  <a:pt x="276965" y="1403778"/>
                  <a:pt x="370428" y="1420054"/>
                </a:cubicBezTo>
                <a:cubicBezTo>
                  <a:pt x="415817" y="1427958"/>
                  <a:pt x="460847" y="1437704"/>
                  <a:pt x="505787" y="1447909"/>
                </a:cubicBezTo>
                <a:lnTo>
                  <a:pt x="595137" y="1468201"/>
                </a:lnTo>
                <a:lnTo>
                  <a:pt x="615780" y="1474165"/>
                </a:lnTo>
                <a:lnTo>
                  <a:pt x="634341" y="1480612"/>
                </a:lnTo>
                <a:cubicBezTo>
                  <a:pt x="645433" y="1484605"/>
                  <a:pt x="654893" y="1488084"/>
                  <a:pt x="662740" y="1490941"/>
                </a:cubicBezTo>
                <a:lnTo>
                  <a:pt x="667262" y="1492534"/>
                </a:lnTo>
                <a:lnTo>
                  <a:pt x="660462" y="1487045"/>
                </a:lnTo>
                <a:lnTo>
                  <a:pt x="653663" y="1485107"/>
                </a:lnTo>
                <a:lnTo>
                  <a:pt x="615780" y="1474165"/>
                </a:lnTo>
                <a:lnTo>
                  <a:pt x="605182" y="1470482"/>
                </a:lnTo>
                <a:lnTo>
                  <a:pt x="640607" y="1478528"/>
                </a:lnTo>
                <a:lnTo>
                  <a:pt x="654550" y="1482272"/>
                </a:lnTo>
                <a:lnTo>
                  <a:pt x="647166" y="1476312"/>
                </a:lnTo>
                <a:lnTo>
                  <a:pt x="652172" y="1479438"/>
                </a:lnTo>
                <a:lnTo>
                  <a:pt x="659084" y="1483490"/>
                </a:lnTo>
                <a:lnTo>
                  <a:pt x="677224" y="1488361"/>
                </a:lnTo>
                <a:lnTo>
                  <a:pt x="682053" y="1489860"/>
                </a:lnTo>
                <a:lnTo>
                  <a:pt x="687921" y="1494870"/>
                </a:lnTo>
                <a:lnTo>
                  <a:pt x="669580" y="1489643"/>
                </a:lnTo>
                <a:lnTo>
                  <a:pt x="684162" y="1498192"/>
                </a:lnTo>
                <a:lnTo>
                  <a:pt x="690635" y="1499760"/>
                </a:lnTo>
                <a:cubicBezTo>
                  <a:pt x="692111" y="1499699"/>
                  <a:pt x="692014" y="1498800"/>
                  <a:pt x="690362" y="1496955"/>
                </a:cubicBezTo>
                <a:lnTo>
                  <a:pt x="687921" y="1494870"/>
                </a:lnTo>
                <a:lnTo>
                  <a:pt x="696333" y="1497267"/>
                </a:lnTo>
                <a:lnTo>
                  <a:pt x="683804" y="1490404"/>
                </a:lnTo>
                <a:lnTo>
                  <a:pt x="682053" y="1489860"/>
                </a:lnTo>
                <a:lnTo>
                  <a:pt x="680694" y="1488700"/>
                </a:lnTo>
                <a:lnTo>
                  <a:pt x="665034" y="1480122"/>
                </a:lnTo>
                <a:cubicBezTo>
                  <a:pt x="654024" y="1474126"/>
                  <a:pt x="643915" y="1468659"/>
                  <a:pt x="635381" y="1464118"/>
                </a:cubicBezTo>
                <a:lnTo>
                  <a:pt x="625707" y="1459112"/>
                </a:lnTo>
                <a:lnTo>
                  <a:pt x="619957" y="1454697"/>
                </a:lnTo>
                <a:lnTo>
                  <a:pt x="618457" y="1454306"/>
                </a:lnTo>
                <a:lnTo>
                  <a:pt x="619842" y="1454609"/>
                </a:lnTo>
                <a:lnTo>
                  <a:pt x="588290" y="1430388"/>
                </a:lnTo>
                <a:lnTo>
                  <a:pt x="528595" y="1421121"/>
                </a:lnTo>
                <a:cubicBezTo>
                  <a:pt x="516828" y="1418139"/>
                  <a:pt x="505547" y="1413627"/>
                  <a:pt x="494315" y="1408942"/>
                </a:cubicBezTo>
                <a:lnTo>
                  <a:pt x="480528" y="1403584"/>
                </a:lnTo>
                <a:lnTo>
                  <a:pt x="489270" y="1405446"/>
                </a:lnTo>
                <a:cubicBezTo>
                  <a:pt x="494323" y="1406413"/>
                  <a:pt x="526328" y="1411541"/>
                  <a:pt x="566451" y="1419919"/>
                </a:cubicBezTo>
                <a:lnTo>
                  <a:pt x="578028" y="1422510"/>
                </a:lnTo>
                <a:lnTo>
                  <a:pt x="575012" y="1420194"/>
                </a:lnTo>
                <a:lnTo>
                  <a:pt x="421005" y="1380059"/>
                </a:lnTo>
                <a:lnTo>
                  <a:pt x="403182" y="1375608"/>
                </a:lnTo>
                <a:lnTo>
                  <a:pt x="403598" y="1375599"/>
                </a:lnTo>
                <a:cubicBezTo>
                  <a:pt x="412137" y="1376017"/>
                  <a:pt x="423386" y="1377298"/>
                  <a:pt x="429178" y="1377848"/>
                </a:cubicBezTo>
                <a:cubicBezTo>
                  <a:pt x="465703" y="1381311"/>
                  <a:pt x="501931" y="1387403"/>
                  <a:pt x="538307" y="1392180"/>
                </a:cubicBezTo>
                <a:lnTo>
                  <a:pt x="538594" y="1392237"/>
                </a:lnTo>
                <a:lnTo>
                  <a:pt x="526219" y="1382737"/>
                </a:lnTo>
                <a:lnTo>
                  <a:pt x="505457" y="1368719"/>
                </a:lnTo>
                <a:lnTo>
                  <a:pt x="421823" y="1347787"/>
                </a:lnTo>
                <a:cubicBezTo>
                  <a:pt x="384213" y="1339409"/>
                  <a:pt x="346475" y="1331516"/>
                  <a:pt x="308993" y="1322652"/>
                </a:cubicBezTo>
                <a:cubicBezTo>
                  <a:pt x="304058" y="1315216"/>
                  <a:pt x="286395" y="1304695"/>
                  <a:pt x="294187" y="1300344"/>
                </a:cubicBezTo>
                <a:cubicBezTo>
                  <a:pt x="307457" y="1292936"/>
                  <a:pt x="324577" y="1302623"/>
                  <a:pt x="339474" y="1305635"/>
                </a:cubicBezTo>
                <a:cubicBezTo>
                  <a:pt x="367954" y="1311391"/>
                  <a:pt x="395604" y="1320843"/>
                  <a:pt x="424085" y="1326599"/>
                </a:cubicBezTo>
                <a:cubicBezTo>
                  <a:pt x="524813" y="1346959"/>
                  <a:pt x="562586" y="1351969"/>
                  <a:pt x="596920" y="1357748"/>
                </a:cubicBezTo>
                <a:lnTo>
                  <a:pt x="607018" y="1359640"/>
                </a:lnTo>
                <a:lnTo>
                  <a:pt x="599114" y="1354201"/>
                </a:lnTo>
                <a:lnTo>
                  <a:pt x="504274" y="1331219"/>
                </a:lnTo>
                <a:cubicBezTo>
                  <a:pt x="298386" y="1277563"/>
                  <a:pt x="365309" y="1313562"/>
                  <a:pt x="285343" y="1267653"/>
                </a:cubicBezTo>
                <a:lnTo>
                  <a:pt x="280238" y="1263492"/>
                </a:lnTo>
                <a:lnTo>
                  <a:pt x="293764" y="1265374"/>
                </a:lnTo>
                <a:cubicBezTo>
                  <a:pt x="404080" y="1280664"/>
                  <a:pt x="340048" y="1271293"/>
                  <a:pt x="530299" y="1312719"/>
                </a:cubicBezTo>
                <a:lnTo>
                  <a:pt x="542737" y="1315407"/>
                </a:lnTo>
                <a:lnTo>
                  <a:pt x="534637" y="1309834"/>
                </a:lnTo>
                <a:lnTo>
                  <a:pt x="520392" y="1299744"/>
                </a:lnTo>
                <a:lnTo>
                  <a:pt x="491587" y="1294489"/>
                </a:lnTo>
                <a:cubicBezTo>
                  <a:pt x="410533" y="1278413"/>
                  <a:pt x="270944" y="1244036"/>
                  <a:pt x="272452" y="1257147"/>
                </a:cubicBezTo>
                <a:lnTo>
                  <a:pt x="280238" y="1263492"/>
                </a:lnTo>
                <a:lnTo>
                  <a:pt x="265323" y="1261416"/>
                </a:lnTo>
                <a:cubicBezTo>
                  <a:pt x="254704" y="1259932"/>
                  <a:pt x="242884" y="1258271"/>
                  <a:pt x="229672" y="1256400"/>
                </a:cubicBezTo>
                <a:cubicBezTo>
                  <a:pt x="223928" y="1251376"/>
                  <a:pt x="208877" y="1245373"/>
                  <a:pt x="205458" y="1240594"/>
                </a:cubicBezTo>
                <a:cubicBezTo>
                  <a:pt x="204320" y="1239001"/>
                  <a:pt x="204473" y="1237544"/>
                  <a:pt x="206694" y="1236304"/>
                </a:cubicBezTo>
                <a:lnTo>
                  <a:pt x="208806" y="1236131"/>
                </a:lnTo>
                <a:lnTo>
                  <a:pt x="225126" y="1239960"/>
                </a:lnTo>
                <a:cubicBezTo>
                  <a:pt x="261764" y="1246745"/>
                  <a:pt x="297704" y="1250836"/>
                  <a:pt x="307650" y="1252846"/>
                </a:cubicBezTo>
                <a:lnTo>
                  <a:pt x="513885" y="1297290"/>
                </a:lnTo>
                <a:lnTo>
                  <a:pt x="518645" y="1298507"/>
                </a:lnTo>
                <a:lnTo>
                  <a:pt x="518257" y="1298233"/>
                </a:lnTo>
                <a:lnTo>
                  <a:pt x="513885" y="1297290"/>
                </a:lnTo>
                <a:lnTo>
                  <a:pt x="390050" y="1265639"/>
                </a:lnTo>
                <a:cubicBezTo>
                  <a:pt x="258178" y="1235777"/>
                  <a:pt x="307904" y="1258407"/>
                  <a:pt x="273015" y="1243095"/>
                </a:cubicBezTo>
                <a:lnTo>
                  <a:pt x="265408" y="1239772"/>
                </a:lnTo>
                <a:lnTo>
                  <a:pt x="336962" y="1245078"/>
                </a:lnTo>
                <a:cubicBezTo>
                  <a:pt x="383794" y="1249470"/>
                  <a:pt x="422565" y="1255087"/>
                  <a:pt x="457415" y="1262151"/>
                </a:cubicBezTo>
                <a:lnTo>
                  <a:pt x="473069" y="1265828"/>
                </a:lnTo>
                <a:lnTo>
                  <a:pt x="472490" y="1265406"/>
                </a:lnTo>
                <a:lnTo>
                  <a:pt x="456212" y="1260863"/>
                </a:lnTo>
                <a:cubicBezTo>
                  <a:pt x="435163" y="1255773"/>
                  <a:pt x="409720" y="1250299"/>
                  <a:pt x="375245" y="1243331"/>
                </a:cubicBezTo>
                <a:cubicBezTo>
                  <a:pt x="317087" y="1231576"/>
                  <a:pt x="145338" y="1188852"/>
                  <a:pt x="200061" y="1211785"/>
                </a:cubicBezTo>
                <a:cubicBezTo>
                  <a:pt x="220208" y="1220228"/>
                  <a:pt x="235539" y="1226779"/>
                  <a:pt x="247286" y="1231858"/>
                </a:cubicBezTo>
                <a:lnTo>
                  <a:pt x="265408" y="1239772"/>
                </a:lnTo>
                <a:lnTo>
                  <a:pt x="260153" y="1239383"/>
                </a:lnTo>
                <a:cubicBezTo>
                  <a:pt x="251244" y="1238870"/>
                  <a:pt x="241775" y="1235924"/>
                  <a:pt x="232586" y="1234195"/>
                </a:cubicBezTo>
                <a:lnTo>
                  <a:pt x="208806" y="1236131"/>
                </a:lnTo>
                <a:lnTo>
                  <a:pt x="172812" y="1227688"/>
                </a:lnTo>
                <a:cubicBezTo>
                  <a:pt x="157309" y="1222872"/>
                  <a:pt x="144793" y="1217308"/>
                  <a:pt x="138428" y="1210917"/>
                </a:cubicBezTo>
                <a:cubicBezTo>
                  <a:pt x="131247" y="1203707"/>
                  <a:pt x="151826" y="1195598"/>
                  <a:pt x="158525" y="1187937"/>
                </a:cubicBezTo>
                <a:lnTo>
                  <a:pt x="167909" y="1189850"/>
                </a:lnTo>
                <a:lnTo>
                  <a:pt x="169809" y="1190487"/>
                </a:lnTo>
                <a:cubicBezTo>
                  <a:pt x="176734" y="1192811"/>
                  <a:pt x="183139" y="1195166"/>
                  <a:pt x="187466" y="1197651"/>
                </a:cubicBezTo>
                <a:cubicBezTo>
                  <a:pt x="214932" y="1201915"/>
                  <a:pt x="242678" y="1204657"/>
                  <a:pt x="269865" y="1210442"/>
                </a:cubicBezTo>
                <a:lnTo>
                  <a:pt x="455709" y="1253124"/>
                </a:lnTo>
                <a:lnTo>
                  <a:pt x="432848" y="1235659"/>
                </a:lnTo>
                <a:lnTo>
                  <a:pt x="397552" y="1228525"/>
                </a:lnTo>
                <a:lnTo>
                  <a:pt x="341882" y="1217272"/>
                </a:lnTo>
                <a:lnTo>
                  <a:pt x="431112" y="1234333"/>
                </a:lnTo>
                <a:lnTo>
                  <a:pt x="430146" y="1233595"/>
                </a:lnTo>
                <a:lnTo>
                  <a:pt x="413062" y="1219202"/>
                </a:lnTo>
                <a:lnTo>
                  <a:pt x="389864" y="1214551"/>
                </a:lnTo>
                <a:lnTo>
                  <a:pt x="412569" y="1218690"/>
                </a:lnTo>
                <a:lnTo>
                  <a:pt x="412520" y="1218629"/>
                </a:lnTo>
                <a:lnTo>
                  <a:pt x="409838" y="1217964"/>
                </a:lnTo>
                <a:cubicBezTo>
                  <a:pt x="330552" y="1198395"/>
                  <a:pt x="333947" y="1200217"/>
                  <a:pt x="189006" y="1170921"/>
                </a:cubicBezTo>
                <a:cubicBezTo>
                  <a:pt x="186225" y="1168750"/>
                  <a:pt x="182170" y="1166699"/>
                  <a:pt x="177794" y="1164678"/>
                </a:cubicBezTo>
                <a:lnTo>
                  <a:pt x="174250" y="1163041"/>
                </a:lnTo>
                <a:lnTo>
                  <a:pt x="199219" y="1166269"/>
                </a:lnTo>
                <a:lnTo>
                  <a:pt x="234292" y="1176211"/>
                </a:lnTo>
                <a:cubicBezTo>
                  <a:pt x="287084" y="1188859"/>
                  <a:pt x="340113" y="1200509"/>
                  <a:pt x="393130" y="1212179"/>
                </a:cubicBezTo>
                <a:lnTo>
                  <a:pt x="410028" y="1215595"/>
                </a:lnTo>
                <a:lnTo>
                  <a:pt x="406568" y="1211380"/>
                </a:lnTo>
                <a:cubicBezTo>
                  <a:pt x="406479" y="1210104"/>
                  <a:pt x="408463" y="1210144"/>
                  <a:pt x="412751" y="1211657"/>
                </a:cubicBezTo>
                <a:lnTo>
                  <a:pt x="430478" y="1219728"/>
                </a:lnTo>
                <a:lnTo>
                  <a:pt x="448801" y="1223432"/>
                </a:lnTo>
                <a:lnTo>
                  <a:pt x="477047" y="1229919"/>
                </a:lnTo>
                <a:lnTo>
                  <a:pt x="471490" y="1228980"/>
                </a:lnTo>
                <a:lnTo>
                  <a:pt x="436910" y="1222992"/>
                </a:lnTo>
                <a:lnTo>
                  <a:pt x="442420" y="1225946"/>
                </a:lnTo>
                <a:lnTo>
                  <a:pt x="448131" y="1227465"/>
                </a:lnTo>
                <a:lnTo>
                  <a:pt x="442774" y="1226136"/>
                </a:lnTo>
                <a:lnTo>
                  <a:pt x="467969" y="1239642"/>
                </a:lnTo>
                <a:lnTo>
                  <a:pt x="476417" y="1244465"/>
                </a:lnTo>
                <a:lnTo>
                  <a:pt x="508893" y="1251030"/>
                </a:lnTo>
                <a:lnTo>
                  <a:pt x="585504" y="1269384"/>
                </a:lnTo>
                <a:lnTo>
                  <a:pt x="588804" y="1270502"/>
                </a:lnTo>
                <a:cubicBezTo>
                  <a:pt x="637060" y="1287002"/>
                  <a:pt x="633679" y="1286260"/>
                  <a:pt x="715228" y="1300462"/>
                </a:cubicBezTo>
                <a:lnTo>
                  <a:pt x="721793" y="1301936"/>
                </a:lnTo>
                <a:lnTo>
                  <a:pt x="714033" y="1296417"/>
                </a:lnTo>
                <a:lnTo>
                  <a:pt x="698300" y="1291447"/>
                </a:lnTo>
                <a:cubicBezTo>
                  <a:pt x="689533" y="1288684"/>
                  <a:pt x="681415" y="1286196"/>
                  <a:pt x="675904" y="1284787"/>
                </a:cubicBezTo>
                <a:lnTo>
                  <a:pt x="653983" y="1279232"/>
                </a:lnTo>
                <a:lnTo>
                  <a:pt x="641574" y="1272172"/>
                </a:lnTo>
                <a:lnTo>
                  <a:pt x="639296" y="1270947"/>
                </a:lnTo>
                <a:lnTo>
                  <a:pt x="665520" y="1278826"/>
                </a:lnTo>
                <a:lnTo>
                  <a:pt x="701569" y="1287554"/>
                </a:lnTo>
                <a:lnTo>
                  <a:pt x="683729" y="1274866"/>
                </a:lnTo>
                <a:lnTo>
                  <a:pt x="670846" y="1271407"/>
                </a:lnTo>
                <a:cubicBezTo>
                  <a:pt x="662553" y="1270073"/>
                  <a:pt x="659760" y="1271587"/>
                  <a:pt x="634944" y="1266075"/>
                </a:cubicBezTo>
                <a:lnTo>
                  <a:pt x="626305" y="1263963"/>
                </a:lnTo>
                <a:lnTo>
                  <a:pt x="624011" y="1262730"/>
                </a:lnTo>
                <a:lnTo>
                  <a:pt x="626195" y="1263151"/>
                </a:lnTo>
                <a:cubicBezTo>
                  <a:pt x="634253" y="1262997"/>
                  <a:pt x="644050" y="1263124"/>
                  <a:pt x="652376" y="1262910"/>
                </a:cubicBezTo>
                <a:lnTo>
                  <a:pt x="659140" y="1262016"/>
                </a:lnTo>
                <a:lnTo>
                  <a:pt x="661098" y="1262479"/>
                </a:lnTo>
                <a:lnTo>
                  <a:pt x="666855" y="1263337"/>
                </a:lnTo>
                <a:lnTo>
                  <a:pt x="663954" y="1261380"/>
                </a:lnTo>
                <a:lnTo>
                  <a:pt x="659140" y="1262016"/>
                </a:lnTo>
                <a:lnTo>
                  <a:pt x="436205" y="1209298"/>
                </a:lnTo>
                <a:lnTo>
                  <a:pt x="435308" y="1208940"/>
                </a:lnTo>
                <a:lnTo>
                  <a:pt x="477306" y="1217011"/>
                </a:lnTo>
                <a:cubicBezTo>
                  <a:pt x="589895" y="1237215"/>
                  <a:pt x="531107" y="1216136"/>
                  <a:pt x="613600" y="1249016"/>
                </a:cubicBezTo>
                <a:cubicBezTo>
                  <a:pt x="618056" y="1249272"/>
                  <a:pt x="624647" y="1250038"/>
                  <a:pt x="631773" y="1250932"/>
                </a:cubicBezTo>
                <a:lnTo>
                  <a:pt x="652277" y="1253503"/>
                </a:lnTo>
                <a:lnTo>
                  <a:pt x="648804" y="1251160"/>
                </a:lnTo>
                <a:cubicBezTo>
                  <a:pt x="646695" y="1249737"/>
                  <a:pt x="646701" y="1249728"/>
                  <a:pt x="648028" y="1250603"/>
                </a:cubicBezTo>
                <a:lnTo>
                  <a:pt x="652406" y="1253519"/>
                </a:lnTo>
                <a:lnTo>
                  <a:pt x="653150" y="1253612"/>
                </a:lnTo>
                <a:lnTo>
                  <a:pt x="662699" y="1254347"/>
                </a:lnTo>
                <a:lnTo>
                  <a:pt x="669097" y="1257529"/>
                </a:lnTo>
                <a:cubicBezTo>
                  <a:pt x="670748" y="1258852"/>
                  <a:pt x="670828" y="1259854"/>
                  <a:pt x="669738" y="1260616"/>
                </a:cubicBezTo>
                <a:lnTo>
                  <a:pt x="664149" y="1261354"/>
                </a:lnTo>
                <a:lnTo>
                  <a:pt x="667180" y="1263385"/>
                </a:lnTo>
                <a:lnTo>
                  <a:pt x="679234" y="1265181"/>
                </a:lnTo>
                <a:cubicBezTo>
                  <a:pt x="700733" y="1267758"/>
                  <a:pt x="727368" y="1269444"/>
                  <a:pt x="714558" y="1265560"/>
                </a:cubicBezTo>
                <a:lnTo>
                  <a:pt x="657914" y="1248114"/>
                </a:lnTo>
                <a:lnTo>
                  <a:pt x="617351" y="1230460"/>
                </a:lnTo>
                <a:lnTo>
                  <a:pt x="592803" y="1222843"/>
                </a:lnTo>
                <a:lnTo>
                  <a:pt x="606967" y="1224497"/>
                </a:lnTo>
                <a:cubicBezTo>
                  <a:pt x="635448" y="1230254"/>
                  <a:pt x="663098" y="1239706"/>
                  <a:pt x="691579" y="1245463"/>
                </a:cubicBezTo>
                <a:cubicBezTo>
                  <a:pt x="700326" y="1247231"/>
                  <a:pt x="709561" y="1245234"/>
                  <a:pt x="718308" y="1247002"/>
                </a:cubicBezTo>
                <a:cubicBezTo>
                  <a:pt x="728283" y="1249018"/>
                  <a:pt x="754019" y="1264312"/>
                  <a:pt x="747249" y="1256715"/>
                </a:cubicBezTo>
                <a:cubicBezTo>
                  <a:pt x="736628" y="1244796"/>
                  <a:pt x="719559" y="1240817"/>
                  <a:pt x="705713" y="1232868"/>
                </a:cubicBezTo>
                <a:lnTo>
                  <a:pt x="668132" y="1225311"/>
                </a:lnTo>
                <a:lnTo>
                  <a:pt x="703947" y="1229495"/>
                </a:lnTo>
                <a:lnTo>
                  <a:pt x="720404" y="1234100"/>
                </a:lnTo>
                <a:lnTo>
                  <a:pt x="731363" y="1239891"/>
                </a:lnTo>
                <a:cubicBezTo>
                  <a:pt x="737092" y="1243353"/>
                  <a:pt x="741819" y="1245355"/>
                  <a:pt x="742827" y="1240369"/>
                </a:cubicBezTo>
                <a:lnTo>
                  <a:pt x="735998" y="1232705"/>
                </a:lnTo>
                <a:lnTo>
                  <a:pt x="740616" y="1232197"/>
                </a:lnTo>
                <a:cubicBezTo>
                  <a:pt x="742456" y="1232968"/>
                  <a:pt x="742568" y="1232707"/>
                  <a:pt x="741577" y="1231857"/>
                </a:cubicBezTo>
                <a:lnTo>
                  <a:pt x="740923" y="1231409"/>
                </a:lnTo>
                <a:lnTo>
                  <a:pt x="742285" y="1227922"/>
                </a:lnTo>
                <a:cubicBezTo>
                  <a:pt x="741647" y="1226208"/>
                  <a:pt x="740016" y="1224252"/>
                  <a:pt x="737986" y="1222200"/>
                </a:cubicBezTo>
                <a:lnTo>
                  <a:pt x="728785" y="1212897"/>
                </a:lnTo>
                <a:lnTo>
                  <a:pt x="736194" y="1215850"/>
                </a:lnTo>
                <a:cubicBezTo>
                  <a:pt x="747828" y="1215626"/>
                  <a:pt x="759461" y="1215015"/>
                  <a:pt x="771096" y="1215180"/>
                </a:cubicBezTo>
                <a:cubicBezTo>
                  <a:pt x="780019" y="1215306"/>
                  <a:pt x="802761" y="1224156"/>
                  <a:pt x="797826" y="1216720"/>
                </a:cubicBezTo>
                <a:cubicBezTo>
                  <a:pt x="788997" y="1203418"/>
                  <a:pt x="770136" y="1200821"/>
                  <a:pt x="756291" y="1192872"/>
                </a:cubicBezTo>
                <a:lnTo>
                  <a:pt x="746789" y="1186149"/>
                </a:lnTo>
                <a:lnTo>
                  <a:pt x="764463" y="1190661"/>
                </a:lnTo>
                <a:cubicBezTo>
                  <a:pt x="779558" y="1192424"/>
                  <a:pt x="802182" y="1209132"/>
                  <a:pt x="809750" y="1195951"/>
                </a:cubicBezTo>
                <a:cubicBezTo>
                  <a:pt x="816776" y="1183714"/>
                  <a:pt x="783802" y="1184766"/>
                  <a:pt x="770425" y="1180277"/>
                </a:cubicBezTo>
                <a:lnTo>
                  <a:pt x="750830" y="1173169"/>
                </a:lnTo>
                <a:lnTo>
                  <a:pt x="768569" y="1176905"/>
                </a:lnTo>
                <a:cubicBezTo>
                  <a:pt x="778402" y="1178310"/>
                  <a:pt x="785368" y="1178298"/>
                  <a:pt x="786770" y="1175855"/>
                </a:cubicBezTo>
                <a:cubicBezTo>
                  <a:pt x="796903" y="1158206"/>
                  <a:pt x="748643" y="1161324"/>
                  <a:pt x="728889" y="1156430"/>
                </a:cubicBezTo>
                <a:lnTo>
                  <a:pt x="636518" y="1137759"/>
                </a:lnTo>
                <a:lnTo>
                  <a:pt x="637167" y="1137798"/>
                </a:lnTo>
                <a:cubicBezTo>
                  <a:pt x="646431" y="1138352"/>
                  <a:pt x="654973" y="1137503"/>
                  <a:pt x="660624" y="1131042"/>
                </a:cubicBezTo>
                <a:cubicBezTo>
                  <a:pt x="664566" y="1126535"/>
                  <a:pt x="659598" y="1123066"/>
                  <a:pt x="652235" y="1120222"/>
                </a:cubicBezTo>
                <a:lnTo>
                  <a:pt x="647077" y="1118622"/>
                </a:lnTo>
                <a:lnTo>
                  <a:pt x="648029" y="1116908"/>
                </a:lnTo>
                <a:cubicBezTo>
                  <a:pt x="644902" y="1105349"/>
                  <a:pt x="627261" y="1104984"/>
                  <a:pt x="616877" y="1099022"/>
                </a:cubicBezTo>
                <a:lnTo>
                  <a:pt x="598385" y="1095344"/>
                </a:lnTo>
                <a:lnTo>
                  <a:pt x="598320" y="1095271"/>
                </a:lnTo>
                <a:lnTo>
                  <a:pt x="592788" y="1093042"/>
                </a:lnTo>
                <a:lnTo>
                  <a:pt x="625050" y="1096811"/>
                </a:lnTo>
                <a:cubicBezTo>
                  <a:pt x="636667" y="1097481"/>
                  <a:pt x="666388" y="1105835"/>
                  <a:pt x="659952" y="1096140"/>
                </a:cubicBezTo>
                <a:lnTo>
                  <a:pt x="642193" y="1084825"/>
                </a:lnTo>
                <a:lnTo>
                  <a:pt x="657741" y="1087967"/>
                </a:lnTo>
                <a:cubicBezTo>
                  <a:pt x="666578" y="1089219"/>
                  <a:pt x="683958" y="1098417"/>
                  <a:pt x="684471" y="1089507"/>
                </a:cubicBezTo>
                <a:cubicBezTo>
                  <a:pt x="684834" y="1083207"/>
                  <a:pt x="680635" y="1078495"/>
                  <a:pt x="675297" y="1074180"/>
                </a:cubicBezTo>
                <a:lnTo>
                  <a:pt x="664481" y="1065439"/>
                </a:lnTo>
                <a:lnTo>
                  <a:pt x="669666" y="1067200"/>
                </a:lnTo>
                <a:cubicBezTo>
                  <a:pt x="676348" y="1067584"/>
                  <a:pt x="687049" y="1073179"/>
                  <a:pt x="692726" y="1072261"/>
                </a:cubicBezTo>
                <a:lnTo>
                  <a:pt x="695159" y="1069926"/>
                </a:lnTo>
                <a:lnTo>
                  <a:pt x="694804" y="1069163"/>
                </a:lnTo>
                <a:lnTo>
                  <a:pt x="677838" y="1064989"/>
                </a:lnTo>
                <a:lnTo>
                  <a:pt x="655737" y="1059203"/>
                </a:lnTo>
                <a:lnTo>
                  <a:pt x="638514" y="1049314"/>
                </a:lnTo>
                <a:cubicBezTo>
                  <a:pt x="531637" y="1027711"/>
                  <a:pt x="683469" y="1059389"/>
                  <a:pt x="553903" y="1028348"/>
                </a:cubicBezTo>
                <a:cubicBezTo>
                  <a:pt x="535492" y="1023937"/>
                  <a:pt x="516643" y="1021507"/>
                  <a:pt x="498232" y="1017096"/>
                </a:cubicBezTo>
                <a:lnTo>
                  <a:pt x="460235" y="1006325"/>
                </a:lnTo>
                <a:lnTo>
                  <a:pt x="469292" y="1007384"/>
                </a:lnTo>
                <a:lnTo>
                  <a:pt x="488222" y="1009721"/>
                </a:lnTo>
                <a:lnTo>
                  <a:pt x="511686" y="1017978"/>
                </a:lnTo>
                <a:cubicBezTo>
                  <a:pt x="523732" y="1019738"/>
                  <a:pt x="532913" y="1016380"/>
                  <a:pt x="570248" y="1023926"/>
                </a:cubicBezTo>
                <a:lnTo>
                  <a:pt x="577512" y="1025985"/>
                </a:lnTo>
                <a:lnTo>
                  <a:pt x="578717" y="1028000"/>
                </a:lnTo>
                <a:cubicBezTo>
                  <a:pt x="580804" y="1031034"/>
                  <a:pt x="587427" y="1035125"/>
                  <a:pt x="628129" y="1043352"/>
                </a:cubicBezTo>
                <a:lnTo>
                  <a:pt x="650618" y="1045108"/>
                </a:lnTo>
                <a:lnTo>
                  <a:pt x="651343" y="1045279"/>
                </a:lnTo>
                <a:cubicBezTo>
                  <a:pt x="667405" y="1048916"/>
                  <a:pt x="672092" y="1049625"/>
                  <a:pt x="673225" y="1049316"/>
                </a:cubicBezTo>
                <a:lnTo>
                  <a:pt x="673234" y="1048614"/>
                </a:lnTo>
                <a:lnTo>
                  <a:pt x="673416" y="1048642"/>
                </a:lnTo>
                <a:lnTo>
                  <a:pt x="688705" y="1056023"/>
                </a:lnTo>
                <a:lnTo>
                  <a:pt x="687086" y="1052537"/>
                </a:lnTo>
                <a:lnTo>
                  <a:pt x="688328" y="1048669"/>
                </a:lnTo>
                <a:lnTo>
                  <a:pt x="680726" y="1047479"/>
                </a:lnTo>
                <a:cubicBezTo>
                  <a:pt x="672662" y="1046555"/>
                  <a:pt x="672772" y="1047473"/>
                  <a:pt x="673238" y="1048325"/>
                </a:cubicBezTo>
                <a:lnTo>
                  <a:pt x="673234" y="1048614"/>
                </a:lnTo>
                <a:lnTo>
                  <a:pt x="651016" y="1045139"/>
                </a:lnTo>
                <a:lnTo>
                  <a:pt x="650618" y="1045108"/>
                </a:lnTo>
                <a:lnTo>
                  <a:pt x="617745" y="1037390"/>
                </a:lnTo>
                <a:lnTo>
                  <a:pt x="577512" y="1025985"/>
                </a:lnTo>
                <a:lnTo>
                  <a:pt x="577046" y="1025206"/>
                </a:lnTo>
                <a:cubicBezTo>
                  <a:pt x="574699" y="1022534"/>
                  <a:pt x="567038" y="1019893"/>
                  <a:pt x="524521" y="1014203"/>
                </a:cubicBezTo>
                <a:lnTo>
                  <a:pt x="488222" y="1009721"/>
                </a:lnTo>
                <a:lnTo>
                  <a:pt x="487590" y="1009499"/>
                </a:lnTo>
                <a:lnTo>
                  <a:pt x="480408" y="1005768"/>
                </a:lnTo>
                <a:lnTo>
                  <a:pt x="514578" y="1012674"/>
                </a:lnTo>
                <a:cubicBezTo>
                  <a:pt x="529596" y="1015006"/>
                  <a:pt x="544866" y="1015508"/>
                  <a:pt x="559864" y="1017965"/>
                </a:cubicBezTo>
                <a:cubicBezTo>
                  <a:pt x="578547" y="1021027"/>
                  <a:pt x="596851" y="1026156"/>
                  <a:pt x="615534" y="1029218"/>
                </a:cubicBezTo>
                <a:cubicBezTo>
                  <a:pt x="634509" y="1032327"/>
                  <a:pt x="644975" y="1033639"/>
                  <a:pt x="651336" y="1034176"/>
                </a:cubicBezTo>
                <a:lnTo>
                  <a:pt x="660573" y="1034437"/>
                </a:lnTo>
                <a:lnTo>
                  <a:pt x="660821" y="1034508"/>
                </a:lnTo>
                <a:lnTo>
                  <a:pt x="693275" y="1041067"/>
                </a:lnTo>
                <a:lnTo>
                  <a:pt x="695077" y="1040707"/>
                </a:lnTo>
                <a:lnTo>
                  <a:pt x="690784" y="1039694"/>
                </a:lnTo>
                <a:cubicBezTo>
                  <a:pt x="670796" y="1035094"/>
                  <a:pt x="666317" y="1034512"/>
                  <a:pt x="662496" y="1034492"/>
                </a:cubicBezTo>
                <a:lnTo>
                  <a:pt x="660573" y="1034437"/>
                </a:lnTo>
                <a:lnTo>
                  <a:pt x="613323" y="1021045"/>
                </a:lnTo>
                <a:cubicBezTo>
                  <a:pt x="509414" y="996151"/>
                  <a:pt x="605539" y="1020407"/>
                  <a:pt x="504194" y="1006713"/>
                </a:cubicBezTo>
                <a:lnTo>
                  <a:pt x="471562" y="1001171"/>
                </a:lnTo>
                <a:lnTo>
                  <a:pt x="466659" y="998624"/>
                </a:lnTo>
                <a:cubicBezTo>
                  <a:pt x="458210" y="994013"/>
                  <a:pt x="448128" y="988329"/>
                  <a:pt x="435929" y="981325"/>
                </a:cubicBezTo>
                <a:cubicBezTo>
                  <a:pt x="432059" y="979102"/>
                  <a:pt x="436554" y="979046"/>
                  <a:pt x="443111" y="979765"/>
                </a:cubicBezTo>
                <a:lnTo>
                  <a:pt x="452551" y="981262"/>
                </a:lnTo>
                <a:lnTo>
                  <a:pt x="452650" y="982823"/>
                </a:lnTo>
                <a:cubicBezTo>
                  <a:pt x="456606" y="988146"/>
                  <a:pt x="469508" y="991975"/>
                  <a:pt x="475253" y="997000"/>
                </a:cubicBezTo>
                <a:lnTo>
                  <a:pt x="571289" y="1008441"/>
                </a:lnTo>
                <a:lnTo>
                  <a:pt x="580304" y="1009861"/>
                </a:lnTo>
                <a:lnTo>
                  <a:pt x="677167" y="1030086"/>
                </a:lnTo>
                <a:lnTo>
                  <a:pt x="701352" y="1036941"/>
                </a:lnTo>
                <a:lnTo>
                  <a:pt x="687086" y="1027137"/>
                </a:lnTo>
                <a:lnTo>
                  <a:pt x="679417" y="1021036"/>
                </a:lnTo>
                <a:lnTo>
                  <a:pt x="656399" y="1018162"/>
                </a:lnTo>
                <a:cubicBezTo>
                  <a:pt x="641304" y="1016398"/>
                  <a:pt x="625972" y="1015825"/>
                  <a:pt x="610758" y="1014657"/>
                </a:cubicBezTo>
                <a:lnTo>
                  <a:pt x="580304" y="1009861"/>
                </a:lnTo>
                <a:lnTo>
                  <a:pt x="576448" y="1009055"/>
                </a:lnTo>
                <a:lnTo>
                  <a:pt x="571289" y="1008441"/>
                </a:lnTo>
                <a:lnTo>
                  <a:pt x="565826" y="1007581"/>
                </a:lnTo>
                <a:cubicBezTo>
                  <a:pt x="549994" y="1003093"/>
                  <a:pt x="534459" y="997377"/>
                  <a:pt x="518329" y="994117"/>
                </a:cubicBezTo>
                <a:cubicBezTo>
                  <a:pt x="509582" y="992349"/>
                  <a:pt x="500346" y="994345"/>
                  <a:pt x="491599" y="992577"/>
                </a:cubicBezTo>
                <a:cubicBezTo>
                  <a:pt x="481625" y="990561"/>
                  <a:pt x="472632" y="984881"/>
                  <a:pt x="462659" y="982865"/>
                </a:cubicBezTo>
                <a:lnTo>
                  <a:pt x="452551" y="981262"/>
                </a:lnTo>
                <a:lnTo>
                  <a:pt x="452274" y="976903"/>
                </a:lnTo>
                <a:cubicBezTo>
                  <a:pt x="458068" y="966812"/>
                  <a:pt x="475543" y="976456"/>
                  <a:pt x="487177" y="976232"/>
                </a:cubicBezTo>
                <a:cubicBezTo>
                  <a:pt x="512415" y="975746"/>
                  <a:pt x="536410" y="987696"/>
                  <a:pt x="561404" y="991236"/>
                </a:cubicBezTo>
                <a:cubicBezTo>
                  <a:pt x="576304" y="993346"/>
                  <a:pt x="586468" y="994225"/>
                  <a:pt x="594197" y="994531"/>
                </a:cubicBezTo>
                <a:lnTo>
                  <a:pt x="596729" y="994512"/>
                </a:lnTo>
                <a:lnTo>
                  <a:pt x="625248" y="1000277"/>
                </a:lnTo>
                <a:cubicBezTo>
                  <a:pt x="637114" y="1003217"/>
                  <a:pt x="645591" y="1005572"/>
                  <a:pt x="652318" y="1007556"/>
                </a:cubicBezTo>
                <a:lnTo>
                  <a:pt x="658701" y="1009504"/>
                </a:lnTo>
                <a:lnTo>
                  <a:pt x="653610" y="1008279"/>
                </a:lnTo>
                <a:cubicBezTo>
                  <a:pt x="651621" y="1007998"/>
                  <a:pt x="651452" y="1008418"/>
                  <a:pt x="654188" y="1009989"/>
                </a:cubicBezTo>
                <a:cubicBezTo>
                  <a:pt x="661409" y="1014135"/>
                  <a:pt x="668885" y="1016989"/>
                  <a:pt x="676520" y="1019036"/>
                </a:cubicBezTo>
                <a:lnTo>
                  <a:pt x="677016" y="1019125"/>
                </a:lnTo>
                <a:lnTo>
                  <a:pt x="675121" y="1017618"/>
                </a:lnTo>
                <a:lnTo>
                  <a:pt x="671179" y="1013208"/>
                </a:lnTo>
                <a:lnTo>
                  <a:pt x="668888" y="1012614"/>
                </a:lnTo>
                <a:lnTo>
                  <a:pt x="658701" y="1009504"/>
                </a:lnTo>
                <a:lnTo>
                  <a:pt x="663948" y="1010766"/>
                </a:lnTo>
                <a:lnTo>
                  <a:pt x="674156" y="1013520"/>
                </a:lnTo>
                <a:lnTo>
                  <a:pt x="662817" y="1006450"/>
                </a:lnTo>
                <a:lnTo>
                  <a:pt x="654728" y="998742"/>
                </a:lnTo>
                <a:lnTo>
                  <a:pt x="629761" y="994767"/>
                </a:lnTo>
                <a:cubicBezTo>
                  <a:pt x="622567" y="994117"/>
                  <a:pt x="617540" y="994212"/>
                  <a:pt x="612380" y="994392"/>
                </a:cubicBezTo>
                <a:lnTo>
                  <a:pt x="596729" y="994512"/>
                </a:lnTo>
                <a:lnTo>
                  <a:pt x="588133" y="992775"/>
                </a:lnTo>
                <a:cubicBezTo>
                  <a:pt x="580748" y="990849"/>
                  <a:pt x="562636" y="987844"/>
                  <a:pt x="558186" y="985340"/>
                </a:cubicBezTo>
                <a:cubicBezTo>
                  <a:pt x="556702" y="984506"/>
                  <a:pt x="556737" y="983727"/>
                  <a:pt x="559193" y="983062"/>
                </a:cubicBezTo>
                <a:cubicBezTo>
                  <a:pt x="573864" y="979094"/>
                  <a:pt x="589306" y="987479"/>
                  <a:pt x="604479" y="988353"/>
                </a:cubicBezTo>
                <a:cubicBezTo>
                  <a:pt x="630000" y="989823"/>
                  <a:pt x="635528" y="988043"/>
                  <a:pt x="641935" y="987363"/>
                </a:cubicBezTo>
                <a:lnTo>
                  <a:pt x="651484" y="987621"/>
                </a:lnTo>
                <a:lnTo>
                  <a:pt x="653219" y="984804"/>
                </a:lnTo>
                <a:lnTo>
                  <a:pt x="655635" y="984910"/>
                </a:lnTo>
                <a:lnTo>
                  <a:pt x="661109" y="988676"/>
                </a:lnTo>
                <a:lnTo>
                  <a:pt x="666641" y="989524"/>
                </a:lnTo>
                <a:lnTo>
                  <a:pt x="678744" y="991839"/>
                </a:lnTo>
                <a:lnTo>
                  <a:pt x="682703" y="990083"/>
                </a:lnTo>
                <a:lnTo>
                  <a:pt x="699534" y="997186"/>
                </a:lnTo>
                <a:lnTo>
                  <a:pt x="704067" y="998470"/>
                </a:lnTo>
                <a:lnTo>
                  <a:pt x="681873" y="986066"/>
                </a:lnTo>
                <a:lnTo>
                  <a:pt x="655635" y="984910"/>
                </a:lnTo>
                <a:lnTo>
                  <a:pt x="593952" y="942471"/>
                </a:lnTo>
                <a:cubicBezTo>
                  <a:pt x="547703" y="904631"/>
                  <a:pt x="653937" y="957209"/>
                  <a:pt x="740482" y="999910"/>
                </a:cubicBezTo>
                <a:lnTo>
                  <a:pt x="740592" y="999964"/>
                </a:lnTo>
                <a:lnTo>
                  <a:pt x="752822" y="1001920"/>
                </a:lnTo>
                <a:lnTo>
                  <a:pt x="757312" y="1003179"/>
                </a:lnTo>
                <a:lnTo>
                  <a:pt x="748512" y="1002013"/>
                </a:lnTo>
                <a:lnTo>
                  <a:pt x="744127" y="1001701"/>
                </a:lnTo>
                <a:lnTo>
                  <a:pt x="760500" y="1009745"/>
                </a:lnTo>
                <a:lnTo>
                  <a:pt x="761660" y="1009881"/>
                </a:lnTo>
                <a:lnTo>
                  <a:pt x="760802" y="1009894"/>
                </a:lnTo>
                <a:lnTo>
                  <a:pt x="768860" y="1013853"/>
                </a:lnTo>
                <a:lnTo>
                  <a:pt x="769279" y="1013938"/>
                </a:lnTo>
                <a:lnTo>
                  <a:pt x="779042" y="1015078"/>
                </a:lnTo>
                <a:lnTo>
                  <a:pt x="771746" y="1011060"/>
                </a:lnTo>
                <a:lnTo>
                  <a:pt x="761660" y="1009881"/>
                </a:lnTo>
                <a:lnTo>
                  <a:pt x="769392" y="1009763"/>
                </a:lnTo>
                <a:lnTo>
                  <a:pt x="757569" y="1003251"/>
                </a:lnTo>
                <a:lnTo>
                  <a:pt x="757312" y="1003179"/>
                </a:lnTo>
                <a:lnTo>
                  <a:pt x="757478" y="1003201"/>
                </a:lnTo>
                <a:lnTo>
                  <a:pt x="754819" y="1001737"/>
                </a:lnTo>
                <a:cubicBezTo>
                  <a:pt x="745234" y="996297"/>
                  <a:pt x="736767" y="989242"/>
                  <a:pt x="728580" y="981782"/>
                </a:cubicBezTo>
                <a:lnTo>
                  <a:pt x="706697" y="961844"/>
                </a:lnTo>
                <a:lnTo>
                  <a:pt x="720952" y="967871"/>
                </a:lnTo>
                <a:lnTo>
                  <a:pt x="802531" y="1009255"/>
                </a:lnTo>
                <a:lnTo>
                  <a:pt x="803669" y="1009229"/>
                </a:lnTo>
                <a:lnTo>
                  <a:pt x="704019" y="959404"/>
                </a:lnTo>
                <a:lnTo>
                  <a:pt x="706697" y="961844"/>
                </a:lnTo>
                <a:lnTo>
                  <a:pt x="666553" y="944872"/>
                </a:lnTo>
                <a:cubicBezTo>
                  <a:pt x="648789" y="936571"/>
                  <a:pt x="633636" y="926059"/>
                  <a:pt x="627819" y="908604"/>
                </a:cubicBezTo>
                <a:lnTo>
                  <a:pt x="630166" y="904757"/>
                </a:lnTo>
                <a:lnTo>
                  <a:pt x="635060" y="908653"/>
                </a:lnTo>
                <a:cubicBezTo>
                  <a:pt x="643626" y="914774"/>
                  <a:pt x="655422" y="922289"/>
                  <a:pt x="661686" y="925537"/>
                </a:cubicBezTo>
                <a:lnTo>
                  <a:pt x="832527" y="1013104"/>
                </a:lnTo>
                <a:lnTo>
                  <a:pt x="842126" y="1016475"/>
                </a:lnTo>
                <a:lnTo>
                  <a:pt x="854796" y="1020593"/>
                </a:lnTo>
                <a:lnTo>
                  <a:pt x="847404" y="1020729"/>
                </a:lnTo>
                <a:lnTo>
                  <a:pt x="853303" y="1023753"/>
                </a:lnTo>
                <a:lnTo>
                  <a:pt x="859852" y="1024518"/>
                </a:lnTo>
                <a:lnTo>
                  <a:pt x="878407" y="1028269"/>
                </a:lnTo>
                <a:lnTo>
                  <a:pt x="887935" y="1030194"/>
                </a:lnTo>
                <a:lnTo>
                  <a:pt x="878409" y="1028269"/>
                </a:lnTo>
                <a:lnTo>
                  <a:pt x="878407" y="1028269"/>
                </a:lnTo>
                <a:lnTo>
                  <a:pt x="854796" y="1020593"/>
                </a:lnTo>
                <a:lnTo>
                  <a:pt x="863720" y="1020429"/>
                </a:lnTo>
                <a:lnTo>
                  <a:pt x="868167" y="1020311"/>
                </a:lnTo>
                <a:lnTo>
                  <a:pt x="712486" y="942471"/>
                </a:lnTo>
                <a:cubicBezTo>
                  <a:pt x="705614" y="939226"/>
                  <a:pt x="696286" y="933685"/>
                  <a:pt x="686309" y="927649"/>
                </a:cubicBezTo>
                <a:lnTo>
                  <a:pt x="664790" y="914915"/>
                </a:lnTo>
                <a:lnTo>
                  <a:pt x="729991" y="940978"/>
                </a:lnTo>
                <a:lnTo>
                  <a:pt x="778523" y="962031"/>
                </a:lnTo>
                <a:lnTo>
                  <a:pt x="862927" y="1009426"/>
                </a:lnTo>
                <a:lnTo>
                  <a:pt x="888841" y="1022872"/>
                </a:lnTo>
                <a:lnTo>
                  <a:pt x="900533" y="1025438"/>
                </a:lnTo>
                <a:cubicBezTo>
                  <a:pt x="908644" y="1027219"/>
                  <a:pt x="916560" y="1029463"/>
                  <a:pt x="923696" y="1033559"/>
                </a:cubicBezTo>
                <a:cubicBezTo>
                  <a:pt x="927566" y="1035781"/>
                  <a:pt x="923092" y="1035710"/>
                  <a:pt x="916548" y="1034926"/>
                </a:cubicBezTo>
                <a:lnTo>
                  <a:pt x="910279" y="1033995"/>
                </a:lnTo>
                <a:lnTo>
                  <a:pt x="912537" y="1035167"/>
                </a:lnTo>
                <a:lnTo>
                  <a:pt x="915523" y="1035771"/>
                </a:lnTo>
                <a:lnTo>
                  <a:pt x="913507" y="1035670"/>
                </a:lnTo>
                <a:lnTo>
                  <a:pt x="945024" y="1052024"/>
                </a:lnTo>
                <a:lnTo>
                  <a:pt x="965231" y="1057407"/>
                </a:lnTo>
                <a:cubicBezTo>
                  <a:pt x="969524" y="1058624"/>
                  <a:pt x="965063" y="1058450"/>
                  <a:pt x="958418" y="1057866"/>
                </a:cubicBezTo>
                <a:lnTo>
                  <a:pt x="955772" y="1057601"/>
                </a:lnTo>
                <a:lnTo>
                  <a:pt x="981324" y="1070859"/>
                </a:lnTo>
                <a:lnTo>
                  <a:pt x="982861" y="1071010"/>
                </a:lnTo>
                <a:lnTo>
                  <a:pt x="1000049" y="1072651"/>
                </a:lnTo>
                <a:lnTo>
                  <a:pt x="968458" y="1054902"/>
                </a:lnTo>
                <a:lnTo>
                  <a:pt x="950723" y="1045287"/>
                </a:lnTo>
                <a:lnTo>
                  <a:pt x="915523" y="1035771"/>
                </a:lnTo>
                <a:lnTo>
                  <a:pt x="943660" y="1041458"/>
                </a:lnTo>
                <a:lnTo>
                  <a:pt x="917429" y="1027237"/>
                </a:lnTo>
                <a:cubicBezTo>
                  <a:pt x="883897" y="1009463"/>
                  <a:pt x="852590" y="993792"/>
                  <a:pt x="831019" y="984804"/>
                </a:cubicBezTo>
                <a:lnTo>
                  <a:pt x="778523" y="962031"/>
                </a:lnTo>
                <a:lnTo>
                  <a:pt x="653219" y="891671"/>
                </a:lnTo>
                <a:cubicBezTo>
                  <a:pt x="644269" y="886202"/>
                  <a:pt x="644857" y="884940"/>
                  <a:pt x="651359" y="886417"/>
                </a:cubicBezTo>
                <a:lnTo>
                  <a:pt x="663460" y="890017"/>
                </a:lnTo>
                <a:lnTo>
                  <a:pt x="668264" y="896640"/>
                </a:lnTo>
                <a:cubicBezTo>
                  <a:pt x="678012" y="904090"/>
                  <a:pt x="694041" y="909339"/>
                  <a:pt x="712536" y="913802"/>
                </a:cubicBezTo>
                <a:lnTo>
                  <a:pt x="739065" y="919392"/>
                </a:lnTo>
                <a:lnTo>
                  <a:pt x="771752" y="934004"/>
                </a:lnTo>
                <a:cubicBezTo>
                  <a:pt x="829370" y="962813"/>
                  <a:pt x="885228" y="994975"/>
                  <a:pt x="941086" y="1027137"/>
                </a:cubicBezTo>
                <a:lnTo>
                  <a:pt x="988064" y="1052975"/>
                </a:lnTo>
                <a:lnTo>
                  <a:pt x="1016572" y="1063033"/>
                </a:lnTo>
                <a:lnTo>
                  <a:pt x="1019677" y="1064549"/>
                </a:lnTo>
                <a:lnTo>
                  <a:pt x="1010518" y="1062697"/>
                </a:lnTo>
                <a:lnTo>
                  <a:pt x="1000148" y="1059621"/>
                </a:lnTo>
                <a:lnTo>
                  <a:pt x="1026969" y="1074373"/>
                </a:lnTo>
                <a:lnTo>
                  <a:pt x="1031286" y="1074622"/>
                </a:lnTo>
                <a:cubicBezTo>
                  <a:pt x="1041259" y="1076638"/>
                  <a:pt x="1069473" y="1088581"/>
                  <a:pt x="1060226" y="1084334"/>
                </a:cubicBezTo>
                <a:lnTo>
                  <a:pt x="1019677" y="1064549"/>
                </a:lnTo>
                <a:lnTo>
                  <a:pt x="1041963" y="1069053"/>
                </a:lnTo>
                <a:lnTo>
                  <a:pt x="822552" y="942471"/>
                </a:lnTo>
                <a:cubicBezTo>
                  <a:pt x="809464" y="935491"/>
                  <a:pt x="791207" y="930555"/>
                  <a:pt x="771599" y="926248"/>
                </a:cubicBezTo>
                <a:lnTo>
                  <a:pt x="739065" y="919392"/>
                </a:lnTo>
                <a:lnTo>
                  <a:pt x="732365" y="916397"/>
                </a:lnTo>
                <a:cubicBezTo>
                  <a:pt x="708863" y="906561"/>
                  <a:pt x="682364" y="896277"/>
                  <a:pt x="665096" y="890504"/>
                </a:cubicBezTo>
                <a:lnTo>
                  <a:pt x="663460" y="890017"/>
                </a:lnTo>
                <a:lnTo>
                  <a:pt x="658832" y="883637"/>
                </a:lnTo>
                <a:cubicBezTo>
                  <a:pt x="657577" y="878634"/>
                  <a:pt x="658369" y="872905"/>
                  <a:pt x="661686" y="866271"/>
                </a:cubicBezTo>
                <a:cubicBezTo>
                  <a:pt x="688430" y="812783"/>
                  <a:pt x="775817" y="902536"/>
                  <a:pt x="831019" y="925537"/>
                </a:cubicBezTo>
                <a:lnTo>
                  <a:pt x="879400" y="945723"/>
                </a:lnTo>
                <a:lnTo>
                  <a:pt x="919488" y="968465"/>
                </a:lnTo>
                <a:cubicBezTo>
                  <a:pt x="1046215" y="1039308"/>
                  <a:pt x="1197661" y="1119806"/>
                  <a:pt x="1156843" y="1091547"/>
                </a:cubicBezTo>
                <a:lnTo>
                  <a:pt x="1143184" y="1082704"/>
                </a:lnTo>
                <a:lnTo>
                  <a:pt x="1161219" y="1086404"/>
                </a:lnTo>
                <a:cubicBezTo>
                  <a:pt x="1179290" y="1086404"/>
                  <a:pt x="1134547" y="1061554"/>
                  <a:pt x="1118886" y="1052537"/>
                </a:cubicBezTo>
                <a:cubicBezTo>
                  <a:pt x="1041196" y="1007806"/>
                  <a:pt x="962002" y="965628"/>
                  <a:pt x="881819" y="925537"/>
                </a:cubicBezTo>
                <a:cubicBezTo>
                  <a:pt x="872207" y="920731"/>
                  <a:pt x="861194" y="912750"/>
                  <a:pt x="849781" y="904083"/>
                </a:cubicBezTo>
                <a:lnTo>
                  <a:pt x="836219" y="894012"/>
                </a:lnTo>
                <a:lnTo>
                  <a:pt x="919830" y="931646"/>
                </a:lnTo>
                <a:cubicBezTo>
                  <a:pt x="1007182" y="974815"/>
                  <a:pt x="1090941" y="1025866"/>
                  <a:pt x="1178152" y="1069471"/>
                </a:cubicBezTo>
                <a:cubicBezTo>
                  <a:pt x="1192871" y="1076830"/>
                  <a:pt x="1149930" y="1052538"/>
                  <a:pt x="1135819" y="1044071"/>
                </a:cubicBezTo>
                <a:cubicBezTo>
                  <a:pt x="1010257" y="968733"/>
                  <a:pt x="875196" y="910447"/>
                  <a:pt x="746352" y="840871"/>
                </a:cubicBezTo>
                <a:cubicBezTo>
                  <a:pt x="733936" y="834166"/>
                  <a:pt x="699099" y="811009"/>
                  <a:pt x="712486" y="815471"/>
                </a:cubicBezTo>
                <a:cubicBezTo>
                  <a:pt x="744983" y="826303"/>
                  <a:pt x="838622" y="869889"/>
                  <a:pt x="924943" y="911199"/>
                </a:cubicBezTo>
                <a:lnTo>
                  <a:pt x="951749" y="924111"/>
                </a:lnTo>
                <a:lnTo>
                  <a:pt x="1017286" y="959404"/>
                </a:lnTo>
                <a:cubicBezTo>
                  <a:pt x="1053975" y="981982"/>
                  <a:pt x="1089949" y="1005764"/>
                  <a:pt x="1127352" y="1027137"/>
                </a:cubicBezTo>
                <a:cubicBezTo>
                  <a:pt x="1149269" y="1039661"/>
                  <a:pt x="1212935" y="1078853"/>
                  <a:pt x="1195086" y="1061004"/>
                </a:cubicBezTo>
                <a:cubicBezTo>
                  <a:pt x="1166305" y="1032223"/>
                  <a:pt x="1129352" y="1012516"/>
                  <a:pt x="1093486" y="993271"/>
                </a:cubicBezTo>
                <a:cubicBezTo>
                  <a:pt x="1091070" y="991975"/>
                  <a:pt x="1046027" y="969694"/>
                  <a:pt x="987241" y="941207"/>
                </a:cubicBezTo>
                <a:lnTo>
                  <a:pt x="951749" y="924111"/>
                </a:lnTo>
                <a:lnTo>
                  <a:pt x="873944" y="882211"/>
                </a:lnTo>
                <a:cubicBezTo>
                  <a:pt x="825291" y="858006"/>
                  <a:pt x="776441" y="834132"/>
                  <a:pt x="729419" y="807004"/>
                </a:cubicBezTo>
                <a:cubicBezTo>
                  <a:pt x="708533" y="794954"/>
                  <a:pt x="775217" y="822390"/>
                  <a:pt x="797152" y="832404"/>
                </a:cubicBezTo>
                <a:cubicBezTo>
                  <a:pt x="837251" y="850710"/>
                  <a:pt x="870925" y="865869"/>
                  <a:pt x="899479" y="878599"/>
                </a:cubicBezTo>
                <a:lnTo>
                  <a:pt x="906748" y="881823"/>
                </a:lnTo>
                <a:lnTo>
                  <a:pt x="937822" y="899570"/>
                </a:lnTo>
                <a:cubicBezTo>
                  <a:pt x="1094193" y="988656"/>
                  <a:pt x="1287292" y="1097074"/>
                  <a:pt x="1195086" y="1035604"/>
                </a:cubicBezTo>
                <a:cubicBezTo>
                  <a:pt x="1058912" y="944821"/>
                  <a:pt x="1093096" y="964096"/>
                  <a:pt x="938636" y="895964"/>
                </a:cubicBezTo>
                <a:lnTo>
                  <a:pt x="906748" y="881823"/>
                </a:lnTo>
                <a:lnTo>
                  <a:pt x="864187" y="857514"/>
                </a:lnTo>
                <a:cubicBezTo>
                  <a:pt x="841656" y="844617"/>
                  <a:pt x="821637" y="833132"/>
                  <a:pt x="805619" y="823937"/>
                </a:cubicBezTo>
                <a:cubicBezTo>
                  <a:pt x="781143" y="809886"/>
                  <a:pt x="711835" y="762282"/>
                  <a:pt x="737886" y="773137"/>
                </a:cubicBezTo>
                <a:lnTo>
                  <a:pt x="756943" y="783137"/>
                </a:lnTo>
                <a:lnTo>
                  <a:pt x="756691" y="783198"/>
                </a:lnTo>
                <a:cubicBezTo>
                  <a:pt x="751881" y="790368"/>
                  <a:pt x="815917" y="819834"/>
                  <a:pt x="839486" y="832404"/>
                </a:cubicBezTo>
                <a:lnTo>
                  <a:pt x="893713" y="858495"/>
                </a:lnTo>
                <a:lnTo>
                  <a:pt x="907219" y="866271"/>
                </a:lnTo>
                <a:lnTo>
                  <a:pt x="1036782" y="927967"/>
                </a:lnTo>
                <a:lnTo>
                  <a:pt x="1093385" y="959602"/>
                </a:lnTo>
                <a:lnTo>
                  <a:pt x="1140589" y="985669"/>
                </a:lnTo>
                <a:lnTo>
                  <a:pt x="1152752" y="993271"/>
                </a:lnTo>
                <a:cubicBezTo>
                  <a:pt x="1163575" y="999765"/>
                  <a:pt x="1196959" y="1017442"/>
                  <a:pt x="1186619" y="1010204"/>
                </a:cubicBezTo>
                <a:cubicBezTo>
                  <a:pt x="1102491" y="951313"/>
                  <a:pt x="1041729" y="917439"/>
                  <a:pt x="961566" y="876663"/>
                </a:cubicBezTo>
                <a:lnTo>
                  <a:pt x="936914" y="864295"/>
                </a:lnTo>
                <a:lnTo>
                  <a:pt x="868509" y="827626"/>
                </a:lnTo>
                <a:lnTo>
                  <a:pt x="821795" y="801358"/>
                </a:lnTo>
                <a:lnTo>
                  <a:pt x="819918" y="800227"/>
                </a:lnTo>
                <a:lnTo>
                  <a:pt x="818993" y="799782"/>
                </a:lnTo>
                <a:lnTo>
                  <a:pt x="792062" y="784638"/>
                </a:lnTo>
                <a:cubicBezTo>
                  <a:pt x="767190" y="769942"/>
                  <a:pt x="743207" y="754850"/>
                  <a:pt x="720952" y="739271"/>
                </a:cubicBezTo>
                <a:cubicBezTo>
                  <a:pt x="713641" y="734153"/>
                  <a:pt x="737885" y="744915"/>
                  <a:pt x="746352" y="747737"/>
                </a:cubicBezTo>
                <a:lnTo>
                  <a:pt x="756095" y="751754"/>
                </a:lnTo>
                <a:lnTo>
                  <a:pt x="756480" y="751971"/>
                </a:lnTo>
                <a:lnTo>
                  <a:pt x="758617" y="752794"/>
                </a:lnTo>
                <a:lnTo>
                  <a:pt x="799206" y="769527"/>
                </a:lnTo>
                <a:lnTo>
                  <a:pt x="888081" y="810546"/>
                </a:lnTo>
                <a:lnTo>
                  <a:pt x="953090" y="845222"/>
                </a:lnTo>
                <a:cubicBezTo>
                  <a:pt x="1019644" y="883284"/>
                  <a:pt x="1085018" y="924126"/>
                  <a:pt x="1152752" y="959404"/>
                </a:cubicBezTo>
                <a:cubicBezTo>
                  <a:pt x="1157528" y="961892"/>
                  <a:pt x="1159975" y="963031"/>
                  <a:pt x="1160529" y="963078"/>
                </a:cubicBezTo>
                <a:lnTo>
                  <a:pt x="1158514" y="961462"/>
                </a:lnTo>
                <a:lnTo>
                  <a:pt x="1181759" y="975826"/>
                </a:lnTo>
                <a:cubicBezTo>
                  <a:pt x="1245832" y="1015545"/>
                  <a:pt x="1324506" y="1064634"/>
                  <a:pt x="1288219" y="1035604"/>
                </a:cubicBezTo>
                <a:cubicBezTo>
                  <a:pt x="1274108" y="1024315"/>
                  <a:pt x="1261165" y="1011387"/>
                  <a:pt x="1245886" y="1001737"/>
                </a:cubicBezTo>
                <a:cubicBezTo>
                  <a:pt x="1153810" y="943584"/>
                  <a:pt x="1061598" y="885447"/>
                  <a:pt x="966486" y="832404"/>
                </a:cubicBezTo>
                <a:lnTo>
                  <a:pt x="842333" y="773595"/>
                </a:lnTo>
                <a:lnTo>
                  <a:pt x="720952" y="696936"/>
                </a:lnTo>
                <a:cubicBezTo>
                  <a:pt x="714303" y="692038"/>
                  <a:pt x="714946" y="690796"/>
                  <a:pt x="720114" y="691916"/>
                </a:cubicBezTo>
                <a:lnTo>
                  <a:pt x="723075" y="692946"/>
                </a:lnTo>
                <a:lnTo>
                  <a:pt x="809979" y="734797"/>
                </a:lnTo>
                <a:cubicBezTo>
                  <a:pt x="854096" y="755227"/>
                  <a:pt x="898170" y="775738"/>
                  <a:pt x="941086" y="798537"/>
                </a:cubicBezTo>
                <a:cubicBezTo>
                  <a:pt x="988539" y="823747"/>
                  <a:pt x="1034359" y="851948"/>
                  <a:pt x="1080330" y="879855"/>
                </a:cubicBezTo>
                <a:lnTo>
                  <a:pt x="1150896" y="919906"/>
                </a:lnTo>
                <a:lnTo>
                  <a:pt x="1201482" y="954637"/>
                </a:lnTo>
                <a:cubicBezTo>
                  <a:pt x="1228040" y="973055"/>
                  <a:pt x="1240307" y="981287"/>
                  <a:pt x="1240060" y="976103"/>
                </a:cubicBezTo>
                <a:lnTo>
                  <a:pt x="1235595" y="967560"/>
                </a:lnTo>
                <a:lnTo>
                  <a:pt x="1243321" y="971731"/>
                </a:lnTo>
                <a:cubicBezTo>
                  <a:pt x="1270091" y="986631"/>
                  <a:pt x="1302763" y="1005391"/>
                  <a:pt x="1288219" y="993271"/>
                </a:cubicBezTo>
                <a:cubicBezTo>
                  <a:pt x="1270177" y="978236"/>
                  <a:pt x="1250817" y="964873"/>
                  <a:pt x="1230832" y="952426"/>
                </a:cubicBezTo>
                <a:lnTo>
                  <a:pt x="1224517" y="948774"/>
                </a:lnTo>
                <a:lnTo>
                  <a:pt x="1220273" y="942358"/>
                </a:lnTo>
                <a:lnTo>
                  <a:pt x="1220486" y="942471"/>
                </a:lnTo>
                <a:cubicBezTo>
                  <a:pt x="1226065" y="944862"/>
                  <a:pt x="1226440" y="944210"/>
                  <a:pt x="1223542" y="941688"/>
                </a:cubicBezTo>
                <a:lnTo>
                  <a:pt x="1216420" y="936531"/>
                </a:lnTo>
                <a:lnTo>
                  <a:pt x="1203552" y="917071"/>
                </a:lnTo>
                <a:cubicBezTo>
                  <a:pt x="810699" y="706271"/>
                  <a:pt x="977845" y="780803"/>
                  <a:pt x="712486" y="671537"/>
                </a:cubicBezTo>
                <a:lnTo>
                  <a:pt x="700758" y="669558"/>
                </a:lnTo>
                <a:lnTo>
                  <a:pt x="689773" y="662138"/>
                </a:lnTo>
                <a:cubicBezTo>
                  <a:pt x="679247" y="655060"/>
                  <a:pt x="667137" y="646950"/>
                  <a:pt x="653219" y="637671"/>
                </a:cubicBezTo>
                <a:cubicBezTo>
                  <a:pt x="574282" y="585047"/>
                  <a:pt x="829716" y="707618"/>
                  <a:pt x="915686" y="747737"/>
                </a:cubicBezTo>
                <a:cubicBezTo>
                  <a:pt x="957436" y="767220"/>
                  <a:pt x="998358" y="788387"/>
                  <a:pt x="1039073" y="809974"/>
                </a:cubicBezTo>
                <a:lnTo>
                  <a:pt x="1120024" y="852895"/>
                </a:lnTo>
                <a:lnTo>
                  <a:pt x="1138393" y="864042"/>
                </a:lnTo>
                <a:lnTo>
                  <a:pt x="1154625" y="875112"/>
                </a:lnTo>
                <a:cubicBezTo>
                  <a:pt x="1193283" y="902116"/>
                  <a:pt x="1208885" y="914367"/>
                  <a:pt x="1204435" y="905518"/>
                </a:cubicBezTo>
                <a:lnTo>
                  <a:pt x="1202622" y="902868"/>
                </a:lnTo>
                <a:lnTo>
                  <a:pt x="1254352" y="934004"/>
                </a:lnTo>
                <a:cubicBezTo>
                  <a:pt x="1270128" y="943470"/>
                  <a:pt x="1255016" y="932880"/>
                  <a:pt x="1231874" y="917810"/>
                </a:cubicBezTo>
                <a:lnTo>
                  <a:pt x="1198267" y="896500"/>
                </a:lnTo>
                <a:lnTo>
                  <a:pt x="1193411" y="889400"/>
                </a:lnTo>
                <a:lnTo>
                  <a:pt x="1171277" y="859923"/>
                </a:lnTo>
                <a:lnTo>
                  <a:pt x="1212019" y="883204"/>
                </a:lnTo>
                <a:cubicBezTo>
                  <a:pt x="1228608" y="892328"/>
                  <a:pt x="1271285" y="925537"/>
                  <a:pt x="1262819" y="908604"/>
                </a:cubicBezTo>
                <a:cubicBezTo>
                  <a:pt x="1256155" y="895277"/>
                  <a:pt x="1239307" y="879993"/>
                  <a:pt x="1217590" y="864470"/>
                </a:cubicBezTo>
                <a:lnTo>
                  <a:pt x="1151915" y="824266"/>
                </a:lnTo>
                <a:lnTo>
                  <a:pt x="1152752" y="823937"/>
                </a:lnTo>
                <a:cubicBezTo>
                  <a:pt x="1093485" y="790070"/>
                  <a:pt x="1034622" y="755487"/>
                  <a:pt x="974952" y="722337"/>
                </a:cubicBezTo>
                <a:lnTo>
                  <a:pt x="958910" y="713387"/>
                </a:lnTo>
                <a:lnTo>
                  <a:pt x="959314" y="713486"/>
                </a:lnTo>
                <a:cubicBezTo>
                  <a:pt x="967448" y="716121"/>
                  <a:pt x="977971" y="720294"/>
                  <a:pt x="983419" y="722337"/>
                </a:cubicBezTo>
                <a:cubicBezTo>
                  <a:pt x="1017772" y="735219"/>
                  <a:pt x="1051152" y="750560"/>
                  <a:pt x="1085019" y="764670"/>
                </a:cubicBezTo>
                <a:cubicBezTo>
                  <a:pt x="1148028" y="790925"/>
                  <a:pt x="1201765" y="835744"/>
                  <a:pt x="1262819" y="866271"/>
                </a:cubicBezTo>
                <a:cubicBezTo>
                  <a:pt x="1273529" y="871626"/>
                  <a:pt x="1247382" y="847513"/>
                  <a:pt x="1237419" y="840871"/>
                </a:cubicBezTo>
                <a:cubicBezTo>
                  <a:pt x="1187883" y="807847"/>
                  <a:pt x="1135819" y="778782"/>
                  <a:pt x="1085019" y="747737"/>
                </a:cubicBezTo>
                <a:cubicBezTo>
                  <a:pt x="1019289" y="707569"/>
                  <a:pt x="949552" y="674360"/>
                  <a:pt x="881819" y="637671"/>
                </a:cubicBezTo>
                <a:cubicBezTo>
                  <a:pt x="878997" y="629204"/>
                  <a:pt x="864694" y="614436"/>
                  <a:pt x="873352" y="612271"/>
                </a:cubicBezTo>
                <a:cubicBezTo>
                  <a:pt x="888096" y="608585"/>
                  <a:pt x="902092" y="622407"/>
                  <a:pt x="915686" y="629204"/>
                </a:cubicBezTo>
                <a:cubicBezTo>
                  <a:pt x="941675" y="642198"/>
                  <a:pt x="965897" y="658543"/>
                  <a:pt x="991886" y="671537"/>
                </a:cubicBezTo>
                <a:cubicBezTo>
                  <a:pt x="1114441" y="732815"/>
                  <a:pt x="1136085" y="738523"/>
                  <a:pt x="1183022" y="762386"/>
                </a:cubicBezTo>
                <a:lnTo>
                  <a:pt x="1202098" y="772505"/>
                </a:lnTo>
                <a:lnTo>
                  <a:pt x="1245886" y="798537"/>
                </a:lnTo>
                <a:cubicBezTo>
                  <a:pt x="1262819" y="809826"/>
                  <a:pt x="1278896" y="822520"/>
                  <a:pt x="1296686" y="832404"/>
                </a:cubicBezTo>
                <a:cubicBezTo>
                  <a:pt x="1304488" y="836738"/>
                  <a:pt x="1329778" y="845396"/>
                  <a:pt x="1322086" y="840871"/>
                </a:cubicBezTo>
                <a:cubicBezTo>
                  <a:pt x="1272997" y="811995"/>
                  <a:pt x="1240070" y="793101"/>
                  <a:pt x="1215229" y="779472"/>
                </a:cubicBezTo>
                <a:lnTo>
                  <a:pt x="1202098" y="772505"/>
                </a:lnTo>
                <a:lnTo>
                  <a:pt x="1157913" y="746238"/>
                </a:lnTo>
                <a:cubicBezTo>
                  <a:pt x="1127970" y="729805"/>
                  <a:pt x="1097719" y="713871"/>
                  <a:pt x="1068086" y="696936"/>
                </a:cubicBezTo>
                <a:cubicBezTo>
                  <a:pt x="883355" y="591377"/>
                  <a:pt x="938555" y="643603"/>
                  <a:pt x="873352" y="578404"/>
                </a:cubicBezTo>
                <a:lnTo>
                  <a:pt x="869511" y="573055"/>
                </a:lnTo>
                <a:lnTo>
                  <a:pt x="882076" y="578404"/>
                </a:lnTo>
                <a:cubicBezTo>
                  <a:pt x="991404" y="624876"/>
                  <a:pt x="916574" y="592460"/>
                  <a:pt x="1135819" y="705404"/>
                </a:cubicBezTo>
                <a:cubicBezTo>
                  <a:pt x="1163869" y="719854"/>
                  <a:pt x="1193429" y="731503"/>
                  <a:pt x="1220486" y="747737"/>
                </a:cubicBezTo>
                <a:cubicBezTo>
                  <a:pt x="1234597" y="756204"/>
                  <a:pt x="1274455" y="784773"/>
                  <a:pt x="1262819" y="773137"/>
                </a:cubicBezTo>
                <a:lnTo>
                  <a:pt x="1240696" y="754720"/>
                </a:lnTo>
                <a:lnTo>
                  <a:pt x="1264673" y="767934"/>
                </a:lnTo>
                <a:cubicBezTo>
                  <a:pt x="1269652" y="770374"/>
                  <a:pt x="1269969" y="769871"/>
                  <a:pt x="1262819" y="764670"/>
                </a:cubicBezTo>
                <a:cubicBezTo>
                  <a:pt x="1191644" y="712907"/>
                  <a:pt x="1143188" y="675587"/>
                  <a:pt x="1085954" y="642352"/>
                </a:cubicBezTo>
                <a:lnTo>
                  <a:pt x="1060373" y="628545"/>
                </a:lnTo>
                <a:lnTo>
                  <a:pt x="1040064" y="616472"/>
                </a:lnTo>
                <a:cubicBezTo>
                  <a:pt x="1021076" y="606062"/>
                  <a:pt x="997944" y="594133"/>
                  <a:pt x="966486" y="578404"/>
                </a:cubicBezTo>
                <a:cubicBezTo>
                  <a:pt x="913416" y="551869"/>
                  <a:pt x="758784" y="465776"/>
                  <a:pt x="805619" y="502204"/>
                </a:cubicBezTo>
                <a:cubicBezTo>
                  <a:pt x="822861" y="515615"/>
                  <a:pt x="835950" y="525943"/>
                  <a:pt x="845964" y="533913"/>
                </a:cubicBezTo>
                <a:lnTo>
                  <a:pt x="861389" y="546285"/>
                </a:lnTo>
                <a:lnTo>
                  <a:pt x="856419" y="544537"/>
                </a:lnTo>
                <a:cubicBezTo>
                  <a:pt x="847952" y="541715"/>
                  <a:pt x="839581" y="536400"/>
                  <a:pt x="831162" y="532331"/>
                </a:cubicBezTo>
                <a:lnTo>
                  <a:pt x="807703" y="527990"/>
                </a:lnTo>
                <a:lnTo>
                  <a:pt x="775163" y="510439"/>
                </a:lnTo>
                <a:cubicBezTo>
                  <a:pt x="761455" y="501742"/>
                  <a:pt x="750827" y="493102"/>
                  <a:pt x="746352" y="485270"/>
                </a:cubicBezTo>
                <a:cubicBezTo>
                  <a:pt x="741303" y="476436"/>
                  <a:pt x="763285" y="473982"/>
                  <a:pt x="771752" y="468337"/>
                </a:cubicBezTo>
                <a:lnTo>
                  <a:pt x="780311" y="472634"/>
                </a:lnTo>
                <a:lnTo>
                  <a:pt x="781979" y="473746"/>
                </a:lnTo>
                <a:cubicBezTo>
                  <a:pt x="788056" y="477797"/>
                  <a:pt x="793624" y="481743"/>
                  <a:pt x="797152" y="485270"/>
                </a:cubicBezTo>
                <a:cubicBezTo>
                  <a:pt x="822552" y="496560"/>
                  <a:pt x="848619" y="506453"/>
                  <a:pt x="873352" y="519137"/>
                </a:cubicBezTo>
                <a:cubicBezTo>
                  <a:pt x="958735" y="562923"/>
                  <a:pt x="1042939" y="608975"/>
                  <a:pt x="1127352" y="654604"/>
                </a:cubicBezTo>
                <a:cubicBezTo>
                  <a:pt x="1147369" y="665424"/>
                  <a:pt x="1165033" y="681276"/>
                  <a:pt x="1186619" y="688471"/>
                </a:cubicBezTo>
                <a:cubicBezTo>
                  <a:pt x="1239061" y="705950"/>
                  <a:pt x="1251987" y="712540"/>
                  <a:pt x="1118886" y="637671"/>
                </a:cubicBezTo>
                <a:lnTo>
                  <a:pt x="1050367" y="599177"/>
                </a:lnTo>
                <a:lnTo>
                  <a:pt x="1093486" y="620737"/>
                </a:lnTo>
                <a:lnTo>
                  <a:pt x="1162646" y="658461"/>
                </a:lnTo>
                <a:lnTo>
                  <a:pt x="1165539" y="660403"/>
                </a:lnTo>
                <a:cubicBezTo>
                  <a:pt x="1197244" y="681799"/>
                  <a:pt x="1203443" y="686248"/>
                  <a:pt x="1236206" y="701903"/>
                </a:cubicBezTo>
                <a:lnTo>
                  <a:pt x="1246054" y="706524"/>
                </a:lnTo>
                <a:lnTo>
                  <a:pt x="1246143" y="706587"/>
                </a:lnTo>
                <a:lnTo>
                  <a:pt x="1246138" y="706564"/>
                </a:lnTo>
                <a:lnTo>
                  <a:pt x="1279752" y="722337"/>
                </a:lnTo>
                <a:cubicBezTo>
                  <a:pt x="1293525" y="728764"/>
                  <a:pt x="1306888" y="739271"/>
                  <a:pt x="1322086" y="739271"/>
                </a:cubicBezTo>
                <a:cubicBezTo>
                  <a:pt x="1330069" y="739271"/>
                  <a:pt x="1311692" y="726915"/>
                  <a:pt x="1305152" y="722337"/>
                </a:cubicBezTo>
                <a:cubicBezTo>
                  <a:pt x="1223597" y="665249"/>
                  <a:pt x="1256264" y="691780"/>
                  <a:pt x="1211234" y="668178"/>
                </a:cubicBezTo>
                <a:lnTo>
                  <a:pt x="1203446" y="663884"/>
                </a:lnTo>
                <a:lnTo>
                  <a:pt x="1201554" y="662094"/>
                </a:lnTo>
                <a:lnTo>
                  <a:pt x="1203552" y="663071"/>
                </a:lnTo>
                <a:cubicBezTo>
                  <a:pt x="1211371" y="665026"/>
                  <a:pt x="1220794" y="667707"/>
                  <a:pt x="1228888" y="669675"/>
                </a:cubicBezTo>
                <a:lnTo>
                  <a:pt x="1235649" y="670579"/>
                </a:lnTo>
                <a:lnTo>
                  <a:pt x="1237419" y="671537"/>
                </a:lnTo>
                <a:cubicBezTo>
                  <a:pt x="1253384" y="679519"/>
                  <a:pt x="1303355" y="697931"/>
                  <a:pt x="1288219" y="688471"/>
                </a:cubicBezTo>
                <a:lnTo>
                  <a:pt x="1238097" y="656840"/>
                </a:lnTo>
                <a:lnTo>
                  <a:pt x="1203552" y="629204"/>
                </a:lnTo>
                <a:lnTo>
                  <a:pt x="1181845" y="615441"/>
                </a:lnTo>
                <a:lnTo>
                  <a:pt x="1195086" y="620737"/>
                </a:lnTo>
                <a:cubicBezTo>
                  <a:pt x="1221075" y="633732"/>
                  <a:pt x="1245297" y="650076"/>
                  <a:pt x="1271286" y="663071"/>
                </a:cubicBezTo>
                <a:cubicBezTo>
                  <a:pt x="1279268" y="667062"/>
                  <a:pt x="1288704" y="667546"/>
                  <a:pt x="1296686" y="671537"/>
                </a:cubicBezTo>
                <a:cubicBezTo>
                  <a:pt x="1305788" y="676088"/>
                  <a:pt x="1326637" y="697572"/>
                  <a:pt x="1322086" y="688471"/>
                </a:cubicBezTo>
                <a:cubicBezTo>
                  <a:pt x="1314946" y="674192"/>
                  <a:pt x="1299508" y="665893"/>
                  <a:pt x="1288219" y="654604"/>
                </a:cubicBezTo>
                <a:lnTo>
                  <a:pt x="1253915" y="637496"/>
                </a:lnTo>
                <a:lnTo>
                  <a:pt x="1287395" y="650888"/>
                </a:lnTo>
                <a:lnTo>
                  <a:pt x="1302077" y="659630"/>
                </a:lnTo>
                <a:lnTo>
                  <a:pt x="1311144" y="668082"/>
                </a:lnTo>
                <a:cubicBezTo>
                  <a:pt x="1315771" y="672920"/>
                  <a:pt x="1319811" y="676088"/>
                  <a:pt x="1322086" y="671537"/>
                </a:cubicBezTo>
                <a:lnTo>
                  <a:pt x="1317495" y="662355"/>
                </a:lnTo>
                <a:lnTo>
                  <a:pt x="1322086" y="663071"/>
                </a:lnTo>
                <a:cubicBezTo>
                  <a:pt x="1323661" y="664296"/>
                  <a:pt x="1323837" y="664074"/>
                  <a:pt x="1323102" y="662994"/>
                </a:cubicBezTo>
                <a:lnTo>
                  <a:pt x="1322588" y="662391"/>
                </a:lnTo>
                <a:lnTo>
                  <a:pt x="1324812" y="659380"/>
                </a:lnTo>
                <a:cubicBezTo>
                  <a:pt x="1324645" y="657559"/>
                  <a:pt x="1323580" y="655245"/>
                  <a:pt x="1322157" y="652734"/>
                </a:cubicBezTo>
                <a:lnTo>
                  <a:pt x="1315705" y="641350"/>
                </a:lnTo>
                <a:lnTo>
                  <a:pt x="1322086" y="646137"/>
                </a:lnTo>
                <a:cubicBezTo>
                  <a:pt x="1333375" y="648959"/>
                  <a:pt x="1344764" y="651407"/>
                  <a:pt x="1355952" y="654604"/>
                </a:cubicBezTo>
                <a:cubicBezTo>
                  <a:pt x="1364533" y="657056"/>
                  <a:pt x="1384174" y="671538"/>
                  <a:pt x="1381352" y="663071"/>
                </a:cubicBezTo>
                <a:cubicBezTo>
                  <a:pt x="1376304" y="647925"/>
                  <a:pt x="1358775" y="640493"/>
                  <a:pt x="1347486" y="629204"/>
                </a:cubicBezTo>
                <a:lnTo>
                  <a:pt x="1340070" y="620233"/>
                </a:lnTo>
                <a:lnTo>
                  <a:pt x="1355952" y="629204"/>
                </a:lnTo>
                <a:cubicBezTo>
                  <a:pt x="1370063" y="634848"/>
                  <a:pt x="1387539" y="656884"/>
                  <a:pt x="1398286" y="646137"/>
                </a:cubicBezTo>
                <a:cubicBezTo>
                  <a:pt x="1408264" y="636159"/>
                  <a:pt x="1376160" y="628564"/>
                  <a:pt x="1364419" y="620737"/>
                </a:cubicBezTo>
                <a:lnTo>
                  <a:pt x="1347359" y="608758"/>
                </a:lnTo>
                <a:lnTo>
                  <a:pt x="1363508" y="616998"/>
                </a:lnTo>
                <a:cubicBezTo>
                  <a:pt x="1372632" y="620922"/>
                  <a:pt x="1379359" y="622730"/>
                  <a:pt x="1381352" y="620737"/>
                </a:cubicBezTo>
                <a:cubicBezTo>
                  <a:pt x="1395742" y="606347"/>
                  <a:pt x="1348342" y="596754"/>
                  <a:pt x="1330552" y="586871"/>
                </a:cubicBezTo>
                <a:lnTo>
                  <a:pt x="1246262" y="544726"/>
                </a:lnTo>
                <a:lnTo>
                  <a:pt x="1246879" y="544933"/>
                </a:lnTo>
                <a:cubicBezTo>
                  <a:pt x="1255677" y="547888"/>
                  <a:pt x="1264144" y="549299"/>
                  <a:pt x="1271286" y="544537"/>
                </a:cubicBezTo>
                <a:cubicBezTo>
                  <a:pt x="1276267" y="541216"/>
                  <a:pt x="1272379" y="536570"/>
                  <a:pt x="1266014" y="531902"/>
                </a:cubicBezTo>
                <a:lnTo>
                  <a:pt x="1261453" y="529010"/>
                </a:lnTo>
                <a:lnTo>
                  <a:pt x="1262819" y="527604"/>
                </a:lnTo>
                <a:cubicBezTo>
                  <a:pt x="1262819" y="515630"/>
                  <a:pt x="1245886" y="510671"/>
                  <a:pt x="1237419" y="502204"/>
                </a:cubicBezTo>
                <a:lnTo>
                  <a:pt x="1220529" y="493825"/>
                </a:lnTo>
                <a:lnTo>
                  <a:pt x="1220486" y="493737"/>
                </a:lnTo>
                <a:lnTo>
                  <a:pt x="1215728" y="490141"/>
                </a:lnTo>
                <a:lnTo>
                  <a:pt x="1245886" y="502204"/>
                </a:lnTo>
                <a:cubicBezTo>
                  <a:pt x="1256925" y="505884"/>
                  <a:pt x="1283432" y="521710"/>
                  <a:pt x="1279752" y="510671"/>
                </a:cubicBezTo>
                <a:lnTo>
                  <a:pt x="1265564" y="495110"/>
                </a:lnTo>
                <a:lnTo>
                  <a:pt x="1279752" y="502204"/>
                </a:lnTo>
                <a:cubicBezTo>
                  <a:pt x="1287955" y="505720"/>
                  <a:pt x="1302330" y="519138"/>
                  <a:pt x="1305152" y="510671"/>
                </a:cubicBezTo>
                <a:cubicBezTo>
                  <a:pt x="1307147" y="504684"/>
                  <a:pt x="1304325" y="499040"/>
                  <a:pt x="1300299" y="493481"/>
                </a:cubicBezTo>
                <a:lnTo>
                  <a:pt x="1292141" y="482218"/>
                </a:lnTo>
                <a:lnTo>
                  <a:pt x="1296686" y="485270"/>
                </a:lnTo>
                <a:cubicBezTo>
                  <a:pt x="1303036" y="487388"/>
                  <a:pt x="1311904" y="495582"/>
                  <a:pt x="1317624" y="496179"/>
                </a:cubicBezTo>
                <a:lnTo>
                  <a:pt x="1321263" y="494186"/>
                </a:lnTo>
                <a:lnTo>
                  <a:pt x="1346700" y="508264"/>
                </a:lnTo>
                <a:cubicBezTo>
                  <a:pt x="1360645" y="515744"/>
                  <a:pt x="1374852" y="522615"/>
                  <a:pt x="1389819" y="527604"/>
                </a:cubicBezTo>
                <a:cubicBezTo>
                  <a:pt x="1406752" y="533248"/>
                  <a:pt x="1453240" y="557158"/>
                  <a:pt x="1440619" y="544537"/>
                </a:cubicBezTo>
                <a:lnTo>
                  <a:pt x="1423686" y="527605"/>
                </a:lnTo>
                <a:lnTo>
                  <a:pt x="1440619" y="536071"/>
                </a:lnTo>
                <a:cubicBezTo>
                  <a:pt x="1449454" y="541120"/>
                  <a:pt x="1456918" y="548453"/>
                  <a:pt x="1466019" y="553004"/>
                </a:cubicBezTo>
                <a:cubicBezTo>
                  <a:pt x="1474001" y="556995"/>
                  <a:pt x="1491419" y="570396"/>
                  <a:pt x="1491419" y="561471"/>
                </a:cubicBezTo>
                <a:cubicBezTo>
                  <a:pt x="1491419" y="544752"/>
                  <a:pt x="1440546" y="522868"/>
                  <a:pt x="1432152" y="519137"/>
                </a:cubicBezTo>
                <a:cubicBezTo>
                  <a:pt x="1418264" y="512964"/>
                  <a:pt x="1403412" y="509001"/>
                  <a:pt x="1389819" y="502204"/>
                </a:cubicBezTo>
                <a:cubicBezTo>
                  <a:pt x="1375100" y="494845"/>
                  <a:pt x="1361933" y="484684"/>
                  <a:pt x="1347486" y="476804"/>
                </a:cubicBezTo>
                <a:cubicBezTo>
                  <a:pt x="1308996" y="455810"/>
                  <a:pt x="1303217" y="453183"/>
                  <a:pt x="1298307" y="451826"/>
                </a:cubicBezTo>
                <a:lnTo>
                  <a:pt x="1296464" y="451271"/>
                </a:lnTo>
                <a:lnTo>
                  <a:pt x="1254352" y="426003"/>
                </a:lnTo>
                <a:cubicBezTo>
                  <a:pt x="1160549" y="374839"/>
                  <a:pt x="1247004" y="423356"/>
                  <a:pt x="1152752" y="383671"/>
                </a:cubicBezTo>
                <a:lnTo>
                  <a:pt x="1122699" y="369801"/>
                </a:lnTo>
                <a:lnTo>
                  <a:pt x="1118632" y="366061"/>
                </a:lnTo>
                <a:cubicBezTo>
                  <a:pt x="1111681" y="359403"/>
                  <a:pt x="1103433" y="351284"/>
                  <a:pt x="1093486" y="341337"/>
                </a:cubicBezTo>
                <a:cubicBezTo>
                  <a:pt x="1090330" y="338182"/>
                  <a:pt x="1094685" y="339301"/>
                  <a:pt x="1100826" y="341706"/>
                </a:cubicBezTo>
                <a:lnTo>
                  <a:pt x="1109548" y="345617"/>
                </a:lnTo>
                <a:lnTo>
                  <a:pt x="1109236" y="347149"/>
                </a:lnTo>
                <a:cubicBezTo>
                  <a:pt x="1111663" y="353322"/>
                  <a:pt x="1123119" y="360387"/>
                  <a:pt x="1127352" y="366737"/>
                </a:cubicBezTo>
                <a:lnTo>
                  <a:pt x="1217068" y="402861"/>
                </a:lnTo>
                <a:lnTo>
                  <a:pt x="1225399" y="406586"/>
                </a:lnTo>
                <a:lnTo>
                  <a:pt x="1313619" y="451404"/>
                </a:lnTo>
                <a:cubicBezTo>
                  <a:pt x="1327730" y="459871"/>
                  <a:pt x="1341463" y="469002"/>
                  <a:pt x="1355952" y="476804"/>
                </a:cubicBezTo>
                <a:cubicBezTo>
                  <a:pt x="1378178" y="488772"/>
                  <a:pt x="1443397" y="526440"/>
                  <a:pt x="1423686" y="510671"/>
                </a:cubicBezTo>
                <a:cubicBezTo>
                  <a:pt x="1371150" y="468642"/>
                  <a:pt x="1372308" y="464720"/>
                  <a:pt x="1296686" y="434471"/>
                </a:cubicBezTo>
                <a:cubicBezTo>
                  <a:pt x="1282575" y="428827"/>
                  <a:pt x="1267924" y="424270"/>
                  <a:pt x="1253543" y="419168"/>
                </a:cubicBezTo>
                <a:lnTo>
                  <a:pt x="1225399" y="406586"/>
                </a:lnTo>
                <a:lnTo>
                  <a:pt x="1221886" y="404802"/>
                </a:lnTo>
                <a:lnTo>
                  <a:pt x="1217068" y="402861"/>
                </a:lnTo>
                <a:lnTo>
                  <a:pt x="1212019" y="400604"/>
                </a:lnTo>
                <a:cubicBezTo>
                  <a:pt x="1197908" y="392137"/>
                  <a:pt x="1184405" y="382563"/>
                  <a:pt x="1169686" y="375204"/>
                </a:cubicBezTo>
                <a:cubicBezTo>
                  <a:pt x="1161704" y="371213"/>
                  <a:pt x="1152268" y="370728"/>
                  <a:pt x="1144286" y="366737"/>
                </a:cubicBezTo>
                <a:cubicBezTo>
                  <a:pt x="1135185" y="362186"/>
                  <a:pt x="1127987" y="354355"/>
                  <a:pt x="1118886" y="349804"/>
                </a:cubicBezTo>
                <a:lnTo>
                  <a:pt x="1109548" y="345617"/>
                </a:lnTo>
                <a:lnTo>
                  <a:pt x="1110419" y="341337"/>
                </a:lnTo>
                <a:cubicBezTo>
                  <a:pt x="1118647" y="333109"/>
                  <a:pt x="1132997" y="346982"/>
                  <a:pt x="1144286" y="349804"/>
                </a:cubicBezTo>
                <a:cubicBezTo>
                  <a:pt x="1168775" y="355926"/>
                  <a:pt x="1188817" y="373727"/>
                  <a:pt x="1212019" y="383671"/>
                </a:cubicBezTo>
                <a:cubicBezTo>
                  <a:pt x="1225851" y="389599"/>
                  <a:pt x="1235432" y="393102"/>
                  <a:pt x="1242813" y="395415"/>
                </a:cubicBezTo>
                <a:lnTo>
                  <a:pt x="1245263" y="396059"/>
                </a:lnTo>
                <a:lnTo>
                  <a:pt x="1271286" y="409071"/>
                </a:lnTo>
                <a:cubicBezTo>
                  <a:pt x="1281973" y="415008"/>
                  <a:pt x="1289541" y="419495"/>
                  <a:pt x="1295516" y="423167"/>
                </a:cubicBezTo>
                <a:lnTo>
                  <a:pt x="1301168" y="426714"/>
                </a:lnTo>
                <a:lnTo>
                  <a:pt x="1296574" y="424202"/>
                </a:lnTo>
                <a:cubicBezTo>
                  <a:pt x="1294728" y="423413"/>
                  <a:pt x="1294455" y="423773"/>
                  <a:pt x="1296686" y="426003"/>
                </a:cubicBezTo>
                <a:cubicBezTo>
                  <a:pt x="1320236" y="449554"/>
                  <a:pt x="1353122" y="454222"/>
                  <a:pt x="1381352" y="468337"/>
                </a:cubicBezTo>
                <a:cubicBezTo>
                  <a:pt x="1453254" y="504288"/>
                  <a:pt x="1393627" y="485445"/>
                  <a:pt x="1474486" y="519137"/>
                </a:cubicBezTo>
                <a:cubicBezTo>
                  <a:pt x="1490962" y="526002"/>
                  <a:pt x="1508810" y="529206"/>
                  <a:pt x="1525286" y="536071"/>
                </a:cubicBezTo>
                <a:cubicBezTo>
                  <a:pt x="1673680" y="597903"/>
                  <a:pt x="1491075" y="530650"/>
                  <a:pt x="1618419" y="578404"/>
                </a:cubicBezTo>
                <a:cubicBezTo>
                  <a:pt x="1626775" y="581538"/>
                  <a:pt x="1635837" y="582880"/>
                  <a:pt x="1643819" y="586871"/>
                </a:cubicBezTo>
                <a:cubicBezTo>
                  <a:pt x="1652920" y="591422"/>
                  <a:pt x="1677036" y="610318"/>
                  <a:pt x="1669219" y="603804"/>
                </a:cubicBezTo>
                <a:lnTo>
                  <a:pt x="1635244" y="574116"/>
                </a:lnTo>
                <a:lnTo>
                  <a:pt x="1677686" y="595336"/>
                </a:lnTo>
                <a:cubicBezTo>
                  <a:pt x="1698037" y="605513"/>
                  <a:pt x="1717197" y="617915"/>
                  <a:pt x="1736952" y="629204"/>
                </a:cubicBezTo>
                <a:cubicBezTo>
                  <a:pt x="1757801" y="641118"/>
                  <a:pt x="1774640" y="650823"/>
                  <a:pt x="1788525" y="658853"/>
                </a:cubicBezTo>
                <a:lnTo>
                  <a:pt x="1793830" y="661925"/>
                </a:lnTo>
                <a:lnTo>
                  <a:pt x="1798407" y="650550"/>
                </a:lnTo>
                <a:cubicBezTo>
                  <a:pt x="1822803" y="611989"/>
                  <a:pt x="1887038" y="666343"/>
                  <a:pt x="1951978" y="729960"/>
                </a:cubicBezTo>
                <a:lnTo>
                  <a:pt x="1970059" y="747998"/>
                </a:lnTo>
                <a:lnTo>
                  <a:pt x="2007886" y="764670"/>
                </a:lnTo>
                <a:cubicBezTo>
                  <a:pt x="2065553" y="790301"/>
                  <a:pt x="2120079" y="822552"/>
                  <a:pt x="2177219" y="849337"/>
                </a:cubicBezTo>
                <a:cubicBezTo>
                  <a:pt x="2210439" y="864909"/>
                  <a:pt x="2245721" y="875841"/>
                  <a:pt x="2278819" y="891671"/>
                </a:cubicBezTo>
                <a:cubicBezTo>
                  <a:pt x="2310720" y="906928"/>
                  <a:pt x="2340323" y="926657"/>
                  <a:pt x="2371952" y="942471"/>
                </a:cubicBezTo>
                <a:cubicBezTo>
                  <a:pt x="2402453" y="957721"/>
                  <a:pt x="2434585" y="969554"/>
                  <a:pt x="2465086" y="984804"/>
                </a:cubicBezTo>
                <a:cubicBezTo>
                  <a:pt x="2496715" y="1000618"/>
                  <a:pt x="2526317" y="1020347"/>
                  <a:pt x="2558219" y="1035604"/>
                </a:cubicBezTo>
                <a:lnTo>
                  <a:pt x="2566594" y="1039093"/>
                </a:lnTo>
                <a:lnTo>
                  <a:pt x="2585399" y="1001474"/>
                </a:lnTo>
                <a:cubicBezTo>
                  <a:pt x="2727567" y="715918"/>
                  <a:pt x="2680978" y="794654"/>
                  <a:pt x="2850400" y="547038"/>
                </a:cubicBezTo>
                <a:cubicBezTo>
                  <a:pt x="2875887" y="509788"/>
                  <a:pt x="2889837" y="491885"/>
                  <a:pt x="2894389" y="489690"/>
                </a:cubicBezTo>
                <a:cubicBezTo>
                  <a:pt x="2908045" y="483103"/>
                  <a:pt x="2837122" y="617879"/>
                  <a:pt x="2739388" y="795720"/>
                </a:cubicBezTo>
                <a:lnTo>
                  <a:pt x="2641808" y="971738"/>
                </a:lnTo>
                <a:lnTo>
                  <a:pt x="2630266" y="987305"/>
                </a:lnTo>
                <a:lnTo>
                  <a:pt x="2585713" y="1047059"/>
                </a:lnTo>
                <a:lnTo>
                  <a:pt x="2597047" y="1051782"/>
                </a:lnTo>
                <a:lnTo>
                  <a:pt x="2634858" y="984276"/>
                </a:lnTo>
                <a:lnTo>
                  <a:pt x="2641808" y="971738"/>
                </a:lnTo>
                <a:lnTo>
                  <a:pt x="2658023" y="949871"/>
                </a:lnTo>
                <a:cubicBezTo>
                  <a:pt x="2731969" y="848782"/>
                  <a:pt x="2859865" y="667829"/>
                  <a:pt x="2825000" y="750238"/>
                </a:cubicBezTo>
                <a:cubicBezTo>
                  <a:pt x="2808240" y="789853"/>
                  <a:pt x="2755339" y="876098"/>
                  <a:pt x="2695669" y="968568"/>
                </a:cubicBezTo>
                <a:lnTo>
                  <a:pt x="2631534" y="1066151"/>
                </a:lnTo>
                <a:lnTo>
                  <a:pt x="2635812" y="1067934"/>
                </a:lnTo>
                <a:lnTo>
                  <a:pt x="2660697" y="1032373"/>
                </a:lnTo>
                <a:cubicBezTo>
                  <a:pt x="2692007" y="987659"/>
                  <a:pt x="2727941" y="936389"/>
                  <a:pt x="2768960" y="877932"/>
                </a:cubicBezTo>
                <a:lnTo>
                  <a:pt x="2796575" y="838599"/>
                </a:lnTo>
                <a:lnTo>
                  <a:pt x="2755281" y="913077"/>
                </a:lnTo>
                <a:lnTo>
                  <a:pt x="2736854" y="940720"/>
                </a:lnTo>
                <a:cubicBezTo>
                  <a:pt x="2717080" y="970438"/>
                  <a:pt x="2696860" y="1000893"/>
                  <a:pt x="2676685" y="1031383"/>
                </a:cubicBezTo>
                <a:lnTo>
                  <a:pt x="2660514" y="1055916"/>
                </a:lnTo>
                <a:lnTo>
                  <a:pt x="2647392" y="1072759"/>
                </a:lnTo>
                <a:lnTo>
                  <a:pt x="2648977" y="1073419"/>
                </a:lnTo>
                <a:lnTo>
                  <a:pt x="2660514" y="1055916"/>
                </a:lnTo>
                <a:lnTo>
                  <a:pt x="2693744" y="1013262"/>
                </a:lnTo>
                <a:lnTo>
                  <a:pt x="2716813" y="984256"/>
                </a:lnTo>
                <a:lnTo>
                  <a:pt x="2664888" y="1080909"/>
                </a:lnTo>
                <a:lnTo>
                  <a:pt x="2707291" y="1105778"/>
                </a:lnTo>
                <a:lnTo>
                  <a:pt x="2710601" y="1108056"/>
                </a:lnTo>
                <a:lnTo>
                  <a:pt x="3020053" y="604312"/>
                </a:lnTo>
                <a:lnTo>
                  <a:pt x="3004594" y="624322"/>
                </a:lnTo>
                <a:cubicBezTo>
                  <a:pt x="2940479" y="705857"/>
                  <a:pt x="2857569" y="807942"/>
                  <a:pt x="2775207" y="910833"/>
                </a:cubicBezTo>
                <a:lnTo>
                  <a:pt x="2716813" y="984256"/>
                </a:lnTo>
                <a:lnTo>
                  <a:pt x="2747877" y="926431"/>
                </a:lnTo>
                <a:lnTo>
                  <a:pt x="2755281" y="913077"/>
                </a:lnTo>
                <a:lnTo>
                  <a:pt x="2794347" y="854476"/>
                </a:lnTo>
                <a:cubicBezTo>
                  <a:pt x="2904692" y="689215"/>
                  <a:pt x="2981303" y="575730"/>
                  <a:pt x="2918133" y="665572"/>
                </a:cubicBezTo>
                <a:cubicBezTo>
                  <a:pt x="2890193" y="705309"/>
                  <a:pt x="2863838" y="742811"/>
                  <a:pt x="2838999" y="778172"/>
                </a:cubicBezTo>
                <a:lnTo>
                  <a:pt x="2796575" y="838599"/>
                </a:lnTo>
                <a:lnTo>
                  <a:pt x="2816848" y="802033"/>
                </a:lnTo>
                <a:cubicBezTo>
                  <a:pt x="2888330" y="680013"/>
                  <a:pt x="2969436" y="566953"/>
                  <a:pt x="3079000" y="479305"/>
                </a:cubicBezTo>
                <a:cubicBezTo>
                  <a:pt x="3087711" y="472337"/>
                  <a:pt x="3095004" y="466854"/>
                  <a:pt x="3100969" y="462764"/>
                </a:cubicBezTo>
                <a:lnTo>
                  <a:pt x="3110388" y="457260"/>
                </a:lnTo>
                <a:lnTo>
                  <a:pt x="3192955" y="322853"/>
                </a:lnTo>
                <a:cubicBezTo>
                  <a:pt x="3219762" y="280277"/>
                  <a:pt x="3174997" y="370401"/>
                  <a:pt x="3142313" y="445078"/>
                </a:cubicBezTo>
                <a:lnTo>
                  <a:pt x="3139077" y="452735"/>
                </a:lnTo>
                <a:lnTo>
                  <a:pt x="3138911" y="456127"/>
                </a:lnTo>
                <a:cubicBezTo>
                  <a:pt x="3137160" y="464717"/>
                  <a:pt x="3132562" y="478120"/>
                  <a:pt x="3125453" y="495503"/>
                </a:cubicBezTo>
                <a:lnTo>
                  <a:pt x="3117454" y="513243"/>
                </a:lnTo>
                <a:lnTo>
                  <a:pt x="3118910" y="521832"/>
                </a:lnTo>
                <a:cubicBezTo>
                  <a:pt x="3121014" y="526062"/>
                  <a:pt x="3123811" y="530287"/>
                  <a:pt x="3125222" y="534520"/>
                </a:cubicBezTo>
                <a:cubicBezTo>
                  <a:pt x="3147800" y="489364"/>
                  <a:pt x="3200095" y="349075"/>
                  <a:pt x="3192955" y="399053"/>
                </a:cubicBezTo>
                <a:cubicBezTo>
                  <a:pt x="3180334" y="487402"/>
                  <a:pt x="3052537" y="722743"/>
                  <a:pt x="3108289" y="653053"/>
                </a:cubicBezTo>
                <a:lnTo>
                  <a:pt x="3154241" y="580507"/>
                </a:lnTo>
                <a:lnTo>
                  <a:pt x="3132322" y="635304"/>
                </a:lnTo>
                <a:lnTo>
                  <a:pt x="3135325" y="631108"/>
                </a:lnTo>
                <a:lnTo>
                  <a:pt x="3148986" y="597756"/>
                </a:lnTo>
                <a:lnTo>
                  <a:pt x="3168117" y="550815"/>
                </a:lnTo>
                <a:lnTo>
                  <a:pt x="3174963" y="534945"/>
                </a:lnTo>
                <a:lnTo>
                  <a:pt x="3139070" y="625874"/>
                </a:lnTo>
                <a:lnTo>
                  <a:pt x="3163536" y="591686"/>
                </a:lnTo>
                <a:lnTo>
                  <a:pt x="3178076" y="559872"/>
                </a:lnTo>
                <a:cubicBezTo>
                  <a:pt x="3208699" y="492859"/>
                  <a:pt x="3241144" y="422098"/>
                  <a:pt x="3260689" y="382120"/>
                </a:cubicBezTo>
                <a:cubicBezTo>
                  <a:pt x="3270683" y="361679"/>
                  <a:pt x="3283266" y="342609"/>
                  <a:pt x="3294555" y="322853"/>
                </a:cubicBezTo>
                <a:cubicBezTo>
                  <a:pt x="3312691" y="291115"/>
                  <a:pt x="3306082" y="308275"/>
                  <a:pt x="3289110" y="347001"/>
                </a:cubicBezTo>
                <a:lnTo>
                  <a:pt x="3275422" y="377898"/>
                </a:lnTo>
                <a:lnTo>
                  <a:pt x="3268558" y="382473"/>
                </a:lnTo>
                <a:cubicBezTo>
                  <a:pt x="3259420" y="394912"/>
                  <a:pt x="3252186" y="417592"/>
                  <a:pt x="3245510" y="444264"/>
                </a:cubicBezTo>
                <a:lnTo>
                  <a:pt x="3244987" y="446545"/>
                </a:lnTo>
                <a:lnTo>
                  <a:pt x="3221493" y="500537"/>
                </a:lnTo>
                <a:lnTo>
                  <a:pt x="3212153" y="523008"/>
                </a:lnTo>
                <a:lnTo>
                  <a:pt x="3221065" y="510157"/>
                </a:lnTo>
                <a:lnTo>
                  <a:pt x="3239424" y="465631"/>
                </a:lnTo>
                <a:lnTo>
                  <a:pt x="3241946" y="459788"/>
                </a:lnTo>
                <a:lnTo>
                  <a:pt x="3234990" y="490078"/>
                </a:lnTo>
                <a:lnTo>
                  <a:pt x="3237599" y="486317"/>
                </a:lnTo>
                <a:lnTo>
                  <a:pt x="3247754" y="460508"/>
                </a:lnTo>
                <a:cubicBezTo>
                  <a:pt x="3262440" y="423066"/>
                  <a:pt x="3280235" y="376894"/>
                  <a:pt x="3269155" y="399053"/>
                </a:cubicBezTo>
                <a:cubicBezTo>
                  <a:pt x="3265198" y="406967"/>
                  <a:pt x="3260558" y="416994"/>
                  <a:pt x="3255511" y="428351"/>
                </a:cubicBezTo>
                <a:lnTo>
                  <a:pt x="3241946" y="459788"/>
                </a:lnTo>
                <a:lnTo>
                  <a:pt x="3244987" y="446545"/>
                </a:lnTo>
                <a:lnTo>
                  <a:pt x="3245613" y="445106"/>
                </a:lnTo>
                <a:cubicBezTo>
                  <a:pt x="3253745" y="426662"/>
                  <a:pt x="3261791" y="408590"/>
                  <a:pt x="3269218" y="391902"/>
                </a:cubicBezTo>
                <a:lnTo>
                  <a:pt x="3275422" y="377898"/>
                </a:lnTo>
                <a:lnTo>
                  <a:pt x="3283859" y="372274"/>
                </a:lnTo>
                <a:cubicBezTo>
                  <a:pt x="3289547" y="371955"/>
                  <a:pt x="3295879" y="374977"/>
                  <a:pt x="3303022" y="382120"/>
                </a:cubicBezTo>
                <a:lnTo>
                  <a:pt x="3309315" y="393493"/>
                </a:lnTo>
                <a:lnTo>
                  <a:pt x="3322796" y="374609"/>
                </a:lnTo>
                <a:cubicBezTo>
                  <a:pt x="3345325" y="343465"/>
                  <a:pt x="3340025" y="353754"/>
                  <a:pt x="3315689" y="392710"/>
                </a:cubicBezTo>
                <a:lnTo>
                  <a:pt x="3312060" y="398454"/>
                </a:lnTo>
                <a:lnTo>
                  <a:pt x="3316568" y="406601"/>
                </a:lnTo>
                <a:cubicBezTo>
                  <a:pt x="3318269" y="415311"/>
                  <a:pt x="3317401" y="424534"/>
                  <a:pt x="3314699" y="434162"/>
                </a:cubicBezTo>
                <a:lnTo>
                  <a:pt x="3311294" y="442092"/>
                </a:lnTo>
                <a:lnTo>
                  <a:pt x="3311489" y="441386"/>
                </a:lnTo>
                <a:cubicBezTo>
                  <a:pt x="3312216" y="438659"/>
                  <a:pt x="3312614" y="430332"/>
                  <a:pt x="3311489" y="432920"/>
                </a:cubicBezTo>
                <a:cubicBezTo>
                  <a:pt x="3307961" y="441034"/>
                  <a:pt x="3304174" y="451253"/>
                  <a:pt x="3300226" y="462788"/>
                </a:cubicBezTo>
                <a:lnTo>
                  <a:pt x="3297493" y="471220"/>
                </a:lnTo>
                <a:lnTo>
                  <a:pt x="3282362" y="495912"/>
                </a:lnTo>
                <a:cubicBezTo>
                  <a:pt x="3253977" y="539154"/>
                  <a:pt x="3219778" y="585389"/>
                  <a:pt x="3226822" y="627653"/>
                </a:cubicBezTo>
                <a:lnTo>
                  <a:pt x="3229510" y="634273"/>
                </a:lnTo>
                <a:lnTo>
                  <a:pt x="3221798" y="653326"/>
                </a:lnTo>
                <a:lnTo>
                  <a:pt x="3222780" y="656912"/>
                </a:lnTo>
                <a:lnTo>
                  <a:pt x="3234971" y="640269"/>
                </a:lnTo>
                <a:lnTo>
                  <a:pt x="3232644" y="641993"/>
                </a:lnTo>
                <a:lnTo>
                  <a:pt x="3229510" y="634273"/>
                </a:lnTo>
                <a:lnTo>
                  <a:pt x="3235986" y="618272"/>
                </a:lnTo>
                <a:cubicBezTo>
                  <a:pt x="3243626" y="603970"/>
                  <a:pt x="3253324" y="587981"/>
                  <a:pt x="3262526" y="573092"/>
                </a:cubicBezTo>
                <a:lnTo>
                  <a:pt x="3268292" y="563654"/>
                </a:lnTo>
                <a:lnTo>
                  <a:pt x="3262936" y="580810"/>
                </a:lnTo>
                <a:cubicBezTo>
                  <a:pt x="3258890" y="593134"/>
                  <a:pt x="3254974" y="604406"/>
                  <a:pt x="3251284" y="613835"/>
                </a:cubicBezTo>
                <a:lnTo>
                  <a:pt x="3245873" y="625387"/>
                </a:lnTo>
                <a:lnTo>
                  <a:pt x="3269704" y="592856"/>
                </a:lnTo>
                <a:lnTo>
                  <a:pt x="3270397" y="590344"/>
                </a:lnTo>
                <a:lnTo>
                  <a:pt x="3270242" y="592122"/>
                </a:lnTo>
                <a:lnTo>
                  <a:pt x="3270527" y="591733"/>
                </a:lnTo>
                <a:lnTo>
                  <a:pt x="3271096" y="587811"/>
                </a:lnTo>
                <a:lnTo>
                  <a:pt x="3285556" y="535392"/>
                </a:lnTo>
                <a:lnTo>
                  <a:pt x="3286089" y="534520"/>
                </a:lnTo>
                <a:cubicBezTo>
                  <a:pt x="3294749" y="519366"/>
                  <a:pt x="3284338" y="552413"/>
                  <a:pt x="3276008" y="579356"/>
                </a:cubicBezTo>
                <a:lnTo>
                  <a:pt x="3273531" y="587632"/>
                </a:lnTo>
                <a:lnTo>
                  <a:pt x="3282959" y="574762"/>
                </a:lnTo>
                <a:lnTo>
                  <a:pt x="3291326" y="554891"/>
                </a:lnTo>
                <a:lnTo>
                  <a:pt x="3285959" y="570667"/>
                </a:lnTo>
                <a:lnTo>
                  <a:pt x="3288376" y="567367"/>
                </a:lnTo>
                <a:lnTo>
                  <a:pt x="3294003" y="548533"/>
                </a:lnTo>
                <a:lnTo>
                  <a:pt x="3307379" y="516764"/>
                </a:lnTo>
                <a:lnTo>
                  <a:pt x="3311489" y="526053"/>
                </a:lnTo>
                <a:lnTo>
                  <a:pt x="3310660" y="536948"/>
                </a:lnTo>
                <a:lnTo>
                  <a:pt x="3476933" y="309972"/>
                </a:lnTo>
                <a:cubicBezTo>
                  <a:pt x="3550687" y="209293"/>
                  <a:pt x="3536670" y="237478"/>
                  <a:pt x="3476181" y="334218"/>
                </a:cubicBezTo>
                <a:lnTo>
                  <a:pt x="3458869" y="361636"/>
                </a:lnTo>
                <a:lnTo>
                  <a:pt x="3435330" y="379621"/>
                </a:lnTo>
                <a:cubicBezTo>
                  <a:pt x="3428195" y="387248"/>
                  <a:pt x="3421994" y="396014"/>
                  <a:pt x="3416262" y="405303"/>
                </a:cubicBezTo>
                <a:lnTo>
                  <a:pt x="3396704" y="439687"/>
                </a:lnTo>
                <a:lnTo>
                  <a:pt x="3405806" y="428911"/>
                </a:lnTo>
                <a:cubicBezTo>
                  <a:pt x="3409101" y="425665"/>
                  <a:pt x="3411583" y="424077"/>
                  <a:pt x="3413089" y="424453"/>
                </a:cubicBezTo>
                <a:lnTo>
                  <a:pt x="3417805" y="426351"/>
                </a:lnTo>
                <a:lnTo>
                  <a:pt x="3434642" y="400007"/>
                </a:lnTo>
                <a:lnTo>
                  <a:pt x="3458869" y="361636"/>
                </a:lnTo>
                <a:lnTo>
                  <a:pt x="3460000" y="360772"/>
                </a:lnTo>
                <a:cubicBezTo>
                  <a:pt x="3477960" y="351792"/>
                  <a:pt x="3459455" y="384857"/>
                  <a:pt x="3445508" y="412666"/>
                </a:cubicBezTo>
                <a:lnTo>
                  <a:pt x="3435082" y="435898"/>
                </a:lnTo>
                <a:lnTo>
                  <a:pt x="3439086" y="439846"/>
                </a:lnTo>
                <a:lnTo>
                  <a:pt x="3451621" y="421450"/>
                </a:lnTo>
                <a:cubicBezTo>
                  <a:pt x="3467429" y="397997"/>
                  <a:pt x="3490961" y="363760"/>
                  <a:pt x="3514997" y="341230"/>
                </a:cubicBezTo>
                <a:lnTo>
                  <a:pt x="3524505" y="334160"/>
                </a:lnTo>
                <a:lnTo>
                  <a:pt x="3530753" y="325036"/>
                </a:lnTo>
                <a:lnTo>
                  <a:pt x="3598915" y="240600"/>
                </a:lnTo>
                <a:lnTo>
                  <a:pt x="3595788" y="245606"/>
                </a:lnTo>
                <a:cubicBezTo>
                  <a:pt x="3588503" y="257702"/>
                  <a:pt x="3580798" y="270871"/>
                  <a:pt x="3572771" y="284866"/>
                </a:cubicBezTo>
                <a:lnTo>
                  <a:pt x="3552987" y="320336"/>
                </a:lnTo>
                <a:lnTo>
                  <a:pt x="3561600" y="318438"/>
                </a:lnTo>
                <a:lnTo>
                  <a:pt x="3562115" y="318688"/>
                </a:lnTo>
                <a:lnTo>
                  <a:pt x="3595104" y="258468"/>
                </a:lnTo>
                <a:cubicBezTo>
                  <a:pt x="3601100" y="247459"/>
                  <a:pt x="3606567" y="237349"/>
                  <a:pt x="3611109" y="228815"/>
                </a:cubicBezTo>
                <a:lnTo>
                  <a:pt x="3616115" y="219141"/>
                </a:lnTo>
                <a:lnTo>
                  <a:pt x="3692489" y="119653"/>
                </a:lnTo>
                <a:cubicBezTo>
                  <a:pt x="3755745" y="24769"/>
                  <a:pt x="3743325" y="51843"/>
                  <a:pt x="3697566" y="130873"/>
                </a:cubicBezTo>
                <a:lnTo>
                  <a:pt x="3673133" y="172561"/>
                </a:lnTo>
                <a:lnTo>
                  <a:pt x="3681530" y="154205"/>
                </a:lnTo>
                <a:cubicBezTo>
                  <a:pt x="3702150" y="108684"/>
                  <a:pt x="3709513" y="90667"/>
                  <a:pt x="3692489" y="128120"/>
                </a:cubicBezTo>
                <a:lnTo>
                  <a:pt x="3655820" y="201792"/>
                </a:lnTo>
                <a:lnTo>
                  <a:pt x="3629362" y="246169"/>
                </a:lnTo>
                <a:cubicBezTo>
                  <a:pt x="3616231" y="268048"/>
                  <a:pt x="3602443" y="290885"/>
                  <a:pt x="3588339" y="314121"/>
                </a:cubicBezTo>
                <a:lnTo>
                  <a:pt x="3570204" y="343675"/>
                </a:lnTo>
                <a:lnTo>
                  <a:pt x="3566994" y="350441"/>
                </a:lnTo>
                <a:lnTo>
                  <a:pt x="3560336" y="359757"/>
                </a:lnTo>
                <a:lnTo>
                  <a:pt x="3502610" y="453834"/>
                </a:lnTo>
                <a:lnTo>
                  <a:pt x="3487399" y="478178"/>
                </a:lnTo>
                <a:lnTo>
                  <a:pt x="3533963" y="421755"/>
                </a:lnTo>
                <a:lnTo>
                  <a:pt x="3547470" y="403963"/>
                </a:lnTo>
                <a:lnTo>
                  <a:pt x="3614867" y="284071"/>
                </a:lnTo>
                <a:lnTo>
                  <a:pt x="3655820" y="201792"/>
                </a:lnTo>
                <a:lnTo>
                  <a:pt x="3666448" y="183966"/>
                </a:lnTo>
                <a:lnTo>
                  <a:pt x="3673133" y="172561"/>
                </a:lnTo>
                <a:lnTo>
                  <a:pt x="3663752" y="193067"/>
                </a:lnTo>
                <a:cubicBezTo>
                  <a:pt x="3643837" y="236211"/>
                  <a:pt x="3618030" y="290894"/>
                  <a:pt x="3591025" y="345318"/>
                </a:cubicBezTo>
                <a:lnTo>
                  <a:pt x="3588967" y="349303"/>
                </a:lnTo>
                <a:lnTo>
                  <a:pt x="3612400" y="318438"/>
                </a:lnTo>
                <a:lnTo>
                  <a:pt x="3618075" y="311508"/>
                </a:lnTo>
                <a:lnTo>
                  <a:pt x="3726355" y="111186"/>
                </a:lnTo>
                <a:cubicBezTo>
                  <a:pt x="3739846" y="88059"/>
                  <a:pt x="3713898" y="163948"/>
                  <a:pt x="3700955" y="187386"/>
                </a:cubicBezTo>
                <a:lnTo>
                  <a:pt x="3644159" y="285714"/>
                </a:lnTo>
                <a:lnTo>
                  <a:pt x="3644069" y="286329"/>
                </a:lnTo>
                <a:cubicBezTo>
                  <a:pt x="3642137" y="290433"/>
                  <a:pt x="3638598" y="296798"/>
                  <a:pt x="3633662" y="305130"/>
                </a:cubicBezTo>
                <a:lnTo>
                  <a:pt x="3621553" y="324850"/>
                </a:lnTo>
                <a:lnTo>
                  <a:pt x="3558608" y="433823"/>
                </a:lnTo>
                <a:lnTo>
                  <a:pt x="3528431" y="484552"/>
                </a:lnTo>
                <a:lnTo>
                  <a:pt x="3550803" y="449075"/>
                </a:lnTo>
                <a:cubicBezTo>
                  <a:pt x="3678733" y="249310"/>
                  <a:pt x="3856124" y="-8190"/>
                  <a:pt x="3864452" y="200"/>
                </a:cubicBezTo>
                <a:close/>
              </a:path>
            </a:pathLst>
          </a:custGeom>
          <a:noFill/>
        </p:spPr>
        <p:txBody>
          <a:bodyPr lIns="68580" tIns="34290" rIns="68580" bIns="34290" anchor="ctr">
            <a:normAutofit/>
          </a:bodyPr>
          <a:lstStyle>
            <a:lvl1pPr marL="0" indent="0" algn="ctr">
              <a:buNone/>
              <a:defRPr sz="1050" baseline="0">
                <a:latin typeface="Lato Regular"/>
                <a:cs typeface="Lato Regular"/>
              </a:defRPr>
            </a:lvl1pPr>
          </a:lstStyle>
          <a:p>
            <a:endParaRPr lang="en-US" dirty="0"/>
          </a:p>
        </p:txBody>
      </p:sp>
      <p:sp>
        <p:nvSpPr>
          <p:cNvPr id="9" name="Title 3"/>
          <p:cNvSpPr>
            <a:spLocks noGrp="1"/>
          </p:cNvSpPr>
          <p:nvPr>
            <p:ph type="title" hasCustomPrompt="1"/>
          </p:nvPr>
        </p:nvSpPr>
        <p:spPr>
          <a:xfrm>
            <a:off x="846669" y="2006317"/>
            <a:ext cx="2709335" cy="346220"/>
          </a:xfrm>
          <a:prstGeom prst="rect">
            <a:avLst/>
          </a:prstGeom>
        </p:spPr>
        <p:txBody>
          <a:bodyPr lIns="68580" tIns="34290" rIns="68580" bIns="34290">
            <a:noAutofit/>
          </a:bodyPr>
          <a:lstStyle>
            <a:lvl1pPr algn="l">
              <a:defRPr sz="1875" cap="all">
                <a:solidFill>
                  <a:schemeClr val="tx1">
                    <a:lumMod val="75000"/>
                    <a:lumOff val="25000"/>
                  </a:schemeClr>
                </a:solidFill>
                <a:latin typeface="Lemon/Milk"/>
                <a:cs typeface="Lemon/Milk"/>
              </a:defRPr>
            </a:lvl1pPr>
          </a:lstStyle>
          <a:p>
            <a:r>
              <a:rPr lang="en-US" dirty="0"/>
              <a:t>title example</a:t>
            </a:r>
          </a:p>
        </p:txBody>
      </p:sp>
      <p:sp>
        <p:nvSpPr>
          <p:cNvPr id="10" name="Text Placeholder 5"/>
          <p:cNvSpPr>
            <a:spLocks noGrp="1"/>
          </p:cNvSpPr>
          <p:nvPr>
            <p:ph type="body" sz="quarter" idx="10" hasCustomPrompt="1"/>
          </p:nvPr>
        </p:nvSpPr>
        <p:spPr>
          <a:xfrm>
            <a:off x="846668" y="1653637"/>
            <a:ext cx="2709334" cy="272202"/>
          </a:xfrm>
          <a:prstGeom prst="rect">
            <a:avLst/>
          </a:prstGeom>
        </p:spPr>
        <p:txBody>
          <a:bodyPr lIns="68580" tIns="34290" rIns="68580" bIns="34290">
            <a:noAutofit/>
          </a:bodyPr>
          <a:lstStyle>
            <a:lvl1pPr marL="0" indent="0" algn="l">
              <a:buNone/>
              <a:defRPr sz="900" cap="all">
                <a:solidFill>
                  <a:schemeClr val="accent1"/>
                </a:solidFill>
                <a:latin typeface="Lato Black"/>
                <a:cs typeface="Lato Black"/>
              </a:defRPr>
            </a:lvl1pPr>
          </a:lstStyle>
          <a:p>
            <a:pPr lvl="0"/>
            <a:r>
              <a:rPr lang="en-US" dirty="0" err="1"/>
              <a:t>Subitle</a:t>
            </a:r>
            <a:r>
              <a:rPr lang="en-US" dirty="0"/>
              <a:t> Example here</a:t>
            </a:r>
          </a:p>
        </p:txBody>
      </p:sp>
      <p:sp>
        <p:nvSpPr>
          <p:cNvPr id="11" name="Text Placeholder 5"/>
          <p:cNvSpPr>
            <a:spLocks noGrp="1"/>
          </p:cNvSpPr>
          <p:nvPr>
            <p:ph type="body" sz="quarter" idx="12" hasCustomPrompt="1"/>
          </p:nvPr>
        </p:nvSpPr>
        <p:spPr>
          <a:xfrm>
            <a:off x="838203" y="2391509"/>
            <a:ext cx="2717800" cy="1175615"/>
          </a:xfrm>
          <a:prstGeom prst="rect">
            <a:avLst/>
          </a:prstGeom>
        </p:spPr>
        <p:txBody>
          <a:bodyPr lIns="68580" tIns="34290" rIns="68580" bIns="34290">
            <a:noAutofit/>
          </a:bodyPr>
          <a:lstStyle>
            <a:lvl1pPr marL="0" indent="0" algn="l">
              <a:lnSpc>
                <a:spcPct val="120000"/>
              </a:lnSpc>
              <a:buNone/>
              <a:defRPr lang="en-US" sz="675" smtClean="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 et in </a:t>
            </a:r>
            <a:r>
              <a:rPr lang="en-US" dirty="0" err="1"/>
              <a:t>metus</a:t>
            </a:r>
            <a:r>
              <a:rPr lang="en-US" dirty="0"/>
              <a:t>. </a:t>
            </a:r>
            <a:r>
              <a:rPr lang="en-US" dirty="0" err="1"/>
              <a:t>Duis</a:t>
            </a:r>
            <a:r>
              <a:rPr lang="en-US" dirty="0"/>
              <a:t> </a:t>
            </a:r>
            <a:r>
              <a:rPr lang="en-US" dirty="0" err="1"/>
              <a:t>congue</a:t>
            </a:r>
            <a:r>
              <a:rPr lang="en-US" dirty="0"/>
              <a:t> </a:t>
            </a:r>
            <a:r>
              <a:rPr lang="en-US" dirty="0" err="1"/>
              <a:t>eros</a:t>
            </a:r>
            <a:r>
              <a:rPr lang="en-US" dirty="0"/>
              <a:t> </a:t>
            </a:r>
            <a:r>
              <a:rPr lang="en-US" dirty="0" err="1"/>
              <a:t>vel</a:t>
            </a:r>
            <a:r>
              <a:rPr lang="en-US" dirty="0"/>
              <a:t> </a:t>
            </a:r>
            <a:r>
              <a:rPr lang="en-US" dirty="0" err="1"/>
              <a:t>lectus</a:t>
            </a:r>
            <a:r>
              <a:rPr lang="en-US" dirty="0"/>
              <a:t> semper semper. </a:t>
            </a:r>
            <a:r>
              <a:rPr lang="en-US" dirty="0" err="1"/>
              <a:t>Nullam</a:t>
            </a:r>
            <a:r>
              <a:rPr lang="en-US" dirty="0"/>
              <a:t> </a:t>
            </a:r>
            <a:r>
              <a:rPr lang="en-US" dirty="0" err="1"/>
              <a:t>finibus</a:t>
            </a:r>
            <a:r>
              <a:rPr lang="en-US" dirty="0"/>
              <a:t> </a:t>
            </a:r>
            <a:r>
              <a:rPr lang="en-US" dirty="0" err="1"/>
              <a:t>nisl</a:t>
            </a:r>
            <a:r>
              <a:rPr lang="en-US" dirty="0"/>
              <a:t> </a:t>
            </a:r>
            <a:r>
              <a:rPr lang="en-US" dirty="0" err="1"/>
              <a:t>ut</a:t>
            </a:r>
            <a:r>
              <a:rPr lang="en-US" dirty="0"/>
              <a:t> ligula </a:t>
            </a:r>
            <a:r>
              <a:rPr lang="en-US" dirty="0" err="1"/>
              <a:t>vestibulum</a:t>
            </a:r>
            <a:r>
              <a:rPr lang="en-US" dirty="0"/>
              <a:t>, </a:t>
            </a:r>
            <a:r>
              <a:rPr lang="en-US" dirty="0" err="1"/>
              <a:t>ut</a:t>
            </a:r>
            <a:r>
              <a:rPr lang="en-US" dirty="0"/>
              <a:t> semper ex </a:t>
            </a:r>
            <a:r>
              <a:rPr lang="en-US" dirty="0" err="1"/>
              <a:t>suscipit</a:t>
            </a:r>
            <a:r>
              <a:rPr lang="en-US" dirty="0"/>
              <a:t>. </a:t>
            </a:r>
          </a:p>
        </p:txBody>
      </p:sp>
    </p:spTree>
    <p:extLst>
      <p:ext uri="{BB962C8B-B14F-4D97-AF65-F5344CB8AC3E}">
        <p14:creationId xmlns:p14="http://schemas.microsoft.com/office/powerpoint/2010/main" val="1753299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600"/>
                                        <p:tgtEl>
                                          <p:spTgt spid="9"/>
                                        </p:tgtEl>
                                      </p:cBhvr>
                                    </p:animEffect>
                                    <p:anim calcmode="lin" valueType="num">
                                      <p:cBhvr>
                                        <p:cTn id="8" dur="600" fill="hold"/>
                                        <p:tgtEl>
                                          <p:spTgt spid="9"/>
                                        </p:tgtEl>
                                        <p:attrNameLst>
                                          <p:attrName>ppt_x</p:attrName>
                                        </p:attrNameLst>
                                      </p:cBhvr>
                                      <p:tavLst>
                                        <p:tav tm="0">
                                          <p:val>
                                            <p:strVal val="#ppt_x"/>
                                          </p:val>
                                        </p:tav>
                                        <p:tav tm="100000">
                                          <p:val>
                                            <p:strVal val="#ppt_x"/>
                                          </p:val>
                                        </p:tav>
                                      </p:tavLst>
                                    </p:anim>
                                    <p:anim calcmode="lin" valueType="num">
                                      <p:cBhvr>
                                        <p:cTn id="9" dur="540" decel="100000" fill="hold"/>
                                        <p:tgtEl>
                                          <p:spTgt spid="9"/>
                                        </p:tgtEl>
                                        <p:attrNameLst>
                                          <p:attrName>ppt_y</p:attrName>
                                        </p:attrNameLst>
                                      </p:cBhvr>
                                      <p:tavLst>
                                        <p:tav tm="0">
                                          <p:val>
                                            <p:strVal val="#ppt_y+1"/>
                                          </p:val>
                                        </p:tav>
                                        <p:tav tm="100000">
                                          <p:val>
                                            <p:strVal val="#ppt_y-.03"/>
                                          </p:val>
                                        </p:tav>
                                      </p:tavLst>
                                    </p:anim>
                                    <p:anim calcmode="lin" valueType="num">
                                      <p:cBhvr>
                                        <p:cTn id="10" dur="60" accel="100000" fill="hold">
                                          <p:stCondLst>
                                            <p:cond delay="540"/>
                                          </p:stCondLst>
                                        </p:cTn>
                                        <p:tgtEl>
                                          <p:spTgt spid="9"/>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p:stCondLst>
                                    <p:cond delay="300"/>
                                  </p:stCondLst>
                                  <p:childTnLst>
                                    <p:set>
                                      <p:cBhvr>
                                        <p:cTn id="12" dur="1" fill="hold">
                                          <p:stCondLst>
                                            <p:cond delay="0"/>
                                          </p:stCondLst>
                                        </p:cTn>
                                        <p:tgtEl>
                                          <p:spTgt spid="10">
                                            <p:txEl>
                                              <p:pRg st="0" end="0"/>
                                            </p:txEl>
                                          </p:spTgt>
                                        </p:tgtEl>
                                        <p:attrNameLst>
                                          <p:attrName>style.visibility</p:attrName>
                                        </p:attrNameLst>
                                      </p:cBhvr>
                                      <p:to>
                                        <p:strVal val="visible"/>
                                      </p:to>
                                    </p:set>
                                    <p:animEffect transition="in" filter="fade">
                                      <p:cBhvr>
                                        <p:cTn id="13" dur="600"/>
                                        <p:tgtEl>
                                          <p:spTgt spid="10">
                                            <p:txEl>
                                              <p:pRg st="0" end="0"/>
                                            </p:txEl>
                                          </p:spTgt>
                                        </p:tgtEl>
                                      </p:cBhvr>
                                    </p:animEffect>
                                    <p:anim calcmode="lin" valueType="num">
                                      <p:cBhvr>
                                        <p:cTn id="14" dur="600" fill="hold"/>
                                        <p:tgtEl>
                                          <p:spTgt spid="10">
                                            <p:txEl>
                                              <p:pRg st="0" end="0"/>
                                            </p:txEl>
                                          </p:spTgt>
                                        </p:tgtEl>
                                        <p:attrNameLst>
                                          <p:attrName>ppt_x</p:attrName>
                                        </p:attrNameLst>
                                      </p:cBhvr>
                                      <p:tavLst>
                                        <p:tav tm="0">
                                          <p:val>
                                            <p:strVal val="#ppt_x"/>
                                          </p:val>
                                        </p:tav>
                                        <p:tav tm="100000">
                                          <p:val>
                                            <p:strVal val="#ppt_x"/>
                                          </p:val>
                                        </p:tav>
                                      </p:tavLst>
                                    </p:anim>
                                    <p:anim calcmode="lin" valueType="num">
                                      <p:cBhvr>
                                        <p:cTn id="15" dur="540" decel="100000" fill="hold"/>
                                        <p:tgtEl>
                                          <p:spTgt spid="10">
                                            <p:txEl>
                                              <p:pRg st="0" end="0"/>
                                            </p:txEl>
                                          </p:spTgt>
                                        </p:tgtEl>
                                        <p:attrNameLst>
                                          <p:attrName>ppt_y</p:attrName>
                                        </p:attrNameLst>
                                      </p:cBhvr>
                                      <p:tavLst>
                                        <p:tav tm="0">
                                          <p:val>
                                            <p:strVal val="#ppt_y+1"/>
                                          </p:val>
                                        </p:tav>
                                        <p:tav tm="100000">
                                          <p:val>
                                            <p:strVal val="#ppt_y-.03"/>
                                          </p:val>
                                        </p:tav>
                                      </p:tavLst>
                                    </p:anim>
                                    <p:anim calcmode="lin" valueType="num">
                                      <p:cBhvr>
                                        <p:cTn id="16" dur="60" accel="100000" fill="hold">
                                          <p:stCondLst>
                                            <p:cond delay="540"/>
                                          </p:stCondLst>
                                        </p:cTn>
                                        <p:tgtEl>
                                          <p:spTgt spid="10">
                                            <p:txEl>
                                              <p:pRg st="0" end="0"/>
                                            </p:txEl>
                                          </p:spTgt>
                                        </p:tgtEl>
                                        <p:attrNameLst>
                                          <p:attrName>ppt_y</p:attrName>
                                        </p:attrNameLst>
                                      </p:cBhvr>
                                      <p:tavLst>
                                        <p:tav tm="0">
                                          <p:val>
                                            <p:strVal val="#ppt_y-.03"/>
                                          </p:val>
                                        </p:tav>
                                        <p:tav tm="100000">
                                          <p:val>
                                            <p:strVal val="#ppt_y"/>
                                          </p:val>
                                        </p:tav>
                                      </p:tavLst>
                                    </p:anim>
                                  </p:childTnLst>
                                </p:cTn>
                              </p:par>
                              <p:par>
                                <p:cTn id="17" presetID="37" presetClass="entr" presetSubtype="0" fill="hold" grpId="0" nodeType="withEffect">
                                  <p:stCondLst>
                                    <p:cond delay="300"/>
                                  </p:stCondLst>
                                  <p:childTnLst>
                                    <p:set>
                                      <p:cBhvr>
                                        <p:cTn id="18" dur="1" fill="hold">
                                          <p:stCondLst>
                                            <p:cond delay="0"/>
                                          </p:stCondLst>
                                        </p:cTn>
                                        <p:tgtEl>
                                          <p:spTgt spid="11">
                                            <p:txEl>
                                              <p:pRg st="0" end="0"/>
                                            </p:txEl>
                                          </p:spTgt>
                                        </p:tgtEl>
                                        <p:attrNameLst>
                                          <p:attrName>style.visibility</p:attrName>
                                        </p:attrNameLst>
                                      </p:cBhvr>
                                      <p:to>
                                        <p:strVal val="visible"/>
                                      </p:to>
                                    </p:set>
                                    <p:animEffect transition="in" filter="fade">
                                      <p:cBhvr>
                                        <p:cTn id="19" dur="600"/>
                                        <p:tgtEl>
                                          <p:spTgt spid="11">
                                            <p:txEl>
                                              <p:pRg st="0" end="0"/>
                                            </p:txEl>
                                          </p:spTgt>
                                        </p:tgtEl>
                                      </p:cBhvr>
                                    </p:animEffect>
                                    <p:anim calcmode="lin" valueType="num">
                                      <p:cBhvr>
                                        <p:cTn id="20" dur="600" fill="hold"/>
                                        <p:tgtEl>
                                          <p:spTgt spid="11">
                                            <p:txEl>
                                              <p:pRg st="0" end="0"/>
                                            </p:txEl>
                                          </p:spTgt>
                                        </p:tgtEl>
                                        <p:attrNameLst>
                                          <p:attrName>ppt_x</p:attrName>
                                        </p:attrNameLst>
                                      </p:cBhvr>
                                      <p:tavLst>
                                        <p:tav tm="0">
                                          <p:val>
                                            <p:strVal val="#ppt_x"/>
                                          </p:val>
                                        </p:tav>
                                        <p:tav tm="100000">
                                          <p:val>
                                            <p:strVal val="#ppt_x"/>
                                          </p:val>
                                        </p:tav>
                                      </p:tavLst>
                                    </p:anim>
                                    <p:anim calcmode="lin" valueType="num">
                                      <p:cBhvr>
                                        <p:cTn id="21" dur="540" decel="100000" fill="hold"/>
                                        <p:tgtEl>
                                          <p:spTgt spid="11">
                                            <p:txEl>
                                              <p:pRg st="0" end="0"/>
                                            </p:txEl>
                                          </p:spTgt>
                                        </p:tgtEl>
                                        <p:attrNameLst>
                                          <p:attrName>ppt_y</p:attrName>
                                        </p:attrNameLst>
                                      </p:cBhvr>
                                      <p:tavLst>
                                        <p:tav tm="0">
                                          <p:val>
                                            <p:strVal val="#ppt_y+1"/>
                                          </p:val>
                                        </p:tav>
                                        <p:tav tm="100000">
                                          <p:val>
                                            <p:strVal val="#ppt_y-.03"/>
                                          </p:val>
                                        </p:tav>
                                      </p:tavLst>
                                    </p:anim>
                                    <p:anim calcmode="lin" valueType="num">
                                      <p:cBhvr>
                                        <p:cTn id="22" dur="60" accel="100000" fill="hold">
                                          <p:stCondLst>
                                            <p:cond delay="540"/>
                                          </p:stCondLst>
                                        </p:cTn>
                                        <p:tgtEl>
                                          <p:spTgt spid="11">
                                            <p:txEl>
                                              <p:pRg st="0" end="0"/>
                                            </p:txEl>
                                          </p:spTgt>
                                        </p:tgtEl>
                                        <p:attrNameLst>
                                          <p:attrName>ppt_y</p:attrName>
                                        </p:attrNameLst>
                                      </p:cBhvr>
                                      <p:tavLst>
                                        <p:tav tm="0">
                                          <p:val>
                                            <p:strVal val="#ppt_y-.03"/>
                                          </p:val>
                                        </p:tav>
                                        <p:tav tm="100000">
                                          <p:val>
                                            <p:strVal val="#ppt_y"/>
                                          </p:val>
                                        </p:tav>
                                      </p:tavLst>
                                    </p:anim>
                                  </p:childTnLst>
                                </p:cTn>
                              </p:par>
                              <p:par>
                                <p:cTn id="23" presetID="22" presetClass="entr" presetSubtype="4" fill="hold" grpId="0" nodeType="withEffect" nodePh="1">
                                  <p:stCondLst>
                                    <p:cond delay="300"/>
                                  </p:stCondLst>
                                  <p:endCondLst>
                                    <p:cond evt="begin" delay="0">
                                      <p:tn val="23"/>
                                    </p:cond>
                                  </p:endCondLst>
                                  <p:childTnLst>
                                    <p:set>
                                      <p:cBhvr>
                                        <p:cTn id="24" dur="1" fill="hold">
                                          <p:stCondLst>
                                            <p:cond delay="0"/>
                                          </p:stCondLst>
                                        </p:cTn>
                                        <p:tgtEl>
                                          <p:spTgt spid="8"/>
                                        </p:tgtEl>
                                        <p:attrNameLst>
                                          <p:attrName>style.visibility</p:attrName>
                                        </p:attrNameLst>
                                      </p:cBhvr>
                                      <p:to>
                                        <p:strVal val="visible"/>
                                      </p:to>
                                    </p:set>
                                    <p:animEffect transition="in" filter="wipe(down)">
                                      <p:cBhvr>
                                        <p:cTn id="2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build="p">
        <p:tmplLst>
          <p:tmpl lvl="1">
            <p:tnLst>
              <p:par>
                <p:cTn presetID="37" presetClass="entr" presetSubtype="0" fill="hold" nodeType="withEffect">
                  <p:stCondLst>
                    <p:cond delay="300"/>
                  </p:stCondLst>
                  <p:childTnLst>
                    <p:set>
                      <p:cBhvr>
                        <p:cTn dur="1" fill="hold">
                          <p:stCondLst>
                            <p:cond delay="0"/>
                          </p:stCondLst>
                        </p:cTn>
                        <p:tgtEl>
                          <p:spTgt spid="10"/>
                        </p:tgtEl>
                        <p:attrNameLst>
                          <p:attrName>style.visibility</p:attrName>
                        </p:attrNameLst>
                      </p:cBhvr>
                      <p:to>
                        <p:strVal val="visible"/>
                      </p:to>
                    </p:set>
                    <p:animEffect transition="in" filter="fade">
                      <p:cBhvr>
                        <p:cTn dur="600"/>
                        <p:tgtEl>
                          <p:spTgt spid="10"/>
                        </p:tgtEl>
                      </p:cBhvr>
                    </p:animEffect>
                    <p:anim calcmode="lin" valueType="num">
                      <p:cBhvr>
                        <p:cTn dur="600" fill="hold"/>
                        <p:tgtEl>
                          <p:spTgt spid="10"/>
                        </p:tgtEl>
                        <p:attrNameLst>
                          <p:attrName>ppt_x</p:attrName>
                        </p:attrNameLst>
                      </p:cBhvr>
                      <p:tavLst>
                        <p:tav tm="0">
                          <p:val>
                            <p:strVal val="#ppt_x"/>
                          </p:val>
                        </p:tav>
                        <p:tav tm="100000">
                          <p:val>
                            <p:strVal val="#ppt_x"/>
                          </p:val>
                        </p:tav>
                      </p:tavLst>
                    </p:anim>
                    <p:anim calcmode="lin" valueType="num">
                      <p:cBhvr>
                        <p:cTn dur="540" decel="100000" fill="hold"/>
                        <p:tgtEl>
                          <p:spTgt spid="10"/>
                        </p:tgtEl>
                        <p:attrNameLst>
                          <p:attrName>ppt_y</p:attrName>
                        </p:attrNameLst>
                      </p:cBhvr>
                      <p:tavLst>
                        <p:tav tm="0">
                          <p:val>
                            <p:strVal val="#ppt_y+1"/>
                          </p:val>
                        </p:tav>
                        <p:tav tm="100000">
                          <p:val>
                            <p:strVal val="#ppt_y-.03"/>
                          </p:val>
                        </p:tav>
                      </p:tavLst>
                    </p:anim>
                    <p:anim calcmode="lin" valueType="num">
                      <p:cBhvr>
                        <p:cTn dur="60" accel="100000" fill="hold">
                          <p:stCondLst>
                            <p:cond delay="540"/>
                          </p:stCondLst>
                        </p:cTn>
                        <p:tgtEl>
                          <p:spTgt spid="10"/>
                        </p:tgtEl>
                        <p:attrNameLst>
                          <p:attrName>ppt_y</p:attrName>
                        </p:attrNameLst>
                      </p:cBhvr>
                      <p:tavLst>
                        <p:tav tm="0">
                          <p:val>
                            <p:strVal val="#ppt_y-.03"/>
                          </p:val>
                        </p:tav>
                        <p:tav tm="100000">
                          <p:val>
                            <p:strVal val="#ppt_y"/>
                          </p:val>
                        </p:tav>
                      </p:tavLst>
                    </p:anim>
                  </p:childTnLst>
                </p:cTn>
              </p:par>
            </p:tnLst>
          </p:tmpl>
        </p:tmplLst>
      </p:bldP>
      <p:bldP spid="11" grpId="0" build="p">
        <p:tmplLst>
          <p:tmpl lvl="1">
            <p:tnLst>
              <p:par>
                <p:cTn presetID="37" presetClass="entr" presetSubtype="0" fill="hold" nodeType="withEffect" nodePh="1">
                  <p:stCondLst>
                    <p:cond delay="300"/>
                  </p:stCondLst>
                  <p:childTnLst>
                    <p:set>
                      <p:cBhvr>
                        <p:cTn dur="1" fill="hold">
                          <p:stCondLst>
                            <p:cond delay="0"/>
                          </p:stCondLst>
                        </p:cTn>
                        <p:tgtEl>
                          <p:spTgt spid="11"/>
                        </p:tgtEl>
                        <p:attrNameLst>
                          <p:attrName>style.visibility</p:attrName>
                        </p:attrNameLst>
                      </p:cBhvr>
                      <p:to>
                        <p:strVal val="visible"/>
                      </p:to>
                    </p:set>
                    <p:animEffect transition="in" filter="fade">
                      <p:cBhvr>
                        <p:cTn dur="600"/>
                        <p:tgtEl>
                          <p:spTgt spid="11"/>
                        </p:tgtEl>
                      </p:cBhvr>
                    </p:animEffect>
                    <p:anim calcmode="lin" valueType="num">
                      <p:cBhvr>
                        <p:cTn dur="600" fill="hold"/>
                        <p:tgtEl>
                          <p:spTgt spid="11"/>
                        </p:tgtEl>
                        <p:attrNameLst>
                          <p:attrName>ppt_x</p:attrName>
                        </p:attrNameLst>
                      </p:cBhvr>
                      <p:tavLst>
                        <p:tav tm="0">
                          <p:val>
                            <p:strVal val="#ppt_x"/>
                          </p:val>
                        </p:tav>
                        <p:tav tm="100000">
                          <p:val>
                            <p:strVal val="#ppt_x"/>
                          </p:val>
                        </p:tav>
                      </p:tavLst>
                    </p:anim>
                    <p:anim calcmode="lin" valueType="num">
                      <p:cBhvr>
                        <p:cTn dur="540" decel="100000" fill="hold"/>
                        <p:tgtEl>
                          <p:spTgt spid="11"/>
                        </p:tgtEl>
                        <p:attrNameLst>
                          <p:attrName>ppt_y</p:attrName>
                        </p:attrNameLst>
                      </p:cBhvr>
                      <p:tavLst>
                        <p:tav tm="0">
                          <p:val>
                            <p:strVal val="#ppt_y+1"/>
                          </p:val>
                        </p:tav>
                        <p:tav tm="100000">
                          <p:val>
                            <p:strVal val="#ppt_y-.03"/>
                          </p:val>
                        </p:tav>
                      </p:tavLst>
                    </p:anim>
                    <p:anim calcmode="lin" valueType="num">
                      <p:cBhvr>
                        <p:cTn dur="60" accel="100000" fill="hold">
                          <p:stCondLst>
                            <p:cond delay="540"/>
                          </p:stCondLst>
                        </p:cTn>
                        <p:tgtEl>
                          <p:spTgt spid="11"/>
                        </p:tgtEl>
                        <p:attrNameLst>
                          <p:attrName>ppt_y</p:attrName>
                        </p:attrNameLst>
                      </p:cBhvr>
                      <p:tavLst>
                        <p:tav tm="0">
                          <p:val>
                            <p:strVal val="#ppt_y-.03"/>
                          </p:val>
                        </p:tav>
                        <p:tav tm="100000">
                          <p:val>
                            <p:strVal val="#ppt_y"/>
                          </p:val>
                        </p:tav>
                      </p:tavLst>
                    </p:anim>
                  </p:childTnLst>
                </p:cTn>
              </p:par>
            </p:tnLst>
          </p:tmpl>
        </p:tmplLst>
      </p:bldP>
    </p:bld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userDrawn="1">
  <p:cSld name="1_Simple Title left">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846669" y="2006317"/>
            <a:ext cx="2709335" cy="346220"/>
          </a:xfrm>
          <a:prstGeom prst="rect">
            <a:avLst/>
          </a:prstGeom>
        </p:spPr>
        <p:txBody>
          <a:bodyPr lIns="68580" tIns="34290" rIns="68580" bIns="34290">
            <a:noAutofit/>
          </a:bodyPr>
          <a:lstStyle>
            <a:lvl1pPr algn="l">
              <a:defRPr sz="1875" cap="all">
                <a:solidFill>
                  <a:schemeClr val="tx1">
                    <a:lumMod val="75000"/>
                    <a:lumOff val="25000"/>
                  </a:schemeClr>
                </a:solidFill>
                <a:latin typeface="Lemon/Milk"/>
                <a:cs typeface="Lemon/Milk"/>
              </a:defRPr>
            </a:lvl1pPr>
          </a:lstStyle>
          <a:p>
            <a:r>
              <a:rPr lang="en-US" dirty="0"/>
              <a:t>title example</a:t>
            </a:r>
          </a:p>
        </p:txBody>
      </p:sp>
      <p:sp>
        <p:nvSpPr>
          <p:cNvPr id="5" name="Text Placeholder 5"/>
          <p:cNvSpPr>
            <a:spLocks noGrp="1"/>
          </p:cNvSpPr>
          <p:nvPr>
            <p:ph type="body" sz="quarter" idx="10" hasCustomPrompt="1"/>
          </p:nvPr>
        </p:nvSpPr>
        <p:spPr>
          <a:xfrm>
            <a:off x="846668" y="1636704"/>
            <a:ext cx="2709334" cy="272202"/>
          </a:xfrm>
          <a:prstGeom prst="rect">
            <a:avLst/>
          </a:prstGeom>
        </p:spPr>
        <p:txBody>
          <a:bodyPr lIns="68580" tIns="34290" rIns="68580" bIns="34290">
            <a:noAutofit/>
          </a:bodyPr>
          <a:lstStyle>
            <a:lvl1pPr marL="0" indent="0" algn="l">
              <a:buNone/>
              <a:defRPr sz="900" cap="all">
                <a:solidFill>
                  <a:schemeClr val="accent1"/>
                </a:solidFill>
                <a:latin typeface="Lato Black"/>
                <a:cs typeface="Lato Black"/>
              </a:defRPr>
            </a:lvl1pPr>
          </a:lstStyle>
          <a:p>
            <a:pPr lvl="0"/>
            <a:r>
              <a:rPr lang="en-US" dirty="0" err="1"/>
              <a:t>Subitle</a:t>
            </a:r>
            <a:r>
              <a:rPr lang="en-US" dirty="0"/>
              <a:t> Example here</a:t>
            </a:r>
          </a:p>
        </p:txBody>
      </p:sp>
    </p:spTree>
    <p:extLst>
      <p:ext uri="{BB962C8B-B14F-4D97-AF65-F5344CB8AC3E}">
        <p14:creationId xmlns:p14="http://schemas.microsoft.com/office/powerpoint/2010/main" val="216777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600"/>
                                        <p:tgtEl>
                                          <p:spTgt spid="4"/>
                                        </p:tgtEl>
                                      </p:cBhvr>
                                    </p:animEffect>
                                    <p:anim calcmode="lin" valueType="num">
                                      <p:cBhvr>
                                        <p:cTn id="8" dur="600" fill="hold"/>
                                        <p:tgtEl>
                                          <p:spTgt spid="4"/>
                                        </p:tgtEl>
                                        <p:attrNameLst>
                                          <p:attrName>ppt_x</p:attrName>
                                        </p:attrNameLst>
                                      </p:cBhvr>
                                      <p:tavLst>
                                        <p:tav tm="0">
                                          <p:val>
                                            <p:strVal val="#ppt_x"/>
                                          </p:val>
                                        </p:tav>
                                        <p:tav tm="100000">
                                          <p:val>
                                            <p:strVal val="#ppt_x"/>
                                          </p:val>
                                        </p:tav>
                                      </p:tavLst>
                                    </p:anim>
                                    <p:anim calcmode="lin" valueType="num">
                                      <p:cBhvr>
                                        <p:cTn id="9" dur="540" decel="100000" fill="hold"/>
                                        <p:tgtEl>
                                          <p:spTgt spid="4"/>
                                        </p:tgtEl>
                                        <p:attrNameLst>
                                          <p:attrName>ppt_y</p:attrName>
                                        </p:attrNameLst>
                                      </p:cBhvr>
                                      <p:tavLst>
                                        <p:tav tm="0">
                                          <p:val>
                                            <p:strVal val="#ppt_y+1"/>
                                          </p:val>
                                        </p:tav>
                                        <p:tav tm="100000">
                                          <p:val>
                                            <p:strVal val="#ppt_y-.03"/>
                                          </p:val>
                                        </p:tav>
                                      </p:tavLst>
                                    </p:anim>
                                    <p:anim calcmode="lin" valueType="num">
                                      <p:cBhvr>
                                        <p:cTn id="10" dur="60" accel="100000" fill="hold">
                                          <p:stCondLst>
                                            <p:cond delay="540"/>
                                          </p:stCondLst>
                                        </p:cTn>
                                        <p:tgtEl>
                                          <p:spTgt spid="4"/>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p:stCondLst>
                                    <p:cond delay="300"/>
                                  </p:stCondLst>
                                  <p:childTnLst>
                                    <p:set>
                                      <p:cBhvr>
                                        <p:cTn id="12" dur="1" fill="hold">
                                          <p:stCondLst>
                                            <p:cond delay="0"/>
                                          </p:stCondLst>
                                        </p:cTn>
                                        <p:tgtEl>
                                          <p:spTgt spid="5">
                                            <p:txEl>
                                              <p:pRg st="0" end="0"/>
                                            </p:txEl>
                                          </p:spTgt>
                                        </p:tgtEl>
                                        <p:attrNameLst>
                                          <p:attrName>style.visibility</p:attrName>
                                        </p:attrNameLst>
                                      </p:cBhvr>
                                      <p:to>
                                        <p:strVal val="visible"/>
                                      </p:to>
                                    </p:set>
                                    <p:animEffect transition="in" filter="fade">
                                      <p:cBhvr>
                                        <p:cTn id="13" dur="600"/>
                                        <p:tgtEl>
                                          <p:spTgt spid="5">
                                            <p:txEl>
                                              <p:pRg st="0" end="0"/>
                                            </p:txEl>
                                          </p:spTgt>
                                        </p:tgtEl>
                                      </p:cBhvr>
                                    </p:animEffect>
                                    <p:anim calcmode="lin" valueType="num">
                                      <p:cBhvr>
                                        <p:cTn id="14" dur="6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15" dur="540" decel="100000" fill="hold"/>
                                        <p:tgtEl>
                                          <p:spTgt spid="5">
                                            <p:txEl>
                                              <p:pRg st="0" end="0"/>
                                            </p:txEl>
                                          </p:spTgt>
                                        </p:tgtEl>
                                        <p:attrNameLst>
                                          <p:attrName>ppt_y</p:attrName>
                                        </p:attrNameLst>
                                      </p:cBhvr>
                                      <p:tavLst>
                                        <p:tav tm="0">
                                          <p:val>
                                            <p:strVal val="#ppt_y+1"/>
                                          </p:val>
                                        </p:tav>
                                        <p:tav tm="100000">
                                          <p:val>
                                            <p:strVal val="#ppt_y-.03"/>
                                          </p:val>
                                        </p:tav>
                                      </p:tavLst>
                                    </p:anim>
                                    <p:anim calcmode="lin" valueType="num">
                                      <p:cBhvr>
                                        <p:cTn id="16" dur="60" accel="100000" fill="hold">
                                          <p:stCondLst>
                                            <p:cond delay="540"/>
                                          </p:stCondLst>
                                        </p:cTn>
                                        <p:tgtEl>
                                          <p:spTgt spid="5">
                                            <p:txEl>
                                              <p:pRg st="0" end="0"/>
                                            </p:txEl>
                                          </p:spTgt>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build="p">
        <p:tmplLst>
          <p:tmpl lvl="1">
            <p:tnLst>
              <p:par>
                <p:cTn presetID="37" presetClass="entr" presetSubtype="0" fill="hold" nodeType="withEffect">
                  <p:stCondLst>
                    <p:cond delay="300"/>
                  </p:stCondLst>
                  <p:childTnLst>
                    <p:set>
                      <p:cBhvr>
                        <p:cTn dur="1" fill="hold">
                          <p:stCondLst>
                            <p:cond delay="0"/>
                          </p:stCondLst>
                        </p:cTn>
                        <p:tgtEl>
                          <p:spTgt spid="5"/>
                        </p:tgtEl>
                        <p:attrNameLst>
                          <p:attrName>style.visibility</p:attrName>
                        </p:attrNameLst>
                      </p:cBhvr>
                      <p:to>
                        <p:strVal val="visible"/>
                      </p:to>
                    </p:set>
                    <p:animEffect transition="in" filter="fade">
                      <p:cBhvr>
                        <p:cTn dur="600"/>
                        <p:tgtEl>
                          <p:spTgt spid="5"/>
                        </p:tgtEl>
                      </p:cBhvr>
                    </p:animEffect>
                    <p:anim calcmode="lin" valueType="num">
                      <p:cBhvr>
                        <p:cTn dur="600" fill="hold"/>
                        <p:tgtEl>
                          <p:spTgt spid="5"/>
                        </p:tgtEl>
                        <p:attrNameLst>
                          <p:attrName>ppt_x</p:attrName>
                        </p:attrNameLst>
                      </p:cBhvr>
                      <p:tavLst>
                        <p:tav tm="0">
                          <p:val>
                            <p:strVal val="#ppt_x"/>
                          </p:val>
                        </p:tav>
                        <p:tav tm="100000">
                          <p:val>
                            <p:strVal val="#ppt_x"/>
                          </p:val>
                        </p:tav>
                      </p:tavLst>
                    </p:anim>
                    <p:anim calcmode="lin" valueType="num">
                      <p:cBhvr>
                        <p:cTn dur="540" decel="100000" fill="hold"/>
                        <p:tgtEl>
                          <p:spTgt spid="5"/>
                        </p:tgtEl>
                        <p:attrNameLst>
                          <p:attrName>ppt_y</p:attrName>
                        </p:attrNameLst>
                      </p:cBhvr>
                      <p:tavLst>
                        <p:tav tm="0">
                          <p:val>
                            <p:strVal val="#ppt_y+1"/>
                          </p:val>
                        </p:tav>
                        <p:tav tm="100000">
                          <p:val>
                            <p:strVal val="#ppt_y-.03"/>
                          </p:val>
                        </p:tav>
                      </p:tavLst>
                    </p:anim>
                    <p:anim calcmode="lin" valueType="num">
                      <p:cBhvr>
                        <p:cTn dur="60" accel="100000" fill="hold">
                          <p:stCondLst>
                            <p:cond delay="540"/>
                          </p:stCondLst>
                        </p:cTn>
                        <p:tgtEl>
                          <p:spTgt spid="5"/>
                        </p:tgtEl>
                        <p:attrNameLst>
                          <p:attrName>ppt_y</p:attrName>
                        </p:attrNameLst>
                      </p:cBhvr>
                      <p:tavLst>
                        <p:tav tm="0">
                          <p:val>
                            <p:strVal val="#ppt_y-.03"/>
                          </p:val>
                        </p:tav>
                        <p:tav tm="100000">
                          <p:val>
                            <p:strVal val="#ppt_y"/>
                          </p:val>
                        </p:tav>
                      </p:tavLst>
                    </p:anim>
                  </p:childTnLst>
                </p:cTn>
              </p:par>
            </p:tnLst>
          </p:tmpl>
        </p:tmplLst>
      </p:bldP>
    </p:bld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3_Title left">
    <p:spTree>
      <p:nvGrpSpPr>
        <p:cNvPr id="1" name=""/>
        <p:cNvGrpSpPr/>
        <p:nvPr/>
      </p:nvGrpSpPr>
      <p:grpSpPr>
        <a:xfrm>
          <a:off x="0" y="0"/>
          <a:ext cx="0" cy="0"/>
          <a:chOff x="0" y="0"/>
          <a:chExt cx="0" cy="0"/>
        </a:xfrm>
      </p:grpSpPr>
      <p:sp>
        <p:nvSpPr>
          <p:cNvPr id="5" name="Text Placeholder 5"/>
          <p:cNvSpPr>
            <a:spLocks noGrp="1"/>
          </p:cNvSpPr>
          <p:nvPr>
            <p:ph type="body" sz="quarter" idx="12" hasCustomPrompt="1"/>
          </p:nvPr>
        </p:nvSpPr>
        <p:spPr>
          <a:xfrm>
            <a:off x="2222501" y="2760138"/>
            <a:ext cx="2717800" cy="831659"/>
          </a:xfrm>
          <a:prstGeom prst="rect">
            <a:avLst/>
          </a:prstGeom>
        </p:spPr>
        <p:txBody>
          <a:bodyPr lIns="68580" tIns="34290" rIns="68580" bIns="34290">
            <a:noAutofit/>
          </a:bodyPr>
          <a:lstStyle>
            <a:lvl1pPr marL="0" indent="0" algn="l">
              <a:lnSpc>
                <a:spcPct val="120000"/>
              </a:lnSpc>
              <a:buNone/>
              <a:defRPr lang="en-US" sz="675" smtClean="0">
                <a:solidFill>
                  <a:schemeClr val="bg1"/>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 et in </a:t>
            </a:r>
            <a:r>
              <a:rPr lang="en-US" dirty="0" err="1"/>
              <a:t>metus</a:t>
            </a:r>
            <a:r>
              <a:rPr lang="en-US" dirty="0"/>
              <a:t>. </a:t>
            </a:r>
          </a:p>
        </p:txBody>
      </p:sp>
      <p:sp>
        <p:nvSpPr>
          <p:cNvPr id="6" name="Title 3"/>
          <p:cNvSpPr>
            <a:spLocks noGrp="1"/>
          </p:cNvSpPr>
          <p:nvPr>
            <p:ph type="title" hasCustomPrompt="1"/>
          </p:nvPr>
        </p:nvSpPr>
        <p:spPr>
          <a:xfrm>
            <a:off x="2222502" y="1930832"/>
            <a:ext cx="2717800" cy="839697"/>
          </a:xfrm>
          <a:prstGeom prst="rect">
            <a:avLst/>
          </a:prstGeom>
        </p:spPr>
        <p:txBody>
          <a:bodyPr lIns="68580" tIns="34290" rIns="68580" bIns="34290">
            <a:noAutofit/>
          </a:bodyPr>
          <a:lstStyle>
            <a:lvl1pPr algn="l">
              <a:defRPr sz="1875" cap="all">
                <a:solidFill>
                  <a:schemeClr val="bg1">
                    <a:lumMod val="95000"/>
                  </a:schemeClr>
                </a:solidFill>
                <a:latin typeface="Lemon/Milk"/>
                <a:cs typeface="Lemon/Milk"/>
              </a:defRPr>
            </a:lvl1pPr>
          </a:lstStyle>
          <a:p>
            <a:r>
              <a:rPr lang="en-US" dirty="0"/>
              <a:t>title example here</a:t>
            </a:r>
          </a:p>
        </p:txBody>
      </p:sp>
      <p:sp>
        <p:nvSpPr>
          <p:cNvPr id="8" name="Text Placeholder 5"/>
          <p:cNvSpPr>
            <a:spLocks noGrp="1"/>
          </p:cNvSpPr>
          <p:nvPr>
            <p:ph type="body" sz="quarter" idx="10" hasCustomPrompt="1"/>
          </p:nvPr>
        </p:nvSpPr>
        <p:spPr>
          <a:xfrm>
            <a:off x="2222502" y="1634054"/>
            <a:ext cx="2048933" cy="213595"/>
          </a:xfrm>
          <a:prstGeom prst="rect">
            <a:avLst/>
          </a:prstGeom>
        </p:spPr>
        <p:txBody>
          <a:bodyPr lIns="68580" tIns="34290" rIns="68580" bIns="34290">
            <a:noAutofit/>
          </a:bodyPr>
          <a:lstStyle>
            <a:lvl1pPr marL="0" indent="0" algn="l">
              <a:buNone/>
              <a:defRPr sz="900" cap="all">
                <a:solidFill>
                  <a:schemeClr val="accent1"/>
                </a:solidFill>
                <a:latin typeface="Lato Black"/>
                <a:cs typeface="Lato Black"/>
              </a:defRPr>
            </a:lvl1pPr>
          </a:lstStyle>
          <a:p>
            <a:pPr lvl="0"/>
            <a:r>
              <a:rPr lang="en-US" dirty="0" err="1"/>
              <a:t>Subitle</a:t>
            </a:r>
            <a:r>
              <a:rPr lang="en-US" dirty="0"/>
              <a:t> Example here</a:t>
            </a:r>
          </a:p>
        </p:txBody>
      </p:sp>
      <p:sp>
        <p:nvSpPr>
          <p:cNvPr id="11" name="Text Placeholder 5"/>
          <p:cNvSpPr>
            <a:spLocks noGrp="1"/>
          </p:cNvSpPr>
          <p:nvPr>
            <p:ph type="body" sz="quarter" idx="13" hasCustomPrompt="1"/>
          </p:nvPr>
        </p:nvSpPr>
        <p:spPr>
          <a:xfrm>
            <a:off x="952501" y="1634052"/>
            <a:ext cx="1041400" cy="1185348"/>
          </a:xfrm>
          <a:prstGeom prst="rect">
            <a:avLst/>
          </a:prstGeom>
        </p:spPr>
        <p:txBody>
          <a:bodyPr lIns="68580" tIns="34290" rIns="68580" bIns="34290">
            <a:noAutofit/>
          </a:bodyPr>
          <a:lstStyle>
            <a:lvl1pPr marL="0" indent="0" algn="r">
              <a:buNone/>
              <a:defRPr sz="6000" cap="all">
                <a:solidFill>
                  <a:schemeClr val="bg1">
                    <a:lumMod val="95000"/>
                  </a:schemeClr>
                </a:solidFill>
                <a:latin typeface="Lato Black"/>
                <a:cs typeface="Lato Black"/>
              </a:defRPr>
            </a:lvl1pPr>
          </a:lstStyle>
          <a:p>
            <a:pPr lvl="0"/>
            <a:r>
              <a:rPr lang="en-US" dirty="0"/>
              <a:t>X</a:t>
            </a:r>
          </a:p>
        </p:txBody>
      </p:sp>
    </p:spTree>
    <p:extLst>
      <p:ext uri="{BB962C8B-B14F-4D97-AF65-F5344CB8AC3E}">
        <p14:creationId xmlns:p14="http://schemas.microsoft.com/office/powerpoint/2010/main" val="9096276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p:stCondLst>
                                    <p:cond delay="30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600"/>
                                        <p:tgtEl>
                                          <p:spTgt spid="5">
                                            <p:txEl>
                                              <p:pRg st="0" end="0"/>
                                            </p:txEl>
                                          </p:spTgt>
                                        </p:tgtEl>
                                      </p:cBhvr>
                                    </p:animEffect>
                                    <p:anim calcmode="lin" valueType="num">
                                      <p:cBhvr>
                                        <p:cTn id="8" dur="6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9" dur="540" decel="100000" fill="hold"/>
                                        <p:tgtEl>
                                          <p:spTgt spid="5">
                                            <p:txEl>
                                              <p:pRg st="0" end="0"/>
                                            </p:txEl>
                                          </p:spTgt>
                                        </p:tgtEl>
                                        <p:attrNameLst>
                                          <p:attrName>ppt_y</p:attrName>
                                        </p:attrNameLst>
                                      </p:cBhvr>
                                      <p:tavLst>
                                        <p:tav tm="0">
                                          <p:val>
                                            <p:strVal val="#ppt_y+1"/>
                                          </p:val>
                                        </p:tav>
                                        <p:tav tm="100000">
                                          <p:val>
                                            <p:strVal val="#ppt_y-.03"/>
                                          </p:val>
                                        </p:tav>
                                      </p:tavLst>
                                    </p:anim>
                                    <p:anim calcmode="lin" valueType="num">
                                      <p:cBhvr>
                                        <p:cTn id="10" dur="60" accel="100000" fill="hold">
                                          <p:stCondLst>
                                            <p:cond delay="540"/>
                                          </p:stCondLst>
                                        </p:cTn>
                                        <p:tgtEl>
                                          <p:spTgt spid="5">
                                            <p:txEl>
                                              <p:pRg st="0" end="0"/>
                                            </p:txEl>
                                          </p:spTgt>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600"/>
                                        <p:tgtEl>
                                          <p:spTgt spid="6"/>
                                        </p:tgtEl>
                                      </p:cBhvr>
                                    </p:animEffect>
                                    <p:anim calcmode="lin" valueType="num">
                                      <p:cBhvr>
                                        <p:cTn id="14" dur="600" fill="hold"/>
                                        <p:tgtEl>
                                          <p:spTgt spid="6"/>
                                        </p:tgtEl>
                                        <p:attrNameLst>
                                          <p:attrName>ppt_x</p:attrName>
                                        </p:attrNameLst>
                                      </p:cBhvr>
                                      <p:tavLst>
                                        <p:tav tm="0">
                                          <p:val>
                                            <p:strVal val="#ppt_x"/>
                                          </p:val>
                                        </p:tav>
                                        <p:tav tm="100000">
                                          <p:val>
                                            <p:strVal val="#ppt_x"/>
                                          </p:val>
                                        </p:tav>
                                      </p:tavLst>
                                    </p:anim>
                                    <p:anim calcmode="lin" valueType="num">
                                      <p:cBhvr>
                                        <p:cTn id="15" dur="540" decel="100000" fill="hold"/>
                                        <p:tgtEl>
                                          <p:spTgt spid="6"/>
                                        </p:tgtEl>
                                        <p:attrNameLst>
                                          <p:attrName>ppt_y</p:attrName>
                                        </p:attrNameLst>
                                      </p:cBhvr>
                                      <p:tavLst>
                                        <p:tav tm="0">
                                          <p:val>
                                            <p:strVal val="#ppt_y+1"/>
                                          </p:val>
                                        </p:tav>
                                        <p:tav tm="100000">
                                          <p:val>
                                            <p:strVal val="#ppt_y-.03"/>
                                          </p:val>
                                        </p:tav>
                                      </p:tavLst>
                                    </p:anim>
                                    <p:anim calcmode="lin" valueType="num">
                                      <p:cBhvr>
                                        <p:cTn id="16" dur="60" accel="100000" fill="hold">
                                          <p:stCondLst>
                                            <p:cond delay="540"/>
                                          </p:stCondLst>
                                        </p:cTn>
                                        <p:tgtEl>
                                          <p:spTgt spid="6"/>
                                        </p:tgtEl>
                                        <p:attrNameLst>
                                          <p:attrName>ppt_y</p:attrName>
                                        </p:attrNameLst>
                                      </p:cBhvr>
                                      <p:tavLst>
                                        <p:tav tm="0">
                                          <p:val>
                                            <p:strVal val="#ppt_y-.03"/>
                                          </p:val>
                                        </p:tav>
                                        <p:tav tm="100000">
                                          <p:val>
                                            <p:strVal val="#ppt_y"/>
                                          </p:val>
                                        </p:tav>
                                      </p:tavLst>
                                    </p:anim>
                                  </p:childTnLst>
                                </p:cTn>
                              </p:par>
                              <p:par>
                                <p:cTn id="17" presetID="37" presetClass="entr" presetSubtype="0" fill="hold" grpId="0" nodeType="withEffect">
                                  <p:stCondLst>
                                    <p:cond delay="300"/>
                                  </p:stCondLst>
                                  <p:childTnLst>
                                    <p:set>
                                      <p:cBhvr>
                                        <p:cTn id="18" dur="1" fill="hold">
                                          <p:stCondLst>
                                            <p:cond delay="0"/>
                                          </p:stCondLst>
                                        </p:cTn>
                                        <p:tgtEl>
                                          <p:spTgt spid="8">
                                            <p:txEl>
                                              <p:pRg st="0" end="0"/>
                                            </p:txEl>
                                          </p:spTgt>
                                        </p:tgtEl>
                                        <p:attrNameLst>
                                          <p:attrName>style.visibility</p:attrName>
                                        </p:attrNameLst>
                                      </p:cBhvr>
                                      <p:to>
                                        <p:strVal val="visible"/>
                                      </p:to>
                                    </p:set>
                                    <p:animEffect transition="in" filter="fade">
                                      <p:cBhvr>
                                        <p:cTn id="19" dur="600"/>
                                        <p:tgtEl>
                                          <p:spTgt spid="8">
                                            <p:txEl>
                                              <p:pRg st="0" end="0"/>
                                            </p:txEl>
                                          </p:spTgt>
                                        </p:tgtEl>
                                      </p:cBhvr>
                                    </p:animEffect>
                                    <p:anim calcmode="lin" valueType="num">
                                      <p:cBhvr>
                                        <p:cTn id="20" dur="6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21" dur="540" decel="100000" fill="hold"/>
                                        <p:tgtEl>
                                          <p:spTgt spid="8">
                                            <p:txEl>
                                              <p:pRg st="0" end="0"/>
                                            </p:txEl>
                                          </p:spTgt>
                                        </p:tgtEl>
                                        <p:attrNameLst>
                                          <p:attrName>ppt_y</p:attrName>
                                        </p:attrNameLst>
                                      </p:cBhvr>
                                      <p:tavLst>
                                        <p:tav tm="0">
                                          <p:val>
                                            <p:strVal val="#ppt_y+1"/>
                                          </p:val>
                                        </p:tav>
                                        <p:tav tm="100000">
                                          <p:val>
                                            <p:strVal val="#ppt_y-.03"/>
                                          </p:val>
                                        </p:tav>
                                      </p:tavLst>
                                    </p:anim>
                                    <p:anim calcmode="lin" valueType="num">
                                      <p:cBhvr>
                                        <p:cTn id="22" dur="60" accel="100000" fill="hold">
                                          <p:stCondLst>
                                            <p:cond delay="540"/>
                                          </p:stCondLst>
                                        </p:cTn>
                                        <p:tgtEl>
                                          <p:spTgt spid="8">
                                            <p:txEl>
                                              <p:pRg st="0" end="0"/>
                                            </p:txEl>
                                          </p:spTgt>
                                        </p:tgtEl>
                                        <p:attrNameLst>
                                          <p:attrName>ppt_y</p:attrName>
                                        </p:attrNameLst>
                                      </p:cBhvr>
                                      <p:tavLst>
                                        <p:tav tm="0">
                                          <p:val>
                                            <p:strVal val="#ppt_y-.03"/>
                                          </p:val>
                                        </p:tav>
                                        <p:tav tm="100000">
                                          <p:val>
                                            <p:strVal val="#ppt_y"/>
                                          </p:val>
                                        </p:tav>
                                      </p:tavLst>
                                    </p:anim>
                                  </p:childTnLst>
                                </p:cTn>
                              </p:par>
                              <p:par>
                                <p:cTn id="23" presetID="37" presetClass="entr" presetSubtype="0" fill="hold" grpId="0" nodeType="withEffect">
                                  <p:stCondLst>
                                    <p:cond delay="300"/>
                                  </p:stCondLst>
                                  <p:childTnLst>
                                    <p:set>
                                      <p:cBhvr>
                                        <p:cTn id="24" dur="1" fill="hold">
                                          <p:stCondLst>
                                            <p:cond delay="0"/>
                                          </p:stCondLst>
                                        </p:cTn>
                                        <p:tgtEl>
                                          <p:spTgt spid="11">
                                            <p:txEl>
                                              <p:pRg st="0" end="0"/>
                                            </p:txEl>
                                          </p:spTgt>
                                        </p:tgtEl>
                                        <p:attrNameLst>
                                          <p:attrName>style.visibility</p:attrName>
                                        </p:attrNameLst>
                                      </p:cBhvr>
                                      <p:to>
                                        <p:strVal val="visible"/>
                                      </p:to>
                                    </p:set>
                                    <p:animEffect transition="in" filter="fade">
                                      <p:cBhvr>
                                        <p:cTn id="25" dur="600"/>
                                        <p:tgtEl>
                                          <p:spTgt spid="11">
                                            <p:txEl>
                                              <p:pRg st="0" end="0"/>
                                            </p:txEl>
                                          </p:spTgt>
                                        </p:tgtEl>
                                      </p:cBhvr>
                                    </p:animEffect>
                                    <p:anim calcmode="lin" valueType="num">
                                      <p:cBhvr>
                                        <p:cTn id="26" dur="600" fill="hold"/>
                                        <p:tgtEl>
                                          <p:spTgt spid="11">
                                            <p:txEl>
                                              <p:pRg st="0" end="0"/>
                                            </p:txEl>
                                          </p:spTgt>
                                        </p:tgtEl>
                                        <p:attrNameLst>
                                          <p:attrName>ppt_x</p:attrName>
                                        </p:attrNameLst>
                                      </p:cBhvr>
                                      <p:tavLst>
                                        <p:tav tm="0">
                                          <p:val>
                                            <p:strVal val="#ppt_x"/>
                                          </p:val>
                                        </p:tav>
                                        <p:tav tm="100000">
                                          <p:val>
                                            <p:strVal val="#ppt_x"/>
                                          </p:val>
                                        </p:tav>
                                      </p:tavLst>
                                    </p:anim>
                                    <p:anim calcmode="lin" valueType="num">
                                      <p:cBhvr>
                                        <p:cTn id="27" dur="540" decel="100000" fill="hold"/>
                                        <p:tgtEl>
                                          <p:spTgt spid="11">
                                            <p:txEl>
                                              <p:pRg st="0" end="0"/>
                                            </p:txEl>
                                          </p:spTgt>
                                        </p:tgtEl>
                                        <p:attrNameLst>
                                          <p:attrName>ppt_y</p:attrName>
                                        </p:attrNameLst>
                                      </p:cBhvr>
                                      <p:tavLst>
                                        <p:tav tm="0">
                                          <p:val>
                                            <p:strVal val="#ppt_y+1"/>
                                          </p:val>
                                        </p:tav>
                                        <p:tav tm="100000">
                                          <p:val>
                                            <p:strVal val="#ppt_y-.03"/>
                                          </p:val>
                                        </p:tav>
                                      </p:tavLst>
                                    </p:anim>
                                    <p:anim calcmode="lin" valueType="num">
                                      <p:cBhvr>
                                        <p:cTn id="28" dur="60" accel="100000" fill="hold">
                                          <p:stCondLst>
                                            <p:cond delay="540"/>
                                          </p:stCondLst>
                                        </p:cTn>
                                        <p:tgtEl>
                                          <p:spTgt spid="11">
                                            <p:txEl>
                                              <p:pRg st="0" end="0"/>
                                            </p:txEl>
                                          </p:spTgt>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37" presetClass="entr" presetSubtype="0" fill="hold" nodeType="withEffect" nodePh="1">
                  <p:stCondLst>
                    <p:cond delay="300"/>
                  </p:stCondLst>
                  <p:childTnLst>
                    <p:set>
                      <p:cBhvr>
                        <p:cTn dur="1" fill="hold">
                          <p:stCondLst>
                            <p:cond delay="0"/>
                          </p:stCondLst>
                        </p:cTn>
                        <p:tgtEl>
                          <p:spTgt spid="5"/>
                        </p:tgtEl>
                        <p:attrNameLst>
                          <p:attrName>style.visibility</p:attrName>
                        </p:attrNameLst>
                      </p:cBhvr>
                      <p:to>
                        <p:strVal val="visible"/>
                      </p:to>
                    </p:set>
                    <p:animEffect transition="in" filter="fade">
                      <p:cBhvr>
                        <p:cTn dur="600"/>
                        <p:tgtEl>
                          <p:spTgt spid="5"/>
                        </p:tgtEl>
                      </p:cBhvr>
                    </p:animEffect>
                    <p:anim calcmode="lin" valueType="num">
                      <p:cBhvr>
                        <p:cTn dur="600" fill="hold"/>
                        <p:tgtEl>
                          <p:spTgt spid="5"/>
                        </p:tgtEl>
                        <p:attrNameLst>
                          <p:attrName>ppt_x</p:attrName>
                        </p:attrNameLst>
                      </p:cBhvr>
                      <p:tavLst>
                        <p:tav tm="0">
                          <p:val>
                            <p:strVal val="#ppt_x"/>
                          </p:val>
                        </p:tav>
                        <p:tav tm="100000">
                          <p:val>
                            <p:strVal val="#ppt_x"/>
                          </p:val>
                        </p:tav>
                      </p:tavLst>
                    </p:anim>
                    <p:anim calcmode="lin" valueType="num">
                      <p:cBhvr>
                        <p:cTn dur="540" decel="100000" fill="hold"/>
                        <p:tgtEl>
                          <p:spTgt spid="5"/>
                        </p:tgtEl>
                        <p:attrNameLst>
                          <p:attrName>ppt_y</p:attrName>
                        </p:attrNameLst>
                      </p:cBhvr>
                      <p:tavLst>
                        <p:tav tm="0">
                          <p:val>
                            <p:strVal val="#ppt_y+1"/>
                          </p:val>
                        </p:tav>
                        <p:tav tm="100000">
                          <p:val>
                            <p:strVal val="#ppt_y-.03"/>
                          </p:val>
                        </p:tav>
                      </p:tavLst>
                    </p:anim>
                    <p:anim calcmode="lin" valueType="num">
                      <p:cBhvr>
                        <p:cTn dur="60" accel="100000" fill="hold">
                          <p:stCondLst>
                            <p:cond delay="540"/>
                          </p:stCondLst>
                        </p:cTn>
                        <p:tgtEl>
                          <p:spTgt spid="5"/>
                        </p:tgtEl>
                        <p:attrNameLst>
                          <p:attrName>ppt_y</p:attrName>
                        </p:attrNameLst>
                      </p:cBhvr>
                      <p:tavLst>
                        <p:tav tm="0">
                          <p:val>
                            <p:strVal val="#ppt_y-.03"/>
                          </p:val>
                        </p:tav>
                        <p:tav tm="100000">
                          <p:val>
                            <p:strVal val="#ppt_y"/>
                          </p:val>
                        </p:tav>
                      </p:tavLst>
                    </p:anim>
                  </p:childTnLst>
                </p:cTn>
              </p:par>
            </p:tnLst>
          </p:tmpl>
        </p:tmplLst>
      </p:bldP>
      <p:bldP spid="6" grpId="0"/>
      <p:bldP spid="8" grpId="0" build="p">
        <p:tmplLst>
          <p:tmpl lvl="1">
            <p:tnLst>
              <p:par>
                <p:cTn presetID="37" presetClass="entr" presetSubtype="0" fill="hold" nodeType="withEffect">
                  <p:stCondLst>
                    <p:cond delay="300"/>
                  </p:stCondLst>
                  <p:childTnLst>
                    <p:set>
                      <p:cBhvr>
                        <p:cTn dur="1" fill="hold">
                          <p:stCondLst>
                            <p:cond delay="0"/>
                          </p:stCondLst>
                        </p:cTn>
                        <p:tgtEl>
                          <p:spTgt spid="8"/>
                        </p:tgtEl>
                        <p:attrNameLst>
                          <p:attrName>style.visibility</p:attrName>
                        </p:attrNameLst>
                      </p:cBhvr>
                      <p:to>
                        <p:strVal val="visible"/>
                      </p:to>
                    </p:set>
                    <p:animEffect transition="in" filter="fade">
                      <p:cBhvr>
                        <p:cTn dur="600"/>
                        <p:tgtEl>
                          <p:spTgt spid="8"/>
                        </p:tgtEl>
                      </p:cBhvr>
                    </p:animEffect>
                    <p:anim calcmode="lin" valueType="num">
                      <p:cBhvr>
                        <p:cTn dur="600" fill="hold"/>
                        <p:tgtEl>
                          <p:spTgt spid="8"/>
                        </p:tgtEl>
                        <p:attrNameLst>
                          <p:attrName>ppt_x</p:attrName>
                        </p:attrNameLst>
                      </p:cBhvr>
                      <p:tavLst>
                        <p:tav tm="0">
                          <p:val>
                            <p:strVal val="#ppt_x"/>
                          </p:val>
                        </p:tav>
                        <p:tav tm="100000">
                          <p:val>
                            <p:strVal val="#ppt_x"/>
                          </p:val>
                        </p:tav>
                      </p:tavLst>
                    </p:anim>
                    <p:anim calcmode="lin" valueType="num">
                      <p:cBhvr>
                        <p:cTn dur="540" decel="100000" fill="hold"/>
                        <p:tgtEl>
                          <p:spTgt spid="8"/>
                        </p:tgtEl>
                        <p:attrNameLst>
                          <p:attrName>ppt_y</p:attrName>
                        </p:attrNameLst>
                      </p:cBhvr>
                      <p:tavLst>
                        <p:tav tm="0">
                          <p:val>
                            <p:strVal val="#ppt_y+1"/>
                          </p:val>
                        </p:tav>
                        <p:tav tm="100000">
                          <p:val>
                            <p:strVal val="#ppt_y-.03"/>
                          </p:val>
                        </p:tav>
                      </p:tavLst>
                    </p:anim>
                    <p:anim calcmode="lin" valueType="num">
                      <p:cBhvr>
                        <p:cTn dur="60" accel="100000" fill="hold">
                          <p:stCondLst>
                            <p:cond delay="540"/>
                          </p:stCondLst>
                        </p:cTn>
                        <p:tgtEl>
                          <p:spTgt spid="8"/>
                        </p:tgtEl>
                        <p:attrNameLst>
                          <p:attrName>ppt_y</p:attrName>
                        </p:attrNameLst>
                      </p:cBhvr>
                      <p:tavLst>
                        <p:tav tm="0">
                          <p:val>
                            <p:strVal val="#ppt_y-.03"/>
                          </p:val>
                        </p:tav>
                        <p:tav tm="100000">
                          <p:val>
                            <p:strVal val="#ppt_y"/>
                          </p:val>
                        </p:tav>
                      </p:tavLst>
                    </p:anim>
                  </p:childTnLst>
                </p:cTn>
              </p:par>
            </p:tnLst>
          </p:tmpl>
        </p:tmplLst>
      </p:bldP>
      <p:bldP spid="11" grpId="0" build="p">
        <p:tmplLst>
          <p:tmpl lvl="1">
            <p:tnLst>
              <p:par>
                <p:cTn presetID="37" presetClass="entr" presetSubtype="0" fill="hold" nodeType="withEffect">
                  <p:stCondLst>
                    <p:cond delay="300"/>
                  </p:stCondLst>
                  <p:childTnLst>
                    <p:set>
                      <p:cBhvr>
                        <p:cTn dur="1" fill="hold">
                          <p:stCondLst>
                            <p:cond delay="0"/>
                          </p:stCondLst>
                        </p:cTn>
                        <p:tgtEl>
                          <p:spTgt spid="11"/>
                        </p:tgtEl>
                        <p:attrNameLst>
                          <p:attrName>style.visibility</p:attrName>
                        </p:attrNameLst>
                      </p:cBhvr>
                      <p:to>
                        <p:strVal val="visible"/>
                      </p:to>
                    </p:set>
                    <p:animEffect transition="in" filter="fade">
                      <p:cBhvr>
                        <p:cTn dur="600"/>
                        <p:tgtEl>
                          <p:spTgt spid="11"/>
                        </p:tgtEl>
                      </p:cBhvr>
                    </p:animEffect>
                    <p:anim calcmode="lin" valueType="num">
                      <p:cBhvr>
                        <p:cTn dur="600" fill="hold"/>
                        <p:tgtEl>
                          <p:spTgt spid="11"/>
                        </p:tgtEl>
                        <p:attrNameLst>
                          <p:attrName>ppt_x</p:attrName>
                        </p:attrNameLst>
                      </p:cBhvr>
                      <p:tavLst>
                        <p:tav tm="0">
                          <p:val>
                            <p:strVal val="#ppt_x"/>
                          </p:val>
                        </p:tav>
                        <p:tav tm="100000">
                          <p:val>
                            <p:strVal val="#ppt_x"/>
                          </p:val>
                        </p:tav>
                      </p:tavLst>
                    </p:anim>
                    <p:anim calcmode="lin" valueType="num">
                      <p:cBhvr>
                        <p:cTn dur="540" decel="100000" fill="hold"/>
                        <p:tgtEl>
                          <p:spTgt spid="11"/>
                        </p:tgtEl>
                        <p:attrNameLst>
                          <p:attrName>ppt_y</p:attrName>
                        </p:attrNameLst>
                      </p:cBhvr>
                      <p:tavLst>
                        <p:tav tm="0">
                          <p:val>
                            <p:strVal val="#ppt_y+1"/>
                          </p:val>
                        </p:tav>
                        <p:tav tm="100000">
                          <p:val>
                            <p:strVal val="#ppt_y-.03"/>
                          </p:val>
                        </p:tav>
                      </p:tavLst>
                    </p:anim>
                    <p:anim calcmode="lin" valueType="num">
                      <p:cBhvr>
                        <p:cTn dur="60" accel="100000" fill="hold">
                          <p:stCondLst>
                            <p:cond delay="540"/>
                          </p:stCondLst>
                        </p:cTn>
                        <p:tgtEl>
                          <p:spTgt spid="11"/>
                        </p:tgtEl>
                        <p:attrNameLst>
                          <p:attrName>ppt_y</p:attrName>
                        </p:attrNameLst>
                      </p:cBhvr>
                      <p:tavLst>
                        <p:tav tm="0">
                          <p:val>
                            <p:strVal val="#ppt_y-.03"/>
                          </p:val>
                        </p:tav>
                        <p:tav tm="100000">
                          <p:val>
                            <p:strVal val="#ppt_y"/>
                          </p:val>
                        </p:tav>
                      </p:tavLst>
                    </p:anim>
                  </p:childTnLst>
                </p:cTn>
              </p:par>
            </p:tnLst>
          </p:tmpl>
        </p:tmplLst>
      </p:bldP>
    </p:bld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userDrawn="1">
  <p:cSld name="9_Text with brush 1">
    <p:spTree>
      <p:nvGrpSpPr>
        <p:cNvPr id="1" name=""/>
        <p:cNvGrpSpPr/>
        <p:nvPr/>
      </p:nvGrpSpPr>
      <p:grpSpPr>
        <a:xfrm>
          <a:off x="0" y="0"/>
          <a:ext cx="0" cy="0"/>
          <a:chOff x="0" y="0"/>
          <a:chExt cx="0" cy="0"/>
        </a:xfrm>
      </p:grpSpPr>
      <p:sp>
        <p:nvSpPr>
          <p:cNvPr id="3" name="Title 3"/>
          <p:cNvSpPr>
            <a:spLocks noGrp="1"/>
          </p:cNvSpPr>
          <p:nvPr>
            <p:ph type="title" hasCustomPrompt="1"/>
          </p:nvPr>
        </p:nvSpPr>
        <p:spPr>
          <a:xfrm>
            <a:off x="376769" y="3179692"/>
            <a:ext cx="2717800" cy="805810"/>
          </a:xfrm>
          <a:prstGeom prst="rect">
            <a:avLst/>
          </a:prstGeom>
        </p:spPr>
        <p:txBody>
          <a:bodyPr lIns="68580" tIns="34290" rIns="68580" bIns="34290">
            <a:noAutofit/>
          </a:bodyPr>
          <a:lstStyle>
            <a:lvl1pPr algn="l">
              <a:defRPr sz="1875" cap="all">
                <a:solidFill>
                  <a:schemeClr val="tx1">
                    <a:lumMod val="75000"/>
                    <a:lumOff val="25000"/>
                  </a:schemeClr>
                </a:solidFill>
                <a:latin typeface="Lemon/Milk"/>
                <a:cs typeface="Lemon/Milk"/>
              </a:defRPr>
            </a:lvl1pPr>
          </a:lstStyle>
          <a:p>
            <a:r>
              <a:rPr lang="en-US" dirty="0"/>
              <a:t>title example here</a:t>
            </a:r>
          </a:p>
        </p:txBody>
      </p:sp>
      <p:sp>
        <p:nvSpPr>
          <p:cNvPr id="4" name="Text Placeholder 5"/>
          <p:cNvSpPr>
            <a:spLocks noGrp="1"/>
          </p:cNvSpPr>
          <p:nvPr>
            <p:ph type="body" sz="quarter" idx="10" hasCustomPrompt="1"/>
          </p:nvPr>
        </p:nvSpPr>
        <p:spPr>
          <a:xfrm>
            <a:off x="376767" y="2891381"/>
            <a:ext cx="2717800" cy="213595"/>
          </a:xfrm>
          <a:prstGeom prst="rect">
            <a:avLst/>
          </a:prstGeom>
        </p:spPr>
        <p:txBody>
          <a:bodyPr lIns="68580" tIns="34290" rIns="68580" bIns="34290">
            <a:noAutofit/>
          </a:bodyPr>
          <a:lstStyle>
            <a:lvl1pPr marL="0" indent="0" algn="l">
              <a:buNone/>
              <a:defRPr sz="900" cap="all">
                <a:solidFill>
                  <a:schemeClr val="accent1"/>
                </a:solidFill>
                <a:latin typeface="Lato Black"/>
                <a:cs typeface="Lato Black"/>
              </a:defRPr>
            </a:lvl1pPr>
          </a:lstStyle>
          <a:p>
            <a:pPr lvl="0"/>
            <a:r>
              <a:rPr lang="en-US" dirty="0" err="1"/>
              <a:t>Subitle</a:t>
            </a:r>
            <a:r>
              <a:rPr lang="en-US" dirty="0"/>
              <a:t> Example here</a:t>
            </a:r>
          </a:p>
        </p:txBody>
      </p:sp>
      <p:sp>
        <p:nvSpPr>
          <p:cNvPr id="5" name="Text Placeholder 5"/>
          <p:cNvSpPr>
            <a:spLocks noGrp="1"/>
          </p:cNvSpPr>
          <p:nvPr>
            <p:ph type="body" sz="quarter" idx="12" hasCustomPrompt="1"/>
          </p:nvPr>
        </p:nvSpPr>
        <p:spPr>
          <a:xfrm>
            <a:off x="376767" y="4008991"/>
            <a:ext cx="2717800" cy="791611"/>
          </a:xfrm>
          <a:prstGeom prst="rect">
            <a:avLst/>
          </a:prstGeom>
        </p:spPr>
        <p:txBody>
          <a:bodyPr lIns="68580" tIns="34290" rIns="68580" bIns="34290">
            <a:noAutofit/>
          </a:bodyPr>
          <a:lstStyle>
            <a:lvl1pPr marL="0" indent="0" algn="l">
              <a:lnSpc>
                <a:spcPct val="120000"/>
              </a:lnSpc>
              <a:buNone/>
              <a:defRPr lang="en-US" sz="675" smtClean="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 et in </a:t>
            </a:r>
            <a:r>
              <a:rPr lang="en-US" dirty="0" err="1"/>
              <a:t>metus</a:t>
            </a:r>
            <a:r>
              <a:rPr lang="en-US" dirty="0"/>
              <a:t>. </a:t>
            </a:r>
          </a:p>
        </p:txBody>
      </p:sp>
      <p:sp>
        <p:nvSpPr>
          <p:cNvPr id="7" name="Picture Placeholder 2"/>
          <p:cNvSpPr>
            <a:spLocks noGrp="1"/>
          </p:cNvSpPr>
          <p:nvPr>
            <p:ph type="pic" sz="quarter" idx="13"/>
          </p:nvPr>
        </p:nvSpPr>
        <p:spPr>
          <a:xfrm>
            <a:off x="0" y="2"/>
            <a:ext cx="9144000" cy="2599279"/>
          </a:xfrm>
          <a:prstGeom prst="rect">
            <a:avLst/>
          </a:prstGeom>
          <a:noFill/>
        </p:spPr>
        <p:txBody>
          <a:bodyPr lIns="68580" tIns="34290" rIns="68580" bIns="34290" anchor="ctr">
            <a:normAutofit/>
          </a:bodyPr>
          <a:lstStyle>
            <a:lvl1pPr marL="0" indent="0" algn="ctr">
              <a:buNone/>
              <a:defRPr sz="1050" baseline="0">
                <a:latin typeface="Lato Regular"/>
                <a:cs typeface="Lato Regular"/>
              </a:defRPr>
            </a:lvl1pPr>
          </a:lstStyle>
          <a:p>
            <a:endParaRPr lang="en-US" dirty="0"/>
          </a:p>
        </p:txBody>
      </p:sp>
      <p:sp>
        <p:nvSpPr>
          <p:cNvPr id="8" name="Rounded Rectangle 7"/>
          <p:cNvSpPr/>
          <p:nvPr userDrawn="1"/>
        </p:nvSpPr>
        <p:spPr>
          <a:xfrm>
            <a:off x="0" y="2609405"/>
            <a:ext cx="9144000" cy="76202"/>
          </a:xfrm>
          <a:prstGeom prst="roundRect">
            <a:avLst>
              <a:gd name="adj" fmla="val 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p>
        </p:txBody>
      </p:sp>
    </p:spTree>
    <p:extLst>
      <p:ext uri="{BB962C8B-B14F-4D97-AF65-F5344CB8AC3E}">
        <p14:creationId xmlns:p14="http://schemas.microsoft.com/office/powerpoint/2010/main" val="2407422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600"/>
                                        <p:tgtEl>
                                          <p:spTgt spid="3"/>
                                        </p:tgtEl>
                                      </p:cBhvr>
                                    </p:animEffect>
                                    <p:anim calcmode="lin" valueType="num">
                                      <p:cBhvr>
                                        <p:cTn id="8" dur="600" fill="hold"/>
                                        <p:tgtEl>
                                          <p:spTgt spid="3"/>
                                        </p:tgtEl>
                                        <p:attrNameLst>
                                          <p:attrName>ppt_x</p:attrName>
                                        </p:attrNameLst>
                                      </p:cBhvr>
                                      <p:tavLst>
                                        <p:tav tm="0">
                                          <p:val>
                                            <p:strVal val="#ppt_x"/>
                                          </p:val>
                                        </p:tav>
                                        <p:tav tm="100000">
                                          <p:val>
                                            <p:strVal val="#ppt_x"/>
                                          </p:val>
                                        </p:tav>
                                      </p:tavLst>
                                    </p:anim>
                                    <p:anim calcmode="lin" valueType="num">
                                      <p:cBhvr>
                                        <p:cTn id="9" dur="540" decel="100000" fill="hold"/>
                                        <p:tgtEl>
                                          <p:spTgt spid="3"/>
                                        </p:tgtEl>
                                        <p:attrNameLst>
                                          <p:attrName>ppt_y</p:attrName>
                                        </p:attrNameLst>
                                      </p:cBhvr>
                                      <p:tavLst>
                                        <p:tav tm="0">
                                          <p:val>
                                            <p:strVal val="#ppt_y+1"/>
                                          </p:val>
                                        </p:tav>
                                        <p:tav tm="100000">
                                          <p:val>
                                            <p:strVal val="#ppt_y-.03"/>
                                          </p:val>
                                        </p:tav>
                                      </p:tavLst>
                                    </p:anim>
                                    <p:anim calcmode="lin" valueType="num">
                                      <p:cBhvr>
                                        <p:cTn id="10" dur="60" accel="100000" fill="hold">
                                          <p:stCondLst>
                                            <p:cond delay="540"/>
                                          </p:stCondLst>
                                        </p:cTn>
                                        <p:tgtEl>
                                          <p:spTgt spid="3"/>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p:stCondLst>
                                    <p:cond delay="300"/>
                                  </p:stCondLst>
                                  <p:childTnLst>
                                    <p:set>
                                      <p:cBhvr>
                                        <p:cTn id="12" dur="1" fill="hold">
                                          <p:stCondLst>
                                            <p:cond delay="0"/>
                                          </p:stCondLst>
                                        </p:cTn>
                                        <p:tgtEl>
                                          <p:spTgt spid="4">
                                            <p:txEl>
                                              <p:pRg st="0" end="0"/>
                                            </p:txEl>
                                          </p:spTgt>
                                        </p:tgtEl>
                                        <p:attrNameLst>
                                          <p:attrName>style.visibility</p:attrName>
                                        </p:attrNameLst>
                                      </p:cBhvr>
                                      <p:to>
                                        <p:strVal val="visible"/>
                                      </p:to>
                                    </p:set>
                                    <p:animEffect transition="in" filter="fade">
                                      <p:cBhvr>
                                        <p:cTn id="13" dur="600"/>
                                        <p:tgtEl>
                                          <p:spTgt spid="4">
                                            <p:txEl>
                                              <p:pRg st="0" end="0"/>
                                            </p:txEl>
                                          </p:spTgt>
                                        </p:tgtEl>
                                      </p:cBhvr>
                                    </p:animEffect>
                                    <p:anim calcmode="lin" valueType="num">
                                      <p:cBhvr>
                                        <p:cTn id="14" dur="6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15" dur="540" decel="100000" fill="hold"/>
                                        <p:tgtEl>
                                          <p:spTgt spid="4">
                                            <p:txEl>
                                              <p:pRg st="0" end="0"/>
                                            </p:txEl>
                                          </p:spTgt>
                                        </p:tgtEl>
                                        <p:attrNameLst>
                                          <p:attrName>ppt_y</p:attrName>
                                        </p:attrNameLst>
                                      </p:cBhvr>
                                      <p:tavLst>
                                        <p:tav tm="0">
                                          <p:val>
                                            <p:strVal val="#ppt_y+1"/>
                                          </p:val>
                                        </p:tav>
                                        <p:tav tm="100000">
                                          <p:val>
                                            <p:strVal val="#ppt_y-.03"/>
                                          </p:val>
                                        </p:tav>
                                      </p:tavLst>
                                    </p:anim>
                                    <p:anim calcmode="lin" valueType="num">
                                      <p:cBhvr>
                                        <p:cTn id="16" dur="60" accel="100000" fill="hold">
                                          <p:stCondLst>
                                            <p:cond delay="540"/>
                                          </p:stCondLst>
                                        </p:cTn>
                                        <p:tgtEl>
                                          <p:spTgt spid="4">
                                            <p:txEl>
                                              <p:pRg st="0" end="0"/>
                                            </p:txEl>
                                          </p:spTgt>
                                        </p:tgtEl>
                                        <p:attrNameLst>
                                          <p:attrName>ppt_y</p:attrName>
                                        </p:attrNameLst>
                                      </p:cBhvr>
                                      <p:tavLst>
                                        <p:tav tm="0">
                                          <p:val>
                                            <p:strVal val="#ppt_y-.03"/>
                                          </p:val>
                                        </p:tav>
                                        <p:tav tm="100000">
                                          <p:val>
                                            <p:strVal val="#ppt_y"/>
                                          </p:val>
                                        </p:tav>
                                      </p:tavLst>
                                    </p:anim>
                                  </p:childTnLst>
                                </p:cTn>
                              </p:par>
                              <p:par>
                                <p:cTn id="17" presetID="37" presetClass="entr" presetSubtype="0" fill="hold" grpId="0" nodeType="withEffect">
                                  <p:stCondLst>
                                    <p:cond delay="300"/>
                                  </p:stCondLst>
                                  <p:childTnLst>
                                    <p:set>
                                      <p:cBhvr>
                                        <p:cTn id="18" dur="1" fill="hold">
                                          <p:stCondLst>
                                            <p:cond delay="0"/>
                                          </p:stCondLst>
                                        </p:cTn>
                                        <p:tgtEl>
                                          <p:spTgt spid="5">
                                            <p:txEl>
                                              <p:pRg st="0" end="0"/>
                                            </p:txEl>
                                          </p:spTgt>
                                        </p:tgtEl>
                                        <p:attrNameLst>
                                          <p:attrName>style.visibility</p:attrName>
                                        </p:attrNameLst>
                                      </p:cBhvr>
                                      <p:to>
                                        <p:strVal val="visible"/>
                                      </p:to>
                                    </p:set>
                                    <p:animEffect transition="in" filter="fade">
                                      <p:cBhvr>
                                        <p:cTn id="19" dur="600"/>
                                        <p:tgtEl>
                                          <p:spTgt spid="5">
                                            <p:txEl>
                                              <p:pRg st="0" end="0"/>
                                            </p:txEl>
                                          </p:spTgt>
                                        </p:tgtEl>
                                      </p:cBhvr>
                                    </p:animEffect>
                                    <p:anim calcmode="lin" valueType="num">
                                      <p:cBhvr>
                                        <p:cTn id="20" dur="6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21" dur="540" decel="100000" fill="hold"/>
                                        <p:tgtEl>
                                          <p:spTgt spid="5">
                                            <p:txEl>
                                              <p:pRg st="0" end="0"/>
                                            </p:txEl>
                                          </p:spTgt>
                                        </p:tgtEl>
                                        <p:attrNameLst>
                                          <p:attrName>ppt_y</p:attrName>
                                        </p:attrNameLst>
                                      </p:cBhvr>
                                      <p:tavLst>
                                        <p:tav tm="0">
                                          <p:val>
                                            <p:strVal val="#ppt_y+1"/>
                                          </p:val>
                                        </p:tav>
                                        <p:tav tm="100000">
                                          <p:val>
                                            <p:strVal val="#ppt_y-.03"/>
                                          </p:val>
                                        </p:tav>
                                      </p:tavLst>
                                    </p:anim>
                                    <p:anim calcmode="lin" valueType="num">
                                      <p:cBhvr>
                                        <p:cTn id="22" dur="60" accel="100000" fill="hold">
                                          <p:stCondLst>
                                            <p:cond delay="540"/>
                                          </p:stCondLst>
                                        </p:cTn>
                                        <p:tgtEl>
                                          <p:spTgt spid="5">
                                            <p:txEl>
                                              <p:pRg st="0" end="0"/>
                                            </p:txEl>
                                          </p:spTgt>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build="p">
        <p:tmplLst>
          <p:tmpl lvl="1">
            <p:tnLst>
              <p:par>
                <p:cTn presetID="37" presetClass="entr" presetSubtype="0" fill="hold" nodeType="withEffect">
                  <p:stCondLst>
                    <p:cond delay="300"/>
                  </p:stCondLst>
                  <p:childTnLst>
                    <p:set>
                      <p:cBhvr>
                        <p:cTn dur="1" fill="hold">
                          <p:stCondLst>
                            <p:cond delay="0"/>
                          </p:stCondLst>
                        </p:cTn>
                        <p:tgtEl>
                          <p:spTgt spid="4"/>
                        </p:tgtEl>
                        <p:attrNameLst>
                          <p:attrName>style.visibility</p:attrName>
                        </p:attrNameLst>
                      </p:cBhvr>
                      <p:to>
                        <p:strVal val="visible"/>
                      </p:to>
                    </p:set>
                    <p:animEffect transition="in" filter="fade">
                      <p:cBhvr>
                        <p:cTn dur="600"/>
                        <p:tgtEl>
                          <p:spTgt spid="4"/>
                        </p:tgtEl>
                      </p:cBhvr>
                    </p:animEffect>
                    <p:anim calcmode="lin" valueType="num">
                      <p:cBhvr>
                        <p:cTn dur="600" fill="hold"/>
                        <p:tgtEl>
                          <p:spTgt spid="4"/>
                        </p:tgtEl>
                        <p:attrNameLst>
                          <p:attrName>ppt_x</p:attrName>
                        </p:attrNameLst>
                      </p:cBhvr>
                      <p:tavLst>
                        <p:tav tm="0">
                          <p:val>
                            <p:strVal val="#ppt_x"/>
                          </p:val>
                        </p:tav>
                        <p:tav tm="100000">
                          <p:val>
                            <p:strVal val="#ppt_x"/>
                          </p:val>
                        </p:tav>
                      </p:tavLst>
                    </p:anim>
                    <p:anim calcmode="lin" valueType="num">
                      <p:cBhvr>
                        <p:cTn dur="540" decel="100000" fill="hold"/>
                        <p:tgtEl>
                          <p:spTgt spid="4"/>
                        </p:tgtEl>
                        <p:attrNameLst>
                          <p:attrName>ppt_y</p:attrName>
                        </p:attrNameLst>
                      </p:cBhvr>
                      <p:tavLst>
                        <p:tav tm="0">
                          <p:val>
                            <p:strVal val="#ppt_y+1"/>
                          </p:val>
                        </p:tav>
                        <p:tav tm="100000">
                          <p:val>
                            <p:strVal val="#ppt_y-.03"/>
                          </p:val>
                        </p:tav>
                      </p:tavLst>
                    </p:anim>
                    <p:anim calcmode="lin" valueType="num">
                      <p:cBhvr>
                        <p:cTn dur="60" accel="100000" fill="hold">
                          <p:stCondLst>
                            <p:cond delay="540"/>
                          </p:stCondLst>
                        </p:cTn>
                        <p:tgtEl>
                          <p:spTgt spid="4"/>
                        </p:tgtEl>
                        <p:attrNameLst>
                          <p:attrName>ppt_y</p:attrName>
                        </p:attrNameLst>
                      </p:cBhvr>
                      <p:tavLst>
                        <p:tav tm="0">
                          <p:val>
                            <p:strVal val="#ppt_y-.03"/>
                          </p:val>
                        </p:tav>
                        <p:tav tm="100000">
                          <p:val>
                            <p:strVal val="#ppt_y"/>
                          </p:val>
                        </p:tav>
                      </p:tavLst>
                    </p:anim>
                  </p:childTnLst>
                </p:cTn>
              </p:par>
            </p:tnLst>
          </p:tmpl>
        </p:tmplLst>
      </p:bldP>
      <p:bldP spid="5" grpId="0" build="p">
        <p:tmplLst>
          <p:tmpl lvl="1">
            <p:tnLst>
              <p:par>
                <p:cTn presetID="37" presetClass="entr" presetSubtype="0" fill="hold" nodeType="withEffect" nodePh="1">
                  <p:stCondLst>
                    <p:cond delay="300"/>
                  </p:stCondLst>
                  <p:childTnLst>
                    <p:set>
                      <p:cBhvr>
                        <p:cTn dur="1" fill="hold">
                          <p:stCondLst>
                            <p:cond delay="0"/>
                          </p:stCondLst>
                        </p:cTn>
                        <p:tgtEl>
                          <p:spTgt spid="5"/>
                        </p:tgtEl>
                        <p:attrNameLst>
                          <p:attrName>style.visibility</p:attrName>
                        </p:attrNameLst>
                      </p:cBhvr>
                      <p:to>
                        <p:strVal val="visible"/>
                      </p:to>
                    </p:set>
                    <p:animEffect transition="in" filter="fade">
                      <p:cBhvr>
                        <p:cTn dur="600"/>
                        <p:tgtEl>
                          <p:spTgt spid="5"/>
                        </p:tgtEl>
                      </p:cBhvr>
                    </p:animEffect>
                    <p:anim calcmode="lin" valueType="num">
                      <p:cBhvr>
                        <p:cTn dur="600" fill="hold"/>
                        <p:tgtEl>
                          <p:spTgt spid="5"/>
                        </p:tgtEl>
                        <p:attrNameLst>
                          <p:attrName>ppt_x</p:attrName>
                        </p:attrNameLst>
                      </p:cBhvr>
                      <p:tavLst>
                        <p:tav tm="0">
                          <p:val>
                            <p:strVal val="#ppt_x"/>
                          </p:val>
                        </p:tav>
                        <p:tav tm="100000">
                          <p:val>
                            <p:strVal val="#ppt_x"/>
                          </p:val>
                        </p:tav>
                      </p:tavLst>
                    </p:anim>
                    <p:anim calcmode="lin" valueType="num">
                      <p:cBhvr>
                        <p:cTn dur="540" decel="100000" fill="hold"/>
                        <p:tgtEl>
                          <p:spTgt spid="5"/>
                        </p:tgtEl>
                        <p:attrNameLst>
                          <p:attrName>ppt_y</p:attrName>
                        </p:attrNameLst>
                      </p:cBhvr>
                      <p:tavLst>
                        <p:tav tm="0">
                          <p:val>
                            <p:strVal val="#ppt_y+1"/>
                          </p:val>
                        </p:tav>
                        <p:tav tm="100000">
                          <p:val>
                            <p:strVal val="#ppt_y-.03"/>
                          </p:val>
                        </p:tav>
                      </p:tavLst>
                    </p:anim>
                    <p:anim calcmode="lin" valueType="num">
                      <p:cBhvr>
                        <p:cTn dur="60" accel="100000" fill="hold">
                          <p:stCondLst>
                            <p:cond delay="540"/>
                          </p:stCondLst>
                        </p:cTn>
                        <p:tgtEl>
                          <p:spTgt spid="5"/>
                        </p:tgtEl>
                        <p:attrNameLst>
                          <p:attrName>ppt_y</p:attrName>
                        </p:attrNameLst>
                      </p:cBhvr>
                      <p:tavLst>
                        <p:tav tm="0">
                          <p:val>
                            <p:strVal val="#ppt_y-.03"/>
                          </p:val>
                        </p:tav>
                        <p:tav tm="100000">
                          <p:val>
                            <p:strVal val="#ppt_y"/>
                          </p:val>
                        </p:tav>
                      </p:tavLst>
                    </p:anim>
                  </p:childTnLst>
                </p:cTn>
              </p:par>
            </p:tnLst>
          </p:tmpl>
        </p:tmplLst>
      </p:bldP>
    </p:bld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12/5/2019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52864520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05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23888" y="3442098"/>
            <a:ext cx="7886700" cy="1125140"/>
          </a:xfrm>
        </p:spPr>
        <p:txBody>
          <a:bodyPr/>
          <a:lstStyle>
            <a:lvl1pPr marL="0" indent="0">
              <a:buNone/>
              <a:defRPr sz="1620">
                <a:solidFill>
                  <a:schemeClr val="tx1">
                    <a:tint val="75000"/>
                  </a:schemeClr>
                </a:solidFill>
              </a:defRPr>
            </a:lvl1pPr>
            <a:lvl2pPr marL="308610" indent="0">
              <a:buNone/>
              <a:defRPr sz="1350">
                <a:solidFill>
                  <a:schemeClr val="tx1">
                    <a:tint val="75000"/>
                  </a:schemeClr>
                </a:solidFill>
              </a:defRPr>
            </a:lvl2pPr>
            <a:lvl3pPr marL="617220" indent="0">
              <a:buNone/>
              <a:defRPr sz="1215">
                <a:solidFill>
                  <a:schemeClr val="tx1">
                    <a:tint val="75000"/>
                  </a:schemeClr>
                </a:solidFill>
              </a:defRPr>
            </a:lvl3pPr>
            <a:lvl4pPr marL="925830" indent="0">
              <a:buNone/>
              <a:defRPr sz="1080">
                <a:solidFill>
                  <a:schemeClr val="tx1">
                    <a:tint val="75000"/>
                  </a:schemeClr>
                </a:solidFill>
              </a:defRPr>
            </a:lvl4pPr>
            <a:lvl5pPr marL="1234440" indent="0">
              <a:buNone/>
              <a:defRPr sz="1080">
                <a:solidFill>
                  <a:schemeClr val="tx1">
                    <a:tint val="75000"/>
                  </a:schemeClr>
                </a:solidFill>
              </a:defRPr>
            </a:lvl5pPr>
            <a:lvl6pPr marL="1543050" indent="0">
              <a:buNone/>
              <a:defRPr sz="1080">
                <a:solidFill>
                  <a:schemeClr val="tx1">
                    <a:tint val="75000"/>
                  </a:schemeClr>
                </a:solidFill>
              </a:defRPr>
            </a:lvl6pPr>
            <a:lvl7pPr marL="1851660" indent="0">
              <a:buNone/>
              <a:defRPr sz="1080">
                <a:solidFill>
                  <a:schemeClr val="tx1">
                    <a:tint val="75000"/>
                  </a:schemeClr>
                </a:solidFill>
              </a:defRPr>
            </a:lvl7pPr>
            <a:lvl8pPr marL="2160270" indent="0">
              <a:buNone/>
              <a:defRPr sz="1080">
                <a:solidFill>
                  <a:schemeClr val="tx1">
                    <a:tint val="75000"/>
                  </a:schemeClr>
                </a:solidFill>
              </a:defRPr>
            </a:lvl8pPr>
            <a:lvl9pPr marL="2468880" indent="0">
              <a:buNone/>
              <a:defRPr sz="1080">
                <a:solidFill>
                  <a:schemeClr val="tx1">
                    <a:tint val="75000"/>
                  </a:schemeClr>
                </a:solidFill>
              </a:defRPr>
            </a:lvl9pPr>
          </a:lstStyle>
          <a:p>
            <a:pPr lvl="0"/>
            <a:r>
              <a:rPr lang="es-ES"/>
              <a:t>Editar el estilo de texto del patrón</a:t>
            </a:r>
          </a:p>
        </p:txBody>
      </p:sp>
      <p:sp>
        <p:nvSpPr>
          <p:cNvPr id="4" name="Date Placeholder 3"/>
          <p:cNvSpPr>
            <a:spLocks noGrp="1"/>
          </p:cNvSpPr>
          <p:nvPr>
            <p:ph type="dt" sz="half" idx="10"/>
          </p:nvPr>
        </p:nvSpPr>
        <p:spPr/>
        <p:txBody>
          <a:bodyPr/>
          <a:lstStyle/>
          <a:p>
            <a:fld id="{C764DE79-268F-4C1A-8933-263129D2AF90}" type="datetimeFigureOut">
              <a:rPr lang="en-US" dirty="0"/>
              <a:t>12/5/2019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75147973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628650" y="1369219"/>
            <a:ext cx="3886200" cy="3263504"/>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4629150" y="1369219"/>
            <a:ext cx="3886200" cy="3263504"/>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dirty="0"/>
              <a:t>12/5/2019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97736087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620" b="1"/>
            </a:lvl1pPr>
            <a:lvl2pPr marL="308610" indent="0">
              <a:buNone/>
              <a:defRPr sz="1350" b="1"/>
            </a:lvl2pPr>
            <a:lvl3pPr marL="617220" indent="0">
              <a:buNone/>
              <a:defRPr sz="1215" b="1"/>
            </a:lvl3pPr>
            <a:lvl4pPr marL="925830" indent="0">
              <a:buNone/>
              <a:defRPr sz="1080" b="1"/>
            </a:lvl4pPr>
            <a:lvl5pPr marL="1234440" indent="0">
              <a:buNone/>
              <a:defRPr sz="1080" b="1"/>
            </a:lvl5pPr>
            <a:lvl6pPr marL="1543050" indent="0">
              <a:buNone/>
              <a:defRPr sz="1080" b="1"/>
            </a:lvl6pPr>
            <a:lvl7pPr marL="1851660" indent="0">
              <a:buNone/>
              <a:defRPr sz="1080" b="1"/>
            </a:lvl7pPr>
            <a:lvl8pPr marL="2160270" indent="0">
              <a:buNone/>
              <a:defRPr sz="1080" b="1"/>
            </a:lvl8pPr>
            <a:lvl9pPr marL="2468880" indent="0">
              <a:buNone/>
              <a:defRPr sz="1080" b="1"/>
            </a:lvl9pPr>
          </a:lstStyle>
          <a:p>
            <a:pPr lvl="0"/>
            <a:r>
              <a:rPr lang="es-ES"/>
              <a:t>Editar el estilo de texto del patrón</a:t>
            </a:r>
          </a:p>
        </p:txBody>
      </p:sp>
      <p:sp>
        <p:nvSpPr>
          <p:cNvPr id="4" name="Content Placeholder 3"/>
          <p:cNvSpPr>
            <a:spLocks noGrp="1"/>
          </p:cNvSpPr>
          <p:nvPr>
            <p:ph sz="half" idx="2"/>
          </p:nvPr>
        </p:nvSpPr>
        <p:spPr>
          <a:xfrm>
            <a:off x="629842" y="1878807"/>
            <a:ext cx="3868340" cy="2763441"/>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4629151" y="1260872"/>
            <a:ext cx="3887391" cy="617934"/>
          </a:xfrm>
        </p:spPr>
        <p:txBody>
          <a:bodyPr anchor="b"/>
          <a:lstStyle>
            <a:lvl1pPr marL="0" indent="0">
              <a:buNone/>
              <a:defRPr sz="1620" b="1"/>
            </a:lvl1pPr>
            <a:lvl2pPr marL="308610" indent="0">
              <a:buNone/>
              <a:defRPr sz="1350" b="1"/>
            </a:lvl2pPr>
            <a:lvl3pPr marL="617220" indent="0">
              <a:buNone/>
              <a:defRPr sz="1215" b="1"/>
            </a:lvl3pPr>
            <a:lvl4pPr marL="925830" indent="0">
              <a:buNone/>
              <a:defRPr sz="1080" b="1"/>
            </a:lvl4pPr>
            <a:lvl5pPr marL="1234440" indent="0">
              <a:buNone/>
              <a:defRPr sz="1080" b="1"/>
            </a:lvl5pPr>
            <a:lvl6pPr marL="1543050" indent="0">
              <a:buNone/>
              <a:defRPr sz="1080" b="1"/>
            </a:lvl6pPr>
            <a:lvl7pPr marL="1851660" indent="0">
              <a:buNone/>
              <a:defRPr sz="1080" b="1"/>
            </a:lvl7pPr>
            <a:lvl8pPr marL="2160270" indent="0">
              <a:buNone/>
              <a:defRPr sz="1080" b="1"/>
            </a:lvl8pPr>
            <a:lvl9pPr marL="2468880" indent="0">
              <a:buNone/>
              <a:defRPr sz="1080" b="1"/>
            </a:lvl9pPr>
          </a:lstStyle>
          <a:p>
            <a:pPr lvl="0"/>
            <a:r>
              <a:rPr lang="es-ES"/>
              <a:t>Editar el estilo de texto del patrón</a:t>
            </a:r>
          </a:p>
        </p:txBody>
      </p:sp>
      <p:sp>
        <p:nvSpPr>
          <p:cNvPr id="6" name="Content Placeholder 5"/>
          <p:cNvSpPr>
            <a:spLocks noGrp="1"/>
          </p:cNvSpPr>
          <p:nvPr>
            <p:ph sz="quarter" idx="4"/>
          </p:nvPr>
        </p:nvSpPr>
        <p:spPr>
          <a:xfrm>
            <a:off x="4629151" y="1878807"/>
            <a:ext cx="3887391" cy="2763441"/>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dirty="0"/>
              <a:t>12/5/2019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70470443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dirty="0"/>
              <a:t>12/5/2019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68056294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12/5/2019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95624199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160"/>
            </a:lvl1pPr>
          </a:lstStyle>
          <a:p>
            <a:r>
              <a:rPr lang="es-ES"/>
              <a:t>Haga clic para modificar el estilo de título del patrón</a:t>
            </a:r>
            <a:endParaRPr lang="en-US" dirty="0"/>
          </a:p>
        </p:txBody>
      </p:sp>
      <p:sp>
        <p:nvSpPr>
          <p:cNvPr id="3" name="Content Placeholder 2"/>
          <p:cNvSpPr>
            <a:spLocks noGrp="1"/>
          </p:cNvSpPr>
          <p:nvPr>
            <p:ph idx="1"/>
          </p:nvPr>
        </p:nvSpPr>
        <p:spPr>
          <a:xfrm>
            <a:off x="3887391" y="740569"/>
            <a:ext cx="4629150" cy="3655219"/>
          </a:xfrm>
        </p:spPr>
        <p:txBody>
          <a:bodyPr/>
          <a:lstStyle>
            <a:lvl1pPr>
              <a:defRPr sz="2160"/>
            </a:lvl1pPr>
            <a:lvl2pPr>
              <a:defRPr sz="1890"/>
            </a:lvl2pPr>
            <a:lvl3pPr>
              <a:defRPr sz="1620"/>
            </a:lvl3pPr>
            <a:lvl4pPr>
              <a:defRPr sz="1350"/>
            </a:lvl4pPr>
            <a:lvl5pPr>
              <a:defRPr sz="1350"/>
            </a:lvl5pPr>
            <a:lvl6pPr>
              <a:defRPr sz="1350"/>
            </a:lvl6pPr>
            <a:lvl7pPr>
              <a:defRPr sz="1350"/>
            </a:lvl7pPr>
            <a:lvl8pPr>
              <a:defRPr sz="1350"/>
            </a:lvl8pPr>
            <a:lvl9pPr>
              <a:defRPr sz="1350"/>
            </a:lvl9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080"/>
            </a:lvl1pPr>
            <a:lvl2pPr marL="308610" indent="0">
              <a:buNone/>
              <a:defRPr sz="945"/>
            </a:lvl2pPr>
            <a:lvl3pPr marL="617220" indent="0">
              <a:buNone/>
              <a:defRPr sz="810"/>
            </a:lvl3pPr>
            <a:lvl4pPr marL="925830" indent="0">
              <a:buNone/>
              <a:defRPr sz="675"/>
            </a:lvl4pPr>
            <a:lvl5pPr marL="1234440" indent="0">
              <a:buNone/>
              <a:defRPr sz="675"/>
            </a:lvl5pPr>
            <a:lvl6pPr marL="1543050" indent="0">
              <a:buNone/>
              <a:defRPr sz="675"/>
            </a:lvl6pPr>
            <a:lvl7pPr marL="1851660" indent="0">
              <a:buNone/>
              <a:defRPr sz="675"/>
            </a:lvl7pPr>
            <a:lvl8pPr marL="2160270" indent="0">
              <a:buNone/>
              <a:defRPr sz="675"/>
            </a:lvl8pPr>
            <a:lvl9pPr marL="2468880" indent="0">
              <a:buNone/>
              <a:defRPr sz="675"/>
            </a:lvl9pPr>
          </a:lstStyle>
          <a:p>
            <a:pPr lvl="0"/>
            <a:r>
              <a:rPr lang="es-ES"/>
              <a:t>Editar el estilo de texto del patrón</a:t>
            </a:r>
          </a:p>
        </p:txBody>
      </p:sp>
      <p:sp>
        <p:nvSpPr>
          <p:cNvPr id="5" name="Date Placeholder 4"/>
          <p:cNvSpPr>
            <a:spLocks noGrp="1"/>
          </p:cNvSpPr>
          <p:nvPr>
            <p:ph type="dt" sz="half" idx="10"/>
          </p:nvPr>
        </p:nvSpPr>
        <p:spPr/>
        <p:txBody>
          <a:bodyPr/>
          <a:lstStyle/>
          <a:p>
            <a:fld id="{C764DE79-268F-4C1A-8933-263129D2AF90}" type="datetimeFigureOut">
              <a:rPr lang="en-US" dirty="0"/>
              <a:t>12/5/2019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47642246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16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160"/>
            </a:lvl1pPr>
            <a:lvl2pPr marL="308610" indent="0">
              <a:buNone/>
              <a:defRPr sz="1890"/>
            </a:lvl2pPr>
            <a:lvl3pPr marL="617220" indent="0">
              <a:buNone/>
              <a:defRPr sz="1620"/>
            </a:lvl3pPr>
            <a:lvl4pPr marL="925830" indent="0">
              <a:buNone/>
              <a:defRPr sz="1350"/>
            </a:lvl4pPr>
            <a:lvl5pPr marL="1234440" indent="0">
              <a:buNone/>
              <a:defRPr sz="1350"/>
            </a:lvl5pPr>
            <a:lvl6pPr marL="1543050" indent="0">
              <a:buNone/>
              <a:defRPr sz="1350"/>
            </a:lvl6pPr>
            <a:lvl7pPr marL="1851660" indent="0">
              <a:buNone/>
              <a:defRPr sz="1350"/>
            </a:lvl7pPr>
            <a:lvl8pPr marL="2160270" indent="0">
              <a:buNone/>
              <a:defRPr sz="1350"/>
            </a:lvl8pPr>
            <a:lvl9pPr marL="2468880" indent="0">
              <a:buNone/>
              <a:defRPr sz="135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080"/>
            </a:lvl1pPr>
            <a:lvl2pPr marL="308610" indent="0">
              <a:buNone/>
              <a:defRPr sz="945"/>
            </a:lvl2pPr>
            <a:lvl3pPr marL="617220" indent="0">
              <a:buNone/>
              <a:defRPr sz="810"/>
            </a:lvl3pPr>
            <a:lvl4pPr marL="925830" indent="0">
              <a:buNone/>
              <a:defRPr sz="675"/>
            </a:lvl4pPr>
            <a:lvl5pPr marL="1234440" indent="0">
              <a:buNone/>
              <a:defRPr sz="675"/>
            </a:lvl5pPr>
            <a:lvl6pPr marL="1543050" indent="0">
              <a:buNone/>
              <a:defRPr sz="675"/>
            </a:lvl6pPr>
            <a:lvl7pPr marL="1851660" indent="0">
              <a:buNone/>
              <a:defRPr sz="675"/>
            </a:lvl7pPr>
            <a:lvl8pPr marL="2160270" indent="0">
              <a:buNone/>
              <a:defRPr sz="675"/>
            </a:lvl8pPr>
            <a:lvl9pPr marL="2468880" indent="0">
              <a:buNone/>
              <a:defRPr sz="675"/>
            </a:lvl9pPr>
          </a:lstStyle>
          <a:p>
            <a:pPr lvl="0"/>
            <a:r>
              <a:rPr lang="es-ES"/>
              <a:t>Editar el estilo de texto del patrón</a:t>
            </a:r>
          </a:p>
        </p:txBody>
      </p:sp>
      <p:sp>
        <p:nvSpPr>
          <p:cNvPr id="5" name="Date Placeholder 4"/>
          <p:cNvSpPr>
            <a:spLocks noGrp="1"/>
          </p:cNvSpPr>
          <p:nvPr>
            <p:ph type="dt" sz="half" idx="10"/>
          </p:nvPr>
        </p:nvSpPr>
        <p:spPr/>
        <p:txBody>
          <a:bodyPr/>
          <a:lstStyle/>
          <a:p>
            <a:fld id="{C764DE79-268F-4C1A-8933-263129D2AF90}" type="datetimeFigureOut">
              <a:rPr lang="en-US" dirty="0"/>
              <a:t>12/5/2019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378273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31"/>
        <p:cNvGrpSpPr/>
        <p:nvPr/>
      </p:nvGrpSpPr>
      <p:grpSpPr>
        <a:xfrm>
          <a:off x="0" y="0"/>
          <a:ext cx="0" cy="0"/>
          <a:chOff x="0" y="0"/>
          <a:chExt cx="0" cy="0"/>
        </a:xfrm>
      </p:grpSpPr>
      <p:sp>
        <p:nvSpPr>
          <p:cNvPr id="32" name="Shape 32"/>
          <p:cNvSpPr/>
          <p:nvPr/>
        </p:nvSpPr>
        <p:spPr>
          <a:xfrm>
            <a:off x="0" y="0"/>
            <a:ext cx="9144000" cy="487800"/>
          </a:xfrm>
          <a:prstGeom prst="rect">
            <a:avLst/>
          </a:prstGeom>
          <a:solidFill>
            <a:schemeClr val="lt2"/>
          </a:solidFill>
          <a:ln>
            <a:noFill/>
          </a:ln>
        </p:spPr>
        <p:txBody>
          <a:bodyPr wrap="square" lIns="91425" tIns="91425" rIns="91425" bIns="91425" anchor="ctr" anchorCtr="0">
            <a:noAutofit/>
          </a:bodyPr>
          <a:lstStyle/>
          <a:p>
            <a:pPr lvl="0">
              <a:spcBef>
                <a:spcPts val="0"/>
              </a:spcBef>
              <a:buNone/>
            </a:pPr>
            <a:endParaRPr/>
          </a:p>
        </p:txBody>
      </p:sp>
      <p:grpSp>
        <p:nvGrpSpPr>
          <p:cNvPr id="33" name="Shape 33"/>
          <p:cNvGrpSpPr/>
          <p:nvPr/>
        </p:nvGrpSpPr>
        <p:grpSpPr>
          <a:xfrm>
            <a:off x="830392" y="1191256"/>
            <a:ext cx="745763" cy="45826"/>
            <a:chOff x="4580561" y="2589004"/>
            <a:chExt cx="1064464" cy="25200"/>
          </a:xfrm>
        </p:grpSpPr>
        <p:sp>
          <p:nvSpPr>
            <p:cNvPr id="34" name="Shape 34"/>
            <p:cNvSpPr/>
            <p:nvPr/>
          </p:nvSpPr>
          <p:spPr>
            <a:xfrm rot="-5400000">
              <a:off x="5366325" y="2335504"/>
              <a:ext cx="25200" cy="532200"/>
            </a:xfrm>
            <a:prstGeom prst="rect">
              <a:avLst/>
            </a:prstGeom>
            <a:solidFill>
              <a:schemeClr val="accent3"/>
            </a:solidFill>
            <a:ln>
              <a:noFill/>
            </a:ln>
          </p:spPr>
          <p:txBody>
            <a:bodyPr wrap="square" lIns="91425" tIns="91425" rIns="91425" bIns="91425" anchor="ctr" anchorCtr="0">
              <a:noAutofit/>
            </a:bodyPr>
            <a:lstStyle/>
            <a:p>
              <a:pPr lvl="0">
                <a:spcBef>
                  <a:spcPts val="0"/>
                </a:spcBef>
                <a:buNone/>
              </a:pPr>
              <a:endParaRPr/>
            </a:p>
          </p:txBody>
        </p:sp>
        <p:sp>
          <p:nvSpPr>
            <p:cNvPr id="35" name="Shape 35"/>
            <p:cNvSpPr/>
            <p:nvPr/>
          </p:nvSpPr>
          <p:spPr>
            <a:xfrm rot="-5400000">
              <a:off x="4836311" y="2333254"/>
              <a:ext cx="25200" cy="536700"/>
            </a:xfrm>
            <a:prstGeom prst="rect">
              <a:avLst/>
            </a:prstGeom>
            <a:solidFill>
              <a:schemeClr val="dk1"/>
            </a:solidFill>
            <a:ln>
              <a:noFill/>
            </a:ln>
          </p:spPr>
          <p:txBody>
            <a:bodyPr wrap="square" lIns="91425" tIns="91425" rIns="91425" bIns="91425" anchor="ctr" anchorCtr="0">
              <a:noAutofit/>
            </a:bodyPr>
            <a:lstStyle/>
            <a:p>
              <a:pPr lvl="0">
                <a:spcBef>
                  <a:spcPts val="0"/>
                </a:spcBef>
                <a:buNone/>
              </a:pPr>
              <a:endParaRPr/>
            </a:p>
          </p:txBody>
        </p:sp>
      </p:grpSp>
      <p:sp>
        <p:nvSpPr>
          <p:cNvPr id="36" name="Shape 36"/>
          <p:cNvSpPr txBox="1">
            <a:spLocks noGrp="1"/>
          </p:cNvSpPr>
          <p:nvPr>
            <p:ph type="title"/>
          </p:nvPr>
        </p:nvSpPr>
        <p:spPr>
          <a:xfrm>
            <a:off x="729450" y="1318650"/>
            <a:ext cx="7688400" cy="535200"/>
          </a:xfrm>
          <a:prstGeom prst="rect">
            <a:avLst/>
          </a:prstGeom>
        </p:spPr>
        <p:txBody>
          <a:bodyPr wrap="square" lIns="91425" tIns="91425" rIns="91425" bIns="91425" anchor="t" anchorCtr="0"/>
          <a:lstStyle>
            <a:lvl1pPr lvl="0">
              <a:spcBef>
                <a:spcPts val="0"/>
              </a:spcBef>
              <a:buClr>
                <a:schemeClr val="dk2"/>
              </a:buClr>
              <a:buSzPct val="100000"/>
              <a:defRPr sz="2600">
                <a:solidFill>
                  <a:schemeClr val="dk2"/>
                </a:solidFill>
              </a:defRPr>
            </a:lvl1pPr>
            <a:lvl2pPr lvl="1">
              <a:spcBef>
                <a:spcPts val="0"/>
              </a:spcBef>
              <a:buClr>
                <a:schemeClr val="dk2"/>
              </a:buClr>
              <a:buSzPct val="100000"/>
              <a:defRPr sz="2600">
                <a:solidFill>
                  <a:schemeClr val="dk2"/>
                </a:solidFill>
              </a:defRPr>
            </a:lvl2pPr>
            <a:lvl3pPr lvl="2">
              <a:spcBef>
                <a:spcPts val="0"/>
              </a:spcBef>
              <a:buClr>
                <a:schemeClr val="dk2"/>
              </a:buClr>
              <a:buSzPct val="100000"/>
              <a:defRPr sz="2600">
                <a:solidFill>
                  <a:schemeClr val="dk2"/>
                </a:solidFill>
              </a:defRPr>
            </a:lvl3pPr>
            <a:lvl4pPr lvl="3">
              <a:spcBef>
                <a:spcPts val="0"/>
              </a:spcBef>
              <a:buClr>
                <a:schemeClr val="dk2"/>
              </a:buClr>
              <a:buSzPct val="100000"/>
              <a:defRPr sz="2600">
                <a:solidFill>
                  <a:schemeClr val="dk2"/>
                </a:solidFill>
              </a:defRPr>
            </a:lvl4pPr>
            <a:lvl5pPr lvl="4">
              <a:spcBef>
                <a:spcPts val="0"/>
              </a:spcBef>
              <a:buClr>
                <a:schemeClr val="dk2"/>
              </a:buClr>
              <a:buSzPct val="100000"/>
              <a:defRPr sz="2600">
                <a:solidFill>
                  <a:schemeClr val="dk2"/>
                </a:solidFill>
              </a:defRPr>
            </a:lvl5pPr>
            <a:lvl6pPr lvl="5">
              <a:spcBef>
                <a:spcPts val="0"/>
              </a:spcBef>
              <a:buClr>
                <a:schemeClr val="dk2"/>
              </a:buClr>
              <a:buSzPct val="100000"/>
              <a:defRPr sz="2600">
                <a:solidFill>
                  <a:schemeClr val="dk2"/>
                </a:solidFill>
              </a:defRPr>
            </a:lvl6pPr>
            <a:lvl7pPr lvl="6">
              <a:spcBef>
                <a:spcPts val="0"/>
              </a:spcBef>
              <a:buClr>
                <a:schemeClr val="dk2"/>
              </a:buClr>
              <a:buSzPct val="100000"/>
              <a:defRPr sz="2600">
                <a:solidFill>
                  <a:schemeClr val="dk2"/>
                </a:solidFill>
              </a:defRPr>
            </a:lvl7pPr>
            <a:lvl8pPr lvl="7">
              <a:spcBef>
                <a:spcPts val="0"/>
              </a:spcBef>
              <a:buClr>
                <a:schemeClr val="dk2"/>
              </a:buClr>
              <a:buSzPct val="100000"/>
              <a:defRPr sz="2600">
                <a:solidFill>
                  <a:schemeClr val="dk2"/>
                </a:solidFill>
              </a:defRPr>
            </a:lvl8pPr>
            <a:lvl9pPr lvl="8">
              <a:spcBef>
                <a:spcPts val="0"/>
              </a:spcBef>
              <a:buClr>
                <a:schemeClr val="dk2"/>
              </a:buClr>
              <a:buSzPct val="100000"/>
              <a:defRPr sz="2600">
                <a:solidFill>
                  <a:schemeClr val="dk2"/>
                </a:solidFill>
              </a:defRPr>
            </a:lvl9pPr>
          </a:lstStyle>
          <a:p>
            <a:endParaRPr/>
          </a:p>
        </p:txBody>
      </p:sp>
      <p:sp>
        <p:nvSpPr>
          <p:cNvPr id="37" name="Shape 37"/>
          <p:cNvSpPr txBox="1">
            <a:spLocks noGrp="1"/>
          </p:cNvSpPr>
          <p:nvPr>
            <p:ph type="body" idx="1"/>
          </p:nvPr>
        </p:nvSpPr>
        <p:spPr>
          <a:xfrm>
            <a:off x="729325" y="2078875"/>
            <a:ext cx="3774300" cy="2261100"/>
          </a:xfrm>
          <a:prstGeom prst="rect">
            <a:avLst/>
          </a:prstGeom>
        </p:spPr>
        <p:txBody>
          <a:bodyPr wrap="square"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38" name="Shape 38"/>
          <p:cNvSpPr txBox="1">
            <a:spLocks noGrp="1"/>
          </p:cNvSpPr>
          <p:nvPr>
            <p:ph type="body" idx="2"/>
          </p:nvPr>
        </p:nvSpPr>
        <p:spPr>
          <a:xfrm>
            <a:off x="4643604" y="2078875"/>
            <a:ext cx="3774300" cy="2261100"/>
          </a:xfrm>
          <a:prstGeom prst="rect">
            <a:avLst/>
          </a:prstGeom>
        </p:spPr>
        <p:txBody>
          <a:bodyPr wrap="square"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39" name="Shape 39"/>
          <p:cNvSpPr txBox="1">
            <a:spLocks noGrp="1"/>
          </p:cNvSpPr>
          <p:nvPr>
            <p:ph type="sldNum" idx="12"/>
          </p:nvPr>
        </p:nvSpPr>
        <p:spPr>
          <a:xfrm>
            <a:off x="8536302" y="4749851"/>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vi"/>
              <a:t>‹#›</a:t>
            </a:fld>
            <a:endParaRPr lang="vi"/>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12/5/2019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10179452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6" y="273844"/>
            <a:ext cx="1971675" cy="4358878"/>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628651" y="273844"/>
            <a:ext cx="5800725" cy="4358878"/>
          </a:xfrm>
        </p:spPr>
        <p:txBody>
          <a:bodyPr vert="eaVe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12/5/2019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76637166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_Image Background">
    <p:spTree>
      <p:nvGrpSpPr>
        <p:cNvPr id="1" name=""/>
        <p:cNvGrpSpPr/>
        <p:nvPr/>
      </p:nvGrpSpPr>
      <p:grpSpPr>
        <a:xfrm>
          <a:off x="0" y="0"/>
          <a:ext cx="0" cy="0"/>
          <a:chOff x="0" y="0"/>
          <a:chExt cx="0" cy="0"/>
        </a:xfrm>
      </p:grpSpPr>
      <p:sp>
        <p:nvSpPr>
          <p:cNvPr id="8" name="Marcador de imagen 24"/>
          <p:cNvSpPr>
            <a:spLocks noGrp="1"/>
          </p:cNvSpPr>
          <p:nvPr>
            <p:ph type="pic" sz="quarter" idx="19"/>
          </p:nvPr>
        </p:nvSpPr>
        <p:spPr>
          <a:xfrm>
            <a:off x="-8199" y="0"/>
            <a:ext cx="9152198" cy="5143500"/>
          </a:xfrm>
          <a:prstGeom prst="rect">
            <a:avLst/>
          </a:prstGeom>
        </p:spPr>
        <p:txBody>
          <a:bodyPr anchor="ctr"/>
          <a:lstStyle/>
          <a:p>
            <a:endParaRPr lang="es-ES_tradnl"/>
          </a:p>
        </p:txBody>
      </p:sp>
    </p:spTree>
    <p:extLst>
      <p:ext uri="{BB962C8B-B14F-4D97-AF65-F5344CB8AC3E}">
        <p14:creationId xmlns:p14="http://schemas.microsoft.com/office/powerpoint/2010/main" val="708166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Image Background with title">
    <p:spTree>
      <p:nvGrpSpPr>
        <p:cNvPr id="1" name=""/>
        <p:cNvGrpSpPr/>
        <p:nvPr/>
      </p:nvGrpSpPr>
      <p:grpSpPr>
        <a:xfrm>
          <a:off x="0" y="0"/>
          <a:ext cx="0" cy="0"/>
          <a:chOff x="0" y="0"/>
          <a:chExt cx="0" cy="0"/>
        </a:xfrm>
      </p:grpSpPr>
      <p:sp>
        <p:nvSpPr>
          <p:cNvPr id="25" name="Marcador de imagen 24"/>
          <p:cNvSpPr>
            <a:spLocks noGrp="1"/>
          </p:cNvSpPr>
          <p:nvPr>
            <p:ph type="pic" sz="quarter" idx="19"/>
          </p:nvPr>
        </p:nvSpPr>
        <p:spPr>
          <a:xfrm>
            <a:off x="-8199" y="0"/>
            <a:ext cx="9152198" cy="5143500"/>
          </a:xfrm>
          <a:prstGeom prst="rect">
            <a:avLst/>
          </a:prstGeom>
        </p:spPr>
        <p:txBody>
          <a:bodyPr anchor="ctr"/>
          <a:lstStyle/>
          <a:p>
            <a:endParaRPr lang="es-ES_tradnl" dirty="0"/>
          </a:p>
        </p:txBody>
      </p:sp>
      <p:sp>
        <p:nvSpPr>
          <p:cNvPr id="3" name="Marcador de texto 2"/>
          <p:cNvSpPr>
            <a:spLocks noGrp="1"/>
          </p:cNvSpPr>
          <p:nvPr>
            <p:ph type="body" sz="quarter" idx="11" hasCustomPrompt="1"/>
          </p:nvPr>
        </p:nvSpPr>
        <p:spPr>
          <a:xfrm>
            <a:off x="718603" y="1176006"/>
            <a:ext cx="4258981" cy="620968"/>
          </a:xfrm>
          <a:prstGeom prst="rect">
            <a:avLst/>
          </a:prstGeom>
        </p:spPr>
        <p:txBody>
          <a:bodyPr anchor="b"/>
          <a:lstStyle>
            <a:lvl1pPr marL="0" indent="0" algn="l">
              <a:lnSpc>
                <a:spcPct val="80000"/>
              </a:lnSpc>
              <a:spcBef>
                <a:spcPts val="0"/>
              </a:spcBef>
              <a:buNone/>
              <a:defRPr sz="4050" b="1" i="0">
                <a:ln>
                  <a:noFill/>
                </a:ln>
                <a:solidFill>
                  <a:schemeClr val="bg1">
                    <a:lumMod val="75000"/>
                  </a:schemeClr>
                </a:solidFill>
                <a:latin typeface="Lato Black" charset="0"/>
                <a:ea typeface="Lato Black" charset="0"/>
                <a:cs typeface="Lato Black"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a:t>PUT YOUR</a:t>
            </a:r>
          </a:p>
        </p:txBody>
      </p:sp>
      <p:sp>
        <p:nvSpPr>
          <p:cNvPr id="5" name="Marcador de texto 2"/>
          <p:cNvSpPr>
            <a:spLocks noGrp="1"/>
          </p:cNvSpPr>
          <p:nvPr>
            <p:ph type="body" sz="quarter" idx="12" hasCustomPrompt="1"/>
          </p:nvPr>
        </p:nvSpPr>
        <p:spPr>
          <a:xfrm>
            <a:off x="718604" y="2842755"/>
            <a:ext cx="2909501" cy="530945"/>
          </a:xfrm>
          <a:prstGeom prst="rect">
            <a:avLst/>
          </a:prstGeom>
        </p:spPr>
        <p:txBody>
          <a:bodyPr anchor="t">
            <a:noAutofit/>
          </a:bodyPr>
          <a:lstStyle>
            <a:lvl1pPr marL="0" indent="0" algn="l">
              <a:lnSpc>
                <a:spcPct val="130000"/>
              </a:lnSpc>
              <a:spcBef>
                <a:spcPts val="0"/>
              </a:spcBef>
              <a:buNone/>
              <a:defRPr sz="1013" b="1" i="0" cap="all" baseline="0">
                <a:ln>
                  <a:noFill/>
                </a:ln>
                <a:solidFill>
                  <a:schemeClr val="bg1">
                    <a:lumMod val="75000"/>
                  </a:schemeClr>
                </a:solidFill>
                <a:latin typeface="Lato" charset="0"/>
                <a:ea typeface="Lato" charset="0"/>
                <a:cs typeface="Lato"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a:t>TITLE EXAMPLE HERE</a:t>
            </a:r>
          </a:p>
        </p:txBody>
      </p:sp>
      <p:sp>
        <p:nvSpPr>
          <p:cNvPr id="6" name="Marcador de texto 2"/>
          <p:cNvSpPr>
            <a:spLocks noGrp="1"/>
          </p:cNvSpPr>
          <p:nvPr>
            <p:ph type="body" sz="quarter" idx="20" hasCustomPrompt="1"/>
          </p:nvPr>
        </p:nvSpPr>
        <p:spPr>
          <a:xfrm>
            <a:off x="718603" y="1705546"/>
            <a:ext cx="4258981" cy="620968"/>
          </a:xfrm>
          <a:prstGeom prst="rect">
            <a:avLst/>
          </a:prstGeom>
        </p:spPr>
        <p:txBody>
          <a:bodyPr anchor="ctr"/>
          <a:lstStyle>
            <a:lvl1pPr marL="0" indent="0" algn="l">
              <a:lnSpc>
                <a:spcPct val="80000"/>
              </a:lnSpc>
              <a:spcBef>
                <a:spcPts val="0"/>
              </a:spcBef>
              <a:buNone/>
              <a:defRPr sz="4050" b="0" i="0">
                <a:ln>
                  <a:noFill/>
                </a:ln>
                <a:solidFill>
                  <a:schemeClr val="bg1">
                    <a:lumMod val="75000"/>
                  </a:schemeClr>
                </a:solidFill>
                <a:latin typeface="Lato Light" charset="0"/>
                <a:ea typeface="Lato Light" charset="0"/>
                <a:cs typeface="Lato Light"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a:t>TITLE IN</a:t>
            </a:r>
          </a:p>
        </p:txBody>
      </p:sp>
      <p:sp>
        <p:nvSpPr>
          <p:cNvPr id="7" name="Marcador de texto 2"/>
          <p:cNvSpPr>
            <a:spLocks noGrp="1"/>
          </p:cNvSpPr>
          <p:nvPr>
            <p:ph type="body" sz="quarter" idx="21" hasCustomPrompt="1"/>
          </p:nvPr>
        </p:nvSpPr>
        <p:spPr>
          <a:xfrm>
            <a:off x="718603" y="2231021"/>
            <a:ext cx="4258981" cy="620968"/>
          </a:xfrm>
          <a:prstGeom prst="rect">
            <a:avLst/>
          </a:prstGeom>
        </p:spPr>
        <p:txBody>
          <a:bodyPr anchor="t"/>
          <a:lstStyle>
            <a:lvl1pPr marL="0" indent="0" algn="l">
              <a:lnSpc>
                <a:spcPct val="80000"/>
              </a:lnSpc>
              <a:spcBef>
                <a:spcPts val="0"/>
              </a:spcBef>
              <a:buNone/>
              <a:defRPr sz="4050" b="1" i="0">
                <a:ln>
                  <a:noFill/>
                </a:ln>
                <a:solidFill>
                  <a:schemeClr val="bg1">
                    <a:lumMod val="75000"/>
                  </a:schemeClr>
                </a:solidFill>
                <a:latin typeface="Lato Black" charset="0"/>
                <a:ea typeface="Lato Black" charset="0"/>
                <a:cs typeface="Lato Black"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a:t>THIS PLACE</a:t>
            </a:r>
          </a:p>
        </p:txBody>
      </p:sp>
    </p:spTree>
    <p:extLst>
      <p:ext uri="{BB962C8B-B14F-4D97-AF65-F5344CB8AC3E}">
        <p14:creationId xmlns:p14="http://schemas.microsoft.com/office/powerpoint/2010/main" val="3132801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2_Image Background with title">
    <p:spTree>
      <p:nvGrpSpPr>
        <p:cNvPr id="1" name=""/>
        <p:cNvGrpSpPr/>
        <p:nvPr/>
      </p:nvGrpSpPr>
      <p:grpSpPr>
        <a:xfrm>
          <a:off x="0" y="0"/>
          <a:ext cx="0" cy="0"/>
          <a:chOff x="0" y="0"/>
          <a:chExt cx="0" cy="0"/>
        </a:xfrm>
      </p:grpSpPr>
      <p:sp>
        <p:nvSpPr>
          <p:cNvPr id="3" name="Marcador de texto 2"/>
          <p:cNvSpPr>
            <a:spLocks noGrp="1"/>
          </p:cNvSpPr>
          <p:nvPr>
            <p:ph type="body" sz="quarter" idx="11" hasCustomPrompt="1"/>
          </p:nvPr>
        </p:nvSpPr>
        <p:spPr>
          <a:xfrm>
            <a:off x="2211876" y="641416"/>
            <a:ext cx="4712493" cy="387281"/>
          </a:xfrm>
          <a:prstGeom prst="rect">
            <a:avLst/>
          </a:prstGeom>
        </p:spPr>
        <p:txBody>
          <a:bodyPr anchor="t"/>
          <a:lstStyle>
            <a:lvl1pPr marL="0" indent="0" algn="ctr">
              <a:lnSpc>
                <a:spcPct val="100000"/>
              </a:lnSpc>
              <a:spcBef>
                <a:spcPts val="0"/>
              </a:spcBef>
              <a:buNone/>
              <a:defRPr sz="2025">
                <a:ln>
                  <a:noFill/>
                </a:ln>
                <a:solidFill>
                  <a:schemeClr val="bg1">
                    <a:lumMod val="85000"/>
                  </a:schemeClr>
                </a:solidFill>
                <a:latin typeface="Lemon/Milk" charset="0"/>
                <a:ea typeface="Lemon/Milk" charset="0"/>
                <a:cs typeface="Lemon/Milk"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err="1"/>
              <a:t>Title</a:t>
            </a:r>
            <a:r>
              <a:rPr lang="es-ES_tradnl" dirty="0"/>
              <a:t> </a:t>
            </a:r>
            <a:r>
              <a:rPr lang="es-ES_tradnl" dirty="0" err="1"/>
              <a:t>Example</a:t>
            </a:r>
            <a:r>
              <a:rPr lang="es-ES_tradnl" dirty="0"/>
              <a:t> </a:t>
            </a:r>
            <a:r>
              <a:rPr lang="es-ES_tradnl" dirty="0" err="1"/>
              <a:t>here</a:t>
            </a:r>
            <a:endParaRPr lang="es-ES_tradnl" dirty="0"/>
          </a:p>
        </p:txBody>
      </p:sp>
      <p:sp>
        <p:nvSpPr>
          <p:cNvPr id="5" name="Marcador de texto 2"/>
          <p:cNvSpPr>
            <a:spLocks noGrp="1"/>
          </p:cNvSpPr>
          <p:nvPr>
            <p:ph type="body" sz="quarter" idx="12" hasCustomPrompt="1"/>
          </p:nvPr>
        </p:nvSpPr>
        <p:spPr>
          <a:xfrm>
            <a:off x="2211876" y="1034980"/>
            <a:ext cx="4712493" cy="250895"/>
          </a:xfrm>
          <a:prstGeom prst="rect">
            <a:avLst/>
          </a:prstGeom>
        </p:spPr>
        <p:txBody>
          <a:bodyPr anchor="t"/>
          <a:lstStyle>
            <a:lvl1pPr marL="0" indent="0" algn="ctr">
              <a:lnSpc>
                <a:spcPct val="150000"/>
              </a:lnSpc>
              <a:spcBef>
                <a:spcPts val="0"/>
              </a:spcBef>
              <a:buNone/>
              <a:defRPr lang="es-ES_tradnl" sz="1013" b="0" i="0" smtClean="0">
                <a:solidFill>
                  <a:schemeClr val="bg1">
                    <a:lumMod val="85000"/>
                  </a:schemeClr>
                </a:solidFill>
                <a:effectLst/>
                <a:latin typeface="Lato" charset="0"/>
                <a:ea typeface="Lato" charset="0"/>
                <a:cs typeface="Lato"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b="0" i="0" dirty="0" err="1">
                <a:solidFill>
                  <a:srgbClr val="000000"/>
                </a:solidFill>
                <a:effectLst/>
                <a:latin typeface="Arial" charset="0"/>
              </a:rPr>
              <a:t>Suspendisse</a:t>
            </a:r>
            <a:r>
              <a:rPr lang="es-ES_tradnl" b="0" i="0" dirty="0">
                <a:solidFill>
                  <a:srgbClr val="000000"/>
                </a:solidFill>
                <a:effectLst/>
                <a:latin typeface="Arial" charset="0"/>
              </a:rPr>
              <a:t> </a:t>
            </a:r>
            <a:r>
              <a:rPr lang="es-ES_tradnl" b="0" i="0" dirty="0" err="1">
                <a:solidFill>
                  <a:srgbClr val="000000"/>
                </a:solidFill>
                <a:effectLst/>
                <a:latin typeface="Arial" charset="0"/>
              </a:rPr>
              <a:t>potenti</a:t>
            </a:r>
            <a:r>
              <a:rPr lang="es-ES_tradnl" b="0" i="0" dirty="0">
                <a:solidFill>
                  <a:srgbClr val="000000"/>
                </a:solidFill>
                <a:effectLst/>
                <a:latin typeface="Arial" charset="0"/>
              </a:rPr>
              <a:t>. </a:t>
            </a:r>
            <a:r>
              <a:rPr lang="es-ES_tradnl" b="0" i="0" dirty="0" err="1">
                <a:solidFill>
                  <a:srgbClr val="000000"/>
                </a:solidFill>
                <a:effectLst/>
                <a:latin typeface="Arial" charset="0"/>
              </a:rPr>
              <a:t>Morbi</a:t>
            </a:r>
            <a:r>
              <a:rPr lang="es-ES_tradnl" b="0" i="0" dirty="0">
                <a:solidFill>
                  <a:srgbClr val="000000"/>
                </a:solidFill>
                <a:effectLst/>
                <a:latin typeface="Arial" charset="0"/>
              </a:rPr>
              <a:t> </a:t>
            </a:r>
            <a:r>
              <a:rPr lang="es-ES_tradnl" b="0" i="0" dirty="0" err="1">
                <a:solidFill>
                  <a:srgbClr val="000000"/>
                </a:solidFill>
                <a:effectLst/>
                <a:latin typeface="Arial" charset="0"/>
              </a:rPr>
              <a:t>erat</a:t>
            </a:r>
            <a:r>
              <a:rPr lang="es-ES_tradnl" b="0" i="0" dirty="0">
                <a:solidFill>
                  <a:srgbClr val="000000"/>
                </a:solidFill>
                <a:effectLst/>
                <a:latin typeface="Arial" charset="0"/>
              </a:rPr>
              <a:t> </a:t>
            </a:r>
            <a:r>
              <a:rPr lang="es-ES_tradnl" b="0" i="0" dirty="0" err="1">
                <a:solidFill>
                  <a:srgbClr val="000000"/>
                </a:solidFill>
                <a:effectLst/>
                <a:latin typeface="Arial" charset="0"/>
              </a:rPr>
              <a:t>mauris</a:t>
            </a:r>
            <a:r>
              <a:rPr lang="es-ES_tradnl" b="0" i="0" dirty="0">
                <a:solidFill>
                  <a:srgbClr val="000000"/>
                </a:solidFill>
                <a:effectLst/>
                <a:latin typeface="Arial" charset="0"/>
              </a:rPr>
              <a:t>, </a:t>
            </a:r>
            <a:r>
              <a:rPr lang="es-ES_tradnl" b="0" i="0" dirty="0" err="1">
                <a:solidFill>
                  <a:srgbClr val="000000"/>
                </a:solidFill>
                <a:effectLst/>
                <a:latin typeface="Arial" charset="0"/>
              </a:rPr>
              <a:t>tristique</a:t>
            </a:r>
            <a:r>
              <a:rPr lang="es-ES_tradnl" b="0" i="0" dirty="0">
                <a:solidFill>
                  <a:srgbClr val="000000"/>
                </a:solidFill>
                <a:effectLst/>
                <a:latin typeface="Arial" charset="0"/>
              </a:rPr>
              <a:t> </a:t>
            </a:r>
            <a:r>
              <a:rPr lang="es-ES_tradnl" b="0" i="0" dirty="0" err="1">
                <a:solidFill>
                  <a:srgbClr val="000000"/>
                </a:solidFill>
                <a:effectLst/>
                <a:latin typeface="Arial" charset="0"/>
              </a:rPr>
              <a:t>pharetra</a:t>
            </a:r>
            <a:r>
              <a:rPr lang="es-ES_tradnl" b="0" i="0" dirty="0">
                <a:solidFill>
                  <a:srgbClr val="000000"/>
                </a:solidFill>
                <a:effectLst/>
                <a:latin typeface="Arial" charset="0"/>
              </a:rPr>
              <a:t> </a:t>
            </a:r>
            <a:r>
              <a:rPr lang="es-ES_tradnl" b="0" i="0" dirty="0" err="1">
                <a:solidFill>
                  <a:srgbClr val="000000"/>
                </a:solidFill>
                <a:effectLst/>
                <a:latin typeface="Arial" charset="0"/>
              </a:rPr>
              <a:t>elit</a:t>
            </a:r>
            <a:r>
              <a:rPr lang="es-ES_tradnl" b="0" i="0" dirty="0">
                <a:solidFill>
                  <a:srgbClr val="000000"/>
                </a:solidFill>
                <a:effectLst/>
                <a:latin typeface="Arial" charset="0"/>
              </a:rPr>
              <a:t> </a:t>
            </a:r>
            <a:r>
              <a:rPr lang="es-ES_tradnl" b="0" i="0" dirty="0" err="1">
                <a:solidFill>
                  <a:srgbClr val="000000"/>
                </a:solidFill>
                <a:effectLst/>
                <a:latin typeface="Arial" charset="0"/>
              </a:rPr>
              <a:t>eget</a:t>
            </a:r>
            <a:r>
              <a:rPr lang="es-ES_tradnl" b="0" i="0" dirty="0">
                <a:solidFill>
                  <a:srgbClr val="000000"/>
                </a:solidFill>
                <a:effectLst/>
                <a:latin typeface="Arial" charset="0"/>
              </a:rPr>
              <a:t>, </a:t>
            </a:r>
            <a:r>
              <a:rPr lang="es-ES_tradnl" b="0" i="0" dirty="0" err="1">
                <a:solidFill>
                  <a:srgbClr val="000000"/>
                </a:solidFill>
                <a:effectLst/>
                <a:latin typeface="Arial" charset="0"/>
              </a:rPr>
              <a:t>sodales</a:t>
            </a:r>
            <a:r>
              <a:rPr lang="es-ES_tradnl" b="0" i="0" dirty="0">
                <a:solidFill>
                  <a:srgbClr val="000000"/>
                </a:solidFill>
                <a:effectLst/>
                <a:latin typeface="Arial" charset="0"/>
              </a:rPr>
              <a:t> </a:t>
            </a:r>
            <a:r>
              <a:rPr lang="es-ES_tradnl" b="0" i="0" dirty="0" err="1">
                <a:solidFill>
                  <a:srgbClr val="000000"/>
                </a:solidFill>
                <a:effectLst/>
                <a:latin typeface="Arial" charset="0"/>
              </a:rPr>
              <a:t>gravida</a:t>
            </a:r>
            <a:r>
              <a:rPr lang="es-ES_tradnl" b="0" i="0" dirty="0">
                <a:solidFill>
                  <a:srgbClr val="000000"/>
                </a:solidFill>
                <a:effectLst/>
                <a:latin typeface="Arial" charset="0"/>
              </a:rPr>
              <a:t> </a:t>
            </a:r>
            <a:r>
              <a:rPr lang="es-ES_tradnl" b="0" i="0" dirty="0" err="1">
                <a:solidFill>
                  <a:srgbClr val="000000"/>
                </a:solidFill>
                <a:effectLst/>
                <a:latin typeface="Arial" charset="0"/>
              </a:rPr>
              <a:t>lacus</a:t>
            </a:r>
            <a:r>
              <a:rPr lang="es-ES_tradnl" b="0" i="0" dirty="0">
                <a:solidFill>
                  <a:srgbClr val="000000"/>
                </a:solidFill>
                <a:effectLst/>
                <a:latin typeface="Arial" charset="0"/>
              </a:rPr>
              <a:t>.</a:t>
            </a:r>
            <a:endParaRPr lang="es-ES_tradnl" dirty="0"/>
          </a:p>
        </p:txBody>
      </p:sp>
      <p:sp>
        <p:nvSpPr>
          <p:cNvPr id="6" name="Marcador de texto 2"/>
          <p:cNvSpPr>
            <a:spLocks noGrp="1"/>
          </p:cNvSpPr>
          <p:nvPr>
            <p:ph type="body" sz="quarter" idx="13" hasCustomPrompt="1"/>
          </p:nvPr>
        </p:nvSpPr>
        <p:spPr>
          <a:xfrm>
            <a:off x="2211876" y="420324"/>
            <a:ext cx="4712493" cy="220953"/>
          </a:xfrm>
          <a:prstGeom prst="rect">
            <a:avLst/>
          </a:prstGeom>
        </p:spPr>
        <p:txBody>
          <a:bodyPr anchor="b"/>
          <a:lstStyle>
            <a:lvl1pPr marL="0" indent="0" algn="ctr">
              <a:lnSpc>
                <a:spcPct val="90000"/>
              </a:lnSpc>
              <a:spcBef>
                <a:spcPts val="0"/>
              </a:spcBef>
              <a:buNone/>
              <a:defRPr sz="1013" b="1" i="0" baseline="0">
                <a:ln>
                  <a:noFill/>
                </a:ln>
                <a:solidFill>
                  <a:schemeClr val="bg1">
                    <a:lumMod val="85000"/>
                  </a:schemeClr>
                </a:solidFill>
                <a:latin typeface="Lato" charset="0"/>
                <a:ea typeface="Lato" charset="0"/>
                <a:cs typeface="Lato"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a:t>TITLE EXAMPLE HERE</a:t>
            </a:r>
          </a:p>
        </p:txBody>
      </p:sp>
      <p:sp>
        <p:nvSpPr>
          <p:cNvPr id="7" name="Rectángulo redondeado 6"/>
          <p:cNvSpPr/>
          <p:nvPr userDrawn="1"/>
        </p:nvSpPr>
        <p:spPr>
          <a:xfrm flipV="1">
            <a:off x="4058210" y="303564"/>
            <a:ext cx="1019822" cy="65992"/>
          </a:xfrm>
          <a:prstGeom prst="round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948"/>
          </a:p>
        </p:txBody>
      </p:sp>
    </p:spTree>
    <p:extLst>
      <p:ext uri="{BB962C8B-B14F-4D97-AF65-F5344CB8AC3E}">
        <p14:creationId xmlns:p14="http://schemas.microsoft.com/office/powerpoint/2010/main" val="29142409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ox(in)">
                                      <p:cBhvr>
                                        <p:cTn id="7" dur="500"/>
                                        <p:tgtEl>
                                          <p:spTgt spid="7"/>
                                        </p:tgtEl>
                                      </p:cBhvr>
                                    </p:animEffect>
                                  </p:childTnLst>
                                </p:cTn>
                              </p:par>
                              <p:par>
                                <p:cTn id="8" presetID="53" presetClass="entr" presetSubtype="16" fill="hold" grpId="0" nodeType="withEffect">
                                  <p:stCondLst>
                                    <p:cond delay="200"/>
                                  </p:stCondLst>
                                  <p:childTnLst>
                                    <p:set>
                                      <p:cBhvr>
                                        <p:cTn id="9" dur="1" fill="hold">
                                          <p:stCondLst>
                                            <p:cond delay="0"/>
                                          </p:stCondLst>
                                        </p:cTn>
                                        <p:tgtEl>
                                          <p:spTgt spid="6">
                                            <p:txEl>
                                              <p:pRg st="0" end="0"/>
                                            </p:txEl>
                                          </p:spTgt>
                                        </p:tgtEl>
                                        <p:attrNameLst>
                                          <p:attrName>style.visibility</p:attrName>
                                        </p:attrNameLst>
                                      </p:cBhvr>
                                      <p:to>
                                        <p:strVal val="visible"/>
                                      </p:to>
                                    </p:set>
                                    <p:anim calcmode="lin" valueType="num">
                                      <p:cBhvr>
                                        <p:cTn id="10" dur="500" fill="hold"/>
                                        <p:tgtEl>
                                          <p:spTgt spid="6">
                                            <p:txEl>
                                              <p:pRg st="0" end="0"/>
                                            </p:txEl>
                                          </p:spTgt>
                                        </p:tgtEl>
                                        <p:attrNameLst>
                                          <p:attrName>ppt_w</p:attrName>
                                        </p:attrNameLst>
                                      </p:cBhvr>
                                      <p:tavLst>
                                        <p:tav tm="0">
                                          <p:val>
                                            <p:fltVal val="0"/>
                                          </p:val>
                                        </p:tav>
                                        <p:tav tm="100000">
                                          <p:val>
                                            <p:strVal val="#ppt_w"/>
                                          </p:val>
                                        </p:tav>
                                      </p:tavLst>
                                    </p:anim>
                                    <p:anim calcmode="lin" valueType="num">
                                      <p:cBhvr>
                                        <p:cTn id="11" dur="500" fill="hold"/>
                                        <p:tgtEl>
                                          <p:spTgt spid="6">
                                            <p:txEl>
                                              <p:pRg st="0" end="0"/>
                                            </p:txEl>
                                          </p:spTgt>
                                        </p:tgtEl>
                                        <p:attrNameLst>
                                          <p:attrName>ppt_h</p:attrName>
                                        </p:attrNameLst>
                                      </p:cBhvr>
                                      <p:tavLst>
                                        <p:tav tm="0">
                                          <p:val>
                                            <p:fltVal val="0"/>
                                          </p:val>
                                        </p:tav>
                                        <p:tav tm="100000">
                                          <p:val>
                                            <p:strVal val="#ppt_h"/>
                                          </p:val>
                                        </p:tav>
                                      </p:tavLst>
                                    </p:anim>
                                    <p:animEffect transition="in" filter="fade">
                                      <p:cBhvr>
                                        <p:cTn id="12" dur="500"/>
                                        <p:tgtEl>
                                          <p:spTgt spid="6">
                                            <p:txEl>
                                              <p:pRg st="0" end="0"/>
                                            </p:txEl>
                                          </p:spTgt>
                                        </p:tgtEl>
                                      </p:cBhvr>
                                    </p:animEffect>
                                  </p:childTnLst>
                                </p:cTn>
                              </p:par>
                              <p:par>
                                <p:cTn id="13" presetID="53" presetClass="entr" presetSubtype="16" fill="hold" grpId="0" nodeType="withEffect">
                                  <p:stCondLst>
                                    <p:cond delay="500"/>
                                  </p:stCondLst>
                                  <p:childTnLst>
                                    <p:set>
                                      <p:cBhvr>
                                        <p:cTn id="14" dur="1" fill="hold">
                                          <p:stCondLst>
                                            <p:cond delay="0"/>
                                          </p:stCondLst>
                                        </p:cTn>
                                        <p:tgtEl>
                                          <p:spTgt spid="3">
                                            <p:txEl>
                                              <p:pRg st="0" end="0"/>
                                            </p:txEl>
                                          </p:spTgt>
                                        </p:tgtEl>
                                        <p:attrNameLst>
                                          <p:attrName>style.visibility</p:attrName>
                                        </p:attrNameLst>
                                      </p:cBhvr>
                                      <p:to>
                                        <p:strVal val="visible"/>
                                      </p:to>
                                    </p:set>
                                    <p:anim calcmode="lin" valueType="num">
                                      <p:cBhvr>
                                        <p:cTn id="15"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16"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17" dur="500"/>
                                        <p:tgtEl>
                                          <p:spTgt spid="3">
                                            <p:txEl>
                                              <p:pRg st="0" end="0"/>
                                            </p:txEl>
                                          </p:spTgt>
                                        </p:tgtEl>
                                      </p:cBhvr>
                                    </p:animEffect>
                                  </p:childTnLst>
                                </p:cTn>
                              </p:par>
                              <p:par>
                                <p:cTn id="18" presetID="53" presetClass="entr" presetSubtype="16" fill="hold" grpId="0" nodeType="withEffect">
                                  <p:stCondLst>
                                    <p:cond delay="800"/>
                                  </p:stCondLst>
                                  <p:childTnLst>
                                    <p:set>
                                      <p:cBhvr>
                                        <p:cTn id="19" dur="1" fill="hold">
                                          <p:stCondLst>
                                            <p:cond delay="0"/>
                                          </p:stCondLst>
                                        </p:cTn>
                                        <p:tgtEl>
                                          <p:spTgt spid="5">
                                            <p:txEl>
                                              <p:pRg st="0" end="0"/>
                                            </p:txEl>
                                          </p:spTgt>
                                        </p:tgtEl>
                                        <p:attrNameLst>
                                          <p:attrName>style.visibility</p:attrName>
                                        </p:attrNameLst>
                                      </p:cBhvr>
                                      <p:to>
                                        <p:strVal val="visible"/>
                                      </p:to>
                                    </p:set>
                                    <p:anim calcmode="lin" valueType="num">
                                      <p:cBhvr>
                                        <p:cTn id="20" dur="500" fill="hold"/>
                                        <p:tgtEl>
                                          <p:spTgt spid="5">
                                            <p:txEl>
                                              <p:pRg st="0" end="0"/>
                                            </p:txEl>
                                          </p:spTgt>
                                        </p:tgtEl>
                                        <p:attrNameLst>
                                          <p:attrName>ppt_w</p:attrName>
                                        </p:attrNameLst>
                                      </p:cBhvr>
                                      <p:tavLst>
                                        <p:tav tm="0">
                                          <p:val>
                                            <p:fltVal val="0"/>
                                          </p:val>
                                        </p:tav>
                                        <p:tav tm="100000">
                                          <p:val>
                                            <p:strVal val="#ppt_w"/>
                                          </p:val>
                                        </p:tav>
                                      </p:tavLst>
                                    </p:anim>
                                    <p:anim calcmode="lin" valueType="num">
                                      <p:cBhvr>
                                        <p:cTn id="21" dur="500" fill="hold"/>
                                        <p:tgtEl>
                                          <p:spTgt spid="5">
                                            <p:txEl>
                                              <p:pRg st="0" end="0"/>
                                            </p:txEl>
                                          </p:spTgt>
                                        </p:tgtEl>
                                        <p:attrNameLst>
                                          <p:attrName>ppt_h</p:attrName>
                                        </p:attrNameLst>
                                      </p:cBhvr>
                                      <p:tavLst>
                                        <p:tav tm="0">
                                          <p:val>
                                            <p:fltVal val="0"/>
                                          </p:val>
                                        </p:tav>
                                        <p:tav tm="100000">
                                          <p:val>
                                            <p:strVal val="#ppt_h"/>
                                          </p:val>
                                        </p:tav>
                                      </p:tavLst>
                                    </p:anim>
                                    <p:animEffect transition="in" filter="fade">
                                      <p:cBhvr>
                                        <p:cTn id="22"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53" presetClass="entr" presetSubtype="16" fill="hold" nodeType="withEffect">
                  <p:stCondLst>
                    <p:cond delay="500"/>
                  </p:stCondLst>
                  <p:childTnLst>
                    <p:set>
                      <p:cBhvr>
                        <p:cTn dur="1" fill="hold">
                          <p:stCondLst>
                            <p:cond delay="0"/>
                          </p:stCondLst>
                        </p:cTn>
                        <p:tgtEl>
                          <p:spTgt spid="3"/>
                        </p:tgtEl>
                        <p:attrNameLst>
                          <p:attrName>style.visibility</p:attrName>
                        </p:attrNameLst>
                      </p:cBhvr>
                      <p:to>
                        <p:strVal val="visible"/>
                      </p:to>
                    </p:set>
                    <p:anim calcmode="lin" valueType="num">
                      <p:cBhvr>
                        <p:cTn dur="500" fill="hold"/>
                        <p:tgtEl>
                          <p:spTgt spid="3"/>
                        </p:tgtEl>
                        <p:attrNameLst>
                          <p:attrName>ppt_w</p:attrName>
                        </p:attrNameLst>
                      </p:cBhvr>
                      <p:tavLst>
                        <p:tav tm="0">
                          <p:val>
                            <p:fltVal val="0"/>
                          </p:val>
                        </p:tav>
                        <p:tav tm="100000">
                          <p:val>
                            <p:strVal val="#ppt_w"/>
                          </p:val>
                        </p:tav>
                      </p:tavLst>
                    </p:anim>
                    <p:anim calcmode="lin" valueType="num">
                      <p:cBhvr>
                        <p:cTn dur="500" fill="hold"/>
                        <p:tgtEl>
                          <p:spTgt spid="3"/>
                        </p:tgtEl>
                        <p:attrNameLst>
                          <p:attrName>ppt_h</p:attrName>
                        </p:attrNameLst>
                      </p:cBhvr>
                      <p:tavLst>
                        <p:tav tm="0">
                          <p:val>
                            <p:fltVal val="0"/>
                          </p:val>
                        </p:tav>
                        <p:tav tm="100000">
                          <p:val>
                            <p:strVal val="#ppt_h"/>
                          </p:val>
                        </p:tav>
                      </p:tavLst>
                    </p:anim>
                    <p:animEffect transition="in" filter="fade">
                      <p:cBhvr>
                        <p:cTn dur="500"/>
                        <p:tgtEl>
                          <p:spTgt spid="3"/>
                        </p:tgtEl>
                      </p:cBhvr>
                    </p:animEffect>
                  </p:childTnLst>
                </p:cTn>
              </p:par>
            </p:tnLst>
          </p:tmpl>
        </p:tmplLst>
      </p:bldP>
      <p:bldP spid="5" grpId="0" build="p">
        <p:tmplLst>
          <p:tmpl lvl="1">
            <p:tnLst>
              <p:par>
                <p:cTn presetID="53" presetClass="entr" presetSubtype="16"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 calcmode="lin" valueType="num">
                      <p:cBhvr>
                        <p:cTn dur="500" fill="hold"/>
                        <p:tgtEl>
                          <p:spTgt spid="5"/>
                        </p:tgtEl>
                        <p:attrNameLst>
                          <p:attrName>ppt_w</p:attrName>
                        </p:attrNameLst>
                      </p:cBhvr>
                      <p:tavLst>
                        <p:tav tm="0">
                          <p:val>
                            <p:fltVal val="0"/>
                          </p:val>
                        </p:tav>
                        <p:tav tm="100000">
                          <p:val>
                            <p:strVal val="#ppt_w"/>
                          </p:val>
                        </p:tav>
                      </p:tavLst>
                    </p:anim>
                    <p:anim calcmode="lin" valueType="num">
                      <p:cBhvr>
                        <p:cTn dur="500" fill="hold"/>
                        <p:tgtEl>
                          <p:spTgt spid="5"/>
                        </p:tgtEl>
                        <p:attrNameLst>
                          <p:attrName>ppt_h</p:attrName>
                        </p:attrNameLst>
                      </p:cBhvr>
                      <p:tavLst>
                        <p:tav tm="0">
                          <p:val>
                            <p:fltVal val="0"/>
                          </p:val>
                        </p:tav>
                        <p:tav tm="100000">
                          <p:val>
                            <p:strVal val="#ppt_h"/>
                          </p:val>
                        </p:tav>
                      </p:tavLst>
                    </p:anim>
                    <p:animEffect transition="in" filter="fade">
                      <p:cBhvr>
                        <p:cTn dur="500"/>
                        <p:tgtEl>
                          <p:spTgt spid="5"/>
                        </p:tgtEl>
                      </p:cBhvr>
                    </p:animEffect>
                  </p:childTnLst>
                </p:cTn>
              </p:par>
            </p:tnLst>
          </p:tmpl>
        </p:tmplLst>
      </p:bldP>
      <p:bldP spid="6" grpId="0" build="p">
        <p:tmplLst>
          <p:tmpl lvl="1">
            <p:tnLst>
              <p:par>
                <p:cTn presetID="53" presetClass="entr" presetSubtype="16" fill="hold" nodeType="withEffect">
                  <p:stCondLst>
                    <p:cond delay="200"/>
                  </p:stCondLst>
                  <p:childTnLst>
                    <p:set>
                      <p:cBhvr>
                        <p:cTn dur="1" fill="hold">
                          <p:stCondLst>
                            <p:cond delay="0"/>
                          </p:stCondLst>
                        </p:cTn>
                        <p:tgtEl>
                          <p:spTgt spid="6"/>
                        </p:tgtEl>
                        <p:attrNameLst>
                          <p:attrName>style.visibility</p:attrName>
                        </p:attrNameLst>
                      </p:cBhvr>
                      <p:to>
                        <p:strVal val="visible"/>
                      </p:to>
                    </p:set>
                    <p:anim calcmode="lin" valueType="num">
                      <p:cBhvr>
                        <p:cTn dur="500" fill="hold"/>
                        <p:tgtEl>
                          <p:spTgt spid="6"/>
                        </p:tgtEl>
                        <p:attrNameLst>
                          <p:attrName>ppt_w</p:attrName>
                        </p:attrNameLst>
                      </p:cBhvr>
                      <p:tavLst>
                        <p:tav tm="0">
                          <p:val>
                            <p:fltVal val="0"/>
                          </p:val>
                        </p:tav>
                        <p:tav tm="100000">
                          <p:val>
                            <p:strVal val="#ppt_w"/>
                          </p:val>
                        </p:tav>
                      </p:tavLst>
                    </p:anim>
                    <p:anim calcmode="lin" valueType="num">
                      <p:cBhvr>
                        <p:cTn dur="500" fill="hold"/>
                        <p:tgtEl>
                          <p:spTgt spid="6"/>
                        </p:tgtEl>
                        <p:attrNameLst>
                          <p:attrName>ppt_h</p:attrName>
                        </p:attrNameLst>
                      </p:cBhvr>
                      <p:tavLst>
                        <p:tav tm="0">
                          <p:val>
                            <p:fltVal val="0"/>
                          </p:val>
                        </p:tav>
                        <p:tav tm="100000">
                          <p:val>
                            <p:strVal val="#ppt_h"/>
                          </p:val>
                        </p:tav>
                      </p:tavLst>
                    </p:anim>
                    <p:animEffect transition="in" filter="fade">
                      <p:cBhvr>
                        <p:cTn dur="500"/>
                        <p:tgtEl>
                          <p:spTgt spid="6"/>
                        </p:tgtEl>
                      </p:cBhvr>
                    </p:animEffect>
                  </p:childTnLst>
                </p:cTn>
              </p:par>
            </p:tnLst>
          </p:tmpl>
        </p:tmplLst>
      </p:bldP>
      <p:bldP spid="7" grpId="0" animBg="1"/>
      <p:bldP spid="7" grpId="1" animBg="1"/>
      <p:bldP spid="7" grpId="2"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Simple title with background">
    <p:spTree>
      <p:nvGrpSpPr>
        <p:cNvPr id="1" name=""/>
        <p:cNvGrpSpPr/>
        <p:nvPr/>
      </p:nvGrpSpPr>
      <p:grpSpPr>
        <a:xfrm>
          <a:off x="0" y="0"/>
          <a:ext cx="0" cy="0"/>
          <a:chOff x="0" y="0"/>
          <a:chExt cx="0" cy="0"/>
        </a:xfrm>
      </p:grpSpPr>
      <p:sp>
        <p:nvSpPr>
          <p:cNvPr id="12" name="Marcador de imagen 24"/>
          <p:cNvSpPr>
            <a:spLocks noGrp="1"/>
          </p:cNvSpPr>
          <p:nvPr>
            <p:ph type="pic" sz="quarter" idx="20"/>
          </p:nvPr>
        </p:nvSpPr>
        <p:spPr>
          <a:xfrm>
            <a:off x="-8199" y="0"/>
            <a:ext cx="9152198" cy="5143500"/>
          </a:xfrm>
          <a:prstGeom prst="rect">
            <a:avLst/>
          </a:prstGeom>
        </p:spPr>
        <p:txBody>
          <a:bodyPr anchor="ctr"/>
          <a:lstStyle>
            <a:lvl1pPr>
              <a:defRPr sz="810"/>
            </a:lvl1pPr>
          </a:lstStyle>
          <a:p>
            <a:endParaRPr lang="es-ES_tradnl"/>
          </a:p>
        </p:txBody>
      </p:sp>
      <p:sp>
        <p:nvSpPr>
          <p:cNvPr id="3" name="Marcador de texto 2"/>
          <p:cNvSpPr>
            <a:spLocks noGrp="1"/>
          </p:cNvSpPr>
          <p:nvPr>
            <p:ph type="body" sz="quarter" idx="11" hasCustomPrompt="1"/>
          </p:nvPr>
        </p:nvSpPr>
        <p:spPr>
          <a:xfrm>
            <a:off x="2211876" y="641416"/>
            <a:ext cx="4712493" cy="387281"/>
          </a:xfrm>
          <a:prstGeom prst="rect">
            <a:avLst/>
          </a:prstGeom>
        </p:spPr>
        <p:txBody>
          <a:bodyPr anchor="t"/>
          <a:lstStyle>
            <a:lvl1pPr marL="0" indent="0" algn="ctr">
              <a:lnSpc>
                <a:spcPct val="100000"/>
              </a:lnSpc>
              <a:spcBef>
                <a:spcPts val="0"/>
              </a:spcBef>
              <a:buNone/>
              <a:defRPr sz="2025">
                <a:ln>
                  <a:noFill/>
                </a:ln>
                <a:solidFill>
                  <a:schemeClr val="tx1"/>
                </a:solidFill>
                <a:latin typeface="Lemon/Milk" charset="0"/>
                <a:ea typeface="Lemon/Milk" charset="0"/>
                <a:cs typeface="Lemon/Milk"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err="1"/>
              <a:t>Title</a:t>
            </a:r>
            <a:r>
              <a:rPr lang="es-ES_tradnl" dirty="0"/>
              <a:t> </a:t>
            </a:r>
            <a:r>
              <a:rPr lang="es-ES_tradnl" dirty="0" err="1"/>
              <a:t>Example</a:t>
            </a:r>
            <a:r>
              <a:rPr lang="es-ES_tradnl" dirty="0"/>
              <a:t> </a:t>
            </a:r>
            <a:r>
              <a:rPr lang="es-ES_tradnl" dirty="0" err="1"/>
              <a:t>here</a:t>
            </a:r>
            <a:endParaRPr lang="es-ES_tradnl" dirty="0"/>
          </a:p>
        </p:txBody>
      </p:sp>
      <p:sp>
        <p:nvSpPr>
          <p:cNvPr id="5" name="Marcador de texto 2"/>
          <p:cNvSpPr>
            <a:spLocks noGrp="1"/>
          </p:cNvSpPr>
          <p:nvPr>
            <p:ph type="body" sz="quarter" idx="12" hasCustomPrompt="1"/>
          </p:nvPr>
        </p:nvSpPr>
        <p:spPr>
          <a:xfrm>
            <a:off x="2211876" y="1034980"/>
            <a:ext cx="4712493" cy="250895"/>
          </a:xfrm>
          <a:prstGeom prst="rect">
            <a:avLst/>
          </a:prstGeom>
        </p:spPr>
        <p:txBody>
          <a:bodyPr anchor="t"/>
          <a:lstStyle>
            <a:lvl1pPr marL="0" indent="0" algn="ctr">
              <a:lnSpc>
                <a:spcPct val="150000"/>
              </a:lnSpc>
              <a:spcBef>
                <a:spcPts val="0"/>
              </a:spcBef>
              <a:buNone/>
              <a:defRPr lang="es-ES_tradnl" sz="1013" b="0" i="0" smtClean="0">
                <a:effectLst/>
                <a:latin typeface="Lato" charset="0"/>
                <a:ea typeface="Lato" charset="0"/>
                <a:cs typeface="Lato"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b="0" i="0" dirty="0" err="1">
                <a:solidFill>
                  <a:srgbClr val="000000"/>
                </a:solidFill>
                <a:effectLst/>
                <a:latin typeface="Arial" charset="0"/>
              </a:rPr>
              <a:t>Suspendisse</a:t>
            </a:r>
            <a:r>
              <a:rPr lang="es-ES_tradnl" b="0" i="0" dirty="0">
                <a:solidFill>
                  <a:srgbClr val="000000"/>
                </a:solidFill>
                <a:effectLst/>
                <a:latin typeface="Arial" charset="0"/>
              </a:rPr>
              <a:t> </a:t>
            </a:r>
            <a:r>
              <a:rPr lang="es-ES_tradnl" b="0" i="0" dirty="0" err="1">
                <a:solidFill>
                  <a:srgbClr val="000000"/>
                </a:solidFill>
                <a:effectLst/>
                <a:latin typeface="Arial" charset="0"/>
              </a:rPr>
              <a:t>potenti</a:t>
            </a:r>
            <a:r>
              <a:rPr lang="es-ES_tradnl" b="0" i="0" dirty="0">
                <a:solidFill>
                  <a:srgbClr val="000000"/>
                </a:solidFill>
                <a:effectLst/>
                <a:latin typeface="Arial" charset="0"/>
              </a:rPr>
              <a:t>. </a:t>
            </a:r>
            <a:r>
              <a:rPr lang="es-ES_tradnl" b="0" i="0" dirty="0" err="1">
                <a:solidFill>
                  <a:srgbClr val="000000"/>
                </a:solidFill>
                <a:effectLst/>
                <a:latin typeface="Arial" charset="0"/>
              </a:rPr>
              <a:t>Morbi</a:t>
            </a:r>
            <a:r>
              <a:rPr lang="es-ES_tradnl" b="0" i="0" dirty="0">
                <a:solidFill>
                  <a:srgbClr val="000000"/>
                </a:solidFill>
                <a:effectLst/>
                <a:latin typeface="Arial" charset="0"/>
              </a:rPr>
              <a:t> </a:t>
            </a:r>
            <a:r>
              <a:rPr lang="es-ES_tradnl" b="0" i="0" dirty="0" err="1">
                <a:solidFill>
                  <a:srgbClr val="000000"/>
                </a:solidFill>
                <a:effectLst/>
                <a:latin typeface="Arial" charset="0"/>
              </a:rPr>
              <a:t>erat</a:t>
            </a:r>
            <a:r>
              <a:rPr lang="es-ES_tradnl" b="0" i="0" dirty="0">
                <a:solidFill>
                  <a:srgbClr val="000000"/>
                </a:solidFill>
                <a:effectLst/>
                <a:latin typeface="Arial" charset="0"/>
              </a:rPr>
              <a:t> </a:t>
            </a:r>
            <a:r>
              <a:rPr lang="es-ES_tradnl" b="0" i="0" dirty="0" err="1">
                <a:solidFill>
                  <a:srgbClr val="000000"/>
                </a:solidFill>
                <a:effectLst/>
                <a:latin typeface="Arial" charset="0"/>
              </a:rPr>
              <a:t>mauris</a:t>
            </a:r>
            <a:r>
              <a:rPr lang="es-ES_tradnl" b="0" i="0" dirty="0">
                <a:solidFill>
                  <a:srgbClr val="000000"/>
                </a:solidFill>
                <a:effectLst/>
                <a:latin typeface="Arial" charset="0"/>
              </a:rPr>
              <a:t>, </a:t>
            </a:r>
            <a:r>
              <a:rPr lang="es-ES_tradnl" b="0" i="0" dirty="0" err="1">
                <a:solidFill>
                  <a:srgbClr val="000000"/>
                </a:solidFill>
                <a:effectLst/>
                <a:latin typeface="Arial" charset="0"/>
              </a:rPr>
              <a:t>tristique</a:t>
            </a:r>
            <a:r>
              <a:rPr lang="es-ES_tradnl" b="0" i="0" dirty="0">
                <a:solidFill>
                  <a:srgbClr val="000000"/>
                </a:solidFill>
                <a:effectLst/>
                <a:latin typeface="Arial" charset="0"/>
              </a:rPr>
              <a:t> </a:t>
            </a:r>
            <a:r>
              <a:rPr lang="es-ES_tradnl" b="0" i="0" dirty="0" err="1">
                <a:solidFill>
                  <a:srgbClr val="000000"/>
                </a:solidFill>
                <a:effectLst/>
                <a:latin typeface="Arial" charset="0"/>
              </a:rPr>
              <a:t>pharetra</a:t>
            </a:r>
            <a:r>
              <a:rPr lang="es-ES_tradnl" b="0" i="0" dirty="0">
                <a:solidFill>
                  <a:srgbClr val="000000"/>
                </a:solidFill>
                <a:effectLst/>
                <a:latin typeface="Arial" charset="0"/>
              </a:rPr>
              <a:t> </a:t>
            </a:r>
            <a:r>
              <a:rPr lang="es-ES_tradnl" b="0" i="0" dirty="0" err="1">
                <a:solidFill>
                  <a:srgbClr val="000000"/>
                </a:solidFill>
                <a:effectLst/>
                <a:latin typeface="Arial" charset="0"/>
              </a:rPr>
              <a:t>elit</a:t>
            </a:r>
            <a:r>
              <a:rPr lang="es-ES_tradnl" b="0" i="0" dirty="0">
                <a:solidFill>
                  <a:srgbClr val="000000"/>
                </a:solidFill>
                <a:effectLst/>
                <a:latin typeface="Arial" charset="0"/>
              </a:rPr>
              <a:t> </a:t>
            </a:r>
            <a:r>
              <a:rPr lang="es-ES_tradnl" b="0" i="0" dirty="0" err="1">
                <a:solidFill>
                  <a:srgbClr val="000000"/>
                </a:solidFill>
                <a:effectLst/>
                <a:latin typeface="Arial" charset="0"/>
              </a:rPr>
              <a:t>eget</a:t>
            </a:r>
            <a:r>
              <a:rPr lang="es-ES_tradnl" b="0" i="0" dirty="0">
                <a:solidFill>
                  <a:srgbClr val="000000"/>
                </a:solidFill>
                <a:effectLst/>
                <a:latin typeface="Arial" charset="0"/>
              </a:rPr>
              <a:t>, </a:t>
            </a:r>
            <a:r>
              <a:rPr lang="es-ES_tradnl" b="0" i="0" dirty="0" err="1">
                <a:solidFill>
                  <a:srgbClr val="000000"/>
                </a:solidFill>
                <a:effectLst/>
                <a:latin typeface="Arial" charset="0"/>
              </a:rPr>
              <a:t>sodales</a:t>
            </a:r>
            <a:r>
              <a:rPr lang="es-ES_tradnl" b="0" i="0" dirty="0">
                <a:solidFill>
                  <a:srgbClr val="000000"/>
                </a:solidFill>
                <a:effectLst/>
                <a:latin typeface="Arial" charset="0"/>
              </a:rPr>
              <a:t> </a:t>
            </a:r>
            <a:r>
              <a:rPr lang="es-ES_tradnl" b="0" i="0" dirty="0" err="1">
                <a:solidFill>
                  <a:srgbClr val="000000"/>
                </a:solidFill>
                <a:effectLst/>
                <a:latin typeface="Arial" charset="0"/>
              </a:rPr>
              <a:t>gravida</a:t>
            </a:r>
            <a:r>
              <a:rPr lang="es-ES_tradnl" b="0" i="0" dirty="0">
                <a:solidFill>
                  <a:srgbClr val="000000"/>
                </a:solidFill>
                <a:effectLst/>
                <a:latin typeface="Arial" charset="0"/>
              </a:rPr>
              <a:t> </a:t>
            </a:r>
            <a:r>
              <a:rPr lang="es-ES_tradnl" b="0" i="0" dirty="0" err="1">
                <a:solidFill>
                  <a:srgbClr val="000000"/>
                </a:solidFill>
                <a:effectLst/>
                <a:latin typeface="Arial" charset="0"/>
              </a:rPr>
              <a:t>lacus</a:t>
            </a:r>
            <a:r>
              <a:rPr lang="es-ES_tradnl" b="0" i="0" dirty="0">
                <a:solidFill>
                  <a:srgbClr val="000000"/>
                </a:solidFill>
                <a:effectLst/>
                <a:latin typeface="Arial" charset="0"/>
              </a:rPr>
              <a:t>.</a:t>
            </a:r>
            <a:endParaRPr lang="es-ES_tradnl" dirty="0"/>
          </a:p>
        </p:txBody>
      </p:sp>
      <p:sp>
        <p:nvSpPr>
          <p:cNvPr id="6" name="Marcador de texto 2"/>
          <p:cNvSpPr>
            <a:spLocks noGrp="1"/>
          </p:cNvSpPr>
          <p:nvPr>
            <p:ph type="body" sz="quarter" idx="13" hasCustomPrompt="1"/>
          </p:nvPr>
        </p:nvSpPr>
        <p:spPr>
          <a:xfrm>
            <a:off x="2211876" y="420324"/>
            <a:ext cx="4712493" cy="220953"/>
          </a:xfrm>
          <a:prstGeom prst="rect">
            <a:avLst/>
          </a:prstGeom>
        </p:spPr>
        <p:txBody>
          <a:bodyPr anchor="b"/>
          <a:lstStyle>
            <a:lvl1pPr marL="0" indent="0" algn="ctr">
              <a:lnSpc>
                <a:spcPct val="90000"/>
              </a:lnSpc>
              <a:spcBef>
                <a:spcPts val="0"/>
              </a:spcBef>
              <a:buNone/>
              <a:defRPr sz="1013" b="1" i="0" baseline="0">
                <a:ln>
                  <a:noFill/>
                </a:ln>
                <a:solidFill>
                  <a:schemeClr val="tx1"/>
                </a:solidFill>
                <a:latin typeface="Lato" charset="0"/>
                <a:ea typeface="Lato" charset="0"/>
                <a:cs typeface="Lato"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a:t>TITLE EXAMPLE HERE</a:t>
            </a:r>
          </a:p>
        </p:txBody>
      </p:sp>
    </p:spTree>
    <p:extLst>
      <p:ext uri="{BB962C8B-B14F-4D97-AF65-F5344CB8AC3E}">
        <p14:creationId xmlns:p14="http://schemas.microsoft.com/office/powerpoint/2010/main" val="25808791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20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p:cTn id="7" dur="500" fill="hold"/>
                                        <p:tgtEl>
                                          <p:spTgt spid="6">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6">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6">
                                            <p:txEl>
                                              <p:pRg st="0" end="0"/>
                                            </p:txEl>
                                          </p:spTgt>
                                        </p:tgtEl>
                                      </p:cBhvr>
                                    </p:animEffect>
                                  </p:childTnLst>
                                </p:cTn>
                              </p:par>
                              <p:par>
                                <p:cTn id="10" presetID="53" presetClass="entr" presetSubtype="16" fill="hold" grpId="0" nodeType="withEffect">
                                  <p:stCondLst>
                                    <p:cond delay="500"/>
                                  </p:stCondLst>
                                  <p:childTnLst>
                                    <p:set>
                                      <p:cBhvr>
                                        <p:cTn id="11" dur="1" fill="hold">
                                          <p:stCondLst>
                                            <p:cond delay="0"/>
                                          </p:stCondLst>
                                        </p:cTn>
                                        <p:tgtEl>
                                          <p:spTgt spid="3">
                                            <p:txEl>
                                              <p:pRg st="0" end="0"/>
                                            </p:txEl>
                                          </p:spTgt>
                                        </p:tgtEl>
                                        <p:attrNameLst>
                                          <p:attrName>style.visibility</p:attrName>
                                        </p:attrNameLst>
                                      </p:cBhvr>
                                      <p:to>
                                        <p:strVal val="visible"/>
                                      </p:to>
                                    </p:set>
                                    <p:anim calcmode="lin" valueType="num">
                                      <p:cBhvr>
                                        <p:cTn id="12"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13"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14" dur="500"/>
                                        <p:tgtEl>
                                          <p:spTgt spid="3">
                                            <p:txEl>
                                              <p:pRg st="0" end="0"/>
                                            </p:txEl>
                                          </p:spTgt>
                                        </p:tgtEl>
                                      </p:cBhvr>
                                    </p:animEffect>
                                  </p:childTnLst>
                                </p:cTn>
                              </p:par>
                              <p:par>
                                <p:cTn id="15" presetID="53" presetClass="entr" presetSubtype="16" fill="hold" grpId="0" nodeType="withEffect">
                                  <p:stCondLst>
                                    <p:cond delay="800"/>
                                  </p:stCondLst>
                                  <p:childTnLst>
                                    <p:set>
                                      <p:cBhvr>
                                        <p:cTn id="16" dur="1" fill="hold">
                                          <p:stCondLst>
                                            <p:cond delay="0"/>
                                          </p:stCondLst>
                                        </p:cTn>
                                        <p:tgtEl>
                                          <p:spTgt spid="5">
                                            <p:txEl>
                                              <p:pRg st="0" end="0"/>
                                            </p:txEl>
                                          </p:spTgt>
                                        </p:tgtEl>
                                        <p:attrNameLst>
                                          <p:attrName>style.visibility</p:attrName>
                                        </p:attrNameLst>
                                      </p:cBhvr>
                                      <p:to>
                                        <p:strVal val="visible"/>
                                      </p:to>
                                    </p:set>
                                    <p:anim calcmode="lin" valueType="num">
                                      <p:cBhvr>
                                        <p:cTn id="17" dur="500" fill="hold"/>
                                        <p:tgtEl>
                                          <p:spTgt spid="5">
                                            <p:txEl>
                                              <p:pRg st="0" end="0"/>
                                            </p:txEl>
                                          </p:spTgt>
                                        </p:tgtEl>
                                        <p:attrNameLst>
                                          <p:attrName>ppt_w</p:attrName>
                                        </p:attrNameLst>
                                      </p:cBhvr>
                                      <p:tavLst>
                                        <p:tav tm="0">
                                          <p:val>
                                            <p:fltVal val="0"/>
                                          </p:val>
                                        </p:tav>
                                        <p:tav tm="100000">
                                          <p:val>
                                            <p:strVal val="#ppt_w"/>
                                          </p:val>
                                        </p:tav>
                                      </p:tavLst>
                                    </p:anim>
                                    <p:anim calcmode="lin" valueType="num">
                                      <p:cBhvr>
                                        <p:cTn id="18" dur="500" fill="hold"/>
                                        <p:tgtEl>
                                          <p:spTgt spid="5">
                                            <p:txEl>
                                              <p:pRg st="0" end="0"/>
                                            </p:txEl>
                                          </p:spTgt>
                                        </p:tgtEl>
                                        <p:attrNameLst>
                                          <p:attrName>ppt_h</p:attrName>
                                        </p:attrNameLst>
                                      </p:cBhvr>
                                      <p:tavLst>
                                        <p:tav tm="0">
                                          <p:val>
                                            <p:fltVal val="0"/>
                                          </p:val>
                                        </p:tav>
                                        <p:tav tm="100000">
                                          <p:val>
                                            <p:strVal val="#ppt_h"/>
                                          </p:val>
                                        </p:tav>
                                      </p:tavLst>
                                    </p:anim>
                                    <p:animEffect transition="in" filter="fade">
                                      <p:cBhvr>
                                        <p:cTn id="19"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build="p"/>
      <p:bldP spid="6" grpId="0" build="p"/>
    </p:bld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Simple title with background 2">
    <p:spTree>
      <p:nvGrpSpPr>
        <p:cNvPr id="1" name=""/>
        <p:cNvGrpSpPr/>
        <p:nvPr/>
      </p:nvGrpSpPr>
      <p:grpSpPr>
        <a:xfrm>
          <a:off x="0" y="0"/>
          <a:ext cx="0" cy="0"/>
          <a:chOff x="0" y="0"/>
          <a:chExt cx="0" cy="0"/>
        </a:xfrm>
      </p:grpSpPr>
      <p:sp>
        <p:nvSpPr>
          <p:cNvPr id="11" name="Marcador de imagen 24"/>
          <p:cNvSpPr>
            <a:spLocks noGrp="1"/>
          </p:cNvSpPr>
          <p:nvPr>
            <p:ph type="pic" sz="quarter" idx="19"/>
          </p:nvPr>
        </p:nvSpPr>
        <p:spPr>
          <a:xfrm>
            <a:off x="-8199" y="0"/>
            <a:ext cx="9152198" cy="5143500"/>
          </a:xfrm>
          <a:prstGeom prst="rect">
            <a:avLst/>
          </a:prstGeom>
        </p:spPr>
        <p:txBody>
          <a:bodyPr anchor="ctr"/>
          <a:lstStyle>
            <a:lvl1pPr>
              <a:defRPr sz="810"/>
            </a:lvl1pPr>
          </a:lstStyle>
          <a:p>
            <a:endParaRPr lang="es-ES_tradnl"/>
          </a:p>
        </p:txBody>
      </p:sp>
      <p:sp>
        <p:nvSpPr>
          <p:cNvPr id="7" name="Marcador de texto 2"/>
          <p:cNvSpPr>
            <a:spLocks noGrp="1"/>
          </p:cNvSpPr>
          <p:nvPr>
            <p:ph type="body" sz="quarter" idx="11" hasCustomPrompt="1"/>
          </p:nvPr>
        </p:nvSpPr>
        <p:spPr>
          <a:xfrm>
            <a:off x="2211876" y="641416"/>
            <a:ext cx="4712493" cy="387281"/>
          </a:xfrm>
          <a:prstGeom prst="rect">
            <a:avLst/>
          </a:prstGeom>
        </p:spPr>
        <p:txBody>
          <a:bodyPr anchor="t"/>
          <a:lstStyle>
            <a:lvl1pPr marL="0" indent="0" algn="ctr">
              <a:lnSpc>
                <a:spcPct val="100000"/>
              </a:lnSpc>
              <a:spcBef>
                <a:spcPts val="0"/>
              </a:spcBef>
              <a:buNone/>
              <a:defRPr sz="2025">
                <a:ln>
                  <a:noFill/>
                </a:ln>
                <a:solidFill>
                  <a:schemeClr val="bg1">
                    <a:lumMod val="85000"/>
                  </a:schemeClr>
                </a:solidFill>
                <a:latin typeface="Lemon/Milk" charset="0"/>
                <a:ea typeface="Lemon/Milk" charset="0"/>
                <a:cs typeface="Lemon/Milk"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err="1"/>
              <a:t>Title</a:t>
            </a:r>
            <a:r>
              <a:rPr lang="es-ES_tradnl" dirty="0"/>
              <a:t> </a:t>
            </a:r>
            <a:r>
              <a:rPr lang="es-ES_tradnl" dirty="0" err="1"/>
              <a:t>Example</a:t>
            </a:r>
            <a:r>
              <a:rPr lang="es-ES_tradnl" dirty="0"/>
              <a:t> </a:t>
            </a:r>
            <a:r>
              <a:rPr lang="es-ES_tradnl" dirty="0" err="1"/>
              <a:t>here</a:t>
            </a:r>
            <a:endParaRPr lang="es-ES_tradnl" dirty="0"/>
          </a:p>
        </p:txBody>
      </p:sp>
      <p:sp>
        <p:nvSpPr>
          <p:cNvPr id="9" name="Marcador de texto 2"/>
          <p:cNvSpPr>
            <a:spLocks noGrp="1"/>
          </p:cNvSpPr>
          <p:nvPr>
            <p:ph type="body" sz="quarter" idx="13" hasCustomPrompt="1"/>
          </p:nvPr>
        </p:nvSpPr>
        <p:spPr>
          <a:xfrm>
            <a:off x="2211876" y="420324"/>
            <a:ext cx="4712493" cy="220953"/>
          </a:xfrm>
          <a:prstGeom prst="rect">
            <a:avLst/>
          </a:prstGeom>
        </p:spPr>
        <p:txBody>
          <a:bodyPr anchor="b"/>
          <a:lstStyle>
            <a:lvl1pPr marL="0" indent="0" algn="ctr">
              <a:lnSpc>
                <a:spcPct val="90000"/>
              </a:lnSpc>
              <a:spcBef>
                <a:spcPts val="0"/>
              </a:spcBef>
              <a:buNone/>
              <a:defRPr sz="1013" b="1" i="0" baseline="0">
                <a:ln>
                  <a:noFill/>
                </a:ln>
                <a:solidFill>
                  <a:schemeClr val="bg1">
                    <a:lumMod val="85000"/>
                  </a:schemeClr>
                </a:solidFill>
                <a:latin typeface="Lato" charset="0"/>
                <a:ea typeface="Lato" charset="0"/>
                <a:cs typeface="Lato"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a:t>TITLE EXAMPLE HERE</a:t>
            </a:r>
          </a:p>
        </p:txBody>
      </p:sp>
    </p:spTree>
    <p:extLst>
      <p:ext uri="{BB962C8B-B14F-4D97-AF65-F5344CB8AC3E}">
        <p14:creationId xmlns:p14="http://schemas.microsoft.com/office/powerpoint/2010/main" val="2000807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200"/>
                                  </p:stCondLst>
                                  <p:childTnLst>
                                    <p:set>
                                      <p:cBhvr>
                                        <p:cTn id="6" dur="1" fill="hold">
                                          <p:stCondLst>
                                            <p:cond delay="0"/>
                                          </p:stCondLst>
                                        </p:cTn>
                                        <p:tgtEl>
                                          <p:spTgt spid="9">
                                            <p:txEl>
                                              <p:pRg st="0" end="0"/>
                                            </p:txEl>
                                          </p:spTgt>
                                        </p:tgtEl>
                                        <p:attrNameLst>
                                          <p:attrName>style.visibility</p:attrName>
                                        </p:attrNameLst>
                                      </p:cBhvr>
                                      <p:to>
                                        <p:strVal val="visible"/>
                                      </p:to>
                                    </p:set>
                                    <p:anim calcmode="lin" valueType="num">
                                      <p:cBhvr>
                                        <p:cTn id="7" dur="500" fill="hold"/>
                                        <p:tgtEl>
                                          <p:spTgt spid="9">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9">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9">
                                            <p:txEl>
                                              <p:pRg st="0" end="0"/>
                                            </p:txEl>
                                          </p:spTgt>
                                        </p:tgtEl>
                                      </p:cBhvr>
                                    </p:animEffect>
                                  </p:childTnLst>
                                </p:cTn>
                              </p:par>
                              <p:par>
                                <p:cTn id="10" presetID="53" presetClass="entr" presetSubtype="16" fill="hold" grpId="0" nodeType="withEffect">
                                  <p:stCondLst>
                                    <p:cond delay="500"/>
                                  </p:stCondLst>
                                  <p:childTnLst>
                                    <p:set>
                                      <p:cBhvr>
                                        <p:cTn id="11" dur="1" fill="hold">
                                          <p:stCondLst>
                                            <p:cond delay="0"/>
                                          </p:stCondLst>
                                        </p:cTn>
                                        <p:tgtEl>
                                          <p:spTgt spid="7">
                                            <p:txEl>
                                              <p:pRg st="0" end="0"/>
                                            </p:txEl>
                                          </p:spTgt>
                                        </p:tgtEl>
                                        <p:attrNameLst>
                                          <p:attrName>style.visibility</p:attrName>
                                        </p:attrNameLst>
                                      </p:cBhvr>
                                      <p:to>
                                        <p:strVal val="visible"/>
                                      </p:to>
                                    </p:set>
                                    <p:anim calcmode="lin" valueType="num">
                                      <p:cBhvr>
                                        <p:cTn id="12" dur="500" fill="hold"/>
                                        <p:tgtEl>
                                          <p:spTgt spid="7">
                                            <p:txEl>
                                              <p:pRg st="0" end="0"/>
                                            </p:txEl>
                                          </p:spTgt>
                                        </p:tgtEl>
                                        <p:attrNameLst>
                                          <p:attrName>ppt_w</p:attrName>
                                        </p:attrNameLst>
                                      </p:cBhvr>
                                      <p:tavLst>
                                        <p:tav tm="0">
                                          <p:val>
                                            <p:fltVal val="0"/>
                                          </p:val>
                                        </p:tav>
                                        <p:tav tm="100000">
                                          <p:val>
                                            <p:strVal val="#ppt_w"/>
                                          </p:val>
                                        </p:tav>
                                      </p:tavLst>
                                    </p:anim>
                                    <p:anim calcmode="lin" valueType="num">
                                      <p:cBhvr>
                                        <p:cTn id="13" dur="500" fill="hold"/>
                                        <p:tgtEl>
                                          <p:spTgt spid="7">
                                            <p:txEl>
                                              <p:pRg st="0" end="0"/>
                                            </p:txEl>
                                          </p:spTgt>
                                        </p:tgtEl>
                                        <p:attrNameLst>
                                          <p:attrName>ppt_h</p:attrName>
                                        </p:attrNameLst>
                                      </p:cBhvr>
                                      <p:tavLst>
                                        <p:tav tm="0">
                                          <p:val>
                                            <p:fltVal val="0"/>
                                          </p:val>
                                        </p:tav>
                                        <p:tav tm="100000">
                                          <p:val>
                                            <p:strVal val="#ppt_h"/>
                                          </p:val>
                                        </p:tav>
                                      </p:tavLst>
                                    </p:anim>
                                    <p:animEffect transition="in" filter="fade">
                                      <p:cBhvr>
                                        <p:cTn id="14"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9" grpId="0" build="p"/>
    </p:bld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6_Image Background with title">
    <p:spTree>
      <p:nvGrpSpPr>
        <p:cNvPr id="1" name=""/>
        <p:cNvGrpSpPr/>
        <p:nvPr/>
      </p:nvGrpSpPr>
      <p:grpSpPr>
        <a:xfrm>
          <a:off x="0" y="0"/>
          <a:ext cx="0" cy="0"/>
          <a:chOff x="0" y="0"/>
          <a:chExt cx="0" cy="0"/>
        </a:xfrm>
      </p:grpSpPr>
      <p:sp>
        <p:nvSpPr>
          <p:cNvPr id="28" name="Marcador de imagen 27"/>
          <p:cNvSpPr>
            <a:spLocks noGrp="1"/>
          </p:cNvSpPr>
          <p:nvPr>
            <p:ph type="pic" sz="quarter" idx="19"/>
          </p:nvPr>
        </p:nvSpPr>
        <p:spPr>
          <a:xfrm>
            <a:off x="-8199" y="1116705"/>
            <a:ext cx="9152198" cy="2806916"/>
          </a:xfrm>
          <a:custGeom>
            <a:avLst/>
            <a:gdLst>
              <a:gd name="connsiteX0" fmla="*/ 0 w 12202931"/>
              <a:gd name="connsiteY0" fmla="*/ 0 h 3742555"/>
              <a:gd name="connsiteX1" fmla="*/ 5023199 w 12202931"/>
              <a:gd name="connsiteY1" fmla="*/ 0 h 3742555"/>
              <a:gd name="connsiteX2" fmla="*/ 5846092 w 12202931"/>
              <a:gd name="connsiteY2" fmla="*/ 0 h 3742555"/>
              <a:gd name="connsiteX3" fmla="*/ 6322617 w 12202931"/>
              <a:gd name="connsiteY3" fmla="*/ 0 h 3742555"/>
              <a:gd name="connsiteX4" fmla="*/ 7179376 w 12202931"/>
              <a:gd name="connsiteY4" fmla="*/ 0 h 3742555"/>
              <a:gd name="connsiteX5" fmla="*/ 12202931 w 12202931"/>
              <a:gd name="connsiteY5" fmla="*/ 0 h 3742555"/>
              <a:gd name="connsiteX6" fmla="*/ 12202931 w 12202931"/>
              <a:gd name="connsiteY6" fmla="*/ 3742555 h 3742555"/>
              <a:gd name="connsiteX7" fmla="*/ 7179376 w 12202931"/>
              <a:gd name="connsiteY7" fmla="*/ 3742555 h 3742555"/>
              <a:gd name="connsiteX8" fmla="*/ 6332710 w 12202931"/>
              <a:gd name="connsiteY8" fmla="*/ 3742555 h 3742555"/>
              <a:gd name="connsiteX9" fmla="*/ 5835998 w 12202931"/>
              <a:gd name="connsiteY9" fmla="*/ 3742555 h 3742555"/>
              <a:gd name="connsiteX10" fmla="*/ 5023199 w 12202931"/>
              <a:gd name="connsiteY10" fmla="*/ 3742555 h 3742555"/>
              <a:gd name="connsiteX11" fmla="*/ 0 w 12202931"/>
              <a:gd name="connsiteY11" fmla="*/ 3742555 h 3742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202931" h="3742555">
                <a:moveTo>
                  <a:pt x="0" y="0"/>
                </a:moveTo>
                <a:lnTo>
                  <a:pt x="5023199" y="0"/>
                </a:lnTo>
                <a:lnTo>
                  <a:pt x="5846092" y="0"/>
                </a:lnTo>
                <a:lnTo>
                  <a:pt x="6322617" y="0"/>
                </a:lnTo>
                <a:lnTo>
                  <a:pt x="7179376" y="0"/>
                </a:lnTo>
                <a:lnTo>
                  <a:pt x="12202931" y="0"/>
                </a:lnTo>
                <a:lnTo>
                  <a:pt x="12202931" y="3742555"/>
                </a:lnTo>
                <a:lnTo>
                  <a:pt x="7179376" y="3742555"/>
                </a:lnTo>
                <a:lnTo>
                  <a:pt x="6332710" y="3742555"/>
                </a:lnTo>
                <a:lnTo>
                  <a:pt x="5835998" y="3742555"/>
                </a:lnTo>
                <a:lnTo>
                  <a:pt x="5023199" y="3742555"/>
                </a:lnTo>
                <a:lnTo>
                  <a:pt x="0" y="3742555"/>
                </a:lnTo>
                <a:close/>
              </a:path>
            </a:pathLst>
          </a:custGeom>
        </p:spPr>
        <p:txBody>
          <a:bodyPr wrap="square" anchor="ctr">
            <a:noAutofit/>
          </a:bodyPr>
          <a:lstStyle>
            <a:lvl1pPr algn="r">
              <a:defRPr sz="810"/>
            </a:lvl1pPr>
          </a:lstStyle>
          <a:p>
            <a:endParaRPr lang="es-ES_tradnl"/>
          </a:p>
        </p:txBody>
      </p:sp>
      <p:sp>
        <p:nvSpPr>
          <p:cNvPr id="3" name="Marcador de texto 2"/>
          <p:cNvSpPr>
            <a:spLocks noGrp="1"/>
          </p:cNvSpPr>
          <p:nvPr>
            <p:ph type="body" sz="quarter" idx="11" hasCustomPrompt="1"/>
          </p:nvPr>
        </p:nvSpPr>
        <p:spPr>
          <a:xfrm>
            <a:off x="718603" y="1405469"/>
            <a:ext cx="4258981" cy="1535061"/>
          </a:xfrm>
          <a:prstGeom prst="rect">
            <a:avLst/>
          </a:prstGeom>
        </p:spPr>
        <p:txBody>
          <a:bodyPr anchor="b"/>
          <a:lstStyle>
            <a:lvl1pPr marL="0" indent="0" algn="l">
              <a:lnSpc>
                <a:spcPct val="80000"/>
              </a:lnSpc>
              <a:spcBef>
                <a:spcPts val="0"/>
              </a:spcBef>
              <a:buNone/>
              <a:defRPr sz="3375">
                <a:ln>
                  <a:noFill/>
                </a:ln>
                <a:solidFill>
                  <a:schemeClr val="tx1"/>
                </a:solidFill>
                <a:latin typeface="Lemon/Milk" charset="0"/>
                <a:ea typeface="Lemon/Milk" charset="0"/>
                <a:cs typeface="Lemon/Milk"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err="1"/>
              <a:t>Title</a:t>
            </a:r>
            <a:r>
              <a:rPr lang="es-ES_tradnl" dirty="0"/>
              <a:t> </a:t>
            </a:r>
          </a:p>
          <a:p>
            <a:pPr lvl="0"/>
            <a:r>
              <a:rPr lang="es-ES_tradnl" dirty="0" err="1"/>
              <a:t>Example</a:t>
            </a:r>
            <a:r>
              <a:rPr lang="es-ES_tradnl" dirty="0"/>
              <a:t> </a:t>
            </a:r>
          </a:p>
          <a:p>
            <a:pPr lvl="0"/>
            <a:r>
              <a:rPr lang="es-ES_tradnl" dirty="0" err="1"/>
              <a:t>here</a:t>
            </a:r>
            <a:endParaRPr lang="es-ES_tradnl" dirty="0"/>
          </a:p>
        </p:txBody>
      </p:sp>
      <p:sp>
        <p:nvSpPr>
          <p:cNvPr id="6" name="Marcador de texto 2"/>
          <p:cNvSpPr>
            <a:spLocks noGrp="1"/>
          </p:cNvSpPr>
          <p:nvPr>
            <p:ph type="body" sz="quarter" idx="12" hasCustomPrompt="1"/>
          </p:nvPr>
        </p:nvSpPr>
        <p:spPr>
          <a:xfrm>
            <a:off x="718604" y="2986690"/>
            <a:ext cx="2909501" cy="530945"/>
          </a:xfrm>
          <a:prstGeom prst="rect">
            <a:avLst/>
          </a:prstGeom>
        </p:spPr>
        <p:txBody>
          <a:bodyPr anchor="t">
            <a:noAutofit/>
          </a:bodyPr>
          <a:lstStyle>
            <a:lvl1pPr marL="0" indent="0" algn="l">
              <a:lnSpc>
                <a:spcPct val="130000"/>
              </a:lnSpc>
              <a:spcBef>
                <a:spcPts val="0"/>
              </a:spcBef>
              <a:buNone/>
              <a:defRPr sz="1013" b="1" i="0" cap="all" baseline="0">
                <a:ln>
                  <a:noFill/>
                </a:ln>
                <a:solidFill>
                  <a:schemeClr val="bg1">
                    <a:lumMod val="50000"/>
                  </a:schemeClr>
                </a:solidFill>
                <a:latin typeface="Lato" charset="0"/>
                <a:ea typeface="Lato" charset="0"/>
                <a:cs typeface="Lato"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a:t>TITLE EXAMPLE HERE</a:t>
            </a:r>
          </a:p>
        </p:txBody>
      </p:sp>
    </p:spTree>
    <p:extLst>
      <p:ext uri="{BB962C8B-B14F-4D97-AF65-F5344CB8AC3E}">
        <p14:creationId xmlns:p14="http://schemas.microsoft.com/office/powerpoint/2010/main" val="2874199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_Simple title with background 2">
    <p:spTree>
      <p:nvGrpSpPr>
        <p:cNvPr id="1" name=""/>
        <p:cNvGrpSpPr/>
        <p:nvPr/>
      </p:nvGrpSpPr>
      <p:grpSpPr>
        <a:xfrm>
          <a:off x="0" y="0"/>
          <a:ext cx="0" cy="0"/>
          <a:chOff x="0" y="0"/>
          <a:chExt cx="0" cy="0"/>
        </a:xfrm>
      </p:grpSpPr>
      <p:sp>
        <p:nvSpPr>
          <p:cNvPr id="11" name="Marcador de imagen 24"/>
          <p:cNvSpPr>
            <a:spLocks noGrp="1"/>
          </p:cNvSpPr>
          <p:nvPr>
            <p:ph type="pic" sz="quarter" idx="19"/>
          </p:nvPr>
        </p:nvSpPr>
        <p:spPr>
          <a:xfrm>
            <a:off x="-8199" y="0"/>
            <a:ext cx="9152198" cy="5143500"/>
          </a:xfrm>
          <a:prstGeom prst="rect">
            <a:avLst/>
          </a:prstGeom>
        </p:spPr>
        <p:txBody>
          <a:bodyPr anchor="ctr"/>
          <a:lstStyle>
            <a:lvl1pPr>
              <a:defRPr sz="810"/>
            </a:lvl1pPr>
          </a:lstStyle>
          <a:p>
            <a:endParaRPr lang="es-ES_tradnl"/>
          </a:p>
        </p:txBody>
      </p:sp>
      <p:sp>
        <p:nvSpPr>
          <p:cNvPr id="7" name="Marcador de texto 2"/>
          <p:cNvSpPr>
            <a:spLocks noGrp="1"/>
          </p:cNvSpPr>
          <p:nvPr>
            <p:ph type="body" sz="quarter" idx="11" hasCustomPrompt="1"/>
          </p:nvPr>
        </p:nvSpPr>
        <p:spPr>
          <a:xfrm>
            <a:off x="2211876" y="641416"/>
            <a:ext cx="4712493" cy="387281"/>
          </a:xfrm>
          <a:prstGeom prst="rect">
            <a:avLst/>
          </a:prstGeom>
        </p:spPr>
        <p:txBody>
          <a:bodyPr anchor="t"/>
          <a:lstStyle>
            <a:lvl1pPr marL="0" indent="0" algn="ctr">
              <a:lnSpc>
                <a:spcPct val="100000"/>
              </a:lnSpc>
              <a:spcBef>
                <a:spcPts val="0"/>
              </a:spcBef>
              <a:buNone/>
              <a:defRPr sz="2025">
                <a:ln>
                  <a:noFill/>
                </a:ln>
                <a:solidFill>
                  <a:schemeClr val="tx1"/>
                </a:solidFill>
                <a:latin typeface="Lemon/Milk" charset="0"/>
                <a:ea typeface="Lemon/Milk" charset="0"/>
                <a:cs typeface="Lemon/Milk"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err="1"/>
              <a:t>Title</a:t>
            </a:r>
            <a:r>
              <a:rPr lang="es-ES_tradnl" dirty="0"/>
              <a:t> </a:t>
            </a:r>
            <a:r>
              <a:rPr lang="es-ES_tradnl" dirty="0" err="1"/>
              <a:t>Example</a:t>
            </a:r>
            <a:r>
              <a:rPr lang="es-ES_tradnl" dirty="0"/>
              <a:t> </a:t>
            </a:r>
            <a:r>
              <a:rPr lang="es-ES_tradnl" dirty="0" err="1"/>
              <a:t>here</a:t>
            </a:r>
            <a:endParaRPr lang="es-ES_tradnl" dirty="0"/>
          </a:p>
        </p:txBody>
      </p:sp>
      <p:sp>
        <p:nvSpPr>
          <p:cNvPr id="9" name="Marcador de texto 2"/>
          <p:cNvSpPr>
            <a:spLocks noGrp="1"/>
          </p:cNvSpPr>
          <p:nvPr>
            <p:ph type="body" sz="quarter" idx="13" hasCustomPrompt="1"/>
          </p:nvPr>
        </p:nvSpPr>
        <p:spPr>
          <a:xfrm>
            <a:off x="2211876" y="420324"/>
            <a:ext cx="4712493" cy="220953"/>
          </a:xfrm>
          <a:prstGeom prst="rect">
            <a:avLst/>
          </a:prstGeom>
        </p:spPr>
        <p:txBody>
          <a:bodyPr anchor="b"/>
          <a:lstStyle>
            <a:lvl1pPr marL="0" indent="0" algn="ctr">
              <a:lnSpc>
                <a:spcPct val="90000"/>
              </a:lnSpc>
              <a:spcBef>
                <a:spcPts val="0"/>
              </a:spcBef>
              <a:buNone/>
              <a:defRPr sz="1013" b="1" i="0" baseline="0">
                <a:ln>
                  <a:noFill/>
                </a:ln>
                <a:solidFill>
                  <a:schemeClr val="tx1"/>
                </a:solidFill>
                <a:latin typeface="Lato" charset="0"/>
                <a:ea typeface="Lato" charset="0"/>
                <a:cs typeface="Lato"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a:t>TITLE EXAMPLE HERE</a:t>
            </a:r>
          </a:p>
        </p:txBody>
      </p:sp>
      <p:sp>
        <p:nvSpPr>
          <p:cNvPr id="6" name="Marcador de imagen 5"/>
          <p:cNvSpPr>
            <a:spLocks noGrp="1"/>
          </p:cNvSpPr>
          <p:nvPr>
            <p:ph type="pic" sz="quarter" idx="20"/>
          </p:nvPr>
        </p:nvSpPr>
        <p:spPr>
          <a:xfrm>
            <a:off x="1109268" y="1744134"/>
            <a:ext cx="1261535" cy="1261535"/>
          </a:xfrm>
          <a:custGeom>
            <a:avLst/>
            <a:gdLst>
              <a:gd name="connsiteX0" fmla="*/ 841023 w 1682046"/>
              <a:gd name="connsiteY0" fmla="*/ 0 h 1682046"/>
              <a:gd name="connsiteX1" fmla="*/ 1682046 w 1682046"/>
              <a:gd name="connsiteY1" fmla="*/ 841023 h 1682046"/>
              <a:gd name="connsiteX2" fmla="*/ 841023 w 1682046"/>
              <a:gd name="connsiteY2" fmla="*/ 1682046 h 1682046"/>
              <a:gd name="connsiteX3" fmla="*/ 0 w 1682046"/>
              <a:gd name="connsiteY3" fmla="*/ 841023 h 1682046"/>
              <a:gd name="connsiteX4" fmla="*/ 841023 w 1682046"/>
              <a:gd name="connsiteY4" fmla="*/ 0 h 16820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2046" h="1682046">
                <a:moveTo>
                  <a:pt x="841023" y="0"/>
                </a:moveTo>
                <a:cubicBezTo>
                  <a:pt x="1305507" y="0"/>
                  <a:pt x="1682046" y="376539"/>
                  <a:pt x="1682046" y="841023"/>
                </a:cubicBezTo>
                <a:cubicBezTo>
                  <a:pt x="1682046" y="1305507"/>
                  <a:pt x="1305507" y="1682046"/>
                  <a:pt x="841023" y="1682046"/>
                </a:cubicBezTo>
                <a:cubicBezTo>
                  <a:pt x="376539" y="1682046"/>
                  <a:pt x="0" y="1305507"/>
                  <a:pt x="0" y="841023"/>
                </a:cubicBezTo>
                <a:cubicBezTo>
                  <a:pt x="0" y="376539"/>
                  <a:pt x="376539" y="0"/>
                  <a:pt x="841023" y="0"/>
                </a:cubicBezTo>
                <a:close/>
              </a:path>
            </a:pathLst>
          </a:custGeom>
        </p:spPr>
        <p:txBody>
          <a:bodyPr wrap="square" anchor="ctr">
            <a:noAutofit/>
          </a:bodyPr>
          <a:lstStyle>
            <a:lvl1pPr>
              <a:defRPr sz="810"/>
            </a:lvl1pPr>
          </a:lstStyle>
          <a:p>
            <a:endParaRPr lang="es-ES_tradnl"/>
          </a:p>
        </p:txBody>
      </p:sp>
      <p:sp>
        <p:nvSpPr>
          <p:cNvPr id="8" name="Marcador de imagen 7"/>
          <p:cNvSpPr>
            <a:spLocks noGrp="1"/>
          </p:cNvSpPr>
          <p:nvPr>
            <p:ph type="pic" sz="quarter" idx="21"/>
          </p:nvPr>
        </p:nvSpPr>
        <p:spPr>
          <a:xfrm>
            <a:off x="2954096" y="1744134"/>
            <a:ext cx="1261535" cy="1261535"/>
          </a:xfrm>
          <a:custGeom>
            <a:avLst/>
            <a:gdLst>
              <a:gd name="connsiteX0" fmla="*/ 841023 w 1682046"/>
              <a:gd name="connsiteY0" fmla="*/ 0 h 1682046"/>
              <a:gd name="connsiteX1" fmla="*/ 1682046 w 1682046"/>
              <a:gd name="connsiteY1" fmla="*/ 841023 h 1682046"/>
              <a:gd name="connsiteX2" fmla="*/ 841023 w 1682046"/>
              <a:gd name="connsiteY2" fmla="*/ 1682046 h 1682046"/>
              <a:gd name="connsiteX3" fmla="*/ 0 w 1682046"/>
              <a:gd name="connsiteY3" fmla="*/ 841023 h 1682046"/>
              <a:gd name="connsiteX4" fmla="*/ 841023 w 1682046"/>
              <a:gd name="connsiteY4" fmla="*/ 0 h 16820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2046" h="1682046">
                <a:moveTo>
                  <a:pt x="841023" y="0"/>
                </a:moveTo>
                <a:cubicBezTo>
                  <a:pt x="1305507" y="0"/>
                  <a:pt x="1682046" y="376539"/>
                  <a:pt x="1682046" y="841023"/>
                </a:cubicBezTo>
                <a:cubicBezTo>
                  <a:pt x="1682046" y="1305507"/>
                  <a:pt x="1305507" y="1682046"/>
                  <a:pt x="841023" y="1682046"/>
                </a:cubicBezTo>
                <a:cubicBezTo>
                  <a:pt x="376539" y="1682046"/>
                  <a:pt x="0" y="1305507"/>
                  <a:pt x="0" y="841023"/>
                </a:cubicBezTo>
                <a:cubicBezTo>
                  <a:pt x="0" y="376539"/>
                  <a:pt x="376539" y="0"/>
                  <a:pt x="841023" y="0"/>
                </a:cubicBezTo>
                <a:close/>
              </a:path>
            </a:pathLst>
          </a:custGeom>
        </p:spPr>
        <p:txBody>
          <a:bodyPr wrap="square" anchor="ctr">
            <a:noAutofit/>
          </a:bodyPr>
          <a:lstStyle>
            <a:lvl1pPr>
              <a:defRPr sz="810"/>
            </a:lvl1pPr>
          </a:lstStyle>
          <a:p>
            <a:endParaRPr lang="es-ES_tradnl"/>
          </a:p>
        </p:txBody>
      </p:sp>
      <p:sp>
        <p:nvSpPr>
          <p:cNvPr id="12" name="Marcador de imagen 11"/>
          <p:cNvSpPr>
            <a:spLocks noGrp="1"/>
          </p:cNvSpPr>
          <p:nvPr>
            <p:ph type="pic" sz="quarter" idx="22"/>
          </p:nvPr>
        </p:nvSpPr>
        <p:spPr>
          <a:xfrm>
            <a:off x="4885402" y="1744134"/>
            <a:ext cx="1261535" cy="1261535"/>
          </a:xfrm>
          <a:custGeom>
            <a:avLst/>
            <a:gdLst>
              <a:gd name="connsiteX0" fmla="*/ 841023 w 1682046"/>
              <a:gd name="connsiteY0" fmla="*/ 0 h 1682046"/>
              <a:gd name="connsiteX1" fmla="*/ 1682046 w 1682046"/>
              <a:gd name="connsiteY1" fmla="*/ 841023 h 1682046"/>
              <a:gd name="connsiteX2" fmla="*/ 841023 w 1682046"/>
              <a:gd name="connsiteY2" fmla="*/ 1682046 h 1682046"/>
              <a:gd name="connsiteX3" fmla="*/ 0 w 1682046"/>
              <a:gd name="connsiteY3" fmla="*/ 841023 h 1682046"/>
              <a:gd name="connsiteX4" fmla="*/ 841023 w 1682046"/>
              <a:gd name="connsiteY4" fmla="*/ 0 h 16820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2046" h="1682046">
                <a:moveTo>
                  <a:pt x="841023" y="0"/>
                </a:moveTo>
                <a:cubicBezTo>
                  <a:pt x="1305507" y="0"/>
                  <a:pt x="1682046" y="376539"/>
                  <a:pt x="1682046" y="841023"/>
                </a:cubicBezTo>
                <a:cubicBezTo>
                  <a:pt x="1682046" y="1305507"/>
                  <a:pt x="1305507" y="1682046"/>
                  <a:pt x="841023" y="1682046"/>
                </a:cubicBezTo>
                <a:cubicBezTo>
                  <a:pt x="376539" y="1682046"/>
                  <a:pt x="0" y="1305507"/>
                  <a:pt x="0" y="841023"/>
                </a:cubicBezTo>
                <a:cubicBezTo>
                  <a:pt x="0" y="376539"/>
                  <a:pt x="376539" y="0"/>
                  <a:pt x="841023" y="0"/>
                </a:cubicBezTo>
                <a:close/>
              </a:path>
            </a:pathLst>
          </a:custGeom>
        </p:spPr>
        <p:txBody>
          <a:bodyPr wrap="square" anchor="ctr">
            <a:noAutofit/>
          </a:bodyPr>
          <a:lstStyle>
            <a:lvl1pPr>
              <a:defRPr sz="810"/>
            </a:lvl1pPr>
          </a:lstStyle>
          <a:p>
            <a:endParaRPr lang="es-ES_tradnl"/>
          </a:p>
        </p:txBody>
      </p:sp>
      <p:sp>
        <p:nvSpPr>
          <p:cNvPr id="13" name="Marcador de imagen 12"/>
          <p:cNvSpPr>
            <a:spLocks noGrp="1"/>
          </p:cNvSpPr>
          <p:nvPr>
            <p:ph type="pic" sz="quarter" idx="23"/>
          </p:nvPr>
        </p:nvSpPr>
        <p:spPr>
          <a:xfrm>
            <a:off x="6773470" y="1744134"/>
            <a:ext cx="1261535" cy="1261535"/>
          </a:xfrm>
          <a:custGeom>
            <a:avLst/>
            <a:gdLst>
              <a:gd name="connsiteX0" fmla="*/ 841023 w 1682046"/>
              <a:gd name="connsiteY0" fmla="*/ 0 h 1682046"/>
              <a:gd name="connsiteX1" fmla="*/ 1682046 w 1682046"/>
              <a:gd name="connsiteY1" fmla="*/ 841023 h 1682046"/>
              <a:gd name="connsiteX2" fmla="*/ 841023 w 1682046"/>
              <a:gd name="connsiteY2" fmla="*/ 1682046 h 1682046"/>
              <a:gd name="connsiteX3" fmla="*/ 0 w 1682046"/>
              <a:gd name="connsiteY3" fmla="*/ 841023 h 1682046"/>
              <a:gd name="connsiteX4" fmla="*/ 841023 w 1682046"/>
              <a:gd name="connsiteY4" fmla="*/ 0 h 16820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2046" h="1682046">
                <a:moveTo>
                  <a:pt x="841023" y="0"/>
                </a:moveTo>
                <a:cubicBezTo>
                  <a:pt x="1305507" y="0"/>
                  <a:pt x="1682046" y="376539"/>
                  <a:pt x="1682046" y="841023"/>
                </a:cubicBezTo>
                <a:cubicBezTo>
                  <a:pt x="1682046" y="1305507"/>
                  <a:pt x="1305507" y="1682046"/>
                  <a:pt x="841023" y="1682046"/>
                </a:cubicBezTo>
                <a:cubicBezTo>
                  <a:pt x="376539" y="1682046"/>
                  <a:pt x="0" y="1305507"/>
                  <a:pt x="0" y="841023"/>
                </a:cubicBezTo>
                <a:cubicBezTo>
                  <a:pt x="0" y="376539"/>
                  <a:pt x="376539" y="0"/>
                  <a:pt x="841023" y="0"/>
                </a:cubicBezTo>
                <a:close/>
              </a:path>
            </a:pathLst>
          </a:custGeom>
        </p:spPr>
        <p:txBody>
          <a:bodyPr wrap="square" anchor="ctr">
            <a:noAutofit/>
          </a:bodyPr>
          <a:lstStyle>
            <a:lvl1pPr>
              <a:defRPr sz="810"/>
            </a:lvl1pPr>
          </a:lstStyle>
          <a:p>
            <a:endParaRPr lang="es-ES_tradnl"/>
          </a:p>
        </p:txBody>
      </p:sp>
      <p:sp>
        <p:nvSpPr>
          <p:cNvPr id="14" name="Rectángulo redondeado 13"/>
          <p:cNvSpPr/>
          <p:nvPr userDrawn="1"/>
        </p:nvSpPr>
        <p:spPr>
          <a:xfrm flipV="1">
            <a:off x="4058210" y="303564"/>
            <a:ext cx="1019822" cy="65992"/>
          </a:xfrm>
          <a:prstGeom prst="round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948"/>
          </a:p>
        </p:txBody>
      </p:sp>
    </p:spTree>
    <p:extLst>
      <p:ext uri="{BB962C8B-B14F-4D97-AF65-F5344CB8AC3E}">
        <p14:creationId xmlns:p14="http://schemas.microsoft.com/office/powerpoint/2010/main" val="1814157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ox(in)">
                                      <p:cBhvr>
                                        <p:cTn id="7" dur="500"/>
                                        <p:tgtEl>
                                          <p:spTgt spid="14"/>
                                        </p:tgtEl>
                                      </p:cBhvr>
                                    </p:animEffect>
                                  </p:childTnLst>
                                </p:cTn>
                              </p:par>
                              <p:par>
                                <p:cTn id="8" presetID="53" presetClass="entr" presetSubtype="16" fill="hold" grpId="0" nodeType="withEffect">
                                  <p:stCondLst>
                                    <p:cond delay="200"/>
                                  </p:stCondLst>
                                  <p:childTnLst>
                                    <p:set>
                                      <p:cBhvr>
                                        <p:cTn id="9" dur="1" fill="hold">
                                          <p:stCondLst>
                                            <p:cond delay="0"/>
                                          </p:stCondLst>
                                        </p:cTn>
                                        <p:tgtEl>
                                          <p:spTgt spid="9">
                                            <p:txEl>
                                              <p:pRg st="0" end="0"/>
                                            </p:txEl>
                                          </p:spTgt>
                                        </p:tgtEl>
                                        <p:attrNameLst>
                                          <p:attrName>style.visibility</p:attrName>
                                        </p:attrNameLst>
                                      </p:cBhvr>
                                      <p:to>
                                        <p:strVal val="visible"/>
                                      </p:to>
                                    </p:set>
                                    <p:anim calcmode="lin" valueType="num">
                                      <p:cBhvr>
                                        <p:cTn id="10" dur="500" fill="hold"/>
                                        <p:tgtEl>
                                          <p:spTgt spid="9">
                                            <p:txEl>
                                              <p:pRg st="0" end="0"/>
                                            </p:txEl>
                                          </p:spTgt>
                                        </p:tgtEl>
                                        <p:attrNameLst>
                                          <p:attrName>ppt_w</p:attrName>
                                        </p:attrNameLst>
                                      </p:cBhvr>
                                      <p:tavLst>
                                        <p:tav tm="0">
                                          <p:val>
                                            <p:fltVal val="0"/>
                                          </p:val>
                                        </p:tav>
                                        <p:tav tm="100000">
                                          <p:val>
                                            <p:strVal val="#ppt_w"/>
                                          </p:val>
                                        </p:tav>
                                      </p:tavLst>
                                    </p:anim>
                                    <p:anim calcmode="lin" valueType="num">
                                      <p:cBhvr>
                                        <p:cTn id="11" dur="500" fill="hold"/>
                                        <p:tgtEl>
                                          <p:spTgt spid="9">
                                            <p:txEl>
                                              <p:pRg st="0" end="0"/>
                                            </p:txEl>
                                          </p:spTgt>
                                        </p:tgtEl>
                                        <p:attrNameLst>
                                          <p:attrName>ppt_h</p:attrName>
                                        </p:attrNameLst>
                                      </p:cBhvr>
                                      <p:tavLst>
                                        <p:tav tm="0">
                                          <p:val>
                                            <p:fltVal val="0"/>
                                          </p:val>
                                        </p:tav>
                                        <p:tav tm="100000">
                                          <p:val>
                                            <p:strVal val="#ppt_h"/>
                                          </p:val>
                                        </p:tav>
                                      </p:tavLst>
                                    </p:anim>
                                    <p:animEffect transition="in" filter="fade">
                                      <p:cBhvr>
                                        <p:cTn id="12" dur="500"/>
                                        <p:tgtEl>
                                          <p:spTgt spid="9">
                                            <p:txEl>
                                              <p:pRg st="0" end="0"/>
                                            </p:txEl>
                                          </p:spTgt>
                                        </p:tgtEl>
                                      </p:cBhvr>
                                    </p:animEffect>
                                  </p:childTnLst>
                                </p:cTn>
                              </p:par>
                              <p:par>
                                <p:cTn id="13" presetID="53" presetClass="entr" presetSubtype="16" fill="hold" grpId="0" nodeType="withEffect">
                                  <p:stCondLst>
                                    <p:cond delay="500"/>
                                  </p:stCondLst>
                                  <p:childTnLst>
                                    <p:set>
                                      <p:cBhvr>
                                        <p:cTn id="14" dur="1" fill="hold">
                                          <p:stCondLst>
                                            <p:cond delay="0"/>
                                          </p:stCondLst>
                                        </p:cTn>
                                        <p:tgtEl>
                                          <p:spTgt spid="7">
                                            <p:txEl>
                                              <p:pRg st="0" end="0"/>
                                            </p:txEl>
                                          </p:spTgt>
                                        </p:tgtEl>
                                        <p:attrNameLst>
                                          <p:attrName>style.visibility</p:attrName>
                                        </p:attrNameLst>
                                      </p:cBhvr>
                                      <p:to>
                                        <p:strVal val="visible"/>
                                      </p:to>
                                    </p:set>
                                    <p:anim calcmode="lin" valueType="num">
                                      <p:cBhvr>
                                        <p:cTn id="15" dur="500" fill="hold"/>
                                        <p:tgtEl>
                                          <p:spTgt spid="7">
                                            <p:txEl>
                                              <p:pRg st="0" end="0"/>
                                            </p:txEl>
                                          </p:spTgt>
                                        </p:tgtEl>
                                        <p:attrNameLst>
                                          <p:attrName>ppt_w</p:attrName>
                                        </p:attrNameLst>
                                      </p:cBhvr>
                                      <p:tavLst>
                                        <p:tav tm="0">
                                          <p:val>
                                            <p:fltVal val="0"/>
                                          </p:val>
                                        </p:tav>
                                        <p:tav tm="100000">
                                          <p:val>
                                            <p:strVal val="#ppt_w"/>
                                          </p:val>
                                        </p:tav>
                                      </p:tavLst>
                                    </p:anim>
                                    <p:anim calcmode="lin" valueType="num">
                                      <p:cBhvr>
                                        <p:cTn id="16" dur="500" fill="hold"/>
                                        <p:tgtEl>
                                          <p:spTgt spid="7">
                                            <p:txEl>
                                              <p:pRg st="0" end="0"/>
                                            </p:txEl>
                                          </p:spTgt>
                                        </p:tgtEl>
                                        <p:attrNameLst>
                                          <p:attrName>ppt_h</p:attrName>
                                        </p:attrNameLst>
                                      </p:cBhvr>
                                      <p:tavLst>
                                        <p:tav tm="0">
                                          <p:val>
                                            <p:fltVal val="0"/>
                                          </p:val>
                                        </p:tav>
                                        <p:tav tm="100000">
                                          <p:val>
                                            <p:strVal val="#ppt_h"/>
                                          </p:val>
                                        </p:tav>
                                      </p:tavLst>
                                    </p:anim>
                                    <p:animEffect transition="in" filter="fade">
                                      <p:cBhvr>
                                        <p:cTn id="17"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9" grpId="0" build="p"/>
      <p:bldP spid="14" grpId="0" animBg="1"/>
    </p:bld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4_Simple title with background 2">
    <p:spTree>
      <p:nvGrpSpPr>
        <p:cNvPr id="1" name=""/>
        <p:cNvGrpSpPr/>
        <p:nvPr/>
      </p:nvGrpSpPr>
      <p:grpSpPr>
        <a:xfrm>
          <a:off x="0" y="0"/>
          <a:ext cx="0" cy="0"/>
          <a:chOff x="0" y="0"/>
          <a:chExt cx="0" cy="0"/>
        </a:xfrm>
      </p:grpSpPr>
      <p:sp>
        <p:nvSpPr>
          <p:cNvPr id="14" name="Marcador de imagen 24"/>
          <p:cNvSpPr>
            <a:spLocks noGrp="1"/>
          </p:cNvSpPr>
          <p:nvPr>
            <p:ph type="pic" sz="quarter" idx="21"/>
          </p:nvPr>
        </p:nvSpPr>
        <p:spPr>
          <a:xfrm>
            <a:off x="1" y="1551215"/>
            <a:ext cx="9144000" cy="2922814"/>
          </a:xfrm>
          <a:prstGeom prst="rect">
            <a:avLst/>
          </a:prstGeom>
        </p:spPr>
        <p:txBody>
          <a:bodyPr anchor="ctr"/>
          <a:lstStyle>
            <a:lvl1pPr>
              <a:defRPr sz="810"/>
            </a:lvl1pPr>
          </a:lstStyle>
          <a:p>
            <a:endParaRPr lang="es-ES_tradnl"/>
          </a:p>
        </p:txBody>
      </p:sp>
      <p:sp>
        <p:nvSpPr>
          <p:cNvPr id="7" name="Marcador de texto 2"/>
          <p:cNvSpPr>
            <a:spLocks noGrp="1"/>
          </p:cNvSpPr>
          <p:nvPr>
            <p:ph type="body" sz="quarter" idx="11" hasCustomPrompt="1"/>
          </p:nvPr>
        </p:nvSpPr>
        <p:spPr>
          <a:xfrm>
            <a:off x="3127330" y="2747802"/>
            <a:ext cx="3093858" cy="387281"/>
          </a:xfrm>
          <a:prstGeom prst="rect">
            <a:avLst/>
          </a:prstGeom>
        </p:spPr>
        <p:txBody>
          <a:bodyPr anchor="t"/>
          <a:lstStyle>
            <a:lvl1pPr marL="0" indent="0" algn="ctr">
              <a:lnSpc>
                <a:spcPct val="100000"/>
              </a:lnSpc>
              <a:spcBef>
                <a:spcPts val="0"/>
              </a:spcBef>
              <a:buNone/>
              <a:defRPr sz="2025">
                <a:ln>
                  <a:noFill/>
                </a:ln>
                <a:solidFill>
                  <a:schemeClr val="tx1"/>
                </a:solidFill>
                <a:latin typeface="Lemon/Milk" charset="0"/>
                <a:ea typeface="Lemon/Milk" charset="0"/>
                <a:cs typeface="Lemon/Milk"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err="1"/>
              <a:t>Title</a:t>
            </a:r>
            <a:r>
              <a:rPr lang="es-ES_tradnl" dirty="0"/>
              <a:t> </a:t>
            </a:r>
            <a:r>
              <a:rPr lang="es-ES_tradnl" dirty="0" err="1"/>
              <a:t>Example</a:t>
            </a:r>
            <a:r>
              <a:rPr lang="es-ES_tradnl" dirty="0"/>
              <a:t> </a:t>
            </a:r>
            <a:r>
              <a:rPr lang="es-ES_tradnl" dirty="0" err="1"/>
              <a:t>here</a:t>
            </a:r>
            <a:endParaRPr lang="es-ES_tradnl" dirty="0"/>
          </a:p>
        </p:txBody>
      </p:sp>
      <p:sp>
        <p:nvSpPr>
          <p:cNvPr id="9" name="Marcador de texto 2"/>
          <p:cNvSpPr>
            <a:spLocks noGrp="1"/>
          </p:cNvSpPr>
          <p:nvPr>
            <p:ph type="body" sz="quarter" idx="13" hasCustomPrompt="1"/>
          </p:nvPr>
        </p:nvSpPr>
        <p:spPr>
          <a:xfrm>
            <a:off x="3127330" y="2526710"/>
            <a:ext cx="3093858" cy="220953"/>
          </a:xfrm>
          <a:prstGeom prst="rect">
            <a:avLst/>
          </a:prstGeom>
        </p:spPr>
        <p:txBody>
          <a:bodyPr anchor="b"/>
          <a:lstStyle>
            <a:lvl1pPr marL="0" indent="0" algn="ctr">
              <a:lnSpc>
                <a:spcPct val="90000"/>
              </a:lnSpc>
              <a:spcBef>
                <a:spcPts val="0"/>
              </a:spcBef>
              <a:buNone/>
              <a:defRPr sz="1013" b="1" i="0" baseline="0">
                <a:ln>
                  <a:noFill/>
                </a:ln>
                <a:solidFill>
                  <a:schemeClr val="tx1"/>
                </a:solidFill>
                <a:latin typeface="Lato" charset="0"/>
                <a:ea typeface="Lato" charset="0"/>
                <a:cs typeface="Lato"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a:t>TITLE EXAMPLE HERE</a:t>
            </a:r>
          </a:p>
        </p:txBody>
      </p:sp>
      <p:sp>
        <p:nvSpPr>
          <p:cNvPr id="6" name="Marcador de imagen 5"/>
          <p:cNvSpPr>
            <a:spLocks noGrp="1"/>
          </p:cNvSpPr>
          <p:nvPr>
            <p:ph type="pic" sz="quarter" idx="20"/>
          </p:nvPr>
        </p:nvSpPr>
        <p:spPr>
          <a:xfrm>
            <a:off x="1019460" y="1744134"/>
            <a:ext cx="1261535" cy="1261535"/>
          </a:xfrm>
          <a:custGeom>
            <a:avLst/>
            <a:gdLst>
              <a:gd name="connsiteX0" fmla="*/ 841023 w 1682046"/>
              <a:gd name="connsiteY0" fmla="*/ 0 h 1682046"/>
              <a:gd name="connsiteX1" fmla="*/ 1682046 w 1682046"/>
              <a:gd name="connsiteY1" fmla="*/ 841023 h 1682046"/>
              <a:gd name="connsiteX2" fmla="*/ 841023 w 1682046"/>
              <a:gd name="connsiteY2" fmla="*/ 1682046 h 1682046"/>
              <a:gd name="connsiteX3" fmla="*/ 0 w 1682046"/>
              <a:gd name="connsiteY3" fmla="*/ 841023 h 1682046"/>
              <a:gd name="connsiteX4" fmla="*/ 841023 w 1682046"/>
              <a:gd name="connsiteY4" fmla="*/ 0 h 16820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2046" h="1682046">
                <a:moveTo>
                  <a:pt x="841023" y="0"/>
                </a:moveTo>
                <a:cubicBezTo>
                  <a:pt x="1305507" y="0"/>
                  <a:pt x="1682046" y="376539"/>
                  <a:pt x="1682046" y="841023"/>
                </a:cubicBezTo>
                <a:cubicBezTo>
                  <a:pt x="1682046" y="1305507"/>
                  <a:pt x="1305507" y="1682046"/>
                  <a:pt x="841023" y="1682046"/>
                </a:cubicBezTo>
                <a:cubicBezTo>
                  <a:pt x="376539" y="1682046"/>
                  <a:pt x="0" y="1305507"/>
                  <a:pt x="0" y="841023"/>
                </a:cubicBezTo>
                <a:cubicBezTo>
                  <a:pt x="0" y="376539"/>
                  <a:pt x="376539" y="0"/>
                  <a:pt x="841023" y="0"/>
                </a:cubicBezTo>
                <a:close/>
              </a:path>
            </a:pathLst>
          </a:custGeom>
        </p:spPr>
        <p:txBody>
          <a:bodyPr wrap="square" anchor="ctr">
            <a:noAutofit/>
          </a:bodyPr>
          <a:lstStyle>
            <a:lvl1pPr>
              <a:defRPr sz="810"/>
            </a:lvl1pPr>
          </a:lstStyle>
          <a:p>
            <a:endParaRPr lang="es-ES_tradnl"/>
          </a:p>
        </p:txBody>
      </p:sp>
      <p:sp>
        <p:nvSpPr>
          <p:cNvPr id="17" name="Marcador de imagen 16"/>
          <p:cNvSpPr>
            <a:spLocks noGrp="1"/>
          </p:cNvSpPr>
          <p:nvPr>
            <p:ph type="pic" sz="quarter" idx="22"/>
          </p:nvPr>
        </p:nvSpPr>
        <p:spPr>
          <a:xfrm>
            <a:off x="6791610" y="1744134"/>
            <a:ext cx="1261535" cy="1261535"/>
          </a:xfrm>
          <a:custGeom>
            <a:avLst/>
            <a:gdLst>
              <a:gd name="connsiteX0" fmla="*/ 841023 w 1682046"/>
              <a:gd name="connsiteY0" fmla="*/ 0 h 1682046"/>
              <a:gd name="connsiteX1" fmla="*/ 1682046 w 1682046"/>
              <a:gd name="connsiteY1" fmla="*/ 841023 h 1682046"/>
              <a:gd name="connsiteX2" fmla="*/ 841023 w 1682046"/>
              <a:gd name="connsiteY2" fmla="*/ 1682046 h 1682046"/>
              <a:gd name="connsiteX3" fmla="*/ 0 w 1682046"/>
              <a:gd name="connsiteY3" fmla="*/ 841023 h 1682046"/>
              <a:gd name="connsiteX4" fmla="*/ 841023 w 1682046"/>
              <a:gd name="connsiteY4" fmla="*/ 0 h 16820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2046" h="1682046">
                <a:moveTo>
                  <a:pt x="841023" y="0"/>
                </a:moveTo>
                <a:cubicBezTo>
                  <a:pt x="1305507" y="0"/>
                  <a:pt x="1682046" y="376539"/>
                  <a:pt x="1682046" y="841023"/>
                </a:cubicBezTo>
                <a:cubicBezTo>
                  <a:pt x="1682046" y="1305507"/>
                  <a:pt x="1305507" y="1682046"/>
                  <a:pt x="841023" y="1682046"/>
                </a:cubicBezTo>
                <a:cubicBezTo>
                  <a:pt x="376539" y="1682046"/>
                  <a:pt x="0" y="1305507"/>
                  <a:pt x="0" y="841023"/>
                </a:cubicBezTo>
                <a:cubicBezTo>
                  <a:pt x="0" y="376539"/>
                  <a:pt x="376539" y="0"/>
                  <a:pt x="841023" y="0"/>
                </a:cubicBezTo>
                <a:close/>
              </a:path>
            </a:pathLst>
          </a:custGeom>
        </p:spPr>
        <p:txBody>
          <a:bodyPr wrap="square" anchor="ctr">
            <a:noAutofit/>
          </a:bodyPr>
          <a:lstStyle>
            <a:lvl1pPr>
              <a:defRPr sz="810"/>
            </a:lvl1pPr>
          </a:lstStyle>
          <a:p>
            <a:endParaRPr lang="es-ES_tradnl"/>
          </a:p>
        </p:txBody>
      </p:sp>
    </p:spTree>
    <p:extLst>
      <p:ext uri="{BB962C8B-B14F-4D97-AF65-F5344CB8AC3E}">
        <p14:creationId xmlns:p14="http://schemas.microsoft.com/office/powerpoint/2010/main" val="25956470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47"/>
        <p:cNvGrpSpPr/>
        <p:nvPr/>
      </p:nvGrpSpPr>
      <p:grpSpPr>
        <a:xfrm>
          <a:off x="0" y="0"/>
          <a:ext cx="0" cy="0"/>
          <a:chOff x="0" y="0"/>
          <a:chExt cx="0" cy="0"/>
        </a:xfrm>
      </p:grpSpPr>
      <p:sp>
        <p:nvSpPr>
          <p:cNvPr id="48" name="Shape 48"/>
          <p:cNvSpPr/>
          <p:nvPr/>
        </p:nvSpPr>
        <p:spPr>
          <a:xfrm>
            <a:off x="0" y="0"/>
            <a:ext cx="9144000" cy="487800"/>
          </a:xfrm>
          <a:prstGeom prst="rect">
            <a:avLst/>
          </a:prstGeom>
          <a:solidFill>
            <a:schemeClr val="lt2"/>
          </a:solidFill>
          <a:ln>
            <a:noFill/>
          </a:ln>
        </p:spPr>
        <p:txBody>
          <a:bodyPr wrap="square" lIns="91425" tIns="91425" rIns="91425" bIns="91425" anchor="ctr" anchorCtr="0">
            <a:noAutofit/>
          </a:bodyPr>
          <a:lstStyle/>
          <a:p>
            <a:pPr lvl="0">
              <a:spcBef>
                <a:spcPts val="0"/>
              </a:spcBef>
              <a:buNone/>
            </a:pPr>
            <a:endParaRPr/>
          </a:p>
        </p:txBody>
      </p:sp>
      <p:grpSp>
        <p:nvGrpSpPr>
          <p:cNvPr id="49" name="Shape 49"/>
          <p:cNvGrpSpPr/>
          <p:nvPr/>
        </p:nvGrpSpPr>
        <p:grpSpPr>
          <a:xfrm>
            <a:off x="830392" y="1191256"/>
            <a:ext cx="745763" cy="45826"/>
            <a:chOff x="4580561" y="2589004"/>
            <a:chExt cx="1064464" cy="25200"/>
          </a:xfrm>
        </p:grpSpPr>
        <p:sp>
          <p:nvSpPr>
            <p:cNvPr id="50" name="Shape 50"/>
            <p:cNvSpPr/>
            <p:nvPr/>
          </p:nvSpPr>
          <p:spPr>
            <a:xfrm rot="-5400000">
              <a:off x="5366325" y="2335504"/>
              <a:ext cx="25200" cy="532200"/>
            </a:xfrm>
            <a:prstGeom prst="rect">
              <a:avLst/>
            </a:prstGeom>
            <a:solidFill>
              <a:schemeClr val="accent3"/>
            </a:solidFill>
            <a:ln>
              <a:noFill/>
            </a:ln>
          </p:spPr>
          <p:txBody>
            <a:bodyPr wrap="square" lIns="91425" tIns="91425" rIns="91425" bIns="91425" anchor="ctr" anchorCtr="0">
              <a:noAutofit/>
            </a:bodyPr>
            <a:lstStyle/>
            <a:p>
              <a:pPr lvl="0">
                <a:spcBef>
                  <a:spcPts val="0"/>
                </a:spcBef>
                <a:buNone/>
              </a:pPr>
              <a:endParaRPr/>
            </a:p>
          </p:txBody>
        </p:sp>
        <p:sp>
          <p:nvSpPr>
            <p:cNvPr id="51" name="Shape 51"/>
            <p:cNvSpPr/>
            <p:nvPr/>
          </p:nvSpPr>
          <p:spPr>
            <a:xfrm rot="-5400000">
              <a:off x="4836311" y="2333254"/>
              <a:ext cx="25200" cy="536700"/>
            </a:xfrm>
            <a:prstGeom prst="rect">
              <a:avLst/>
            </a:prstGeom>
            <a:solidFill>
              <a:schemeClr val="dk1"/>
            </a:solidFill>
            <a:ln>
              <a:noFill/>
            </a:ln>
          </p:spPr>
          <p:txBody>
            <a:bodyPr wrap="square" lIns="91425" tIns="91425" rIns="91425" bIns="91425" anchor="ctr" anchorCtr="0">
              <a:noAutofit/>
            </a:bodyPr>
            <a:lstStyle/>
            <a:p>
              <a:pPr lvl="0">
                <a:spcBef>
                  <a:spcPts val="0"/>
                </a:spcBef>
                <a:buNone/>
              </a:pPr>
              <a:endParaRPr/>
            </a:p>
          </p:txBody>
        </p:sp>
      </p:grpSp>
      <p:sp>
        <p:nvSpPr>
          <p:cNvPr id="52" name="Shape 52"/>
          <p:cNvSpPr txBox="1">
            <a:spLocks noGrp="1"/>
          </p:cNvSpPr>
          <p:nvPr>
            <p:ph type="title"/>
          </p:nvPr>
        </p:nvSpPr>
        <p:spPr>
          <a:xfrm>
            <a:off x="730000" y="1318650"/>
            <a:ext cx="3300900" cy="1381500"/>
          </a:xfrm>
          <a:prstGeom prst="rect">
            <a:avLst/>
          </a:prstGeom>
        </p:spPr>
        <p:txBody>
          <a:bodyPr wrap="square" lIns="91425" tIns="91425" rIns="91425" bIns="91425" anchor="t" anchorCtr="0"/>
          <a:lstStyle>
            <a:lvl1pPr lvl="0">
              <a:spcBef>
                <a:spcPts val="0"/>
              </a:spcBef>
              <a:buClr>
                <a:schemeClr val="dk2"/>
              </a:buClr>
              <a:buSzPct val="100000"/>
              <a:defRPr sz="2600">
                <a:solidFill>
                  <a:schemeClr val="dk2"/>
                </a:solidFill>
              </a:defRPr>
            </a:lvl1pPr>
            <a:lvl2pPr lvl="1">
              <a:spcBef>
                <a:spcPts val="0"/>
              </a:spcBef>
              <a:buClr>
                <a:schemeClr val="dk2"/>
              </a:buClr>
              <a:buSzPct val="100000"/>
              <a:defRPr sz="2600">
                <a:solidFill>
                  <a:schemeClr val="dk2"/>
                </a:solidFill>
              </a:defRPr>
            </a:lvl2pPr>
            <a:lvl3pPr lvl="2">
              <a:spcBef>
                <a:spcPts val="0"/>
              </a:spcBef>
              <a:buClr>
                <a:schemeClr val="dk2"/>
              </a:buClr>
              <a:buSzPct val="100000"/>
              <a:defRPr sz="2600">
                <a:solidFill>
                  <a:schemeClr val="dk2"/>
                </a:solidFill>
              </a:defRPr>
            </a:lvl3pPr>
            <a:lvl4pPr lvl="3">
              <a:spcBef>
                <a:spcPts val="0"/>
              </a:spcBef>
              <a:buClr>
                <a:schemeClr val="dk2"/>
              </a:buClr>
              <a:buSzPct val="100000"/>
              <a:defRPr sz="2600">
                <a:solidFill>
                  <a:schemeClr val="dk2"/>
                </a:solidFill>
              </a:defRPr>
            </a:lvl4pPr>
            <a:lvl5pPr lvl="4">
              <a:spcBef>
                <a:spcPts val="0"/>
              </a:spcBef>
              <a:buClr>
                <a:schemeClr val="dk2"/>
              </a:buClr>
              <a:buSzPct val="100000"/>
              <a:defRPr sz="2600">
                <a:solidFill>
                  <a:schemeClr val="dk2"/>
                </a:solidFill>
              </a:defRPr>
            </a:lvl5pPr>
            <a:lvl6pPr lvl="5">
              <a:spcBef>
                <a:spcPts val="0"/>
              </a:spcBef>
              <a:buClr>
                <a:schemeClr val="dk2"/>
              </a:buClr>
              <a:buSzPct val="100000"/>
              <a:defRPr sz="2600">
                <a:solidFill>
                  <a:schemeClr val="dk2"/>
                </a:solidFill>
              </a:defRPr>
            </a:lvl6pPr>
            <a:lvl7pPr lvl="6">
              <a:spcBef>
                <a:spcPts val="0"/>
              </a:spcBef>
              <a:buClr>
                <a:schemeClr val="dk2"/>
              </a:buClr>
              <a:buSzPct val="100000"/>
              <a:defRPr sz="2600">
                <a:solidFill>
                  <a:schemeClr val="dk2"/>
                </a:solidFill>
              </a:defRPr>
            </a:lvl7pPr>
            <a:lvl8pPr lvl="7">
              <a:spcBef>
                <a:spcPts val="0"/>
              </a:spcBef>
              <a:buClr>
                <a:schemeClr val="dk2"/>
              </a:buClr>
              <a:buSzPct val="100000"/>
              <a:defRPr sz="2600">
                <a:solidFill>
                  <a:schemeClr val="dk2"/>
                </a:solidFill>
              </a:defRPr>
            </a:lvl8pPr>
            <a:lvl9pPr lvl="8">
              <a:spcBef>
                <a:spcPts val="0"/>
              </a:spcBef>
              <a:buClr>
                <a:schemeClr val="dk2"/>
              </a:buClr>
              <a:buSzPct val="100000"/>
              <a:defRPr sz="2600">
                <a:solidFill>
                  <a:schemeClr val="dk2"/>
                </a:solidFill>
              </a:defRPr>
            </a:lvl9pPr>
          </a:lstStyle>
          <a:p>
            <a:endParaRPr/>
          </a:p>
        </p:txBody>
      </p:sp>
      <p:sp>
        <p:nvSpPr>
          <p:cNvPr id="53" name="Shape 53"/>
          <p:cNvSpPr txBox="1">
            <a:spLocks noGrp="1"/>
          </p:cNvSpPr>
          <p:nvPr>
            <p:ph type="body" idx="1"/>
          </p:nvPr>
        </p:nvSpPr>
        <p:spPr>
          <a:xfrm>
            <a:off x="721225" y="2781725"/>
            <a:ext cx="3300900" cy="1597500"/>
          </a:xfrm>
          <a:prstGeom prst="rect">
            <a:avLst/>
          </a:prstGeom>
        </p:spPr>
        <p:txBody>
          <a:bodyPr wrap="square"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54" name="Shape 54"/>
          <p:cNvSpPr txBox="1">
            <a:spLocks noGrp="1"/>
          </p:cNvSpPr>
          <p:nvPr>
            <p:ph type="sldNum" idx="12"/>
          </p:nvPr>
        </p:nvSpPr>
        <p:spPr>
          <a:xfrm>
            <a:off x="8536302" y="4749851"/>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vi"/>
              <a:t>‹#›</a:t>
            </a:fld>
            <a:endParaRPr lang="vi"/>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2_Simple title with background 2">
    <p:spTree>
      <p:nvGrpSpPr>
        <p:cNvPr id="1" name=""/>
        <p:cNvGrpSpPr/>
        <p:nvPr/>
      </p:nvGrpSpPr>
      <p:grpSpPr>
        <a:xfrm>
          <a:off x="0" y="0"/>
          <a:ext cx="0" cy="0"/>
          <a:chOff x="0" y="0"/>
          <a:chExt cx="0" cy="0"/>
        </a:xfrm>
      </p:grpSpPr>
      <p:sp>
        <p:nvSpPr>
          <p:cNvPr id="7" name="Marcador de texto 2"/>
          <p:cNvSpPr>
            <a:spLocks noGrp="1"/>
          </p:cNvSpPr>
          <p:nvPr>
            <p:ph type="body" sz="quarter" idx="11" hasCustomPrompt="1"/>
          </p:nvPr>
        </p:nvSpPr>
        <p:spPr>
          <a:xfrm>
            <a:off x="3331437" y="2747802"/>
            <a:ext cx="3093858" cy="387281"/>
          </a:xfrm>
          <a:prstGeom prst="rect">
            <a:avLst/>
          </a:prstGeom>
        </p:spPr>
        <p:txBody>
          <a:bodyPr anchor="t"/>
          <a:lstStyle>
            <a:lvl1pPr marL="0" indent="0" algn="ctr">
              <a:lnSpc>
                <a:spcPct val="100000"/>
              </a:lnSpc>
              <a:spcBef>
                <a:spcPts val="0"/>
              </a:spcBef>
              <a:buNone/>
              <a:defRPr sz="2025">
                <a:ln>
                  <a:noFill/>
                </a:ln>
                <a:solidFill>
                  <a:schemeClr val="tx1"/>
                </a:solidFill>
                <a:latin typeface="Lemon/Milk" charset="0"/>
                <a:ea typeface="Lemon/Milk" charset="0"/>
                <a:cs typeface="Lemon/Milk"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err="1"/>
              <a:t>Title</a:t>
            </a:r>
            <a:r>
              <a:rPr lang="es-ES_tradnl" dirty="0"/>
              <a:t> </a:t>
            </a:r>
            <a:r>
              <a:rPr lang="es-ES_tradnl" dirty="0" err="1"/>
              <a:t>Example</a:t>
            </a:r>
            <a:r>
              <a:rPr lang="es-ES_tradnl" dirty="0"/>
              <a:t> </a:t>
            </a:r>
            <a:r>
              <a:rPr lang="es-ES_tradnl" dirty="0" err="1"/>
              <a:t>here</a:t>
            </a:r>
            <a:endParaRPr lang="es-ES_tradnl" dirty="0"/>
          </a:p>
        </p:txBody>
      </p:sp>
      <p:sp>
        <p:nvSpPr>
          <p:cNvPr id="9" name="Marcador de texto 2"/>
          <p:cNvSpPr>
            <a:spLocks noGrp="1"/>
          </p:cNvSpPr>
          <p:nvPr>
            <p:ph type="body" sz="quarter" idx="13" hasCustomPrompt="1"/>
          </p:nvPr>
        </p:nvSpPr>
        <p:spPr>
          <a:xfrm>
            <a:off x="3331437" y="2526710"/>
            <a:ext cx="3093858" cy="220953"/>
          </a:xfrm>
          <a:prstGeom prst="rect">
            <a:avLst/>
          </a:prstGeom>
        </p:spPr>
        <p:txBody>
          <a:bodyPr anchor="b"/>
          <a:lstStyle>
            <a:lvl1pPr marL="0" indent="0" algn="ctr">
              <a:lnSpc>
                <a:spcPct val="90000"/>
              </a:lnSpc>
              <a:spcBef>
                <a:spcPts val="0"/>
              </a:spcBef>
              <a:buNone/>
              <a:defRPr sz="1013" b="1" i="0" baseline="0">
                <a:ln>
                  <a:noFill/>
                </a:ln>
                <a:solidFill>
                  <a:schemeClr val="tx1"/>
                </a:solidFill>
                <a:latin typeface="Lato" charset="0"/>
                <a:ea typeface="Lato" charset="0"/>
                <a:cs typeface="Lato"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a:t>TITLE EXAMPLE HERE</a:t>
            </a:r>
          </a:p>
        </p:txBody>
      </p:sp>
      <p:sp>
        <p:nvSpPr>
          <p:cNvPr id="6" name="Marcador de imagen 5"/>
          <p:cNvSpPr>
            <a:spLocks noGrp="1"/>
          </p:cNvSpPr>
          <p:nvPr>
            <p:ph type="pic" sz="quarter" idx="20"/>
          </p:nvPr>
        </p:nvSpPr>
        <p:spPr>
          <a:xfrm>
            <a:off x="1019460" y="1744134"/>
            <a:ext cx="1261535" cy="1261535"/>
          </a:xfrm>
          <a:custGeom>
            <a:avLst/>
            <a:gdLst>
              <a:gd name="connsiteX0" fmla="*/ 841023 w 1682046"/>
              <a:gd name="connsiteY0" fmla="*/ 0 h 1682046"/>
              <a:gd name="connsiteX1" fmla="*/ 1682046 w 1682046"/>
              <a:gd name="connsiteY1" fmla="*/ 841023 h 1682046"/>
              <a:gd name="connsiteX2" fmla="*/ 841023 w 1682046"/>
              <a:gd name="connsiteY2" fmla="*/ 1682046 h 1682046"/>
              <a:gd name="connsiteX3" fmla="*/ 0 w 1682046"/>
              <a:gd name="connsiteY3" fmla="*/ 841023 h 1682046"/>
              <a:gd name="connsiteX4" fmla="*/ 841023 w 1682046"/>
              <a:gd name="connsiteY4" fmla="*/ 0 h 16820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2046" h="1682046">
                <a:moveTo>
                  <a:pt x="841023" y="0"/>
                </a:moveTo>
                <a:cubicBezTo>
                  <a:pt x="1305507" y="0"/>
                  <a:pt x="1682046" y="376539"/>
                  <a:pt x="1682046" y="841023"/>
                </a:cubicBezTo>
                <a:cubicBezTo>
                  <a:pt x="1682046" y="1305507"/>
                  <a:pt x="1305507" y="1682046"/>
                  <a:pt x="841023" y="1682046"/>
                </a:cubicBezTo>
                <a:cubicBezTo>
                  <a:pt x="376539" y="1682046"/>
                  <a:pt x="0" y="1305507"/>
                  <a:pt x="0" y="841023"/>
                </a:cubicBezTo>
                <a:cubicBezTo>
                  <a:pt x="0" y="376539"/>
                  <a:pt x="376539" y="0"/>
                  <a:pt x="841023" y="0"/>
                </a:cubicBezTo>
                <a:close/>
              </a:path>
            </a:pathLst>
          </a:custGeom>
        </p:spPr>
        <p:txBody>
          <a:bodyPr wrap="square" anchor="ctr">
            <a:noAutofit/>
          </a:bodyPr>
          <a:lstStyle>
            <a:lvl1pPr>
              <a:defRPr sz="810"/>
            </a:lvl1pPr>
          </a:lstStyle>
          <a:p>
            <a:endParaRPr lang="es-ES_tradnl"/>
          </a:p>
        </p:txBody>
      </p:sp>
      <p:sp>
        <p:nvSpPr>
          <p:cNvPr id="14" name="Marcador de imagen 24"/>
          <p:cNvSpPr>
            <a:spLocks noGrp="1"/>
          </p:cNvSpPr>
          <p:nvPr>
            <p:ph type="pic" sz="quarter" idx="21"/>
          </p:nvPr>
        </p:nvSpPr>
        <p:spPr>
          <a:xfrm>
            <a:off x="644980" y="1551215"/>
            <a:ext cx="6008914" cy="2922814"/>
          </a:xfrm>
          <a:prstGeom prst="rect">
            <a:avLst/>
          </a:prstGeom>
        </p:spPr>
        <p:txBody>
          <a:bodyPr anchor="ctr"/>
          <a:lstStyle>
            <a:lvl1pPr>
              <a:defRPr sz="810"/>
            </a:lvl1pPr>
          </a:lstStyle>
          <a:p>
            <a:endParaRPr lang="es-ES_tradnl"/>
          </a:p>
        </p:txBody>
      </p:sp>
      <p:sp>
        <p:nvSpPr>
          <p:cNvPr id="15" name="Marcador de imagen 14"/>
          <p:cNvSpPr>
            <a:spLocks noGrp="1"/>
          </p:cNvSpPr>
          <p:nvPr>
            <p:ph type="pic" sz="quarter" idx="22"/>
          </p:nvPr>
        </p:nvSpPr>
        <p:spPr>
          <a:xfrm>
            <a:off x="7077362" y="1744134"/>
            <a:ext cx="1261535" cy="1261535"/>
          </a:xfrm>
          <a:custGeom>
            <a:avLst/>
            <a:gdLst>
              <a:gd name="connsiteX0" fmla="*/ 841023 w 1682046"/>
              <a:gd name="connsiteY0" fmla="*/ 0 h 1682046"/>
              <a:gd name="connsiteX1" fmla="*/ 1682046 w 1682046"/>
              <a:gd name="connsiteY1" fmla="*/ 841023 h 1682046"/>
              <a:gd name="connsiteX2" fmla="*/ 841023 w 1682046"/>
              <a:gd name="connsiteY2" fmla="*/ 1682046 h 1682046"/>
              <a:gd name="connsiteX3" fmla="*/ 0 w 1682046"/>
              <a:gd name="connsiteY3" fmla="*/ 841023 h 1682046"/>
              <a:gd name="connsiteX4" fmla="*/ 841023 w 1682046"/>
              <a:gd name="connsiteY4" fmla="*/ 0 h 16820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2046" h="1682046">
                <a:moveTo>
                  <a:pt x="841023" y="0"/>
                </a:moveTo>
                <a:cubicBezTo>
                  <a:pt x="1305507" y="0"/>
                  <a:pt x="1682046" y="376539"/>
                  <a:pt x="1682046" y="841023"/>
                </a:cubicBezTo>
                <a:cubicBezTo>
                  <a:pt x="1682046" y="1305507"/>
                  <a:pt x="1305507" y="1682046"/>
                  <a:pt x="841023" y="1682046"/>
                </a:cubicBezTo>
                <a:cubicBezTo>
                  <a:pt x="376539" y="1682046"/>
                  <a:pt x="0" y="1305507"/>
                  <a:pt x="0" y="841023"/>
                </a:cubicBezTo>
                <a:cubicBezTo>
                  <a:pt x="0" y="376539"/>
                  <a:pt x="376539" y="0"/>
                  <a:pt x="841023" y="0"/>
                </a:cubicBezTo>
                <a:close/>
              </a:path>
            </a:pathLst>
          </a:custGeom>
        </p:spPr>
        <p:txBody>
          <a:bodyPr wrap="square" anchor="ctr">
            <a:noAutofit/>
          </a:bodyPr>
          <a:lstStyle>
            <a:lvl1pPr>
              <a:defRPr sz="810"/>
            </a:lvl1pPr>
          </a:lstStyle>
          <a:p>
            <a:endParaRPr lang="es-ES_tradnl"/>
          </a:p>
        </p:txBody>
      </p:sp>
    </p:spTree>
    <p:extLst>
      <p:ext uri="{BB962C8B-B14F-4D97-AF65-F5344CB8AC3E}">
        <p14:creationId xmlns:p14="http://schemas.microsoft.com/office/powerpoint/2010/main" val="456400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15_Image Background with title">
    <p:spTree>
      <p:nvGrpSpPr>
        <p:cNvPr id="1" name=""/>
        <p:cNvGrpSpPr/>
        <p:nvPr/>
      </p:nvGrpSpPr>
      <p:grpSpPr>
        <a:xfrm>
          <a:off x="0" y="0"/>
          <a:ext cx="0" cy="0"/>
          <a:chOff x="0" y="0"/>
          <a:chExt cx="0" cy="0"/>
        </a:xfrm>
      </p:grpSpPr>
      <p:sp>
        <p:nvSpPr>
          <p:cNvPr id="2" name="Rectángulo redondeado 1"/>
          <p:cNvSpPr/>
          <p:nvPr userDrawn="1"/>
        </p:nvSpPr>
        <p:spPr>
          <a:xfrm>
            <a:off x="814022" y="2028013"/>
            <a:ext cx="1645063" cy="1528356"/>
          </a:xfrm>
          <a:prstGeom prst="roundRect">
            <a:avLst>
              <a:gd name="adj" fmla="val 4014"/>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948"/>
          </a:p>
        </p:txBody>
      </p:sp>
      <p:sp>
        <p:nvSpPr>
          <p:cNvPr id="3" name="Marcador de texto 2"/>
          <p:cNvSpPr>
            <a:spLocks noGrp="1"/>
          </p:cNvSpPr>
          <p:nvPr>
            <p:ph type="body" sz="quarter" idx="11" hasCustomPrompt="1"/>
          </p:nvPr>
        </p:nvSpPr>
        <p:spPr>
          <a:xfrm>
            <a:off x="1172378" y="2399071"/>
            <a:ext cx="989513" cy="598861"/>
          </a:xfrm>
          <a:prstGeom prst="rect">
            <a:avLst/>
          </a:prstGeom>
          <a:ln>
            <a:noFill/>
          </a:ln>
          <a:effectLst>
            <a:outerShdw blurRad="139700" dist="127000" dir="2700000" algn="tl" rotWithShape="0">
              <a:prstClr val="black">
                <a:alpha val="40000"/>
              </a:prstClr>
            </a:outerShdw>
          </a:effectLst>
        </p:spPr>
        <p:txBody>
          <a:bodyPr anchor="ctr"/>
          <a:lstStyle>
            <a:lvl1pPr marL="0" indent="0" algn="ctr">
              <a:lnSpc>
                <a:spcPct val="80000"/>
              </a:lnSpc>
              <a:spcBef>
                <a:spcPts val="0"/>
              </a:spcBef>
              <a:buNone/>
              <a:defRPr sz="6750">
                <a:ln>
                  <a:noFill/>
                </a:ln>
                <a:solidFill>
                  <a:schemeClr val="bg1"/>
                </a:solidFill>
                <a:latin typeface="Lemon/Milk" charset="0"/>
                <a:ea typeface="Lemon/Milk" charset="0"/>
                <a:cs typeface="Lemon/Milk"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a:t>s</a:t>
            </a:r>
          </a:p>
        </p:txBody>
      </p:sp>
      <p:sp>
        <p:nvSpPr>
          <p:cNvPr id="8" name="Marcador de texto 2"/>
          <p:cNvSpPr>
            <a:spLocks noGrp="1"/>
          </p:cNvSpPr>
          <p:nvPr>
            <p:ph type="body" sz="quarter" idx="12" hasCustomPrompt="1"/>
          </p:nvPr>
        </p:nvSpPr>
        <p:spPr>
          <a:xfrm>
            <a:off x="872805" y="3076305"/>
            <a:ext cx="1490687" cy="303716"/>
          </a:xfrm>
          <a:prstGeom prst="rect">
            <a:avLst/>
          </a:prstGeom>
          <a:ln>
            <a:noFill/>
          </a:ln>
        </p:spPr>
        <p:txBody>
          <a:bodyPr anchor="b"/>
          <a:lstStyle>
            <a:lvl1pPr marL="0" indent="0" algn="ctr">
              <a:lnSpc>
                <a:spcPct val="80000"/>
              </a:lnSpc>
              <a:spcBef>
                <a:spcPts val="0"/>
              </a:spcBef>
              <a:buNone/>
              <a:defRPr sz="1215" b="0" i="0" cap="all" baseline="0">
                <a:ln>
                  <a:noFill/>
                </a:ln>
                <a:solidFill>
                  <a:schemeClr val="bg1"/>
                </a:solidFill>
                <a:latin typeface="Lato Light" charset="0"/>
                <a:ea typeface="Lato Light" charset="0"/>
                <a:cs typeface="Lato Light"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err="1"/>
              <a:t>streghts</a:t>
            </a:r>
            <a:endParaRPr lang="es-ES_tradnl" dirty="0"/>
          </a:p>
        </p:txBody>
      </p:sp>
      <p:sp>
        <p:nvSpPr>
          <p:cNvPr id="18" name="Marcador de texto 2"/>
          <p:cNvSpPr>
            <a:spLocks noGrp="1"/>
          </p:cNvSpPr>
          <p:nvPr>
            <p:ph type="body" sz="quarter" idx="19" hasCustomPrompt="1"/>
          </p:nvPr>
        </p:nvSpPr>
        <p:spPr>
          <a:xfrm>
            <a:off x="2211876" y="641416"/>
            <a:ext cx="4712493" cy="387281"/>
          </a:xfrm>
          <a:prstGeom prst="rect">
            <a:avLst/>
          </a:prstGeom>
        </p:spPr>
        <p:txBody>
          <a:bodyPr anchor="t"/>
          <a:lstStyle>
            <a:lvl1pPr marL="0" indent="0" algn="ctr">
              <a:lnSpc>
                <a:spcPct val="100000"/>
              </a:lnSpc>
              <a:spcBef>
                <a:spcPts val="0"/>
              </a:spcBef>
              <a:buNone/>
              <a:defRPr sz="2025">
                <a:ln>
                  <a:noFill/>
                </a:ln>
                <a:solidFill>
                  <a:schemeClr val="bg1"/>
                </a:solidFill>
                <a:latin typeface="Lemon/Milk" charset="0"/>
                <a:ea typeface="Lemon/Milk" charset="0"/>
                <a:cs typeface="Lemon/Milk"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err="1"/>
              <a:t>Title</a:t>
            </a:r>
            <a:r>
              <a:rPr lang="es-ES_tradnl" dirty="0"/>
              <a:t> </a:t>
            </a:r>
            <a:r>
              <a:rPr lang="es-ES_tradnl" dirty="0" err="1"/>
              <a:t>Example</a:t>
            </a:r>
            <a:r>
              <a:rPr lang="es-ES_tradnl" dirty="0"/>
              <a:t> </a:t>
            </a:r>
            <a:r>
              <a:rPr lang="es-ES_tradnl" dirty="0" err="1"/>
              <a:t>here</a:t>
            </a:r>
            <a:endParaRPr lang="es-ES_tradnl" dirty="0"/>
          </a:p>
        </p:txBody>
      </p:sp>
      <p:sp>
        <p:nvSpPr>
          <p:cNvPr id="19" name="Marcador de texto 2"/>
          <p:cNvSpPr>
            <a:spLocks noGrp="1"/>
          </p:cNvSpPr>
          <p:nvPr>
            <p:ph type="body" sz="quarter" idx="20" hasCustomPrompt="1"/>
          </p:nvPr>
        </p:nvSpPr>
        <p:spPr>
          <a:xfrm>
            <a:off x="2211876" y="420324"/>
            <a:ext cx="4712493" cy="220953"/>
          </a:xfrm>
          <a:prstGeom prst="rect">
            <a:avLst/>
          </a:prstGeom>
        </p:spPr>
        <p:txBody>
          <a:bodyPr anchor="b"/>
          <a:lstStyle>
            <a:lvl1pPr marL="0" indent="0" algn="ctr">
              <a:lnSpc>
                <a:spcPct val="90000"/>
              </a:lnSpc>
              <a:spcBef>
                <a:spcPts val="0"/>
              </a:spcBef>
              <a:buNone/>
              <a:defRPr sz="1013" b="1" i="0" baseline="0">
                <a:ln>
                  <a:noFill/>
                </a:ln>
                <a:solidFill>
                  <a:schemeClr val="bg1"/>
                </a:solidFill>
                <a:latin typeface="Lato" charset="0"/>
                <a:ea typeface="Lato" charset="0"/>
                <a:cs typeface="Lato"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a:t>TITLE EXAMPLE HERE</a:t>
            </a:r>
          </a:p>
        </p:txBody>
      </p:sp>
      <p:sp>
        <p:nvSpPr>
          <p:cNvPr id="20" name="Rectángulo redondeado 19"/>
          <p:cNvSpPr/>
          <p:nvPr userDrawn="1"/>
        </p:nvSpPr>
        <p:spPr>
          <a:xfrm flipV="1">
            <a:off x="4058210" y="303564"/>
            <a:ext cx="1019822" cy="65992"/>
          </a:xfrm>
          <a:prstGeom prst="round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948"/>
          </a:p>
        </p:txBody>
      </p:sp>
    </p:spTree>
    <p:extLst>
      <p:ext uri="{BB962C8B-B14F-4D97-AF65-F5344CB8AC3E}">
        <p14:creationId xmlns:p14="http://schemas.microsoft.com/office/powerpoint/2010/main" val="3339416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box(in)">
                                      <p:cBhvr>
                                        <p:cTn id="7" dur="500"/>
                                        <p:tgtEl>
                                          <p:spTgt spid="20"/>
                                        </p:tgtEl>
                                      </p:cBhvr>
                                    </p:animEffect>
                                  </p:childTnLst>
                                </p:cTn>
                              </p:par>
                              <p:par>
                                <p:cTn id="8" presetID="53" presetClass="entr" presetSubtype="16" fill="hold" grpId="0" nodeType="withEffect">
                                  <p:stCondLst>
                                    <p:cond delay="200"/>
                                  </p:stCondLst>
                                  <p:childTnLst>
                                    <p:set>
                                      <p:cBhvr>
                                        <p:cTn id="9" dur="1" fill="hold">
                                          <p:stCondLst>
                                            <p:cond delay="0"/>
                                          </p:stCondLst>
                                        </p:cTn>
                                        <p:tgtEl>
                                          <p:spTgt spid="19">
                                            <p:txEl>
                                              <p:pRg st="0" end="0"/>
                                            </p:txEl>
                                          </p:spTgt>
                                        </p:tgtEl>
                                        <p:attrNameLst>
                                          <p:attrName>style.visibility</p:attrName>
                                        </p:attrNameLst>
                                      </p:cBhvr>
                                      <p:to>
                                        <p:strVal val="visible"/>
                                      </p:to>
                                    </p:set>
                                    <p:anim calcmode="lin" valueType="num">
                                      <p:cBhvr>
                                        <p:cTn id="10" dur="500" fill="hold"/>
                                        <p:tgtEl>
                                          <p:spTgt spid="19">
                                            <p:txEl>
                                              <p:pRg st="0" end="0"/>
                                            </p:txEl>
                                          </p:spTgt>
                                        </p:tgtEl>
                                        <p:attrNameLst>
                                          <p:attrName>ppt_w</p:attrName>
                                        </p:attrNameLst>
                                      </p:cBhvr>
                                      <p:tavLst>
                                        <p:tav tm="0">
                                          <p:val>
                                            <p:fltVal val="0"/>
                                          </p:val>
                                        </p:tav>
                                        <p:tav tm="100000">
                                          <p:val>
                                            <p:strVal val="#ppt_w"/>
                                          </p:val>
                                        </p:tav>
                                      </p:tavLst>
                                    </p:anim>
                                    <p:anim calcmode="lin" valueType="num">
                                      <p:cBhvr>
                                        <p:cTn id="11" dur="500" fill="hold"/>
                                        <p:tgtEl>
                                          <p:spTgt spid="19">
                                            <p:txEl>
                                              <p:pRg st="0" end="0"/>
                                            </p:txEl>
                                          </p:spTgt>
                                        </p:tgtEl>
                                        <p:attrNameLst>
                                          <p:attrName>ppt_h</p:attrName>
                                        </p:attrNameLst>
                                      </p:cBhvr>
                                      <p:tavLst>
                                        <p:tav tm="0">
                                          <p:val>
                                            <p:fltVal val="0"/>
                                          </p:val>
                                        </p:tav>
                                        <p:tav tm="100000">
                                          <p:val>
                                            <p:strVal val="#ppt_h"/>
                                          </p:val>
                                        </p:tav>
                                      </p:tavLst>
                                    </p:anim>
                                    <p:animEffect transition="in" filter="fade">
                                      <p:cBhvr>
                                        <p:cTn id="12" dur="500"/>
                                        <p:tgtEl>
                                          <p:spTgt spid="19">
                                            <p:txEl>
                                              <p:pRg st="0" end="0"/>
                                            </p:txEl>
                                          </p:spTgt>
                                        </p:tgtEl>
                                      </p:cBhvr>
                                    </p:animEffect>
                                  </p:childTnLst>
                                </p:cTn>
                              </p:par>
                              <p:par>
                                <p:cTn id="13" presetID="53" presetClass="entr" presetSubtype="16" fill="hold" grpId="0" nodeType="withEffect">
                                  <p:stCondLst>
                                    <p:cond delay="800"/>
                                  </p:stCondLst>
                                  <p:childTnLst>
                                    <p:set>
                                      <p:cBhvr>
                                        <p:cTn id="14" dur="1" fill="hold">
                                          <p:stCondLst>
                                            <p:cond delay="0"/>
                                          </p:stCondLst>
                                        </p:cTn>
                                        <p:tgtEl>
                                          <p:spTgt spid="18">
                                            <p:txEl>
                                              <p:pRg st="0" end="0"/>
                                            </p:txEl>
                                          </p:spTgt>
                                        </p:tgtEl>
                                        <p:attrNameLst>
                                          <p:attrName>style.visibility</p:attrName>
                                        </p:attrNameLst>
                                      </p:cBhvr>
                                      <p:to>
                                        <p:strVal val="visible"/>
                                      </p:to>
                                    </p:set>
                                    <p:anim calcmode="lin" valueType="num">
                                      <p:cBhvr>
                                        <p:cTn id="15" dur="500" fill="hold"/>
                                        <p:tgtEl>
                                          <p:spTgt spid="18">
                                            <p:txEl>
                                              <p:pRg st="0" end="0"/>
                                            </p:txEl>
                                          </p:spTgt>
                                        </p:tgtEl>
                                        <p:attrNameLst>
                                          <p:attrName>ppt_w</p:attrName>
                                        </p:attrNameLst>
                                      </p:cBhvr>
                                      <p:tavLst>
                                        <p:tav tm="0">
                                          <p:val>
                                            <p:fltVal val="0"/>
                                          </p:val>
                                        </p:tav>
                                        <p:tav tm="100000">
                                          <p:val>
                                            <p:strVal val="#ppt_w"/>
                                          </p:val>
                                        </p:tav>
                                      </p:tavLst>
                                    </p:anim>
                                    <p:anim calcmode="lin" valueType="num">
                                      <p:cBhvr>
                                        <p:cTn id="16" dur="500" fill="hold"/>
                                        <p:tgtEl>
                                          <p:spTgt spid="18">
                                            <p:txEl>
                                              <p:pRg st="0" end="0"/>
                                            </p:txEl>
                                          </p:spTgt>
                                        </p:tgtEl>
                                        <p:attrNameLst>
                                          <p:attrName>ppt_h</p:attrName>
                                        </p:attrNameLst>
                                      </p:cBhvr>
                                      <p:tavLst>
                                        <p:tav tm="0">
                                          <p:val>
                                            <p:fltVal val="0"/>
                                          </p:val>
                                        </p:tav>
                                        <p:tav tm="100000">
                                          <p:val>
                                            <p:strVal val="#ppt_h"/>
                                          </p:val>
                                        </p:tav>
                                      </p:tavLst>
                                    </p:anim>
                                    <p:animEffect transition="in" filter="fade">
                                      <p:cBhvr>
                                        <p:cTn id="17" dur="500"/>
                                        <p:tgtEl>
                                          <p:spTgt spid="18">
                                            <p:txEl>
                                              <p:pRg st="0" end="0"/>
                                            </p:txEl>
                                          </p:spTgt>
                                        </p:tgtEl>
                                      </p:cBhvr>
                                    </p:animEffect>
                                  </p:childTnLst>
                                </p:cTn>
                              </p:par>
                              <p:par>
                                <p:cTn id="18" presetID="20" presetClass="entr" presetSubtype="0" fill="hold" grpId="0" nodeType="withEffect">
                                  <p:stCondLst>
                                    <p:cond delay="1300"/>
                                  </p:stCondLst>
                                  <p:childTnLst>
                                    <p:set>
                                      <p:cBhvr>
                                        <p:cTn id="19" dur="1" fill="hold">
                                          <p:stCondLst>
                                            <p:cond delay="0"/>
                                          </p:stCondLst>
                                        </p:cTn>
                                        <p:tgtEl>
                                          <p:spTgt spid="2"/>
                                        </p:tgtEl>
                                        <p:attrNameLst>
                                          <p:attrName>style.visibility</p:attrName>
                                        </p:attrNameLst>
                                      </p:cBhvr>
                                      <p:to>
                                        <p:strVal val="visible"/>
                                      </p:to>
                                    </p:set>
                                    <p:animEffect transition="in" filter="wedge">
                                      <p:cBhvr>
                                        <p:cTn id="20" dur="2000"/>
                                        <p:tgtEl>
                                          <p:spTgt spid="2"/>
                                        </p:tgtEl>
                                      </p:cBhvr>
                                    </p:animEffect>
                                  </p:childTnLst>
                                </p:cTn>
                              </p:par>
                              <p:par>
                                <p:cTn id="21" presetID="42" presetClass="entr" presetSubtype="0" fill="hold" grpId="0" nodeType="withEffect">
                                  <p:stCondLst>
                                    <p:cond delay="1300"/>
                                  </p:stCondLst>
                                  <p:childTnLst>
                                    <p:set>
                                      <p:cBhvr>
                                        <p:cTn id="22" dur="1" fill="hold">
                                          <p:stCondLst>
                                            <p:cond delay="0"/>
                                          </p:stCondLst>
                                        </p:cTn>
                                        <p:tgtEl>
                                          <p:spTgt spid="3">
                                            <p:txEl>
                                              <p:pRg st="0" end="0"/>
                                            </p:txEl>
                                          </p:spTgt>
                                        </p:tgtEl>
                                        <p:attrNameLst>
                                          <p:attrName>style.visibility</p:attrName>
                                        </p:attrNameLst>
                                      </p:cBhvr>
                                      <p:to>
                                        <p:strVal val="visible"/>
                                      </p:to>
                                    </p:set>
                                    <p:animEffect transition="in" filter="fade">
                                      <p:cBhvr>
                                        <p:cTn id="23" dur="1000"/>
                                        <p:tgtEl>
                                          <p:spTgt spid="3">
                                            <p:txEl>
                                              <p:pRg st="0" end="0"/>
                                            </p:txEl>
                                          </p:spTgt>
                                        </p:tgtEl>
                                      </p:cBhvr>
                                    </p:animEffect>
                                    <p:anim calcmode="lin" valueType="num">
                                      <p:cBhvr>
                                        <p:cTn id="24"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25" dur="1000" fill="hold"/>
                                        <p:tgtEl>
                                          <p:spTgt spid="3">
                                            <p:txEl>
                                              <p:pRg st="0" end="0"/>
                                            </p:txEl>
                                          </p:spTgt>
                                        </p:tgtEl>
                                        <p:attrNameLst>
                                          <p:attrName>ppt_y</p:attrName>
                                        </p:attrNameLst>
                                      </p:cBhvr>
                                      <p:tavLst>
                                        <p:tav tm="0">
                                          <p:val>
                                            <p:strVal val="#ppt_y+.1"/>
                                          </p:val>
                                        </p:tav>
                                        <p:tav tm="100000">
                                          <p:val>
                                            <p:strVal val="#ppt_y"/>
                                          </p:val>
                                        </p:tav>
                                      </p:tavLst>
                                    </p:anim>
                                  </p:childTnLst>
                                </p:cTn>
                              </p:par>
                              <p:par>
                                <p:cTn id="26" presetID="42" presetClass="entr" presetSubtype="0" fill="hold" grpId="0" nodeType="withEffect">
                                  <p:stCondLst>
                                    <p:cond delay="2300"/>
                                  </p:stCondLst>
                                  <p:childTnLst>
                                    <p:set>
                                      <p:cBhvr>
                                        <p:cTn id="27" dur="1" fill="hold">
                                          <p:stCondLst>
                                            <p:cond delay="0"/>
                                          </p:stCondLst>
                                        </p:cTn>
                                        <p:tgtEl>
                                          <p:spTgt spid="8">
                                            <p:txEl>
                                              <p:pRg st="0" end="0"/>
                                            </p:txEl>
                                          </p:spTgt>
                                        </p:tgtEl>
                                        <p:attrNameLst>
                                          <p:attrName>style.visibility</p:attrName>
                                        </p:attrNameLst>
                                      </p:cBhvr>
                                      <p:to>
                                        <p:strVal val="visible"/>
                                      </p:to>
                                    </p:set>
                                    <p:animEffect transition="in" filter="fade">
                                      <p:cBhvr>
                                        <p:cTn id="28" dur="1000"/>
                                        <p:tgtEl>
                                          <p:spTgt spid="8">
                                            <p:txEl>
                                              <p:pRg st="0" end="0"/>
                                            </p:txEl>
                                          </p:spTgt>
                                        </p:tgtEl>
                                      </p:cBhvr>
                                    </p:animEffect>
                                    <p:anim calcmode="lin" valueType="num">
                                      <p:cBhvr>
                                        <p:cTn id="29"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30" dur="10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build="p">
        <p:tmplLst>
          <p:tmpl lvl="1">
            <p:tnLst>
              <p:par>
                <p:cTn presetID="42" presetClass="entr" presetSubtype="0" fill="hold" nodeType="withEffect">
                  <p:stCondLst>
                    <p:cond delay="1300"/>
                  </p:stCondLst>
                  <p:childTnLst>
                    <p:set>
                      <p:cBhvr>
                        <p:cTn dur="1" fill="hold">
                          <p:stCondLst>
                            <p:cond delay="0"/>
                          </p:stCondLst>
                        </p:cTn>
                        <p:tgtEl>
                          <p:spTgt spid="3"/>
                        </p:tgtEl>
                        <p:attrNameLst>
                          <p:attrName>style.visibility</p:attrName>
                        </p:attrNameLst>
                      </p:cBhvr>
                      <p:to>
                        <p:strVal val="visible"/>
                      </p:to>
                    </p:set>
                    <p:animEffect transition="in" filter="fade">
                      <p:cBhvr>
                        <p:cTn dur="1000"/>
                        <p:tgtEl>
                          <p:spTgt spid="3"/>
                        </p:tgtEl>
                      </p:cBhvr>
                    </p:animEffect>
                    <p:anim calcmode="lin" valueType="num">
                      <p:cBhvr>
                        <p:cTn dur="1000" fill="hold"/>
                        <p:tgtEl>
                          <p:spTgt spid="3"/>
                        </p:tgtEl>
                        <p:attrNameLst>
                          <p:attrName>ppt_x</p:attrName>
                        </p:attrNameLst>
                      </p:cBhvr>
                      <p:tavLst>
                        <p:tav tm="0">
                          <p:val>
                            <p:strVal val="#ppt_x"/>
                          </p:val>
                        </p:tav>
                        <p:tav tm="100000">
                          <p:val>
                            <p:strVal val="#ppt_x"/>
                          </p:val>
                        </p:tav>
                      </p:tavLst>
                    </p:anim>
                    <p:anim calcmode="lin" valueType="num">
                      <p:cBhvr>
                        <p:cTn dur="1000" fill="hold"/>
                        <p:tgtEl>
                          <p:spTgt spid="3"/>
                        </p:tgtEl>
                        <p:attrNameLst>
                          <p:attrName>ppt_y</p:attrName>
                        </p:attrNameLst>
                      </p:cBhvr>
                      <p:tavLst>
                        <p:tav tm="0">
                          <p:val>
                            <p:strVal val="#ppt_y+.1"/>
                          </p:val>
                        </p:tav>
                        <p:tav tm="100000">
                          <p:val>
                            <p:strVal val="#ppt_y"/>
                          </p:val>
                        </p:tav>
                      </p:tavLst>
                    </p:anim>
                  </p:childTnLst>
                </p:cTn>
              </p:par>
            </p:tnLst>
          </p:tmpl>
        </p:tmplLst>
      </p:bldP>
      <p:bldP spid="8" grpId="0" build="p">
        <p:tmplLst>
          <p:tmpl lvl="1">
            <p:tnLst>
              <p:par>
                <p:cTn presetID="42" presetClass="entr" presetSubtype="0" fill="hold" nodeType="withEffect">
                  <p:stCondLst>
                    <p:cond delay="2300"/>
                  </p:stCondLst>
                  <p:childTnLst>
                    <p:set>
                      <p:cBhvr>
                        <p:cTn dur="1" fill="hold">
                          <p:stCondLst>
                            <p:cond delay="0"/>
                          </p:stCondLst>
                        </p:cTn>
                        <p:tgtEl>
                          <p:spTgt spid="8"/>
                        </p:tgtEl>
                        <p:attrNameLst>
                          <p:attrName>style.visibility</p:attrName>
                        </p:attrNameLst>
                      </p:cBhvr>
                      <p:to>
                        <p:strVal val="visible"/>
                      </p:to>
                    </p:set>
                    <p:animEffect transition="in" filter="fade">
                      <p:cBhvr>
                        <p:cTn dur="1000"/>
                        <p:tgtEl>
                          <p:spTgt spid="8"/>
                        </p:tgtEl>
                      </p:cBhvr>
                    </p:animEffect>
                    <p:anim calcmode="lin" valueType="num">
                      <p:cBhvr>
                        <p:cTn dur="1000" fill="hold"/>
                        <p:tgtEl>
                          <p:spTgt spid="8"/>
                        </p:tgtEl>
                        <p:attrNameLst>
                          <p:attrName>ppt_x</p:attrName>
                        </p:attrNameLst>
                      </p:cBhvr>
                      <p:tavLst>
                        <p:tav tm="0">
                          <p:val>
                            <p:strVal val="#ppt_x"/>
                          </p:val>
                        </p:tav>
                        <p:tav tm="100000">
                          <p:val>
                            <p:strVal val="#ppt_x"/>
                          </p:val>
                        </p:tav>
                      </p:tavLst>
                    </p:anim>
                    <p:anim calcmode="lin" valueType="num">
                      <p:cBhvr>
                        <p:cTn dur="1000" fill="hold"/>
                        <p:tgtEl>
                          <p:spTgt spid="8"/>
                        </p:tgtEl>
                        <p:attrNameLst>
                          <p:attrName>ppt_y</p:attrName>
                        </p:attrNameLst>
                      </p:cBhvr>
                      <p:tavLst>
                        <p:tav tm="0">
                          <p:val>
                            <p:strVal val="#ppt_y+.1"/>
                          </p:val>
                        </p:tav>
                        <p:tav tm="100000">
                          <p:val>
                            <p:strVal val="#ppt_y"/>
                          </p:val>
                        </p:tav>
                      </p:tavLst>
                    </p:anim>
                  </p:childTnLst>
                </p:cTn>
              </p:par>
            </p:tnLst>
          </p:tmpl>
        </p:tmplLst>
      </p:bldP>
      <p:bldP spid="18" grpId="0" build="p">
        <p:tmplLst>
          <p:tmpl lvl="1">
            <p:tnLst>
              <p:par>
                <p:cTn presetID="53" presetClass="entr" presetSubtype="16" fill="hold" nodeType="withEffect">
                  <p:stCondLst>
                    <p:cond delay="800"/>
                  </p:stCondLst>
                  <p:childTnLst>
                    <p:set>
                      <p:cBhvr>
                        <p:cTn dur="1" fill="hold">
                          <p:stCondLst>
                            <p:cond delay="0"/>
                          </p:stCondLst>
                        </p:cTn>
                        <p:tgtEl>
                          <p:spTgt spid="18"/>
                        </p:tgtEl>
                        <p:attrNameLst>
                          <p:attrName>style.visibility</p:attrName>
                        </p:attrNameLst>
                      </p:cBhvr>
                      <p:to>
                        <p:strVal val="visible"/>
                      </p:to>
                    </p:set>
                    <p:anim calcmode="lin" valueType="num">
                      <p:cBhvr>
                        <p:cTn dur="500" fill="hold"/>
                        <p:tgtEl>
                          <p:spTgt spid="18"/>
                        </p:tgtEl>
                        <p:attrNameLst>
                          <p:attrName>ppt_w</p:attrName>
                        </p:attrNameLst>
                      </p:cBhvr>
                      <p:tavLst>
                        <p:tav tm="0">
                          <p:val>
                            <p:fltVal val="0"/>
                          </p:val>
                        </p:tav>
                        <p:tav tm="100000">
                          <p:val>
                            <p:strVal val="#ppt_w"/>
                          </p:val>
                        </p:tav>
                      </p:tavLst>
                    </p:anim>
                    <p:anim calcmode="lin" valueType="num">
                      <p:cBhvr>
                        <p:cTn dur="500" fill="hold"/>
                        <p:tgtEl>
                          <p:spTgt spid="18"/>
                        </p:tgtEl>
                        <p:attrNameLst>
                          <p:attrName>ppt_h</p:attrName>
                        </p:attrNameLst>
                      </p:cBhvr>
                      <p:tavLst>
                        <p:tav tm="0">
                          <p:val>
                            <p:fltVal val="0"/>
                          </p:val>
                        </p:tav>
                        <p:tav tm="100000">
                          <p:val>
                            <p:strVal val="#ppt_h"/>
                          </p:val>
                        </p:tav>
                      </p:tavLst>
                    </p:anim>
                    <p:animEffect transition="in" filter="fade">
                      <p:cBhvr>
                        <p:cTn dur="500"/>
                        <p:tgtEl>
                          <p:spTgt spid="18"/>
                        </p:tgtEl>
                      </p:cBhvr>
                    </p:animEffect>
                  </p:childTnLst>
                </p:cTn>
              </p:par>
            </p:tnLst>
          </p:tmpl>
        </p:tmplLst>
      </p:bldP>
      <p:bldP spid="19" grpId="0" build="p"/>
      <p:bldP spid="20" grpId="0" animBg="1"/>
    </p:bld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11_Simple title with background 2">
    <p:spTree>
      <p:nvGrpSpPr>
        <p:cNvPr id="1" name=""/>
        <p:cNvGrpSpPr/>
        <p:nvPr/>
      </p:nvGrpSpPr>
      <p:grpSpPr>
        <a:xfrm>
          <a:off x="0" y="0"/>
          <a:ext cx="0" cy="0"/>
          <a:chOff x="0" y="0"/>
          <a:chExt cx="0" cy="0"/>
        </a:xfrm>
      </p:grpSpPr>
      <p:sp>
        <p:nvSpPr>
          <p:cNvPr id="11" name="Marcador de imagen 24"/>
          <p:cNvSpPr>
            <a:spLocks noGrp="1"/>
          </p:cNvSpPr>
          <p:nvPr>
            <p:ph type="pic" sz="quarter" idx="19"/>
          </p:nvPr>
        </p:nvSpPr>
        <p:spPr>
          <a:xfrm>
            <a:off x="-8199" y="0"/>
            <a:ext cx="9152198" cy="5143500"/>
          </a:xfrm>
          <a:prstGeom prst="rect">
            <a:avLst/>
          </a:prstGeom>
        </p:spPr>
        <p:txBody>
          <a:bodyPr anchor="ctr"/>
          <a:lstStyle>
            <a:lvl1pPr>
              <a:defRPr sz="810"/>
            </a:lvl1pPr>
          </a:lstStyle>
          <a:p>
            <a:endParaRPr lang="es-ES_tradnl"/>
          </a:p>
        </p:txBody>
      </p:sp>
      <p:sp>
        <p:nvSpPr>
          <p:cNvPr id="7" name="Marcador de texto 2"/>
          <p:cNvSpPr>
            <a:spLocks noGrp="1"/>
          </p:cNvSpPr>
          <p:nvPr>
            <p:ph type="body" sz="quarter" idx="11" hasCustomPrompt="1"/>
          </p:nvPr>
        </p:nvSpPr>
        <p:spPr>
          <a:xfrm>
            <a:off x="2211876" y="641416"/>
            <a:ext cx="4712493" cy="387281"/>
          </a:xfrm>
          <a:prstGeom prst="rect">
            <a:avLst/>
          </a:prstGeom>
        </p:spPr>
        <p:txBody>
          <a:bodyPr anchor="t"/>
          <a:lstStyle>
            <a:lvl1pPr marL="0" indent="0" algn="ctr">
              <a:lnSpc>
                <a:spcPct val="100000"/>
              </a:lnSpc>
              <a:spcBef>
                <a:spcPts val="0"/>
              </a:spcBef>
              <a:buNone/>
              <a:defRPr sz="2025">
                <a:ln>
                  <a:noFill/>
                </a:ln>
                <a:solidFill>
                  <a:schemeClr val="tx1"/>
                </a:solidFill>
                <a:latin typeface="Lemon/Milk" charset="0"/>
                <a:ea typeface="Lemon/Milk" charset="0"/>
                <a:cs typeface="Lemon/Milk"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err="1"/>
              <a:t>Title</a:t>
            </a:r>
            <a:r>
              <a:rPr lang="es-ES_tradnl" dirty="0"/>
              <a:t> </a:t>
            </a:r>
            <a:r>
              <a:rPr lang="es-ES_tradnl" dirty="0" err="1"/>
              <a:t>Example</a:t>
            </a:r>
            <a:r>
              <a:rPr lang="es-ES_tradnl" dirty="0"/>
              <a:t> </a:t>
            </a:r>
            <a:r>
              <a:rPr lang="es-ES_tradnl" dirty="0" err="1"/>
              <a:t>here</a:t>
            </a:r>
            <a:endParaRPr lang="es-ES_tradnl" dirty="0"/>
          </a:p>
        </p:txBody>
      </p:sp>
      <p:sp>
        <p:nvSpPr>
          <p:cNvPr id="9" name="Marcador de texto 2"/>
          <p:cNvSpPr>
            <a:spLocks noGrp="1"/>
          </p:cNvSpPr>
          <p:nvPr>
            <p:ph type="body" sz="quarter" idx="13" hasCustomPrompt="1"/>
          </p:nvPr>
        </p:nvSpPr>
        <p:spPr>
          <a:xfrm>
            <a:off x="2211876" y="420324"/>
            <a:ext cx="4712493" cy="220953"/>
          </a:xfrm>
          <a:prstGeom prst="rect">
            <a:avLst/>
          </a:prstGeom>
        </p:spPr>
        <p:txBody>
          <a:bodyPr anchor="b"/>
          <a:lstStyle>
            <a:lvl1pPr marL="0" indent="0" algn="ctr">
              <a:lnSpc>
                <a:spcPct val="90000"/>
              </a:lnSpc>
              <a:spcBef>
                <a:spcPts val="0"/>
              </a:spcBef>
              <a:buNone/>
              <a:defRPr sz="1013" b="1" i="0" baseline="0">
                <a:ln>
                  <a:noFill/>
                </a:ln>
                <a:solidFill>
                  <a:schemeClr val="tx1"/>
                </a:solidFill>
                <a:latin typeface="Lato" charset="0"/>
                <a:ea typeface="Lato" charset="0"/>
                <a:cs typeface="Lato"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a:t>TITLE EXAMPLE HERE</a:t>
            </a:r>
          </a:p>
        </p:txBody>
      </p:sp>
      <p:sp>
        <p:nvSpPr>
          <p:cNvPr id="8" name="Marcador de imagen 24"/>
          <p:cNvSpPr>
            <a:spLocks noGrp="1"/>
          </p:cNvSpPr>
          <p:nvPr>
            <p:ph type="pic" sz="quarter" idx="20"/>
          </p:nvPr>
        </p:nvSpPr>
        <p:spPr>
          <a:xfrm>
            <a:off x="1" y="1277655"/>
            <a:ext cx="5862181" cy="2217108"/>
          </a:xfrm>
          <a:prstGeom prst="rect">
            <a:avLst/>
          </a:prstGeom>
        </p:spPr>
        <p:txBody>
          <a:bodyPr anchor="ctr"/>
          <a:lstStyle>
            <a:lvl1pPr>
              <a:defRPr sz="810"/>
            </a:lvl1pPr>
          </a:lstStyle>
          <a:p>
            <a:endParaRPr lang="es-ES_tradnl"/>
          </a:p>
        </p:txBody>
      </p:sp>
      <p:sp>
        <p:nvSpPr>
          <p:cNvPr id="16" name="Rectángulo redondeado 15"/>
          <p:cNvSpPr/>
          <p:nvPr userDrawn="1"/>
        </p:nvSpPr>
        <p:spPr>
          <a:xfrm flipV="1">
            <a:off x="4058210" y="274989"/>
            <a:ext cx="1019822" cy="65992"/>
          </a:xfrm>
          <a:prstGeom prst="round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948"/>
          </a:p>
        </p:txBody>
      </p:sp>
    </p:spTree>
    <p:extLst>
      <p:ext uri="{BB962C8B-B14F-4D97-AF65-F5344CB8AC3E}">
        <p14:creationId xmlns:p14="http://schemas.microsoft.com/office/powerpoint/2010/main" val="32079437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200"/>
                                  </p:stCondLst>
                                  <p:childTnLst>
                                    <p:set>
                                      <p:cBhvr>
                                        <p:cTn id="6" dur="1" fill="hold">
                                          <p:stCondLst>
                                            <p:cond delay="0"/>
                                          </p:stCondLst>
                                        </p:cTn>
                                        <p:tgtEl>
                                          <p:spTgt spid="9">
                                            <p:txEl>
                                              <p:pRg st="0" end="0"/>
                                            </p:txEl>
                                          </p:spTgt>
                                        </p:tgtEl>
                                        <p:attrNameLst>
                                          <p:attrName>style.visibility</p:attrName>
                                        </p:attrNameLst>
                                      </p:cBhvr>
                                      <p:to>
                                        <p:strVal val="visible"/>
                                      </p:to>
                                    </p:set>
                                    <p:anim calcmode="lin" valueType="num">
                                      <p:cBhvr>
                                        <p:cTn id="7" dur="500" fill="hold"/>
                                        <p:tgtEl>
                                          <p:spTgt spid="9">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9">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9">
                                            <p:txEl>
                                              <p:pRg st="0" end="0"/>
                                            </p:txEl>
                                          </p:spTgt>
                                        </p:tgtEl>
                                      </p:cBhvr>
                                    </p:animEffect>
                                  </p:childTnLst>
                                </p:cTn>
                              </p:par>
                              <p:par>
                                <p:cTn id="10" presetID="53" presetClass="entr" presetSubtype="16" fill="hold" grpId="0" nodeType="withEffect">
                                  <p:stCondLst>
                                    <p:cond delay="200"/>
                                  </p:stCondLst>
                                  <p:childTnLst>
                                    <p:set>
                                      <p:cBhvr>
                                        <p:cTn id="11" dur="1" fill="hold">
                                          <p:stCondLst>
                                            <p:cond delay="0"/>
                                          </p:stCondLst>
                                        </p:cTn>
                                        <p:tgtEl>
                                          <p:spTgt spid="7">
                                            <p:txEl>
                                              <p:pRg st="0" end="0"/>
                                            </p:txEl>
                                          </p:spTgt>
                                        </p:tgtEl>
                                        <p:attrNameLst>
                                          <p:attrName>style.visibility</p:attrName>
                                        </p:attrNameLst>
                                      </p:cBhvr>
                                      <p:to>
                                        <p:strVal val="visible"/>
                                      </p:to>
                                    </p:set>
                                    <p:anim calcmode="lin" valueType="num">
                                      <p:cBhvr>
                                        <p:cTn id="12" dur="500" fill="hold"/>
                                        <p:tgtEl>
                                          <p:spTgt spid="7">
                                            <p:txEl>
                                              <p:pRg st="0" end="0"/>
                                            </p:txEl>
                                          </p:spTgt>
                                        </p:tgtEl>
                                        <p:attrNameLst>
                                          <p:attrName>ppt_w</p:attrName>
                                        </p:attrNameLst>
                                      </p:cBhvr>
                                      <p:tavLst>
                                        <p:tav tm="0">
                                          <p:val>
                                            <p:fltVal val="0"/>
                                          </p:val>
                                        </p:tav>
                                        <p:tav tm="100000">
                                          <p:val>
                                            <p:strVal val="#ppt_w"/>
                                          </p:val>
                                        </p:tav>
                                      </p:tavLst>
                                    </p:anim>
                                    <p:anim calcmode="lin" valueType="num">
                                      <p:cBhvr>
                                        <p:cTn id="13" dur="500" fill="hold"/>
                                        <p:tgtEl>
                                          <p:spTgt spid="7">
                                            <p:txEl>
                                              <p:pRg st="0" end="0"/>
                                            </p:txEl>
                                          </p:spTgt>
                                        </p:tgtEl>
                                        <p:attrNameLst>
                                          <p:attrName>ppt_h</p:attrName>
                                        </p:attrNameLst>
                                      </p:cBhvr>
                                      <p:tavLst>
                                        <p:tav tm="0">
                                          <p:val>
                                            <p:fltVal val="0"/>
                                          </p:val>
                                        </p:tav>
                                        <p:tav tm="100000">
                                          <p:val>
                                            <p:strVal val="#ppt_h"/>
                                          </p:val>
                                        </p:tav>
                                      </p:tavLst>
                                    </p:anim>
                                    <p:animEffect transition="in" filter="fade">
                                      <p:cBhvr>
                                        <p:cTn id="14" dur="500"/>
                                        <p:tgtEl>
                                          <p:spTgt spid="7">
                                            <p:txEl>
                                              <p:pRg st="0" end="0"/>
                                            </p:txEl>
                                          </p:spTgt>
                                        </p:tgtEl>
                                      </p:cBhvr>
                                    </p:animEffect>
                                  </p:childTnLst>
                                </p:cTn>
                              </p:par>
                              <p:par>
                                <p:cTn id="15" presetID="4" presetClass="entr" presetSubtype="16"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box(in)">
                                      <p:cBhvr>
                                        <p:cTn id="1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9" grpId="0" build="p"/>
      <p:bldP spid="16" grpId="0" animBg="1"/>
    </p:bld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22_Simple title with background 2">
    <p:spTree>
      <p:nvGrpSpPr>
        <p:cNvPr id="1" name=""/>
        <p:cNvGrpSpPr/>
        <p:nvPr/>
      </p:nvGrpSpPr>
      <p:grpSpPr>
        <a:xfrm>
          <a:off x="0" y="0"/>
          <a:ext cx="0" cy="0"/>
          <a:chOff x="0" y="0"/>
          <a:chExt cx="0" cy="0"/>
        </a:xfrm>
      </p:grpSpPr>
      <p:grpSp>
        <p:nvGrpSpPr>
          <p:cNvPr id="6" name="Group 1"/>
          <p:cNvGrpSpPr/>
          <p:nvPr userDrawn="1"/>
        </p:nvGrpSpPr>
        <p:grpSpPr>
          <a:xfrm>
            <a:off x="5135910" y="1472913"/>
            <a:ext cx="3358707" cy="3331700"/>
            <a:chOff x="5155705" y="1239096"/>
            <a:chExt cx="3449114" cy="3421380"/>
          </a:xfrm>
        </p:grpSpPr>
        <p:pic>
          <p:nvPicPr>
            <p:cNvPr id="8"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55705" y="1563530"/>
              <a:ext cx="1438936" cy="2955330"/>
            </a:xfrm>
            <a:prstGeom prst="rect">
              <a:avLst/>
            </a:prstGeom>
          </p:spPr>
        </p:pic>
        <p:pic>
          <p:nvPicPr>
            <p:cNvPr id="12"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65883" y="1564176"/>
              <a:ext cx="1438936" cy="2955330"/>
            </a:xfrm>
            <a:prstGeom prst="rect">
              <a:avLst/>
            </a:prstGeom>
          </p:spPr>
        </p:pic>
        <p:pic>
          <p:nvPicPr>
            <p:cNvPr id="13"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050467" y="1239096"/>
              <a:ext cx="1665853" cy="3421380"/>
            </a:xfrm>
            <a:prstGeom prst="rect">
              <a:avLst/>
            </a:prstGeom>
          </p:spPr>
        </p:pic>
      </p:grpSp>
      <p:sp>
        <p:nvSpPr>
          <p:cNvPr id="14" name="Picture Placeholder 2"/>
          <p:cNvSpPr>
            <a:spLocks noGrp="1"/>
          </p:cNvSpPr>
          <p:nvPr>
            <p:ph type="pic" sz="quarter" idx="12"/>
          </p:nvPr>
        </p:nvSpPr>
        <p:spPr>
          <a:xfrm>
            <a:off x="6125396" y="1860333"/>
            <a:ext cx="1434587" cy="2522892"/>
          </a:xfrm>
          <a:prstGeom prst="rect">
            <a:avLst/>
          </a:prstGeom>
          <a:noFill/>
        </p:spPr>
        <p:txBody>
          <a:bodyPr lIns="68580" tIns="34290" rIns="68580" bIns="34290" anchor="ctr">
            <a:normAutofit/>
          </a:bodyPr>
          <a:lstStyle>
            <a:lvl1pPr marL="0" indent="0" algn="ctr">
              <a:buNone/>
              <a:defRPr sz="945" baseline="0">
                <a:latin typeface="Lato Regular"/>
                <a:cs typeface="Lato Regular"/>
              </a:defRPr>
            </a:lvl1pPr>
          </a:lstStyle>
          <a:p>
            <a:endParaRPr lang="en-US" dirty="0"/>
          </a:p>
        </p:txBody>
      </p:sp>
      <p:sp>
        <p:nvSpPr>
          <p:cNvPr id="15" name="Picture Placeholder 2"/>
          <p:cNvSpPr>
            <a:spLocks noGrp="1"/>
          </p:cNvSpPr>
          <p:nvPr>
            <p:ph type="pic" sz="quarter" idx="20"/>
          </p:nvPr>
        </p:nvSpPr>
        <p:spPr>
          <a:xfrm>
            <a:off x="5219846" y="2129774"/>
            <a:ext cx="787373" cy="2160123"/>
          </a:xfrm>
          <a:prstGeom prst="rect">
            <a:avLst/>
          </a:prstGeom>
          <a:noFill/>
        </p:spPr>
        <p:txBody>
          <a:bodyPr lIns="68580" tIns="34290" rIns="68580" bIns="34290" anchor="ctr">
            <a:normAutofit/>
          </a:bodyPr>
          <a:lstStyle>
            <a:lvl1pPr marL="0" indent="0" algn="ctr">
              <a:buNone/>
              <a:defRPr sz="945" baseline="0">
                <a:latin typeface="Lato Regular"/>
                <a:cs typeface="Lato Regular"/>
              </a:defRPr>
            </a:lvl1pPr>
          </a:lstStyle>
          <a:p>
            <a:endParaRPr lang="en-US" dirty="0"/>
          </a:p>
        </p:txBody>
      </p:sp>
      <p:sp>
        <p:nvSpPr>
          <p:cNvPr id="16" name="Picture Placeholder 2"/>
          <p:cNvSpPr>
            <a:spLocks noGrp="1"/>
          </p:cNvSpPr>
          <p:nvPr>
            <p:ph type="pic" sz="quarter" idx="14"/>
          </p:nvPr>
        </p:nvSpPr>
        <p:spPr>
          <a:xfrm>
            <a:off x="7616677" y="2132127"/>
            <a:ext cx="787373" cy="2160123"/>
          </a:xfrm>
          <a:prstGeom prst="rect">
            <a:avLst/>
          </a:prstGeom>
          <a:noFill/>
        </p:spPr>
        <p:txBody>
          <a:bodyPr lIns="68580" tIns="34290" rIns="68580" bIns="34290" anchor="ctr">
            <a:normAutofit/>
          </a:bodyPr>
          <a:lstStyle>
            <a:lvl1pPr marL="0" indent="0" algn="ctr">
              <a:buNone/>
              <a:defRPr sz="945" baseline="0">
                <a:latin typeface="Lato Regular"/>
                <a:cs typeface="Lato Regular"/>
              </a:defRPr>
            </a:lvl1pPr>
          </a:lstStyle>
          <a:p>
            <a:endParaRPr lang="en-US" dirty="0"/>
          </a:p>
        </p:txBody>
      </p:sp>
      <p:sp>
        <p:nvSpPr>
          <p:cNvPr id="17" name="Marcador de texto 2"/>
          <p:cNvSpPr>
            <a:spLocks noGrp="1"/>
          </p:cNvSpPr>
          <p:nvPr>
            <p:ph type="body" sz="quarter" idx="19" hasCustomPrompt="1"/>
          </p:nvPr>
        </p:nvSpPr>
        <p:spPr>
          <a:xfrm>
            <a:off x="2211876" y="641416"/>
            <a:ext cx="4712493" cy="387281"/>
          </a:xfrm>
          <a:prstGeom prst="rect">
            <a:avLst/>
          </a:prstGeom>
        </p:spPr>
        <p:txBody>
          <a:bodyPr anchor="t"/>
          <a:lstStyle>
            <a:lvl1pPr marL="0" indent="0" algn="ctr">
              <a:lnSpc>
                <a:spcPct val="100000"/>
              </a:lnSpc>
              <a:spcBef>
                <a:spcPts val="0"/>
              </a:spcBef>
              <a:buNone/>
              <a:defRPr sz="2025">
                <a:ln>
                  <a:noFill/>
                </a:ln>
                <a:solidFill>
                  <a:schemeClr val="bg1"/>
                </a:solidFill>
                <a:latin typeface="Lemon/Milk" charset="0"/>
                <a:ea typeface="Lemon/Milk" charset="0"/>
                <a:cs typeface="Lemon/Milk"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err="1"/>
              <a:t>Title</a:t>
            </a:r>
            <a:r>
              <a:rPr lang="es-ES_tradnl" dirty="0"/>
              <a:t> </a:t>
            </a:r>
            <a:r>
              <a:rPr lang="es-ES_tradnl" dirty="0" err="1"/>
              <a:t>Example</a:t>
            </a:r>
            <a:r>
              <a:rPr lang="es-ES_tradnl" dirty="0"/>
              <a:t> </a:t>
            </a:r>
            <a:r>
              <a:rPr lang="es-ES_tradnl" dirty="0" err="1"/>
              <a:t>here</a:t>
            </a:r>
            <a:endParaRPr lang="es-ES_tradnl" dirty="0"/>
          </a:p>
        </p:txBody>
      </p:sp>
      <p:sp>
        <p:nvSpPr>
          <p:cNvPr id="18" name="Marcador de texto 2"/>
          <p:cNvSpPr>
            <a:spLocks noGrp="1"/>
          </p:cNvSpPr>
          <p:nvPr>
            <p:ph type="body" sz="quarter" idx="21" hasCustomPrompt="1"/>
          </p:nvPr>
        </p:nvSpPr>
        <p:spPr>
          <a:xfrm>
            <a:off x="2211876" y="420324"/>
            <a:ext cx="4712493" cy="220953"/>
          </a:xfrm>
          <a:prstGeom prst="rect">
            <a:avLst/>
          </a:prstGeom>
        </p:spPr>
        <p:txBody>
          <a:bodyPr anchor="b"/>
          <a:lstStyle>
            <a:lvl1pPr marL="0" indent="0" algn="ctr">
              <a:lnSpc>
                <a:spcPct val="90000"/>
              </a:lnSpc>
              <a:spcBef>
                <a:spcPts val="0"/>
              </a:spcBef>
              <a:buNone/>
              <a:defRPr sz="1013" b="1" i="0" baseline="0">
                <a:ln>
                  <a:noFill/>
                </a:ln>
                <a:solidFill>
                  <a:schemeClr val="bg1"/>
                </a:solidFill>
                <a:latin typeface="Lato" charset="0"/>
                <a:ea typeface="Lato" charset="0"/>
                <a:cs typeface="Lato"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a:t>TITLE EXAMPLE HERE</a:t>
            </a:r>
          </a:p>
        </p:txBody>
      </p:sp>
      <p:sp>
        <p:nvSpPr>
          <p:cNvPr id="20" name="Rectángulo redondeado 19"/>
          <p:cNvSpPr/>
          <p:nvPr userDrawn="1"/>
        </p:nvSpPr>
        <p:spPr>
          <a:xfrm flipV="1">
            <a:off x="4058210" y="275005"/>
            <a:ext cx="1019822" cy="65992"/>
          </a:xfrm>
          <a:prstGeom prst="round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948"/>
          </a:p>
        </p:txBody>
      </p:sp>
    </p:spTree>
    <p:extLst>
      <p:ext uri="{BB962C8B-B14F-4D97-AF65-F5344CB8AC3E}">
        <p14:creationId xmlns:p14="http://schemas.microsoft.com/office/powerpoint/2010/main" val="2727399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box(in)">
                                      <p:cBhvr>
                                        <p:cTn id="7" dur="500"/>
                                        <p:tgtEl>
                                          <p:spTgt spid="20"/>
                                        </p:tgtEl>
                                      </p:cBhvr>
                                    </p:animEffect>
                                  </p:childTnLst>
                                </p:cTn>
                              </p:par>
                              <p:par>
                                <p:cTn id="8" presetID="53" presetClass="entr" presetSubtype="16" fill="hold" grpId="0" nodeType="withEffect">
                                  <p:stCondLst>
                                    <p:cond delay="200"/>
                                  </p:stCondLst>
                                  <p:childTnLst>
                                    <p:set>
                                      <p:cBhvr>
                                        <p:cTn id="9" dur="1" fill="hold">
                                          <p:stCondLst>
                                            <p:cond delay="0"/>
                                          </p:stCondLst>
                                        </p:cTn>
                                        <p:tgtEl>
                                          <p:spTgt spid="18">
                                            <p:txEl>
                                              <p:pRg st="0" end="0"/>
                                            </p:txEl>
                                          </p:spTgt>
                                        </p:tgtEl>
                                        <p:attrNameLst>
                                          <p:attrName>style.visibility</p:attrName>
                                        </p:attrNameLst>
                                      </p:cBhvr>
                                      <p:to>
                                        <p:strVal val="visible"/>
                                      </p:to>
                                    </p:set>
                                    <p:anim calcmode="lin" valueType="num">
                                      <p:cBhvr>
                                        <p:cTn id="10" dur="500" fill="hold"/>
                                        <p:tgtEl>
                                          <p:spTgt spid="18">
                                            <p:txEl>
                                              <p:pRg st="0" end="0"/>
                                            </p:txEl>
                                          </p:spTgt>
                                        </p:tgtEl>
                                        <p:attrNameLst>
                                          <p:attrName>ppt_w</p:attrName>
                                        </p:attrNameLst>
                                      </p:cBhvr>
                                      <p:tavLst>
                                        <p:tav tm="0">
                                          <p:val>
                                            <p:fltVal val="0"/>
                                          </p:val>
                                        </p:tav>
                                        <p:tav tm="100000">
                                          <p:val>
                                            <p:strVal val="#ppt_w"/>
                                          </p:val>
                                        </p:tav>
                                      </p:tavLst>
                                    </p:anim>
                                    <p:anim calcmode="lin" valueType="num">
                                      <p:cBhvr>
                                        <p:cTn id="11" dur="500" fill="hold"/>
                                        <p:tgtEl>
                                          <p:spTgt spid="18">
                                            <p:txEl>
                                              <p:pRg st="0" end="0"/>
                                            </p:txEl>
                                          </p:spTgt>
                                        </p:tgtEl>
                                        <p:attrNameLst>
                                          <p:attrName>ppt_h</p:attrName>
                                        </p:attrNameLst>
                                      </p:cBhvr>
                                      <p:tavLst>
                                        <p:tav tm="0">
                                          <p:val>
                                            <p:fltVal val="0"/>
                                          </p:val>
                                        </p:tav>
                                        <p:tav tm="100000">
                                          <p:val>
                                            <p:strVal val="#ppt_h"/>
                                          </p:val>
                                        </p:tav>
                                      </p:tavLst>
                                    </p:anim>
                                    <p:animEffect transition="in" filter="fade">
                                      <p:cBhvr>
                                        <p:cTn id="12" dur="500"/>
                                        <p:tgtEl>
                                          <p:spTgt spid="18">
                                            <p:txEl>
                                              <p:pRg st="0" end="0"/>
                                            </p:txEl>
                                          </p:spTgt>
                                        </p:tgtEl>
                                      </p:cBhvr>
                                    </p:animEffect>
                                  </p:childTnLst>
                                </p:cTn>
                              </p:par>
                              <p:par>
                                <p:cTn id="13" presetID="53" presetClass="entr" presetSubtype="16" fill="hold" grpId="0" nodeType="withEffect">
                                  <p:stCondLst>
                                    <p:cond delay="200"/>
                                  </p:stCondLst>
                                  <p:childTnLst>
                                    <p:set>
                                      <p:cBhvr>
                                        <p:cTn id="14" dur="1" fill="hold">
                                          <p:stCondLst>
                                            <p:cond delay="0"/>
                                          </p:stCondLst>
                                        </p:cTn>
                                        <p:tgtEl>
                                          <p:spTgt spid="17">
                                            <p:txEl>
                                              <p:pRg st="0" end="0"/>
                                            </p:txEl>
                                          </p:spTgt>
                                        </p:tgtEl>
                                        <p:attrNameLst>
                                          <p:attrName>style.visibility</p:attrName>
                                        </p:attrNameLst>
                                      </p:cBhvr>
                                      <p:to>
                                        <p:strVal val="visible"/>
                                      </p:to>
                                    </p:set>
                                    <p:anim calcmode="lin" valueType="num">
                                      <p:cBhvr>
                                        <p:cTn id="15" dur="500" fill="hold"/>
                                        <p:tgtEl>
                                          <p:spTgt spid="17">
                                            <p:txEl>
                                              <p:pRg st="0" end="0"/>
                                            </p:txEl>
                                          </p:spTgt>
                                        </p:tgtEl>
                                        <p:attrNameLst>
                                          <p:attrName>ppt_w</p:attrName>
                                        </p:attrNameLst>
                                      </p:cBhvr>
                                      <p:tavLst>
                                        <p:tav tm="0">
                                          <p:val>
                                            <p:fltVal val="0"/>
                                          </p:val>
                                        </p:tav>
                                        <p:tav tm="100000">
                                          <p:val>
                                            <p:strVal val="#ppt_w"/>
                                          </p:val>
                                        </p:tav>
                                      </p:tavLst>
                                    </p:anim>
                                    <p:anim calcmode="lin" valueType="num">
                                      <p:cBhvr>
                                        <p:cTn id="16" dur="500" fill="hold"/>
                                        <p:tgtEl>
                                          <p:spTgt spid="17">
                                            <p:txEl>
                                              <p:pRg st="0" end="0"/>
                                            </p:txEl>
                                          </p:spTgt>
                                        </p:tgtEl>
                                        <p:attrNameLst>
                                          <p:attrName>ppt_h</p:attrName>
                                        </p:attrNameLst>
                                      </p:cBhvr>
                                      <p:tavLst>
                                        <p:tav tm="0">
                                          <p:val>
                                            <p:fltVal val="0"/>
                                          </p:val>
                                        </p:tav>
                                        <p:tav tm="100000">
                                          <p:val>
                                            <p:strVal val="#ppt_h"/>
                                          </p:val>
                                        </p:tav>
                                      </p:tavLst>
                                    </p:anim>
                                    <p:animEffect transition="in" filter="fade">
                                      <p:cBhvr>
                                        <p:cTn id="17" dur="500"/>
                                        <p:tgtEl>
                                          <p:spTgt spid="17">
                                            <p:txEl>
                                              <p:pRg st="0" end="0"/>
                                            </p:txEl>
                                          </p:spTgt>
                                        </p:tgtEl>
                                      </p:cBhvr>
                                    </p:animEffect>
                                  </p:childTnLst>
                                </p:cTn>
                              </p:par>
                            </p:childTnLst>
                          </p:cTn>
                        </p:par>
                        <p:par>
                          <p:cTn id="18" fill="hold">
                            <p:stCondLst>
                              <p:cond delay="700"/>
                            </p:stCondLst>
                            <p:childTnLst>
                              <p:par>
                                <p:cTn id="19" presetID="42" presetClass="entr" presetSubtype="0" fill="hold" nodeType="after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400"/>
                                        <p:tgtEl>
                                          <p:spTgt spid="6"/>
                                        </p:tgtEl>
                                      </p:cBhvr>
                                    </p:animEffect>
                                    <p:anim calcmode="lin" valueType="num">
                                      <p:cBhvr>
                                        <p:cTn id="22" dur="400" fill="hold"/>
                                        <p:tgtEl>
                                          <p:spTgt spid="6"/>
                                        </p:tgtEl>
                                        <p:attrNameLst>
                                          <p:attrName>ppt_x</p:attrName>
                                        </p:attrNameLst>
                                      </p:cBhvr>
                                      <p:tavLst>
                                        <p:tav tm="0">
                                          <p:val>
                                            <p:strVal val="#ppt_x"/>
                                          </p:val>
                                        </p:tav>
                                        <p:tav tm="100000">
                                          <p:val>
                                            <p:strVal val="#ppt_x"/>
                                          </p:val>
                                        </p:tav>
                                      </p:tavLst>
                                    </p:anim>
                                    <p:anim calcmode="lin" valueType="num">
                                      <p:cBhvr>
                                        <p:cTn id="23" dur="400" fill="hold"/>
                                        <p:tgtEl>
                                          <p:spTgt spid="6"/>
                                        </p:tgtEl>
                                        <p:attrNameLst>
                                          <p:attrName>ppt_y</p:attrName>
                                        </p:attrNameLst>
                                      </p:cBhvr>
                                      <p:tavLst>
                                        <p:tav tm="0">
                                          <p:val>
                                            <p:strVal val="#ppt_y+.1"/>
                                          </p:val>
                                        </p:tav>
                                        <p:tav tm="100000">
                                          <p:val>
                                            <p:strVal val="#ppt_y"/>
                                          </p:val>
                                        </p:tav>
                                      </p:tavLst>
                                    </p:anim>
                                  </p:childTnLst>
                                </p:cTn>
                              </p:par>
                              <p:par>
                                <p:cTn id="24" presetID="10" presetClass="entr" presetSubtype="0" fill="hold" grpId="0" nodeType="withEffect" nodePh="1">
                                  <p:stCondLst>
                                    <p:cond delay="500"/>
                                  </p:stCondLst>
                                  <p:endCondLst>
                                    <p:cond evt="begin" delay="0">
                                      <p:tn val="24"/>
                                    </p:cond>
                                  </p:endCondLst>
                                  <p:childTnLst>
                                    <p:set>
                                      <p:cBhvr>
                                        <p:cTn id="25" dur="1" fill="hold">
                                          <p:stCondLst>
                                            <p:cond delay="0"/>
                                          </p:stCondLst>
                                        </p:cTn>
                                        <p:tgtEl>
                                          <p:spTgt spid="15"/>
                                        </p:tgtEl>
                                        <p:attrNameLst>
                                          <p:attrName>style.visibility</p:attrName>
                                        </p:attrNameLst>
                                      </p:cBhvr>
                                      <p:to>
                                        <p:strVal val="visible"/>
                                      </p:to>
                                    </p:set>
                                    <p:animEffect transition="in" filter="fade">
                                      <p:cBhvr>
                                        <p:cTn id="26" dur="500"/>
                                        <p:tgtEl>
                                          <p:spTgt spid="15"/>
                                        </p:tgtEl>
                                      </p:cBhvr>
                                    </p:animEffect>
                                  </p:childTnLst>
                                </p:cTn>
                              </p:par>
                              <p:par>
                                <p:cTn id="27" presetID="10" presetClass="entr" presetSubtype="0" fill="hold" grpId="0" nodeType="withEffect" nodePh="1">
                                  <p:stCondLst>
                                    <p:cond delay="600"/>
                                  </p:stCondLst>
                                  <p:endCondLst>
                                    <p:cond evt="begin" delay="0">
                                      <p:tn val="27"/>
                                    </p:cond>
                                  </p:endCondLst>
                                  <p:childTnLst>
                                    <p:set>
                                      <p:cBhvr>
                                        <p:cTn id="28" dur="1" fill="hold">
                                          <p:stCondLst>
                                            <p:cond delay="0"/>
                                          </p:stCondLst>
                                        </p:cTn>
                                        <p:tgtEl>
                                          <p:spTgt spid="14"/>
                                        </p:tgtEl>
                                        <p:attrNameLst>
                                          <p:attrName>style.visibility</p:attrName>
                                        </p:attrNameLst>
                                      </p:cBhvr>
                                      <p:to>
                                        <p:strVal val="visible"/>
                                      </p:to>
                                    </p:set>
                                    <p:animEffect transition="in" filter="fade">
                                      <p:cBhvr>
                                        <p:cTn id="29" dur="500"/>
                                        <p:tgtEl>
                                          <p:spTgt spid="14"/>
                                        </p:tgtEl>
                                      </p:cBhvr>
                                    </p:animEffect>
                                  </p:childTnLst>
                                </p:cTn>
                              </p:par>
                              <p:par>
                                <p:cTn id="30" presetID="10" presetClass="entr" presetSubtype="0" fill="hold" grpId="0" nodeType="withEffect" nodePh="1">
                                  <p:stCondLst>
                                    <p:cond delay="700"/>
                                  </p:stCondLst>
                                  <p:endCondLst>
                                    <p:cond evt="begin" delay="0">
                                      <p:tn val="30"/>
                                    </p:cond>
                                  </p:endCondLst>
                                  <p:childTnLst>
                                    <p:set>
                                      <p:cBhvr>
                                        <p:cTn id="31" dur="1" fill="hold">
                                          <p:stCondLst>
                                            <p:cond delay="0"/>
                                          </p:stCondLst>
                                        </p:cTn>
                                        <p:tgtEl>
                                          <p:spTgt spid="16"/>
                                        </p:tgtEl>
                                        <p:attrNameLst>
                                          <p:attrName>style.visibility</p:attrName>
                                        </p:attrNameLst>
                                      </p:cBhvr>
                                      <p:to>
                                        <p:strVal val="visible"/>
                                      </p:to>
                                    </p:set>
                                    <p:animEffect transition="in" filter="fade">
                                      <p:cBhvr>
                                        <p:cTn id="3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p:bldP spid="17" grpId="0" build="p">
        <p:tmplLst>
          <p:tmpl lvl="1">
            <p:tnLst>
              <p:par>
                <p:cTn presetID="53" presetClass="entr" presetSubtype="16" fill="hold" nodeType="withEffect">
                  <p:stCondLst>
                    <p:cond delay="200"/>
                  </p:stCondLst>
                  <p:childTnLst>
                    <p:set>
                      <p:cBhvr>
                        <p:cTn dur="1" fill="hold">
                          <p:stCondLst>
                            <p:cond delay="0"/>
                          </p:stCondLst>
                        </p:cTn>
                        <p:tgtEl>
                          <p:spTgt spid="17"/>
                        </p:tgtEl>
                        <p:attrNameLst>
                          <p:attrName>style.visibility</p:attrName>
                        </p:attrNameLst>
                      </p:cBhvr>
                      <p:to>
                        <p:strVal val="visible"/>
                      </p:to>
                    </p:set>
                    <p:anim calcmode="lin" valueType="num">
                      <p:cBhvr>
                        <p:cTn dur="500" fill="hold"/>
                        <p:tgtEl>
                          <p:spTgt spid="17"/>
                        </p:tgtEl>
                        <p:attrNameLst>
                          <p:attrName>ppt_w</p:attrName>
                        </p:attrNameLst>
                      </p:cBhvr>
                      <p:tavLst>
                        <p:tav tm="0">
                          <p:val>
                            <p:fltVal val="0"/>
                          </p:val>
                        </p:tav>
                        <p:tav tm="100000">
                          <p:val>
                            <p:strVal val="#ppt_w"/>
                          </p:val>
                        </p:tav>
                      </p:tavLst>
                    </p:anim>
                    <p:anim calcmode="lin" valueType="num">
                      <p:cBhvr>
                        <p:cTn dur="500" fill="hold"/>
                        <p:tgtEl>
                          <p:spTgt spid="17"/>
                        </p:tgtEl>
                        <p:attrNameLst>
                          <p:attrName>ppt_h</p:attrName>
                        </p:attrNameLst>
                      </p:cBhvr>
                      <p:tavLst>
                        <p:tav tm="0">
                          <p:val>
                            <p:fltVal val="0"/>
                          </p:val>
                        </p:tav>
                        <p:tav tm="100000">
                          <p:val>
                            <p:strVal val="#ppt_h"/>
                          </p:val>
                        </p:tav>
                      </p:tavLst>
                    </p:anim>
                    <p:animEffect transition="in" filter="fade">
                      <p:cBhvr>
                        <p:cTn dur="500"/>
                        <p:tgtEl>
                          <p:spTgt spid="17"/>
                        </p:tgtEl>
                      </p:cBhvr>
                    </p:animEffect>
                  </p:childTnLst>
                </p:cTn>
              </p:par>
            </p:tnLst>
          </p:tmpl>
        </p:tmplLst>
      </p:bldP>
      <p:bldP spid="18" grpId="0" build="p">
        <p:tmplLst>
          <p:tmpl lvl="1">
            <p:tnLst>
              <p:par>
                <p:cTn presetID="53" presetClass="entr" presetSubtype="16" fill="hold" nodeType="withEffect">
                  <p:stCondLst>
                    <p:cond delay="200"/>
                  </p:stCondLst>
                  <p:childTnLst>
                    <p:set>
                      <p:cBhvr>
                        <p:cTn dur="1" fill="hold">
                          <p:stCondLst>
                            <p:cond delay="0"/>
                          </p:stCondLst>
                        </p:cTn>
                        <p:tgtEl>
                          <p:spTgt spid="18"/>
                        </p:tgtEl>
                        <p:attrNameLst>
                          <p:attrName>style.visibility</p:attrName>
                        </p:attrNameLst>
                      </p:cBhvr>
                      <p:to>
                        <p:strVal val="visible"/>
                      </p:to>
                    </p:set>
                    <p:anim calcmode="lin" valueType="num">
                      <p:cBhvr>
                        <p:cTn dur="500" fill="hold"/>
                        <p:tgtEl>
                          <p:spTgt spid="18"/>
                        </p:tgtEl>
                        <p:attrNameLst>
                          <p:attrName>ppt_w</p:attrName>
                        </p:attrNameLst>
                      </p:cBhvr>
                      <p:tavLst>
                        <p:tav tm="0">
                          <p:val>
                            <p:fltVal val="0"/>
                          </p:val>
                        </p:tav>
                        <p:tav tm="100000">
                          <p:val>
                            <p:strVal val="#ppt_w"/>
                          </p:val>
                        </p:tav>
                      </p:tavLst>
                    </p:anim>
                    <p:anim calcmode="lin" valueType="num">
                      <p:cBhvr>
                        <p:cTn dur="500" fill="hold"/>
                        <p:tgtEl>
                          <p:spTgt spid="18"/>
                        </p:tgtEl>
                        <p:attrNameLst>
                          <p:attrName>ppt_h</p:attrName>
                        </p:attrNameLst>
                      </p:cBhvr>
                      <p:tavLst>
                        <p:tav tm="0">
                          <p:val>
                            <p:fltVal val="0"/>
                          </p:val>
                        </p:tav>
                        <p:tav tm="100000">
                          <p:val>
                            <p:strVal val="#ppt_h"/>
                          </p:val>
                        </p:tav>
                      </p:tavLst>
                    </p:anim>
                    <p:animEffect transition="in" filter="fade">
                      <p:cBhvr>
                        <p:cTn dur="500"/>
                        <p:tgtEl>
                          <p:spTgt spid="18"/>
                        </p:tgtEl>
                      </p:cBhvr>
                    </p:animEffect>
                  </p:childTnLst>
                </p:cTn>
              </p:par>
            </p:tnLst>
          </p:tmpl>
        </p:tmplLst>
      </p:bldP>
      <p:bldP spid="20" grpId="0" animBg="1"/>
    </p:bld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23_Simple title with background 2">
    <p:spTree>
      <p:nvGrpSpPr>
        <p:cNvPr id="1" name=""/>
        <p:cNvGrpSpPr/>
        <p:nvPr/>
      </p:nvGrpSpPr>
      <p:grpSpPr>
        <a:xfrm>
          <a:off x="0" y="0"/>
          <a:ext cx="0" cy="0"/>
          <a:chOff x="0" y="0"/>
          <a:chExt cx="0" cy="0"/>
        </a:xfrm>
      </p:grpSpPr>
      <p:pic>
        <p:nvPicPr>
          <p:cNvPr id="17" name="Picture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768737" y="1734079"/>
            <a:ext cx="1517520" cy="3029591"/>
          </a:xfrm>
          <a:prstGeom prst="rect">
            <a:avLst/>
          </a:prstGeom>
        </p:spPr>
      </p:pic>
      <p:pic>
        <p:nvPicPr>
          <p:cNvPr id="18" name="Picture 1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4343" y="1731269"/>
            <a:ext cx="1517520" cy="3029591"/>
          </a:xfrm>
          <a:prstGeom prst="rect">
            <a:avLst/>
          </a:prstGeom>
        </p:spPr>
      </p:pic>
      <p:pic>
        <p:nvPicPr>
          <p:cNvPr id="19" name="Picture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440913" y="1396664"/>
            <a:ext cx="1819070" cy="3631606"/>
          </a:xfrm>
          <a:prstGeom prst="rect">
            <a:avLst/>
          </a:prstGeom>
        </p:spPr>
      </p:pic>
      <p:sp>
        <p:nvSpPr>
          <p:cNvPr id="20" name="Picture Placeholder 2"/>
          <p:cNvSpPr>
            <a:spLocks noGrp="1"/>
          </p:cNvSpPr>
          <p:nvPr>
            <p:ph type="pic" sz="quarter" idx="20"/>
          </p:nvPr>
        </p:nvSpPr>
        <p:spPr>
          <a:xfrm>
            <a:off x="595513" y="2134771"/>
            <a:ext cx="968133" cy="2094908"/>
          </a:xfrm>
          <a:prstGeom prst="rect">
            <a:avLst/>
          </a:prstGeom>
          <a:noFill/>
        </p:spPr>
        <p:txBody>
          <a:bodyPr lIns="68580" tIns="34290" rIns="68580" bIns="34290" anchor="ctr">
            <a:normAutofit/>
          </a:bodyPr>
          <a:lstStyle>
            <a:lvl1pPr marL="0" indent="0" algn="ctr">
              <a:buNone/>
              <a:defRPr sz="945" baseline="0">
                <a:latin typeface="Lato Regular"/>
                <a:cs typeface="Lato Regular"/>
              </a:defRPr>
            </a:lvl1pPr>
          </a:lstStyle>
          <a:p>
            <a:endParaRPr lang="en-US" dirty="0"/>
          </a:p>
        </p:txBody>
      </p:sp>
      <p:sp>
        <p:nvSpPr>
          <p:cNvPr id="21" name="Picture Placeholder 2"/>
          <p:cNvSpPr>
            <a:spLocks noGrp="1"/>
          </p:cNvSpPr>
          <p:nvPr>
            <p:ph type="pic" sz="quarter" idx="14"/>
          </p:nvPr>
        </p:nvSpPr>
        <p:spPr>
          <a:xfrm>
            <a:off x="3110157" y="2136452"/>
            <a:ext cx="968133" cy="2094908"/>
          </a:xfrm>
          <a:prstGeom prst="rect">
            <a:avLst/>
          </a:prstGeom>
          <a:noFill/>
        </p:spPr>
        <p:txBody>
          <a:bodyPr lIns="68580" tIns="34290" rIns="68580" bIns="34290" anchor="ctr">
            <a:normAutofit/>
          </a:bodyPr>
          <a:lstStyle>
            <a:lvl1pPr marL="0" indent="0" algn="ctr">
              <a:buNone/>
              <a:defRPr sz="945" baseline="0">
                <a:latin typeface="Lato Regular"/>
                <a:cs typeface="Lato Regular"/>
              </a:defRPr>
            </a:lvl1pPr>
          </a:lstStyle>
          <a:p>
            <a:endParaRPr lang="en-US" dirty="0"/>
          </a:p>
        </p:txBody>
      </p:sp>
      <p:sp>
        <p:nvSpPr>
          <p:cNvPr id="22" name="Picture Placeholder 2"/>
          <p:cNvSpPr>
            <a:spLocks noGrp="1"/>
          </p:cNvSpPr>
          <p:nvPr>
            <p:ph type="pic" sz="quarter" idx="15"/>
          </p:nvPr>
        </p:nvSpPr>
        <p:spPr>
          <a:xfrm>
            <a:off x="1641950" y="1871668"/>
            <a:ext cx="1379945" cy="2513875"/>
          </a:xfrm>
          <a:prstGeom prst="rect">
            <a:avLst/>
          </a:prstGeom>
          <a:noFill/>
        </p:spPr>
        <p:txBody>
          <a:bodyPr lIns="68580" tIns="34290" rIns="68580" bIns="34290" anchor="ctr">
            <a:normAutofit/>
          </a:bodyPr>
          <a:lstStyle>
            <a:lvl1pPr marL="0" indent="0" algn="ctr">
              <a:buNone/>
              <a:defRPr sz="945" baseline="0">
                <a:latin typeface="Lato Regular"/>
                <a:cs typeface="Lato Regular"/>
              </a:defRPr>
            </a:lvl1pPr>
          </a:lstStyle>
          <a:p>
            <a:endParaRPr lang="en-US" dirty="0"/>
          </a:p>
        </p:txBody>
      </p:sp>
      <p:sp>
        <p:nvSpPr>
          <p:cNvPr id="23" name="Marcador de texto 2"/>
          <p:cNvSpPr>
            <a:spLocks noGrp="1"/>
          </p:cNvSpPr>
          <p:nvPr>
            <p:ph type="body" sz="quarter" idx="21" hasCustomPrompt="1"/>
          </p:nvPr>
        </p:nvSpPr>
        <p:spPr>
          <a:xfrm>
            <a:off x="2211876" y="641416"/>
            <a:ext cx="4712493" cy="387281"/>
          </a:xfrm>
          <a:prstGeom prst="rect">
            <a:avLst/>
          </a:prstGeom>
        </p:spPr>
        <p:txBody>
          <a:bodyPr anchor="t"/>
          <a:lstStyle>
            <a:lvl1pPr marL="0" indent="0" algn="ctr">
              <a:lnSpc>
                <a:spcPct val="100000"/>
              </a:lnSpc>
              <a:spcBef>
                <a:spcPts val="0"/>
              </a:spcBef>
              <a:buNone/>
              <a:defRPr sz="2025">
                <a:ln>
                  <a:noFill/>
                </a:ln>
                <a:solidFill>
                  <a:schemeClr val="bg1"/>
                </a:solidFill>
                <a:latin typeface="Lemon/Milk" charset="0"/>
                <a:ea typeface="Lemon/Milk" charset="0"/>
                <a:cs typeface="Lemon/Milk"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err="1"/>
              <a:t>Title</a:t>
            </a:r>
            <a:r>
              <a:rPr lang="es-ES_tradnl" dirty="0"/>
              <a:t> </a:t>
            </a:r>
            <a:r>
              <a:rPr lang="es-ES_tradnl" dirty="0" err="1"/>
              <a:t>Example</a:t>
            </a:r>
            <a:r>
              <a:rPr lang="es-ES_tradnl" dirty="0"/>
              <a:t> </a:t>
            </a:r>
            <a:r>
              <a:rPr lang="es-ES_tradnl" dirty="0" err="1"/>
              <a:t>here</a:t>
            </a:r>
            <a:endParaRPr lang="es-ES_tradnl" dirty="0"/>
          </a:p>
        </p:txBody>
      </p:sp>
      <p:sp>
        <p:nvSpPr>
          <p:cNvPr id="24" name="Marcador de texto 2"/>
          <p:cNvSpPr>
            <a:spLocks noGrp="1"/>
          </p:cNvSpPr>
          <p:nvPr>
            <p:ph type="body" sz="quarter" idx="22" hasCustomPrompt="1"/>
          </p:nvPr>
        </p:nvSpPr>
        <p:spPr>
          <a:xfrm>
            <a:off x="2211876" y="409263"/>
            <a:ext cx="4712493" cy="220953"/>
          </a:xfrm>
          <a:prstGeom prst="rect">
            <a:avLst/>
          </a:prstGeom>
        </p:spPr>
        <p:txBody>
          <a:bodyPr anchor="b"/>
          <a:lstStyle>
            <a:lvl1pPr marL="0" indent="0" algn="ctr">
              <a:lnSpc>
                <a:spcPct val="90000"/>
              </a:lnSpc>
              <a:spcBef>
                <a:spcPts val="0"/>
              </a:spcBef>
              <a:buNone/>
              <a:defRPr sz="1013" b="1" i="0" baseline="0">
                <a:ln>
                  <a:noFill/>
                </a:ln>
                <a:solidFill>
                  <a:schemeClr val="bg1"/>
                </a:solidFill>
                <a:latin typeface="Lato" charset="0"/>
                <a:ea typeface="Lato" charset="0"/>
                <a:cs typeface="Lato"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a:t>TITLE EXAMPLE HERE</a:t>
            </a:r>
          </a:p>
        </p:txBody>
      </p:sp>
      <p:sp>
        <p:nvSpPr>
          <p:cNvPr id="25" name="Rectángulo redondeado 24"/>
          <p:cNvSpPr/>
          <p:nvPr userDrawn="1"/>
        </p:nvSpPr>
        <p:spPr>
          <a:xfrm flipV="1">
            <a:off x="4058210" y="303564"/>
            <a:ext cx="1019822" cy="65992"/>
          </a:xfrm>
          <a:prstGeom prst="round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948"/>
          </a:p>
        </p:txBody>
      </p:sp>
    </p:spTree>
    <p:extLst>
      <p:ext uri="{BB962C8B-B14F-4D97-AF65-F5344CB8AC3E}">
        <p14:creationId xmlns:p14="http://schemas.microsoft.com/office/powerpoint/2010/main" val="25522930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box(in)">
                                      <p:cBhvr>
                                        <p:cTn id="7" dur="500"/>
                                        <p:tgtEl>
                                          <p:spTgt spid="25"/>
                                        </p:tgtEl>
                                      </p:cBhvr>
                                    </p:animEffect>
                                  </p:childTnLst>
                                </p:cTn>
                              </p:par>
                              <p:par>
                                <p:cTn id="8" presetID="53" presetClass="entr" presetSubtype="16" fill="hold" grpId="0" nodeType="withEffect">
                                  <p:stCondLst>
                                    <p:cond delay="200"/>
                                  </p:stCondLst>
                                  <p:childTnLst>
                                    <p:set>
                                      <p:cBhvr>
                                        <p:cTn id="9" dur="1" fill="hold">
                                          <p:stCondLst>
                                            <p:cond delay="0"/>
                                          </p:stCondLst>
                                        </p:cTn>
                                        <p:tgtEl>
                                          <p:spTgt spid="24">
                                            <p:txEl>
                                              <p:pRg st="0" end="0"/>
                                            </p:txEl>
                                          </p:spTgt>
                                        </p:tgtEl>
                                        <p:attrNameLst>
                                          <p:attrName>style.visibility</p:attrName>
                                        </p:attrNameLst>
                                      </p:cBhvr>
                                      <p:to>
                                        <p:strVal val="visible"/>
                                      </p:to>
                                    </p:set>
                                    <p:anim calcmode="lin" valueType="num">
                                      <p:cBhvr>
                                        <p:cTn id="10" dur="500" fill="hold"/>
                                        <p:tgtEl>
                                          <p:spTgt spid="24">
                                            <p:txEl>
                                              <p:pRg st="0" end="0"/>
                                            </p:txEl>
                                          </p:spTgt>
                                        </p:tgtEl>
                                        <p:attrNameLst>
                                          <p:attrName>ppt_w</p:attrName>
                                        </p:attrNameLst>
                                      </p:cBhvr>
                                      <p:tavLst>
                                        <p:tav tm="0">
                                          <p:val>
                                            <p:fltVal val="0"/>
                                          </p:val>
                                        </p:tav>
                                        <p:tav tm="100000">
                                          <p:val>
                                            <p:strVal val="#ppt_w"/>
                                          </p:val>
                                        </p:tav>
                                      </p:tavLst>
                                    </p:anim>
                                    <p:anim calcmode="lin" valueType="num">
                                      <p:cBhvr>
                                        <p:cTn id="11" dur="500" fill="hold"/>
                                        <p:tgtEl>
                                          <p:spTgt spid="24">
                                            <p:txEl>
                                              <p:pRg st="0" end="0"/>
                                            </p:txEl>
                                          </p:spTgt>
                                        </p:tgtEl>
                                        <p:attrNameLst>
                                          <p:attrName>ppt_h</p:attrName>
                                        </p:attrNameLst>
                                      </p:cBhvr>
                                      <p:tavLst>
                                        <p:tav tm="0">
                                          <p:val>
                                            <p:fltVal val="0"/>
                                          </p:val>
                                        </p:tav>
                                        <p:tav tm="100000">
                                          <p:val>
                                            <p:strVal val="#ppt_h"/>
                                          </p:val>
                                        </p:tav>
                                      </p:tavLst>
                                    </p:anim>
                                    <p:animEffect transition="in" filter="fade">
                                      <p:cBhvr>
                                        <p:cTn id="12" dur="500"/>
                                        <p:tgtEl>
                                          <p:spTgt spid="24">
                                            <p:txEl>
                                              <p:pRg st="0" end="0"/>
                                            </p:txEl>
                                          </p:spTgt>
                                        </p:tgtEl>
                                      </p:cBhvr>
                                    </p:animEffect>
                                  </p:childTnLst>
                                </p:cTn>
                              </p:par>
                              <p:par>
                                <p:cTn id="13" presetID="53" presetClass="entr" presetSubtype="16" fill="hold" grpId="0" nodeType="withEffect">
                                  <p:stCondLst>
                                    <p:cond delay="200"/>
                                  </p:stCondLst>
                                  <p:childTnLst>
                                    <p:set>
                                      <p:cBhvr>
                                        <p:cTn id="14" dur="1" fill="hold">
                                          <p:stCondLst>
                                            <p:cond delay="0"/>
                                          </p:stCondLst>
                                        </p:cTn>
                                        <p:tgtEl>
                                          <p:spTgt spid="23">
                                            <p:txEl>
                                              <p:pRg st="0" end="0"/>
                                            </p:txEl>
                                          </p:spTgt>
                                        </p:tgtEl>
                                        <p:attrNameLst>
                                          <p:attrName>style.visibility</p:attrName>
                                        </p:attrNameLst>
                                      </p:cBhvr>
                                      <p:to>
                                        <p:strVal val="visible"/>
                                      </p:to>
                                    </p:set>
                                    <p:anim calcmode="lin" valueType="num">
                                      <p:cBhvr>
                                        <p:cTn id="15" dur="500" fill="hold"/>
                                        <p:tgtEl>
                                          <p:spTgt spid="23">
                                            <p:txEl>
                                              <p:pRg st="0" end="0"/>
                                            </p:txEl>
                                          </p:spTgt>
                                        </p:tgtEl>
                                        <p:attrNameLst>
                                          <p:attrName>ppt_w</p:attrName>
                                        </p:attrNameLst>
                                      </p:cBhvr>
                                      <p:tavLst>
                                        <p:tav tm="0">
                                          <p:val>
                                            <p:fltVal val="0"/>
                                          </p:val>
                                        </p:tav>
                                        <p:tav tm="100000">
                                          <p:val>
                                            <p:strVal val="#ppt_w"/>
                                          </p:val>
                                        </p:tav>
                                      </p:tavLst>
                                    </p:anim>
                                    <p:anim calcmode="lin" valueType="num">
                                      <p:cBhvr>
                                        <p:cTn id="16" dur="500" fill="hold"/>
                                        <p:tgtEl>
                                          <p:spTgt spid="23">
                                            <p:txEl>
                                              <p:pRg st="0" end="0"/>
                                            </p:txEl>
                                          </p:spTgt>
                                        </p:tgtEl>
                                        <p:attrNameLst>
                                          <p:attrName>ppt_h</p:attrName>
                                        </p:attrNameLst>
                                      </p:cBhvr>
                                      <p:tavLst>
                                        <p:tav tm="0">
                                          <p:val>
                                            <p:fltVal val="0"/>
                                          </p:val>
                                        </p:tav>
                                        <p:tav tm="100000">
                                          <p:val>
                                            <p:strVal val="#ppt_h"/>
                                          </p:val>
                                        </p:tav>
                                      </p:tavLst>
                                    </p:anim>
                                    <p:animEffect transition="in" filter="fade">
                                      <p:cBhvr>
                                        <p:cTn id="17" dur="500"/>
                                        <p:tgtEl>
                                          <p:spTgt spid="23">
                                            <p:txEl>
                                              <p:pRg st="0" end="0"/>
                                            </p:txEl>
                                          </p:spTgt>
                                        </p:tgtEl>
                                      </p:cBhvr>
                                    </p:animEffect>
                                  </p:childTnLst>
                                </p:cTn>
                              </p:par>
                              <p:par>
                                <p:cTn id="18" presetID="37" presetClass="entr" presetSubtype="0" fill="hold" nodeType="withEffect">
                                  <p:stCondLst>
                                    <p:cond delay="500"/>
                                  </p:stCondLst>
                                  <p:childTnLst>
                                    <p:set>
                                      <p:cBhvr>
                                        <p:cTn id="19" dur="1" fill="hold">
                                          <p:stCondLst>
                                            <p:cond delay="0"/>
                                          </p:stCondLst>
                                        </p:cTn>
                                        <p:tgtEl>
                                          <p:spTgt spid="18"/>
                                        </p:tgtEl>
                                        <p:attrNameLst>
                                          <p:attrName>style.visibility</p:attrName>
                                        </p:attrNameLst>
                                      </p:cBhvr>
                                      <p:to>
                                        <p:strVal val="visible"/>
                                      </p:to>
                                    </p:set>
                                    <p:animEffect transition="in" filter="fade">
                                      <p:cBhvr>
                                        <p:cTn id="20" dur="750"/>
                                        <p:tgtEl>
                                          <p:spTgt spid="18"/>
                                        </p:tgtEl>
                                      </p:cBhvr>
                                    </p:animEffect>
                                    <p:anim calcmode="lin" valueType="num">
                                      <p:cBhvr>
                                        <p:cTn id="21" dur="750" fill="hold"/>
                                        <p:tgtEl>
                                          <p:spTgt spid="18"/>
                                        </p:tgtEl>
                                        <p:attrNameLst>
                                          <p:attrName>ppt_x</p:attrName>
                                        </p:attrNameLst>
                                      </p:cBhvr>
                                      <p:tavLst>
                                        <p:tav tm="0">
                                          <p:val>
                                            <p:strVal val="#ppt_x"/>
                                          </p:val>
                                        </p:tav>
                                        <p:tav tm="100000">
                                          <p:val>
                                            <p:strVal val="#ppt_x"/>
                                          </p:val>
                                        </p:tav>
                                      </p:tavLst>
                                    </p:anim>
                                    <p:anim calcmode="lin" valueType="num">
                                      <p:cBhvr>
                                        <p:cTn id="22" dur="675" decel="100000" fill="hold"/>
                                        <p:tgtEl>
                                          <p:spTgt spid="18"/>
                                        </p:tgtEl>
                                        <p:attrNameLst>
                                          <p:attrName>ppt_y</p:attrName>
                                        </p:attrNameLst>
                                      </p:cBhvr>
                                      <p:tavLst>
                                        <p:tav tm="0">
                                          <p:val>
                                            <p:strVal val="#ppt_y+1"/>
                                          </p:val>
                                        </p:tav>
                                        <p:tav tm="100000">
                                          <p:val>
                                            <p:strVal val="#ppt_y-.03"/>
                                          </p:val>
                                        </p:tav>
                                      </p:tavLst>
                                    </p:anim>
                                    <p:anim calcmode="lin" valueType="num">
                                      <p:cBhvr>
                                        <p:cTn id="23" dur="75" accel="100000" fill="hold">
                                          <p:stCondLst>
                                            <p:cond delay="675"/>
                                          </p:stCondLst>
                                        </p:cTn>
                                        <p:tgtEl>
                                          <p:spTgt spid="18"/>
                                        </p:tgtEl>
                                        <p:attrNameLst>
                                          <p:attrName>ppt_y</p:attrName>
                                        </p:attrNameLst>
                                      </p:cBhvr>
                                      <p:tavLst>
                                        <p:tav tm="0">
                                          <p:val>
                                            <p:strVal val="#ppt_y-.03"/>
                                          </p:val>
                                        </p:tav>
                                        <p:tav tm="100000">
                                          <p:val>
                                            <p:strVal val="#ppt_y"/>
                                          </p:val>
                                        </p:tav>
                                      </p:tavLst>
                                    </p:anim>
                                  </p:childTnLst>
                                </p:cTn>
                              </p:par>
                              <p:par>
                                <p:cTn id="24" presetID="10" presetClass="entr" presetSubtype="0" fill="hold" grpId="0" nodeType="withEffect" nodePh="1">
                                  <p:stCondLst>
                                    <p:cond delay="800"/>
                                  </p:stCondLst>
                                  <p:endCondLst>
                                    <p:cond evt="begin" delay="0">
                                      <p:tn val="24"/>
                                    </p:cond>
                                  </p:endCondLst>
                                  <p:childTnLst>
                                    <p:set>
                                      <p:cBhvr>
                                        <p:cTn id="25" dur="1" fill="hold">
                                          <p:stCondLst>
                                            <p:cond delay="0"/>
                                          </p:stCondLst>
                                        </p:cTn>
                                        <p:tgtEl>
                                          <p:spTgt spid="20"/>
                                        </p:tgtEl>
                                        <p:attrNameLst>
                                          <p:attrName>style.visibility</p:attrName>
                                        </p:attrNameLst>
                                      </p:cBhvr>
                                      <p:to>
                                        <p:strVal val="visible"/>
                                      </p:to>
                                    </p:set>
                                    <p:animEffect transition="in" filter="fade">
                                      <p:cBhvr>
                                        <p:cTn id="26" dur="500"/>
                                        <p:tgtEl>
                                          <p:spTgt spid="20"/>
                                        </p:tgtEl>
                                      </p:cBhvr>
                                    </p:animEffect>
                                  </p:childTnLst>
                                </p:cTn>
                              </p:par>
                              <p:par>
                                <p:cTn id="27" presetID="37" presetClass="entr" presetSubtype="0" fill="hold" nodeType="withEffect">
                                  <p:stCondLst>
                                    <p:cond delay="600"/>
                                  </p:stCondLst>
                                  <p:childTnLst>
                                    <p:set>
                                      <p:cBhvr>
                                        <p:cTn id="28" dur="1" fill="hold">
                                          <p:stCondLst>
                                            <p:cond delay="0"/>
                                          </p:stCondLst>
                                        </p:cTn>
                                        <p:tgtEl>
                                          <p:spTgt spid="19"/>
                                        </p:tgtEl>
                                        <p:attrNameLst>
                                          <p:attrName>style.visibility</p:attrName>
                                        </p:attrNameLst>
                                      </p:cBhvr>
                                      <p:to>
                                        <p:strVal val="visible"/>
                                      </p:to>
                                    </p:set>
                                    <p:animEffect transition="in" filter="fade">
                                      <p:cBhvr>
                                        <p:cTn id="29" dur="750"/>
                                        <p:tgtEl>
                                          <p:spTgt spid="19"/>
                                        </p:tgtEl>
                                      </p:cBhvr>
                                    </p:animEffect>
                                    <p:anim calcmode="lin" valueType="num">
                                      <p:cBhvr>
                                        <p:cTn id="30" dur="750" fill="hold"/>
                                        <p:tgtEl>
                                          <p:spTgt spid="19"/>
                                        </p:tgtEl>
                                        <p:attrNameLst>
                                          <p:attrName>ppt_x</p:attrName>
                                        </p:attrNameLst>
                                      </p:cBhvr>
                                      <p:tavLst>
                                        <p:tav tm="0">
                                          <p:val>
                                            <p:strVal val="#ppt_x"/>
                                          </p:val>
                                        </p:tav>
                                        <p:tav tm="100000">
                                          <p:val>
                                            <p:strVal val="#ppt_x"/>
                                          </p:val>
                                        </p:tav>
                                      </p:tavLst>
                                    </p:anim>
                                    <p:anim calcmode="lin" valueType="num">
                                      <p:cBhvr>
                                        <p:cTn id="31" dur="675" decel="100000" fill="hold"/>
                                        <p:tgtEl>
                                          <p:spTgt spid="19"/>
                                        </p:tgtEl>
                                        <p:attrNameLst>
                                          <p:attrName>ppt_y</p:attrName>
                                        </p:attrNameLst>
                                      </p:cBhvr>
                                      <p:tavLst>
                                        <p:tav tm="0">
                                          <p:val>
                                            <p:strVal val="#ppt_y+1"/>
                                          </p:val>
                                        </p:tav>
                                        <p:tav tm="100000">
                                          <p:val>
                                            <p:strVal val="#ppt_y-.03"/>
                                          </p:val>
                                        </p:tav>
                                      </p:tavLst>
                                    </p:anim>
                                    <p:anim calcmode="lin" valueType="num">
                                      <p:cBhvr>
                                        <p:cTn id="32" dur="75" accel="100000" fill="hold">
                                          <p:stCondLst>
                                            <p:cond delay="675"/>
                                          </p:stCondLst>
                                        </p:cTn>
                                        <p:tgtEl>
                                          <p:spTgt spid="19"/>
                                        </p:tgtEl>
                                        <p:attrNameLst>
                                          <p:attrName>ppt_y</p:attrName>
                                        </p:attrNameLst>
                                      </p:cBhvr>
                                      <p:tavLst>
                                        <p:tav tm="0">
                                          <p:val>
                                            <p:strVal val="#ppt_y-.03"/>
                                          </p:val>
                                        </p:tav>
                                        <p:tav tm="100000">
                                          <p:val>
                                            <p:strVal val="#ppt_y"/>
                                          </p:val>
                                        </p:tav>
                                      </p:tavLst>
                                    </p:anim>
                                  </p:childTnLst>
                                </p:cTn>
                              </p:par>
                              <p:par>
                                <p:cTn id="33" presetID="10" presetClass="entr" presetSubtype="0" fill="hold" grpId="0" nodeType="withEffect" nodePh="1">
                                  <p:stCondLst>
                                    <p:cond delay="900"/>
                                  </p:stCondLst>
                                  <p:endCondLst>
                                    <p:cond evt="begin" delay="0">
                                      <p:tn val="33"/>
                                    </p:cond>
                                  </p:endCondLst>
                                  <p:childTnLst>
                                    <p:set>
                                      <p:cBhvr>
                                        <p:cTn id="34" dur="1" fill="hold">
                                          <p:stCondLst>
                                            <p:cond delay="0"/>
                                          </p:stCondLst>
                                        </p:cTn>
                                        <p:tgtEl>
                                          <p:spTgt spid="22"/>
                                        </p:tgtEl>
                                        <p:attrNameLst>
                                          <p:attrName>style.visibility</p:attrName>
                                        </p:attrNameLst>
                                      </p:cBhvr>
                                      <p:to>
                                        <p:strVal val="visible"/>
                                      </p:to>
                                    </p:set>
                                    <p:animEffect transition="in" filter="fade">
                                      <p:cBhvr>
                                        <p:cTn id="35" dur="500"/>
                                        <p:tgtEl>
                                          <p:spTgt spid="22"/>
                                        </p:tgtEl>
                                      </p:cBhvr>
                                    </p:animEffect>
                                  </p:childTnLst>
                                </p:cTn>
                              </p:par>
                              <p:par>
                                <p:cTn id="36" presetID="37" presetClass="entr" presetSubtype="0" fill="hold" nodeType="withEffect">
                                  <p:stCondLst>
                                    <p:cond delay="700"/>
                                  </p:stCondLst>
                                  <p:childTnLst>
                                    <p:set>
                                      <p:cBhvr>
                                        <p:cTn id="37" dur="1" fill="hold">
                                          <p:stCondLst>
                                            <p:cond delay="0"/>
                                          </p:stCondLst>
                                        </p:cTn>
                                        <p:tgtEl>
                                          <p:spTgt spid="17"/>
                                        </p:tgtEl>
                                        <p:attrNameLst>
                                          <p:attrName>style.visibility</p:attrName>
                                        </p:attrNameLst>
                                      </p:cBhvr>
                                      <p:to>
                                        <p:strVal val="visible"/>
                                      </p:to>
                                    </p:set>
                                    <p:animEffect transition="in" filter="fade">
                                      <p:cBhvr>
                                        <p:cTn id="38" dur="750"/>
                                        <p:tgtEl>
                                          <p:spTgt spid="17"/>
                                        </p:tgtEl>
                                      </p:cBhvr>
                                    </p:animEffect>
                                    <p:anim calcmode="lin" valueType="num">
                                      <p:cBhvr>
                                        <p:cTn id="39" dur="750" fill="hold"/>
                                        <p:tgtEl>
                                          <p:spTgt spid="17"/>
                                        </p:tgtEl>
                                        <p:attrNameLst>
                                          <p:attrName>ppt_x</p:attrName>
                                        </p:attrNameLst>
                                      </p:cBhvr>
                                      <p:tavLst>
                                        <p:tav tm="0">
                                          <p:val>
                                            <p:strVal val="#ppt_x"/>
                                          </p:val>
                                        </p:tav>
                                        <p:tav tm="100000">
                                          <p:val>
                                            <p:strVal val="#ppt_x"/>
                                          </p:val>
                                        </p:tav>
                                      </p:tavLst>
                                    </p:anim>
                                    <p:anim calcmode="lin" valueType="num">
                                      <p:cBhvr>
                                        <p:cTn id="40" dur="675" decel="100000" fill="hold"/>
                                        <p:tgtEl>
                                          <p:spTgt spid="17"/>
                                        </p:tgtEl>
                                        <p:attrNameLst>
                                          <p:attrName>ppt_y</p:attrName>
                                        </p:attrNameLst>
                                      </p:cBhvr>
                                      <p:tavLst>
                                        <p:tav tm="0">
                                          <p:val>
                                            <p:strVal val="#ppt_y+1"/>
                                          </p:val>
                                        </p:tav>
                                        <p:tav tm="100000">
                                          <p:val>
                                            <p:strVal val="#ppt_y-.03"/>
                                          </p:val>
                                        </p:tav>
                                      </p:tavLst>
                                    </p:anim>
                                    <p:anim calcmode="lin" valueType="num">
                                      <p:cBhvr>
                                        <p:cTn id="41" dur="75" accel="100000" fill="hold">
                                          <p:stCondLst>
                                            <p:cond delay="675"/>
                                          </p:stCondLst>
                                        </p:cTn>
                                        <p:tgtEl>
                                          <p:spTgt spid="17"/>
                                        </p:tgtEl>
                                        <p:attrNameLst>
                                          <p:attrName>ppt_y</p:attrName>
                                        </p:attrNameLst>
                                      </p:cBhvr>
                                      <p:tavLst>
                                        <p:tav tm="0">
                                          <p:val>
                                            <p:strVal val="#ppt_y-.03"/>
                                          </p:val>
                                        </p:tav>
                                        <p:tav tm="100000">
                                          <p:val>
                                            <p:strVal val="#ppt_y"/>
                                          </p:val>
                                        </p:tav>
                                      </p:tavLst>
                                    </p:anim>
                                  </p:childTnLst>
                                </p:cTn>
                              </p:par>
                              <p:par>
                                <p:cTn id="42" presetID="10" presetClass="entr" presetSubtype="0" fill="hold" grpId="0" nodeType="withEffect" nodePh="1">
                                  <p:stCondLst>
                                    <p:cond delay="1000"/>
                                  </p:stCondLst>
                                  <p:endCondLst>
                                    <p:cond evt="begin" delay="0">
                                      <p:tn val="42"/>
                                    </p:cond>
                                  </p:endCondLst>
                                  <p:childTnLst>
                                    <p:set>
                                      <p:cBhvr>
                                        <p:cTn id="43" dur="1" fill="hold">
                                          <p:stCondLst>
                                            <p:cond delay="0"/>
                                          </p:stCondLst>
                                        </p:cTn>
                                        <p:tgtEl>
                                          <p:spTgt spid="21"/>
                                        </p:tgtEl>
                                        <p:attrNameLst>
                                          <p:attrName>style.visibility</p:attrName>
                                        </p:attrNameLst>
                                      </p:cBhvr>
                                      <p:to>
                                        <p:strVal val="visible"/>
                                      </p:to>
                                    </p:set>
                                    <p:animEffect transition="in" filter="fade">
                                      <p:cBhvr>
                                        <p:cTn id="44"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22" grpId="0"/>
      <p:bldP spid="23" grpId="0" build="p">
        <p:tmplLst>
          <p:tmpl lvl="1">
            <p:tnLst>
              <p:par>
                <p:cTn presetID="53" presetClass="entr" presetSubtype="16" fill="hold" nodeType="withEffect">
                  <p:stCondLst>
                    <p:cond delay="200"/>
                  </p:stCondLst>
                  <p:childTnLst>
                    <p:set>
                      <p:cBhvr>
                        <p:cTn dur="1" fill="hold">
                          <p:stCondLst>
                            <p:cond delay="0"/>
                          </p:stCondLst>
                        </p:cTn>
                        <p:tgtEl>
                          <p:spTgt spid="23"/>
                        </p:tgtEl>
                        <p:attrNameLst>
                          <p:attrName>style.visibility</p:attrName>
                        </p:attrNameLst>
                      </p:cBhvr>
                      <p:to>
                        <p:strVal val="visible"/>
                      </p:to>
                    </p:set>
                    <p:anim calcmode="lin" valueType="num">
                      <p:cBhvr>
                        <p:cTn dur="500" fill="hold"/>
                        <p:tgtEl>
                          <p:spTgt spid="23"/>
                        </p:tgtEl>
                        <p:attrNameLst>
                          <p:attrName>ppt_w</p:attrName>
                        </p:attrNameLst>
                      </p:cBhvr>
                      <p:tavLst>
                        <p:tav tm="0">
                          <p:val>
                            <p:fltVal val="0"/>
                          </p:val>
                        </p:tav>
                        <p:tav tm="100000">
                          <p:val>
                            <p:strVal val="#ppt_w"/>
                          </p:val>
                        </p:tav>
                      </p:tavLst>
                    </p:anim>
                    <p:anim calcmode="lin" valueType="num">
                      <p:cBhvr>
                        <p:cTn dur="500" fill="hold"/>
                        <p:tgtEl>
                          <p:spTgt spid="23"/>
                        </p:tgtEl>
                        <p:attrNameLst>
                          <p:attrName>ppt_h</p:attrName>
                        </p:attrNameLst>
                      </p:cBhvr>
                      <p:tavLst>
                        <p:tav tm="0">
                          <p:val>
                            <p:fltVal val="0"/>
                          </p:val>
                        </p:tav>
                        <p:tav tm="100000">
                          <p:val>
                            <p:strVal val="#ppt_h"/>
                          </p:val>
                        </p:tav>
                      </p:tavLst>
                    </p:anim>
                    <p:animEffect transition="in" filter="fade">
                      <p:cBhvr>
                        <p:cTn dur="500"/>
                        <p:tgtEl>
                          <p:spTgt spid="23"/>
                        </p:tgtEl>
                      </p:cBhvr>
                    </p:animEffect>
                  </p:childTnLst>
                </p:cTn>
              </p:par>
            </p:tnLst>
          </p:tmpl>
        </p:tmplLst>
      </p:bldP>
      <p:bldP spid="24" grpId="0" build="p">
        <p:tmplLst>
          <p:tmpl lvl="1">
            <p:tnLst>
              <p:par>
                <p:cTn presetID="53" presetClass="entr" presetSubtype="16" fill="hold" nodeType="withEffect">
                  <p:stCondLst>
                    <p:cond delay="200"/>
                  </p:stCondLst>
                  <p:childTnLst>
                    <p:set>
                      <p:cBhvr>
                        <p:cTn dur="1" fill="hold">
                          <p:stCondLst>
                            <p:cond delay="0"/>
                          </p:stCondLst>
                        </p:cTn>
                        <p:tgtEl>
                          <p:spTgt spid="24"/>
                        </p:tgtEl>
                        <p:attrNameLst>
                          <p:attrName>style.visibility</p:attrName>
                        </p:attrNameLst>
                      </p:cBhvr>
                      <p:to>
                        <p:strVal val="visible"/>
                      </p:to>
                    </p:set>
                    <p:anim calcmode="lin" valueType="num">
                      <p:cBhvr>
                        <p:cTn dur="500" fill="hold"/>
                        <p:tgtEl>
                          <p:spTgt spid="24"/>
                        </p:tgtEl>
                        <p:attrNameLst>
                          <p:attrName>ppt_w</p:attrName>
                        </p:attrNameLst>
                      </p:cBhvr>
                      <p:tavLst>
                        <p:tav tm="0">
                          <p:val>
                            <p:fltVal val="0"/>
                          </p:val>
                        </p:tav>
                        <p:tav tm="100000">
                          <p:val>
                            <p:strVal val="#ppt_w"/>
                          </p:val>
                        </p:tav>
                      </p:tavLst>
                    </p:anim>
                    <p:anim calcmode="lin" valueType="num">
                      <p:cBhvr>
                        <p:cTn dur="500" fill="hold"/>
                        <p:tgtEl>
                          <p:spTgt spid="24"/>
                        </p:tgtEl>
                        <p:attrNameLst>
                          <p:attrName>ppt_h</p:attrName>
                        </p:attrNameLst>
                      </p:cBhvr>
                      <p:tavLst>
                        <p:tav tm="0">
                          <p:val>
                            <p:fltVal val="0"/>
                          </p:val>
                        </p:tav>
                        <p:tav tm="100000">
                          <p:val>
                            <p:strVal val="#ppt_h"/>
                          </p:val>
                        </p:tav>
                      </p:tavLst>
                    </p:anim>
                    <p:animEffect transition="in" filter="fade">
                      <p:cBhvr>
                        <p:cTn dur="500"/>
                        <p:tgtEl>
                          <p:spTgt spid="24"/>
                        </p:tgtEl>
                      </p:cBhvr>
                    </p:animEffect>
                  </p:childTnLst>
                </p:cTn>
              </p:par>
            </p:tnLst>
          </p:tmpl>
        </p:tmplLst>
      </p:bldP>
      <p:bldP spid="25" grpId="0" animBg="1"/>
    </p:bld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24_Simple title with background 2">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64869" y="1481953"/>
            <a:ext cx="2015986" cy="3372714"/>
          </a:xfrm>
          <a:prstGeom prst="rect">
            <a:avLst/>
          </a:prstGeom>
        </p:spPr>
      </p:pic>
      <p:sp>
        <p:nvSpPr>
          <p:cNvPr id="13" name="Picture Placeholder 3"/>
          <p:cNvSpPr>
            <a:spLocks noGrp="1"/>
          </p:cNvSpPr>
          <p:nvPr>
            <p:ph type="pic" sz="quarter" idx="20"/>
          </p:nvPr>
        </p:nvSpPr>
        <p:spPr>
          <a:xfrm>
            <a:off x="925144" y="2298207"/>
            <a:ext cx="1415101" cy="1688827"/>
          </a:xfrm>
          <a:prstGeom prst="roundRect">
            <a:avLst>
              <a:gd name="adj" fmla="val 10760"/>
            </a:avLst>
          </a:prstGeom>
        </p:spPr>
      </p:sp>
      <p:sp>
        <p:nvSpPr>
          <p:cNvPr id="14" name="Marcador de texto 2"/>
          <p:cNvSpPr>
            <a:spLocks noGrp="1"/>
          </p:cNvSpPr>
          <p:nvPr>
            <p:ph type="body" sz="quarter" idx="19" hasCustomPrompt="1"/>
          </p:nvPr>
        </p:nvSpPr>
        <p:spPr>
          <a:xfrm>
            <a:off x="2211876" y="641416"/>
            <a:ext cx="4712493" cy="387281"/>
          </a:xfrm>
          <a:prstGeom prst="rect">
            <a:avLst/>
          </a:prstGeom>
        </p:spPr>
        <p:txBody>
          <a:bodyPr anchor="t"/>
          <a:lstStyle>
            <a:lvl1pPr marL="0" indent="0" algn="ctr">
              <a:lnSpc>
                <a:spcPct val="100000"/>
              </a:lnSpc>
              <a:spcBef>
                <a:spcPts val="0"/>
              </a:spcBef>
              <a:buNone/>
              <a:defRPr sz="2025">
                <a:ln>
                  <a:noFill/>
                </a:ln>
                <a:solidFill>
                  <a:schemeClr val="bg1"/>
                </a:solidFill>
                <a:latin typeface="Lemon/Milk" charset="0"/>
                <a:ea typeface="Lemon/Milk" charset="0"/>
                <a:cs typeface="Lemon/Milk"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err="1"/>
              <a:t>Title</a:t>
            </a:r>
            <a:r>
              <a:rPr lang="es-ES_tradnl" dirty="0"/>
              <a:t> </a:t>
            </a:r>
            <a:r>
              <a:rPr lang="es-ES_tradnl" dirty="0" err="1"/>
              <a:t>Example</a:t>
            </a:r>
            <a:r>
              <a:rPr lang="es-ES_tradnl" dirty="0"/>
              <a:t> </a:t>
            </a:r>
            <a:r>
              <a:rPr lang="es-ES_tradnl" dirty="0" err="1"/>
              <a:t>here</a:t>
            </a:r>
            <a:endParaRPr lang="es-ES_tradnl" dirty="0"/>
          </a:p>
        </p:txBody>
      </p:sp>
      <p:sp>
        <p:nvSpPr>
          <p:cNvPr id="15" name="Marcador de texto 2"/>
          <p:cNvSpPr>
            <a:spLocks noGrp="1"/>
          </p:cNvSpPr>
          <p:nvPr>
            <p:ph type="body" sz="quarter" idx="21" hasCustomPrompt="1"/>
          </p:nvPr>
        </p:nvSpPr>
        <p:spPr>
          <a:xfrm>
            <a:off x="2211876" y="420324"/>
            <a:ext cx="4712493" cy="220953"/>
          </a:xfrm>
          <a:prstGeom prst="rect">
            <a:avLst/>
          </a:prstGeom>
        </p:spPr>
        <p:txBody>
          <a:bodyPr anchor="b"/>
          <a:lstStyle>
            <a:lvl1pPr marL="0" indent="0" algn="ctr">
              <a:lnSpc>
                <a:spcPct val="90000"/>
              </a:lnSpc>
              <a:spcBef>
                <a:spcPts val="0"/>
              </a:spcBef>
              <a:buNone/>
              <a:defRPr sz="1013" b="1" i="0" baseline="0">
                <a:ln>
                  <a:noFill/>
                </a:ln>
                <a:solidFill>
                  <a:schemeClr val="bg1"/>
                </a:solidFill>
                <a:latin typeface="Lato" charset="0"/>
                <a:ea typeface="Lato" charset="0"/>
                <a:cs typeface="Lato"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a:t>TITLE EXAMPLE HERE</a:t>
            </a:r>
          </a:p>
        </p:txBody>
      </p:sp>
      <p:sp>
        <p:nvSpPr>
          <p:cNvPr id="16" name="Rectángulo redondeado 15"/>
          <p:cNvSpPr/>
          <p:nvPr userDrawn="1"/>
        </p:nvSpPr>
        <p:spPr>
          <a:xfrm flipV="1">
            <a:off x="4058210" y="303564"/>
            <a:ext cx="1019822" cy="65992"/>
          </a:xfrm>
          <a:prstGeom prst="round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948"/>
          </a:p>
        </p:txBody>
      </p:sp>
    </p:spTree>
    <p:extLst>
      <p:ext uri="{BB962C8B-B14F-4D97-AF65-F5344CB8AC3E}">
        <p14:creationId xmlns:p14="http://schemas.microsoft.com/office/powerpoint/2010/main" val="2840894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ox(in)">
                                      <p:cBhvr>
                                        <p:cTn id="7" dur="500"/>
                                        <p:tgtEl>
                                          <p:spTgt spid="16"/>
                                        </p:tgtEl>
                                      </p:cBhvr>
                                    </p:animEffect>
                                  </p:childTnLst>
                                </p:cTn>
                              </p:par>
                              <p:par>
                                <p:cTn id="8" presetID="53" presetClass="entr" presetSubtype="16" fill="hold" grpId="0" nodeType="withEffect">
                                  <p:stCondLst>
                                    <p:cond delay="200"/>
                                  </p:stCondLst>
                                  <p:childTnLst>
                                    <p:set>
                                      <p:cBhvr>
                                        <p:cTn id="9" dur="1" fill="hold">
                                          <p:stCondLst>
                                            <p:cond delay="0"/>
                                          </p:stCondLst>
                                        </p:cTn>
                                        <p:tgtEl>
                                          <p:spTgt spid="15">
                                            <p:txEl>
                                              <p:pRg st="0" end="0"/>
                                            </p:txEl>
                                          </p:spTgt>
                                        </p:tgtEl>
                                        <p:attrNameLst>
                                          <p:attrName>style.visibility</p:attrName>
                                        </p:attrNameLst>
                                      </p:cBhvr>
                                      <p:to>
                                        <p:strVal val="visible"/>
                                      </p:to>
                                    </p:set>
                                    <p:anim calcmode="lin" valueType="num">
                                      <p:cBhvr>
                                        <p:cTn id="10" dur="500" fill="hold"/>
                                        <p:tgtEl>
                                          <p:spTgt spid="15">
                                            <p:txEl>
                                              <p:pRg st="0" end="0"/>
                                            </p:txEl>
                                          </p:spTgt>
                                        </p:tgtEl>
                                        <p:attrNameLst>
                                          <p:attrName>ppt_w</p:attrName>
                                        </p:attrNameLst>
                                      </p:cBhvr>
                                      <p:tavLst>
                                        <p:tav tm="0">
                                          <p:val>
                                            <p:fltVal val="0"/>
                                          </p:val>
                                        </p:tav>
                                        <p:tav tm="100000">
                                          <p:val>
                                            <p:strVal val="#ppt_w"/>
                                          </p:val>
                                        </p:tav>
                                      </p:tavLst>
                                    </p:anim>
                                    <p:anim calcmode="lin" valueType="num">
                                      <p:cBhvr>
                                        <p:cTn id="11" dur="500" fill="hold"/>
                                        <p:tgtEl>
                                          <p:spTgt spid="15">
                                            <p:txEl>
                                              <p:pRg st="0" end="0"/>
                                            </p:txEl>
                                          </p:spTgt>
                                        </p:tgtEl>
                                        <p:attrNameLst>
                                          <p:attrName>ppt_h</p:attrName>
                                        </p:attrNameLst>
                                      </p:cBhvr>
                                      <p:tavLst>
                                        <p:tav tm="0">
                                          <p:val>
                                            <p:fltVal val="0"/>
                                          </p:val>
                                        </p:tav>
                                        <p:tav tm="100000">
                                          <p:val>
                                            <p:strVal val="#ppt_h"/>
                                          </p:val>
                                        </p:tav>
                                      </p:tavLst>
                                    </p:anim>
                                    <p:animEffect transition="in" filter="fade">
                                      <p:cBhvr>
                                        <p:cTn id="12" dur="500"/>
                                        <p:tgtEl>
                                          <p:spTgt spid="15">
                                            <p:txEl>
                                              <p:pRg st="0" end="0"/>
                                            </p:txEl>
                                          </p:spTgt>
                                        </p:tgtEl>
                                      </p:cBhvr>
                                    </p:animEffect>
                                  </p:childTnLst>
                                </p:cTn>
                              </p:par>
                              <p:par>
                                <p:cTn id="13" presetID="53" presetClass="entr" presetSubtype="16" fill="hold" grpId="0" nodeType="withEffect">
                                  <p:stCondLst>
                                    <p:cond delay="200"/>
                                  </p:stCondLst>
                                  <p:childTnLst>
                                    <p:set>
                                      <p:cBhvr>
                                        <p:cTn id="14" dur="1" fill="hold">
                                          <p:stCondLst>
                                            <p:cond delay="0"/>
                                          </p:stCondLst>
                                        </p:cTn>
                                        <p:tgtEl>
                                          <p:spTgt spid="14">
                                            <p:txEl>
                                              <p:pRg st="0" end="0"/>
                                            </p:txEl>
                                          </p:spTgt>
                                        </p:tgtEl>
                                        <p:attrNameLst>
                                          <p:attrName>style.visibility</p:attrName>
                                        </p:attrNameLst>
                                      </p:cBhvr>
                                      <p:to>
                                        <p:strVal val="visible"/>
                                      </p:to>
                                    </p:set>
                                    <p:anim calcmode="lin" valueType="num">
                                      <p:cBhvr>
                                        <p:cTn id="15" dur="500" fill="hold"/>
                                        <p:tgtEl>
                                          <p:spTgt spid="14">
                                            <p:txEl>
                                              <p:pRg st="0" end="0"/>
                                            </p:txEl>
                                          </p:spTgt>
                                        </p:tgtEl>
                                        <p:attrNameLst>
                                          <p:attrName>ppt_w</p:attrName>
                                        </p:attrNameLst>
                                      </p:cBhvr>
                                      <p:tavLst>
                                        <p:tav tm="0">
                                          <p:val>
                                            <p:fltVal val="0"/>
                                          </p:val>
                                        </p:tav>
                                        <p:tav tm="100000">
                                          <p:val>
                                            <p:strVal val="#ppt_w"/>
                                          </p:val>
                                        </p:tav>
                                      </p:tavLst>
                                    </p:anim>
                                    <p:anim calcmode="lin" valueType="num">
                                      <p:cBhvr>
                                        <p:cTn id="16" dur="500" fill="hold"/>
                                        <p:tgtEl>
                                          <p:spTgt spid="14">
                                            <p:txEl>
                                              <p:pRg st="0" end="0"/>
                                            </p:txEl>
                                          </p:spTgt>
                                        </p:tgtEl>
                                        <p:attrNameLst>
                                          <p:attrName>ppt_h</p:attrName>
                                        </p:attrNameLst>
                                      </p:cBhvr>
                                      <p:tavLst>
                                        <p:tav tm="0">
                                          <p:val>
                                            <p:fltVal val="0"/>
                                          </p:val>
                                        </p:tav>
                                        <p:tav tm="100000">
                                          <p:val>
                                            <p:strVal val="#ppt_h"/>
                                          </p:val>
                                        </p:tav>
                                      </p:tavLst>
                                    </p:anim>
                                    <p:animEffect transition="in" filter="fade">
                                      <p:cBhvr>
                                        <p:cTn id="17" dur="500"/>
                                        <p:tgtEl>
                                          <p:spTgt spid="14">
                                            <p:txEl>
                                              <p:pRg st="0" end="0"/>
                                            </p:txEl>
                                          </p:spTgt>
                                        </p:tgtEl>
                                      </p:cBhvr>
                                    </p:animEffect>
                                  </p:childTnLst>
                                </p:cTn>
                              </p:par>
                            </p:childTnLst>
                          </p:cTn>
                        </p:par>
                        <p:par>
                          <p:cTn id="18" fill="hold">
                            <p:stCondLst>
                              <p:cond delay="700"/>
                            </p:stCondLst>
                            <p:childTnLst>
                              <p:par>
                                <p:cTn id="19" presetID="2" presetClass="entr" presetSubtype="8" fill="hold" nodeType="afterEffect">
                                  <p:stCondLst>
                                    <p:cond delay="0"/>
                                  </p:stCondLst>
                                  <p:childTnLst>
                                    <p:set>
                                      <p:cBhvr>
                                        <p:cTn id="20" dur="1" fill="hold">
                                          <p:stCondLst>
                                            <p:cond delay="0"/>
                                          </p:stCondLst>
                                        </p:cTn>
                                        <p:tgtEl>
                                          <p:spTgt spid="12"/>
                                        </p:tgtEl>
                                        <p:attrNameLst>
                                          <p:attrName>style.visibility</p:attrName>
                                        </p:attrNameLst>
                                      </p:cBhvr>
                                      <p:to>
                                        <p:strVal val="visible"/>
                                      </p:to>
                                    </p:set>
                                    <p:anim calcmode="lin" valueType="num">
                                      <p:cBhvr additive="base">
                                        <p:cTn id="21" dur="750" fill="hold"/>
                                        <p:tgtEl>
                                          <p:spTgt spid="12"/>
                                        </p:tgtEl>
                                        <p:attrNameLst>
                                          <p:attrName>ppt_x</p:attrName>
                                        </p:attrNameLst>
                                      </p:cBhvr>
                                      <p:tavLst>
                                        <p:tav tm="0">
                                          <p:val>
                                            <p:strVal val="0-#ppt_w/2"/>
                                          </p:val>
                                        </p:tav>
                                        <p:tav tm="100000">
                                          <p:val>
                                            <p:strVal val="#ppt_x"/>
                                          </p:val>
                                        </p:tav>
                                      </p:tavLst>
                                    </p:anim>
                                    <p:anim calcmode="lin" valueType="num">
                                      <p:cBhvr additive="base">
                                        <p:cTn id="22" dur="750" fill="hold"/>
                                        <p:tgtEl>
                                          <p:spTgt spid="12"/>
                                        </p:tgtEl>
                                        <p:attrNameLst>
                                          <p:attrName>ppt_y</p:attrName>
                                        </p:attrNameLst>
                                      </p:cBhvr>
                                      <p:tavLst>
                                        <p:tav tm="0">
                                          <p:val>
                                            <p:strVal val="#ppt_y"/>
                                          </p:val>
                                        </p:tav>
                                        <p:tav tm="100000">
                                          <p:val>
                                            <p:strVal val="#ppt_y"/>
                                          </p:val>
                                        </p:tav>
                                      </p:tavLst>
                                    </p:anim>
                                  </p:childTnLst>
                                </p:cTn>
                              </p:par>
                              <p:par>
                                <p:cTn id="23" presetID="10" presetClass="entr" presetSubtype="0" fill="hold" nodeType="withEffect">
                                  <p:stCondLst>
                                    <p:cond delay="70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p:tmplLst>
          <p:tmpl lvl="1">
            <p:tnLst>
              <p:par>
                <p:cTn presetID="53" presetClass="entr" presetSubtype="16" fill="hold" nodeType="withEffect">
                  <p:stCondLst>
                    <p:cond delay="20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childTnLst>
                </p:cTn>
              </p:par>
            </p:tnLst>
          </p:tmpl>
        </p:tmplLst>
      </p:bldP>
      <p:bldP spid="15" grpId="0" build="p">
        <p:tmplLst>
          <p:tmpl lvl="1">
            <p:tnLst>
              <p:par>
                <p:cTn presetID="53" presetClass="entr" presetSubtype="16" fill="hold" nodeType="withEffect">
                  <p:stCondLst>
                    <p:cond delay="20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childTnLst>
                </p:cTn>
              </p:par>
            </p:tnLst>
          </p:tmpl>
        </p:tmplLst>
      </p:bldP>
      <p:bldP spid="16" grpId="0" animBg="1"/>
    </p:bld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27_Simple title with background 2">
    <p:spTree>
      <p:nvGrpSpPr>
        <p:cNvPr id="1" name=""/>
        <p:cNvGrpSpPr/>
        <p:nvPr/>
      </p:nvGrpSpPr>
      <p:grpSpPr>
        <a:xfrm>
          <a:off x="0" y="0"/>
          <a:ext cx="0" cy="0"/>
          <a:chOff x="0" y="0"/>
          <a:chExt cx="0" cy="0"/>
        </a:xfrm>
      </p:grpSpPr>
      <p:pic>
        <p:nvPicPr>
          <p:cNvPr id="18" name="Picture 16"/>
          <p:cNvPicPr>
            <a:picLocks noChangeAspect="1"/>
          </p:cNvPicPr>
          <p:nvPr userDrawn="1"/>
        </p:nvPicPr>
        <p:blipFill rotWithShape="1">
          <a:blip r:embed="rId2">
            <a:extLst>
              <a:ext uri="{28A0092B-C50C-407E-A947-70E740481C1C}">
                <a14:useLocalDpi xmlns:a14="http://schemas.microsoft.com/office/drawing/2010/main" val="0"/>
              </a:ext>
            </a:extLst>
          </a:blip>
          <a:srcRect r="10258" b="12051"/>
          <a:stretch/>
        </p:blipFill>
        <p:spPr>
          <a:xfrm>
            <a:off x="5707726" y="1312496"/>
            <a:ext cx="3436274" cy="3831006"/>
          </a:xfrm>
          <a:prstGeom prst="rect">
            <a:avLst/>
          </a:prstGeom>
        </p:spPr>
      </p:pic>
      <p:sp>
        <p:nvSpPr>
          <p:cNvPr id="19" name="Picture Placeholder 3"/>
          <p:cNvSpPr>
            <a:spLocks noGrp="1"/>
          </p:cNvSpPr>
          <p:nvPr>
            <p:ph type="pic" sz="quarter" idx="20"/>
          </p:nvPr>
        </p:nvSpPr>
        <p:spPr>
          <a:xfrm>
            <a:off x="6192989" y="1730395"/>
            <a:ext cx="1291283" cy="2235569"/>
          </a:xfrm>
          <a:prstGeom prst="roundRect">
            <a:avLst>
              <a:gd name="adj" fmla="val 0"/>
            </a:avLst>
          </a:prstGeom>
        </p:spPr>
      </p:sp>
      <p:sp>
        <p:nvSpPr>
          <p:cNvPr id="20" name="Marcador de texto 2"/>
          <p:cNvSpPr>
            <a:spLocks noGrp="1"/>
          </p:cNvSpPr>
          <p:nvPr>
            <p:ph type="body" sz="quarter" idx="19" hasCustomPrompt="1"/>
          </p:nvPr>
        </p:nvSpPr>
        <p:spPr>
          <a:xfrm>
            <a:off x="2211876" y="641416"/>
            <a:ext cx="4712493" cy="387281"/>
          </a:xfrm>
          <a:prstGeom prst="rect">
            <a:avLst/>
          </a:prstGeom>
        </p:spPr>
        <p:txBody>
          <a:bodyPr anchor="t"/>
          <a:lstStyle>
            <a:lvl1pPr marL="0" indent="0" algn="ctr">
              <a:lnSpc>
                <a:spcPct val="100000"/>
              </a:lnSpc>
              <a:spcBef>
                <a:spcPts val="0"/>
              </a:spcBef>
              <a:buNone/>
              <a:defRPr sz="2025">
                <a:ln>
                  <a:noFill/>
                </a:ln>
                <a:solidFill>
                  <a:schemeClr val="bg1"/>
                </a:solidFill>
                <a:latin typeface="Lemon/Milk" charset="0"/>
                <a:ea typeface="Lemon/Milk" charset="0"/>
                <a:cs typeface="Lemon/Milk"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err="1"/>
              <a:t>Title</a:t>
            </a:r>
            <a:r>
              <a:rPr lang="es-ES_tradnl" dirty="0"/>
              <a:t> </a:t>
            </a:r>
            <a:r>
              <a:rPr lang="es-ES_tradnl" dirty="0" err="1"/>
              <a:t>Example</a:t>
            </a:r>
            <a:r>
              <a:rPr lang="es-ES_tradnl" dirty="0"/>
              <a:t> </a:t>
            </a:r>
            <a:r>
              <a:rPr lang="es-ES_tradnl" dirty="0" err="1"/>
              <a:t>here</a:t>
            </a:r>
            <a:endParaRPr lang="es-ES_tradnl" dirty="0"/>
          </a:p>
        </p:txBody>
      </p:sp>
      <p:sp>
        <p:nvSpPr>
          <p:cNvPr id="21" name="Marcador de texto 2"/>
          <p:cNvSpPr>
            <a:spLocks noGrp="1"/>
          </p:cNvSpPr>
          <p:nvPr>
            <p:ph type="body" sz="quarter" idx="21" hasCustomPrompt="1"/>
          </p:nvPr>
        </p:nvSpPr>
        <p:spPr>
          <a:xfrm>
            <a:off x="2211876" y="420324"/>
            <a:ext cx="4712493" cy="220953"/>
          </a:xfrm>
          <a:prstGeom prst="rect">
            <a:avLst/>
          </a:prstGeom>
        </p:spPr>
        <p:txBody>
          <a:bodyPr anchor="b"/>
          <a:lstStyle>
            <a:lvl1pPr marL="0" indent="0" algn="ctr">
              <a:lnSpc>
                <a:spcPct val="90000"/>
              </a:lnSpc>
              <a:spcBef>
                <a:spcPts val="0"/>
              </a:spcBef>
              <a:buNone/>
              <a:defRPr sz="1013" b="1" i="0" baseline="0">
                <a:ln>
                  <a:noFill/>
                </a:ln>
                <a:solidFill>
                  <a:schemeClr val="bg1"/>
                </a:solidFill>
                <a:latin typeface="Lato" charset="0"/>
                <a:ea typeface="Lato" charset="0"/>
                <a:cs typeface="Lato"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a:t>TITLE EXAMPLE HERE</a:t>
            </a:r>
          </a:p>
        </p:txBody>
      </p:sp>
      <p:sp>
        <p:nvSpPr>
          <p:cNvPr id="22" name="Rectángulo redondeado 21"/>
          <p:cNvSpPr/>
          <p:nvPr userDrawn="1"/>
        </p:nvSpPr>
        <p:spPr>
          <a:xfrm flipV="1">
            <a:off x="4058210" y="303564"/>
            <a:ext cx="1019822" cy="65992"/>
          </a:xfrm>
          <a:prstGeom prst="round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948"/>
          </a:p>
        </p:txBody>
      </p:sp>
    </p:spTree>
    <p:extLst>
      <p:ext uri="{BB962C8B-B14F-4D97-AF65-F5344CB8AC3E}">
        <p14:creationId xmlns:p14="http://schemas.microsoft.com/office/powerpoint/2010/main" val="3113924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box(in)">
                                      <p:cBhvr>
                                        <p:cTn id="7" dur="500"/>
                                        <p:tgtEl>
                                          <p:spTgt spid="22"/>
                                        </p:tgtEl>
                                      </p:cBhvr>
                                    </p:animEffect>
                                  </p:childTnLst>
                                </p:cTn>
                              </p:par>
                              <p:par>
                                <p:cTn id="8" presetID="53" presetClass="entr" presetSubtype="16" fill="hold" grpId="0" nodeType="withEffect">
                                  <p:stCondLst>
                                    <p:cond delay="200"/>
                                  </p:stCondLst>
                                  <p:childTnLst>
                                    <p:set>
                                      <p:cBhvr>
                                        <p:cTn id="9" dur="1" fill="hold">
                                          <p:stCondLst>
                                            <p:cond delay="0"/>
                                          </p:stCondLst>
                                        </p:cTn>
                                        <p:tgtEl>
                                          <p:spTgt spid="21">
                                            <p:txEl>
                                              <p:pRg st="0" end="0"/>
                                            </p:txEl>
                                          </p:spTgt>
                                        </p:tgtEl>
                                        <p:attrNameLst>
                                          <p:attrName>style.visibility</p:attrName>
                                        </p:attrNameLst>
                                      </p:cBhvr>
                                      <p:to>
                                        <p:strVal val="visible"/>
                                      </p:to>
                                    </p:set>
                                    <p:anim calcmode="lin" valueType="num">
                                      <p:cBhvr>
                                        <p:cTn id="10" dur="500" fill="hold"/>
                                        <p:tgtEl>
                                          <p:spTgt spid="21">
                                            <p:txEl>
                                              <p:pRg st="0" end="0"/>
                                            </p:txEl>
                                          </p:spTgt>
                                        </p:tgtEl>
                                        <p:attrNameLst>
                                          <p:attrName>ppt_w</p:attrName>
                                        </p:attrNameLst>
                                      </p:cBhvr>
                                      <p:tavLst>
                                        <p:tav tm="0">
                                          <p:val>
                                            <p:fltVal val="0"/>
                                          </p:val>
                                        </p:tav>
                                        <p:tav tm="100000">
                                          <p:val>
                                            <p:strVal val="#ppt_w"/>
                                          </p:val>
                                        </p:tav>
                                      </p:tavLst>
                                    </p:anim>
                                    <p:anim calcmode="lin" valueType="num">
                                      <p:cBhvr>
                                        <p:cTn id="11" dur="500" fill="hold"/>
                                        <p:tgtEl>
                                          <p:spTgt spid="21">
                                            <p:txEl>
                                              <p:pRg st="0" end="0"/>
                                            </p:txEl>
                                          </p:spTgt>
                                        </p:tgtEl>
                                        <p:attrNameLst>
                                          <p:attrName>ppt_h</p:attrName>
                                        </p:attrNameLst>
                                      </p:cBhvr>
                                      <p:tavLst>
                                        <p:tav tm="0">
                                          <p:val>
                                            <p:fltVal val="0"/>
                                          </p:val>
                                        </p:tav>
                                        <p:tav tm="100000">
                                          <p:val>
                                            <p:strVal val="#ppt_h"/>
                                          </p:val>
                                        </p:tav>
                                      </p:tavLst>
                                    </p:anim>
                                    <p:animEffect transition="in" filter="fade">
                                      <p:cBhvr>
                                        <p:cTn id="12" dur="500"/>
                                        <p:tgtEl>
                                          <p:spTgt spid="21">
                                            <p:txEl>
                                              <p:pRg st="0" end="0"/>
                                            </p:txEl>
                                          </p:spTgt>
                                        </p:tgtEl>
                                      </p:cBhvr>
                                    </p:animEffect>
                                  </p:childTnLst>
                                </p:cTn>
                              </p:par>
                              <p:par>
                                <p:cTn id="13" presetID="53" presetClass="entr" presetSubtype="16" fill="hold" grpId="0" nodeType="withEffect">
                                  <p:stCondLst>
                                    <p:cond delay="200"/>
                                  </p:stCondLst>
                                  <p:childTnLst>
                                    <p:set>
                                      <p:cBhvr>
                                        <p:cTn id="14" dur="1" fill="hold">
                                          <p:stCondLst>
                                            <p:cond delay="0"/>
                                          </p:stCondLst>
                                        </p:cTn>
                                        <p:tgtEl>
                                          <p:spTgt spid="20">
                                            <p:txEl>
                                              <p:pRg st="0" end="0"/>
                                            </p:txEl>
                                          </p:spTgt>
                                        </p:tgtEl>
                                        <p:attrNameLst>
                                          <p:attrName>style.visibility</p:attrName>
                                        </p:attrNameLst>
                                      </p:cBhvr>
                                      <p:to>
                                        <p:strVal val="visible"/>
                                      </p:to>
                                    </p:set>
                                    <p:anim calcmode="lin" valueType="num">
                                      <p:cBhvr>
                                        <p:cTn id="15" dur="500" fill="hold"/>
                                        <p:tgtEl>
                                          <p:spTgt spid="20">
                                            <p:txEl>
                                              <p:pRg st="0" end="0"/>
                                            </p:txEl>
                                          </p:spTgt>
                                        </p:tgtEl>
                                        <p:attrNameLst>
                                          <p:attrName>ppt_w</p:attrName>
                                        </p:attrNameLst>
                                      </p:cBhvr>
                                      <p:tavLst>
                                        <p:tav tm="0">
                                          <p:val>
                                            <p:fltVal val="0"/>
                                          </p:val>
                                        </p:tav>
                                        <p:tav tm="100000">
                                          <p:val>
                                            <p:strVal val="#ppt_w"/>
                                          </p:val>
                                        </p:tav>
                                      </p:tavLst>
                                    </p:anim>
                                    <p:anim calcmode="lin" valueType="num">
                                      <p:cBhvr>
                                        <p:cTn id="16" dur="500" fill="hold"/>
                                        <p:tgtEl>
                                          <p:spTgt spid="20">
                                            <p:txEl>
                                              <p:pRg st="0" end="0"/>
                                            </p:txEl>
                                          </p:spTgt>
                                        </p:tgtEl>
                                        <p:attrNameLst>
                                          <p:attrName>ppt_h</p:attrName>
                                        </p:attrNameLst>
                                      </p:cBhvr>
                                      <p:tavLst>
                                        <p:tav tm="0">
                                          <p:val>
                                            <p:fltVal val="0"/>
                                          </p:val>
                                        </p:tav>
                                        <p:tav tm="100000">
                                          <p:val>
                                            <p:strVal val="#ppt_h"/>
                                          </p:val>
                                        </p:tav>
                                      </p:tavLst>
                                    </p:anim>
                                    <p:animEffect transition="in" filter="fade">
                                      <p:cBhvr>
                                        <p:cTn id="17" dur="500"/>
                                        <p:tgtEl>
                                          <p:spTgt spid="20">
                                            <p:txEl>
                                              <p:pRg st="0" end="0"/>
                                            </p:txEl>
                                          </p:spTgt>
                                        </p:tgtEl>
                                      </p:cBhvr>
                                    </p:animEffect>
                                  </p:childTnLst>
                                </p:cTn>
                              </p:par>
                              <p:par>
                                <p:cTn id="18" presetID="2" presetClass="entr" presetSubtype="4" fill="hold" nodeType="withEffect">
                                  <p:stCondLst>
                                    <p:cond delay="0"/>
                                  </p:stCondLst>
                                  <p:childTnLst>
                                    <p:set>
                                      <p:cBhvr>
                                        <p:cTn id="19" dur="1" fill="hold">
                                          <p:stCondLst>
                                            <p:cond delay="0"/>
                                          </p:stCondLst>
                                        </p:cTn>
                                        <p:tgtEl>
                                          <p:spTgt spid="18"/>
                                        </p:tgtEl>
                                        <p:attrNameLst>
                                          <p:attrName>style.visibility</p:attrName>
                                        </p:attrNameLst>
                                      </p:cBhvr>
                                      <p:to>
                                        <p:strVal val="visible"/>
                                      </p:to>
                                    </p:set>
                                    <p:anim calcmode="lin" valueType="num">
                                      <p:cBhvr additive="base">
                                        <p:cTn id="20" dur="500" fill="hold"/>
                                        <p:tgtEl>
                                          <p:spTgt spid="18"/>
                                        </p:tgtEl>
                                        <p:attrNameLst>
                                          <p:attrName>ppt_x</p:attrName>
                                        </p:attrNameLst>
                                      </p:cBhvr>
                                      <p:tavLst>
                                        <p:tav tm="0">
                                          <p:val>
                                            <p:strVal val="#ppt_x"/>
                                          </p:val>
                                        </p:tav>
                                        <p:tav tm="100000">
                                          <p:val>
                                            <p:strVal val="#ppt_x"/>
                                          </p:val>
                                        </p:tav>
                                      </p:tavLst>
                                    </p:anim>
                                    <p:anim calcmode="lin" valueType="num">
                                      <p:cBhvr additive="base">
                                        <p:cTn id="21" dur="500" fill="hold"/>
                                        <p:tgtEl>
                                          <p:spTgt spid="18"/>
                                        </p:tgtEl>
                                        <p:attrNameLst>
                                          <p:attrName>ppt_y</p:attrName>
                                        </p:attrNameLst>
                                      </p:cBhvr>
                                      <p:tavLst>
                                        <p:tav tm="0">
                                          <p:val>
                                            <p:strVal val="1+#ppt_h/2"/>
                                          </p:val>
                                        </p:tav>
                                        <p:tav tm="100000">
                                          <p:val>
                                            <p:strVal val="#ppt_y"/>
                                          </p:val>
                                        </p:tav>
                                      </p:tavLst>
                                    </p:anim>
                                  </p:childTnLst>
                                </p:cTn>
                              </p:par>
                              <p:par>
                                <p:cTn id="22" presetID="10" presetClass="entr" presetSubtype="0" fill="hold" nodeType="withEffect">
                                  <p:stCondLst>
                                    <p:cond delay="500"/>
                                  </p:stCondLst>
                                  <p:childTnLst>
                                    <p:set>
                                      <p:cBhvr>
                                        <p:cTn id="23" dur="1" fill="hold">
                                          <p:stCondLst>
                                            <p:cond delay="0"/>
                                          </p:stCondLst>
                                        </p:cTn>
                                        <p:tgtEl>
                                          <p:spTgt spid="19"/>
                                        </p:tgtEl>
                                        <p:attrNameLst>
                                          <p:attrName>style.visibility</p:attrName>
                                        </p:attrNameLst>
                                      </p:cBhvr>
                                      <p:to>
                                        <p:strVal val="visible"/>
                                      </p:to>
                                    </p:set>
                                    <p:animEffect transition="in" filter="fade">
                                      <p:cBhvr>
                                        <p:cTn id="24"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uild="p">
        <p:tmplLst>
          <p:tmpl lvl="1">
            <p:tnLst>
              <p:par>
                <p:cTn presetID="53" presetClass="entr" presetSubtype="16" fill="hold" nodeType="withEffect">
                  <p:stCondLst>
                    <p:cond delay="200"/>
                  </p:stCondLst>
                  <p:childTnLst>
                    <p:set>
                      <p:cBhvr>
                        <p:cTn dur="1" fill="hold">
                          <p:stCondLst>
                            <p:cond delay="0"/>
                          </p:stCondLst>
                        </p:cTn>
                        <p:tgtEl>
                          <p:spTgt spid="20"/>
                        </p:tgtEl>
                        <p:attrNameLst>
                          <p:attrName>style.visibility</p:attrName>
                        </p:attrNameLst>
                      </p:cBhvr>
                      <p:to>
                        <p:strVal val="visible"/>
                      </p:to>
                    </p:set>
                    <p:anim calcmode="lin" valueType="num">
                      <p:cBhvr>
                        <p:cTn dur="500" fill="hold"/>
                        <p:tgtEl>
                          <p:spTgt spid="20"/>
                        </p:tgtEl>
                        <p:attrNameLst>
                          <p:attrName>ppt_w</p:attrName>
                        </p:attrNameLst>
                      </p:cBhvr>
                      <p:tavLst>
                        <p:tav tm="0">
                          <p:val>
                            <p:fltVal val="0"/>
                          </p:val>
                        </p:tav>
                        <p:tav tm="100000">
                          <p:val>
                            <p:strVal val="#ppt_w"/>
                          </p:val>
                        </p:tav>
                      </p:tavLst>
                    </p:anim>
                    <p:anim calcmode="lin" valueType="num">
                      <p:cBhvr>
                        <p:cTn dur="500" fill="hold"/>
                        <p:tgtEl>
                          <p:spTgt spid="20"/>
                        </p:tgtEl>
                        <p:attrNameLst>
                          <p:attrName>ppt_h</p:attrName>
                        </p:attrNameLst>
                      </p:cBhvr>
                      <p:tavLst>
                        <p:tav tm="0">
                          <p:val>
                            <p:fltVal val="0"/>
                          </p:val>
                        </p:tav>
                        <p:tav tm="100000">
                          <p:val>
                            <p:strVal val="#ppt_h"/>
                          </p:val>
                        </p:tav>
                      </p:tavLst>
                    </p:anim>
                    <p:animEffect transition="in" filter="fade">
                      <p:cBhvr>
                        <p:cTn dur="500"/>
                        <p:tgtEl>
                          <p:spTgt spid="20"/>
                        </p:tgtEl>
                      </p:cBhvr>
                    </p:animEffect>
                  </p:childTnLst>
                </p:cTn>
              </p:par>
            </p:tnLst>
          </p:tmpl>
        </p:tmplLst>
      </p:bldP>
      <p:bldP spid="21" grpId="0" build="p">
        <p:tmplLst>
          <p:tmpl lvl="1">
            <p:tnLst>
              <p:par>
                <p:cTn presetID="53" presetClass="entr" presetSubtype="16" fill="hold" nodeType="withEffect">
                  <p:stCondLst>
                    <p:cond delay="200"/>
                  </p:stCondLst>
                  <p:childTnLst>
                    <p:set>
                      <p:cBhvr>
                        <p:cTn dur="1" fill="hold">
                          <p:stCondLst>
                            <p:cond delay="0"/>
                          </p:stCondLst>
                        </p:cTn>
                        <p:tgtEl>
                          <p:spTgt spid="21"/>
                        </p:tgtEl>
                        <p:attrNameLst>
                          <p:attrName>style.visibility</p:attrName>
                        </p:attrNameLst>
                      </p:cBhvr>
                      <p:to>
                        <p:strVal val="visible"/>
                      </p:to>
                    </p:set>
                    <p:anim calcmode="lin" valueType="num">
                      <p:cBhvr>
                        <p:cTn dur="500" fill="hold"/>
                        <p:tgtEl>
                          <p:spTgt spid="21"/>
                        </p:tgtEl>
                        <p:attrNameLst>
                          <p:attrName>ppt_w</p:attrName>
                        </p:attrNameLst>
                      </p:cBhvr>
                      <p:tavLst>
                        <p:tav tm="0">
                          <p:val>
                            <p:fltVal val="0"/>
                          </p:val>
                        </p:tav>
                        <p:tav tm="100000">
                          <p:val>
                            <p:strVal val="#ppt_w"/>
                          </p:val>
                        </p:tav>
                      </p:tavLst>
                    </p:anim>
                    <p:anim calcmode="lin" valueType="num">
                      <p:cBhvr>
                        <p:cTn dur="500" fill="hold"/>
                        <p:tgtEl>
                          <p:spTgt spid="21"/>
                        </p:tgtEl>
                        <p:attrNameLst>
                          <p:attrName>ppt_h</p:attrName>
                        </p:attrNameLst>
                      </p:cBhvr>
                      <p:tavLst>
                        <p:tav tm="0">
                          <p:val>
                            <p:fltVal val="0"/>
                          </p:val>
                        </p:tav>
                        <p:tav tm="100000">
                          <p:val>
                            <p:strVal val="#ppt_h"/>
                          </p:val>
                        </p:tav>
                      </p:tavLst>
                    </p:anim>
                    <p:animEffect transition="in" filter="fade">
                      <p:cBhvr>
                        <p:cTn dur="500"/>
                        <p:tgtEl>
                          <p:spTgt spid="21"/>
                        </p:tgtEl>
                      </p:cBhvr>
                    </p:animEffect>
                  </p:childTnLst>
                </p:cTn>
              </p:par>
            </p:tnLst>
          </p:tmpl>
        </p:tmplLst>
      </p:bldP>
      <p:bldP spid="22" grpId="0" animBg="1"/>
    </p:bld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28_Simple title with background 2">
    <p:spTree>
      <p:nvGrpSpPr>
        <p:cNvPr id="1" name=""/>
        <p:cNvGrpSpPr/>
        <p:nvPr/>
      </p:nvGrpSpPr>
      <p:grpSpPr>
        <a:xfrm>
          <a:off x="0" y="0"/>
          <a:ext cx="0" cy="0"/>
          <a:chOff x="0" y="0"/>
          <a:chExt cx="0" cy="0"/>
        </a:xfrm>
      </p:grpSpPr>
      <p:grpSp>
        <p:nvGrpSpPr>
          <p:cNvPr id="8" name="Group 6"/>
          <p:cNvGrpSpPr/>
          <p:nvPr userDrawn="1"/>
        </p:nvGrpSpPr>
        <p:grpSpPr>
          <a:xfrm>
            <a:off x="2288076" y="1822781"/>
            <a:ext cx="4403975" cy="2526636"/>
            <a:chOff x="5486400" y="2946400"/>
            <a:chExt cx="25576932" cy="14673922"/>
          </a:xfrm>
        </p:grpSpPr>
        <p:sp>
          <p:nvSpPr>
            <p:cNvPr id="12" name="Shape 6"/>
            <p:cNvSpPr/>
            <p:nvPr/>
          </p:nvSpPr>
          <p:spPr>
            <a:xfrm>
              <a:off x="8026400" y="3136900"/>
              <a:ext cx="20505265" cy="13901499"/>
            </a:xfrm>
            <a:custGeom>
              <a:avLst/>
              <a:gdLst/>
              <a:ahLst/>
              <a:cxnLst>
                <a:cxn ang="0">
                  <a:pos x="wd2" y="hd2"/>
                </a:cxn>
                <a:cxn ang="5400000">
                  <a:pos x="wd2" y="hd2"/>
                </a:cxn>
                <a:cxn ang="10800000">
                  <a:pos x="wd2" y="hd2"/>
                </a:cxn>
                <a:cxn ang="16200000">
                  <a:pos x="wd2" y="hd2"/>
                </a:cxn>
              </a:cxnLst>
              <a:rect l="0" t="0" r="r" b="b"/>
              <a:pathLst>
                <a:path w="21600" h="21600" extrusionOk="0">
                  <a:moveTo>
                    <a:pt x="20703" y="1320"/>
                  </a:moveTo>
                  <a:lnTo>
                    <a:pt x="20703" y="19605"/>
                  </a:lnTo>
                  <a:lnTo>
                    <a:pt x="895" y="19605"/>
                  </a:lnTo>
                  <a:lnTo>
                    <a:pt x="895" y="1320"/>
                  </a:lnTo>
                  <a:lnTo>
                    <a:pt x="20703" y="1320"/>
                  </a:lnTo>
                  <a:cubicBezTo>
                    <a:pt x="20703" y="1320"/>
                    <a:pt x="20703" y="1320"/>
                    <a:pt x="20703" y="1320"/>
                  </a:cubicBezTo>
                  <a:close/>
                  <a:moveTo>
                    <a:pt x="20983" y="0"/>
                  </a:moveTo>
                  <a:lnTo>
                    <a:pt x="617" y="0"/>
                  </a:lnTo>
                  <a:cubicBezTo>
                    <a:pt x="277" y="0"/>
                    <a:pt x="0" y="408"/>
                    <a:pt x="0" y="910"/>
                  </a:cubicBezTo>
                  <a:lnTo>
                    <a:pt x="0" y="21021"/>
                  </a:lnTo>
                  <a:lnTo>
                    <a:pt x="0" y="21156"/>
                  </a:lnTo>
                  <a:lnTo>
                    <a:pt x="0" y="21186"/>
                  </a:lnTo>
                  <a:cubicBezTo>
                    <a:pt x="0" y="21415"/>
                    <a:pt x="126" y="21600"/>
                    <a:pt x="281" y="21600"/>
                  </a:cubicBezTo>
                  <a:lnTo>
                    <a:pt x="21319" y="21600"/>
                  </a:lnTo>
                  <a:cubicBezTo>
                    <a:pt x="21474" y="21600"/>
                    <a:pt x="21600" y="21415"/>
                    <a:pt x="21600" y="21186"/>
                  </a:cubicBezTo>
                  <a:lnTo>
                    <a:pt x="21600" y="21156"/>
                  </a:lnTo>
                  <a:lnTo>
                    <a:pt x="21600" y="21021"/>
                  </a:lnTo>
                  <a:lnTo>
                    <a:pt x="21600" y="910"/>
                  </a:lnTo>
                  <a:cubicBezTo>
                    <a:pt x="21600" y="408"/>
                    <a:pt x="21323" y="0"/>
                    <a:pt x="20983" y="0"/>
                  </a:cubicBezTo>
                  <a:close/>
                </a:path>
              </a:pathLst>
            </a:custGeom>
            <a:gradFill>
              <a:gsLst>
                <a:gs pos="0">
                  <a:srgbClr val="E8E7E8"/>
                </a:gs>
                <a:gs pos="95000">
                  <a:srgbClr val="AFB2B4"/>
                </a:gs>
              </a:gsLst>
              <a:lin ang="2043523"/>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sz="1013"/>
            </a:p>
          </p:txBody>
        </p:sp>
        <p:sp>
          <p:nvSpPr>
            <p:cNvPr id="13" name="Shape 7"/>
            <p:cNvSpPr/>
            <p:nvPr/>
          </p:nvSpPr>
          <p:spPr>
            <a:xfrm>
              <a:off x="28448000" y="16751300"/>
              <a:ext cx="170192" cy="322410"/>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10800" y="11510"/>
                  </a:lnTo>
                  <a:lnTo>
                    <a:pt x="21600" y="0"/>
                  </a:lnTo>
                  <a:cubicBezTo>
                    <a:pt x="21600" y="0"/>
                    <a:pt x="21600" y="21600"/>
                    <a:pt x="21600" y="21600"/>
                  </a:cubicBezTo>
                  <a:close/>
                </a:path>
              </a:pathLst>
            </a:custGeom>
            <a:solidFill>
              <a:srgbClr val="A8A9AC"/>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sz="1013"/>
            </a:p>
          </p:txBody>
        </p:sp>
        <p:sp>
          <p:nvSpPr>
            <p:cNvPr id="14" name="Shape 8"/>
            <p:cNvSpPr/>
            <p:nvPr/>
          </p:nvSpPr>
          <p:spPr>
            <a:xfrm>
              <a:off x="7937500" y="16751300"/>
              <a:ext cx="170194" cy="322410"/>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lnTo>
                    <a:pt x="11832" y="12996"/>
                  </a:lnTo>
                  <a:cubicBezTo>
                    <a:pt x="11832" y="12996"/>
                    <a:pt x="21600" y="21600"/>
                    <a:pt x="21600" y="21600"/>
                  </a:cubicBezTo>
                  <a:close/>
                </a:path>
              </a:pathLst>
            </a:custGeom>
            <a:solidFill>
              <a:srgbClr val="A8A9AC"/>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sz="1013"/>
            </a:p>
          </p:txBody>
        </p:sp>
        <p:sp>
          <p:nvSpPr>
            <p:cNvPr id="15" name="Shape 9"/>
            <p:cNvSpPr/>
            <p:nvPr/>
          </p:nvSpPr>
          <p:spPr>
            <a:xfrm>
              <a:off x="7835900" y="2946400"/>
              <a:ext cx="20878159" cy="14637071"/>
            </a:xfrm>
            <a:custGeom>
              <a:avLst/>
              <a:gdLst/>
              <a:ahLst/>
              <a:cxnLst>
                <a:cxn ang="0">
                  <a:pos x="wd2" y="hd2"/>
                </a:cxn>
                <a:cxn ang="5400000">
                  <a:pos x="wd2" y="hd2"/>
                </a:cxn>
                <a:cxn ang="10800000">
                  <a:pos x="wd2" y="hd2"/>
                </a:cxn>
                <a:cxn ang="16200000">
                  <a:pos x="wd2" y="hd2"/>
                </a:cxn>
              </a:cxnLst>
              <a:rect l="0" t="0" r="r" b="b"/>
              <a:pathLst>
                <a:path w="21600" h="21600" extrusionOk="0">
                  <a:moveTo>
                    <a:pt x="20801" y="0"/>
                  </a:moveTo>
                  <a:lnTo>
                    <a:pt x="799" y="0"/>
                  </a:lnTo>
                  <a:cubicBezTo>
                    <a:pt x="358" y="0"/>
                    <a:pt x="0" y="510"/>
                    <a:pt x="0" y="1140"/>
                  </a:cubicBezTo>
                  <a:lnTo>
                    <a:pt x="0" y="20460"/>
                  </a:lnTo>
                  <a:cubicBezTo>
                    <a:pt x="0" y="21090"/>
                    <a:pt x="358" y="21600"/>
                    <a:pt x="799" y="21600"/>
                  </a:cubicBezTo>
                  <a:lnTo>
                    <a:pt x="20801" y="21600"/>
                  </a:lnTo>
                  <a:cubicBezTo>
                    <a:pt x="21242" y="21600"/>
                    <a:pt x="21600" y="21090"/>
                    <a:pt x="21600" y="20460"/>
                  </a:cubicBezTo>
                  <a:lnTo>
                    <a:pt x="21600" y="1140"/>
                  </a:lnTo>
                  <a:cubicBezTo>
                    <a:pt x="21600" y="510"/>
                    <a:pt x="21242" y="0"/>
                    <a:pt x="20801" y="0"/>
                  </a:cubicBezTo>
                  <a:cubicBezTo>
                    <a:pt x="20801" y="0"/>
                    <a:pt x="20801" y="0"/>
                    <a:pt x="20801" y="0"/>
                  </a:cubicBezTo>
                  <a:close/>
                  <a:moveTo>
                    <a:pt x="20801" y="138"/>
                  </a:moveTo>
                  <a:cubicBezTo>
                    <a:pt x="21188" y="138"/>
                    <a:pt x="21504" y="587"/>
                    <a:pt x="21504" y="1140"/>
                  </a:cubicBezTo>
                  <a:lnTo>
                    <a:pt x="21504" y="20460"/>
                  </a:lnTo>
                  <a:cubicBezTo>
                    <a:pt x="21504" y="21013"/>
                    <a:pt x="21188" y="21462"/>
                    <a:pt x="20801" y="21462"/>
                  </a:cubicBezTo>
                  <a:lnTo>
                    <a:pt x="799" y="21462"/>
                  </a:lnTo>
                  <a:cubicBezTo>
                    <a:pt x="412" y="21462"/>
                    <a:pt x="96" y="21013"/>
                    <a:pt x="96" y="20460"/>
                  </a:cubicBezTo>
                  <a:lnTo>
                    <a:pt x="96" y="1140"/>
                  </a:lnTo>
                  <a:cubicBezTo>
                    <a:pt x="96" y="587"/>
                    <a:pt x="412" y="138"/>
                    <a:pt x="799" y="138"/>
                  </a:cubicBezTo>
                  <a:lnTo>
                    <a:pt x="20801" y="138"/>
                  </a:lnTo>
                </a:path>
              </a:pathLst>
            </a:custGeom>
            <a:gradFill>
              <a:gsLst>
                <a:gs pos="100000">
                  <a:srgbClr val="C7C8CB"/>
                </a:gs>
                <a:gs pos="0">
                  <a:srgbClr val="E9EBF2"/>
                </a:gs>
              </a:gsLst>
              <a:lin ang="3283355"/>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sz="1013"/>
            </a:p>
          </p:txBody>
        </p:sp>
        <p:sp>
          <p:nvSpPr>
            <p:cNvPr id="16" name="Shape 10"/>
            <p:cNvSpPr/>
            <p:nvPr/>
          </p:nvSpPr>
          <p:spPr>
            <a:xfrm>
              <a:off x="7899400" y="3009900"/>
              <a:ext cx="20744979" cy="14503883"/>
            </a:xfrm>
            <a:custGeom>
              <a:avLst/>
              <a:gdLst/>
              <a:ahLst/>
              <a:cxnLst>
                <a:cxn ang="0">
                  <a:pos x="wd2" y="hd2"/>
                </a:cxn>
                <a:cxn ang="5400000">
                  <a:pos x="wd2" y="hd2"/>
                </a:cxn>
                <a:cxn ang="10800000">
                  <a:pos x="wd2" y="hd2"/>
                </a:cxn>
                <a:cxn ang="16200000">
                  <a:pos x="wd2" y="hd2"/>
                </a:cxn>
              </a:cxnLst>
              <a:rect l="0" t="0" r="r" b="b"/>
              <a:pathLst>
                <a:path w="21600" h="21600" extrusionOk="0">
                  <a:moveTo>
                    <a:pt x="20865" y="0"/>
                  </a:moveTo>
                  <a:lnTo>
                    <a:pt x="735" y="0"/>
                  </a:lnTo>
                  <a:cubicBezTo>
                    <a:pt x="330" y="0"/>
                    <a:pt x="0" y="472"/>
                    <a:pt x="0" y="1051"/>
                  </a:cubicBezTo>
                  <a:lnTo>
                    <a:pt x="0" y="20549"/>
                  </a:lnTo>
                  <a:cubicBezTo>
                    <a:pt x="0" y="21128"/>
                    <a:pt x="330" y="21600"/>
                    <a:pt x="735" y="21600"/>
                  </a:cubicBezTo>
                  <a:lnTo>
                    <a:pt x="20865" y="21600"/>
                  </a:lnTo>
                  <a:cubicBezTo>
                    <a:pt x="21270" y="21600"/>
                    <a:pt x="21600" y="21128"/>
                    <a:pt x="21600" y="20549"/>
                  </a:cubicBezTo>
                  <a:lnTo>
                    <a:pt x="21600" y="1051"/>
                  </a:lnTo>
                  <a:cubicBezTo>
                    <a:pt x="21600" y="472"/>
                    <a:pt x="21270" y="0"/>
                    <a:pt x="20865" y="0"/>
                  </a:cubicBezTo>
                  <a:cubicBezTo>
                    <a:pt x="20865" y="0"/>
                    <a:pt x="20865" y="0"/>
                    <a:pt x="20865" y="0"/>
                  </a:cubicBezTo>
                  <a:close/>
                  <a:moveTo>
                    <a:pt x="20865" y="40"/>
                  </a:moveTo>
                  <a:cubicBezTo>
                    <a:pt x="21255" y="40"/>
                    <a:pt x="21572" y="493"/>
                    <a:pt x="21572" y="1051"/>
                  </a:cubicBezTo>
                  <a:lnTo>
                    <a:pt x="21572" y="20549"/>
                  </a:lnTo>
                  <a:cubicBezTo>
                    <a:pt x="21572" y="21107"/>
                    <a:pt x="21255" y="21560"/>
                    <a:pt x="20865" y="21560"/>
                  </a:cubicBezTo>
                  <a:lnTo>
                    <a:pt x="735" y="21560"/>
                  </a:lnTo>
                  <a:cubicBezTo>
                    <a:pt x="345" y="21560"/>
                    <a:pt x="28" y="21107"/>
                    <a:pt x="28" y="20549"/>
                  </a:cubicBezTo>
                  <a:lnTo>
                    <a:pt x="28" y="1051"/>
                  </a:lnTo>
                  <a:cubicBezTo>
                    <a:pt x="28" y="493"/>
                    <a:pt x="345" y="40"/>
                    <a:pt x="735" y="40"/>
                  </a:cubicBezTo>
                  <a:lnTo>
                    <a:pt x="20865" y="40"/>
                  </a:lnTo>
                </a:path>
              </a:pathLst>
            </a:custGeom>
            <a:solidFill>
              <a:srgbClr val="FFFFFF">
                <a:alpha val="25000"/>
              </a:srgb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sz="1013"/>
            </a:p>
          </p:txBody>
        </p:sp>
        <p:sp>
          <p:nvSpPr>
            <p:cNvPr id="17" name="Shape 11"/>
            <p:cNvSpPr/>
            <p:nvPr/>
          </p:nvSpPr>
          <p:spPr>
            <a:xfrm>
              <a:off x="8026400" y="3136900"/>
              <a:ext cx="20505261" cy="13901513"/>
            </a:xfrm>
            <a:custGeom>
              <a:avLst/>
              <a:gdLst/>
              <a:ahLst/>
              <a:cxnLst>
                <a:cxn ang="0">
                  <a:pos x="wd2" y="hd2"/>
                </a:cxn>
                <a:cxn ang="5400000">
                  <a:pos x="wd2" y="hd2"/>
                </a:cxn>
                <a:cxn ang="10800000">
                  <a:pos x="wd2" y="hd2"/>
                </a:cxn>
                <a:cxn ang="16200000">
                  <a:pos x="wd2" y="hd2"/>
                </a:cxn>
              </a:cxnLst>
              <a:rect l="0" t="0" r="r" b="b"/>
              <a:pathLst>
                <a:path w="21600" h="21600" extrusionOk="0">
                  <a:moveTo>
                    <a:pt x="20983" y="0"/>
                  </a:moveTo>
                  <a:lnTo>
                    <a:pt x="617" y="0"/>
                  </a:lnTo>
                  <a:cubicBezTo>
                    <a:pt x="277" y="0"/>
                    <a:pt x="0" y="408"/>
                    <a:pt x="0" y="910"/>
                  </a:cubicBezTo>
                  <a:lnTo>
                    <a:pt x="0" y="21021"/>
                  </a:lnTo>
                  <a:lnTo>
                    <a:pt x="0" y="21156"/>
                  </a:lnTo>
                  <a:lnTo>
                    <a:pt x="0" y="21186"/>
                  </a:lnTo>
                  <a:cubicBezTo>
                    <a:pt x="0" y="21415"/>
                    <a:pt x="126" y="21600"/>
                    <a:pt x="281" y="21600"/>
                  </a:cubicBezTo>
                  <a:lnTo>
                    <a:pt x="21319" y="21600"/>
                  </a:lnTo>
                  <a:cubicBezTo>
                    <a:pt x="21474" y="21600"/>
                    <a:pt x="21600" y="21415"/>
                    <a:pt x="21600" y="21186"/>
                  </a:cubicBezTo>
                  <a:lnTo>
                    <a:pt x="21600" y="21156"/>
                  </a:lnTo>
                  <a:lnTo>
                    <a:pt x="21600" y="21021"/>
                  </a:lnTo>
                  <a:lnTo>
                    <a:pt x="21600" y="910"/>
                  </a:lnTo>
                  <a:cubicBezTo>
                    <a:pt x="21600" y="408"/>
                    <a:pt x="21323" y="0"/>
                    <a:pt x="20983" y="0"/>
                  </a:cubicBezTo>
                  <a:cubicBezTo>
                    <a:pt x="20983" y="0"/>
                    <a:pt x="20983" y="0"/>
                    <a:pt x="20983" y="0"/>
                  </a:cubicBezTo>
                  <a:close/>
                  <a:moveTo>
                    <a:pt x="20983" y="41"/>
                  </a:moveTo>
                  <a:cubicBezTo>
                    <a:pt x="21308" y="41"/>
                    <a:pt x="21572" y="431"/>
                    <a:pt x="21572" y="910"/>
                  </a:cubicBezTo>
                  <a:lnTo>
                    <a:pt x="21572" y="21021"/>
                  </a:lnTo>
                  <a:lnTo>
                    <a:pt x="21572" y="21156"/>
                  </a:lnTo>
                  <a:lnTo>
                    <a:pt x="21572" y="21186"/>
                  </a:lnTo>
                  <a:cubicBezTo>
                    <a:pt x="21572" y="21392"/>
                    <a:pt x="21459" y="21559"/>
                    <a:pt x="21319" y="21559"/>
                  </a:cubicBezTo>
                  <a:lnTo>
                    <a:pt x="281" y="21559"/>
                  </a:lnTo>
                  <a:cubicBezTo>
                    <a:pt x="141" y="21559"/>
                    <a:pt x="28" y="21392"/>
                    <a:pt x="28" y="21186"/>
                  </a:cubicBezTo>
                  <a:lnTo>
                    <a:pt x="28" y="21156"/>
                  </a:lnTo>
                  <a:lnTo>
                    <a:pt x="28" y="21021"/>
                  </a:lnTo>
                  <a:lnTo>
                    <a:pt x="28" y="910"/>
                  </a:lnTo>
                  <a:cubicBezTo>
                    <a:pt x="28" y="431"/>
                    <a:pt x="292" y="41"/>
                    <a:pt x="617" y="41"/>
                  </a:cubicBezTo>
                  <a:lnTo>
                    <a:pt x="20983" y="41"/>
                  </a:lnTo>
                </a:path>
              </a:pathLst>
            </a:custGeom>
            <a:solidFill>
              <a:srgbClr val="FFFFFF">
                <a:alpha val="50000"/>
              </a:srgb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sz="1013"/>
            </a:p>
          </p:txBody>
        </p:sp>
        <p:sp>
          <p:nvSpPr>
            <p:cNvPr id="20" name="Shape 12"/>
            <p:cNvSpPr/>
            <p:nvPr/>
          </p:nvSpPr>
          <p:spPr>
            <a:xfrm>
              <a:off x="7937500" y="3048000"/>
              <a:ext cx="20691710" cy="14087961"/>
            </a:xfrm>
            <a:custGeom>
              <a:avLst/>
              <a:gdLst/>
              <a:ahLst/>
              <a:cxnLst>
                <a:cxn ang="0">
                  <a:pos x="wd2" y="hd2"/>
                </a:cxn>
                <a:cxn ang="5400000">
                  <a:pos x="wd2" y="hd2"/>
                </a:cxn>
                <a:cxn ang="10800000">
                  <a:pos x="wd2" y="hd2"/>
                </a:cxn>
                <a:cxn ang="16200000">
                  <a:pos x="wd2" y="hd2"/>
                </a:cxn>
              </a:cxnLst>
              <a:rect l="0" t="0" r="r" b="b"/>
              <a:pathLst>
                <a:path w="21600" h="21600" extrusionOk="0">
                  <a:moveTo>
                    <a:pt x="20891" y="0"/>
                  </a:moveTo>
                  <a:lnTo>
                    <a:pt x="709" y="0"/>
                  </a:lnTo>
                  <a:cubicBezTo>
                    <a:pt x="318" y="0"/>
                    <a:pt x="0" y="467"/>
                    <a:pt x="0" y="1041"/>
                  </a:cubicBezTo>
                  <a:lnTo>
                    <a:pt x="0" y="20885"/>
                  </a:lnTo>
                  <a:lnTo>
                    <a:pt x="0" y="21019"/>
                  </a:lnTo>
                  <a:lnTo>
                    <a:pt x="0" y="21049"/>
                  </a:lnTo>
                  <a:cubicBezTo>
                    <a:pt x="0" y="21353"/>
                    <a:pt x="168" y="21600"/>
                    <a:pt x="375" y="21600"/>
                  </a:cubicBezTo>
                  <a:lnTo>
                    <a:pt x="21225" y="21600"/>
                  </a:lnTo>
                  <a:cubicBezTo>
                    <a:pt x="21432" y="21600"/>
                    <a:pt x="21600" y="21353"/>
                    <a:pt x="21600" y="21049"/>
                  </a:cubicBezTo>
                  <a:lnTo>
                    <a:pt x="21600" y="21019"/>
                  </a:lnTo>
                  <a:lnTo>
                    <a:pt x="21600" y="20885"/>
                  </a:lnTo>
                  <a:lnTo>
                    <a:pt x="21600" y="1041"/>
                  </a:lnTo>
                  <a:cubicBezTo>
                    <a:pt x="21600" y="467"/>
                    <a:pt x="21282" y="0"/>
                    <a:pt x="20891" y="0"/>
                  </a:cubicBezTo>
                  <a:cubicBezTo>
                    <a:pt x="20891" y="0"/>
                    <a:pt x="20891" y="0"/>
                    <a:pt x="20891" y="0"/>
                  </a:cubicBezTo>
                  <a:close/>
                  <a:moveTo>
                    <a:pt x="20891" y="143"/>
                  </a:moveTo>
                  <a:cubicBezTo>
                    <a:pt x="21228" y="143"/>
                    <a:pt x="21503" y="546"/>
                    <a:pt x="21503" y="1041"/>
                  </a:cubicBezTo>
                  <a:lnTo>
                    <a:pt x="21503" y="20885"/>
                  </a:lnTo>
                  <a:lnTo>
                    <a:pt x="21503" y="21019"/>
                  </a:lnTo>
                  <a:lnTo>
                    <a:pt x="21503" y="21049"/>
                  </a:lnTo>
                  <a:cubicBezTo>
                    <a:pt x="21503" y="21274"/>
                    <a:pt x="21378" y="21457"/>
                    <a:pt x="21225" y="21457"/>
                  </a:cubicBezTo>
                  <a:lnTo>
                    <a:pt x="375" y="21457"/>
                  </a:lnTo>
                  <a:cubicBezTo>
                    <a:pt x="222" y="21457"/>
                    <a:pt x="97" y="21274"/>
                    <a:pt x="97" y="21049"/>
                  </a:cubicBezTo>
                  <a:lnTo>
                    <a:pt x="97" y="21019"/>
                  </a:lnTo>
                  <a:lnTo>
                    <a:pt x="97" y="20885"/>
                  </a:lnTo>
                  <a:lnTo>
                    <a:pt x="97" y="1041"/>
                  </a:lnTo>
                  <a:cubicBezTo>
                    <a:pt x="97" y="546"/>
                    <a:pt x="372" y="143"/>
                    <a:pt x="709" y="143"/>
                  </a:cubicBezTo>
                  <a:lnTo>
                    <a:pt x="20891" y="143"/>
                  </a:lnTo>
                </a:path>
              </a:pathLst>
            </a:custGeom>
            <a:gradFill>
              <a:gsLst>
                <a:gs pos="0">
                  <a:srgbClr val="47484B"/>
                </a:gs>
                <a:gs pos="100000">
                  <a:srgbClr val="47484B"/>
                </a:gs>
              </a:gsLst>
              <a:lin ang="5400000"/>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sz="1013"/>
            </a:p>
          </p:txBody>
        </p:sp>
        <p:sp>
          <p:nvSpPr>
            <p:cNvPr id="21" name="Shape 13"/>
            <p:cNvSpPr/>
            <p:nvPr/>
          </p:nvSpPr>
          <p:spPr>
            <a:xfrm>
              <a:off x="27927300" y="3073400"/>
              <a:ext cx="675538" cy="675552"/>
            </a:xfrm>
            <a:custGeom>
              <a:avLst/>
              <a:gdLst/>
              <a:ahLst/>
              <a:cxnLst>
                <a:cxn ang="0">
                  <a:pos x="wd2" y="hd2"/>
                </a:cxn>
                <a:cxn ang="5400000">
                  <a:pos x="wd2" y="hd2"/>
                </a:cxn>
                <a:cxn ang="10800000">
                  <a:pos x="wd2" y="hd2"/>
                </a:cxn>
                <a:cxn ang="16200000">
                  <a:pos x="wd2" y="hd2"/>
                </a:cxn>
              </a:cxnLst>
              <a:rect l="0" t="0" r="r" b="b"/>
              <a:pathLst>
                <a:path w="21600" h="21600" extrusionOk="0">
                  <a:moveTo>
                    <a:pt x="1510" y="0"/>
                  </a:moveTo>
                  <a:lnTo>
                    <a:pt x="0" y="0"/>
                  </a:lnTo>
                  <a:cubicBezTo>
                    <a:pt x="11911" y="0"/>
                    <a:pt x="21600" y="9690"/>
                    <a:pt x="21600" y="21600"/>
                  </a:cubicBezTo>
                  <a:lnTo>
                    <a:pt x="21600" y="20090"/>
                  </a:lnTo>
                  <a:cubicBezTo>
                    <a:pt x="21600" y="9013"/>
                    <a:pt x="12588" y="0"/>
                    <a:pt x="1510" y="0"/>
                  </a:cubicBezTo>
                  <a:close/>
                </a:path>
              </a:pathLst>
            </a:custGeom>
            <a:gradFill>
              <a:gsLst>
                <a:gs pos="0">
                  <a:srgbClr val="BFBFC0">
                    <a:alpha val="0"/>
                  </a:srgbClr>
                </a:gs>
                <a:gs pos="100000">
                  <a:srgbClr val="BFBFC0">
                    <a:alpha val="0"/>
                  </a:srgbClr>
                </a:gs>
              </a:gsLst>
              <a:lin ang="2700000"/>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sz="1013"/>
            </a:p>
          </p:txBody>
        </p:sp>
        <p:sp>
          <p:nvSpPr>
            <p:cNvPr id="22" name="Shape 14"/>
            <p:cNvSpPr/>
            <p:nvPr/>
          </p:nvSpPr>
          <p:spPr>
            <a:xfrm>
              <a:off x="7962900" y="3073400"/>
              <a:ext cx="675539" cy="675552"/>
            </a:xfrm>
            <a:custGeom>
              <a:avLst/>
              <a:gdLst/>
              <a:ahLst/>
              <a:cxnLst>
                <a:cxn ang="0">
                  <a:pos x="wd2" y="hd2"/>
                </a:cxn>
                <a:cxn ang="5400000">
                  <a:pos x="wd2" y="hd2"/>
                </a:cxn>
                <a:cxn ang="10800000">
                  <a:pos x="wd2" y="hd2"/>
                </a:cxn>
                <a:cxn ang="16200000">
                  <a:pos x="wd2" y="hd2"/>
                </a:cxn>
              </a:cxnLst>
              <a:rect l="0" t="0" r="r" b="b"/>
              <a:pathLst>
                <a:path w="21600" h="21600" extrusionOk="0">
                  <a:moveTo>
                    <a:pt x="20090" y="0"/>
                  </a:moveTo>
                  <a:lnTo>
                    <a:pt x="21600" y="0"/>
                  </a:lnTo>
                  <a:cubicBezTo>
                    <a:pt x="9689" y="0"/>
                    <a:pt x="0" y="9690"/>
                    <a:pt x="0" y="21600"/>
                  </a:cubicBezTo>
                  <a:lnTo>
                    <a:pt x="0" y="20090"/>
                  </a:lnTo>
                  <a:cubicBezTo>
                    <a:pt x="0" y="9013"/>
                    <a:pt x="9012" y="0"/>
                    <a:pt x="20090" y="0"/>
                  </a:cubicBezTo>
                  <a:close/>
                </a:path>
              </a:pathLst>
            </a:custGeom>
            <a:gradFill>
              <a:gsLst>
                <a:gs pos="0">
                  <a:srgbClr val="BFBFC0">
                    <a:alpha val="0"/>
                  </a:srgbClr>
                </a:gs>
                <a:gs pos="100000">
                  <a:srgbClr val="BFBFC0">
                    <a:alpha val="0"/>
                  </a:srgbClr>
                </a:gs>
              </a:gsLst>
              <a:lin ang="2700000"/>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sz="1013"/>
            </a:p>
          </p:txBody>
        </p:sp>
        <p:sp>
          <p:nvSpPr>
            <p:cNvPr id="23" name="Shape 15"/>
            <p:cNvSpPr/>
            <p:nvPr/>
          </p:nvSpPr>
          <p:spPr>
            <a:xfrm>
              <a:off x="8864600" y="3975100"/>
              <a:ext cx="18826758" cy="11794820"/>
            </a:xfrm>
            <a:custGeom>
              <a:avLst/>
              <a:gdLst/>
              <a:ahLst/>
              <a:cxnLst>
                <a:cxn ang="0">
                  <a:pos x="wd2" y="hd2"/>
                </a:cxn>
                <a:cxn ang="5400000">
                  <a:pos x="wd2" y="hd2"/>
                </a:cxn>
                <a:cxn ang="10800000">
                  <a:pos x="wd2" y="hd2"/>
                </a:cxn>
                <a:cxn ang="16200000">
                  <a:pos x="wd2" y="hd2"/>
                </a:cxn>
              </a:cxnLst>
              <a:rect l="0" t="0" r="r" b="b"/>
              <a:pathLst>
                <a:path w="21600" h="21600" extrusionOk="0">
                  <a:moveTo>
                    <a:pt x="21569" y="0"/>
                  </a:moveTo>
                  <a:lnTo>
                    <a:pt x="31" y="0"/>
                  </a:lnTo>
                  <a:cubicBezTo>
                    <a:pt x="14" y="0"/>
                    <a:pt x="0" y="22"/>
                    <a:pt x="0" y="49"/>
                  </a:cubicBezTo>
                  <a:lnTo>
                    <a:pt x="0" y="21551"/>
                  </a:lnTo>
                  <a:cubicBezTo>
                    <a:pt x="0" y="21578"/>
                    <a:pt x="14" y="21600"/>
                    <a:pt x="31" y="21600"/>
                  </a:cubicBezTo>
                  <a:lnTo>
                    <a:pt x="21569" y="21600"/>
                  </a:lnTo>
                  <a:cubicBezTo>
                    <a:pt x="21586" y="21600"/>
                    <a:pt x="21600" y="21578"/>
                    <a:pt x="21600" y="21551"/>
                  </a:cubicBezTo>
                  <a:lnTo>
                    <a:pt x="21600" y="49"/>
                  </a:lnTo>
                  <a:cubicBezTo>
                    <a:pt x="21600" y="22"/>
                    <a:pt x="21586" y="0"/>
                    <a:pt x="21569" y="0"/>
                  </a:cubicBezTo>
                  <a:cubicBezTo>
                    <a:pt x="21569" y="0"/>
                    <a:pt x="21569" y="0"/>
                    <a:pt x="21569" y="0"/>
                  </a:cubicBezTo>
                  <a:close/>
                  <a:moveTo>
                    <a:pt x="21569" y="49"/>
                  </a:moveTo>
                  <a:lnTo>
                    <a:pt x="21569" y="49"/>
                  </a:lnTo>
                  <a:lnTo>
                    <a:pt x="21569" y="21551"/>
                  </a:lnTo>
                  <a:lnTo>
                    <a:pt x="31" y="21551"/>
                  </a:lnTo>
                  <a:lnTo>
                    <a:pt x="31" y="49"/>
                  </a:lnTo>
                  <a:lnTo>
                    <a:pt x="21569" y="49"/>
                  </a:lnTo>
                </a:path>
              </a:pathLst>
            </a:custGeom>
            <a:solidFill>
              <a:srgbClr val="7D8083"/>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sz="1013"/>
            </a:p>
          </p:txBody>
        </p:sp>
        <p:sp>
          <p:nvSpPr>
            <p:cNvPr id="24" name="Shape 16"/>
            <p:cNvSpPr/>
            <p:nvPr/>
          </p:nvSpPr>
          <p:spPr>
            <a:xfrm>
              <a:off x="8813800" y="3924300"/>
              <a:ext cx="18919977" cy="11888061"/>
            </a:xfrm>
            <a:custGeom>
              <a:avLst/>
              <a:gdLst/>
              <a:ahLst/>
              <a:cxnLst>
                <a:cxn ang="0">
                  <a:pos x="wd2" y="hd2"/>
                </a:cxn>
                <a:cxn ang="5400000">
                  <a:pos x="wd2" y="hd2"/>
                </a:cxn>
                <a:cxn ang="10800000">
                  <a:pos x="wd2" y="hd2"/>
                </a:cxn>
                <a:cxn ang="16200000">
                  <a:pos x="wd2" y="hd2"/>
                </a:cxn>
              </a:cxnLst>
              <a:rect l="0" t="0" r="r" b="b"/>
              <a:pathLst>
                <a:path w="21600" h="21600" extrusionOk="0">
                  <a:moveTo>
                    <a:pt x="21585" y="21467"/>
                  </a:moveTo>
                  <a:cubicBezTo>
                    <a:pt x="21585" y="21527"/>
                    <a:pt x="21554" y="21576"/>
                    <a:pt x="21516" y="21576"/>
                  </a:cubicBezTo>
                  <a:lnTo>
                    <a:pt x="84" y="21576"/>
                  </a:lnTo>
                  <a:cubicBezTo>
                    <a:pt x="46" y="21576"/>
                    <a:pt x="15" y="21527"/>
                    <a:pt x="15" y="21467"/>
                  </a:cubicBezTo>
                  <a:lnTo>
                    <a:pt x="15" y="133"/>
                  </a:lnTo>
                  <a:cubicBezTo>
                    <a:pt x="15" y="73"/>
                    <a:pt x="46" y="24"/>
                    <a:pt x="84" y="24"/>
                  </a:cubicBezTo>
                  <a:lnTo>
                    <a:pt x="21516" y="24"/>
                  </a:lnTo>
                  <a:cubicBezTo>
                    <a:pt x="21554" y="24"/>
                    <a:pt x="21585" y="73"/>
                    <a:pt x="21585" y="133"/>
                  </a:cubicBezTo>
                  <a:cubicBezTo>
                    <a:pt x="21585" y="133"/>
                    <a:pt x="21585" y="21467"/>
                    <a:pt x="21585" y="21467"/>
                  </a:cubicBezTo>
                  <a:close/>
                  <a:moveTo>
                    <a:pt x="21600" y="133"/>
                  </a:moveTo>
                  <a:cubicBezTo>
                    <a:pt x="21600" y="60"/>
                    <a:pt x="21562" y="0"/>
                    <a:pt x="21516" y="0"/>
                  </a:cubicBezTo>
                  <a:lnTo>
                    <a:pt x="84" y="0"/>
                  </a:lnTo>
                  <a:cubicBezTo>
                    <a:pt x="38" y="0"/>
                    <a:pt x="0" y="60"/>
                    <a:pt x="0" y="133"/>
                  </a:cubicBezTo>
                  <a:lnTo>
                    <a:pt x="0" y="21467"/>
                  </a:lnTo>
                  <a:cubicBezTo>
                    <a:pt x="0" y="21540"/>
                    <a:pt x="38" y="21600"/>
                    <a:pt x="84" y="21600"/>
                  </a:cubicBezTo>
                  <a:lnTo>
                    <a:pt x="21516" y="21600"/>
                  </a:lnTo>
                  <a:cubicBezTo>
                    <a:pt x="21562" y="21600"/>
                    <a:pt x="21600" y="21540"/>
                    <a:pt x="21600" y="21467"/>
                  </a:cubicBezTo>
                  <a:cubicBezTo>
                    <a:pt x="21600" y="21467"/>
                    <a:pt x="21600" y="133"/>
                    <a:pt x="21600" y="133"/>
                  </a:cubicBezTo>
                  <a:close/>
                </a:path>
              </a:pathLst>
            </a:custGeom>
            <a:solidFill>
              <a:srgbClr val="FFFFFF">
                <a:alpha val="50000"/>
              </a:srgb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sz="1013"/>
            </a:p>
          </p:txBody>
        </p:sp>
        <p:sp>
          <p:nvSpPr>
            <p:cNvPr id="25" name="Shape 17"/>
            <p:cNvSpPr/>
            <p:nvPr/>
          </p:nvSpPr>
          <p:spPr>
            <a:xfrm>
              <a:off x="18148299" y="3454400"/>
              <a:ext cx="258971" cy="258974"/>
            </a:xfrm>
            <a:custGeom>
              <a:avLst/>
              <a:gdLst/>
              <a:ahLst/>
              <a:cxnLst>
                <a:cxn ang="0">
                  <a:pos x="wd2" y="hd2"/>
                </a:cxn>
                <a:cxn ang="5400000">
                  <a:pos x="wd2" y="hd2"/>
                </a:cxn>
                <a:cxn ang="10800000">
                  <a:pos x="wd2" y="hd2"/>
                </a:cxn>
                <a:cxn ang="16200000">
                  <a:pos x="wd2" y="hd2"/>
                </a:cxn>
              </a:cxnLst>
              <a:rect l="0" t="0" r="r" b="b"/>
              <a:pathLst>
                <a:path w="19678" h="19678" extrusionOk="0">
                  <a:moveTo>
                    <a:pt x="16796" y="2882"/>
                  </a:moveTo>
                  <a:cubicBezTo>
                    <a:pt x="12953" y="-961"/>
                    <a:pt x="6723" y="-961"/>
                    <a:pt x="2882" y="2882"/>
                  </a:cubicBezTo>
                  <a:cubicBezTo>
                    <a:pt x="-961" y="6723"/>
                    <a:pt x="-961" y="12953"/>
                    <a:pt x="2882" y="16797"/>
                  </a:cubicBezTo>
                  <a:cubicBezTo>
                    <a:pt x="6723" y="20639"/>
                    <a:pt x="12953" y="20638"/>
                    <a:pt x="16796" y="16797"/>
                  </a:cubicBezTo>
                  <a:cubicBezTo>
                    <a:pt x="20637" y="12953"/>
                    <a:pt x="20639" y="6723"/>
                    <a:pt x="16796" y="2882"/>
                  </a:cubicBezTo>
                  <a:close/>
                </a:path>
              </a:pathLst>
            </a:custGeom>
            <a:gradFill>
              <a:gsLst>
                <a:gs pos="27000">
                  <a:srgbClr val="696969"/>
                </a:gs>
                <a:gs pos="73000">
                  <a:srgbClr val="0C0C0C"/>
                </a:gs>
              </a:gsLst>
              <a:lin ang="3260679"/>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sz="1013"/>
            </a:p>
          </p:txBody>
        </p:sp>
        <p:sp>
          <p:nvSpPr>
            <p:cNvPr id="26" name="Shape 18"/>
            <p:cNvSpPr/>
            <p:nvPr/>
          </p:nvSpPr>
          <p:spPr>
            <a:xfrm>
              <a:off x="5524500" y="17132300"/>
              <a:ext cx="25520931" cy="488022"/>
            </a:xfrm>
            <a:custGeom>
              <a:avLst/>
              <a:gdLst/>
              <a:ahLst/>
              <a:cxnLst>
                <a:cxn ang="0">
                  <a:pos x="wd2" y="hd2"/>
                </a:cxn>
                <a:cxn ang="5400000">
                  <a:pos x="wd2" y="hd2"/>
                </a:cxn>
                <a:cxn ang="10800000">
                  <a:pos x="wd2" y="hd2"/>
                </a:cxn>
                <a:cxn ang="16200000">
                  <a:pos x="wd2" y="hd2"/>
                </a:cxn>
              </a:cxnLst>
              <a:rect l="0" t="0" r="r" b="b"/>
              <a:pathLst>
                <a:path w="21600" h="21600" extrusionOk="0">
                  <a:moveTo>
                    <a:pt x="3570" y="21600"/>
                  </a:moveTo>
                  <a:lnTo>
                    <a:pt x="18030" y="21600"/>
                  </a:lnTo>
                  <a:cubicBezTo>
                    <a:pt x="19340" y="21600"/>
                    <a:pt x="21259" y="12547"/>
                    <a:pt x="21600" y="0"/>
                  </a:cubicBezTo>
                  <a:lnTo>
                    <a:pt x="0" y="0"/>
                  </a:lnTo>
                  <a:cubicBezTo>
                    <a:pt x="341" y="12547"/>
                    <a:pt x="2260" y="21600"/>
                    <a:pt x="3570" y="21600"/>
                  </a:cubicBezTo>
                  <a:close/>
                </a:path>
              </a:pathLst>
            </a:custGeom>
            <a:gradFill>
              <a:gsLst>
                <a:gs pos="0">
                  <a:srgbClr val="A1A2A7">
                    <a:alpha val="0"/>
                  </a:srgbClr>
                </a:gs>
                <a:gs pos="100000">
                  <a:srgbClr val="767778">
                    <a:alpha val="0"/>
                  </a:srgbClr>
                </a:gs>
              </a:gsLst>
              <a:lin ang="5400000"/>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sz="1013"/>
            </a:p>
          </p:txBody>
        </p:sp>
        <p:sp>
          <p:nvSpPr>
            <p:cNvPr id="27" name="Shape 19"/>
            <p:cNvSpPr/>
            <p:nvPr/>
          </p:nvSpPr>
          <p:spPr>
            <a:xfrm>
              <a:off x="5524500" y="17132300"/>
              <a:ext cx="25520931" cy="488022"/>
            </a:xfrm>
            <a:custGeom>
              <a:avLst/>
              <a:gdLst/>
              <a:ahLst/>
              <a:cxnLst>
                <a:cxn ang="0">
                  <a:pos x="wd2" y="hd2"/>
                </a:cxn>
                <a:cxn ang="5400000">
                  <a:pos x="wd2" y="hd2"/>
                </a:cxn>
                <a:cxn ang="10800000">
                  <a:pos x="wd2" y="hd2"/>
                </a:cxn>
                <a:cxn ang="16200000">
                  <a:pos x="wd2" y="hd2"/>
                </a:cxn>
              </a:cxnLst>
              <a:rect l="0" t="0" r="r" b="b"/>
              <a:pathLst>
                <a:path w="21600" h="21600" extrusionOk="0">
                  <a:moveTo>
                    <a:pt x="3570" y="21600"/>
                  </a:moveTo>
                  <a:lnTo>
                    <a:pt x="18030" y="21600"/>
                  </a:lnTo>
                  <a:cubicBezTo>
                    <a:pt x="19340" y="21600"/>
                    <a:pt x="21259" y="12547"/>
                    <a:pt x="21600" y="0"/>
                  </a:cubicBezTo>
                  <a:lnTo>
                    <a:pt x="0" y="0"/>
                  </a:lnTo>
                  <a:cubicBezTo>
                    <a:pt x="341" y="12547"/>
                    <a:pt x="2260" y="21600"/>
                    <a:pt x="3570" y="21600"/>
                  </a:cubicBezTo>
                  <a:close/>
                </a:path>
              </a:pathLst>
            </a:custGeom>
            <a:gradFill>
              <a:gsLst>
                <a:gs pos="100000">
                  <a:srgbClr val="78797E"/>
                </a:gs>
                <a:gs pos="0">
                  <a:srgbClr val="BEC1C3"/>
                </a:gs>
              </a:gsLst>
              <a:lin ang="5400000" scaled="0"/>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sz="1013"/>
            </a:p>
          </p:txBody>
        </p:sp>
        <p:sp>
          <p:nvSpPr>
            <p:cNvPr id="28" name="Shape 20"/>
            <p:cNvSpPr/>
            <p:nvPr/>
          </p:nvSpPr>
          <p:spPr>
            <a:xfrm>
              <a:off x="5486400" y="17068800"/>
              <a:ext cx="25576932" cy="64666"/>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11121"/>
                  </a:lnTo>
                  <a:cubicBezTo>
                    <a:pt x="8" y="14649"/>
                    <a:pt x="19" y="18142"/>
                    <a:pt x="31" y="21600"/>
                  </a:cubicBezTo>
                  <a:lnTo>
                    <a:pt x="21584" y="21600"/>
                  </a:lnTo>
                  <a:cubicBezTo>
                    <a:pt x="21590" y="19983"/>
                    <a:pt x="21595" y="18350"/>
                    <a:pt x="21600" y="16717"/>
                  </a:cubicBezTo>
                  <a:cubicBezTo>
                    <a:pt x="21600" y="16717"/>
                    <a:pt x="21600" y="0"/>
                    <a:pt x="21600" y="0"/>
                  </a:cubicBezTo>
                  <a:close/>
                </a:path>
              </a:pathLst>
            </a:custGeom>
            <a:gradFill>
              <a:gsLst>
                <a:gs pos="0">
                  <a:srgbClr val="64696E"/>
                </a:gs>
                <a:gs pos="46000">
                  <a:srgbClr val="96989B"/>
                </a:gs>
                <a:gs pos="86000">
                  <a:srgbClr val="BEC1C3"/>
                </a:gs>
                <a:gs pos="98000">
                  <a:srgbClr val="E9EBF2"/>
                </a:gs>
                <a:gs pos="1000">
                  <a:srgbClr val="E9EBF2"/>
                </a:gs>
                <a:gs pos="10000">
                  <a:srgbClr val="BEC1C3"/>
                </a:gs>
                <a:gs pos="100000">
                  <a:srgbClr val="78797E"/>
                </a:gs>
              </a:gsLst>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sz="1013"/>
            </a:p>
          </p:txBody>
        </p:sp>
        <p:sp>
          <p:nvSpPr>
            <p:cNvPr id="29" name="Shape 21"/>
            <p:cNvSpPr/>
            <p:nvPr/>
          </p:nvSpPr>
          <p:spPr>
            <a:xfrm>
              <a:off x="5524500" y="17132300"/>
              <a:ext cx="25520930" cy="14803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12607" y="0"/>
                  </a:lnTo>
                  <a:lnTo>
                    <a:pt x="8865" y="0"/>
                  </a:lnTo>
                  <a:lnTo>
                    <a:pt x="0" y="0"/>
                  </a:lnTo>
                  <a:cubicBezTo>
                    <a:pt x="41" y="4919"/>
                    <a:pt x="104" y="9674"/>
                    <a:pt x="185" y="14237"/>
                  </a:cubicBezTo>
                  <a:lnTo>
                    <a:pt x="8866" y="14237"/>
                  </a:lnTo>
                  <a:cubicBezTo>
                    <a:pt x="8936" y="20966"/>
                    <a:pt x="9087" y="21600"/>
                    <a:pt x="9185" y="21600"/>
                  </a:cubicBezTo>
                  <a:lnTo>
                    <a:pt x="10373" y="21600"/>
                  </a:lnTo>
                  <a:lnTo>
                    <a:pt x="10516" y="21600"/>
                  </a:lnTo>
                  <a:lnTo>
                    <a:pt x="12287" y="21600"/>
                  </a:lnTo>
                  <a:cubicBezTo>
                    <a:pt x="12384" y="21600"/>
                    <a:pt x="12535" y="20966"/>
                    <a:pt x="12605" y="14237"/>
                  </a:cubicBezTo>
                  <a:lnTo>
                    <a:pt x="21415" y="14237"/>
                  </a:lnTo>
                  <a:cubicBezTo>
                    <a:pt x="21496" y="9674"/>
                    <a:pt x="21559" y="4919"/>
                    <a:pt x="21600" y="0"/>
                  </a:cubicBezTo>
                  <a:close/>
                </a:path>
              </a:pathLst>
            </a:custGeom>
            <a:gradFill>
              <a:gsLst>
                <a:gs pos="0">
                  <a:srgbClr val="BEC1C3"/>
                </a:gs>
                <a:gs pos="100000">
                  <a:srgbClr val="BEC1C3"/>
                </a:gs>
              </a:gsLst>
              <a:lin ang="0" scaled="0"/>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sz="1013"/>
            </a:p>
          </p:txBody>
        </p:sp>
        <p:sp>
          <p:nvSpPr>
            <p:cNvPr id="30" name="Shape 22"/>
            <p:cNvSpPr/>
            <p:nvPr/>
          </p:nvSpPr>
          <p:spPr>
            <a:xfrm>
              <a:off x="16078200" y="17068800"/>
              <a:ext cx="4261759" cy="13627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0616"/>
                  </a:lnTo>
                  <a:cubicBezTo>
                    <a:pt x="371" y="20916"/>
                    <a:pt x="876" y="21600"/>
                    <a:pt x="1513" y="21600"/>
                  </a:cubicBezTo>
                  <a:cubicBezTo>
                    <a:pt x="2014" y="21600"/>
                    <a:pt x="6673" y="21600"/>
                    <a:pt x="8626" y="21600"/>
                  </a:cubicBezTo>
                  <a:cubicBezTo>
                    <a:pt x="9152" y="21600"/>
                    <a:pt x="9482" y="21600"/>
                    <a:pt x="9482" y="21600"/>
                  </a:cubicBezTo>
                  <a:cubicBezTo>
                    <a:pt x="12053" y="21600"/>
                    <a:pt x="19560" y="21600"/>
                    <a:pt x="20087" y="21600"/>
                  </a:cubicBezTo>
                  <a:cubicBezTo>
                    <a:pt x="20724" y="21600"/>
                    <a:pt x="21229" y="20916"/>
                    <a:pt x="21600" y="10616"/>
                  </a:cubicBezTo>
                  <a:lnTo>
                    <a:pt x="21600" y="0"/>
                  </a:lnTo>
                  <a:cubicBezTo>
                    <a:pt x="21600" y="0"/>
                    <a:pt x="0" y="0"/>
                    <a:pt x="0" y="0"/>
                  </a:cubicBezTo>
                  <a:close/>
                </a:path>
              </a:pathLst>
            </a:custGeom>
            <a:gradFill>
              <a:gsLst>
                <a:gs pos="84000">
                  <a:srgbClr val="EDEEEF"/>
                </a:gs>
                <a:gs pos="10000">
                  <a:srgbClr val="EDEEEF"/>
                </a:gs>
                <a:gs pos="0">
                  <a:srgbClr val="8B8D90"/>
                </a:gs>
                <a:gs pos="96000">
                  <a:srgbClr val="8B8D90"/>
                </a:gs>
              </a:gsLst>
              <a:lin ang="38616"/>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sz="1013"/>
            </a:p>
          </p:txBody>
        </p:sp>
        <p:sp>
          <p:nvSpPr>
            <p:cNvPr id="31" name="Shape 23"/>
            <p:cNvSpPr/>
            <p:nvPr/>
          </p:nvSpPr>
          <p:spPr>
            <a:xfrm>
              <a:off x="16040100" y="17170400"/>
              <a:ext cx="4351813" cy="91298"/>
            </a:xfrm>
            <a:custGeom>
              <a:avLst/>
              <a:gdLst/>
              <a:ahLst/>
              <a:cxnLst>
                <a:cxn ang="0">
                  <a:pos x="wd2" y="hd2"/>
                </a:cxn>
                <a:cxn ang="5400000">
                  <a:pos x="wd2" y="hd2"/>
                </a:cxn>
                <a:cxn ang="10800000">
                  <a:pos x="wd2" y="hd2"/>
                </a:cxn>
                <a:cxn ang="16200000">
                  <a:pos x="wd2" y="hd2"/>
                </a:cxn>
              </a:cxnLst>
              <a:rect l="0" t="0" r="r" b="b"/>
              <a:pathLst>
                <a:path w="21600" h="21600" extrusionOk="0">
                  <a:moveTo>
                    <a:pt x="21396" y="0"/>
                  </a:moveTo>
                  <a:cubicBezTo>
                    <a:pt x="21010" y="14111"/>
                    <a:pt x="20506" y="15298"/>
                    <a:pt x="19895" y="15298"/>
                  </a:cubicBezTo>
                  <a:lnTo>
                    <a:pt x="9509" y="15298"/>
                  </a:lnTo>
                  <a:lnTo>
                    <a:pt x="8671" y="15298"/>
                  </a:lnTo>
                  <a:lnTo>
                    <a:pt x="1705" y="15298"/>
                  </a:lnTo>
                  <a:cubicBezTo>
                    <a:pt x="1094" y="15298"/>
                    <a:pt x="590" y="14111"/>
                    <a:pt x="204" y="0"/>
                  </a:cubicBezTo>
                  <a:lnTo>
                    <a:pt x="0" y="0"/>
                  </a:lnTo>
                  <a:lnTo>
                    <a:pt x="3" y="142"/>
                  </a:lnTo>
                  <a:lnTo>
                    <a:pt x="48" y="2025"/>
                  </a:lnTo>
                  <a:cubicBezTo>
                    <a:pt x="477" y="20160"/>
                    <a:pt x="1028" y="21600"/>
                    <a:pt x="1705" y="21600"/>
                  </a:cubicBezTo>
                  <a:lnTo>
                    <a:pt x="8671" y="21600"/>
                  </a:lnTo>
                  <a:lnTo>
                    <a:pt x="9509" y="21600"/>
                  </a:lnTo>
                  <a:lnTo>
                    <a:pt x="19895" y="21600"/>
                  </a:lnTo>
                  <a:cubicBezTo>
                    <a:pt x="20572" y="21600"/>
                    <a:pt x="21124" y="20160"/>
                    <a:pt x="21552" y="2031"/>
                  </a:cubicBezTo>
                  <a:lnTo>
                    <a:pt x="21597" y="142"/>
                  </a:lnTo>
                  <a:lnTo>
                    <a:pt x="21600" y="0"/>
                  </a:lnTo>
                  <a:cubicBezTo>
                    <a:pt x="21600" y="0"/>
                    <a:pt x="21396" y="0"/>
                    <a:pt x="21396" y="0"/>
                  </a:cubicBezTo>
                  <a:close/>
                </a:path>
              </a:pathLst>
            </a:custGeom>
            <a:gradFill>
              <a:gsLst>
                <a:gs pos="0">
                  <a:srgbClr val="A4A6A9"/>
                </a:gs>
                <a:gs pos="100000">
                  <a:srgbClr val="A4A6A9"/>
                </a:gs>
              </a:gsLst>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sz="1013"/>
            </a:p>
          </p:txBody>
        </p:sp>
        <p:sp>
          <p:nvSpPr>
            <p:cNvPr id="32" name="Shape 24"/>
            <p:cNvSpPr/>
            <p:nvPr/>
          </p:nvSpPr>
          <p:spPr>
            <a:xfrm>
              <a:off x="13893799" y="17360900"/>
              <a:ext cx="240121" cy="53272"/>
            </a:xfrm>
            <a:custGeom>
              <a:avLst/>
              <a:gdLst/>
              <a:ahLst/>
              <a:cxnLst>
                <a:cxn ang="0">
                  <a:pos x="wd2" y="hd2"/>
                </a:cxn>
                <a:cxn ang="5400000">
                  <a:pos x="wd2" y="hd2"/>
                </a:cxn>
                <a:cxn ang="10800000">
                  <a:pos x="wd2" y="hd2"/>
                </a:cxn>
                <a:cxn ang="16200000">
                  <a:pos x="wd2" y="hd2"/>
                </a:cxn>
              </a:cxnLst>
              <a:rect l="0" t="0" r="r" b="b"/>
              <a:pathLst>
                <a:path w="21317" h="21600" extrusionOk="0">
                  <a:moveTo>
                    <a:pt x="21299" y="10800"/>
                  </a:moveTo>
                  <a:cubicBezTo>
                    <a:pt x="21458" y="16769"/>
                    <a:pt x="20525" y="21600"/>
                    <a:pt x="19220" y="21600"/>
                  </a:cubicBezTo>
                  <a:lnTo>
                    <a:pt x="2668" y="21600"/>
                  </a:lnTo>
                  <a:cubicBezTo>
                    <a:pt x="1364" y="21600"/>
                    <a:pt x="177" y="16769"/>
                    <a:pt x="17" y="10800"/>
                  </a:cubicBezTo>
                  <a:lnTo>
                    <a:pt x="17" y="10800"/>
                  </a:lnTo>
                  <a:cubicBezTo>
                    <a:pt x="-142" y="4831"/>
                    <a:pt x="791" y="0"/>
                    <a:pt x="2096" y="0"/>
                  </a:cubicBezTo>
                  <a:lnTo>
                    <a:pt x="18648" y="0"/>
                  </a:lnTo>
                  <a:cubicBezTo>
                    <a:pt x="19952" y="0"/>
                    <a:pt x="21139" y="4831"/>
                    <a:pt x="21299" y="10800"/>
                  </a:cubicBezTo>
                  <a:cubicBezTo>
                    <a:pt x="21299" y="10800"/>
                    <a:pt x="21299" y="10800"/>
                    <a:pt x="21299" y="10800"/>
                  </a:cubicBezTo>
                  <a:close/>
                </a:path>
              </a:pathLst>
            </a:custGeom>
            <a:gradFill>
              <a:gsLst>
                <a:gs pos="24000">
                  <a:srgbClr val="5F6265"/>
                </a:gs>
                <a:gs pos="78000">
                  <a:srgbClr val="757677"/>
                </a:gs>
              </a:gsLst>
              <a:lin ang="5400000"/>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sz="1013"/>
            </a:p>
          </p:txBody>
        </p:sp>
        <p:sp>
          <p:nvSpPr>
            <p:cNvPr id="33" name="Shape 25"/>
            <p:cNvSpPr/>
            <p:nvPr/>
          </p:nvSpPr>
          <p:spPr>
            <a:xfrm>
              <a:off x="22288499" y="17360900"/>
              <a:ext cx="240120" cy="53272"/>
            </a:xfrm>
            <a:custGeom>
              <a:avLst/>
              <a:gdLst/>
              <a:ahLst/>
              <a:cxnLst>
                <a:cxn ang="0">
                  <a:pos x="wd2" y="hd2"/>
                </a:cxn>
                <a:cxn ang="5400000">
                  <a:pos x="wd2" y="hd2"/>
                </a:cxn>
                <a:cxn ang="10800000">
                  <a:pos x="wd2" y="hd2"/>
                </a:cxn>
                <a:cxn ang="16200000">
                  <a:pos x="wd2" y="hd2"/>
                </a:cxn>
              </a:cxnLst>
              <a:rect l="0" t="0" r="r" b="b"/>
              <a:pathLst>
                <a:path w="21317" h="21600" extrusionOk="0">
                  <a:moveTo>
                    <a:pt x="17" y="10800"/>
                  </a:moveTo>
                  <a:cubicBezTo>
                    <a:pt x="-142" y="16769"/>
                    <a:pt x="791" y="21600"/>
                    <a:pt x="2096" y="21600"/>
                  </a:cubicBezTo>
                  <a:lnTo>
                    <a:pt x="18648" y="21600"/>
                  </a:lnTo>
                  <a:cubicBezTo>
                    <a:pt x="19952" y="21600"/>
                    <a:pt x="21139" y="16769"/>
                    <a:pt x="21299" y="10800"/>
                  </a:cubicBezTo>
                  <a:lnTo>
                    <a:pt x="21299" y="10800"/>
                  </a:lnTo>
                  <a:cubicBezTo>
                    <a:pt x="21458" y="4831"/>
                    <a:pt x="20525" y="0"/>
                    <a:pt x="19220" y="0"/>
                  </a:cubicBezTo>
                  <a:lnTo>
                    <a:pt x="2668" y="0"/>
                  </a:lnTo>
                  <a:cubicBezTo>
                    <a:pt x="1364" y="0"/>
                    <a:pt x="177" y="4831"/>
                    <a:pt x="17" y="10800"/>
                  </a:cubicBezTo>
                  <a:cubicBezTo>
                    <a:pt x="17" y="10800"/>
                    <a:pt x="17" y="10800"/>
                    <a:pt x="17" y="10800"/>
                  </a:cubicBezTo>
                  <a:close/>
                </a:path>
              </a:pathLst>
            </a:custGeom>
            <a:gradFill>
              <a:gsLst>
                <a:gs pos="18000">
                  <a:srgbClr val="5F6265"/>
                </a:gs>
                <a:gs pos="72000">
                  <a:srgbClr val="747576"/>
                </a:gs>
              </a:gsLst>
              <a:lin ang="5400000"/>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sz="1013"/>
            </a:p>
          </p:txBody>
        </p:sp>
        <p:sp>
          <p:nvSpPr>
            <p:cNvPr id="34" name="Shape 26"/>
            <p:cNvSpPr/>
            <p:nvPr/>
          </p:nvSpPr>
          <p:spPr>
            <a:xfrm>
              <a:off x="5588000" y="17132300"/>
              <a:ext cx="25393528" cy="94759"/>
            </a:xfrm>
            <a:custGeom>
              <a:avLst/>
              <a:gdLst/>
              <a:ahLst/>
              <a:cxnLst>
                <a:cxn ang="0">
                  <a:pos x="wd2" y="hd2"/>
                </a:cxn>
                <a:cxn ang="5400000">
                  <a:pos x="wd2" y="hd2"/>
                </a:cxn>
                <a:cxn ang="10800000">
                  <a:pos x="wd2" y="hd2"/>
                </a:cxn>
                <a:cxn ang="16200000">
                  <a:pos x="wd2" y="hd2"/>
                </a:cxn>
              </a:cxnLst>
              <a:rect l="0" t="0" r="r" b="b"/>
              <a:pathLst>
                <a:path w="21600" h="21600" extrusionOk="0">
                  <a:moveTo>
                    <a:pt x="8852" y="6072"/>
                  </a:moveTo>
                  <a:lnTo>
                    <a:pt x="8913" y="6072"/>
                  </a:lnTo>
                  <a:cubicBezTo>
                    <a:pt x="8980" y="20426"/>
                    <a:pt x="9067" y="21600"/>
                    <a:pt x="9174" y="21600"/>
                  </a:cubicBezTo>
                  <a:lnTo>
                    <a:pt x="10368" y="21600"/>
                  </a:lnTo>
                  <a:lnTo>
                    <a:pt x="10512" y="21600"/>
                  </a:lnTo>
                  <a:lnTo>
                    <a:pt x="12291" y="21600"/>
                  </a:lnTo>
                  <a:cubicBezTo>
                    <a:pt x="12398" y="21600"/>
                    <a:pt x="12486" y="20426"/>
                    <a:pt x="12552" y="6072"/>
                  </a:cubicBezTo>
                  <a:lnTo>
                    <a:pt x="12613" y="6072"/>
                  </a:lnTo>
                  <a:lnTo>
                    <a:pt x="21556" y="6072"/>
                  </a:lnTo>
                  <a:cubicBezTo>
                    <a:pt x="21571" y="4797"/>
                    <a:pt x="21587" y="2882"/>
                    <a:pt x="21600" y="0"/>
                  </a:cubicBezTo>
                  <a:lnTo>
                    <a:pt x="12613" y="0"/>
                  </a:lnTo>
                  <a:lnTo>
                    <a:pt x="12544" y="0"/>
                  </a:lnTo>
                  <a:cubicBezTo>
                    <a:pt x="12482" y="14527"/>
                    <a:pt x="12398" y="15528"/>
                    <a:pt x="12291" y="15528"/>
                  </a:cubicBezTo>
                  <a:cubicBezTo>
                    <a:pt x="12203" y="15528"/>
                    <a:pt x="10943" y="15528"/>
                    <a:pt x="10512" y="15528"/>
                  </a:cubicBezTo>
                  <a:cubicBezTo>
                    <a:pt x="10512" y="15528"/>
                    <a:pt x="10456" y="15528"/>
                    <a:pt x="10368" y="15528"/>
                  </a:cubicBezTo>
                  <a:cubicBezTo>
                    <a:pt x="10040" y="15528"/>
                    <a:pt x="9258" y="15528"/>
                    <a:pt x="9174" y="15528"/>
                  </a:cubicBezTo>
                  <a:cubicBezTo>
                    <a:pt x="9068" y="15528"/>
                    <a:pt x="8984" y="14527"/>
                    <a:pt x="8922" y="0"/>
                  </a:cubicBezTo>
                  <a:lnTo>
                    <a:pt x="8852" y="0"/>
                  </a:lnTo>
                  <a:lnTo>
                    <a:pt x="0" y="0"/>
                  </a:lnTo>
                  <a:cubicBezTo>
                    <a:pt x="0" y="0"/>
                    <a:pt x="16" y="3190"/>
                    <a:pt x="35" y="6072"/>
                  </a:cubicBezTo>
                  <a:cubicBezTo>
                    <a:pt x="35" y="6072"/>
                    <a:pt x="8852" y="6072"/>
                    <a:pt x="8852" y="6072"/>
                  </a:cubicBezTo>
                  <a:close/>
                </a:path>
              </a:pathLst>
            </a:custGeom>
            <a:gradFill>
              <a:gsLst>
                <a:gs pos="6000">
                  <a:srgbClr val="EFF5F1"/>
                </a:gs>
                <a:gs pos="100000">
                  <a:srgbClr val="E9EBF2"/>
                </a:gs>
              </a:gsLst>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sz="1013"/>
            </a:p>
          </p:txBody>
        </p:sp>
        <p:sp>
          <p:nvSpPr>
            <p:cNvPr id="35" name="Shape 27"/>
            <p:cNvSpPr/>
            <p:nvPr/>
          </p:nvSpPr>
          <p:spPr>
            <a:xfrm>
              <a:off x="18173700" y="3479800"/>
              <a:ext cx="204055" cy="204002"/>
            </a:xfrm>
            <a:custGeom>
              <a:avLst/>
              <a:gdLst/>
              <a:ahLst/>
              <a:cxnLst>
                <a:cxn ang="0">
                  <a:pos x="wd2" y="hd2"/>
                </a:cxn>
                <a:cxn ang="5400000">
                  <a:pos x="wd2" y="hd2"/>
                </a:cxn>
                <a:cxn ang="10800000">
                  <a:pos x="wd2" y="hd2"/>
                </a:cxn>
                <a:cxn ang="16200000">
                  <a:pos x="wd2" y="hd2"/>
                </a:cxn>
              </a:cxnLst>
              <a:rect l="0" t="0" r="r" b="b"/>
              <a:pathLst>
                <a:path w="21600" h="21600" extrusionOk="0">
                  <a:moveTo>
                    <a:pt x="21600" y="10803"/>
                  </a:moveTo>
                  <a:cubicBezTo>
                    <a:pt x="21600" y="16765"/>
                    <a:pt x="16776" y="21600"/>
                    <a:pt x="10800" y="21600"/>
                  </a:cubicBezTo>
                  <a:cubicBezTo>
                    <a:pt x="4839" y="21600"/>
                    <a:pt x="0" y="16765"/>
                    <a:pt x="0" y="10803"/>
                  </a:cubicBezTo>
                  <a:cubicBezTo>
                    <a:pt x="0" y="4835"/>
                    <a:pt x="4839" y="0"/>
                    <a:pt x="10800" y="0"/>
                  </a:cubicBezTo>
                  <a:cubicBezTo>
                    <a:pt x="16776" y="0"/>
                    <a:pt x="21600" y="4835"/>
                    <a:pt x="21600" y="10803"/>
                  </a:cubicBezTo>
                  <a:close/>
                </a:path>
              </a:pathLst>
            </a:custGeom>
            <a:gradFill>
              <a:gsLst>
                <a:gs pos="32000">
                  <a:srgbClr val="494949"/>
                </a:gs>
                <a:gs pos="69000">
                  <a:srgbClr val="050505"/>
                </a:gs>
              </a:gsLst>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sz="1013"/>
            </a:p>
          </p:txBody>
        </p:sp>
        <p:sp>
          <p:nvSpPr>
            <p:cNvPr id="36" name="Shape 28"/>
            <p:cNvSpPr/>
            <p:nvPr/>
          </p:nvSpPr>
          <p:spPr>
            <a:xfrm>
              <a:off x="18249900" y="3556000"/>
              <a:ext cx="50168" cy="50155"/>
            </a:xfrm>
            <a:custGeom>
              <a:avLst/>
              <a:gdLst/>
              <a:ahLst/>
              <a:cxnLst>
                <a:cxn ang="0">
                  <a:pos x="wd2" y="hd2"/>
                </a:cxn>
                <a:cxn ang="5400000">
                  <a:pos x="wd2" y="hd2"/>
                </a:cxn>
                <a:cxn ang="10800000">
                  <a:pos x="wd2" y="hd2"/>
                </a:cxn>
                <a:cxn ang="16200000">
                  <a:pos x="wd2" y="hd2"/>
                </a:cxn>
              </a:cxnLst>
              <a:rect l="0" t="0" r="r" b="b"/>
              <a:pathLst>
                <a:path w="21600" h="21600" extrusionOk="0">
                  <a:moveTo>
                    <a:pt x="21600" y="10803"/>
                  </a:moveTo>
                  <a:cubicBezTo>
                    <a:pt x="21600" y="16765"/>
                    <a:pt x="16776" y="21600"/>
                    <a:pt x="10800" y="21600"/>
                  </a:cubicBezTo>
                  <a:cubicBezTo>
                    <a:pt x="4840" y="21600"/>
                    <a:pt x="0" y="16765"/>
                    <a:pt x="0" y="10803"/>
                  </a:cubicBezTo>
                  <a:cubicBezTo>
                    <a:pt x="0" y="4835"/>
                    <a:pt x="4840" y="0"/>
                    <a:pt x="10800" y="0"/>
                  </a:cubicBezTo>
                  <a:cubicBezTo>
                    <a:pt x="16776" y="0"/>
                    <a:pt x="21600" y="4835"/>
                    <a:pt x="21600" y="10803"/>
                  </a:cubicBezTo>
                  <a:close/>
                </a:path>
              </a:pathLst>
            </a:custGeom>
            <a:solidFill>
              <a:srgbClr val="557DB1"/>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sz="1013"/>
            </a:p>
          </p:txBody>
        </p:sp>
        <p:sp>
          <p:nvSpPr>
            <p:cNvPr id="37" name="Shape 29"/>
            <p:cNvSpPr/>
            <p:nvPr/>
          </p:nvSpPr>
          <p:spPr>
            <a:xfrm>
              <a:off x="17183100" y="3187700"/>
              <a:ext cx="11289657" cy="13794960"/>
            </a:xfrm>
            <a:custGeom>
              <a:avLst/>
              <a:gdLst/>
              <a:ahLst/>
              <a:cxnLst>
                <a:cxn ang="0">
                  <a:pos x="wd2" y="hd2"/>
                </a:cxn>
                <a:cxn ang="5400000">
                  <a:pos x="wd2" y="hd2"/>
                </a:cxn>
                <a:cxn ang="10800000">
                  <a:pos x="wd2" y="hd2"/>
                </a:cxn>
                <a:cxn ang="16200000">
                  <a:pos x="wd2" y="hd2"/>
                </a:cxn>
              </a:cxnLst>
              <a:rect l="0" t="0" r="r" b="b"/>
              <a:pathLst>
                <a:path w="21600" h="21600" extrusionOk="0">
                  <a:moveTo>
                    <a:pt x="21600" y="21266"/>
                  </a:moveTo>
                  <a:lnTo>
                    <a:pt x="21600" y="21236"/>
                  </a:lnTo>
                  <a:lnTo>
                    <a:pt x="21600" y="21100"/>
                  </a:lnTo>
                  <a:lnTo>
                    <a:pt x="21600" y="834"/>
                  </a:lnTo>
                  <a:cubicBezTo>
                    <a:pt x="21600" y="374"/>
                    <a:pt x="21143" y="0"/>
                    <a:pt x="20581" y="0"/>
                  </a:cubicBezTo>
                  <a:lnTo>
                    <a:pt x="14299" y="0"/>
                  </a:lnTo>
                  <a:lnTo>
                    <a:pt x="0" y="21600"/>
                  </a:lnTo>
                  <a:lnTo>
                    <a:pt x="21192" y="21600"/>
                  </a:lnTo>
                  <a:cubicBezTo>
                    <a:pt x="21417" y="21600"/>
                    <a:pt x="21600" y="21450"/>
                    <a:pt x="21600" y="21266"/>
                  </a:cubicBezTo>
                  <a:close/>
                </a:path>
              </a:pathLst>
            </a:custGeom>
            <a:gradFill>
              <a:gsLst>
                <a:gs pos="0">
                  <a:srgbClr val="FFFFFF">
                    <a:alpha val="60000"/>
                  </a:srgbClr>
                </a:gs>
                <a:gs pos="100000">
                  <a:srgbClr val="FFFFFF">
                    <a:alpha val="10000"/>
                  </a:srgbClr>
                </a:gs>
              </a:gsLst>
              <a:lin ang="5400000"/>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sz="1013"/>
            </a:p>
          </p:txBody>
        </p:sp>
      </p:grpSp>
      <p:sp>
        <p:nvSpPr>
          <p:cNvPr id="38" name="Picture Placeholder 1"/>
          <p:cNvSpPr>
            <a:spLocks noGrp="1"/>
          </p:cNvSpPr>
          <p:nvPr>
            <p:ph type="pic" sz="quarter" idx="16"/>
          </p:nvPr>
        </p:nvSpPr>
        <p:spPr>
          <a:xfrm>
            <a:off x="2870015" y="1986284"/>
            <a:ext cx="3253658" cy="2037661"/>
          </a:xfrm>
          <a:prstGeom prst="rect">
            <a:avLst/>
          </a:prstGeom>
        </p:spPr>
      </p:sp>
      <p:sp>
        <p:nvSpPr>
          <p:cNvPr id="39" name="Marcador de texto 2"/>
          <p:cNvSpPr>
            <a:spLocks noGrp="1"/>
          </p:cNvSpPr>
          <p:nvPr>
            <p:ph type="body" sz="quarter" idx="19" hasCustomPrompt="1"/>
          </p:nvPr>
        </p:nvSpPr>
        <p:spPr>
          <a:xfrm>
            <a:off x="2211876" y="641416"/>
            <a:ext cx="4712493" cy="387281"/>
          </a:xfrm>
          <a:prstGeom prst="rect">
            <a:avLst/>
          </a:prstGeom>
        </p:spPr>
        <p:txBody>
          <a:bodyPr anchor="t"/>
          <a:lstStyle>
            <a:lvl1pPr marL="0" indent="0" algn="ctr">
              <a:lnSpc>
                <a:spcPct val="100000"/>
              </a:lnSpc>
              <a:spcBef>
                <a:spcPts val="0"/>
              </a:spcBef>
              <a:buNone/>
              <a:defRPr sz="2025">
                <a:ln>
                  <a:noFill/>
                </a:ln>
                <a:solidFill>
                  <a:schemeClr val="bg1"/>
                </a:solidFill>
                <a:latin typeface="Lemon/Milk" charset="0"/>
                <a:ea typeface="Lemon/Milk" charset="0"/>
                <a:cs typeface="Lemon/Milk"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err="1"/>
              <a:t>Title</a:t>
            </a:r>
            <a:r>
              <a:rPr lang="es-ES_tradnl" dirty="0"/>
              <a:t> </a:t>
            </a:r>
            <a:r>
              <a:rPr lang="es-ES_tradnl" dirty="0" err="1"/>
              <a:t>Example</a:t>
            </a:r>
            <a:r>
              <a:rPr lang="es-ES_tradnl" dirty="0"/>
              <a:t> </a:t>
            </a:r>
            <a:r>
              <a:rPr lang="es-ES_tradnl" dirty="0" err="1"/>
              <a:t>here</a:t>
            </a:r>
            <a:endParaRPr lang="es-ES_tradnl" dirty="0"/>
          </a:p>
        </p:txBody>
      </p:sp>
      <p:sp>
        <p:nvSpPr>
          <p:cNvPr id="40" name="Marcador de texto 2"/>
          <p:cNvSpPr>
            <a:spLocks noGrp="1"/>
          </p:cNvSpPr>
          <p:nvPr>
            <p:ph type="body" sz="quarter" idx="20" hasCustomPrompt="1"/>
          </p:nvPr>
        </p:nvSpPr>
        <p:spPr>
          <a:xfrm>
            <a:off x="2211876" y="420324"/>
            <a:ext cx="4712493" cy="220953"/>
          </a:xfrm>
          <a:prstGeom prst="rect">
            <a:avLst/>
          </a:prstGeom>
        </p:spPr>
        <p:txBody>
          <a:bodyPr anchor="b"/>
          <a:lstStyle>
            <a:lvl1pPr marL="0" indent="0" algn="ctr">
              <a:lnSpc>
                <a:spcPct val="90000"/>
              </a:lnSpc>
              <a:spcBef>
                <a:spcPts val="0"/>
              </a:spcBef>
              <a:buNone/>
              <a:defRPr sz="1013" b="1" i="0" baseline="0">
                <a:ln>
                  <a:noFill/>
                </a:ln>
                <a:solidFill>
                  <a:schemeClr val="bg1"/>
                </a:solidFill>
                <a:latin typeface="Lato" charset="0"/>
                <a:ea typeface="Lato" charset="0"/>
                <a:cs typeface="Lato"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a:t>TITLE EXAMPLE HERE</a:t>
            </a:r>
          </a:p>
        </p:txBody>
      </p:sp>
      <p:sp>
        <p:nvSpPr>
          <p:cNvPr id="41" name="Rectángulo redondeado 40"/>
          <p:cNvSpPr/>
          <p:nvPr userDrawn="1"/>
        </p:nvSpPr>
        <p:spPr>
          <a:xfrm flipV="1">
            <a:off x="4058210" y="303564"/>
            <a:ext cx="1019822" cy="65992"/>
          </a:xfrm>
          <a:prstGeom prst="round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948"/>
          </a:p>
        </p:txBody>
      </p:sp>
    </p:spTree>
    <p:extLst>
      <p:ext uri="{BB962C8B-B14F-4D97-AF65-F5344CB8AC3E}">
        <p14:creationId xmlns:p14="http://schemas.microsoft.com/office/powerpoint/2010/main" val="1733157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grpId="0"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box(in)">
                                      <p:cBhvr>
                                        <p:cTn id="7" dur="500"/>
                                        <p:tgtEl>
                                          <p:spTgt spid="41"/>
                                        </p:tgtEl>
                                      </p:cBhvr>
                                    </p:animEffect>
                                  </p:childTnLst>
                                </p:cTn>
                              </p:par>
                              <p:par>
                                <p:cTn id="8" presetID="53" presetClass="entr" presetSubtype="16" fill="hold" grpId="0" nodeType="withEffect">
                                  <p:stCondLst>
                                    <p:cond delay="200"/>
                                  </p:stCondLst>
                                  <p:childTnLst>
                                    <p:set>
                                      <p:cBhvr>
                                        <p:cTn id="9" dur="1" fill="hold">
                                          <p:stCondLst>
                                            <p:cond delay="0"/>
                                          </p:stCondLst>
                                        </p:cTn>
                                        <p:tgtEl>
                                          <p:spTgt spid="40">
                                            <p:txEl>
                                              <p:pRg st="0" end="0"/>
                                            </p:txEl>
                                          </p:spTgt>
                                        </p:tgtEl>
                                        <p:attrNameLst>
                                          <p:attrName>style.visibility</p:attrName>
                                        </p:attrNameLst>
                                      </p:cBhvr>
                                      <p:to>
                                        <p:strVal val="visible"/>
                                      </p:to>
                                    </p:set>
                                    <p:anim calcmode="lin" valueType="num">
                                      <p:cBhvr>
                                        <p:cTn id="10" dur="500" fill="hold"/>
                                        <p:tgtEl>
                                          <p:spTgt spid="40">
                                            <p:txEl>
                                              <p:pRg st="0" end="0"/>
                                            </p:txEl>
                                          </p:spTgt>
                                        </p:tgtEl>
                                        <p:attrNameLst>
                                          <p:attrName>ppt_w</p:attrName>
                                        </p:attrNameLst>
                                      </p:cBhvr>
                                      <p:tavLst>
                                        <p:tav tm="0">
                                          <p:val>
                                            <p:fltVal val="0"/>
                                          </p:val>
                                        </p:tav>
                                        <p:tav tm="100000">
                                          <p:val>
                                            <p:strVal val="#ppt_w"/>
                                          </p:val>
                                        </p:tav>
                                      </p:tavLst>
                                    </p:anim>
                                    <p:anim calcmode="lin" valueType="num">
                                      <p:cBhvr>
                                        <p:cTn id="11" dur="500" fill="hold"/>
                                        <p:tgtEl>
                                          <p:spTgt spid="40">
                                            <p:txEl>
                                              <p:pRg st="0" end="0"/>
                                            </p:txEl>
                                          </p:spTgt>
                                        </p:tgtEl>
                                        <p:attrNameLst>
                                          <p:attrName>ppt_h</p:attrName>
                                        </p:attrNameLst>
                                      </p:cBhvr>
                                      <p:tavLst>
                                        <p:tav tm="0">
                                          <p:val>
                                            <p:fltVal val="0"/>
                                          </p:val>
                                        </p:tav>
                                        <p:tav tm="100000">
                                          <p:val>
                                            <p:strVal val="#ppt_h"/>
                                          </p:val>
                                        </p:tav>
                                      </p:tavLst>
                                    </p:anim>
                                    <p:animEffect transition="in" filter="fade">
                                      <p:cBhvr>
                                        <p:cTn id="12" dur="500"/>
                                        <p:tgtEl>
                                          <p:spTgt spid="40">
                                            <p:txEl>
                                              <p:pRg st="0" end="0"/>
                                            </p:txEl>
                                          </p:spTgt>
                                        </p:tgtEl>
                                      </p:cBhvr>
                                    </p:animEffect>
                                  </p:childTnLst>
                                </p:cTn>
                              </p:par>
                              <p:par>
                                <p:cTn id="13" presetID="53" presetClass="entr" presetSubtype="16" fill="hold" grpId="0" nodeType="withEffect">
                                  <p:stCondLst>
                                    <p:cond delay="200"/>
                                  </p:stCondLst>
                                  <p:childTnLst>
                                    <p:set>
                                      <p:cBhvr>
                                        <p:cTn id="14" dur="1" fill="hold">
                                          <p:stCondLst>
                                            <p:cond delay="0"/>
                                          </p:stCondLst>
                                        </p:cTn>
                                        <p:tgtEl>
                                          <p:spTgt spid="39">
                                            <p:txEl>
                                              <p:pRg st="0" end="0"/>
                                            </p:txEl>
                                          </p:spTgt>
                                        </p:tgtEl>
                                        <p:attrNameLst>
                                          <p:attrName>style.visibility</p:attrName>
                                        </p:attrNameLst>
                                      </p:cBhvr>
                                      <p:to>
                                        <p:strVal val="visible"/>
                                      </p:to>
                                    </p:set>
                                    <p:anim calcmode="lin" valueType="num">
                                      <p:cBhvr>
                                        <p:cTn id="15" dur="500" fill="hold"/>
                                        <p:tgtEl>
                                          <p:spTgt spid="39">
                                            <p:txEl>
                                              <p:pRg st="0" end="0"/>
                                            </p:txEl>
                                          </p:spTgt>
                                        </p:tgtEl>
                                        <p:attrNameLst>
                                          <p:attrName>ppt_w</p:attrName>
                                        </p:attrNameLst>
                                      </p:cBhvr>
                                      <p:tavLst>
                                        <p:tav tm="0">
                                          <p:val>
                                            <p:fltVal val="0"/>
                                          </p:val>
                                        </p:tav>
                                        <p:tav tm="100000">
                                          <p:val>
                                            <p:strVal val="#ppt_w"/>
                                          </p:val>
                                        </p:tav>
                                      </p:tavLst>
                                    </p:anim>
                                    <p:anim calcmode="lin" valueType="num">
                                      <p:cBhvr>
                                        <p:cTn id="16" dur="500" fill="hold"/>
                                        <p:tgtEl>
                                          <p:spTgt spid="39">
                                            <p:txEl>
                                              <p:pRg st="0" end="0"/>
                                            </p:txEl>
                                          </p:spTgt>
                                        </p:tgtEl>
                                        <p:attrNameLst>
                                          <p:attrName>ppt_h</p:attrName>
                                        </p:attrNameLst>
                                      </p:cBhvr>
                                      <p:tavLst>
                                        <p:tav tm="0">
                                          <p:val>
                                            <p:fltVal val="0"/>
                                          </p:val>
                                        </p:tav>
                                        <p:tav tm="100000">
                                          <p:val>
                                            <p:strVal val="#ppt_h"/>
                                          </p:val>
                                        </p:tav>
                                      </p:tavLst>
                                    </p:anim>
                                    <p:animEffect transition="in" filter="fade">
                                      <p:cBhvr>
                                        <p:cTn id="17" dur="500"/>
                                        <p:tgtEl>
                                          <p:spTgt spid="39">
                                            <p:txEl>
                                              <p:pRg st="0" end="0"/>
                                            </p:txEl>
                                          </p:spTgt>
                                        </p:tgtEl>
                                      </p:cBhvr>
                                    </p:animEffect>
                                  </p:childTnLst>
                                </p:cTn>
                              </p:par>
                              <p:par>
                                <p:cTn id="18" presetID="2" presetClass="entr" presetSubtype="4" fill="hold" nodeType="withEffect">
                                  <p:stCondLst>
                                    <p:cond delay="500"/>
                                  </p:stCondLst>
                                  <p:childTnLst>
                                    <p:set>
                                      <p:cBhvr>
                                        <p:cTn id="19" dur="1" fill="hold">
                                          <p:stCondLst>
                                            <p:cond delay="0"/>
                                          </p:stCondLst>
                                        </p:cTn>
                                        <p:tgtEl>
                                          <p:spTgt spid="8"/>
                                        </p:tgtEl>
                                        <p:attrNameLst>
                                          <p:attrName>style.visibility</p:attrName>
                                        </p:attrNameLst>
                                      </p:cBhvr>
                                      <p:to>
                                        <p:strVal val="visible"/>
                                      </p:to>
                                    </p:set>
                                    <p:anim calcmode="lin" valueType="num">
                                      <p:cBhvr additive="base">
                                        <p:cTn id="20" dur="500" fill="hold"/>
                                        <p:tgtEl>
                                          <p:spTgt spid="8"/>
                                        </p:tgtEl>
                                        <p:attrNameLst>
                                          <p:attrName>ppt_x</p:attrName>
                                        </p:attrNameLst>
                                      </p:cBhvr>
                                      <p:tavLst>
                                        <p:tav tm="0">
                                          <p:val>
                                            <p:strVal val="#ppt_x"/>
                                          </p:val>
                                        </p:tav>
                                        <p:tav tm="100000">
                                          <p:val>
                                            <p:strVal val="#ppt_x"/>
                                          </p:val>
                                        </p:tav>
                                      </p:tavLst>
                                    </p:anim>
                                    <p:anim calcmode="lin" valueType="num">
                                      <p:cBhvr additive="base">
                                        <p:cTn id="21" dur="500" fill="hold"/>
                                        <p:tgtEl>
                                          <p:spTgt spid="8"/>
                                        </p:tgtEl>
                                        <p:attrNameLst>
                                          <p:attrName>ppt_y</p:attrName>
                                        </p:attrNameLst>
                                      </p:cBhvr>
                                      <p:tavLst>
                                        <p:tav tm="0">
                                          <p:val>
                                            <p:strVal val="1+#ppt_h/2"/>
                                          </p:val>
                                        </p:tav>
                                        <p:tav tm="100000">
                                          <p:val>
                                            <p:strVal val="#ppt_y"/>
                                          </p:val>
                                        </p:tav>
                                      </p:tavLst>
                                    </p:anim>
                                  </p:childTnLst>
                                </p:cTn>
                              </p:par>
                              <p:par>
                                <p:cTn id="22" presetID="10" presetClass="entr" presetSubtype="0" fill="hold" nodeType="withEffect">
                                  <p:stCondLst>
                                    <p:cond delay="900"/>
                                  </p:stCondLst>
                                  <p:childTnLst>
                                    <p:set>
                                      <p:cBhvr>
                                        <p:cTn id="23" dur="1" fill="hold">
                                          <p:stCondLst>
                                            <p:cond delay="0"/>
                                          </p:stCondLst>
                                        </p:cTn>
                                        <p:tgtEl>
                                          <p:spTgt spid="38"/>
                                        </p:tgtEl>
                                        <p:attrNameLst>
                                          <p:attrName>style.visibility</p:attrName>
                                        </p:attrNameLst>
                                      </p:cBhvr>
                                      <p:to>
                                        <p:strVal val="visible"/>
                                      </p:to>
                                    </p:set>
                                    <p:animEffect transition="in" filter="fade">
                                      <p:cBhvr>
                                        <p:cTn id="24"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build="p">
        <p:tmplLst>
          <p:tmpl lvl="1">
            <p:tnLst>
              <p:par>
                <p:cTn presetID="53" presetClass="entr" presetSubtype="16" fill="hold" nodeType="withEffect">
                  <p:stCondLst>
                    <p:cond delay="200"/>
                  </p:stCondLst>
                  <p:childTnLst>
                    <p:set>
                      <p:cBhvr>
                        <p:cTn dur="1" fill="hold">
                          <p:stCondLst>
                            <p:cond delay="0"/>
                          </p:stCondLst>
                        </p:cTn>
                        <p:tgtEl>
                          <p:spTgt spid="39"/>
                        </p:tgtEl>
                        <p:attrNameLst>
                          <p:attrName>style.visibility</p:attrName>
                        </p:attrNameLst>
                      </p:cBhvr>
                      <p:to>
                        <p:strVal val="visible"/>
                      </p:to>
                    </p:set>
                    <p:anim calcmode="lin" valueType="num">
                      <p:cBhvr>
                        <p:cTn dur="500" fill="hold"/>
                        <p:tgtEl>
                          <p:spTgt spid="39"/>
                        </p:tgtEl>
                        <p:attrNameLst>
                          <p:attrName>ppt_w</p:attrName>
                        </p:attrNameLst>
                      </p:cBhvr>
                      <p:tavLst>
                        <p:tav tm="0">
                          <p:val>
                            <p:fltVal val="0"/>
                          </p:val>
                        </p:tav>
                        <p:tav tm="100000">
                          <p:val>
                            <p:strVal val="#ppt_w"/>
                          </p:val>
                        </p:tav>
                      </p:tavLst>
                    </p:anim>
                    <p:anim calcmode="lin" valueType="num">
                      <p:cBhvr>
                        <p:cTn dur="500" fill="hold"/>
                        <p:tgtEl>
                          <p:spTgt spid="39"/>
                        </p:tgtEl>
                        <p:attrNameLst>
                          <p:attrName>ppt_h</p:attrName>
                        </p:attrNameLst>
                      </p:cBhvr>
                      <p:tavLst>
                        <p:tav tm="0">
                          <p:val>
                            <p:fltVal val="0"/>
                          </p:val>
                        </p:tav>
                        <p:tav tm="100000">
                          <p:val>
                            <p:strVal val="#ppt_h"/>
                          </p:val>
                        </p:tav>
                      </p:tavLst>
                    </p:anim>
                    <p:animEffect transition="in" filter="fade">
                      <p:cBhvr>
                        <p:cTn dur="500"/>
                        <p:tgtEl>
                          <p:spTgt spid="39"/>
                        </p:tgtEl>
                      </p:cBhvr>
                    </p:animEffect>
                  </p:childTnLst>
                </p:cTn>
              </p:par>
            </p:tnLst>
          </p:tmpl>
        </p:tmplLst>
      </p:bldP>
      <p:bldP spid="40" grpId="0" build="p">
        <p:tmplLst>
          <p:tmpl lvl="1">
            <p:tnLst>
              <p:par>
                <p:cTn presetID="53" presetClass="entr" presetSubtype="16" fill="hold" nodeType="withEffect">
                  <p:stCondLst>
                    <p:cond delay="200"/>
                  </p:stCondLst>
                  <p:childTnLst>
                    <p:set>
                      <p:cBhvr>
                        <p:cTn dur="1" fill="hold">
                          <p:stCondLst>
                            <p:cond delay="0"/>
                          </p:stCondLst>
                        </p:cTn>
                        <p:tgtEl>
                          <p:spTgt spid="40"/>
                        </p:tgtEl>
                        <p:attrNameLst>
                          <p:attrName>style.visibility</p:attrName>
                        </p:attrNameLst>
                      </p:cBhvr>
                      <p:to>
                        <p:strVal val="visible"/>
                      </p:to>
                    </p:set>
                    <p:anim calcmode="lin" valueType="num">
                      <p:cBhvr>
                        <p:cTn dur="500" fill="hold"/>
                        <p:tgtEl>
                          <p:spTgt spid="40"/>
                        </p:tgtEl>
                        <p:attrNameLst>
                          <p:attrName>ppt_w</p:attrName>
                        </p:attrNameLst>
                      </p:cBhvr>
                      <p:tavLst>
                        <p:tav tm="0">
                          <p:val>
                            <p:fltVal val="0"/>
                          </p:val>
                        </p:tav>
                        <p:tav tm="100000">
                          <p:val>
                            <p:strVal val="#ppt_w"/>
                          </p:val>
                        </p:tav>
                      </p:tavLst>
                    </p:anim>
                    <p:anim calcmode="lin" valueType="num">
                      <p:cBhvr>
                        <p:cTn dur="500" fill="hold"/>
                        <p:tgtEl>
                          <p:spTgt spid="40"/>
                        </p:tgtEl>
                        <p:attrNameLst>
                          <p:attrName>ppt_h</p:attrName>
                        </p:attrNameLst>
                      </p:cBhvr>
                      <p:tavLst>
                        <p:tav tm="0">
                          <p:val>
                            <p:fltVal val="0"/>
                          </p:val>
                        </p:tav>
                        <p:tav tm="100000">
                          <p:val>
                            <p:strVal val="#ppt_h"/>
                          </p:val>
                        </p:tav>
                      </p:tavLst>
                    </p:anim>
                    <p:animEffect transition="in" filter="fade">
                      <p:cBhvr>
                        <p:cTn dur="500"/>
                        <p:tgtEl>
                          <p:spTgt spid="40"/>
                        </p:tgtEl>
                      </p:cBhvr>
                    </p:animEffect>
                  </p:childTnLst>
                </p:cTn>
              </p:par>
            </p:tnLst>
          </p:tmpl>
        </p:tmplLst>
      </p:bldP>
      <p:bldP spid="41" grpId="0" animBg="1"/>
    </p:bld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29_Simple title with background 2">
    <p:spTree>
      <p:nvGrpSpPr>
        <p:cNvPr id="1" name=""/>
        <p:cNvGrpSpPr/>
        <p:nvPr/>
      </p:nvGrpSpPr>
      <p:grpSpPr>
        <a:xfrm>
          <a:off x="0" y="0"/>
          <a:ext cx="0" cy="0"/>
          <a:chOff x="0" y="0"/>
          <a:chExt cx="0" cy="0"/>
        </a:xfrm>
      </p:grpSpPr>
      <p:sp>
        <p:nvSpPr>
          <p:cNvPr id="11" name="Marcador de imagen 24"/>
          <p:cNvSpPr>
            <a:spLocks noGrp="1"/>
          </p:cNvSpPr>
          <p:nvPr>
            <p:ph type="pic" sz="quarter" idx="19"/>
          </p:nvPr>
        </p:nvSpPr>
        <p:spPr>
          <a:xfrm>
            <a:off x="-8199" y="0"/>
            <a:ext cx="9152198" cy="5143500"/>
          </a:xfrm>
          <a:prstGeom prst="rect">
            <a:avLst/>
          </a:prstGeom>
        </p:spPr>
        <p:txBody>
          <a:bodyPr anchor="ctr"/>
          <a:lstStyle>
            <a:lvl1pPr>
              <a:defRPr sz="810"/>
            </a:lvl1pPr>
          </a:lstStyle>
          <a:p>
            <a:endParaRPr lang="es-ES_tradnl"/>
          </a:p>
        </p:txBody>
      </p:sp>
      <p:sp>
        <p:nvSpPr>
          <p:cNvPr id="7" name="Marcador de texto 2"/>
          <p:cNvSpPr>
            <a:spLocks noGrp="1"/>
          </p:cNvSpPr>
          <p:nvPr>
            <p:ph type="body" sz="quarter" idx="11" hasCustomPrompt="1"/>
          </p:nvPr>
        </p:nvSpPr>
        <p:spPr>
          <a:xfrm>
            <a:off x="2211876" y="641416"/>
            <a:ext cx="4712493" cy="387281"/>
          </a:xfrm>
          <a:prstGeom prst="rect">
            <a:avLst/>
          </a:prstGeom>
        </p:spPr>
        <p:txBody>
          <a:bodyPr anchor="t"/>
          <a:lstStyle>
            <a:lvl1pPr marL="0" indent="0" algn="ctr">
              <a:lnSpc>
                <a:spcPct val="100000"/>
              </a:lnSpc>
              <a:spcBef>
                <a:spcPts val="0"/>
              </a:spcBef>
              <a:buNone/>
              <a:defRPr sz="2025">
                <a:ln>
                  <a:noFill/>
                </a:ln>
                <a:solidFill>
                  <a:schemeClr val="bg1">
                    <a:lumMod val="85000"/>
                  </a:schemeClr>
                </a:solidFill>
                <a:latin typeface="Lemon/Milk" charset="0"/>
                <a:ea typeface="Lemon/Milk" charset="0"/>
                <a:cs typeface="Lemon/Milk"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err="1"/>
              <a:t>Mobil</a:t>
            </a:r>
            <a:r>
              <a:rPr lang="es-ES_tradnl" dirty="0"/>
              <a:t> </a:t>
            </a:r>
            <a:r>
              <a:rPr lang="es-ES_tradnl" dirty="0" err="1"/>
              <a:t>mockup</a:t>
            </a:r>
            <a:endParaRPr lang="es-ES_tradnl" dirty="0"/>
          </a:p>
        </p:txBody>
      </p:sp>
      <p:sp>
        <p:nvSpPr>
          <p:cNvPr id="9" name="Marcador de texto 2"/>
          <p:cNvSpPr>
            <a:spLocks noGrp="1"/>
          </p:cNvSpPr>
          <p:nvPr>
            <p:ph type="body" sz="quarter" idx="13" hasCustomPrompt="1"/>
          </p:nvPr>
        </p:nvSpPr>
        <p:spPr>
          <a:xfrm>
            <a:off x="2211876" y="420324"/>
            <a:ext cx="4712493" cy="220953"/>
          </a:xfrm>
          <a:prstGeom prst="rect">
            <a:avLst/>
          </a:prstGeom>
        </p:spPr>
        <p:txBody>
          <a:bodyPr anchor="b"/>
          <a:lstStyle>
            <a:lvl1pPr marL="0" indent="0" algn="ctr">
              <a:lnSpc>
                <a:spcPct val="90000"/>
              </a:lnSpc>
              <a:spcBef>
                <a:spcPts val="0"/>
              </a:spcBef>
              <a:buNone/>
              <a:defRPr sz="1013" b="1" i="0" baseline="0">
                <a:ln>
                  <a:noFill/>
                </a:ln>
                <a:solidFill>
                  <a:schemeClr val="bg1">
                    <a:lumMod val="85000"/>
                  </a:schemeClr>
                </a:solidFill>
                <a:latin typeface="Lato" charset="0"/>
                <a:ea typeface="Lato" charset="0"/>
                <a:cs typeface="Lato"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a:t>TITLE EXAMPLE HERE</a:t>
            </a:r>
          </a:p>
        </p:txBody>
      </p:sp>
      <p:sp>
        <p:nvSpPr>
          <p:cNvPr id="10" name="Rectángulo redondeado 9"/>
          <p:cNvSpPr/>
          <p:nvPr userDrawn="1"/>
        </p:nvSpPr>
        <p:spPr>
          <a:xfrm flipV="1">
            <a:off x="4058210" y="303564"/>
            <a:ext cx="1019822" cy="65992"/>
          </a:xfrm>
          <a:prstGeom prst="round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948"/>
          </a:p>
        </p:txBody>
      </p:sp>
      <p:grpSp>
        <p:nvGrpSpPr>
          <p:cNvPr id="8" name="Group 6"/>
          <p:cNvGrpSpPr/>
          <p:nvPr userDrawn="1"/>
        </p:nvGrpSpPr>
        <p:grpSpPr>
          <a:xfrm>
            <a:off x="4453199" y="1219197"/>
            <a:ext cx="6419496" cy="3682974"/>
            <a:chOff x="5486400" y="2946400"/>
            <a:chExt cx="25576932" cy="14673922"/>
          </a:xfrm>
        </p:grpSpPr>
        <p:sp>
          <p:nvSpPr>
            <p:cNvPr id="12" name="Shape 6"/>
            <p:cNvSpPr/>
            <p:nvPr/>
          </p:nvSpPr>
          <p:spPr>
            <a:xfrm>
              <a:off x="8026399" y="3136900"/>
              <a:ext cx="20505266" cy="13901497"/>
            </a:xfrm>
            <a:custGeom>
              <a:avLst/>
              <a:gdLst/>
              <a:ahLst/>
              <a:cxnLst>
                <a:cxn ang="0">
                  <a:pos x="wd2" y="hd2"/>
                </a:cxn>
                <a:cxn ang="5400000">
                  <a:pos x="wd2" y="hd2"/>
                </a:cxn>
                <a:cxn ang="10800000">
                  <a:pos x="wd2" y="hd2"/>
                </a:cxn>
                <a:cxn ang="16200000">
                  <a:pos x="wd2" y="hd2"/>
                </a:cxn>
              </a:cxnLst>
              <a:rect l="0" t="0" r="r" b="b"/>
              <a:pathLst>
                <a:path w="21600" h="21600" extrusionOk="0">
                  <a:moveTo>
                    <a:pt x="20703" y="1320"/>
                  </a:moveTo>
                  <a:lnTo>
                    <a:pt x="20703" y="19605"/>
                  </a:lnTo>
                  <a:lnTo>
                    <a:pt x="895" y="19605"/>
                  </a:lnTo>
                  <a:lnTo>
                    <a:pt x="895" y="1320"/>
                  </a:lnTo>
                  <a:lnTo>
                    <a:pt x="20703" y="1320"/>
                  </a:lnTo>
                  <a:cubicBezTo>
                    <a:pt x="20703" y="1320"/>
                    <a:pt x="20703" y="1320"/>
                    <a:pt x="20703" y="1320"/>
                  </a:cubicBezTo>
                  <a:close/>
                  <a:moveTo>
                    <a:pt x="20983" y="0"/>
                  </a:moveTo>
                  <a:lnTo>
                    <a:pt x="617" y="0"/>
                  </a:lnTo>
                  <a:cubicBezTo>
                    <a:pt x="277" y="0"/>
                    <a:pt x="0" y="408"/>
                    <a:pt x="0" y="910"/>
                  </a:cubicBezTo>
                  <a:lnTo>
                    <a:pt x="0" y="21021"/>
                  </a:lnTo>
                  <a:lnTo>
                    <a:pt x="0" y="21156"/>
                  </a:lnTo>
                  <a:lnTo>
                    <a:pt x="0" y="21186"/>
                  </a:lnTo>
                  <a:cubicBezTo>
                    <a:pt x="0" y="21415"/>
                    <a:pt x="126" y="21600"/>
                    <a:pt x="281" y="21600"/>
                  </a:cubicBezTo>
                  <a:lnTo>
                    <a:pt x="21319" y="21600"/>
                  </a:lnTo>
                  <a:cubicBezTo>
                    <a:pt x="21474" y="21600"/>
                    <a:pt x="21600" y="21415"/>
                    <a:pt x="21600" y="21186"/>
                  </a:cubicBezTo>
                  <a:lnTo>
                    <a:pt x="21600" y="21156"/>
                  </a:lnTo>
                  <a:lnTo>
                    <a:pt x="21600" y="21021"/>
                  </a:lnTo>
                  <a:lnTo>
                    <a:pt x="21600" y="910"/>
                  </a:lnTo>
                  <a:cubicBezTo>
                    <a:pt x="21600" y="408"/>
                    <a:pt x="21323" y="0"/>
                    <a:pt x="20983" y="0"/>
                  </a:cubicBezTo>
                  <a:close/>
                </a:path>
              </a:pathLst>
            </a:custGeom>
            <a:gradFill>
              <a:gsLst>
                <a:gs pos="0">
                  <a:srgbClr val="E8E7E8"/>
                </a:gs>
                <a:gs pos="95000">
                  <a:srgbClr val="AFB2B4"/>
                </a:gs>
              </a:gsLst>
              <a:lin ang="2043523"/>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sz="1013"/>
            </a:p>
          </p:txBody>
        </p:sp>
        <p:sp>
          <p:nvSpPr>
            <p:cNvPr id="13" name="Shape 7"/>
            <p:cNvSpPr/>
            <p:nvPr/>
          </p:nvSpPr>
          <p:spPr>
            <a:xfrm>
              <a:off x="28448000" y="16751300"/>
              <a:ext cx="170192" cy="322410"/>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10800" y="11510"/>
                  </a:lnTo>
                  <a:lnTo>
                    <a:pt x="21600" y="0"/>
                  </a:lnTo>
                  <a:cubicBezTo>
                    <a:pt x="21600" y="0"/>
                    <a:pt x="21600" y="21600"/>
                    <a:pt x="21600" y="21600"/>
                  </a:cubicBezTo>
                  <a:close/>
                </a:path>
              </a:pathLst>
            </a:custGeom>
            <a:solidFill>
              <a:srgbClr val="A8A9AC"/>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sz="1013"/>
            </a:p>
          </p:txBody>
        </p:sp>
        <p:sp>
          <p:nvSpPr>
            <p:cNvPr id="14" name="Shape 8"/>
            <p:cNvSpPr/>
            <p:nvPr/>
          </p:nvSpPr>
          <p:spPr>
            <a:xfrm>
              <a:off x="7937500" y="16751300"/>
              <a:ext cx="170194" cy="322410"/>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lnTo>
                    <a:pt x="11832" y="12996"/>
                  </a:lnTo>
                  <a:cubicBezTo>
                    <a:pt x="11832" y="12996"/>
                    <a:pt x="21600" y="21600"/>
                    <a:pt x="21600" y="21600"/>
                  </a:cubicBezTo>
                  <a:close/>
                </a:path>
              </a:pathLst>
            </a:custGeom>
            <a:solidFill>
              <a:srgbClr val="A8A9AC"/>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sz="1013"/>
            </a:p>
          </p:txBody>
        </p:sp>
        <p:sp>
          <p:nvSpPr>
            <p:cNvPr id="15" name="Shape 9"/>
            <p:cNvSpPr/>
            <p:nvPr/>
          </p:nvSpPr>
          <p:spPr>
            <a:xfrm>
              <a:off x="7835900" y="2946400"/>
              <a:ext cx="20878159" cy="14637071"/>
            </a:xfrm>
            <a:custGeom>
              <a:avLst/>
              <a:gdLst/>
              <a:ahLst/>
              <a:cxnLst>
                <a:cxn ang="0">
                  <a:pos x="wd2" y="hd2"/>
                </a:cxn>
                <a:cxn ang="5400000">
                  <a:pos x="wd2" y="hd2"/>
                </a:cxn>
                <a:cxn ang="10800000">
                  <a:pos x="wd2" y="hd2"/>
                </a:cxn>
                <a:cxn ang="16200000">
                  <a:pos x="wd2" y="hd2"/>
                </a:cxn>
              </a:cxnLst>
              <a:rect l="0" t="0" r="r" b="b"/>
              <a:pathLst>
                <a:path w="21600" h="21600" extrusionOk="0">
                  <a:moveTo>
                    <a:pt x="20801" y="0"/>
                  </a:moveTo>
                  <a:lnTo>
                    <a:pt x="799" y="0"/>
                  </a:lnTo>
                  <a:cubicBezTo>
                    <a:pt x="358" y="0"/>
                    <a:pt x="0" y="510"/>
                    <a:pt x="0" y="1140"/>
                  </a:cubicBezTo>
                  <a:lnTo>
                    <a:pt x="0" y="20460"/>
                  </a:lnTo>
                  <a:cubicBezTo>
                    <a:pt x="0" y="21090"/>
                    <a:pt x="358" y="21600"/>
                    <a:pt x="799" y="21600"/>
                  </a:cubicBezTo>
                  <a:lnTo>
                    <a:pt x="20801" y="21600"/>
                  </a:lnTo>
                  <a:cubicBezTo>
                    <a:pt x="21242" y="21600"/>
                    <a:pt x="21600" y="21090"/>
                    <a:pt x="21600" y="20460"/>
                  </a:cubicBezTo>
                  <a:lnTo>
                    <a:pt x="21600" y="1140"/>
                  </a:lnTo>
                  <a:cubicBezTo>
                    <a:pt x="21600" y="510"/>
                    <a:pt x="21242" y="0"/>
                    <a:pt x="20801" y="0"/>
                  </a:cubicBezTo>
                  <a:cubicBezTo>
                    <a:pt x="20801" y="0"/>
                    <a:pt x="20801" y="0"/>
                    <a:pt x="20801" y="0"/>
                  </a:cubicBezTo>
                  <a:close/>
                  <a:moveTo>
                    <a:pt x="20801" y="138"/>
                  </a:moveTo>
                  <a:cubicBezTo>
                    <a:pt x="21188" y="138"/>
                    <a:pt x="21504" y="587"/>
                    <a:pt x="21504" y="1140"/>
                  </a:cubicBezTo>
                  <a:lnTo>
                    <a:pt x="21504" y="20460"/>
                  </a:lnTo>
                  <a:cubicBezTo>
                    <a:pt x="21504" y="21013"/>
                    <a:pt x="21188" y="21462"/>
                    <a:pt x="20801" y="21462"/>
                  </a:cubicBezTo>
                  <a:lnTo>
                    <a:pt x="799" y="21462"/>
                  </a:lnTo>
                  <a:cubicBezTo>
                    <a:pt x="412" y="21462"/>
                    <a:pt x="96" y="21013"/>
                    <a:pt x="96" y="20460"/>
                  </a:cubicBezTo>
                  <a:lnTo>
                    <a:pt x="96" y="1140"/>
                  </a:lnTo>
                  <a:cubicBezTo>
                    <a:pt x="96" y="587"/>
                    <a:pt x="412" y="138"/>
                    <a:pt x="799" y="138"/>
                  </a:cubicBezTo>
                  <a:lnTo>
                    <a:pt x="20801" y="138"/>
                  </a:lnTo>
                </a:path>
              </a:pathLst>
            </a:custGeom>
            <a:gradFill>
              <a:gsLst>
                <a:gs pos="100000">
                  <a:srgbClr val="C7C8CB"/>
                </a:gs>
                <a:gs pos="0">
                  <a:srgbClr val="E9EBF2"/>
                </a:gs>
              </a:gsLst>
              <a:lin ang="3283355"/>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sz="1013"/>
            </a:p>
          </p:txBody>
        </p:sp>
        <p:sp>
          <p:nvSpPr>
            <p:cNvPr id="16" name="Shape 10"/>
            <p:cNvSpPr/>
            <p:nvPr/>
          </p:nvSpPr>
          <p:spPr>
            <a:xfrm>
              <a:off x="7899400" y="3009900"/>
              <a:ext cx="20744979" cy="14503883"/>
            </a:xfrm>
            <a:custGeom>
              <a:avLst/>
              <a:gdLst/>
              <a:ahLst/>
              <a:cxnLst>
                <a:cxn ang="0">
                  <a:pos x="wd2" y="hd2"/>
                </a:cxn>
                <a:cxn ang="5400000">
                  <a:pos x="wd2" y="hd2"/>
                </a:cxn>
                <a:cxn ang="10800000">
                  <a:pos x="wd2" y="hd2"/>
                </a:cxn>
                <a:cxn ang="16200000">
                  <a:pos x="wd2" y="hd2"/>
                </a:cxn>
              </a:cxnLst>
              <a:rect l="0" t="0" r="r" b="b"/>
              <a:pathLst>
                <a:path w="21600" h="21600" extrusionOk="0">
                  <a:moveTo>
                    <a:pt x="20865" y="0"/>
                  </a:moveTo>
                  <a:lnTo>
                    <a:pt x="735" y="0"/>
                  </a:lnTo>
                  <a:cubicBezTo>
                    <a:pt x="330" y="0"/>
                    <a:pt x="0" y="472"/>
                    <a:pt x="0" y="1051"/>
                  </a:cubicBezTo>
                  <a:lnTo>
                    <a:pt x="0" y="20549"/>
                  </a:lnTo>
                  <a:cubicBezTo>
                    <a:pt x="0" y="21128"/>
                    <a:pt x="330" y="21600"/>
                    <a:pt x="735" y="21600"/>
                  </a:cubicBezTo>
                  <a:lnTo>
                    <a:pt x="20865" y="21600"/>
                  </a:lnTo>
                  <a:cubicBezTo>
                    <a:pt x="21270" y="21600"/>
                    <a:pt x="21600" y="21128"/>
                    <a:pt x="21600" y="20549"/>
                  </a:cubicBezTo>
                  <a:lnTo>
                    <a:pt x="21600" y="1051"/>
                  </a:lnTo>
                  <a:cubicBezTo>
                    <a:pt x="21600" y="472"/>
                    <a:pt x="21270" y="0"/>
                    <a:pt x="20865" y="0"/>
                  </a:cubicBezTo>
                  <a:cubicBezTo>
                    <a:pt x="20865" y="0"/>
                    <a:pt x="20865" y="0"/>
                    <a:pt x="20865" y="0"/>
                  </a:cubicBezTo>
                  <a:close/>
                  <a:moveTo>
                    <a:pt x="20865" y="40"/>
                  </a:moveTo>
                  <a:cubicBezTo>
                    <a:pt x="21255" y="40"/>
                    <a:pt x="21572" y="493"/>
                    <a:pt x="21572" y="1051"/>
                  </a:cubicBezTo>
                  <a:lnTo>
                    <a:pt x="21572" y="20549"/>
                  </a:lnTo>
                  <a:cubicBezTo>
                    <a:pt x="21572" y="21107"/>
                    <a:pt x="21255" y="21560"/>
                    <a:pt x="20865" y="21560"/>
                  </a:cubicBezTo>
                  <a:lnTo>
                    <a:pt x="735" y="21560"/>
                  </a:lnTo>
                  <a:cubicBezTo>
                    <a:pt x="345" y="21560"/>
                    <a:pt x="28" y="21107"/>
                    <a:pt x="28" y="20549"/>
                  </a:cubicBezTo>
                  <a:lnTo>
                    <a:pt x="28" y="1051"/>
                  </a:lnTo>
                  <a:cubicBezTo>
                    <a:pt x="28" y="493"/>
                    <a:pt x="345" y="40"/>
                    <a:pt x="735" y="40"/>
                  </a:cubicBezTo>
                  <a:lnTo>
                    <a:pt x="20865" y="40"/>
                  </a:lnTo>
                </a:path>
              </a:pathLst>
            </a:custGeom>
            <a:solidFill>
              <a:srgbClr val="FFFFFF">
                <a:alpha val="25000"/>
              </a:srgb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sz="1013"/>
            </a:p>
          </p:txBody>
        </p:sp>
        <p:sp>
          <p:nvSpPr>
            <p:cNvPr id="17" name="Shape 11"/>
            <p:cNvSpPr/>
            <p:nvPr/>
          </p:nvSpPr>
          <p:spPr>
            <a:xfrm>
              <a:off x="8026400" y="3136900"/>
              <a:ext cx="20505261" cy="13901513"/>
            </a:xfrm>
            <a:custGeom>
              <a:avLst/>
              <a:gdLst/>
              <a:ahLst/>
              <a:cxnLst>
                <a:cxn ang="0">
                  <a:pos x="wd2" y="hd2"/>
                </a:cxn>
                <a:cxn ang="5400000">
                  <a:pos x="wd2" y="hd2"/>
                </a:cxn>
                <a:cxn ang="10800000">
                  <a:pos x="wd2" y="hd2"/>
                </a:cxn>
                <a:cxn ang="16200000">
                  <a:pos x="wd2" y="hd2"/>
                </a:cxn>
              </a:cxnLst>
              <a:rect l="0" t="0" r="r" b="b"/>
              <a:pathLst>
                <a:path w="21600" h="21600" extrusionOk="0">
                  <a:moveTo>
                    <a:pt x="20983" y="0"/>
                  </a:moveTo>
                  <a:lnTo>
                    <a:pt x="617" y="0"/>
                  </a:lnTo>
                  <a:cubicBezTo>
                    <a:pt x="277" y="0"/>
                    <a:pt x="0" y="408"/>
                    <a:pt x="0" y="910"/>
                  </a:cubicBezTo>
                  <a:lnTo>
                    <a:pt x="0" y="21021"/>
                  </a:lnTo>
                  <a:lnTo>
                    <a:pt x="0" y="21156"/>
                  </a:lnTo>
                  <a:lnTo>
                    <a:pt x="0" y="21186"/>
                  </a:lnTo>
                  <a:cubicBezTo>
                    <a:pt x="0" y="21415"/>
                    <a:pt x="126" y="21600"/>
                    <a:pt x="281" y="21600"/>
                  </a:cubicBezTo>
                  <a:lnTo>
                    <a:pt x="21319" y="21600"/>
                  </a:lnTo>
                  <a:cubicBezTo>
                    <a:pt x="21474" y="21600"/>
                    <a:pt x="21600" y="21415"/>
                    <a:pt x="21600" y="21186"/>
                  </a:cubicBezTo>
                  <a:lnTo>
                    <a:pt x="21600" y="21156"/>
                  </a:lnTo>
                  <a:lnTo>
                    <a:pt x="21600" y="21021"/>
                  </a:lnTo>
                  <a:lnTo>
                    <a:pt x="21600" y="910"/>
                  </a:lnTo>
                  <a:cubicBezTo>
                    <a:pt x="21600" y="408"/>
                    <a:pt x="21323" y="0"/>
                    <a:pt x="20983" y="0"/>
                  </a:cubicBezTo>
                  <a:cubicBezTo>
                    <a:pt x="20983" y="0"/>
                    <a:pt x="20983" y="0"/>
                    <a:pt x="20983" y="0"/>
                  </a:cubicBezTo>
                  <a:close/>
                  <a:moveTo>
                    <a:pt x="20983" y="41"/>
                  </a:moveTo>
                  <a:cubicBezTo>
                    <a:pt x="21308" y="41"/>
                    <a:pt x="21572" y="431"/>
                    <a:pt x="21572" y="910"/>
                  </a:cubicBezTo>
                  <a:lnTo>
                    <a:pt x="21572" y="21021"/>
                  </a:lnTo>
                  <a:lnTo>
                    <a:pt x="21572" y="21156"/>
                  </a:lnTo>
                  <a:lnTo>
                    <a:pt x="21572" y="21186"/>
                  </a:lnTo>
                  <a:cubicBezTo>
                    <a:pt x="21572" y="21392"/>
                    <a:pt x="21459" y="21559"/>
                    <a:pt x="21319" y="21559"/>
                  </a:cubicBezTo>
                  <a:lnTo>
                    <a:pt x="281" y="21559"/>
                  </a:lnTo>
                  <a:cubicBezTo>
                    <a:pt x="141" y="21559"/>
                    <a:pt x="28" y="21392"/>
                    <a:pt x="28" y="21186"/>
                  </a:cubicBezTo>
                  <a:lnTo>
                    <a:pt x="28" y="21156"/>
                  </a:lnTo>
                  <a:lnTo>
                    <a:pt x="28" y="21021"/>
                  </a:lnTo>
                  <a:lnTo>
                    <a:pt x="28" y="910"/>
                  </a:lnTo>
                  <a:cubicBezTo>
                    <a:pt x="28" y="431"/>
                    <a:pt x="292" y="41"/>
                    <a:pt x="617" y="41"/>
                  </a:cubicBezTo>
                  <a:lnTo>
                    <a:pt x="20983" y="41"/>
                  </a:lnTo>
                </a:path>
              </a:pathLst>
            </a:custGeom>
            <a:solidFill>
              <a:srgbClr val="FFFFFF">
                <a:alpha val="50000"/>
              </a:srgb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sz="1013"/>
            </a:p>
          </p:txBody>
        </p:sp>
        <p:sp>
          <p:nvSpPr>
            <p:cNvPr id="20" name="Shape 12"/>
            <p:cNvSpPr/>
            <p:nvPr/>
          </p:nvSpPr>
          <p:spPr>
            <a:xfrm>
              <a:off x="7937500" y="3048000"/>
              <a:ext cx="20691710" cy="14087961"/>
            </a:xfrm>
            <a:custGeom>
              <a:avLst/>
              <a:gdLst/>
              <a:ahLst/>
              <a:cxnLst>
                <a:cxn ang="0">
                  <a:pos x="wd2" y="hd2"/>
                </a:cxn>
                <a:cxn ang="5400000">
                  <a:pos x="wd2" y="hd2"/>
                </a:cxn>
                <a:cxn ang="10800000">
                  <a:pos x="wd2" y="hd2"/>
                </a:cxn>
                <a:cxn ang="16200000">
                  <a:pos x="wd2" y="hd2"/>
                </a:cxn>
              </a:cxnLst>
              <a:rect l="0" t="0" r="r" b="b"/>
              <a:pathLst>
                <a:path w="21600" h="21600" extrusionOk="0">
                  <a:moveTo>
                    <a:pt x="20891" y="0"/>
                  </a:moveTo>
                  <a:lnTo>
                    <a:pt x="709" y="0"/>
                  </a:lnTo>
                  <a:cubicBezTo>
                    <a:pt x="318" y="0"/>
                    <a:pt x="0" y="467"/>
                    <a:pt x="0" y="1041"/>
                  </a:cubicBezTo>
                  <a:lnTo>
                    <a:pt x="0" y="20885"/>
                  </a:lnTo>
                  <a:lnTo>
                    <a:pt x="0" y="21019"/>
                  </a:lnTo>
                  <a:lnTo>
                    <a:pt x="0" y="21049"/>
                  </a:lnTo>
                  <a:cubicBezTo>
                    <a:pt x="0" y="21353"/>
                    <a:pt x="168" y="21600"/>
                    <a:pt x="375" y="21600"/>
                  </a:cubicBezTo>
                  <a:lnTo>
                    <a:pt x="21225" y="21600"/>
                  </a:lnTo>
                  <a:cubicBezTo>
                    <a:pt x="21432" y="21600"/>
                    <a:pt x="21600" y="21353"/>
                    <a:pt x="21600" y="21049"/>
                  </a:cubicBezTo>
                  <a:lnTo>
                    <a:pt x="21600" y="21019"/>
                  </a:lnTo>
                  <a:lnTo>
                    <a:pt x="21600" y="20885"/>
                  </a:lnTo>
                  <a:lnTo>
                    <a:pt x="21600" y="1041"/>
                  </a:lnTo>
                  <a:cubicBezTo>
                    <a:pt x="21600" y="467"/>
                    <a:pt x="21282" y="0"/>
                    <a:pt x="20891" y="0"/>
                  </a:cubicBezTo>
                  <a:cubicBezTo>
                    <a:pt x="20891" y="0"/>
                    <a:pt x="20891" y="0"/>
                    <a:pt x="20891" y="0"/>
                  </a:cubicBezTo>
                  <a:close/>
                  <a:moveTo>
                    <a:pt x="20891" y="143"/>
                  </a:moveTo>
                  <a:cubicBezTo>
                    <a:pt x="21228" y="143"/>
                    <a:pt x="21503" y="546"/>
                    <a:pt x="21503" y="1041"/>
                  </a:cubicBezTo>
                  <a:lnTo>
                    <a:pt x="21503" y="20885"/>
                  </a:lnTo>
                  <a:lnTo>
                    <a:pt x="21503" y="21019"/>
                  </a:lnTo>
                  <a:lnTo>
                    <a:pt x="21503" y="21049"/>
                  </a:lnTo>
                  <a:cubicBezTo>
                    <a:pt x="21503" y="21274"/>
                    <a:pt x="21378" y="21457"/>
                    <a:pt x="21225" y="21457"/>
                  </a:cubicBezTo>
                  <a:lnTo>
                    <a:pt x="375" y="21457"/>
                  </a:lnTo>
                  <a:cubicBezTo>
                    <a:pt x="222" y="21457"/>
                    <a:pt x="97" y="21274"/>
                    <a:pt x="97" y="21049"/>
                  </a:cubicBezTo>
                  <a:lnTo>
                    <a:pt x="97" y="21019"/>
                  </a:lnTo>
                  <a:lnTo>
                    <a:pt x="97" y="20885"/>
                  </a:lnTo>
                  <a:lnTo>
                    <a:pt x="97" y="1041"/>
                  </a:lnTo>
                  <a:cubicBezTo>
                    <a:pt x="97" y="546"/>
                    <a:pt x="372" y="143"/>
                    <a:pt x="709" y="143"/>
                  </a:cubicBezTo>
                  <a:lnTo>
                    <a:pt x="20891" y="143"/>
                  </a:lnTo>
                </a:path>
              </a:pathLst>
            </a:custGeom>
            <a:gradFill>
              <a:gsLst>
                <a:gs pos="0">
                  <a:srgbClr val="47484B"/>
                </a:gs>
                <a:gs pos="100000">
                  <a:srgbClr val="47484B"/>
                </a:gs>
              </a:gsLst>
              <a:lin ang="5400000"/>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sz="1013"/>
            </a:p>
          </p:txBody>
        </p:sp>
        <p:sp>
          <p:nvSpPr>
            <p:cNvPr id="21" name="Shape 13"/>
            <p:cNvSpPr/>
            <p:nvPr/>
          </p:nvSpPr>
          <p:spPr>
            <a:xfrm>
              <a:off x="27927300" y="3073400"/>
              <a:ext cx="675538" cy="675552"/>
            </a:xfrm>
            <a:custGeom>
              <a:avLst/>
              <a:gdLst/>
              <a:ahLst/>
              <a:cxnLst>
                <a:cxn ang="0">
                  <a:pos x="wd2" y="hd2"/>
                </a:cxn>
                <a:cxn ang="5400000">
                  <a:pos x="wd2" y="hd2"/>
                </a:cxn>
                <a:cxn ang="10800000">
                  <a:pos x="wd2" y="hd2"/>
                </a:cxn>
                <a:cxn ang="16200000">
                  <a:pos x="wd2" y="hd2"/>
                </a:cxn>
              </a:cxnLst>
              <a:rect l="0" t="0" r="r" b="b"/>
              <a:pathLst>
                <a:path w="21600" h="21600" extrusionOk="0">
                  <a:moveTo>
                    <a:pt x="1510" y="0"/>
                  </a:moveTo>
                  <a:lnTo>
                    <a:pt x="0" y="0"/>
                  </a:lnTo>
                  <a:cubicBezTo>
                    <a:pt x="11911" y="0"/>
                    <a:pt x="21600" y="9690"/>
                    <a:pt x="21600" y="21600"/>
                  </a:cubicBezTo>
                  <a:lnTo>
                    <a:pt x="21600" y="20090"/>
                  </a:lnTo>
                  <a:cubicBezTo>
                    <a:pt x="21600" y="9013"/>
                    <a:pt x="12588" y="0"/>
                    <a:pt x="1510" y="0"/>
                  </a:cubicBezTo>
                  <a:close/>
                </a:path>
              </a:pathLst>
            </a:custGeom>
            <a:gradFill>
              <a:gsLst>
                <a:gs pos="0">
                  <a:srgbClr val="BFBFC0">
                    <a:alpha val="0"/>
                  </a:srgbClr>
                </a:gs>
                <a:gs pos="100000">
                  <a:srgbClr val="BFBFC0">
                    <a:alpha val="0"/>
                  </a:srgbClr>
                </a:gs>
              </a:gsLst>
              <a:lin ang="2700000"/>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sz="1013"/>
            </a:p>
          </p:txBody>
        </p:sp>
        <p:sp>
          <p:nvSpPr>
            <p:cNvPr id="22" name="Shape 14"/>
            <p:cNvSpPr/>
            <p:nvPr/>
          </p:nvSpPr>
          <p:spPr>
            <a:xfrm>
              <a:off x="7962900" y="3073400"/>
              <a:ext cx="675539" cy="675552"/>
            </a:xfrm>
            <a:custGeom>
              <a:avLst/>
              <a:gdLst/>
              <a:ahLst/>
              <a:cxnLst>
                <a:cxn ang="0">
                  <a:pos x="wd2" y="hd2"/>
                </a:cxn>
                <a:cxn ang="5400000">
                  <a:pos x="wd2" y="hd2"/>
                </a:cxn>
                <a:cxn ang="10800000">
                  <a:pos x="wd2" y="hd2"/>
                </a:cxn>
                <a:cxn ang="16200000">
                  <a:pos x="wd2" y="hd2"/>
                </a:cxn>
              </a:cxnLst>
              <a:rect l="0" t="0" r="r" b="b"/>
              <a:pathLst>
                <a:path w="21600" h="21600" extrusionOk="0">
                  <a:moveTo>
                    <a:pt x="20090" y="0"/>
                  </a:moveTo>
                  <a:lnTo>
                    <a:pt x="21600" y="0"/>
                  </a:lnTo>
                  <a:cubicBezTo>
                    <a:pt x="9689" y="0"/>
                    <a:pt x="0" y="9690"/>
                    <a:pt x="0" y="21600"/>
                  </a:cubicBezTo>
                  <a:lnTo>
                    <a:pt x="0" y="20090"/>
                  </a:lnTo>
                  <a:cubicBezTo>
                    <a:pt x="0" y="9013"/>
                    <a:pt x="9012" y="0"/>
                    <a:pt x="20090" y="0"/>
                  </a:cubicBezTo>
                  <a:close/>
                </a:path>
              </a:pathLst>
            </a:custGeom>
            <a:gradFill>
              <a:gsLst>
                <a:gs pos="0">
                  <a:srgbClr val="BFBFC0">
                    <a:alpha val="0"/>
                  </a:srgbClr>
                </a:gs>
                <a:gs pos="100000">
                  <a:srgbClr val="BFBFC0">
                    <a:alpha val="0"/>
                  </a:srgbClr>
                </a:gs>
              </a:gsLst>
              <a:lin ang="2700000"/>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sz="1013"/>
            </a:p>
          </p:txBody>
        </p:sp>
        <p:sp>
          <p:nvSpPr>
            <p:cNvPr id="23" name="Shape 15"/>
            <p:cNvSpPr/>
            <p:nvPr/>
          </p:nvSpPr>
          <p:spPr>
            <a:xfrm>
              <a:off x="8864600" y="3975100"/>
              <a:ext cx="18826758" cy="11794820"/>
            </a:xfrm>
            <a:custGeom>
              <a:avLst/>
              <a:gdLst/>
              <a:ahLst/>
              <a:cxnLst>
                <a:cxn ang="0">
                  <a:pos x="wd2" y="hd2"/>
                </a:cxn>
                <a:cxn ang="5400000">
                  <a:pos x="wd2" y="hd2"/>
                </a:cxn>
                <a:cxn ang="10800000">
                  <a:pos x="wd2" y="hd2"/>
                </a:cxn>
                <a:cxn ang="16200000">
                  <a:pos x="wd2" y="hd2"/>
                </a:cxn>
              </a:cxnLst>
              <a:rect l="0" t="0" r="r" b="b"/>
              <a:pathLst>
                <a:path w="21600" h="21600" extrusionOk="0">
                  <a:moveTo>
                    <a:pt x="21569" y="0"/>
                  </a:moveTo>
                  <a:lnTo>
                    <a:pt x="31" y="0"/>
                  </a:lnTo>
                  <a:cubicBezTo>
                    <a:pt x="14" y="0"/>
                    <a:pt x="0" y="22"/>
                    <a:pt x="0" y="49"/>
                  </a:cubicBezTo>
                  <a:lnTo>
                    <a:pt x="0" y="21551"/>
                  </a:lnTo>
                  <a:cubicBezTo>
                    <a:pt x="0" y="21578"/>
                    <a:pt x="14" y="21600"/>
                    <a:pt x="31" y="21600"/>
                  </a:cubicBezTo>
                  <a:lnTo>
                    <a:pt x="21569" y="21600"/>
                  </a:lnTo>
                  <a:cubicBezTo>
                    <a:pt x="21586" y="21600"/>
                    <a:pt x="21600" y="21578"/>
                    <a:pt x="21600" y="21551"/>
                  </a:cubicBezTo>
                  <a:lnTo>
                    <a:pt x="21600" y="49"/>
                  </a:lnTo>
                  <a:cubicBezTo>
                    <a:pt x="21600" y="22"/>
                    <a:pt x="21586" y="0"/>
                    <a:pt x="21569" y="0"/>
                  </a:cubicBezTo>
                  <a:cubicBezTo>
                    <a:pt x="21569" y="0"/>
                    <a:pt x="21569" y="0"/>
                    <a:pt x="21569" y="0"/>
                  </a:cubicBezTo>
                  <a:close/>
                  <a:moveTo>
                    <a:pt x="21569" y="49"/>
                  </a:moveTo>
                  <a:lnTo>
                    <a:pt x="21569" y="49"/>
                  </a:lnTo>
                  <a:lnTo>
                    <a:pt x="21569" y="21551"/>
                  </a:lnTo>
                  <a:lnTo>
                    <a:pt x="31" y="21551"/>
                  </a:lnTo>
                  <a:lnTo>
                    <a:pt x="31" y="49"/>
                  </a:lnTo>
                  <a:lnTo>
                    <a:pt x="21569" y="49"/>
                  </a:lnTo>
                </a:path>
              </a:pathLst>
            </a:custGeom>
            <a:solidFill>
              <a:srgbClr val="7D8083"/>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sz="1013"/>
            </a:p>
          </p:txBody>
        </p:sp>
        <p:sp>
          <p:nvSpPr>
            <p:cNvPr id="24" name="Shape 16"/>
            <p:cNvSpPr/>
            <p:nvPr/>
          </p:nvSpPr>
          <p:spPr>
            <a:xfrm>
              <a:off x="8813800" y="3924300"/>
              <a:ext cx="18919977" cy="11888061"/>
            </a:xfrm>
            <a:custGeom>
              <a:avLst/>
              <a:gdLst/>
              <a:ahLst/>
              <a:cxnLst>
                <a:cxn ang="0">
                  <a:pos x="wd2" y="hd2"/>
                </a:cxn>
                <a:cxn ang="5400000">
                  <a:pos x="wd2" y="hd2"/>
                </a:cxn>
                <a:cxn ang="10800000">
                  <a:pos x="wd2" y="hd2"/>
                </a:cxn>
                <a:cxn ang="16200000">
                  <a:pos x="wd2" y="hd2"/>
                </a:cxn>
              </a:cxnLst>
              <a:rect l="0" t="0" r="r" b="b"/>
              <a:pathLst>
                <a:path w="21600" h="21600" extrusionOk="0">
                  <a:moveTo>
                    <a:pt x="21585" y="21467"/>
                  </a:moveTo>
                  <a:cubicBezTo>
                    <a:pt x="21585" y="21527"/>
                    <a:pt x="21554" y="21576"/>
                    <a:pt x="21516" y="21576"/>
                  </a:cubicBezTo>
                  <a:lnTo>
                    <a:pt x="84" y="21576"/>
                  </a:lnTo>
                  <a:cubicBezTo>
                    <a:pt x="46" y="21576"/>
                    <a:pt x="15" y="21527"/>
                    <a:pt x="15" y="21467"/>
                  </a:cubicBezTo>
                  <a:lnTo>
                    <a:pt x="15" y="133"/>
                  </a:lnTo>
                  <a:cubicBezTo>
                    <a:pt x="15" y="73"/>
                    <a:pt x="46" y="24"/>
                    <a:pt x="84" y="24"/>
                  </a:cubicBezTo>
                  <a:lnTo>
                    <a:pt x="21516" y="24"/>
                  </a:lnTo>
                  <a:cubicBezTo>
                    <a:pt x="21554" y="24"/>
                    <a:pt x="21585" y="73"/>
                    <a:pt x="21585" y="133"/>
                  </a:cubicBezTo>
                  <a:cubicBezTo>
                    <a:pt x="21585" y="133"/>
                    <a:pt x="21585" y="21467"/>
                    <a:pt x="21585" y="21467"/>
                  </a:cubicBezTo>
                  <a:close/>
                  <a:moveTo>
                    <a:pt x="21600" y="133"/>
                  </a:moveTo>
                  <a:cubicBezTo>
                    <a:pt x="21600" y="60"/>
                    <a:pt x="21562" y="0"/>
                    <a:pt x="21516" y="0"/>
                  </a:cubicBezTo>
                  <a:lnTo>
                    <a:pt x="84" y="0"/>
                  </a:lnTo>
                  <a:cubicBezTo>
                    <a:pt x="38" y="0"/>
                    <a:pt x="0" y="60"/>
                    <a:pt x="0" y="133"/>
                  </a:cubicBezTo>
                  <a:lnTo>
                    <a:pt x="0" y="21467"/>
                  </a:lnTo>
                  <a:cubicBezTo>
                    <a:pt x="0" y="21540"/>
                    <a:pt x="38" y="21600"/>
                    <a:pt x="84" y="21600"/>
                  </a:cubicBezTo>
                  <a:lnTo>
                    <a:pt x="21516" y="21600"/>
                  </a:lnTo>
                  <a:cubicBezTo>
                    <a:pt x="21562" y="21600"/>
                    <a:pt x="21600" y="21540"/>
                    <a:pt x="21600" y="21467"/>
                  </a:cubicBezTo>
                  <a:cubicBezTo>
                    <a:pt x="21600" y="21467"/>
                    <a:pt x="21600" y="133"/>
                    <a:pt x="21600" y="133"/>
                  </a:cubicBezTo>
                  <a:close/>
                </a:path>
              </a:pathLst>
            </a:custGeom>
            <a:solidFill>
              <a:srgbClr val="FFFFFF">
                <a:alpha val="50000"/>
              </a:srgb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sz="1013"/>
            </a:p>
          </p:txBody>
        </p:sp>
        <p:sp>
          <p:nvSpPr>
            <p:cNvPr id="25" name="Shape 17"/>
            <p:cNvSpPr/>
            <p:nvPr/>
          </p:nvSpPr>
          <p:spPr>
            <a:xfrm>
              <a:off x="18148299" y="3454400"/>
              <a:ext cx="258971" cy="258974"/>
            </a:xfrm>
            <a:custGeom>
              <a:avLst/>
              <a:gdLst/>
              <a:ahLst/>
              <a:cxnLst>
                <a:cxn ang="0">
                  <a:pos x="wd2" y="hd2"/>
                </a:cxn>
                <a:cxn ang="5400000">
                  <a:pos x="wd2" y="hd2"/>
                </a:cxn>
                <a:cxn ang="10800000">
                  <a:pos x="wd2" y="hd2"/>
                </a:cxn>
                <a:cxn ang="16200000">
                  <a:pos x="wd2" y="hd2"/>
                </a:cxn>
              </a:cxnLst>
              <a:rect l="0" t="0" r="r" b="b"/>
              <a:pathLst>
                <a:path w="19678" h="19678" extrusionOk="0">
                  <a:moveTo>
                    <a:pt x="16796" y="2882"/>
                  </a:moveTo>
                  <a:cubicBezTo>
                    <a:pt x="12953" y="-961"/>
                    <a:pt x="6723" y="-961"/>
                    <a:pt x="2882" y="2882"/>
                  </a:cubicBezTo>
                  <a:cubicBezTo>
                    <a:pt x="-961" y="6723"/>
                    <a:pt x="-961" y="12953"/>
                    <a:pt x="2882" y="16797"/>
                  </a:cubicBezTo>
                  <a:cubicBezTo>
                    <a:pt x="6723" y="20639"/>
                    <a:pt x="12953" y="20638"/>
                    <a:pt x="16796" y="16797"/>
                  </a:cubicBezTo>
                  <a:cubicBezTo>
                    <a:pt x="20637" y="12953"/>
                    <a:pt x="20639" y="6723"/>
                    <a:pt x="16796" y="2882"/>
                  </a:cubicBezTo>
                  <a:close/>
                </a:path>
              </a:pathLst>
            </a:custGeom>
            <a:gradFill>
              <a:gsLst>
                <a:gs pos="27000">
                  <a:srgbClr val="696969"/>
                </a:gs>
                <a:gs pos="73000">
                  <a:srgbClr val="0C0C0C"/>
                </a:gs>
              </a:gsLst>
              <a:lin ang="3260679"/>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sz="1013"/>
            </a:p>
          </p:txBody>
        </p:sp>
        <p:sp>
          <p:nvSpPr>
            <p:cNvPr id="26" name="Shape 18"/>
            <p:cNvSpPr/>
            <p:nvPr/>
          </p:nvSpPr>
          <p:spPr>
            <a:xfrm>
              <a:off x="5524500" y="17132300"/>
              <a:ext cx="25520931" cy="488022"/>
            </a:xfrm>
            <a:custGeom>
              <a:avLst/>
              <a:gdLst/>
              <a:ahLst/>
              <a:cxnLst>
                <a:cxn ang="0">
                  <a:pos x="wd2" y="hd2"/>
                </a:cxn>
                <a:cxn ang="5400000">
                  <a:pos x="wd2" y="hd2"/>
                </a:cxn>
                <a:cxn ang="10800000">
                  <a:pos x="wd2" y="hd2"/>
                </a:cxn>
                <a:cxn ang="16200000">
                  <a:pos x="wd2" y="hd2"/>
                </a:cxn>
              </a:cxnLst>
              <a:rect l="0" t="0" r="r" b="b"/>
              <a:pathLst>
                <a:path w="21600" h="21600" extrusionOk="0">
                  <a:moveTo>
                    <a:pt x="3570" y="21600"/>
                  </a:moveTo>
                  <a:lnTo>
                    <a:pt x="18030" y="21600"/>
                  </a:lnTo>
                  <a:cubicBezTo>
                    <a:pt x="19340" y="21600"/>
                    <a:pt x="21259" y="12547"/>
                    <a:pt x="21600" y="0"/>
                  </a:cubicBezTo>
                  <a:lnTo>
                    <a:pt x="0" y="0"/>
                  </a:lnTo>
                  <a:cubicBezTo>
                    <a:pt x="341" y="12547"/>
                    <a:pt x="2260" y="21600"/>
                    <a:pt x="3570" y="21600"/>
                  </a:cubicBezTo>
                  <a:close/>
                </a:path>
              </a:pathLst>
            </a:custGeom>
            <a:gradFill>
              <a:gsLst>
                <a:gs pos="0">
                  <a:srgbClr val="A1A2A7">
                    <a:alpha val="0"/>
                  </a:srgbClr>
                </a:gs>
                <a:gs pos="100000">
                  <a:srgbClr val="767778">
                    <a:alpha val="0"/>
                  </a:srgbClr>
                </a:gs>
              </a:gsLst>
              <a:lin ang="5400000"/>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sz="1013"/>
            </a:p>
          </p:txBody>
        </p:sp>
        <p:sp>
          <p:nvSpPr>
            <p:cNvPr id="27" name="Shape 19"/>
            <p:cNvSpPr/>
            <p:nvPr/>
          </p:nvSpPr>
          <p:spPr>
            <a:xfrm>
              <a:off x="5524500" y="17132300"/>
              <a:ext cx="25520931" cy="488022"/>
            </a:xfrm>
            <a:custGeom>
              <a:avLst/>
              <a:gdLst/>
              <a:ahLst/>
              <a:cxnLst>
                <a:cxn ang="0">
                  <a:pos x="wd2" y="hd2"/>
                </a:cxn>
                <a:cxn ang="5400000">
                  <a:pos x="wd2" y="hd2"/>
                </a:cxn>
                <a:cxn ang="10800000">
                  <a:pos x="wd2" y="hd2"/>
                </a:cxn>
                <a:cxn ang="16200000">
                  <a:pos x="wd2" y="hd2"/>
                </a:cxn>
              </a:cxnLst>
              <a:rect l="0" t="0" r="r" b="b"/>
              <a:pathLst>
                <a:path w="21600" h="21600" extrusionOk="0">
                  <a:moveTo>
                    <a:pt x="3570" y="21600"/>
                  </a:moveTo>
                  <a:lnTo>
                    <a:pt x="18030" y="21600"/>
                  </a:lnTo>
                  <a:cubicBezTo>
                    <a:pt x="19340" y="21600"/>
                    <a:pt x="21259" y="12547"/>
                    <a:pt x="21600" y="0"/>
                  </a:cubicBezTo>
                  <a:lnTo>
                    <a:pt x="0" y="0"/>
                  </a:lnTo>
                  <a:cubicBezTo>
                    <a:pt x="341" y="12547"/>
                    <a:pt x="2260" y="21600"/>
                    <a:pt x="3570" y="21600"/>
                  </a:cubicBezTo>
                  <a:close/>
                </a:path>
              </a:pathLst>
            </a:custGeom>
            <a:gradFill>
              <a:gsLst>
                <a:gs pos="100000">
                  <a:srgbClr val="78797E"/>
                </a:gs>
                <a:gs pos="0">
                  <a:srgbClr val="BEC1C3"/>
                </a:gs>
              </a:gsLst>
              <a:lin ang="5400000" scaled="0"/>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sz="1013"/>
            </a:p>
          </p:txBody>
        </p:sp>
        <p:sp>
          <p:nvSpPr>
            <p:cNvPr id="28" name="Shape 20"/>
            <p:cNvSpPr/>
            <p:nvPr/>
          </p:nvSpPr>
          <p:spPr>
            <a:xfrm>
              <a:off x="5486400" y="17068800"/>
              <a:ext cx="25576932" cy="64666"/>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11121"/>
                  </a:lnTo>
                  <a:cubicBezTo>
                    <a:pt x="8" y="14649"/>
                    <a:pt x="19" y="18142"/>
                    <a:pt x="31" y="21600"/>
                  </a:cubicBezTo>
                  <a:lnTo>
                    <a:pt x="21584" y="21600"/>
                  </a:lnTo>
                  <a:cubicBezTo>
                    <a:pt x="21590" y="19983"/>
                    <a:pt x="21595" y="18350"/>
                    <a:pt x="21600" y="16717"/>
                  </a:cubicBezTo>
                  <a:cubicBezTo>
                    <a:pt x="21600" y="16717"/>
                    <a:pt x="21600" y="0"/>
                    <a:pt x="21600" y="0"/>
                  </a:cubicBezTo>
                  <a:close/>
                </a:path>
              </a:pathLst>
            </a:custGeom>
            <a:gradFill>
              <a:gsLst>
                <a:gs pos="0">
                  <a:srgbClr val="64696E"/>
                </a:gs>
                <a:gs pos="46000">
                  <a:srgbClr val="96989B"/>
                </a:gs>
                <a:gs pos="86000">
                  <a:srgbClr val="BEC1C3"/>
                </a:gs>
                <a:gs pos="98000">
                  <a:srgbClr val="E9EBF2"/>
                </a:gs>
                <a:gs pos="1000">
                  <a:srgbClr val="E9EBF2"/>
                </a:gs>
                <a:gs pos="10000">
                  <a:srgbClr val="BEC1C3"/>
                </a:gs>
                <a:gs pos="100000">
                  <a:srgbClr val="78797E"/>
                </a:gs>
              </a:gsLst>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sz="1013"/>
            </a:p>
          </p:txBody>
        </p:sp>
        <p:sp>
          <p:nvSpPr>
            <p:cNvPr id="29" name="Shape 21"/>
            <p:cNvSpPr/>
            <p:nvPr/>
          </p:nvSpPr>
          <p:spPr>
            <a:xfrm>
              <a:off x="5524500" y="17132300"/>
              <a:ext cx="25520930" cy="14803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12607" y="0"/>
                  </a:lnTo>
                  <a:lnTo>
                    <a:pt x="8865" y="0"/>
                  </a:lnTo>
                  <a:lnTo>
                    <a:pt x="0" y="0"/>
                  </a:lnTo>
                  <a:cubicBezTo>
                    <a:pt x="41" y="4919"/>
                    <a:pt x="104" y="9674"/>
                    <a:pt x="185" y="14237"/>
                  </a:cubicBezTo>
                  <a:lnTo>
                    <a:pt x="8866" y="14237"/>
                  </a:lnTo>
                  <a:cubicBezTo>
                    <a:pt x="8936" y="20966"/>
                    <a:pt x="9087" y="21600"/>
                    <a:pt x="9185" y="21600"/>
                  </a:cubicBezTo>
                  <a:lnTo>
                    <a:pt x="10373" y="21600"/>
                  </a:lnTo>
                  <a:lnTo>
                    <a:pt x="10516" y="21600"/>
                  </a:lnTo>
                  <a:lnTo>
                    <a:pt x="12287" y="21600"/>
                  </a:lnTo>
                  <a:cubicBezTo>
                    <a:pt x="12384" y="21600"/>
                    <a:pt x="12535" y="20966"/>
                    <a:pt x="12605" y="14237"/>
                  </a:cubicBezTo>
                  <a:lnTo>
                    <a:pt x="21415" y="14237"/>
                  </a:lnTo>
                  <a:cubicBezTo>
                    <a:pt x="21496" y="9674"/>
                    <a:pt x="21559" y="4919"/>
                    <a:pt x="21600" y="0"/>
                  </a:cubicBezTo>
                  <a:close/>
                </a:path>
              </a:pathLst>
            </a:custGeom>
            <a:gradFill>
              <a:gsLst>
                <a:gs pos="0">
                  <a:srgbClr val="BEC1C3"/>
                </a:gs>
                <a:gs pos="100000">
                  <a:srgbClr val="BEC1C3"/>
                </a:gs>
              </a:gsLst>
              <a:lin ang="0" scaled="0"/>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sz="1013"/>
            </a:p>
          </p:txBody>
        </p:sp>
        <p:sp>
          <p:nvSpPr>
            <p:cNvPr id="30" name="Shape 22"/>
            <p:cNvSpPr/>
            <p:nvPr/>
          </p:nvSpPr>
          <p:spPr>
            <a:xfrm>
              <a:off x="16078200" y="17068800"/>
              <a:ext cx="4261759" cy="13627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0616"/>
                  </a:lnTo>
                  <a:cubicBezTo>
                    <a:pt x="371" y="20916"/>
                    <a:pt x="876" y="21600"/>
                    <a:pt x="1513" y="21600"/>
                  </a:cubicBezTo>
                  <a:cubicBezTo>
                    <a:pt x="2014" y="21600"/>
                    <a:pt x="6673" y="21600"/>
                    <a:pt x="8626" y="21600"/>
                  </a:cubicBezTo>
                  <a:cubicBezTo>
                    <a:pt x="9152" y="21600"/>
                    <a:pt x="9482" y="21600"/>
                    <a:pt x="9482" y="21600"/>
                  </a:cubicBezTo>
                  <a:cubicBezTo>
                    <a:pt x="12053" y="21600"/>
                    <a:pt x="19560" y="21600"/>
                    <a:pt x="20087" y="21600"/>
                  </a:cubicBezTo>
                  <a:cubicBezTo>
                    <a:pt x="20724" y="21600"/>
                    <a:pt x="21229" y="20916"/>
                    <a:pt x="21600" y="10616"/>
                  </a:cubicBezTo>
                  <a:lnTo>
                    <a:pt x="21600" y="0"/>
                  </a:lnTo>
                  <a:cubicBezTo>
                    <a:pt x="21600" y="0"/>
                    <a:pt x="0" y="0"/>
                    <a:pt x="0" y="0"/>
                  </a:cubicBezTo>
                  <a:close/>
                </a:path>
              </a:pathLst>
            </a:custGeom>
            <a:gradFill>
              <a:gsLst>
                <a:gs pos="84000">
                  <a:srgbClr val="EDEEEF"/>
                </a:gs>
                <a:gs pos="10000">
                  <a:srgbClr val="EDEEEF"/>
                </a:gs>
                <a:gs pos="0">
                  <a:srgbClr val="8B8D90"/>
                </a:gs>
                <a:gs pos="96000">
                  <a:srgbClr val="8B8D90"/>
                </a:gs>
              </a:gsLst>
              <a:lin ang="38616"/>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sz="1013"/>
            </a:p>
          </p:txBody>
        </p:sp>
        <p:sp>
          <p:nvSpPr>
            <p:cNvPr id="31" name="Shape 23"/>
            <p:cNvSpPr/>
            <p:nvPr/>
          </p:nvSpPr>
          <p:spPr>
            <a:xfrm>
              <a:off x="16040100" y="17170400"/>
              <a:ext cx="4351813" cy="91298"/>
            </a:xfrm>
            <a:custGeom>
              <a:avLst/>
              <a:gdLst/>
              <a:ahLst/>
              <a:cxnLst>
                <a:cxn ang="0">
                  <a:pos x="wd2" y="hd2"/>
                </a:cxn>
                <a:cxn ang="5400000">
                  <a:pos x="wd2" y="hd2"/>
                </a:cxn>
                <a:cxn ang="10800000">
                  <a:pos x="wd2" y="hd2"/>
                </a:cxn>
                <a:cxn ang="16200000">
                  <a:pos x="wd2" y="hd2"/>
                </a:cxn>
              </a:cxnLst>
              <a:rect l="0" t="0" r="r" b="b"/>
              <a:pathLst>
                <a:path w="21600" h="21600" extrusionOk="0">
                  <a:moveTo>
                    <a:pt x="21396" y="0"/>
                  </a:moveTo>
                  <a:cubicBezTo>
                    <a:pt x="21010" y="14111"/>
                    <a:pt x="20506" y="15298"/>
                    <a:pt x="19895" y="15298"/>
                  </a:cubicBezTo>
                  <a:lnTo>
                    <a:pt x="9509" y="15298"/>
                  </a:lnTo>
                  <a:lnTo>
                    <a:pt x="8671" y="15298"/>
                  </a:lnTo>
                  <a:lnTo>
                    <a:pt x="1705" y="15298"/>
                  </a:lnTo>
                  <a:cubicBezTo>
                    <a:pt x="1094" y="15298"/>
                    <a:pt x="590" y="14111"/>
                    <a:pt x="204" y="0"/>
                  </a:cubicBezTo>
                  <a:lnTo>
                    <a:pt x="0" y="0"/>
                  </a:lnTo>
                  <a:lnTo>
                    <a:pt x="3" y="142"/>
                  </a:lnTo>
                  <a:lnTo>
                    <a:pt x="48" y="2025"/>
                  </a:lnTo>
                  <a:cubicBezTo>
                    <a:pt x="477" y="20160"/>
                    <a:pt x="1028" y="21600"/>
                    <a:pt x="1705" y="21600"/>
                  </a:cubicBezTo>
                  <a:lnTo>
                    <a:pt x="8671" y="21600"/>
                  </a:lnTo>
                  <a:lnTo>
                    <a:pt x="9509" y="21600"/>
                  </a:lnTo>
                  <a:lnTo>
                    <a:pt x="19895" y="21600"/>
                  </a:lnTo>
                  <a:cubicBezTo>
                    <a:pt x="20572" y="21600"/>
                    <a:pt x="21124" y="20160"/>
                    <a:pt x="21552" y="2031"/>
                  </a:cubicBezTo>
                  <a:lnTo>
                    <a:pt x="21597" y="142"/>
                  </a:lnTo>
                  <a:lnTo>
                    <a:pt x="21600" y="0"/>
                  </a:lnTo>
                  <a:cubicBezTo>
                    <a:pt x="21600" y="0"/>
                    <a:pt x="21396" y="0"/>
                    <a:pt x="21396" y="0"/>
                  </a:cubicBezTo>
                  <a:close/>
                </a:path>
              </a:pathLst>
            </a:custGeom>
            <a:gradFill>
              <a:gsLst>
                <a:gs pos="0">
                  <a:srgbClr val="A4A6A9"/>
                </a:gs>
                <a:gs pos="100000">
                  <a:srgbClr val="A4A6A9"/>
                </a:gs>
              </a:gsLst>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sz="1013"/>
            </a:p>
          </p:txBody>
        </p:sp>
        <p:sp>
          <p:nvSpPr>
            <p:cNvPr id="32" name="Shape 24"/>
            <p:cNvSpPr/>
            <p:nvPr/>
          </p:nvSpPr>
          <p:spPr>
            <a:xfrm>
              <a:off x="13893799" y="17360900"/>
              <a:ext cx="240121" cy="53272"/>
            </a:xfrm>
            <a:custGeom>
              <a:avLst/>
              <a:gdLst/>
              <a:ahLst/>
              <a:cxnLst>
                <a:cxn ang="0">
                  <a:pos x="wd2" y="hd2"/>
                </a:cxn>
                <a:cxn ang="5400000">
                  <a:pos x="wd2" y="hd2"/>
                </a:cxn>
                <a:cxn ang="10800000">
                  <a:pos x="wd2" y="hd2"/>
                </a:cxn>
                <a:cxn ang="16200000">
                  <a:pos x="wd2" y="hd2"/>
                </a:cxn>
              </a:cxnLst>
              <a:rect l="0" t="0" r="r" b="b"/>
              <a:pathLst>
                <a:path w="21317" h="21600" extrusionOk="0">
                  <a:moveTo>
                    <a:pt x="21299" y="10800"/>
                  </a:moveTo>
                  <a:cubicBezTo>
                    <a:pt x="21458" y="16769"/>
                    <a:pt x="20525" y="21600"/>
                    <a:pt x="19220" y="21600"/>
                  </a:cubicBezTo>
                  <a:lnTo>
                    <a:pt x="2668" y="21600"/>
                  </a:lnTo>
                  <a:cubicBezTo>
                    <a:pt x="1364" y="21600"/>
                    <a:pt x="177" y="16769"/>
                    <a:pt x="17" y="10800"/>
                  </a:cubicBezTo>
                  <a:lnTo>
                    <a:pt x="17" y="10800"/>
                  </a:lnTo>
                  <a:cubicBezTo>
                    <a:pt x="-142" y="4831"/>
                    <a:pt x="791" y="0"/>
                    <a:pt x="2096" y="0"/>
                  </a:cubicBezTo>
                  <a:lnTo>
                    <a:pt x="18648" y="0"/>
                  </a:lnTo>
                  <a:cubicBezTo>
                    <a:pt x="19952" y="0"/>
                    <a:pt x="21139" y="4831"/>
                    <a:pt x="21299" y="10800"/>
                  </a:cubicBezTo>
                  <a:cubicBezTo>
                    <a:pt x="21299" y="10800"/>
                    <a:pt x="21299" y="10800"/>
                    <a:pt x="21299" y="10800"/>
                  </a:cubicBezTo>
                  <a:close/>
                </a:path>
              </a:pathLst>
            </a:custGeom>
            <a:gradFill>
              <a:gsLst>
                <a:gs pos="24000">
                  <a:srgbClr val="5F6265"/>
                </a:gs>
                <a:gs pos="78000">
                  <a:srgbClr val="757677"/>
                </a:gs>
              </a:gsLst>
              <a:lin ang="5400000"/>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sz="1013"/>
            </a:p>
          </p:txBody>
        </p:sp>
        <p:sp>
          <p:nvSpPr>
            <p:cNvPr id="33" name="Shape 25"/>
            <p:cNvSpPr/>
            <p:nvPr/>
          </p:nvSpPr>
          <p:spPr>
            <a:xfrm>
              <a:off x="22288499" y="17360900"/>
              <a:ext cx="240120" cy="53272"/>
            </a:xfrm>
            <a:custGeom>
              <a:avLst/>
              <a:gdLst/>
              <a:ahLst/>
              <a:cxnLst>
                <a:cxn ang="0">
                  <a:pos x="wd2" y="hd2"/>
                </a:cxn>
                <a:cxn ang="5400000">
                  <a:pos x="wd2" y="hd2"/>
                </a:cxn>
                <a:cxn ang="10800000">
                  <a:pos x="wd2" y="hd2"/>
                </a:cxn>
                <a:cxn ang="16200000">
                  <a:pos x="wd2" y="hd2"/>
                </a:cxn>
              </a:cxnLst>
              <a:rect l="0" t="0" r="r" b="b"/>
              <a:pathLst>
                <a:path w="21317" h="21600" extrusionOk="0">
                  <a:moveTo>
                    <a:pt x="17" y="10800"/>
                  </a:moveTo>
                  <a:cubicBezTo>
                    <a:pt x="-142" y="16769"/>
                    <a:pt x="791" y="21600"/>
                    <a:pt x="2096" y="21600"/>
                  </a:cubicBezTo>
                  <a:lnTo>
                    <a:pt x="18648" y="21600"/>
                  </a:lnTo>
                  <a:cubicBezTo>
                    <a:pt x="19952" y="21600"/>
                    <a:pt x="21139" y="16769"/>
                    <a:pt x="21299" y="10800"/>
                  </a:cubicBezTo>
                  <a:lnTo>
                    <a:pt x="21299" y="10800"/>
                  </a:lnTo>
                  <a:cubicBezTo>
                    <a:pt x="21458" y="4831"/>
                    <a:pt x="20525" y="0"/>
                    <a:pt x="19220" y="0"/>
                  </a:cubicBezTo>
                  <a:lnTo>
                    <a:pt x="2668" y="0"/>
                  </a:lnTo>
                  <a:cubicBezTo>
                    <a:pt x="1364" y="0"/>
                    <a:pt x="177" y="4831"/>
                    <a:pt x="17" y="10800"/>
                  </a:cubicBezTo>
                  <a:cubicBezTo>
                    <a:pt x="17" y="10800"/>
                    <a:pt x="17" y="10800"/>
                    <a:pt x="17" y="10800"/>
                  </a:cubicBezTo>
                  <a:close/>
                </a:path>
              </a:pathLst>
            </a:custGeom>
            <a:gradFill>
              <a:gsLst>
                <a:gs pos="18000">
                  <a:srgbClr val="5F6265"/>
                </a:gs>
                <a:gs pos="72000">
                  <a:srgbClr val="747576"/>
                </a:gs>
              </a:gsLst>
              <a:lin ang="5400000"/>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sz="1013"/>
            </a:p>
          </p:txBody>
        </p:sp>
        <p:sp>
          <p:nvSpPr>
            <p:cNvPr id="34" name="Shape 26"/>
            <p:cNvSpPr/>
            <p:nvPr/>
          </p:nvSpPr>
          <p:spPr>
            <a:xfrm>
              <a:off x="5588000" y="17132300"/>
              <a:ext cx="25393528" cy="94759"/>
            </a:xfrm>
            <a:custGeom>
              <a:avLst/>
              <a:gdLst/>
              <a:ahLst/>
              <a:cxnLst>
                <a:cxn ang="0">
                  <a:pos x="wd2" y="hd2"/>
                </a:cxn>
                <a:cxn ang="5400000">
                  <a:pos x="wd2" y="hd2"/>
                </a:cxn>
                <a:cxn ang="10800000">
                  <a:pos x="wd2" y="hd2"/>
                </a:cxn>
                <a:cxn ang="16200000">
                  <a:pos x="wd2" y="hd2"/>
                </a:cxn>
              </a:cxnLst>
              <a:rect l="0" t="0" r="r" b="b"/>
              <a:pathLst>
                <a:path w="21600" h="21600" extrusionOk="0">
                  <a:moveTo>
                    <a:pt x="8852" y="6072"/>
                  </a:moveTo>
                  <a:lnTo>
                    <a:pt x="8913" y="6072"/>
                  </a:lnTo>
                  <a:cubicBezTo>
                    <a:pt x="8980" y="20426"/>
                    <a:pt x="9067" y="21600"/>
                    <a:pt x="9174" y="21600"/>
                  </a:cubicBezTo>
                  <a:lnTo>
                    <a:pt x="10368" y="21600"/>
                  </a:lnTo>
                  <a:lnTo>
                    <a:pt x="10512" y="21600"/>
                  </a:lnTo>
                  <a:lnTo>
                    <a:pt x="12291" y="21600"/>
                  </a:lnTo>
                  <a:cubicBezTo>
                    <a:pt x="12398" y="21600"/>
                    <a:pt x="12486" y="20426"/>
                    <a:pt x="12552" y="6072"/>
                  </a:cubicBezTo>
                  <a:lnTo>
                    <a:pt x="12613" y="6072"/>
                  </a:lnTo>
                  <a:lnTo>
                    <a:pt x="21556" y="6072"/>
                  </a:lnTo>
                  <a:cubicBezTo>
                    <a:pt x="21571" y="4797"/>
                    <a:pt x="21587" y="2882"/>
                    <a:pt x="21600" y="0"/>
                  </a:cubicBezTo>
                  <a:lnTo>
                    <a:pt x="12613" y="0"/>
                  </a:lnTo>
                  <a:lnTo>
                    <a:pt x="12544" y="0"/>
                  </a:lnTo>
                  <a:cubicBezTo>
                    <a:pt x="12482" y="14527"/>
                    <a:pt x="12398" y="15528"/>
                    <a:pt x="12291" y="15528"/>
                  </a:cubicBezTo>
                  <a:cubicBezTo>
                    <a:pt x="12203" y="15528"/>
                    <a:pt x="10943" y="15528"/>
                    <a:pt x="10512" y="15528"/>
                  </a:cubicBezTo>
                  <a:cubicBezTo>
                    <a:pt x="10512" y="15528"/>
                    <a:pt x="10456" y="15528"/>
                    <a:pt x="10368" y="15528"/>
                  </a:cubicBezTo>
                  <a:cubicBezTo>
                    <a:pt x="10040" y="15528"/>
                    <a:pt x="9258" y="15528"/>
                    <a:pt x="9174" y="15528"/>
                  </a:cubicBezTo>
                  <a:cubicBezTo>
                    <a:pt x="9068" y="15528"/>
                    <a:pt x="8984" y="14527"/>
                    <a:pt x="8922" y="0"/>
                  </a:cubicBezTo>
                  <a:lnTo>
                    <a:pt x="8852" y="0"/>
                  </a:lnTo>
                  <a:lnTo>
                    <a:pt x="0" y="0"/>
                  </a:lnTo>
                  <a:cubicBezTo>
                    <a:pt x="0" y="0"/>
                    <a:pt x="16" y="3190"/>
                    <a:pt x="35" y="6072"/>
                  </a:cubicBezTo>
                  <a:cubicBezTo>
                    <a:pt x="35" y="6072"/>
                    <a:pt x="8852" y="6072"/>
                    <a:pt x="8852" y="6072"/>
                  </a:cubicBezTo>
                  <a:close/>
                </a:path>
              </a:pathLst>
            </a:custGeom>
            <a:gradFill>
              <a:gsLst>
                <a:gs pos="6000">
                  <a:srgbClr val="EFF5F1"/>
                </a:gs>
                <a:gs pos="100000">
                  <a:srgbClr val="E9EBF2"/>
                </a:gs>
              </a:gsLst>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sz="1013"/>
            </a:p>
          </p:txBody>
        </p:sp>
        <p:sp>
          <p:nvSpPr>
            <p:cNvPr id="35" name="Shape 27"/>
            <p:cNvSpPr/>
            <p:nvPr/>
          </p:nvSpPr>
          <p:spPr>
            <a:xfrm>
              <a:off x="18173700" y="3479800"/>
              <a:ext cx="204055" cy="204002"/>
            </a:xfrm>
            <a:custGeom>
              <a:avLst/>
              <a:gdLst/>
              <a:ahLst/>
              <a:cxnLst>
                <a:cxn ang="0">
                  <a:pos x="wd2" y="hd2"/>
                </a:cxn>
                <a:cxn ang="5400000">
                  <a:pos x="wd2" y="hd2"/>
                </a:cxn>
                <a:cxn ang="10800000">
                  <a:pos x="wd2" y="hd2"/>
                </a:cxn>
                <a:cxn ang="16200000">
                  <a:pos x="wd2" y="hd2"/>
                </a:cxn>
              </a:cxnLst>
              <a:rect l="0" t="0" r="r" b="b"/>
              <a:pathLst>
                <a:path w="21600" h="21600" extrusionOk="0">
                  <a:moveTo>
                    <a:pt x="21600" y="10803"/>
                  </a:moveTo>
                  <a:cubicBezTo>
                    <a:pt x="21600" y="16765"/>
                    <a:pt x="16776" y="21600"/>
                    <a:pt x="10800" y="21600"/>
                  </a:cubicBezTo>
                  <a:cubicBezTo>
                    <a:pt x="4839" y="21600"/>
                    <a:pt x="0" y="16765"/>
                    <a:pt x="0" y="10803"/>
                  </a:cubicBezTo>
                  <a:cubicBezTo>
                    <a:pt x="0" y="4835"/>
                    <a:pt x="4839" y="0"/>
                    <a:pt x="10800" y="0"/>
                  </a:cubicBezTo>
                  <a:cubicBezTo>
                    <a:pt x="16776" y="0"/>
                    <a:pt x="21600" y="4835"/>
                    <a:pt x="21600" y="10803"/>
                  </a:cubicBezTo>
                  <a:close/>
                </a:path>
              </a:pathLst>
            </a:custGeom>
            <a:gradFill>
              <a:gsLst>
                <a:gs pos="32000">
                  <a:srgbClr val="494949"/>
                </a:gs>
                <a:gs pos="69000">
                  <a:srgbClr val="050505"/>
                </a:gs>
              </a:gsLst>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sz="1013"/>
            </a:p>
          </p:txBody>
        </p:sp>
        <p:sp>
          <p:nvSpPr>
            <p:cNvPr id="36" name="Shape 28"/>
            <p:cNvSpPr/>
            <p:nvPr/>
          </p:nvSpPr>
          <p:spPr>
            <a:xfrm>
              <a:off x="18249900" y="3556000"/>
              <a:ext cx="50168" cy="50155"/>
            </a:xfrm>
            <a:custGeom>
              <a:avLst/>
              <a:gdLst/>
              <a:ahLst/>
              <a:cxnLst>
                <a:cxn ang="0">
                  <a:pos x="wd2" y="hd2"/>
                </a:cxn>
                <a:cxn ang="5400000">
                  <a:pos x="wd2" y="hd2"/>
                </a:cxn>
                <a:cxn ang="10800000">
                  <a:pos x="wd2" y="hd2"/>
                </a:cxn>
                <a:cxn ang="16200000">
                  <a:pos x="wd2" y="hd2"/>
                </a:cxn>
              </a:cxnLst>
              <a:rect l="0" t="0" r="r" b="b"/>
              <a:pathLst>
                <a:path w="21600" h="21600" extrusionOk="0">
                  <a:moveTo>
                    <a:pt x="21600" y="10803"/>
                  </a:moveTo>
                  <a:cubicBezTo>
                    <a:pt x="21600" y="16765"/>
                    <a:pt x="16776" y="21600"/>
                    <a:pt x="10800" y="21600"/>
                  </a:cubicBezTo>
                  <a:cubicBezTo>
                    <a:pt x="4840" y="21600"/>
                    <a:pt x="0" y="16765"/>
                    <a:pt x="0" y="10803"/>
                  </a:cubicBezTo>
                  <a:cubicBezTo>
                    <a:pt x="0" y="4835"/>
                    <a:pt x="4840" y="0"/>
                    <a:pt x="10800" y="0"/>
                  </a:cubicBezTo>
                  <a:cubicBezTo>
                    <a:pt x="16776" y="0"/>
                    <a:pt x="21600" y="4835"/>
                    <a:pt x="21600" y="10803"/>
                  </a:cubicBezTo>
                  <a:close/>
                </a:path>
              </a:pathLst>
            </a:custGeom>
            <a:solidFill>
              <a:srgbClr val="557DB1"/>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sz="1013"/>
            </a:p>
          </p:txBody>
        </p:sp>
        <p:sp>
          <p:nvSpPr>
            <p:cNvPr id="37" name="Shape 29"/>
            <p:cNvSpPr/>
            <p:nvPr/>
          </p:nvSpPr>
          <p:spPr>
            <a:xfrm>
              <a:off x="17183100" y="3187700"/>
              <a:ext cx="11289656" cy="13794961"/>
            </a:xfrm>
            <a:custGeom>
              <a:avLst/>
              <a:gdLst/>
              <a:ahLst/>
              <a:cxnLst>
                <a:cxn ang="0">
                  <a:pos x="wd2" y="hd2"/>
                </a:cxn>
                <a:cxn ang="5400000">
                  <a:pos x="wd2" y="hd2"/>
                </a:cxn>
                <a:cxn ang="10800000">
                  <a:pos x="wd2" y="hd2"/>
                </a:cxn>
                <a:cxn ang="16200000">
                  <a:pos x="wd2" y="hd2"/>
                </a:cxn>
              </a:cxnLst>
              <a:rect l="0" t="0" r="r" b="b"/>
              <a:pathLst>
                <a:path w="21600" h="21600" extrusionOk="0">
                  <a:moveTo>
                    <a:pt x="21600" y="21266"/>
                  </a:moveTo>
                  <a:lnTo>
                    <a:pt x="21600" y="21236"/>
                  </a:lnTo>
                  <a:lnTo>
                    <a:pt x="21600" y="21100"/>
                  </a:lnTo>
                  <a:lnTo>
                    <a:pt x="21600" y="834"/>
                  </a:lnTo>
                  <a:cubicBezTo>
                    <a:pt x="21600" y="374"/>
                    <a:pt x="21143" y="0"/>
                    <a:pt x="20581" y="0"/>
                  </a:cubicBezTo>
                  <a:lnTo>
                    <a:pt x="14299" y="0"/>
                  </a:lnTo>
                  <a:lnTo>
                    <a:pt x="0" y="21600"/>
                  </a:lnTo>
                  <a:lnTo>
                    <a:pt x="21192" y="21600"/>
                  </a:lnTo>
                  <a:cubicBezTo>
                    <a:pt x="21417" y="21600"/>
                    <a:pt x="21600" y="21450"/>
                    <a:pt x="21600" y="21266"/>
                  </a:cubicBezTo>
                  <a:close/>
                </a:path>
              </a:pathLst>
            </a:custGeom>
            <a:gradFill>
              <a:gsLst>
                <a:gs pos="0">
                  <a:srgbClr val="FFFFFF">
                    <a:alpha val="60000"/>
                  </a:srgbClr>
                </a:gs>
                <a:gs pos="100000">
                  <a:srgbClr val="FFFFFF">
                    <a:alpha val="10000"/>
                  </a:srgbClr>
                </a:gs>
              </a:gsLst>
              <a:lin ang="5400000"/>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sz="1013"/>
            </a:p>
          </p:txBody>
        </p:sp>
      </p:grpSp>
      <p:sp>
        <p:nvSpPr>
          <p:cNvPr id="38" name="Picture Placeholder 1"/>
          <p:cNvSpPr>
            <a:spLocks noGrp="1"/>
          </p:cNvSpPr>
          <p:nvPr>
            <p:ph type="pic" sz="quarter" idx="16"/>
          </p:nvPr>
        </p:nvSpPr>
        <p:spPr>
          <a:xfrm>
            <a:off x="5306960" y="1482653"/>
            <a:ext cx="4742724" cy="2970216"/>
          </a:xfrm>
          <a:prstGeom prst="rect">
            <a:avLst/>
          </a:prstGeom>
        </p:spPr>
      </p:sp>
    </p:spTree>
    <p:extLst>
      <p:ext uri="{BB962C8B-B14F-4D97-AF65-F5344CB8AC3E}">
        <p14:creationId xmlns:p14="http://schemas.microsoft.com/office/powerpoint/2010/main" val="1411243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ox(in)">
                                      <p:cBhvr>
                                        <p:cTn id="7" dur="500"/>
                                        <p:tgtEl>
                                          <p:spTgt spid="10"/>
                                        </p:tgtEl>
                                      </p:cBhvr>
                                    </p:animEffect>
                                  </p:childTnLst>
                                </p:cTn>
                              </p:par>
                              <p:par>
                                <p:cTn id="8" presetID="53" presetClass="entr" presetSubtype="16" fill="hold" grpId="0" nodeType="withEffect">
                                  <p:stCondLst>
                                    <p:cond delay="200"/>
                                  </p:stCondLst>
                                  <p:childTnLst>
                                    <p:set>
                                      <p:cBhvr>
                                        <p:cTn id="9" dur="1" fill="hold">
                                          <p:stCondLst>
                                            <p:cond delay="0"/>
                                          </p:stCondLst>
                                        </p:cTn>
                                        <p:tgtEl>
                                          <p:spTgt spid="9">
                                            <p:txEl>
                                              <p:pRg st="0" end="0"/>
                                            </p:txEl>
                                          </p:spTgt>
                                        </p:tgtEl>
                                        <p:attrNameLst>
                                          <p:attrName>style.visibility</p:attrName>
                                        </p:attrNameLst>
                                      </p:cBhvr>
                                      <p:to>
                                        <p:strVal val="visible"/>
                                      </p:to>
                                    </p:set>
                                    <p:anim calcmode="lin" valueType="num">
                                      <p:cBhvr>
                                        <p:cTn id="10" dur="500" fill="hold"/>
                                        <p:tgtEl>
                                          <p:spTgt spid="9">
                                            <p:txEl>
                                              <p:pRg st="0" end="0"/>
                                            </p:txEl>
                                          </p:spTgt>
                                        </p:tgtEl>
                                        <p:attrNameLst>
                                          <p:attrName>ppt_w</p:attrName>
                                        </p:attrNameLst>
                                      </p:cBhvr>
                                      <p:tavLst>
                                        <p:tav tm="0">
                                          <p:val>
                                            <p:fltVal val="0"/>
                                          </p:val>
                                        </p:tav>
                                        <p:tav tm="100000">
                                          <p:val>
                                            <p:strVal val="#ppt_w"/>
                                          </p:val>
                                        </p:tav>
                                      </p:tavLst>
                                    </p:anim>
                                    <p:anim calcmode="lin" valueType="num">
                                      <p:cBhvr>
                                        <p:cTn id="11" dur="500" fill="hold"/>
                                        <p:tgtEl>
                                          <p:spTgt spid="9">
                                            <p:txEl>
                                              <p:pRg st="0" end="0"/>
                                            </p:txEl>
                                          </p:spTgt>
                                        </p:tgtEl>
                                        <p:attrNameLst>
                                          <p:attrName>ppt_h</p:attrName>
                                        </p:attrNameLst>
                                      </p:cBhvr>
                                      <p:tavLst>
                                        <p:tav tm="0">
                                          <p:val>
                                            <p:fltVal val="0"/>
                                          </p:val>
                                        </p:tav>
                                        <p:tav tm="100000">
                                          <p:val>
                                            <p:strVal val="#ppt_h"/>
                                          </p:val>
                                        </p:tav>
                                      </p:tavLst>
                                    </p:anim>
                                    <p:animEffect transition="in" filter="fade">
                                      <p:cBhvr>
                                        <p:cTn id="12" dur="500"/>
                                        <p:tgtEl>
                                          <p:spTgt spid="9">
                                            <p:txEl>
                                              <p:pRg st="0" end="0"/>
                                            </p:txEl>
                                          </p:spTgt>
                                        </p:tgtEl>
                                      </p:cBhvr>
                                    </p:animEffect>
                                  </p:childTnLst>
                                </p:cTn>
                              </p:par>
                              <p:par>
                                <p:cTn id="13" presetID="53" presetClass="entr" presetSubtype="16" fill="hold" grpId="0" nodeType="withEffect">
                                  <p:stCondLst>
                                    <p:cond delay="200"/>
                                  </p:stCondLst>
                                  <p:childTnLst>
                                    <p:set>
                                      <p:cBhvr>
                                        <p:cTn id="14" dur="1" fill="hold">
                                          <p:stCondLst>
                                            <p:cond delay="0"/>
                                          </p:stCondLst>
                                        </p:cTn>
                                        <p:tgtEl>
                                          <p:spTgt spid="7">
                                            <p:txEl>
                                              <p:pRg st="0" end="0"/>
                                            </p:txEl>
                                          </p:spTgt>
                                        </p:tgtEl>
                                        <p:attrNameLst>
                                          <p:attrName>style.visibility</p:attrName>
                                        </p:attrNameLst>
                                      </p:cBhvr>
                                      <p:to>
                                        <p:strVal val="visible"/>
                                      </p:to>
                                    </p:set>
                                    <p:anim calcmode="lin" valueType="num">
                                      <p:cBhvr>
                                        <p:cTn id="15" dur="500" fill="hold"/>
                                        <p:tgtEl>
                                          <p:spTgt spid="7">
                                            <p:txEl>
                                              <p:pRg st="0" end="0"/>
                                            </p:txEl>
                                          </p:spTgt>
                                        </p:tgtEl>
                                        <p:attrNameLst>
                                          <p:attrName>ppt_w</p:attrName>
                                        </p:attrNameLst>
                                      </p:cBhvr>
                                      <p:tavLst>
                                        <p:tav tm="0">
                                          <p:val>
                                            <p:fltVal val="0"/>
                                          </p:val>
                                        </p:tav>
                                        <p:tav tm="100000">
                                          <p:val>
                                            <p:strVal val="#ppt_w"/>
                                          </p:val>
                                        </p:tav>
                                      </p:tavLst>
                                    </p:anim>
                                    <p:anim calcmode="lin" valueType="num">
                                      <p:cBhvr>
                                        <p:cTn id="16" dur="500" fill="hold"/>
                                        <p:tgtEl>
                                          <p:spTgt spid="7">
                                            <p:txEl>
                                              <p:pRg st="0" end="0"/>
                                            </p:txEl>
                                          </p:spTgt>
                                        </p:tgtEl>
                                        <p:attrNameLst>
                                          <p:attrName>ppt_h</p:attrName>
                                        </p:attrNameLst>
                                      </p:cBhvr>
                                      <p:tavLst>
                                        <p:tav tm="0">
                                          <p:val>
                                            <p:fltVal val="0"/>
                                          </p:val>
                                        </p:tav>
                                        <p:tav tm="100000">
                                          <p:val>
                                            <p:strVal val="#ppt_h"/>
                                          </p:val>
                                        </p:tav>
                                      </p:tavLst>
                                    </p:anim>
                                    <p:animEffect transition="in" filter="fade">
                                      <p:cBhvr>
                                        <p:cTn id="17" dur="500"/>
                                        <p:tgtEl>
                                          <p:spTgt spid="7">
                                            <p:txEl>
                                              <p:pRg st="0" end="0"/>
                                            </p:txEl>
                                          </p:spTgt>
                                        </p:tgtEl>
                                      </p:cBhvr>
                                    </p:animEffect>
                                  </p:childTnLst>
                                </p:cTn>
                              </p:par>
                              <p:par>
                                <p:cTn id="18" presetID="2" presetClass="entr" presetSubtype="2" fill="hold" nodeType="withEffect">
                                  <p:stCondLst>
                                    <p:cond delay="500"/>
                                  </p:stCondLst>
                                  <p:childTnLst>
                                    <p:set>
                                      <p:cBhvr>
                                        <p:cTn id="19" dur="1" fill="hold">
                                          <p:stCondLst>
                                            <p:cond delay="0"/>
                                          </p:stCondLst>
                                        </p:cTn>
                                        <p:tgtEl>
                                          <p:spTgt spid="8"/>
                                        </p:tgtEl>
                                        <p:attrNameLst>
                                          <p:attrName>style.visibility</p:attrName>
                                        </p:attrNameLst>
                                      </p:cBhvr>
                                      <p:to>
                                        <p:strVal val="visible"/>
                                      </p:to>
                                    </p:set>
                                    <p:anim calcmode="lin" valueType="num">
                                      <p:cBhvr additive="base">
                                        <p:cTn id="20" dur="500" fill="hold"/>
                                        <p:tgtEl>
                                          <p:spTgt spid="8"/>
                                        </p:tgtEl>
                                        <p:attrNameLst>
                                          <p:attrName>ppt_x</p:attrName>
                                        </p:attrNameLst>
                                      </p:cBhvr>
                                      <p:tavLst>
                                        <p:tav tm="0">
                                          <p:val>
                                            <p:strVal val="1+#ppt_w/2"/>
                                          </p:val>
                                        </p:tav>
                                        <p:tav tm="100000">
                                          <p:val>
                                            <p:strVal val="#ppt_x"/>
                                          </p:val>
                                        </p:tav>
                                      </p:tavLst>
                                    </p:anim>
                                    <p:anim calcmode="lin" valueType="num">
                                      <p:cBhvr additive="base">
                                        <p:cTn id="21" dur="500" fill="hold"/>
                                        <p:tgtEl>
                                          <p:spTgt spid="8"/>
                                        </p:tgtEl>
                                        <p:attrNameLst>
                                          <p:attrName>ppt_y</p:attrName>
                                        </p:attrNameLst>
                                      </p:cBhvr>
                                      <p:tavLst>
                                        <p:tav tm="0">
                                          <p:val>
                                            <p:strVal val="#ppt_y"/>
                                          </p:val>
                                        </p:tav>
                                        <p:tav tm="100000">
                                          <p:val>
                                            <p:strVal val="#ppt_y"/>
                                          </p:val>
                                        </p:tav>
                                      </p:tavLst>
                                    </p:anim>
                                  </p:childTnLst>
                                </p:cTn>
                              </p:par>
                              <p:par>
                                <p:cTn id="22" presetID="10" presetClass="entr" presetSubtype="0" fill="hold" nodeType="withEffect">
                                  <p:stCondLst>
                                    <p:cond delay="900"/>
                                  </p:stCondLst>
                                  <p:childTnLst>
                                    <p:set>
                                      <p:cBhvr>
                                        <p:cTn id="23" dur="1" fill="hold">
                                          <p:stCondLst>
                                            <p:cond delay="0"/>
                                          </p:stCondLst>
                                        </p:cTn>
                                        <p:tgtEl>
                                          <p:spTgt spid="38"/>
                                        </p:tgtEl>
                                        <p:attrNameLst>
                                          <p:attrName>style.visibility</p:attrName>
                                        </p:attrNameLst>
                                      </p:cBhvr>
                                      <p:to>
                                        <p:strVal val="visible"/>
                                      </p:to>
                                    </p:set>
                                    <p:animEffect transition="in" filter="fade">
                                      <p:cBhvr>
                                        <p:cTn id="24"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53" presetClass="entr" presetSubtype="16" fill="hold" nodeType="withEffect">
                  <p:stCondLst>
                    <p:cond delay="200"/>
                  </p:stCondLst>
                  <p:childTnLst>
                    <p:set>
                      <p:cBhvr>
                        <p:cTn dur="1" fill="hold">
                          <p:stCondLst>
                            <p:cond delay="0"/>
                          </p:stCondLst>
                        </p:cTn>
                        <p:tgtEl>
                          <p:spTgt spid="7"/>
                        </p:tgtEl>
                        <p:attrNameLst>
                          <p:attrName>style.visibility</p:attrName>
                        </p:attrNameLst>
                      </p:cBhvr>
                      <p:to>
                        <p:strVal val="visible"/>
                      </p:to>
                    </p:set>
                    <p:anim calcmode="lin" valueType="num">
                      <p:cBhvr>
                        <p:cTn dur="500" fill="hold"/>
                        <p:tgtEl>
                          <p:spTgt spid="7"/>
                        </p:tgtEl>
                        <p:attrNameLst>
                          <p:attrName>ppt_w</p:attrName>
                        </p:attrNameLst>
                      </p:cBhvr>
                      <p:tavLst>
                        <p:tav tm="0">
                          <p:val>
                            <p:fltVal val="0"/>
                          </p:val>
                        </p:tav>
                        <p:tav tm="100000">
                          <p:val>
                            <p:strVal val="#ppt_w"/>
                          </p:val>
                        </p:tav>
                      </p:tavLst>
                    </p:anim>
                    <p:anim calcmode="lin" valueType="num">
                      <p:cBhvr>
                        <p:cTn dur="500" fill="hold"/>
                        <p:tgtEl>
                          <p:spTgt spid="7"/>
                        </p:tgtEl>
                        <p:attrNameLst>
                          <p:attrName>ppt_h</p:attrName>
                        </p:attrNameLst>
                      </p:cBhvr>
                      <p:tavLst>
                        <p:tav tm="0">
                          <p:val>
                            <p:fltVal val="0"/>
                          </p:val>
                        </p:tav>
                        <p:tav tm="100000">
                          <p:val>
                            <p:strVal val="#ppt_h"/>
                          </p:val>
                        </p:tav>
                      </p:tavLst>
                    </p:anim>
                    <p:animEffect transition="in" filter="fade">
                      <p:cBhvr>
                        <p:cTn dur="500"/>
                        <p:tgtEl>
                          <p:spTgt spid="7"/>
                        </p:tgtEl>
                      </p:cBhvr>
                    </p:animEffect>
                  </p:childTnLst>
                </p:cTn>
              </p:par>
            </p:tnLst>
          </p:tmpl>
        </p:tmplLst>
      </p:bldP>
      <p:bldP spid="9" grpId="0" build="p">
        <p:tmplLst>
          <p:tmpl lvl="1">
            <p:tnLst>
              <p:par>
                <p:cTn presetID="53" presetClass="entr" presetSubtype="16" fill="hold" nodeType="withEffect">
                  <p:stCondLst>
                    <p:cond delay="200"/>
                  </p:stCondLst>
                  <p:childTnLst>
                    <p:set>
                      <p:cBhvr>
                        <p:cTn dur="1" fill="hold">
                          <p:stCondLst>
                            <p:cond delay="0"/>
                          </p:stCondLst>
                        </p:cTn>
                        <p:tgtEl>
                          <p:spTgt spid="9"/>
                        </p:tgtEl>
                        <p:attrNameLst>
                          <p:attrName>style.visibility</p:attrName>
                        </p:attrNameLst>
                      </p:cBhvr>
                      <p:to>
                        <p:strVal val="visible"/>
                      </p:to>
                    </p:set>
                    <p:anim calcmode="lin" valueType="num">
                      <p:cBhvr>
                        <p:cTn dur="500" fill="hold"/>
                        <p:tgtEl>
                          <p:spTgt spid="9"/>
                        </p:tgtEl>
                        <p:attrNameLst>
                          <p:attrName>ppt_w</p:attrName>
                        </p:attrNameLst>
                      </p:cBhvr>
                      <p:tavLst>
                        <p:tav tm="0">
                          <p:val>
                            <p:fltVal val="0"/>
                          </p:val>
                        </p:tav>
                        <p:tav tm="100000">
                          <p:val>
                            <p:strVal val="#ppt_w"/>
                          </p:val>
                        </p:tav>
                      </p:tavLst>
                    </p:anim>
                    <p:anim calcmode="lin" valueType="num">
                      <p:cBhvr>
                        <p:cTn dur="500" fill="hold"/>
                        <p:tgtEl>
                          <p:spTgt spid="9"/>
                        </p:tgtEl>
                        <p:attrNameLst>
                          <p:attrName>ppt_h</p:attrName>
                        </p:attrNameLst>
                      </p:cBhvr>
                      <p:tavLst>
                        <p:tav tm="0">
                          <p:val>
                            <p:fltVal val="0"/>
                          </p:val>
                        </p:tav>
                        <p:tav tm="100000">
                          <p:val>
                            <p:strVal val="#ppt_h"/>
                          </p:val>
                        </p:tav>
                      </p:tavLst>
                    </p:anim>
                    <p:animEffect transition="in" filter="fade">
                      <p:cBhvr>
                        <p:cTn dur="500"/>
                        <p:tgtEl>
                          <p:spTgt spid="9"/>
                        </p:tgtEl>
                      </p:cBhvr>
                    </p:animEffect>
                  </p:childTnLst>
                </p:cTn>
              </p:par>
            </p:tnLst>
          </p:tmpl>
        </p:tmplLst>
      </p:bldP>
      <p:bldP spid="10" grpId="0" animBg="1"/>
    </p:bld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25_Simple title with background 2">
    <p:spTree>
      <p:nvGrpSpPr>
        <p:cNvPr id="1" name=""/>
        <p:cNvGrpSpPr/>
        <p:nvPr/>
      </p:nvGrpSpPr>
      <p:grpSpPr>
        <a:xfrm>
          <a:off x="0" y="0"/>
          <a:ext cx="0" cy="0"/>
          <a:chOff x="0" y="0"/>
          <a:chExt cx="0" cy="0"/>
        </a:xfrm>
      </p:grpSpPr>
      <p:grpSp>
        <p:nvGrpSpPr>
          <p:cNvPr id="8" name="Group 6"/>
          <p:cNvGrpSpPr/>
          <p:nvPr userDrawn="1"/>
        </p:nvGrpSpPr>
        <p:grpSpPr>
          <a:xfrm>
            <a:off x="241499" y="1344389"/>
            <a:ext cx="4200614" cy="3430585"/>
            <a:chOff x="144192" y="1314248"/>
            <a:chExt cx="4689352" cy="3829730"/>
          </a:xfrm>
        </p:grpSpPr>
        <p:pic>
          <p:nvPicPr>
            <p:cNvPr id="14" name="Picture 1" descr="Captura de pantalla 2016-03-07 a las 10.49.25 a.m..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44192" y="1314248"/>
              <a:ext cx="4689352" cy="3829730"/>
            </a:xfrm>
            <a:prstGeom prst="rect">
              <a:avLst/>
            </a:prstGeom>
          </p:spPr>
        </p:pic>
        <p:sp>
          <p:nvSpPr>
            <p:cNvPr id="15" name="Rectangle 2"/>
            <p:cNvSpPr/>
            <p:nvPr userDrawn="1"/>
          </p:nvSpPr>
          <p:spPr>
            <a:xfrm>
              <a:off x="1946352" y="1533902"/>
              <a:ext cx="1107134" cy="10678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48"/>
            </a:p>
          </p:txBody>
        </p:sp>
      </p:grpSp>
      <p:sp>
        <p:nvSpPr>
          <p:cNvPr id="16" name="Picture Placeholder 3"/>
          <p:cNvSpPr>
            <a:spLocks noGrp="1"/>
          </p:cNvSpPr>
          <p:nvPr>
            <p:ph type="pic" sz="quarter" idx="20"/>
          </p:nvPr>
        </p:nvSpPr>
        <p:spPr>
          <a:xfrm>
            <a:off x="524821" y="1687883"/>
            <a:ext cx="3638527" cy="2705154"/>
          </a:xfrm>
          <a:prstGeom prst="roundRect">
            <a:avLst>
              <a:gd name="adj" fmla="val 0"/>
            </a:avLst>
          </a:prstGeom>
        </p:spPr>
      </p:sp>
      <p:sp>
        <p:nvSpPr>
          <p:cNvPr id="17" name="Marcador de texto 2"/>
          <p:cNvSpPr>
            <a:spLocks noGrp="1"/>
          </p:cNvSpPr>
          <p:nvPr>
            <p:ph type="body" sz="quarter" idx="19" hasCustomPrompt="1"/>
          </p:nvPr>
        </p:nvSpPr>
        <p:spPr>
          <a:xfrm>
            <a:off x="2211876" y="641416"/>
            <a:ext cx="4712493" cy="387281"/>
          </a:xfrm>
          <a:prstGeom prst="rect">
            <a:avLst/>
          </a:prstGeom>
        </p:spPr>
        <p:txBody>
          <a:bodyPr anchor="t"/>
          <a:lstStyle>
            <a:lvl1pPr marL="0" indent="0" algn="ctr">
              <a:lnSpc>
                <a:spcPct val="100000"/>
              </a:lnSpc>
              <a:spcBef>
                <a:spcPts val="0"/>
              </a:spcBef>
              <a:buNone/>
              <a:defRPr sz="2025">
                <a:ln>
                  <a:noFill/>
                </a:ln>
                <a:solidFill>
                  <a:schemeClr val="bg1"/>
                </a:solidFill>
                <a:latin typeface="Lemon/Milk" charset="0"/>
                <a:ea typeface="Lemon/Milk" charset="0"/>
                <a:cs typeface="Lemon/Milk"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err="1"/>
              <a:t>Title</a:t>
            </a:r>
            <a:r>
              <a:rPr lang="es-ES_tradnl" dirty="0"/>
              <a:t> </a:t>
            </a:r>
            <a:r>
              <a:rPr lang="es-ES_tradnl" dirty="0" err="1"/>
              <a:t>Example</a:t>
            </a:r>
            <a:r>
              <a:rPr lang="es-ES_tradnl" dirty="0"/>
              <a:t> </a:t>
            </a:r>
            <a:r>
              <a:rPr lang="es-ES_tradnl" dirty="0" err="1"/>
              <a:t>here</a:t>
            </a:r>
            <a:endParaRPr lang="es-ES_tradnl" dirty="0"/>
          </a:p>
        </p:txBody>
      </p:sp>
      <p:sp>
        <p:nvSpPr>
          <p:cNvPr id="18" name="Marcador de texto 2"/>
          <p:cNvSpPr>
            <a:spLocks noGrp="1"/>
          </p:cNvSpPr>
          <p:nvPr>
            <p:ph type="body" sz="quarter" idx="21" hasCustomPrompt="1"/>
          </p:nvPr>
        </p:nvSpPr>
        <p:spPr>
          <a:xfrm>
            <a:off x="2211876" y="420324"/>
            <a:ext cx="4712493" cy="220953"/>
          </a:xfrm>
          <a:prstGeom prst="rect">
            <a:avLst/>
          </a:prstGeom>
        </p:spPr>
        <p:txBody>
          <a:bodyPr anchor="b"/>
          <a:lstStyle>
            <a:lvl1pPr marL="0" indent="0" algn="ctr">
              <a:lnSpc>
                <a:spcPct val="90000"/>
              </a:lnSpc>
              <a:spcBef>
                <a:spcPts val="0"/>
              </a:spcBef>
              <a:buNone/>
              <a:defRPr sz="1013" b="1" i="0" baseline="0">
                <a:ln>
                  <a:noFill/>
                </a:ln>
                <a:solidFill>
                  <a:schemeClr val="bg1"/>
                </a:solidFill>
                <a:latin typeface="Lato" charset="0"/>
                <a:ea typeface="Lato" charset="0"/>
                <a:cs typeface="Lato"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a:t>TITLE EXAMPLE HERE</a:t>
            </a:r>
          </a:p>
        </p:txBody>
      </p:sp>
      <p:sp>
        <p:nvSpPr>
          <p:cNvPr id="19" name="Rectángulo redondeado 18"/>
          <p:cNvSpPr/>
          <p:nvPr userDrawn="1"/>
        </p:nvSpPr>
        <p:spPr>
          <a:xfrm flipV="1">
            <a:off x="4058210" y="303564"/>
            <a:ext cx="1019822" cy="65992"/>
          </a:xfrm>
          <a:prstGeom prst="round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948"/>
          </a:p>
        </p:txBody>
      </p:sp>
    </p:spTree>
    <p:extLst>
      <p:ext uri="{BB962C8B-B14F-4D97-AF65-F5344CB8AC3E}">
        <p14:creationId xmlns:p14="http://schemas.microsoft.com/office/powerpoint/2010/main" val="30379317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box(in)">
                                      <p:cBhvr>
                                        <p:cTn id="7" dur="500"/>
                                        <p:tgtEl>
                                          <p:spTgt spid="19"/>
                                        </p:tgtEl>
                                      </p:cBhvr>
                                    </p:animEffect>
                                  </p:childTnLst>
                                </p:cTn>
                              </p:par>
                              <p:par>
                                <p:cTn id="8" presetID="53" presetClass="entr" presetSubtype="16" fill="hold" grpId="0" nodeType="withEffect">
                                  <p:stCondLst>
                                    <p:cond delay="200"/>
                                  </p:stCondLst>
                                  <p:childTnLst>
                                    <p:set>
                                      <p:cBhvr>
                                        <p:cTn id="9" dur="1" fill="hold">
                                          <p:stCondLst>
                                            <p:cond delay="0"/>
                                          </p:stCondLst>
                                        </p:cTn>
                                        <p:tgtEl>
                                          <p:spTgt spid="18">
                                            <p:txEl>
                                              <p:pRg st="0" end="0"/>
                                            </p:txEl>
                                          </p:spTgt>
                                        </p:tgtEl>
                                        <p:attrNameLst>
                                          <p:attrName>style.visibility</p:attrName>
                                        </p:attrNameLst>
                                      </p:cBhvr>
                                      <p:to>
                                        <p:strVal val="visible"/>
                                      </p:to>
                                    </p:set>
                                    <p:anim calcmode="lin" valueType="num">
                                      <p:cBhvr>
                                        <p:cTn id="10" dur="500" fill="hold"/>
                                        <p:tgtEl>
                                          <p:spTgt spid="18">
                                            <p:txEl>
                                              <p:pRg st="0" end="0"/>
                                            </p:txEl>
                                          </p:spTgt>
                                        </p:tgtEl>
                                        <p:attrNameLst>
                                          <p:attrName>ppt_w</p:attrName>
                                        </p:attrNameLst>
                                      </p:cBhvr>
                                      <p:tavLst>
                                        <p:tav tm="0">
                                          <p:val>
                                            <p:fltVal val="0"/>
                                          </p:val>
                                        </p:tav>
                                        <p:tav tm="100000">
                                          <p:val>
                                            <p:strVal val="#ppt_w"/>
                                          </p:val>
                                        </p:tav>
                                      </p:tavLst>
                                    </p:anim>
                                    <p:anim calcmode="lin" valueType="num">
                                      <p:cBhvr>
                                        <p:cTn id="11" dur="500" fill="hold"/>
                                        <p:tgtEl>
                                          <p:spTgt spid="18">
                                            <p:txEl>
                                              <p:pRg st="0" end="0"/>
                                            </p:txEl>
                                          </p:spTgt>
                                        </p:tgtEl>
                                        <p:attrNameLst>
                                          <p:attrName>ppt_h</p:attrName>
                                        </p:attrNameLst>
                                      </p:cBhvr>
                                      <p:tavLst>
                                        <p:tav tm="0">
                                          <p:val>
                                            <p:fltVal val="0"/>
                                          </p:val>
                                        </p:tav>
                                        <p:tav tm="100000">
                                          <p:val>
                                            <p:strVal val="#ppt_h"/>
                                          </p:val>
                                        </p:tav>
                                      </p:tavLst>
                                    </p:anim>
                                    <p:animEffect transition="in" filter="fade">
                                      <p:cBhvr>
                                        <p:cTn id="12" dur="500"/>
                                        <p:tgtEl>
                                          <p:spTgt spid="18">
                                            <p:txEl>
                                              <p:pRg st="0" end="0"/>
                                            </p:txEl>
                                          </p:spTgt>
                                        </p:tgtEl>
                                      </p:cBhvr>
                                    </p:animEffect>
                                  </p:childTnLst>
                                </p:cTn>
                              </p:par>
                              <p:par>
                                <p:cTn id="13" presetID="53" presetClass="entr" presetSubtype="16" fill="hold" grpId="0" nodeType="withEffect">
                                  <p:stCondLst>
                                    <p:cond delay="200"/>
                                  </p:stCondLst>
                                  <p:childTnLst>
                                    <p:set>
                                      <p:cBhvr>
                                        <p:cTn id="14" dur="1" fill="hold">
                                          <p:stCondLst>
                                            <p:cond delay="0"/>
                                          </p:stCondLst>
                                        </p:cTn>
                                        <p:tgtEl>
                                          <p:spTgt spid="17">
                                            <p:txEl>
                                              <p:pRg st="0" end="0"/>
                                            </p:txEl>
                                          </p:spTgt>
                                        </p:tgtEl>
                                        <p:attrNameLst>
                                          <p:attrName>style.visibility</p:attrName>
                                        </p:attrNameLst>
                                      </p:cBhvr>
                                      <p:to>
                                        <p:strVal val="visible"/>
                                      </p:to>
                                    </p:set>
                                    <p:anim calcmode="lin" valueType="num">
                                      <p:cBhvr>
                                        <p:cTn id="15" dur="500" fill="hold"/>
                                        <p:tgtEl>
                                          <p:spTgt spid="17">
                                            <p:txEl>
                                              <p:pRg st="0" end="0"/>
                                            </p:txEl>
                                          </p:spTgt>
                                        </p:tgtEl>
                                        <p:attrNameLst>
                                          <p:attrName>ppt_w</p:attrName>
                                        </p:attrNameLst>
                                      </p:cBhvr>
                                      <p:tavLst>
                                        <p:tav tm="0">
                                          <p:val>
                                            <p:fltVal val="0"/>
                                          </p:val>
                                        </p:tav>
                                        <p:tav tm="100000">
                                          <p:val>
                                            <p:strVal val="#ppt_w"/>
                                          </p:val>
                                        </p:tav>
                                      </p:tavLst>
                                    </p:anim>
                                    <p:anim calcmode="lin" valueType="num">
                                      <p:cBhvr>
                                        <p:cTn id="16" dur="500" fill="hold"/>
                                        <p:tgtEl>
                                          <p:spTgt spid="17">
                                            <p:txEl>
                                              <p:pRg st="0" end="0"/>
                                            </p:txEl>
                                          </p:spTgt>
                                        </p:tgtEl>
                                        <p:attrNameLst>
                                          <p:attrName>ppt_h</p:attrName>
                                        </p:attrNameLst>
                                      </p:cBhvr>
                                      <p:tavLst>
                                        <p:tav tm="0">
                                          <p:val>
                                            <p:fltVal val="0"/>
                                          </p:val>
                                        </p:tav>
                                        <p:tav tm="100000">
                                          <p:val>
                                            <p:strVal val="#ppt_h"/>
                                          </p:val>
                                        </p:tav>
                                      </p:tavLst>
                                    </p:anim>
                                    <p:animEffect transition="in" filter="fade">
                                      <p:cBhvr>
                                        <p:cTn id="17" dur="500"/>
                                        <p:tgtEl>
                                          <p:spTgt spid="17">
                                            <p:txEl>
                                              <p:pRg st="0" end="0"/>
                                            </p:txEl>
                                          </p:spTgt>
                                        </p:tgtEl>
                                      </p:cBhvr>
                                    </p:animEffect>
                                  </p:childTnLst>
                                </p:cTn>
                              </p:par>
                              <p:par>
                                <p:cTn id="18" presetID="12" presetClass="entr" presetSubtype="4" fill="hold" nodeType="withEffect">
                                  <p:stCondLst>
                                    <p:cond delay="300"/>
                                  </p:stCondLst>
                                  <p:childTnLst>
                                    <p:set>
                                      <p:cBhvr>
                                        <p:cTn id="19" dur="1" fill="hold">
                                          <p:stCondLst>
                                            <p:cond delay="0"/>
                                          </p:stCondLst>
                                        </p:cTn>
                                        <p:tgtEl>
                                          <p:spTgt spid="8"/>
                                        </p:tgtEl>
                                        <p:attrNameLst>
                                          <p:attrName>style.visibility</p:attrName>
                                        </p:attrNameLst>
                                      </p:cBhvr>
                                      <p:to>
                                        <p:strVal val="visible"/>
                                      </p:to>
                                    </p:set>
                                    <p:anim calcmode="lin" valueType="num">
                                      <p:cBhvr additive="base">
                                        <p:cTn id="20" dur="500"/>
                                        <p:tgtEl>
                                          <p:spTgt spid="8"/>
                                        </p:tgtEl>
                                        <p:attrNameLst>
                                          <p:attrName>ppt_y</p:attrName>
                                        </p:attrNameLst>
                                      </p:cBhvr>
                                      <p:tavLst>
                                        <p:tav tm="0">
                                          <p:val>
                                            <p:strVal val="#ppt_y+#ppt_h*1.125000"/>
                                          </p:val>
                                        </p:tav>
                                        <p:tav tm="100000">
                                          <p:val>
                                            <p:strVal val="#ppt_y"/>
                                          </p:val>
                                        </p:tav>
                                      </p:tavLst>
                                    </p:anim>
                                    <p:animEffect transition="in" filter="wipe(up)">
                                      <p:cBhvr>
                                        <p:cTn id="21" dur="500"/>
                                        <p:tgtEl>
                                          <p:spTgt spid="8"/>
                                        </p:tgtEl>
                                      </p:cBhvr>
                                    </p:animEffect>
                                  </p:childTnLst>
                                </p:cTn>
                              </p:par>
                              <p:par>
                                <p:cTn id="22" presetID="10" presetClass="entr" presetSubtype="0" fill="hold" nodeType="withEffect">
                                  <p:stCondLst>
                                    <p:cond delay="500"/>
                                  </p:stCondLst>
                                  <p:childTnLst>
                                    <p:set>
                                      <p:cBhvr>
                                        <p:cTn id="23" dur="1" fill="hold">
                                          <p:stCondLst>
                                            <p:cond delay="0"/>
                                          </p:stCondLst>
                                        </p:cTn>
                                        <p:tgtEl>
                                          <p:spTgt spid="16"/>
                                        </p:tgtEl>
                                        <p:attrNameLst>
                                          <p:attrName>style.visibility</p:attrName>
                                        </p:attrNameLst>
                                      </p:cBhvr>
                                      <p:to>
                                        <p:strVal val="visible"/>
                                      </p:to>
                                    </p:set>
                                    <p:animEffect transition="in" filter="fade">
                                      <p:cBhvr>
                                        <p:cTn id="24"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uild="p">
        <p:tmplLst>
          <p:tmpl lvl="1">
            <p:tnLst>
              <p:par>
                <p:cTn presetID="53" presetClass="entr" presetSubtype="16" fill="hold" nodeType="withEffect">
                  <p:stCondLst>
                    <p:cond delay="200"/>
                  </p:stCondLst>
                  <p:childTnLst>
                    <p:set>
                      <p:cBhvr>
                        <p:cTn dur="1" fill="hold">
                          <p:stCondLst>
                            <p:cond delay="0"/>
                          </p:stCondLst>
                        </p:cTn>
                        <p:tgtEl>
                          <p:spTgt spid="17"/>
                        </p:tgtEl>
                        <p:attrNameLst>
                          <p:attrName>style.visibility</p:attrName>
                        </p:attrNameLst>
                      </p:cBhvr>
                      <p:to>
                        <p:strVal val="visible"/>
                      </p:to>
                    </p:set>
                    <p:anim calcmode="lin" valueType="num">
                      <p:cBhvr>
                        <p:cTn dur="500" fill="hold"/>
                        <p:tgtEl>
                          <p:spTgt spid="17"/>
                        </p:tgtEl>
                        <p:attrNameLst>
                          <p:attrName>ppt_w</p:attrName>
                        </p:attrNameLst>
                      </p:cBhvr>
                      <p:tavLst>
                        <p:tav tm="0">
                          <p:val>
                            <p:fltVal val="0"/>
                          </p:val>
                        </p:tav>
                        <p:tav tm="100000">
                          <p:val>
                            <p:strVal val="#ppt_w"/>
                          </p:val>
                        </p:tav>
                      </p:tavLst>
                    </p:anim>
                    <p:anim calcmode="lin" valueType="num">
                      <p:cBhvr>
                        <p:cTn dur="500" fill="hold"/>
                        <p:tgtEl>
                          <p:spTgt spid="17"/>
                        </p:tgtEl>
                        <p:attrNameLst>
                          <p:attrName>ppt_h</p:attrName>
                        </p:attrNameLst>
                      </p:cBhvr>
                      <p:tavLst>
                        <p:tav tm="0">
                          <p:val>
                            <p:fltVal val="0"/>
                          </p:val>
                        </p:tav>
                        <p:tav tm="100000">
                          <p:val>
                            <p:strVal val="#ppt_h"/>
                          </p:val>
                        </p:tav>
                      </p:tavLst>
                    </p:anim>
                    <p:animEffect transition="in" filter="fade">
                      <p:cBhvr>
                        <p:cTn dur="500"/>
                        <p:tgtEl>
                          <p:spTgt spid="17"/>
                        </p:tgtEl>
                      </p:cBhvr>
                    </p:animEffect>
                  </p:childTnLst>
                </p:cTn>
              </p:par>
            </p:tnLst>
          </p:tmpl>
        </p:tmplLst>
      </p:bldP>
      <p:bldP spid="18" grpId="0" build="p">
        <p:tmplLst>
          <p:tmpl lvl="1">
            <p:tnLst>
              <p:par>
                <p:cTn presetID="53" presetClass="entr" presetSubtype="16" fill="hold" nodeType="withEffect">
                  <p:stCondLst>
                    <p:cond delay="200"/>
                  </p:stCondLst>
                  <p:childTnLst>
                    <p:set>
                      <p:cBhvr>
                        <p:cTn dur="1" fill="hold">
                          <p:stCondLst>
                            <p:cond delay="0"/>
                          </p:stCondLst>
                        </p:cTn>
                        <p:tgtEl>
                          <p:spTgt spid="18"/>
                        </p:tgtEl>
                        <p:attrNameLst>
                          <p:attrName>style.visibility</p:attrName>
                        </p:attrNameLst>
                      </p:cBhvr>
                      <p:to>
                        <p:strVal val="visible"/>
                      </p:to>
                    </p:set>
                    <p:anim calcmode="lin" valueType="num">
                      <p:cBhvr>
                        <p:cTn dur="500" fill="hold"/>
                        <p:tgtEl>
                          <p:spTgt spid="18"/>
                        </p:tgtEl>
                        <p:attrNameLst>
                          <p:attrName>ppt_w</p:attrName>
                        </p:attrNameLst>
                      </p:cBhvr>
                      <p:tavLst>
                        <p:tav tm="0">
                          <p:val>
                            <p:fltVal val="0"/>
                          </p:val>
                        </p:tav>
                        <p:tav tm="100000">
                          <p:val>
                            <p:strVal val="#ppt_w"/>
                          </p:val>
                        </p:tav>
                      </p:tavLst>
                    </p:anim>
                    <p:anim calcmode="lin" valueType="num">
                      <p:cBhvr>
                        <p:cTn dur="500" fill="hold"/>
                        <p:tgtEl>
                          <p:spTgt spid="18"/>
                        </p:tgtEl>
                        <p:attrNameLst>
                          <p:attrName>ppt_h</p:attrName>
                        </p:attrNameLst>
                      </p:cBhvr>
                      <p:tavLst>
                        <p:tav tm="0">
                          <p:val>
                            <p:fltVal val="0"/>
                          </p:val>
                        </p:tav>
                        <p:tav tm="100000">
                          <p:val>
                            <p:strVal val="#ppt_h"/>
                          </p:val>
                        </p:tav>
                      </p:tavLst>
                    </p:anim>
                    <p:animEffect transition="in" filter="fade">
                      <p:cBhvr>
                        <p:cTn dur="500"/>
                        <p:tgtEl>
                          <p:spTgt spid="18"/>
                        </p:tgtEl>
                      </p:cBhvr>
                    </p:animEffect>
                  </p:childTnLst>
                </p:cTn>
              </p:par>
            </p:tnLst>
          </p:tmpl>
        </p:tmplLst>
      </p:bldP>
      <p:bldP spid="19" grpId="0" animBg="1"/>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cSld name="Main point">
    <p:spTree>
      <p:nvGrpSpPr>
        <p:cNvPr id="1" name="Shape 55"/>
        <p:cNvGrpSpPr/>
        <p:nvPr/>
      </p:nvGrpSpPr>
      <p:grpSpPr>
        <a:xfrm>
          <a:off x="0" y="0"/>
          <a:ext cx="0" cy="0"/>
          <a:chOff x="0" y="0"/>
          <a:chExt cx="0" cy="0"/>
        </a:xfrm>
      </p:grpSpPr>
      <p:grpSp>
        <p:nvGrpSpPr>
          <p:cNvPr id="56" name="Shape 56"/>
          <p:cNvGrpSpPr/>
          <p:nvPr/>
        </p:nvGrpSpPr>
        <p:grpSpPr>
          <a:xfrm>
            <a:off x="830392" y="4169130"/>
            <a:ext cx="745763" cy="45826"/>
            <a:chOff x="4580561" y="2589004"/>
            <a:chExt cx="1064464" cy="25200"/>
          </a:xfrm>
        </p:grpSpPr>
        <p:sp>
          <p:nvSpPr>
            <p:cNvPr id="57" name="Shape 57"/>
            <p:cNvSpPr/>
            <p:nvPr/>
          </p:nvSpPr>
          <p:spPr>
            <a:xfrm rot="-5400000">
              <a:off x="5366325" y="2335504"/>
              <a:ext cx="25200" cy="532200"/>
            </a:xfrm>
            <a:prstGeom prst="rect">
              <a:avLst/>
            </a:prstGeom>
            <a:solidFill>
              <a:schemeClr val="lt1"/>
            </a:solidFill>
            <a:ln>
              <a:noFill/>
            </a:ln>
          </p:spPr>
          <p:txBody>
            <a:bodyPr wrap="square" lIns="91425" tIns="91425" rIns="91425" bIns="91425" anchor="ctr" anchorCtr="0">
              <a:noAutofit/>
            </a:bodyPr>
            <a:lstStyle/>
            <a:p>
              <a:pPr lvl="0">
                <a:spcBef>
                  <a:spcPts val="0"/>
                </a:spcBef>
                <a:buNone/>
              </a:pPr>
              <a:endParaRPr/>
            </a:p>
          </p:txBody>
        </p:sp>
        <p:sp>
          <p:nvSpPr>
            <p:cNvPr id="58" name="Shape 58"/>
            <p:cNvSpPr/>
            <p:nvPr/>
          </p:nvSpPr>
          <p:spPr>
            <a:xfrm rot="-5400000">
              <a:off x="4836311" y="2333254"/>
              <a:ext cx="25200" cy="536700"/>
            </a:xfrm>
            <a:prstGeom prst="rect">
              <a:avLst/>
            </a:prstGeom>
            <a:solidFill>
              <a:schemeClr val="lt1"/>
            </a:solidFill>
            <a:ln>
              <a:noFill/>
            </a:ln>
          </p:spPr>
          <p:txBody>
            <a:bodyPr wrap="square" lIns="91425" tIns="91425" rIns="91425" bIns="91425" anchor="ctr" anchorCtr="0">
              <a:noAutofit/>
            </a:bodyPr>
            <a:lstStyle/>
            <a:p>
              <a:pPr lvl="0">
                <a:spcBef>
                  <a:spcPts val="0"/>
                </a:spcBef>
                <a:buNone/>
              </a:pPr>
              <a:endParaRPr/>
            </a:p>
          </p:txBody>
        </p:sp>
      </p:grpSp>
      <p:sp>
        <p:nvSpPr>
          <p:cNvPr id="59" name="Shape 59"/>
          <p:cNvSpPr txBox="1">
            <a:spLocks noGrp="1"/>
          </p:cNvSpPr>
          <p:nvPr>
            <p:ph type="title"/>
          </p:nvPr>
        </p:nvSpPr>
        <p:spPr>
          <a:xfrm>
            <a:off x="729450" y="864300"/>
            <a:ext cx="7021200" cy="2985000"/>
          </a:xfrm>
          <a:prstGeom prst="rect">
            <a:avLst/>
          </a:prstGeom>
        </p:spPr>
        <p:txBody>
          <a:bodyPr wrap="square" lIns="91425" tIns="91425" rIns="91425" bIns="91425" anchor="ctr" anchorCtr="0"/>
          <a:lstStyle>
            <a:lvl1pPr lvl="0">
              <a:spcBef>
                <a:spcPts val="0"/>
              </a:spcBef>
              <a:buClr>
                <a:schemeClr val="lt1"/>
              </a:buClr>
              <a:buSzPct val="100000"/>
              <a:defRPr sz="3600">
                <a:solidFill>
                  <a:schemeClr val="lt1"/>
                </a:solidFill>
              </a:defRPr>
            </a:lvl1pPr>
            <a:lvl2pPr lvl="1">
              <a:spcBef>
                <a:spcPts val="0"/>
              </a:spcBef>
              <a:buClr>
                <a:schemeClr val="lt1"/>
              </a:buClr>
              <a:buSzPct val="100000"/>
              <a:defRPr sz="3600">
                <a:solidFill>
                  <a:schemeClr val="lt1"/>
                </a:solidFill>
              </a:defRPr>
            </a:lvl2pPr>
            <a:lvl3pPr lvl="2">
              <a:spcBef>
                <a:spcPts val="0"/>
              </a:spcBef>
              <a:buClr>
                <a:schemeClr val="lt1"/>
              </a:buClr>
              <a:buSzPct val="100000"/>
              <a:defRPr sz="3600">
                <a:solidFill>
                  <a:schemeClr val="lt1"/>
                </a:solidFill>
              </a:defRPr>
            </a:lvl3pPr>
            <a:lvl4pPr lvl="3">
              <a:spcBef>
                <a:spcPts val="0"/>
              </a:spcBef>
              <a:buClr>
                <a:schemeClr val="lt1"/>
              </a:buClr>
              <a:buSzPct val="100000"/>
              <a:defRPr sz="3600">
                <a:solidFill>
                  <a:schemeClr val="lt1"/>
                </a:solidFill>
              </a:defRPr>
            </a:lvl4pPr>
            <a:lvl5pPr lvl="4">
              <a:spcBef>
                <a:spcPts val="0"/>
              </a:spcBef>
              <a:buClr>
                <a:schemeClr val="lt1"/>
              </a:buClr>
              <a:buSzPct val="100000"/>
              <a:defRPr sz="3600">
                <a:solidFill>
                  <a:schemeClr val="lt1"/>
                </a:solidFill>
              </a:defRPr>
            </a:lvl5pPr>
            <a:lvl6pPr lvl="5">
              <a:spcBef>
                <a:spcPts val="0"/>
              </a:spcBef>
              <a:buClr>
                <a:schemeClr val="lt1"/>
              </a:buClr>
              <a:buSzPct val="100000"/>
              <a:defRPr sz="3600">
                <a:solidFill>
                  <a:schemeClr val="lt1"/>
                </a:solidFill>
              </a:defRPr>
            </a:lvl6pPr>
            <a:lvl7pPr lvl="6">
              <a:spcBef>
                <a:spcPts val="0"/>
              </a:spcBef>
              <a:buClr>
                <a:schemeClr val="lt1"/>
              </a:buClr>
              <a:buSzPct val="100000"/>
              <a:defRPr sz="3600">
                <a:solidFill>
                  <a:schemeClr val="lt1"/>
                </a:solidFill>
              </a:defRPr>
            </a:lvl7pPr>
            <a:lvl8pPr lvl="7">
              <a:spcBef>
                <a:spcPts val="0"/>
              </a:spcBef>
              <a:buClr>
                <a:schemeClr val="lt1"/>
              </a:buClr>
              <a:buSzPct val="100000"/>
              <a:defRPr sz="3600">
                <a:solidFill>
                  <a:schemeClr val="lt1"/>
                </a:solidFill>
              </a:defRPr>
            </a:lvl8pPr>
            <a:lvl9pPr lvl="8">
              <a:spcBef>
                <a:spcPts val="0"/>
              </a:spcBef>
              <a:buClr>
                <a:schemeClr val="lt1"/>
              </a:buClr>
              <a:buSzPct val="100000"/>
              <a:defRPr sz="3600">
                <a:solidFill>
                  <a:schemeClr val="lt1"/>
                </a:solidFill>
              </a:defRPr>
            </a:lvl9pPr>
          </a:lstStyle>
          <a:p>
            <a:endParaRPr/>
          </a:p>
        </p:txBody>
      </p:sp>
      <p:sp>
        <p:nvSpPr>
          <p:cNvPr id="60" name="Shape 60"/>
          <p:cNvSpPr txBox="1">
            <a:spLocks noGrp="1"/>
          </p:cNvSpPr>
          <p:nvPr>
            <p:ph type="sldNum" idx="12"/>
          </p:nvPr>
        </p:nvSpPr>
        <p:spPr>
          <a:xfrm>
            <a:off x="8536302" y="4749851"/>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vi">
                <a:solidFill>
                  <a:schemeClr val="lt1"/>
                </a:solidFill>
              </a:rPr>
              <a:t>‹#›</a:t>
            </a:fld>
            <a:endParaRPr lang="vi">
              <a:solidFill>
                <a:schemeClr val="lt1"/>
              </a:solidFill>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26_Simple title with background 2">
    <p:spTree>
      <p:nvGrpSpPr>
        <p:cNvPr id="1" name=""/>
        <p:cNvGrpSpPr/>
        <p:nvPr/>
      </p:nvGrpSpPr>
      <p:grpSpPr>
        <a:xfrm>
          <a:off x="0" y="0"/>
          <a:ext cx="0" cy="0"/>
          <a:chOff x="0" y="0"/>
          <a:chExt cx="0" cy="0"/>
        </a:xfrm>
      </p:grpSpPr>
      <p:grpSp>
        <p:nvGrpSpPr>
          <p:cNvPr id="27" name="Group 26"/>
          <p:cNvGrpSpPr/>
          <p:nvPr userDrawn="1"/>
        </p:nvGrpSpPr>
        <p:grpSpPr>
          <a:xfrm>
            <a:off x="4541812" y="1457326"/>
            <a:ext cx="4004286" cy="3270246"/>
            <a:chOff x="144192" y="1314248"/>
            <a:chExt cx="4689352" cy="3829730"/>
          </a:xfrm>
        </p:grpSpPr>
        <p:pic>
          <p:nvPicPr>
            <p:cNvPr id="28" name="Picture 27" descr="Captura de pantalla 2016-03-07 a las 10.49.25 a.m..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44192" y="1314248"/>
              <a:ext cx="4689352" cy="3829730"/>
            </a:xfrm>
            <a:prstGeom prst="rect">
              <a:avLst/>
            </a:prstGeom>
          </p:spPr>
        </p:pic>
        <p:sp>
          <p:nvSpPr>
            <p:cNvPr id="29" name="Rectangle 28"/>
            <p:cNvSpPr/>
            <p:nvPr userDrawn="1"/>
          </p:nvSpPr>
          <p:spPr>
            <a:xfrm>
              <a:off x="1946352" y="1533902"/>
              <a:ext cx="1107134" cy="10678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48"/>
            </a:p>
          </p:txBody>
        </p:sp>
      </p:grpSp>
      <p:grpSp>
        <p:nvGrpSpPr>
          <p:cNvPr id="30" name="Group 23"/>
          <p:cNvGrpSpPr/>
          <p:nvPr userDrawn="1"/>
        </p:nvGrpSpPr>
        <p:grpSpPr>
          <a:xfrm>
            <a:off x="653741" y="1457326"/>
            <a:ext cx="4004286" cy="3270246"/>
            <a:chOff x="144192" y="1314248"/>
            <a:chExt cx="4689352" cy="3829730"/>
          </a:xfrm>
        </p:grpSpPr>
        <p:pic>
          <p:nvPicPr>
            <p:cNvPr id="31" name="Picture 24" descr="Captura de pantalla 2016-03-07 a las 10.49.25 a.m..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44192" y="1314248"/>
              <a:ext cx="4689352" cy="3829730"/>
            </a:xfrm>
            <a:prstGeom prst="rect">
              <a:avLst/>
            </a:prstGeom>
          </p:spPr>
        </p:pic>
        <p:sp>
          <p:nvSpPr>
            <p:cNvPr id="32" name="Rectangle 25"/>
            <p:cNvSpPr/>
            <p:nvPr userDrawn="1"/>
          </p:nvSpPr>
          <p:spPr>
            <a:xfrm>
              <a:off x="1946352" y="1533902"/>
              <a:ext cx="1107134" cy="10678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48"/>
            </a:p>
          </p:txBody>
        </p:sp>
      </p:grpSp>
      <p:sp>
        <p:nvSpPr>
          <p:cNvPr id="33" name="Picture Placeholder 3"/>
          <p:cNvSpPr>
            <a:spLocks noGrp="1"/>
          </p:cNvSpPr>
          <p:nvPr>
            <p:ph type="pic" sz="quarter" idx="14"/>
          </p:nvPr>
        </p:nvSpPr>
        <p:spPr>
          <a:xfrm>
            <a:off x="917459" y="1793169"/>
            <a:ext cx="1739838" cy="2566699"/>
          </a:xfrm>
          <a:prstGeom prst="roundRect">
            <a:avLst>
              <a:gd name="adj" fmla="val 0"/>
            </a:avLst>
          </a:prstGeom>
        </p:spPr>
      </p:sp>
      <p:sp>
        <p:nvSpPr>
          <p:cNvPr id="34" name="Picture Placeholder 3"/>
          <p:cNvSpPr>
            <a:spLocks noGrp="1"/>
          </p:cNvSpPr>
          <p:nvPr>
            <p:ph type="pic" sz="quarter" idx="15"/>
          </p:nvPr>
        </p:nvSpPr>
        <p:spPr>
          <a:xfrm>
            <a:off x="6378419" y="1793169"/>
            <a:ext cx="1904981" cy="2566699"/>
          </a:xfrm>
          <a:prstGeom prst="roundRect">
            <a:avLst>
              <a:gd name="adj" fmla="val 0"/>
            </a:avLst>
          </a:prstGeom>
        </p:spPr>
      </p:sp>
      <p:grpSp>
        <p:nvGrpSpPr>
          <p:cNvPr id="35" name="Group 19"/>
          <p:cNvGrpSpPr/>
          <p:nvPr userDrawn="1"/>
        </p:nvGrpSpPr>
        <p:grpSpPr>
          <a:xfrm>
            <a:off x="2374133" y="1332998"/>
            <a:ext cx="4293203" cy="3506200"/>
            <a:chOff x="144192" y="1314248"/>
            <a:chExt cx="4689352" cy="3829730"/>
          </a:xfrm>
        </p:grpSpPr>
        <p:pic>
          <p:nvPicPr>
            <p:cNvPr id="36" name="Picture 20" descr="Captura de pantalla 2016-03-07 a las 10.49.25 a.m..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44192" y="1314248"/>
              <a:ext cx="4689352" cy="3829730"/>
            </a:xfrm>
            <a:prstGeom prst="rect">
              <a:avLst/>
            </a:prstGeom>
          </p:spPr>
        </p:pic>
        <p:sp>
          <p:nvSpPr>
            <p:cNvPr id="37" name="Rectangle 21"/>
            <p:cNvSpPr/>
            <p:nvPr userDrawn="1"/>
          </p:nvSpPr>
          <p:spPr>
            <a:xfrm>
              <a:off x="1946352" y="1533902"/>
              <a:ext cx="1107134" cy="10678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48"/>
            </a:p>
          </p:txBody>
        </p:sp>
      </p:grpSp>
      <p:sp>
        <p:nvSpPr>
          <p:cNvPr id="38" name="Picture Placeholder 3"/>
          <p:cNvSpPr>
            <a:spLocks noGrp="1"/>
          </p:cNvSpPr>
          <p:nvPr>
            <p:ph type="pic" sz="quarter" idx="20"/>
          </p:nvPr>
        </p:nvSpPr>
        <p:spPr>
          <a:xfrm>
            <a:off x="2662625" y="1680012"/>
            <a:ext cx="3718727" cy="2764780"/>
          </a:xfrm>
          <a:prstGeom prst="roundRect">
            <a:avLst>
              <a:gd name="adj" fmla="val 0"/>
            </a:avLst>
          </a:prstGeom>
        </p:spPr>
      </p:sp>
      <p:sp>
        <p:nvSpPr>
          <p:cNvPr id="39" name="Marcador de texto 2"/>
          <p:cNvSpPr>
            <a:spLocks noGrp="1"/>
          </p:cNvSpPr>
          <p:nvPr>
            <p:ph type="body" sz="quarter" idx="19" hasCustomPrompt="1"/>
          </p:nvPr>
        </p:nvSpPr>
        <p:spPr>
          <a:xfrm>
            <a:off x="2211876" y="641416"/>
            <a:ext cx="4712493" cy="387281"/>
          </a:xfrm>
          <a:prstGeom prst="rect">
            <a:avLst/>
          </a:prstGeom>
        </p:spPr>
        <p:txBody>
          <a:bodyPr anchor="t"/>
          <a:lstStyle>
            <a:lvl1pPr marL="0" indent="0" algn="ctr">
              <a:lnSpc>
                <a:spcPct val="100000"/>
              </a:lnSpc>
              <a:spcBef>
                <a:spcPts val="0"/>
              </a:spcBef>
              <a:buNone/>
              <a:defRPr sz="2025">
                <a:ln>
                  <a:noFill/>
                </a:ln>
                <a:solidFill>
                  <a:schemeClr val="bg1"/>
                </a:solidFill>
                <a:latin typeface="Lemon/Milk" charset="0"/>
                <a:ea typeface="Lemon/Milk" charset="0"/>
                <a:cs typeface="Lemon/Milk"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err="1"/>
              <a:t>Title</a:t>
            </a:r>
            <a:r>
              <a:rPr lang="es-ES_tradnl" dirty="0"/>
              <a:t> </a:t>
            </a:r>
            <a:r>
              <a:rPr lang="es-ES_tradnl" dirty="0" err="1"/>
              <a:t>Example</a:t>
            </a:r>
            <a:r>
              <a:rPr lang="es-ES_tradnl" dirty="0"/>
              <a:t> </a:t>
            </a:r>
            <a:r>
              <a:rPr lang="es-ES_tradnl" dirty="0" err="1"/>
              <a:t>here</a:t>
            </a:r>
            <a:endParaRPr lang="es-ES_tradnl" dirty="0"/>
          </a:p>
        </p:txBody>
      </p:sp>
      <p:sp>
        <p:nvSpPr>
          <p:cNvPr id="40" name="Marcador de texto 2"/>
          <p:cNvSpPr>
            <a:spLocks noGrp="1"/>
          </p:cNvSpPr>
          <p:nvPr>
            <p:ph type="body" sz="quarter" idx="21" hasCustomPrompt="1"/>
          </p:nvPr>
        </p:nvSpPr>
        <p:spPr>
          <a:xfrm>
            <a:off x="2211876" y="420324"/>
            <a:ext cx="4712493" cy="220953"/>
          </a:xfrm>
          <a:prstGeom prst="rect">
            <a:avLst/>
          </a:prstGeom>
        </p:spPr>
        <p:txBody>
          <a:bodyPr anchor="b"/>
          <a:lstStyle>
            <a:lvl1pPr marL="0" indent="0" algn="ctr">
              <a:lnSpc>
                <a:spcPct val="90000"/>
              </a:lnSpc>
              <a:spcBef>
                <a:spcPts val="0"/>
              </a:spcBef>
              <a:buNone/>
              <a:defRPr sz="1013" b="1" i="0" baseline="0">
                <a:ln>
                  <a:noFill/>
                </a:ln>
                <a:solidFill>
                  <a:schemeClr val="bg1"/>
                </a:solidFill>
                <a:latin typeface="Lato" charset="0"/>
                <a:ea typeface="Lato" charset="0"/>
                <a:cs typeface="Lato"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a:t>TITLE EXAMPLE HERE</a:t>
            </a:r>
          </a:p>
        </p:txBody>
      </p:sp>
      <p:sp>
        <p:nvSpPr>
          <p:cNvPr id="41" name="Rectángulo redondeado 40"/>
          <p:cNvSpPr/>
          <p:nvPr userDrawn="1"/>
        </p:nvSpPr>
        <p:spPr>
          <a:xfrm flipV="1">
            <a:off x="4058210" y="303564"/>
            <a:ext cx="1019822" cy="65992"/>
          </a:xfrm>
          <a:prstGeom prst="round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948"/>
          </a:p>
        </p:txBody>
      </p:sp>
    </p:spTree>
    <p:extLst>
      <p:ext uri="{BB962C8B-B14F-4D97-AF65-F5344CB8AC3E}">
        <p14:creationId xmlns:p14="http://schemas.microsoft.com/office/powerpoint/2010/main" val="17509816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grpId="0"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box(in)">
                                      <p:cBhvr>
                                        <p:cTn id="7" dur="500"/>
                                        <p:tgtEl>
                                          <p:spTgt spid="41"/>
                                        </p:tgtEl>
                                      </p:cBhvr>
                                    </p:animEffect>
                                  </p:childTnLst>
                                </p:cTn>
                              </p:par>
                              <p:par>
                                <p:cTn id="8" presetID="53" presetClass="entr" presetSubtype="16" fill="hold" grpId="0" nodeType="withEffect">
                                  <p:stCondLst>
                                    <p:cond delay="200"/>
                                  </p:stCondLst>
                                  <p:childTnLst>
                                    <p:set>
                                      <p:cBhvr>
                                        <p:cTn id="9" dur="1" fill="hold">
                                          <p:stCondLst>
                                            <p:cond delay="0"/>
                                          </p:stCondLst>
                                        </p:cTn>
                                        <p:tgtEl>
                                          <p:spTgt spid="40">
                                            <p:txEl>
                                              <p:pRg st="0" end="0"/>
                                            </p:txEl>
                                          </p:spTgt>
                                        </p:tgtEl>
                                        <p:attrNameLst>
                                          <p:attrName>style.visibility</p:attrName>
                                        </p:attrNameLst>
                                      </p:cBhvr>
                                      <p:to>
                                        <p:strVal val="visible"/>
                                      </p:to>
                                    </p:set>
                                    <p:anim calcmode="lin" valueType="num">
                                      <p:cBhvr>
                                        <p:cTn id="10" dur="500" fill="hold"/>
                                        <p:tgtEl>
                                          <p:spTgt spid="40">
                                            <p:txEl>
                                              <p:pRg st="0" end="0"/>
                                            </p:txEl>
                                          </p:spTgt>
                                        </p:tgtEl>
                                        <p:attrNameLst>
                                          <p:attrName>ppt_w</p:attrName>
                                        </p:attrNameLst>
                                      </p:cBhvr>
                                      <p:tavLst>
                                        <p:tav tm="0">
                                          <p:val>
                                            <p:fltVal val="0"/>
                                          </p:val>
                                        </p:tav>
                                        <p:tav tm="100000">
                                          <p:val>
                                            <p:strVal val="#ppt_w"/>
                                          </p:val>
                                        </p:tav>
                                      </p:tavLst>
                                    </p:anim>
                                    <p:anim calcmode="lin" valueType="num">
                                      <p:cBhvr>
                                        <p:cTn id="11" dur="500" fill="hold"/>
                                        <p:tgtEl>
                                          <p:spTgt spid="40">
                                            <p:txEl>
                                              <p:pRg st="0" end="0"/>
                                            </p:txEl>
                                          </p:spTgt>
                                        </p:tgtEl>
                                        <p:attrNameLst>
                                          <p:attrName>ppt_h</p:attrName>
                                        </p:attrNameLst>
                                      </p:cBhvr>
                                      <p:tavLst>
                                        <p:tav tm="0">
                                          <p:val>
                                            <p:fltVal val="0"/>
                                          </p:val>
                                        </p:tav>
                                        <p:tav tm="100000">
                                          <p:val>
                                            <p:strVal val="#ppt_h"/>
                                          </p:val>
                                        </p:tav>
                                      </p:tavLst>
                                    </p:anim>
                                    <p:animEffect transition="in" filter="fade">
                                      <p:cBhvr>
                                        <p:cTn id="12" dur="500"/>
                                        <p:tgtEl>
                                          <p:spTgt spid="40">
                                            <p:txEl>
                                              <p:pRg st="0" end="0"/>
                                            </p:txEl>
                                          </p:spTgt>
                                        </p:tgtEl>
                                      </p:cBhvr>
                                    </p:animEffect>
                                  </p:childTnLst>
                                </p:cTn>
                              </p:par>
                              <p:par>
                                <p:cTn id="13" presetID="53" presetClass="entr" presetSubtype="16" fill="hold" grpId="0" nodeType="withEffect">
                                  <p:stCondLst>
                                    <p:cond delay="200"/>
                                  </p:stCondLst>
                                  <p:childTnLst>
                                    <p:set>
                                      <p:cBhvr>
                                        <p:cTn id="14" dur="1" fill="hold">
                                          <p:stCondLst>
                                            <p:cond delay="0"/>
                                          </p:stCondLst>
                                        </p:cTn>
                                        <p:tgtEl>
                                          <p:spTgt spid="39">
                                            <p:txEl>
                                              <p:pRg st="0" end="0"/>
                                            </p:txEl>
                                          </p:spTgt>
                                        </p:tgtEl>
                                        <p:attrNameLst>
                                          <p:attrName>style.visibility</p:attrName>
                                        </p:attrNameLst>
                                      </p:cBhvr>
                                      <p:to>
                                        <p:strVal val="visible"/>
                                      </p:to>
                                    </p:set>
                                    <p:anim calcmode="lin" valueType="num">
                                      <p:cBhvr>
                                        <p:cTn id="15" dur="500" fill="hold"/>
                                        <p:tgtEl>
                                          <p:spTgt spid="39">
                                            <p:txEl>
                                              <p:pRg st="0" end="0"/>
                                            </p:txEl>
                                          </p:spTgt>
                                        </p:tgtEl>
                                        <p:attrNameLst>
                                          <p:attrName>ppt_w</p:attrName>
                                        </p:attrNameLst>
                                      </p:cBhvr>
                                      <p:tavLst>
                                        <p:tav tm="0">
                                          <p:val>
                                            <p:fltVal val="0"/>
                                          </p:val>
                                        </p:tav>
                                        <p:tav tm="100000">
                                          <p:val>
                                            <p:strVal val="#ppt_w"/>
                                          </p:val>
                                        </p:tav>
                                      </p:tavLst>
                                    </p:anim>
                                    <p:anim calcmode="lin" valueType="num">
                                      <p:cBhvr>
                                        <p:cTn id="16" dur="500" fill="hold"/>
                                        <p:tgtEl>
                                          <p:spTgt spid="39">
                                            <p:txEl>
                                              <p:pRg st="0" end="0"/>
                                            </p:txEl>
                                          </p:spTgt>
                                        </p:tgtEl>
                                        <p:attrNameLst>
                                          <p:attrName>ppt_h</p:attrName>
                                        </p:attrNameLst>
                                      </p:cBhvr>
                                      <p:tavLst>
                                        <p:tav tm="0">
                                          <p:val>
                                            <p:fltVal val="0"/>
                                          </p:val>
                                        </p:tav>
                                        <p:tav tm="100000">
                                          <p:val>
                                            <p:strVal val="#ppt_h"/>
                                          </p:val>
                                        </p:tav>
                                      </p:tavLst>
                                    </p:anim>
                                    <p:animEffect transition="in" filter="fade">
                                      <p:cBhvr>
                                        <p:cTn id="17" dur="500"/>
                                        <p:tgtEl>
                                          <p:spTgt spid="39">
                                            <p:txEl>
                                              <p:pRg st="0" end="0"/>
                                            </p:txEl>
                                          </p:spTgt>
                                        </p:tgtEl>
                                      </p:cBhvr>
                                    </p:animEffect>
                                  </p:childTnLst>
                                </p:cTn>
                              </p:par>
                            </p:childTnLst>
                          </p:cTn>
                        </p:par>
                        <p:par>
                          <p:cTn id="18" fill="hold">
                            <p:stCondLst>
                              <p:cond delay="700"/>
                            </p:stCondLst>
                            <p:childTnLst>
                              <p:par>
                                <p:cTn id="19" presetID="37" presetClass="entr" presetSubtype="0" fill="hold" nodeType="afterEffect">
                                  <p:stCondLst>
                                    <p:cond delay="0"/>
                                  </p:stCondLst>
                                  <p:childTnLst>
                                    <p:set>
                                      <p:cBhvr>
                                        <p:cTn id="20" dur="1" fill="hold">
                                          <p:stCondLst>
                                            <p:cond delay="0"/>
                                          </p:stCondLst>
                                        </p:cTn>
                                        <p:tgtEl>
                                          <p:spTgt spid="35"/>
                                        </p:tgtEl>
                                        <p:attrNameLst>
                                          <p:attrName>style.visibility</p:attrName>
                                        </p:attrNameLst>
                                      </p:cBhvr>
                                      <p:to>
                                        <p:strVal val="visible"/>
                                      </p:to>
                                    </p:set>
                                    <p:animEffect transition="in" filter="fade">
                                      <p:cBhvr>
                                        <p:cTn id="21" dur="500"/>
                                        <p:tgtEl>
                                          <p:spTgt spid="35"/>
                                        </p:tgtEl>
                                      </p:cBhvr>
                                    </p:animEffect>
                                    <p:anim calcmode="lin" valueType="num">
                                      <p:cBhvr>
                                        <p:cTn id="22" dur="500" fill="hold"/>
                                        <p:tgtEl>
                                          <p:spTgt spid="35"/>
                                        </p:tgtEl>
                                        <p:attrNameLst>
                                          <p:attrName>ppt_x</p:attrName>
                                        </p:attrNameLst>
                                      </p:cBhvr>
                                      <p:tavLst>
                                        <p:tav tm="0">
                                          <p:val>
                                            <p:strVal val="#ppt_x"/>
                                          </p:val>
                                        </p:tav>
                                        <p:tav tm="100000">
                                          <p:val>
                                            <p:strVal val="#ppt_x"/>
                                          </p:val>
                                        </p:tav>
                                      </p:tavLst>
                                    </p:anim>
                                    <p:anim calcmode="lin" valueType="num">
                                      <p:cBhvr>
                                        <p:cTn id="23" dur="450" decel="100000" fill="hold"/>
                                        <p:tgtEl>
                                          <p:spTgt spid="35"/>
                                        </p:tgtEl>
                                        <p:attrNameLst>
                                          <p:attrName>ppt_y</p:attrName>
                                        </p:attrNameLst>
                                      </p:cBhvr>
                                      <p:tavLst>
                                        <p:tav tm="0">
                                          <p:val>
                                            <p:strVal val="#ppt_y+1"/>
                                          </p:val>
                                        </p:tav>
                                        <p:tav tm="100000">
                                          <p:val>
                                            <p:strVal val="#ppt_y-.03"/>
                                          </p:val>
                                        </p:tav>
                                      </p:tavLst>
                                    </p:anim>
                                    <p:anim calcmode="lin" valueType="num">
                                      <p:cBhvr>
                                        <p:cTn id="24" dur="50" accel="100000" fill="hold">
                                          <p:stCondLst>
                                            <p:cond delay="450"/>
                                          </p:stCondLst>
                                        </p:cTn>
                                        <p:tgtEl>
                                          <p:spTgt spid="35"/>
                                        </p:tgtEl>
                                        <p:attrNameLst>
                                          <p:attrName>ppt_y</p:attrName>
                                        </p:attrNameLst>
                                      </p:cBhvr>
                                      <p:tavLst>
                                        <p:tav tm="0">
                                          <p:val>
                                            <p:strVal val="#ppt_y-.03"/>
                                          </p:val>
                                        </p:tav>
                                        <p:tav tm="100000">
                                          <p:val>
                                            <p:strVal val="#ppt_y"/>
                                          </p:val>
                                        </p:tav>
                                      </p:tavLst>
                                    </p:anim>
                                  </p:childTnLst>
                                </p:cTn>
                              </p:par>
                              <p:par>
                                <p:cTn id="25" presetID="10" presetClass="entr" presetSubtype="0" fill="hold" nodeType="withEffect">
                                  <p:stCondLst>
                                    <p:cond delay="400"/>
                                  </p:stCondLst>
                                  <p:childTnLst>
                                    <p:set>
                                      <p:cBhvr>
                                        <p:cTn id="26" dur="1" fill="hold">
                                          <p:stCondLst>
                                            <p:cond delay="0"/>
                                          </p:stCondLst>
                                        </p:cTn>
                                        <p:tgtEl>
                                          <p:spTgt spid="38"/>
                                        </p:tgtEl>
                                        <p:attrNameLst>
                                          <p:attrName>style.visibility</p:attrName>
                                        </p:attrNameLst>
                                      </p:cBhvr>
                                      <p:to>
                                        <p:strVal val="visible"/>
                                      </p:to>
                                    </p:set>
                                    <p:animEffect transition="in" filter="fade">
                                      <p:cBhvr>
                                        <p:cTn id="27" dur="500"/>
                                        <p:tgtEl>
                                          <p:spTgt spid="38"/>
                                        </p:tgtEl>
                                      </p:cBhvr>
                                    </p:animEffect>
                                  </p:childTnLst>
                                </p:cTn>
                              </p:par>
                              <p:par>
                                <p:cTn id="28" presetID="37" presetClass="entr" presetSubtype="0" fill="hold" nodeType="withEffect">
                                  <p:stCondLst>
                                    <p:cond delay="500"/>
                                  </p:stCondLst>
                                  <p:childTnLst>
                                    <p:set>
                                      <p:cBhvr>
                                        <p:cTn id="29" dur="1" fill="hold">
                                          <p:stCondLst>
                                            <p:cond delay="0"/>
                                          </p:stCondLst>
                                        </p:cTn>
                                        <p:tgtEl>
                                          <p:spTgt spid="30"/>
                                        </p:tgtEl>
                                        <p:attrNameLst>
                                          <p:attrName>style.visibility</p:attrName>
                                        </p:attrNameLst>
                                      </p:cBhvr>
                                      <p:to>
                                        <p:strVal val="visible"/>
                                      </p:to>
                                    </p:set>
                                    <p:animEffect transition="in" filter="fade">
                                      <p:cBhvr>
                                        <p:cTn id="30" dur="500"/>
                                        <p:tgtEl>
                                          <p:spTgt spid="30"/>
                                        </p:tgtEl>
                                      </p:cBhvr>
                                    </p:animEffect>
                                    <p:anim calcmode="lin" valueType="num">
                                      <p:cBhvr>
                                        <p:cTn id="31" dur="500" fill="hold"/>
                                        <p:tgtEl>
                                          <p:spTgt spid="30"/>
                                        </p:tgtEl>
                                        <p:attrNameLst>
                                          <p:attrName>ppt_x</p:attrName>
                                        </p:attrNameLst>
                                      </p:cBhvr>
                                      <p:tavLst>
                                        <p:tav tm="0">
                                          <p:val>
                                            <p:strVal val="#ppt_x"/>
                                          </p:val>
                                        </p:tav>
                                        <p:tav tm="100000">
                                          <p:val>
                                            <p:strVal val="#ppt_x"/>
                                          </p:val>
                                        </p:tav>
                                      </p:tavLst>
                                    </p:anim>
                                    <p:anim calcmode="lin" valueType="num">
                                      <p:cBhvr>
                                        <p:cTn id="32" dur="450" decel="100000" fill="hold"/>
                                        <p:tgtEl>
                                          <p:spTgt spid="30"/>
                                        </p:tgtEl>
                                        <p:attrNameLst>
                                          <p:attrName>ppt_y</p:attrName>
                                        </p:attrNameLst>
                                      </p:cBhvr>
                                      <p:tavLst>
                                        <p:tav tm="0">
                                          <p:val>
                                            <p:strVal val="#ppt_y+1"/>
                                          </p:val>
                                        </p:tav>
                                        <p:tav tm="100000">
                                          <p:val>
                                            <p:strVal val="#ppt_y-.03"/>
                                          </p:val>
                                        </p:tav>
                                      </p:tavLst>
                                    </p:anim>
                                    <p:anim calcmode="lin" valueType="num">
                                      <p:cBhvr>
                                        <p:cTn id="33" dur="50" accel="100000" fill="hold">
                                          <p:stCondLst>
                                            <p:cond delay="450"/>
                                          </p:stCondLst>
                                        </p:cTn>
                                        <p:tgtEl>
                                          <p:spTgt spid="30"/>
                                        </p:tgtEl>
                                        <p:attrNameLst>
                                          <p:attrName>ppt_y</p:attrName>
                                        </p:attrNameLst>
                                      </p:cBhvr>
                                      <p:tavLst>
                                        <p:tav tm="0">
                                          <p:val>
                                            <p:strVal val="#ppt_y-.03"/>
                                          </p:val>
                                        </p:tav>
                                        <p:tav tm="100000">
                                          <p:val>
                                            <p:strVal val="#ppt_y"/>
                                          </p:val>
                                        </p:tav>
                                      </p:tavLst>
                                    </p:anim>
                                  </p:childTnLst>
                                </p:cTn>
                              </p:par>
                              <p:par>
                                <p:cTn id="34" presetID="10" presetClass="entr" presetSubtype="0" fill="hold" nodeType="withEffect">
                                  <p:stCondLst>
                                    <p:cond delay="900"/>
                                  </p:stCondLst>
                                  <p:childTnLst>
                                    <p:set>
                                      <p:cBhvr>
                                        <p:cTn id="35" dur="1" fill="hold">
                                          <p:stCondLst>
                                            <p:cond delay="0"/>
                                          </p:stCondLst>
                                        </p:cTn>
                                        <p:tgtEl>
                                          <p:spTgt spid="33"/>
                                        </p:tgtEl>
                                        <p:attrNameLst>
                                          <p:attrName>style.visibility</p:attrName>
                                        </p:attrNameLst>
                                      </p:cBhvr>
                                      <p:to>
                                        <p:strVal val="visible"/>
                                      </p:to>
                                    </p:set>
                                    <p:animEffect transition="in" filter="fade">
                                      <p:cBhvr>
                                        <p:cTn id="36" dur="500"/>
                                        <p:tgtEl>
                                          <p:spTgt spid="33"/>
                                        </p:tgtEl>
                                      </p:cBhvr>
                                    </p:animEffect>
                                  </p:childTnLst>
                                </p:cTn>
                              </p:par>
                            </p:childTnLst>
                          </p:cTn>
                        </p:par>
                        <p:par>
                          <p:cTn id="37" fill="hold">
                            <p:stCondLst>
                              <p:cond delay="2100"/>
                            </p:stCondLst>
                            <p:childTnLst>
                              <p:par>
                                <p:cTn id="38" presetID="37" presetClass="entr" presetSubtype="0" fill="hold" nodeType="afterEffect">
                                  <p:stCondLst>
                                    <p:cond delay="0"/>
                                  </p:stCondLst>
                                  <p:childTnLst>
                                    <p:set>
                                      <p:cBhvr>
                                        <p:cTn id="39" dur="1" fill="hold">
                                          <p:stCondLst>
                                            <p:cond delay="0"/>
                                          </p:stCondLst>
                                        </p:cTn>
                                        <p:tgtEl>
                                          <p:spTgt spid="27"/>
                                        </p:tgtEl>
                                        <p:attrNameLst>
                                          <p:attrName>style.visibility</p:attrName>
                                        </p:attrNameLst>
                                      </p:cBhvr>
                                      <p:to>
                                        <p:strVal val="visible"/>
                                      </p:to>
                                    </p:set>
                                    <p:animEffect transition="in" filter="fade">
                                      <p:cBhvr>
                                        <p:cTn id="40" dur="500"/>
                                        <p:tgtEl>
                                          <p:spTgt spid="27"/>
                                        </p:tgtEl>
                                      </p:cBhvr>
                                    </p:animEffect>
                                    <p:anim calcmode="lin" valueType="num">
                                      <p:cBhvr>
                                        <p:cTn id="41" dur="500" fill="hold"/>
                                        <p:tgtEl>
                                          <p:spTgt spid="27"/>
                                        </p:tgtEl>
                                        <p:attrNameLst>
                                          <p:attrName>ppt_x</p:attrName>
                                        </p:attrNameLst>
                                      </p:cBhvr>
                                      <p:tavLst>
                                        <p:tav tm="0">
                                          <p:val>
                                            <p:strVal val="#ppt_x"/>
                                          </p:val>
                                        </p:tav>
                                        <p:tav tm="100000">
                                          <p:val>
                                            <p:strVal val="#ppt_x"/>
                                          </p:val>
                                        </p:tav>
                                      </p:tavLst>
                                    </p:anim>
                                    <p:anim calcmode="lin" valueType="num">
                                      <p:cBhvr>
                                        <p:cTn id="42" dur="450" decel="100000" fill="hold"/>
                                        <p:tgtEl>
                                          <p:spTgt spid="27"/>
                                        </p:tgtEl>
                                        <p:attrNameLst>
                                          <p:attrName>ppt_y</p:attrName>
                                        </p:attrNameLst>
                                      </p:cBhvr>
                                      <p:tavLst>
                                        <p:tav tm="0">
                                          <p:val>
                                            <p:strVal val="#ppt_y+1"/>
                                          </p:val>
                                        </p:tav>
                                        <p:tav tm="100000">
                                          <p:val>
                                            <p:strVal val="#ppt_y-.03"/>
                                          </p:val>
                                        </p:tav>
                                      </p:tavLst>
                                    </p:anim>
                                    <p:anim calcmode="lin" valueType="num">
                                      <p:cBhvr>
                                        <p:cTn id="43" dur="50" accel="100000" fill="hold">
                                          <p:stCondLst>
                                            <p:cond delay="450"/>
                                          </p:stCondLst>
                                        </p:cTn>
                                        <p:tgtEl>
                                          <p:spTgt spid="27"/>
                                        </p:tgtEl>
                                        <p:attrNameLst>
                                          <p:attrName>ppt_y</p:attrName>
                                        </p:attrNameLst>
                                      </p:cBhvr>
                                      <p:tavLst>
                                        <p:tav tm="0">
                                          <p:val>
                                            <p:strVal val="#ppt_y-.03"/>
                                          </p:val>
                                        </p:tav>
                                        <p:tav tm="100000">
                                          <p:val>
                                            <p:strVal val="#ppt_y"/>
                                          </p:val>
                                        </p:tav>
                                      </p:tavLst>
                                    </p:anim>
                                  </p:childTnLst>
                                </p:cTn>
                              </p:par>
                              <p:par>
                                <p:cTn id="44" presetID="10" presetClass="entr" presetSubtype="0" fill="hold" nodeType="withEffect">
                                  <p:stCondLst>
                                    <p:cond delay="400"/>
                                  </p:stCondLst>
                                  <p:childTnLst>
                                    <p:set>
                                      <p:cBhvr>
                                        <p:cTn id="45" dur="1" fill="hold">
                                          <p:stCondLst>
                                            <p:cond delay="0"/>
                                          </p:stCondLst>
                                        </p:cTn>
                                        <p:tgtEl>
                                          <p:spTgt spid="34"/>
                                        </p:tgtEl>
                                        <p:attrNameLst>
                                          <p:attrName>style.visibility</p:attrName>
                                        </p:attrNameLst>
                                      </p:cBhvr>
                                      <p:to>
                                        <p:strVal val="visible"/>
                                      </p:to>
                                    </p:set>
                                    <p:animEffect transition="in" filter="fade">
                                      <p:cBhvr>
                                        <p:cTn id="46"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build="p">
        <p:tmplLst>
          <p:tmpl lvl="1">
            <p:tnLst>
              <p:par>
                <p:cTn presetID="53" presetClass="entr" presetSubtype="16" fill="hold" nodeType="withEffect">
                  <p:stCondLst>
                    <p:cond delay="200"/>
                  </p:stCondLst>
                  <p:childTnLst>
                    <p:set>
                      <p:cBhvr>
                        <p:cTn dur="1" fill="hold">
                          <p:stCondLst>
                            <p:cond delay="0"/>
                          </p:stCondLst>
                        </p:cTn>
                        <p:tgtEl>
                          <p:spTgt spid="39"/>
                        </p:tgtEl>
                        <p:attrNameLst>
                          <p:attrName>style.visibility</p:attrName>
                        </p:attrNameLst>
                      </p:cBhvr>
                      <p:to>
                        <p:strVal val="visible"/>
                      </p:to>
                    </p:set>
                    <p:anim calcmode="lin" valueType="num">
                      <p:cBhvr>
                        <p:cTn dur="500" fill="hold"/>
                        <p:tgtEl>
                          <p:spTgt spid="39"/>
                        </p:tgtEl>
                        <p:attrNameLst>
                          <p:attrName>ppt_w</p:attrName>
                        </p:attrNameLst>
                      </p:cBhvr>
                      <p:tavLst>
                        <p:tav tm="0">
                          <p:val>
                            <p:fltVal val="0"/>
                          </p:val>
                        </p:tav>
                        <p:tav tm="100000">
                          <p:val>
                            <p:strVal val="#ppt_w"/>
                          </p:val>
                        </p:tav>
                      </p:tavLst>
                    </p:anim>
                    <p:anim calcmode="lin" valueType="num">
                      <p:cBhvr>
                        <p:cTn dur="500" fill="hold"/>
                        <p:tgtEl>
                          <p:spTgt spid="39"/>
                        </p:tgtEl>
                        <p:attrNameLst>
                          <p:attrName>ppt_h</p:attrName>
                        </p:attrNameLst>
                      </p:cBhvr>
                      <p:tavLst>
                        <p:tav tm="0">
                          <p:val>
                            <p:fltVal val="0"/>
                          </p:val>
                        </p:tav>
                        <p:tav tm="100000">
                          <p:val>
                            <p:strVal val="#ppt_h"/>
                          </p:val>
                        </p:tav>
                      </p:tavLst>
                    </p:anim>
                    <p:animEffect transition="in" filter="fade">
                      <p:cBhvr>
                        <p:cTn dur="500"/>
                        <p:tgtEl>
                          <p:spTgt spid="39"/>
                        </p:tgtEl>
                      </p:cBhvr>
                    </p:animEffect>
                  </p:childTnLst>
                </p:cTn>
              </p:par>
            </p:tnLst>
          </p:tmpl>
        </p:tmplLst>
      </p:bldP>
      <p:bldP spid="40" grpId="0" build="p">
        <p:tmplLst>
          <p:tmpl lvl="1">
            <p:tnLst>
              <p:par>
                <p:cTn presetID="53" presetClass="entr" presetSubtype="16" fill="hold" nodeType="withEffect">
                  <p:stCondLst>
                    <p:cond delay="200"/>
                  </p:stCondLst>
                  <p:childTnLst>
                    <p:set>
                      <p:cBhvr>
                        <p:cTn dur="1" fill="hold">
                          <p:stCondLst>
                            <p:cond delay="0"/>
                          </p:stCondLst>
                        </p:cTn>
                        <p:tgtEl>
                          <p:spTgt spid="40"/>
                        </p:tgtEl>
                        <p:attrNameLst>
                          <p:attrName>style.visibility</p:attrName>
                        </p:attrNameLst>
                      </p:cBhvr>
                      <p:to>
                        <p:strVal val="visible"/>
                      </p:to>
                    </p:set>
                    <p:anim calcmode="lin" valueType="num">
                      <p:cBhvr>
                        <p:cTn dur="500" fill="hold"/>
                        <p:tgtEl>
                          <p:spTgt spid="40"/>
                        </p:tgtEl>
                        <p:attrNameLst>
                          <p:attrName>ppt_w</p:attrName>
                        </p:attrNameLst>
                      </p:cBhvr>
                      <p:tavLst>
                        <p:tav tm="0">
                          <p:val>
                            <p:fltVal val="0"/>
                          </p:val>
                        </p:tav>
                        <p:tav tm="100000">
                          <p:val>
                            <p:strVal val="#ppt_w"/>
                          </p:val>
                        </p:tav>
                      </p:tavLst>
                    </p:anim>
                    <p:anim calcmode="lin" valueType="num">
                      <p:cBhvr>
                        <p:cTn dur="500" fill="hold"/>
                        <p:tgtEl>
                          <p:spTgt spid="40"/>
                        </p:tgtEl>
                        <p:attrNameLst>
                          <p:attrName>ppt_h</p:attrName>
                        </p:attrNameLst>
                      </p:cBhvr>
                      <p:tavLst>
                        <p:tav tm="0">
                          <p:val>
                            <p:fltVal val="0"/>
                          </p:val>
                        </p:tav>
                        <p:tav tm="100000">
                          <p:val>
                            <p:strVal val="#ppt_h"/>
                          </p:val>
                        </p:tav>
                      </p:tavLst>
                    </p:anim>
                    <p:animEffect transition="in" filter="fade">
                      <p:cBhvr>
                        <p:cTn dur="500"/>
                        <p:tgtEl>
                          <p:spTgt spid="40"/>
                        </p:tgtEl>
                      </p:cBhvr>
                    </p:animEffect>
                  </p:childTnLst>
                </p:cTn>
              </p:par>
            </p:tnLst>
          </p:tmpl>
        </p:tmplLst>
      </p:bldP>
      <p:bldP spid="41" grpId="0" animBg="1"/>
    </p:bld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6_Simple title with background 2">
    <p:spTree>
      <p:nvGrpSpPr>
        <p:cNvPr id="1" name=""/>
        <p:cNvGrpSpPr/>
        <p:nvPr/>
      </p:nvGrpSpPr>
      <p:grpSpPr>
        <a:xfrm>
          <a:off x="0" y="0"/>
          <a:ext cx="0" cy="0"/>
          <a:chOff x="0" y="0"/>
          <a:chExt cx="0" cy="0"/>
        </a:xfrm>
      </p:grpSpPr>
      <p:sp>
        <p:nvSpPr>
          <p:cNvPr id="11" name="Marcador de imagen 24"/>
          <p:cNvSpPr>
            <a:spLocks noGrp="1"/>
          </p:cNvSpPr>
          <p:nvPr>
            <p:ph type="pic" sz="quarter" idx="19"/>
          </p:nvPr>
        </p:nvSpPr>
        <p:spPr>
          <a:xfrm>
            <a:off x="-8199" y="0"/>
            <a:ext cx="9152198" cy="5143500"/>
          </a:xfrm>
          <a:prstGeom prst="rect">
            <a:avLst/>
          </a:prstGeom>
        </p:spPr>
        <p:txBody>
          <a:bodyPr anchor="ctr"/>
          <a:lstStyle>
            <a:lvl1pPr>
              <a:defRPr sz="810"/>
            </a:lvl1pPr>
          </a:lstStyle>
          <a:p>
            <a:endParaRPr lang="es-ES_tradnl"/>
          </a:p>
        </p:txBody>
      </p:sp>
      <p:sp>
        <p:nvSpPr>
          <p:cNvPr id="7" name="Marcador de texto 2"/>
          <p:cNvSpPr>
            <a:spLocks noGrp="1"/>
          </p:cNvSpPr>
          <p:nvPr>
            <p:ph type="body" sz="quarter" idx="11" hasCustomPrompt="1"/>
          </p:nvPr>
        </p:nvSpPr>
        <p:spPr>
          <a:xfrm>
            <a:off x="2211876" y="641416"/>
            <a:ext cx="4712493" cy="387281"/>
          </a:xfrm>
          <a:prstGeom prst="rect">
            <a:avLst/>
          </a:prstGeom>
        </p:spPr>
        <p:txBody>
          <a:bodyPr anchor="t"/>
          <a:lstStyle>
            <a:lvl1pPr marL="0" indent="0" algn="ctr">
              <a:lnSpc>
                <a:spcPct val="100000"/>
              </a:lnSpc>
              <a:spcBef>
                <a:spcPts val="0"/>
              </a:spcBef>
              <a:buNone/>
              <a:defRPr sz="2025">
                <a:ln>
                  <a:noFill/>
                </a:ln>
                <a:solidFill>
                  <a:schemeClr val="tx1"/>
                </a:solidFill>
                <a:latin typeface="Lemon/Milk" charset="0"/>
                <a:ea typeface="Lemon/Milk" charset="0"/>
                <a:cs typeface="Lemon/Milk"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err="1"/>
              <a:t>Title</a:t>
            </a:r>
            <a:r>
              <a:rPr lang="es-ES_tradnl" dirty="0"/>
              <a:t> </a:t>
            </a:r>
            <a:r>
              <a:rPr lang="es-ES_tradnl" dirty="0" err="1"/>
              <a:t>Example</a:t>
            </a:r>
            <a:r>
              <a:rPr lang="es-ES_tradnl" dirty="0"/>
              <a:t> </a:t>
            </a:r>
            <a:r>
              <a:rPr lang="es-ES_tradnl" dirty="0" err="1"/>
              <a:t>here</a:t>
            </a:r>
            <a:endParaRPr lang="es-ES_tradnl" dirty="0"/>
          </a:p>
        </p:txBody>
      </p:sp>
      <p:sp>
        <p:nvSpPr>
          <p:cNvPr id="9" name="Marcador de texto 2"/>
          <p:cNvSpPr>
            <a:spLocks noGrp="1"/>
          </p:cNvSpPr>
          <p:nvPr>
            <p:ph type="body" sz="quarter" idx="13" hasCustomPrompt="1"/>
          </p:nvPr>
        </p:nvSpPr>
        <p:spPr>
          <a:xfrm>
            <a:off x="2211876" y="420324"/>
            <a:ext cx="4712493" cy="220953"/>
          </a:xfrm>
          <a:prstGeom prst="rect">
            <a:avLst/>
          </a:prstGeom>
        </p:spPr>
        <p:txBody>
          <a:bodyPr anchor="b"/>
          <a:lstStyle>
            <a:lvl1pPr marL="0" indent="0" algn="ctr">
              <a:lnSpc>
                <a:spcPct val="90000"/>
              </a:lnSpc>
              <a:spcBef>
                <a:spcPts val="0"/>
              </a:spcBef>
              <a:buNone/>
              <a:defRPr sz="1013" b="1" i="0" baseline="0">
                <a:ln>
                  <a:noFill/>
                </a:ln>
                <a:solidFill>
                  <a:schemeClr val="tx1"/>
                </a:solidFill>
                <a:latin typeface="Lato" charset="0"/>
                <a:ea typeface="Lato" charset="0"/>
                <a:cs typeface="Lato"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a:t>TITLE EXAMPLE HERE</a:t>
            </a:r>
          </a:p>
        </p:txBody>
      </p:sp>
      <p:sp>
        <p:nvSpPr>
          <p:cNvPr id="6" name="Marcador de imagen 5"/>
          <p:cNvSpPr>
            <a:spLocks noGrp="1"/>
          </p:cNvSpPr>
          <p:nvPr>
            <p:ph type="pic" sz="quarter" idx="20"/>
          </p:nvPr>
        </p:nvSpPr>
        <p:spPr>
          <a:xfrm>
            <a:off x="3229864" y="1728591"/>
            <a:ext cx="2676072" cy="2676071"/>
          </a:xfrm>
          <a:custGeom>
            <a:avLst/>
            <a:gdLst>
              <a:gd name="connsiteX0" fmla="*/ 841023 w 1682046"/>
              <a:gd name="connsiteY0" fmla="*/ 0 h 1682046"/>
              <a:gd name="connsiteX1" fmla="*/ 1682046 w 1682046"/>
              <a:gd name="connsiteY1" fmla="*/ 841023 h 1682046"/>
              <a:gd name="connsiteX2" fmla="*/ 841023 w 1682046"/>
              <a:gd name="connsiteY2" fmla="*/ 1682046 h 1682046"/>
              <a:gd name="connsiteX3" fmla="*/ 0 w 1682046"/>
              <a:gd name="connsiteY3" fmla="*/ 841023 h 1682046"/>
              <a:gd name="connsiteX4" fmla="*/ 841023 w 1682046"/>
              <a:gd name="connsiteY4" fmla="*/ 0 h 16820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2046" h="1682046">
                <a:moveTo>
                  <a:pt x="841023" y="0"/>
                </a:moveTo>
                <a:cubicBezTo>
                  <a:pt x="1305507" y="0"/>
                  <a:pt x="1682046" y="376539"/>
                  <a:pt x="1682046" y="841023"/>
                </a:cubicBezTo>
                <a:cubicBezTo>
                  <a:pt x="1682046" y="1305507"/>
                  <a:pt x="1305507" y="1682046"/>
                  <a:pt x="841023" y="1682046"/>
                </a:cubicBezTo>
                <a:cubicBezTo>
                  <a:pt x="376539" y="1682046"/>
                  <a:pt x="0" y="1305507"/>
                  <a:pt x="0" y="841023"/>
                </a:cubicBezTo>
                <a:cubicBezTo>
                  <a:pt x="0" y="376539"/>
                  <a:pt x="376539" y="0"/>
                  <a:pt x="841023" y="0"/>
                </a:cubicBezTo>
                <a:close/>
              </a:path>
            </a:pathLst>
          </a:custGeom>
        </p:spPr>
        <p:txBody>
          <a:bodyPr wrap="square" anchor="ctr">
            <a:noAutofit/>
          </a:bodyPr>
          <a:lstStyle>
            <a:lvl1pPr>
              <a:defRPr sz="810"/>
            </a:lvl1pPr>
          </a:lstStyle>
          <a:p>
            <a:endParaRPr lang="es-ES_tradnl"/>
          </a:p>
        </p:txBody>
      </p:sp>
      <p:sp>
        <p:nvSpPr>
          <p:cNvPr id="8" name="Rectángulo redondeado 7"/>
          <p:cNvSpPr/>
          <p:nvPr userDrawn="1"/>
        </p:nvSpPr>
        <p:spPr>
          <a:xfrm flipV="1">
            <a:off x="4058210" y="303564"/>
            <a:ext cx="1019822" cy="65992"/>
          </a:xfrm>
          <a:prstGeom prst="round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948"/>
          </a:p>
        </p:txBody>
      </p:sp>
    </p:spTree>
    <p:extLst>
      <p:ext uri="{BB962C8B-B14F-4D97-AF65-F5344CB8AC3E}">
        <p14:creationId xmlns:p14="http://schemas.microsoft.com/office/powerpoint/2010/main" val="3817378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ox(in)">
                                      <p:cBhvr>
                                        <p:cTn id="7" dur="500"/>
                                        <p:tgtEl>
                                          <p:spTgt spid="8"/>
                                        </p:tgtEl>
                                      </p:cBhvr>
                                    </p:animEffect>
                                  </p:childTnLst>
                                </p:cTn>
                              </p:par>
                              <p:par>
                                <p:cTn id="8" presetID="53" presetClass="entr" presetSubtype="16" fill="hold" grpId="0" nodeType="withEffect">
                                  <p:stCondLst>
                                    <p:cond delay="200"/>
                                  </p:stCondLst>
                                  <p:childTnLst>
                                    <p:set>
                                      <p:cBhvr>
                                        <p:cTn id="9" dur="1" fill="hold">
                                          <p:stCondLst>
                                            <p:cond delay="0"/>
                                          </p:stCondLst>
                                        </p:cTn>
                                        <p:tgtEl>
                                          <p:spTgt spid="9">
                                            <p:txEl>
                                              <p:pRg st="0" end="0"/>
                                            </p:txEl>
                                          </p:spTgt>
                                        </p:tgtEl>
                                        <p:attrNameLst>
                                          <p:attrName>style.visibility</p:attrName>
                                        </p:attrNameLst>
                                      </p:cBhvr>
                                      <p:to>
                                        <p:strVal val="visible"/>
                                      </p:to>
                                    </p:set>
                                    <p:anim calcmode="lin" valueType="num">
                                      <p:cBhvr>
                                        <p:cTn id="10" dur="500" fill="hold"/>
                                        <p:tgtEl>
                                          <p:spTgt spid="9">
                                            <p:txEl>
                                              <p:pRg st="0" end="0"/>
                                            </p:txEl>
                                          </p:spTgt>
                                        </p:tgtEl>
                                        <p:attrNameLst>
                                          <p:attrName>ppt_w</p:attrName>
                                        </p:attrNameLst>
                                      </p:cBhvr>
                                      <p:tavLst>
                                        <p:tav tm="0">
                                          <p:val>
                                            <p:fltVal val="0"/>
                                          </p:val>
                                        </p:tav>
                                        <p:tav tm="100000">
                                          <p:val>
                                            <p:strVal val="#ppt_w"/>
                                          </p:val>
                                        </p:tav>
                                      </p:tavLst>
                                    </p:anim>
                                    <p:anim calcmode="lin" valueType="num">
                                      <p:cBhvr>
                                        <p:cTn id="11" dur="500" fill="hold"/>
                                        <p:tgtEl>
                                          <p:spTgt spid="9">
                                            <p:txEl>
                                              <p:pRg st="0" end="0"/>
                                            </p:txEl>
                                          </p:spTgt>
                                        </p:tgtEl>
                                        <p:attrNameLst>
                                          <p:attrName>ppt_h</p:attrName>
                                        </p:attrNameLst>
                                      </p:cBhvr>
                                      <p:tavLst>
                                        <p:tav tm="0">
                                          <p:val>
                                            <p:fltVal val="0"/>
                                          </p:val>
                                        </p:tav>
                                        <p:tav tm="100000">
                                          <p:val>
                                            <p:strVal val="#ppt_h"/>
                                          </p:val>
                                        </p:tav>
                                      </p:tavLst>
                                    </p:anim>
                                    <p:animEffect transition="in" filter="fade">
                                      <p:cBhvr>
                                        <p:cTn id="12" dur="500"/>
                                        <p:tgtEl>
                                          <p:spTgt spid="9">
                                            <p:txEl>
                                              <p:pRg st="0" end="0"/>
                                            </p:txEl>
                                          </p:spTgt>
                                        </p:tgtEl>
                                      </p:cBhvr>
                                    </p:animEffect>
                                  </p:childTnLst>
                                </p:cTn>
                              </p:par>
                              <p:par>
                                <p:cTn id="13" presetID="53" presetClass="entr" presetSubtype="16" fill="hold" grpId="0" nodeType="withEffect">
                                  <p:stCondLst>
                                    <p:cond delay="200"/>
                                  </p:stCondLst>
                                  <p:childTnLst>
                                    <p:set>
                                      <p:cBhvr>
                                        <p:cTn id="14" dur="1" fill="hold">
                                          <p:stCondLst>
                                            <p:cond delay="0"/>
                                          </p:stCondLst>
                                        </p:cTn>
                                        <p:tgtEl>
                                          <p:spTgt spid="7">
                                            <p:txEl>
                                              <p:pRg st="0" end="0"/>
                                            </p:txEl>
                                          </p:spTgt>
                                        </p:tgtEl>
                                        <p:attrNameLst>
                                          <p:attrName>style.visibility</p:attrName>
                                        </p:attrNameLst>
                                      </p:cBhvr>
                                      <p:to>
                                        <p:strVal val="visible"/>
                                      </p:to>
                                    </p:set>
                                    <p:anim calcmode="lin" valueType="num">
                                      <p:cBhvr>
                                        <p:cTn id="15" dur="500" fill="hold"/>
                                        <p:tgtEl>
                                          <p:spTgt spid="7">
                                            <p:txEl>
                                              <p:pRg st="0" end="0"/>
                                            </p:txEl>
                                          </p:spTgt>
                                        </p:tgtEl>
                                        <p:attrNameLst>
                                          <p:attrName>ppt_w</p:attrName>
                                        </p:attrNameLst>
                                      </p:cBhvr>
                                      <p:tavLst>
                                        <p:tav tm="0">
                                          <p:val>
                                            <p:fltVal val="0"/>
                                          </p:val>
                                        </p:tav>
                                        <p:tav tm="100000">
                                          <p:val>
                                            <p:strVal val="#ppt_w"/>
                                          </p:val>
                                        </p:tav>
                                      </p:tavLst>
                                    </p:anim>
                                    <p:anim calcmode="lin" valueType="num">
                                      <p:cBhvr>
                                        <p:cTn id="16" dur="500" fill="hold"/>
                                        <p:tgtEl>
                                          <p:spTgt spid="7">
                                            <p:txEl>
                                              <p:pRg st="0" end="0"/>
                                            </p:txEl>
                                          </p:spTgt>
                                        </p:tgtEl>
                                        <p:attrNameLst>
                                          <p:attrName>ppt_h</p:attrName>
                                        </p:attrNameLst>
                                      </p:cBhvr>
                                      <p:tavLst>
                                        <p:tav tm="0">
                                          <p:val>
                                            <p:fltVal val="0"/>
                                          </p:val>
                                        </p:tav>
                                        <p:tav tm="100000">
                                          <p:val>
                                            <p:strVal val="#ppt_h"/>
                                          </p:val>
                                        </p:tav>
                                      </p:tavLst>
                                    </p:anim>
                                    <p:animEffect transition="in" filter="fade">
                                      <p:cBhvr>
                                        <p:cTn id="17" dur="500"/>
                                        <p:tgtEl>
                                          <p:spTgt spid="7">
                                            <p:txEl>
                                              <p:pRg st="0" end="0"/>
                                            </p:txEl>
                                          </p:spTgt>
                                        </p:tgtEl>
                                      </p:cBhvr>
                                    </p:animEffect>
                                  </p:childTnLst>
                                </p:cTn>
                              </p:par>
                            </p:childTnLst>
                          </p:cTn>
                        </p:par>
                        <p:par>
                          <p:cTn id="18" fill="hold">
                            <p:stCondLst>
                              <p:cond delay="700"/>
                            </p:stCondLst>
                            <p:childTnLst>
                              <p:par>
                                <p:cTn id="19" presetID="53" presetClass="entr" presetSubtype="16" fill="hold" grpId="0" nodeType="afterEffect" nodePh="1">
                                  <p:stCondLst>
                                    <p:cond delay="0"/>
                                  </p:stCondLst>
                                  <p:endCondLst>
                                    <p:cond evt="begin" delay="0">
                                      <p:tn val="19"/>
                                    </p:cond>
                                  </p:endCondLst>
                                  <p:childTnLst>
                                    <p:set>
                                      <p:cBhvr>
                                        <p:cTn id="20" dur="1" fill="hold">
                                          <p:stCondLst>
                                            <p:cond delay="0"/>
                                          </p:stCondLst>
                                        </p:cTn>
                                        <p:tgtEl>
                                          <p:spTgt spid="6"/>
                                        </p:tgtEl>
                                        <p:attrNameLst>
                                          <p:attrName>style.visibility</p:attrName>
                                        </p:attrNameLst>
                                      </p:cBhvr>
                                      <p:to>
                                        <p:strVal val="visible"/>
                                      </p:to>
                                    </p:set>
                                    <p:anim calcmode="lin" valueType="num">
                                      <p:cBhvr>
                                        <p:cTn id="21" dur="500" fill="hold"/>
                                        <p:tgtEl>
                                          <p:spTgt spid="6"/>
                                        </p:tgtEl>
                                        <p:attrNameLst>
                                          <p:attrName>ppt_w</p:attrName>
                                        </p:attrNameLst>
                                      </p:cBhvr>
                                      <p:tavLst>
                                        <p:tav tm="0">
                                          <p:val>
                                            <p:fltVal val="0"/>
                                          </p:val>
                                        </p:tav>
                                        <p:tav tm="100000">
                                          <p:val>
                                            <p:strVal val="#ppt_w"/>
                                          </p:val>
                                        </p:tav>
                                      </p:tavLst>
                                    </p:anim>
                                    <p:anim calcmode="lin" valueType="num">
                                      <p:cBhvr>
                                        <p:cTn id="22" dur="500" fill="hold"/>
                                        <p:tgtEl>
                                          <p:spTgt spid="6"/>
                                        </p:tgtEl>
                                        <p:attrNameLst>
                                          <p:attrName>ppt_h</p:attrName>
                                        </p:attrNameLst>
                                      </p:cBhvr>
                                      <p:tavLst>
                                        <p:tav tm="0">
                                          <p:val>
                                            <p:fltVal val="0"/>
                                          </p:val>
                                        </p:tav>
                                        <p:tav tm="100000">
                                          <p:val>
                                            <p:strVal val="#ppt_h"/>
                                          </p:val>
                                        </p:tav>
                                      </p:tavLst>
                                    </p:anim>
                                    <p:animEffect transition="in" filter="fade">
                                      <p:cBhvr>
                                        <p:cTn id="2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9" grpId="0" build="p"/>
      <p:bldP spid="6" grpId="0"/>
      <p:bldP spid="8" grpId="0" animBg="1"/>
    </p:bld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10_Simple title with background 2">
    <p:spTree>
      <p:nvGrpSpPr>
        <p:cNvPr id="1" name=""/>
        <p:cNvGrpSpPr/>
        <p:nvPr/>
      </p:nvGrpSpPr>
      <p:grpSpPr>
        <a:xfrm>
          <a:off x="0" y="0"/>
          <a:ext cx="0" cy="0"/>
          <a:chOff x="0" y="0"/>
          <a:chExt cx="0" cy="0"/>
        </a:xfrm>
      </p:grpSpPr>
      <p:sp>
        <p:nvSpPr>
          <p:cNvPr id="11" name="Marcador de imagen 24"/>
          <p:cNvSpPr>
            <a:spLocks noGrp="1"/>
          </p:cNvSpPr>
          <p:nvPr>
            <p:ph type="pic" sz="quarter" idx="19"/>
          </p:nvPr>
        </p:nvSpPr>
        <p:spPr>
          <a:xfrm>
            <a:off x="-8199" y="0"/>
            <a:ext cx="9152198" cy="5143500"/>
          </a:xfrm>
          <a:prstGeom prst="rect">
            <a:avLst/>
          </a:prstGeom>
        </p:spPr>
        <p:txBody>
          <a:bodyPr anchor="ctr"/>
          <a:lstStyle>
            <a:lvl1pPr>
              <a:defRPr sz="810"/>
            </a:lvl1pPr>
          </a:lstStyle>
          <a:p>
            <a:endParaRPr lang="es-ES_tradnl"/>
          </a:p>
        </p:txBody>
      </p:sp>
      <p:sp>
        <p:nvSpPr>
          <p:cNvPr id="7" name="Marcador de texto 2"/>
          <p:cNvSpPr>
            <a:spLocks noGrp="1"/>
          </p:cNvSpPr>
          <p:nvPr>
            <p:ph type="body" sz="quarter" idx="11" hasCustomPrompt="1"/>
          </p:nvPr>
        </p:nvSpPr>
        <p:spPr>
          <a:xfrm>
            <a:off x="2211876" y="641416"/>
            <a:ext cx="4712493" cy="387281"/>
          </a:xfrm>
          <a:prstGeom prst="rect">
            <a:avLst/>
          </a:prstGeom>
        </p:spPr>
        <p:txBody>
          <a:bodyPr anchor="t"/>
          <a:lstStyle>
            <a:lvl1pPr marL="0" indent="0" algn="ctr">
              <a:lnSpc>
                <a:spcPct val="100000"/>
              </a:lnSpc>
              <a:spcBef>
                <a:spcPts val="0"/>
              </a:spcBef>
              <a:buNone/>
              <a:defRPr sz="2025">
                <a:ln>
                  <a:noFill/>
                </a:ln>
                <a:solidFill>
                  <a:schemeClr val="bg1">
                    <a:lumMod val="85000"/>
                  </a:schemeClr>
                </a:solidFill>
                <a:latin typeface="Lemon/Milk" charset="0"/>
                <a:ea typeface="Lemon/Milk" charset="0"/>
                <a:cs typeface="Lemon/Milk"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err="1"/>
              <a:t>Title</a:t>
            </a:r>
            <a:r>
              <a:rPr lang="es-ES_tradnl" dirty="0"/>
              <a:t> </a:t>
            </a:r>
            <a:r>
              <a:rPr lang="es-ES_tradnl" dirty="0" err="1"/>
              <a:t>Example</a:t>
            </a:r>
            <a:r>
              <a:rPr lang="es-ES_tradnl" dirty="0"/>
              <a:t> </a:t>
            </a:r>
            <a:r>
              <a:rPr lang="es-ES_tradnl" dirty="0" err="1"/>
              <a:t>here</a:t>
            </a:r>
            <a:endParaRPr lang="es-ES_tradnl" dirty="0"/>
          </a:p>
        </p:txBody>
      </p:sp>
      <p:sp>
        <p:nvSpPr>
          <p:cNvPr id="9" name="Marcador de texto 2"/>
          <p:cNvSpPr>
            <a:spLocks noGrp="1"/>
          </p:cNvSpPr>
          <p:nvPr>
            <p:ph type="body" sz="quarter" idx="13" hasCustomPrompt="1"/>
          </p:nvPr>
        </p:nvSpPr>
        <p:spPr>
          <a:xfrm>
            <a:off x="2211876" y="420324"/>
            <a:ext cx="4712493" cy="220953"/>
          </a:xfrm>
          <a:prstGeom prst="rect">
            <a:avLst/>
          </a:prstGeom>
        </p:spPr>
        <p:txBody>
          <a:bodyPr anchor="b"/>
          <a:lstStyle>
            <a:lvl1pPr marL="0" indent="0" algn="ctr">
              <a:lnSpc>
                <a:spcPct val="90000"/>
              </a:lnSpc>
              <a:spcBef>
                <a:spcPts val="0"/>
              </a:spcBef>
              <a:buNone/>
              <a:defRPr sz="1013" b="1" i="0" baseline="0">
                <a:ln>
                  <a:noFill/>
                </a:ln>
                <a:solidFill>
                  <a:schemeClr val="bg1">
                    <a:lumMod val="85000"/>
                  </a:schemeClr>
                </a:solidFill>
                <a:latin typeface="Lato" charset="0"/>
                <a:ea typeface="Lato" charset="0"/>
                <a:cs typeface="Lato"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a:t>TITLE EXAMPLE HERE</a:t>
            </a:r>
          </a:p>
        </p:txBody>
      </p:sp>
      <p:sp>
        <p:nvSpPr>
          <p:cNvPr id="6" name="Marcador de imagen 5"/>
          <p:cNvSpPr>
            <a:spLocks noGrp="1"/>
          </p:cNvSpPr>
          <p:nvPr>
            <p:ph type="pic" sz="quarter" idx="20"/>
          </p:nvPr>
        </p:nvSpPr>
        <p:spPr>
          <a:xfrm>
            <a:off x="909416" y="1728591"/>
            <a:ext cx="2676072" cy="2676071"/>
          </a:xfrm>
          <a:custGeom>
            <a:avLst/>
            <a:gdLst>
              <a:gd name="connsiteX0" fmla="*/ 841023 w 1682046"/>
              <a:gd name="connsiteY0" fmla="*/ 0 h 1682046"/>
              <a:gd name="connsiteX1" fmla="*/ 1682046 w 1682046"/>
              <a:gd name="connsiteY1" fmla="*/ 841023 h 1682046"/>
              <a:gd name="connsiteX2" fmla="*/ 841023 w 1682046"/>
              <a:gd name="connsiteY2" fmla="*/ 1682046 h 1682046"/>
              <a:gd name="connsiteX3" fmla="*/ 0 w 1682046"/>
              <a:gd name="connsiteY3" fmla="*/ 841023 h 1682046"/>
              <a:gd name="connsiteX4" fmla="*/ 841023 w 1682046"/>
              <a:gd name="connsiteY4" fmla="*/ 0 h 16820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2046" h="1682046">
                <a:moveTo>
                  <a:pt x="841023" y="0"/>
                </a:moveTo>
                <a:cubicBezTo>
                  <a:pt x="1305507" y="0"/>
                  <a:pt x="1682046" y="376539"/>
                  <a:pt x="1682046" y="841023"/>
                </a:cubicBezTo>
                <a:cubicBezTo>
                  <a:pt x="1682046" y="1305507"/>
                  <a:pt x="1305507" y="1682046"/>
                  <a:pt x="841023" y="1682046"/>
                </a:cubicBezTo>
                <a:cubicBezTo>
                  <a:pt x="376539" y="1682046"/>
                  <a:pt x="0" y="1305507"/>
                  <a:pt x="0" y="841023"/>
                </a:cubicBezTo>
                <a:cubicBezTo>
                  <a:pt x="0" y="376539"/>
                  <a:pt x="376539" y="0"/>
                  <a:pt x="841023" y="0"/>
                </a:cubicBezTo>
                <a:close/>
              </a:path>
            </a:pathLst>
          </a:custGeom>
        </p:spPr>
        <p:txBody>
          <a:bodyPr wrap="square" anchor="ctr">
            <a:noAutofit/>
          </a:bodyPr>
          <a:lstStyle>
            <a:lvl1pPr>
              <a:defRPr sz="810"/>
            </a:lvl1pPr>
          </a:lstStyle>
          <a:p>
            <a:endParaRPr lang="es-ES_tradnl"/>
          </a:p>
        </p:txBody>
      </p:sp>
    </p:spTree>
    <p:extLst>
      <p:ext uri="{BB962C8B-B14F-4D97-AF65-F5344CB8AC3E}">
        <p14:creationId xmlns:p14="http://schemas.microsoft.com/office/powerpoint/2010/main" val="268677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 calcmode="lin" valueType="num">
                                      <p:cBhvr>
                                        <p:cTn id="7" dur="500" fill="hold"/>
                                        <p:tgtEl>
                                          <p:spTgt spid="9">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9">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9">
                                            <p:txEl>
                                              <p:pRg st="0" end="0"/>
                                            </p:txEl>
                                          </p:spTgt>
                                        </p:tgtEl>
                                      </p:cBhvr>
                                    </p:animEffect>
                                  </p:childTnLst>
                                </p:cTn>
                              </p:par>
                              <p:par>
                                <p:cTn id="10" presetID="53" presetClass="entr" presetSubtype="16" fill="hold" grpId="0" nodeType="withEffect">
                                  <p:stCondLst>
                                    <p:cond delay="400"/>
                                  </p:stCondLst>
                                  <p:childTnLst>
                                    <p:set>
                                      <p:cBhvr>
                                        <p:cTn id="11" dur="1" fill="hold">
                                          <p:stCondLst>
                                            <p:cond delay="0"/>
                                          </p:stCondLst>
                                        </p:cTn>
                                        <p:tgtEl>
                                          <p:spTgt spid="7">
                                            <p:txEl>
                                              <p:pRg st="0" end="0"/>
                                            </p:txEl>
                                          </p:spTgt>
                                        </p:tgtEl>
                                        <p:attrNameLst>
                                          <p:attrName>style.visibility</p:attrName>
                                        </p:attrNameLst>
                                      </p:cBhvr>
                                      <p:to>
                                        <p:strVal val="visible"/>
                                      </p:to>
                                    </p:set>
                                    <p:anim calcmode="lin" valueType="num">
                                      <p:cBhvr>
                                        <p:cTn id="12" dur="500" fill="hold"/>
                                        <p:tgtEl>
                                          <p:spTgt spid="7">
                                            <p:txEl>
                                              <p:pRg st="0" end="0"/>
                                            </p:txEl>
                                          </p:spTgt>
                                        </p:tgtEl>
                                        <p:attrNameLst>
                                          <p:attrName>ppt_w</p:attrName>
                                        </p:attrNameLst>
                                      </p:cBhvr>
                                      <p:tavLst>
                                        <p:tav tm="0">
                                          <p:val>
                                            <p:fltVal val="0"/>
                                          </p:val>
                                        </p:tav>
                                        <p:tav tm="100000">
                                          <p:val>
                                            <p:strVal val="#ppt_w"/>
                                          </p:val>
                                        </p:tav>
                                      </p:tavLst>
                                    </p:anim>
                                    <p:anim calcmode="lin" valueType="num">
                                      <p:cBhvr>
                                        <p:cTn id="13" dur="500" fill="hold"/>
                                        <p:tgtEl>
                                          <p:spTgt spid="7">
                                            <p:txEl>
                                              <p:pRg st="0" end="0"/>
                                            </p:txEl>
                                          </p:spTgt>
                                        </p:tgtEl>
                                        <p:attrNameLst>
                                          <p:attrName>ppt_h</p:attrName>
                                        </p:attrNameLst>
                                      </p:cBhvr>
                                      <p:tavLst>
                                        <p:tav tm="0">
                                          <p:val>
                                            <p:fltVal val="0"/>
                                          </p:val>
                                        </p:tav>
                                        <p:tav tm="100000">
                                          <p:val>
                                            <p:strVal val="#ppt_h"/>
                                          </p:val>
                                        </p:tav>
                                      </p:tavLst>
                                    </p:anim>
                                    <p:animEffect transition="in" filter="fade">
                                      <p:cBhvr>
                                        <p:cTn id="14" dur="500"/>
                                        <p:tgtEl>
                                          <p:spTgt spid="7">
                                            <p:txEl>
                                              <p:pRg st="0" end="0"/>
                                            </p:txEl>
                                          </p:spTgt>
                                        </p:tgtEl>
                                      </p:cBhvr>
                                    </p:animEffect>
                                  </p:childTnLst>
                                </p:cTn>
                              </p:par>
                            </p:childTnLst>
                          </p:cTn>
                        </p:par>
                        <p:par>
                          <p:cTn id="15" fill="hold">
                            <p:stCondLst>
                              <p:cond delay="900"/>
                            </p:stCondLst>
                            <p:childTnLst>
                              <p:par>
                                <p:cTn id="16" presetID="53" presetClass="entr" presetSubtype="16" fill="hold" grpId="0" nodeType="afterEffect" nodePh="1">
                                  <p:stCondLst>
                                    <p:cond delay="900"/>
                                  </p:stCondLst>
                                  <p:endCondLst>
                                    <p:cond evt="begin" delay="0">
                                      <p:tn val="16"/>
                                    </p:cond>
                                  </p:endCondLst>
                                  <p:childTnLst>
                                    <p:set>
                                      <p:cBhvr>
                                        <p:cTn id="17" dur="1" fill="hold">
                                          <p:stCondLst>
                                            <p:cond delay="0"/>
                                          </p:stCondLst>
                                        </p:cTn>
                                        <p:tgtEl>
                                          <p:spTgt spid="6"/>
                                        </p:tgtEl>
                                        <p:attrNameLst>
                                          <p:attrName>style.visibility</p:attrName>
                                        </p:attrNameLst>
                                      </p:cBhvr>
                                      <p:to>
                                        <p:strVal val="visible"/>
                                      </p:to>
                                    </p:set>
                                    <p:anim calcmode="lin" valueType="num">
                                      <p:cBhvr>
                                        <p:cTn id="18" dur="500" fill="hold"/>
                                        <p:tgtEl>
                                          <p:spTgt spid="6"/>
                                        </p:tgtEl>
                                        <p:attrNameLst>
                                          <p:attrName>ppt_w</p:attrName>
                                        </p:attrNameLst>
                                      </p:cBhvr>
                                      <p:tavLst>
                                        <p:tav tm="0">
                                          <p:val>
                                            <p:fltVal val="0"/>
                                          </p:val>
                                        </p:tav>
                                        <p:tav tm="100000">
                                          <p:val>
                                            <p:strVal val="#ppt_w"/>
                                          </p:val>
                                        </p:tav>
                                      </p:tavLst>
                                    </p:anim>
                                    <p:anim calcmode="lin" valueType="num">
                                      <p:cBhvr>
                                        <p:cTn id="19" dur="500" fill="hold"/>
                                        <p:tgtEl>
                                          <p:spTgt spid="6"/>
                                        </p:tgtEl>
                                        <p:attrNameLst>
                                          <p:attrName>ppt_h</p:attrName>
                                        </p:attrNameLst>
                                      </p:cBhvr>
                                      <p:tavLst>
                                        <p:tav tm="0">
                                          <p:val>
                                            <p:fltVal val="0"/>
                                          </p:val>
                                        </p:tav>
                                        <p:tav tm="100000">
                                          <p:val>
                                            <p:strVal val="#ppt_h"/>
                                          </p:val>
                                        </p:tav>
                                      </p:tavLst>
                                    </p:anim>
                                    <p:animEffect transition="in" filter="fade">
                                      <p:cBhvr>
                                        <p:cTn id="2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53" presetClass="entr" presetSubtype="16" fill="hold" nodeType="withEffect">
                  <p:stCondLst>
                    <p:cond delay="400"/>
                  </p:stCondLst>
                  <p:childTnLst>
                    <p:set>
                      <p:cBhvr>
                        <p:cTn dur="1" fill="hold">
                          <p:stCondLst>
                            <p:cond delay="0"/>
                          </p:stCondLst>
                        </p:cTn>
                        <p:tgtEl>
                          <p:spTgt spid="7"/>
                        </p:tgtEl>
                        <p:attrNameLst>
                          <p:attrName>style.visibility</p:attrName>
                        </p:attrNameLst>
                      </p:cBhvr>
                      <p:to>
                        <p:strVal val="visible"/>
                      </p:to>
                    </p:set>
                    <p:anim calcmode="lin" valueType="num">
                      <p:cBhvr>
                        <p:cTn dur="500" fill="hold"/>
                        <p:tgtEl>
                          <p:spTgt spid="7"/>
                        </p:tgtEl>
                        <p:attrNameLst>
                          <p:attrName>ppt_w</p:attrName>
                        </p:attrNameLst>
                      </p:cBhvr>
                      <p:tavLst>
                        <p:tav tm="0">
                          <p:val>
                            <p:fltVal val="0"/>
                          </p:val>
                        </p:tav>
                        <p:tav tm="100000">
                          <p:val>
                            <p:strVal val="#ppt_w"/>
                          </p:val>
                        </p:tav>
                      </p:tavLst>
                    </p:anim>
                    <p:anim calcmode="lin" valueType="num">
                      <p:cBhvr>
                        <p:cTn dur="500" fill="hold"/>
                        <p:tgtEl>
                          <p:spTgt spid="7"/>
                        </p:tgtEl>
                        <p:attrNameLst>
                          <p:attrName>ppt_h</p:attrName>
                        </p:attrNameLst>
                      </p:cBhvr>
                      <p:tavLst>
                        <p:tav tm="0">
                          <p:val>
                            <p:fltVal val="0"/>
                          </p:val>
                        </p:tav>
                        <p:tav tm="100000">
                          <p:val>
                            <p:strVal val="#ppt_h"/>
                          </p:val>
                        </p:tav>
                      </p:tavLst>
                    </p:anim>
                    <p:animEffect transition="in" filter="fade">
                      <p:cBhvr>
                        <p:cTn dur="500"/>
                        <p:tgtEl>
                          <p:spTgt spid="7"/>
                        </p:tgtEl>
                      </p:cBhvr>
                    </p:animEffect>
                  </p:childTnLst>
                </p:cTn>
              </p:par>
            </p:tnLst>
          </p:tmpl>
        </p:tmplLst>
      </p:bldP>
      <p:bldP spid="9" grpId="0" build="p">
        <p:tmplLst>
          <p:tmpl lvl="1">
            <p:tnLst>
              <p:par>
                <p:cTn presetID="53" presetClass="entr" presetSubtype="16" fill="hold" nodeType="withEffect">
                  <p:stCondLst>
                    <p:cond delay="0"/>
                  </p:stCondLst>
                  <p:childTnLst>
                    <p:set>
                      <p:cBhvr>
                        <p:cTn dur="1" fill="hold">
                          <p:stCondLst>
                            <p:cond delay="0"/>
                          </p:stCondLst>
                        </p:cTn>
                        <p:tgtEl>
                          <p:spTgt spid="9"/>
                        </p:tgtEl>
                        <p:attrNameLst>
                          <p:attrName>style.visibility</p:attrName>
                        </p:attrNameLst>
                      </p:cBhvr>
                      <p:to>
                        <p:strVal val="visible"/>
                      </p:to>
                    </p:set>
                    <p:anim calcmode="lin" valueType="num">
                      <p:cBhvr>
                        <p:cTn dur="500" fill="hold"/>
                        <p:tgtEl>
                          <p:spTgt spid="9"/>
                        </p:tgtEl>
                        <p:attrNameLst>
                          <p:attrName>ppt_w</p:attrName>
                        </p:attrNameLst>
                      </p:cBhvr>
                      <p:tavLst>
                        <p:tav tm="0">
                          <p:val>
                            <p:fltVal val="0"/>
                          </p:val>
                        </p:tav>
                        <p:tav tm="100000">
                          <p:val>
                            <p:strVal val="#ppt_w"/>
                          </p:val>
                        </p:tav>
                      </p:tavLst>
                    </p:anim>
                    <p:anim calcmode="lin" valueType="num">
                      <p:cBhvr>
                        <p:cTn dur="500" fill="hold"/>
                        <p:tgtEl>
                          <p:spTgt spid="9"/>
                        </p:tgtEl>
                        <p:attrNameLst>
                          <p:attrName>ppt_h</p:attrName>
                        </p:attrNameLst>
                      </p:cBhvr>
                      <p:tavLst>
                        <p:tav tm="0">
                          <p:val>
                            <p:fltVal val="0"/>
                          </p:val>
                        </p:tav>
                        <p:tav tm="100000">
                          <p:val>
                            <p:strVal val="#ppt_h"/>
                          </p:val>
                        </p:tav>
                      </p:tavLst>
                    </p:anim>
                    <p:animEffect transition="in" filter="fade">
                      <p:cBhvr>
                        <p:cTn dur="500"/>
                        <p:tgtEl>
                          <p:spTgt spid="9"/>
                        </p:tgtEl>
                      </p:cBhvr>
                    </p:animEffect>
                  </p:childTnLst>
                </p:cTn>
              </p:par>
            </p:tnLst>
          </p:tmpl>
        </p:tmplLst>
      </p:bldP>
      <p:bldP spid="6" grpId="0"/>
    </p:bld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Video Slide">
    <p:spTree>
      <p:nvGrpSpPr>
        <p:cNvPr id="1" name=""/>
        <p:cNvGrpSpPr/>
        <p:nvPr/>
      </p:nvGrpSpPr>
      <p:grpSpPr>
        <a:xfrm>
          <a:off x="0" y="0"/>
          <a:ext cx="0" cy="0"/>
          <a:chOff x="0" y="0"/>
          <a:chExt cx="0" cy="0"/>
        </a:xfrm>
      </p:grpSpPr>
      <p:sp>
        <p:nvSpPr>
          <p:cNvPr id="7" name="Marcador de texto 2"/>
          <p:cNvSpPr>
            <a:spLocks noGrp="1"/>
          </p:cNvSpPr>
          <p:nvPr>
            <p:ph type="body" sz="quarter" idx="11" hasCustomPrompt="1"/>
          </p:nvPr>
        </p:nvSpPr>
        <p:spPr>
          <a:xfrm>
            <a:off x="2211876" y="641416"/>
            <a:ext cx="4712493" cy="387281"/>
          </a:xfrm>
          <a:prstGeom prst="rect">
            <a:avLst/>
          </a:prstGeom>
        </p:spPr>
        <p:txBody>
          <a:bodyPr anchor="t"/>
          <a:lstStyle>
            <a:lvl1pPr marL="0" indent="0" algn="ctr">
              <a:lnSpc>
                <a:spcPct val="100000"/>
              </a:lnSpc>
              <a:spcBef>
                <a:spcPts val="0"/>
              </a:spcBef>
              <a:buNone/>
              <a:defRPr sz="2025">
                <a:ln>
                  <a:noFill/>
                </a:ln>
                <a:solidFill>
                  <a:schemeClr val="bg1">
                    <a:lumMod val="85000"/>
                  </a:schemeClr>
                </a:solidFill>
                <a:latin typeface="Lemon/Milk" charset="0"/>
                <a:ea typeface="Lemon/Milk" charset="0"/>
                <a:cs typeface="Lemon/Milk"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a:t>Video </a:t>
            </a:r>
            <a:r>
              <a:rPr lang="es-ES_tradnl" dirty="0" err="1"/>
              <a:t>slide</a:t>
            </a:r>
            <a:endParaRPr lang="es-ES_tradnl" dirty="0"/>
          </a:p>
        </p:txBody>
      </p:sp>
      <p:sp>
        <p:nvSpPr>
          <p:cNvPr id="9" name="Marcador de texto 2"/>
          <p:cNvSpPr>
            <a:spLocks noGrp="1"/>
          </p:cNvSpPr>
          <p:nvPr>
            <p:ph type="body" sz="quarter" idx="13" hasCustomPrompt="1"/>
          </p:nvPr>
        </p:nvSpPr>
        <p:spPr>
          <a:xfrm>
            <a:off x="2211876" y="420324"/>
            <a:ext cx="4712493" cy="220953"/>
          </a:xfrm>
          <a:prstGeom prst="rect">
            <a:avLst/>
          </a:prstGeom>
        </p:spPr>
        <p:txBody>
          <a:bodyPr anchor="b"/>
          <a:lstStyle>
            <a:lvl1pPr marL="0" indent="0" algn="ctr">
              <a:lnSpc>
                <a:spcPct val="90000"/>
              </a:lnSpc>
              <a:spcBef>
                <a:spcPts val="0"/>
              </a:spcBef>
              <a:buNone/>
              <a:defRPr sz="1013" b="1" i="0" baseline="0">
                <a:ln>
                  <a:noFill/>
                </a:ln>
                <a:solidFill>
                  <a:schemeClr val="bg1">
                    <a:lumMod val="85000"/>
                  </a:schemeClr>
                </a:solidFill>
                <a:latin typeface="Lato" charset="0"/>
                <a:ea typeface="Lato" charset="0"/>
                <a:cs typeface="Lato"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a:t>TITLE EXAMPLE HERE</a:t>
            </a:r>
          </a:p>
        </p:txBody>
      </p:sp>
      <p:sp>
        <p:nvSpPr>
          <p:cNvPr id="10" name="Rectángulo redondeado 9"/>
          <p:cNvSpPr/>
          <p:nvPr userDrawn="1"/>
        </p:nvSpPr>
        <p:spPr>
          <a:xfrm flipV="1">
            <a:off x="4058210" y="303564"/>
            <a:ext cx="1019822" cy="65992"/>
          </a:xfrm>
          <a:prstGeom prst="round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948"/>
          </a:p>
        </p:txBody>
      </p:sp>
      <p:sp>
        <p:nvSpPr>
          <p:cNvPr id="13" name="Media Placeholder 2"/>
          <p:cNvSpPr>
            <a:spLocks noGrp="1"/>
          </p:cNvSpPr>
          <p:nvPr>
            <p:ph type="media" sz="quarter" idx="14" hasCustomPrompt="1"/>
          </p:nvPr>
        </p:nvSpPr>
        <p:spPr>
          <a:xfrm>
            <a:off x="1334717" y="1193105"/>
            <a:ext cx="6462737" cy="3732113"/>
          </a:xfrm>
          <a:prstGeom prst="rect">
            <a:avLst/>
          </a:prstGeom>
        </p:spPr>
        <p:txBody>
          <a:bodyPr vert="horz" anchor="ctr"/>
          <a:lstStyle>
            <a:lvl1pPr marL="0" indent="0" algn="ctr">
              <a:buNone/>
              <a:defRPr sz="1688">
                <a:latin typeface="Lato Regular"/>
                <a:cs typeface="Lato Regular"/>
              </a:defRPr>
            </a:lvl1pPr>
          </a:lstStyle>
          <a:p>
            <a:r>
              <a:rPr lang="en-US" dirty="0"/>
              <a:t>Drag your video here</a:t>
            </a:r>
          </a:p>
        </p:txBody>
      </p:sp>
    </p:spTree>
    <p:extLst>
      <p:ext uri="{BB962C8B-B14F-4D97-AF65-F5344CB8AC3E}">
        <p14:creationId xmlns:p14="http://schemas.microsoft.com/office/powerpoint/2010/main" val="4873434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ox(in)">
                                      <p:cBhvr>
                                        <p:cTn id="7" dur="500"/>
                                        <p:tgtEl>
                                          <p:spTgt spid="10"/>
                                        </p:tgtEl>
                                      </p:cBhvr>
                                    </p:animEffect>
                                  </p:childTnLst>
                                </p:cTn>
                              </p:par>
                              <p:par>
                                <p:cTn id="8" presetID="53" presetClass="entr" presetSubtype="16" fill="hold" grpId="0" nodeType="withEffect">
                                  <p:stCondLst>
                                    <p:cond delay="200"/>
                                  </p:stCondLst>
                                  <p:childTnLst>
                                    <p:set>
                                      <p:cBhvr>
                                        <p:cTn id="9" dur="1" fill="hold">
                                          <p:stCondLst>
                                            <p:cond delay="0"/>
                                          </p:stCondLst>
                                        </p:cTn>
                                        <p:tgtEl>
                                          <p:spTgt spid="9">
                                            <p:txEl>
                                              <p:pRg st="0" end="0"/>
                                            </p:txEl>
                                          </p:spTgt>
                                        </p:tgtEl>
                                        <p:attrNameLst>
                                          <p:attrName>style.visibility</p:attrName>
                                        </p:attrNameLst>
                                      </p:cBhvr>
                                      <p:to>
                                        <p:strVal val="visible"/>
                                      </p:to>
                                    </p:set>
                                    <p:anim calcmode="lin" valueType="num">
                                      <p:cBhvr>
                                        <p:cTn id="10" dur="500" fill="hold"/>
                                        <p:tgtEl>
                                          <p:spTgt spid="9">
                                            <p:txEl>
                                              <p:pRg st="0" end="0"/>
                                            </p:txEl>
                                          </p:spTgt>
                                        </p:tgtEl>
                                        <p:attrNameLst>
                                          <p:attrName>ppt_w</p:attrName>
                                        </p:attrNameLst>
                                      </p:cBhvr>
                                      <p:tavLst>
                                        <p:tav tm="0">
                                          <p:val>
                                            <p:fltVal val="0"/>
                                          </p:val>
                                        </p:tav>
                                        <p:tav tm="100000">
                                          <p:val>
                                            <p:strVal val="#ppt_w"/>
                                          </p:val>
                                        </p:tav>
                                      </p:tavLst>
                                    </p:anim>
                                    <p:anim calcmode="lin" valueType="num">
                                      <p:cBhvr>
                                        <p:cTn id="11" dur="500" fill="hold"/>
                                        <p:tgtEl>
                                          <p:spTgt spid="9">
                                            <p:txEl>
                                              <p:pRg st="0" end="0"/>
                                            </p:txEl>
                                          </p:spTgt>
                                        </p:tgtEl>
                                        <p:attrNameLst>
                                          <p:attrName>ppt_h</p:attrName>
                                        </p:attrNameLst>
                                      </p:cBhvr>
                                      <p:tavLst>
                                        <p:tav tm="0">
                                          <p:val>
                                            <p:fltVal val="0"/>
                                          </p:val>
                                        </p:tav>
                                        <p:tav tm="100000">
                                          <p:val>
                                            <p:strVal val="#ppt_h"/>
                                          </p:val>
                                        </p:tav>
                                      </p:tavLst>
                                    </p:anim>
                                    <p:animEffect transition="in" filter="fade">
                                      <p:cBhvr>
                                        <p:cTn id="12" dur="500"/>
                                        <p:tgtEl>
                                          <p:spTgt spid="9">
                                            <p:txEl>
                                              <p:pRg st="0" end="0"/>
                                            </p:txEl>
                                          </p:spTgt>
                                        </p:tgtEl>
                                      </p:cBhvr>
                                    </p:animEffect>
                                  </p:childTnLst>
                                </p:cTn>
                              </p:par>
                              <p:par>
                                <p:cTn id="13" presetID="53" presetClass="entr" presetSubtype="16" fill="hold" grpId="0" nodeType="withEffect">
                                  <p:stCondLst>
                                    <p:cond delay="200"/>
                                  </p:stCondLst>
                                  <p:childTnLst>
                                    <p:set>
                                      <p:cBhvr>
                                        <p:cTn id="14" dur="1" fill="hold">
                                          <p:stCondLst>
                                            <p:cond delay="0"/>
                                          </p:stCondLst>
                                        </p:cTn>
                                        <p:tgtEl>
                                          <p:spTgt spid="7">
                                            <p:txEl>
                                              <p:pRg st="0" end="0"/>
                                            </p:txEl>
                                          </p:spTgt>
                                        </p:tgtEl>
                                        <p:attrNameLst>
                                          <p:attrName>style.visibility</p:attrName>
                                        </p:attrNameLst>
                                      </p:cBhvr>
                                      <p:to>
                                        <p:strVal val="visible"/>
                                      </p:to>
                                    </p:set>
                                    <p:anim calcmode="lin" valueType="num">
                                      <p:cBhvr>
                                        <p:cTn id="15" dur="500" fill="hold"/>
                                        <p:tgtEl>
                                          <p:spTgt spid="7">
                                            <p:txEl>
                                              <p:pRg st="0" end="0"/>
                                            </p:txEl>
                                          </p:spTgt>
                                        </p:tgtEl>
                                        <p:attrNameLst>
                                          <p:attrName>ppt_w</p:attrName>
                                        </p:attrNameLst>
                                      </p:cBhvr>
                                      <p:tavLst>
                                        <p:tav tm="0">
                                          <p:val>
                                            <p:fltVal val="0"/>
                                          </p:val>
                                        </p:tav>
                                        <p:tav tm="100000">
                                          <p:val>
                                            <p:strVal val="#ppt_w"/>
                                          </p:val>
                                        </p:tav>
                                      </p:tavLst>
                                    </p:anim>
                                    <p:anim calcmode="lin" valueType="num">
                                      <p:cBhvr>
                                        <p:cTn id="16" dur="500" fill="hold"/>
                                        <p:tgtEl>
                                          <p:spTgt spid="7">
                                            <p:txEl>
                                              <p:pRg st="0" end="0"/>
                                            </p:txEl>
                                          </p:spTgt>
                                        </p:tgtEl>
                                        <p:attrNameLst>
                                          <p:attrName>ppt_h</p:attrName>
                                        </p:attrNameLst>
                                      </p:cBhvr>
                                      <p:tavLst>
                                        <p:tav tm="0">
                                          <p:val>
                                            <p:fltVal val="0"/>
                                          </p:val>
                                        </p:tav>
                                        <p:tav tm="100000">
                                          <p:val>
                                            <p:strVal val="#ppt_h"/>
                                          </p:val>
                                        </p:tav>
                                      </p:tavLst>
                                    </p:anim>
                                    <p:animEffect transition="in" filter="fade">
                                      <p:cBhvr>
                                        <p:cTn id="17" dur="500"/>
                                        <p:tgtEl>
                                          <p:spTgt spid="7">
                                            <p:txEl>
                                              <p:pRg st="0" end="0"/>
                                            </p:txEl>
                                          </p:spTgt>
                                        </p:tgtEl>
                                      </p:cBhvr>
                                    </p:animEffect>
                                  </p:childTnLst>
                                </p:cTn>
                              </p:par>
                            </p:childTnLst>
                          </p:cTn>
                        </p:par>
                        <p:par>
                          <p:cTn id="18" fill="hold">
                            <p:stCondLst>
                              <p:cond delay="700"/>
                            </p:stCondLst>
                            <p:childTnLst>
                              <p:par>
                                <p:cTn id="19" presetID="53" presetClass="entr" presetSubtype="16" fill="hold" grpId="0" nodeType="afterEffect">
                                  <p:stCondLst>
                                    <p:cond delay="0"/>
                                  </p:stCondLst>
                                  <p:childTnLst>
                                    <p:set>
                                      <p:cBhvr>
                                        <p:cTn id="20" dur="1" fill="hold">
                                          <p:stCondLst>
                                            <p:cond delay="0"/>
                                          </p:stCondLst>
                                        </p:cTn>
                                        <p:tgtEl>
                                          <p:spTgt spid="13"/>
                                        </p:tgtEl>
                                        <p:attrNameLst>
                                          <p:attrName>style.visibility</p:attrName>
                                        </p:attrNameLst>
                                      </p:cBhvr>
                                      <p:to>
                                        <p:strVal val="visible"/>
                                      </p:to>
                                    </p:set>
                                    <p:anim calcmode="lin" valueType="num">
                                      <p:cBhvr>
                                        <p:cTn id="21" dur="500" fill="hold"/>
                                        <p:tgtEl>
                                          <p:spTgt spid="13"/>
                                        </p:tgtEl>
                                        <p:attrNameLst>
                                          <p:attrName>ppt_w</p:attrName>
                                        </p:attrNameLst>
                                      </p:cBhvr>
                                      <p:tavLst>
                                        <p:tav tm="0">
                                          <p:val>
                                            <p:fltVal val="0"/>
                                          </p:val>
                                        </p:tav>
                                        <p:tav tm="100000">
                                          <p:val>
                                            <p:strVal val="#ppt_w"/>
                                          </p:val>
                                        </p:tav>
                                      </p:tavLst>
                                    </p:anim>
                                    <p:anim calcmode="lin" valueType="num">
                                      <p:cBhvr>
                                        <p:cTn id="22" dur="500" fill="hold"/>
                                        <p:tgtEl>
                                          <p:spTgt spid="13"/>
                                        </p:tgtEl>
                                        <p:attrNameLst>
                                          <p:attrName>ppt_h</p:attrName>
                                        </p:attrNameLst>
                                      </p:cBhvr>
                                      <p:tavLst>
                                        <p:tav tm="0">
                                          <p:val>
                                            <p:fltVal val="0"/>
                                          </p:val>
                                        </p:tav>
                                        <p:tav tm="100000">
                                          <p:val>
                                            <p:strVal val="#ppt_h"/>
                                          </p:val>
                                        </p:tav>
                                      </p:tavLst>
                                    </p:anim>
                                    <p:animEffect transition="in" filter="fade">
                                      <p:cBhvr>
                                        <p:cTn id="2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9" grpId="0" build="p"/>
      <p:bldP spid="10" grpId="0" animBg="1"/>
      <p:bldP spid="13" grpId="0"/>
    </p:bld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12_Simple title with background 2">
    <p:spTree>
      <p:nvGrpSpPr>
        <p:cNvPr id="1" name=""/>
        <p:cNvGrpSpPr/>
        <p:nvPr/>
      </p:nvGrpSpPr>
      <p:grpSpPr>
        <a:xfrm>
          <a:off x="0" y="0"/>
          <a:ext cx="0" cy="0"/>
          <a:chOff x="0" y="0"/>
          <a:chExt cx="0" cy="0"/>
        </a:xfrm>
      </p:grpSpPr>
      <p:sp>
        <p:nvSpPr>
          <p:cNvPr id="7" name="Marcador de texto 2"/>
          <p:cNvSpPr>
            <a:spLocks noGrp="1"/>
          </p:cNvSpPr>
          <p:nvPr>
            <p:ph type="body" sz="quarter" idx="11" hasCustomPrompt="1"/>
          </p:nvPr>
        </p:nvSpPr>
        <p:spPr>
          <a:xfrm>
            <a:off x="2211876" y="641416"/>
            <a:ext cx="4712493" cy="387281"/>
          </a:xfrm>
          <a:prstGeom prst="rect">
            <a:avLst/>
          </a:prstGeom>
        </p:spPr>
        <p:txBody>
          <a:bodyPr anchor="t"/>
          <a:lstStyle>
            <a:lvl1pPr marL="0" indent="0" algn="ctr">
              <a:lnSpc>
                <a:spcPct val="100000"/>
              </a:lnSpc>
              <a:spcBef>
                <a:spcPts val="0"/>
              </a:spcBef>
              <a:buNone/>
              <a:defRPr sz="2025">
                <a:ln>
                  <a:noFill/>
                </a:ln>
                <a:solidFill>
                  <a:schemeClr val="bg1">
                    <a:lumMod val="85000"/>
                  </a:schemeClr>
                </a:solidFill>
                <a:latin typeface="Lemon/Milk" charset="0"/>
                <a:ea typeface="Lemon/Milk" charset="0"/>
                <a:cs typeface="Lemon/Milk"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err="1"/>
              <a:t>Title</a:t>
            </a:r>
            <a:r>
              <a:rPr lang="es-ES_tradnl" dirty="0"/>
              <a:t> </a:t>
            </a:r>
            <a:r>
              <a:rPr lang="es-ES_tradnl" dirty="0" err="1"/>
              <a:t>Example</a:t>
            </a:r>
            <a:r>
              <a:rPr lang="es-ES_tradnl" dirty="0"/>
              <a:t> </a:t>
            </a:r>
            <a:r>
              <a:rPr lang="es-ES_tradnl" dirty="0" err="1"/>
              <a:t>here</a:t>
            </a:r>
            <a:endParaRPr lang="es-ES_tradnl" dirty="0"/>
          </a:p>
        </p:txBody>
      </p:sp>
      <p:sp>
        <p:nvSpPr>
          <p:cNvPr id="9" name="Marcador de texto 2"/>
          <p:cNvSpPr>
            <a:spLocks noGrp="1"/>
          </p:cNvSpPr>
          <p:nvPr>
            <p:ph type="body" sz="quarter" idx="13" hasCustomPrompt="1"/>
          </p:nvPr>
        </p:nvSpPr>
        <p:spPr>
          <a:xfrm>
            <a:off x="2211876" y="420324"/>
            <a:ext cx="4712493" cy="220953"/>
          </a:xfrm>
          <a:prstGeom prst="rect">
            <a:avLst/>
          </a:prstGeom>
        </p:spPr>
        <p:txBody>
          <a:bodyPr anchor="b"/>
          <a:lstStyle>
            <a:lvl1pPr marL="0" indent="0" algn="ctr">
              <a:lnSpc>
                <a:spcPct val="90000"/>
              </a:lnSpc>
              <a:spcBef>
                <a:spcPts val="0"/>
              </a:spcBef>
              <a:buNone/>
              <a:defRPr sz="1013" b="1" i="0" baseline="0">
                <a:ln>
                  <a:noFill/>
                </a:ln>
                <a:solidFill>
                  <a:schemeClr val="bg1">
                    <a:lumMod val="85000"/>
                  </a:schemeClr>
                </a:solidFill>
                <a:latin typeface="Lato" charset="0"/>
                <a:ea typeface="Lato" charset="0"/>
                <a:cs typeface="Lato"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a:t>TITLE EXAMPLE HERE</a:t>
            </a:r>
          </a:p>
        </p:txBody>
      </p:sp>
      <p:sp>
        <p:nvSpPr>
          <p:cNvPr id="10" name="Rectángulo redondeado 9"/>
          <p:cNvSpPr/>
          <p:nvPr userDrawn="1"/>
        </p:nvSpPr>
        <p:spPr>
          <a:xfrm flipV="1">
            <a:off x="4058210" y="303564"/>
            <a:ext cx="1019822" cy="65992"/>
          </a:xfrm>
          <a:prstGeom prst="round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948"/>
          </a:p>
        </p:txBody>
      </p:sp>
      <p:sp>
        <p:nvSpPr>
          <p:cNvPr id="8" name="Marcador de imagen 24"/>
          <p:cNvSpPr>
            <a:spLocks noGrp="1"/>
          </p:cNvSpPr>
          <p:nvPr>
            <p:ph type="pic" sz="quarter" idx="20"/>
          </p:nvPr>
        </p:nvSpPr>
        <p:spPr>
          <a:xfrm>
            <a:off x="695196" y="1371601"/>
            <a:ext cx="3748414" cy="2940484"/>
          </a:xfrm>
          <a:prstGeom prst="rect">
            <a:avLst/>
          </a:prstGeom>
        </p:spPr>
        <p:txBody>
          <a:bodyPr anchor="ctr"/>
          <a:lstStyle>
            <a:lvl1pPr>
              <a:defRPr sz="810"/>
            </a:lvl1pPr>
          </a:lstStyle>
          <a:p>
            <a:endParaRPr lang="es-ES_tradnl"/>
          </a:p>
        </p:txBody>
      </p:sp>
      <p:sp>
        <p:nvSpPr>
          <p:cNvPr id="12" name="Marcador de texto 2"/>
          <p:cNvSpPr>
            <a:spLocks noGrp="1"/>
          </p:cNvSpPr>
          <p:nvPr>
            <p:ph type="body" sz="quarter" idx="21" hasCustomPrompt="1"/>
          </p:nvPr>
        </p:nvSpPr>
        <p:spPr>
          <a:xfrm>
            <a:off x="695196" y="4459967"/>
            <a:ext cx="3748414" cy="237293"/>
          </a:xfrm>
          <a:prstGeom prst="rect">
            <a:avLst/>
          </a:prstGeom>
        </p:spPr>
        <p:txBody>
          <a:bodyPr anchor="b"/>
          <a:lstStyle>
            <a:lvl1pPr marL="0" indent="0" algn="ctr">
              <a:lnSpc>
                <a:spcPct val="90000"/>
              </a:lnSpc>
              <a:spcBef>
                <a:spcPts val="0"/>
              </a:spcBef>
              <a:buNone/>
              <a:defRPr sz="1013" b="1" i="0" baseline="0">
                <a:ln>
                  <a:noFill/>
                </a:ln>
                <a:solidFill>
                  <a:schemeClr val="bg1">
                    <a:lumMod val="85000"/>
                  </a:schemeClr>
                </a:solidFill>
                <a:latin typeface="Lato" charset="0"/>
                <a:ea typeface="Lato" charset="0"/>
                <a:cs typeface="Lato"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a:t>TITLE EXAMPLE HERE</a:t>
            </a:r>
          </a:p>
        </p:txBody>
      </p:sp>
      <p:sp>
        <p:nvSpPr>
          <p:cNvPr id="15" name="Marcador de imagen 24"/>
          <p:cNvSpPr>
            <a:spLocks noGrp="1"/>
          </p:cNvSpPr>
          <p:nvPr>
            <p:ph type="pic" sz="quarter" idx="22"/>
          </p:nvPr>
        </p:nvSpPr>
        <p:spPr>
          <a:xfrm>
            <a:off x="4706655" y="1371601"/>
            <a:ext cx="3748414" cy="2940484"/>
          </a:xfrm>
          <a:prstGeom prst="rect">
            <a:avLst/>
          </a:prstGeom>
        </p:spPr>
        <p:txBody>
          <a:bodyPr anchor="ctr"/>
          <a:lstStyle>
            <a:lvl1pPr>
              <a:defRPr sz="810"/>
            </a:lvl1pPr>
          </a:lstStyle>
          <a:p>
            <a:endParaRPr lang="es-ES_tradnl"/>
          </a:p>
        </p:txBody>
      </p:sp>
      <p:sp>
        <p:nvSpPr>
          <p:cNvPr id="16" name="Marcador de texto 2"/>
          <p:cNvSpPr>
            <a:spLocks noGrp="1"/>
          </p:cNvSpPr>
          <p:nvPr>
            <p:ph type="body" sz="quarter" idx="23" hasCustomPrompt="1"/>
          </p:nvPr>
        </p:nvSpPr>
        <p:spPr>
          <a:xfrm>
            <a:off x="4706655" y="4459967"/>
            <a:ext cx="3748414" cy="237293"/>
          </a:xfrm>
          <a:prstGeom prst="rect">
            <a:avLst/>
          </a:prstGeom>
        </p:spPr>
        <p:txBody>
          <a:bodyPr anchor="b"/>
          <a:lstStyle>
            <a:lvl1pPr marL="0" indent="0" algn="ctr">
              <a:lnSpc>
                <a:spcPct val="90000"/>
              </a:lnSpc>
              <a:spcBef>
                <a:spcPts val="0"/>
              </a:spcBef>
              <a:buNone/>
              <a:defRPr sz="1013" b="1" i="0" baseline="0">
                <a:ln>
                  <a:noFill/>
                </a:ln>
                <a:solidFill>
                  <a:schemeClr val="bg1">
                    <a:lumMod val="85000"/>
                  </a:schemeClr>
                </a:solidFill>
                <a:latin typeface="Lato" charset="0"/>
                <a:ea typeface="Lato" charset="0"/>
                <a:cs typeface="Lato"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a:t>TITLE EXAMPLE HERE</a:t>
            </a:r>
          </a:p>
        </p:txBody>
      </p:sp>
      <p:sp>
        <p:nvSpPr>
          <p:cNvPr id="17" name="Rectángulo redondeado 16"/>
          <p:cNvSpPr/>
          <p:nvPr userDrawn="1"/>
        </p:nvSpPr>
        <p:spPr>
          <a:xfrm flipV="1">
            <a:off x="695195" y="4312084"/>
            <a:ext cx="3748414" cy="84550"/>
          </a:xfrm>
          <a:prstGeom prst="roundRect">
            <a:avLst>
              <a:gd name="adj" fmla="val 0"/>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948"/>
          </a:p>
        </p:txBody>
      </p:sp>
      <p:sp>
        <p:nvSpPr>
          <p:cNvPr id="18" name="Rectángulo redondeado 17"/>
          <p:cNvSpPr/>
          <p:nvPr userDrawn="1"/>
        </p:nvSpPr>
        <p:spPr>
          <a:xfrm flipV="1">
            <a:off x="4706654" y="4312084"/>
            <a:ext cx="3748414" cy="84550"/>
          </a:xfrm>
          <a:prstGeom prst="roundRect">
            <a:avLst>
              <a:gd name="adj" fmla="val 0"/>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948"/>
          </a:p>
        </p:txBody>
      </p:sp>
    </p:spTree>
    <p:extLst>
      <p:ext uri="{BB962C8B-B14F-4D97-AF65-F5344CB8AC3E}">
        <p14:creationId xmlns:p14="http://schemas.microsoft.com/office/powerpoint/2010/main" val="16275626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ox(in)">
                                      <p:cBhvr>
                                        <p:cTn id="7" dur="500"/>
                                        <p:tgtEl>
                                          <p:spTgt spid="10"/>
                                        </p:tgtEl>
                                      </p:cBhvr>
                                    </p:animEffect>
                                  </p:childTnLst>
                                </p:cTn>
                              </p:par>
                              <p:par>
                                <p:cTn id="8" presetID="53" presetClass="entr" presetSubtype="16" fill="hold" grpId="0" nodeType="withEffect">
                                  <p:stCondLst>
                                    <p:cond delay="200"/>
                                  </p:stCondLst>
                                  <p:childTnLst>
                                    <p:set>
                                      <p:cBhvr>
                                        <p:cTn id="9" dur="1" fill="hold">
                                          <p:stCondLst>
                                            <p:cond delay="0"/>
                                          </p:stCondLst>
                                        </p:cTn>
                                        <p:tgtEl>
                                          <p:spTgt spid="9">
                                            <p:txEl>
                                              <p:pRg st="0" end="0"/>
                                            </p:txEl>
                                          </p:spTgt>
                                        </p:tgtEl>
                                        <p:attrNameLst>
                                          <p:attrName>style.visibility</p:attrName>
                                        </p:attrNameLst>
                                      </p:cBhvr>
                                      <p:to>
                                        <p:strVal val="visible"/>
                                      </p:to>
                                    </p:set>
                                    <p:anim calcmode="lin" valueType="num">
                                      <p:cBhvr>
                                        <p:cTn id="10" dur="500" fill="hold"/>
                                        <p:tgtEl>
                                          <p:spTgt spid="9">
                                            <p:txEl>
                                              <p:pRg st="0" end="0"/>
                                            </p:txEl>
                                          </p:spTgt>
                                        </p:tgtEl>
                                        <p:attrNameLst>
                                          <p:attrName>ppt_w</p:attrName>
                                        </p:attrNameLst>
                                      </p:cBhvr>
                                      <p:tavLst>
                                        <p:tav tm="0">
                                          <p:val>
                                            <p:fltVal val="0"/>
                                          </p:val>
                                        </p:tav>
                                        <p:tav tm="100000">
                                          <p:val>
                                            <p:strVal val="#ppt_w"/>
                                          </p:val>
                                        </p:tav>
                                      </p:tavLst>
                                    </p:anim>
                                    <p:anim calcmode="lin" valueType="num">
                                      <p:cBhvr>
                                        <p:cTn id="11" dur="500" fill="hold"/>
                                        <p:tgtEl>
                                          <p:spTgt spid="9">
                                            <p:txEl>
                                              <p:pRg st="0" end="0"/>
                                            </p:txEl>
                                          </p:spTgt>
                                        </p:tgtEl>
                                        <p:attrNameLst>
                                          <p:attrName>ppt_h</p:attrName>
                                        </p:attrNameLst>
                                      </p:cBhvr>
                                      <p:tavLst>
                                        <p:tav tm="0">
                                          <p:val>
                                            <p:fltVal val="0"/>
                                          </p:val>
                                        </p:tav>
                                        <p:tav tm="100000">
                                          <p:val>
                                            <p:strVal val="#ppt_h"/>
                                          </p:val>
                                        </p:tav>
                                      </p:tavLst>
                                    </p:anim>
                                    <p:animEffect transition="in" filter="fade">
                                      <p:cBhvr>
                                        <p:cTn id="12" dur="500"/>
                                        <p:tgtEl>
                                          <p:spTgt spid="9">
                                            <p:txEl>
                                              <p:pRg st="0" end="0"/>
                                            </p:txEl>
                                          </p:spTgt>
                                        </p:tgtEl>
                                      </p:cBhvr>
                                    </p:animEffect>
                                  </p:childTnLst>
                                </p:cTn>
                              </p:par>
                              <p:par>
                                <p:cTn id="13" presetID="53" presetClass="entr" presetSubtype="16" fill="hold" grpId="0" nodeType="withEffect">
                                  <p:stCondLst>
                                    <p:cond delay="200"/>
                                  </p:stCondLst>
                                  <p:childTnLst>
                                    <p:set>
                                      <p:cBhvr>
                                        <p:cTn id="14" dur="1" fill="hold">
                                          <p:stCondLst>
                                            <p:cond delay="0"/>
                                          </p:stCondLst>
                                        </p:cTn>
                                        <p:tgtEl>
                                          <p:spTgt spid="7">
                                            <p:txEl>
                                              <p:pRg st="0" end="0"/>
                                            </p:txEl>
                                          </p:spTgt>
                                        </p:tgtEl>
                                        <p:attrNameLst>
                                          <p:attrName>style.visibility</p:attrName>
                                        </p:attrNameLst>
                                      </p:cBhvr>
                                      <p:to>
                                        <p:strVal val="visible"/>
                                      </p:to>
                                    </p:set>
                                    <p:anim calcmode="lin" valueType="num">
                                      <p:cBhvr>
                                        <p:cTn id="15" dur="500" fill="hold"/>
                                        <p:tgtEl>
                                          <p:spTgt spid="7">
                                            <p:txEl>
                                              <p:pRg st="0" end="0"/>
                                            </p:txEl>
                                          </p:spTgt>
                                        </p:tgtEl>
                                        <p:attrNameLst>
                                          <p:attrName>ppt_w</p:attrName>
                                        </p:attrNameLst>
                                      </p:cBhvr>
                                      <p:tavLst>
                                        <p:tav tm="0">
                                          <p:val>
                                            <p:fltVal val="0"/>
                                          </p:val>
                                        </p:tav>
                                        <p:tav tm="100000">
                                          <p:val>
                                            <p:strVal val="#ppt_w"/>
                                          </p:val>
                                        </p:tav>
                                      </p:tavLst>
                                    </p:anim>
                                    <p:anim calcmode="lin" valueType="num">
                                      <p:cBhvr>
                                        <p:cTn id="16" dur="500" fill="hold"/>
                                        <p:tgtEl>
                                          <p:spTgt spid="7">
                                            <p:txEl>
                                              <p:pRg st="0" end="0"/>
                                            </p:txEl>
                                          </p:spTgt>
                                        </p:tgtEl>
                                        <p:attrNameLst>
                                          <p:attrName>ppt_h</p:attrName>
                                        </p:attrNameLst>
                                      </p:cBhvr>
                                      <p:tavLst>
                                        <p:tav tm="0">
                                          <p:val>
                                            <p:fltVal val="0"/>
                                          </p:val>
                                        </p:tav>
                                        <p:tav tm="100000">
                                          <p:val>
                                            <p:strVal val="#ppt_h"/>
                                          </p:val>
                                        </p:tav>
                                      </p:tavLst>
                                    </p:anim>
                                    <p:animEffect transition="in" filter="fade">
                                      <p:cBhvr>
                                        <p:cTn id="17" dur="500"/>
                                        <p:tgtEl>
                                          <p:spTgt spid="7">
                                            <p:txEl>
                                              <p:pRg st="0" end="0"/>
                                            </p:txEl>
                                          </p:spTgt>
                                        </p:tgtEl>
                                      </p:cBhvr>
                                    </p:animEffect>
                                  </p:childTnLst>
                                </p:cTn>
                              </p:par>
                            </p:childTnLst>
                          </p:cTn>
                        </p:par>
                        <p:par>
                          <p:cTn id="18" fill="hold">
                            <p:stCondLst>
                              <p:cond delay="700"/>
                            </p:stCondLst>
                            <p:childTnLst>
                              <p:par>
                                <p:cTn id="19" presetID="20" presetClass="entr" presetSubtype="0" fill="hold" grpId="0" nodeType="afterEffect" nodePh="1">
                                  <p:stCondLst>
                                    <p:cond delay="0"/>
                                  </p:stCondLst>
                                  <p:endCondLst>
                                    <p:cond evt="begin" delay="0">
                                      <p:tn val="19"/>
                                    </p:cond>
                                  </p:endCondLst>
                                  <p:childTnLst>
                                    <p:set>
                                      <p:cBhvr>
                                        <p:cTn id="20" dur="1" fill="hold">
                                          <p:stCondLst>
                                            <p:cond delay="0"/>
                                          </p:stCondLst>
                                        </p:cTn>
                                        <p:tgtEl>
                                          <p:spTgt spid="8"/>
                                        </p:tgtEl>
                                        <p:attrNameLst>
                                          <p:attrName>style.visibility</p:attrName>
                                        </p:attrNameLst>
                                      </p:cBhvr>
                                      <p:to>
                                        <p:strVal val="visible"/>
                                      </p:to>
                                    </p:set>
                                    <p:animEffect transition="in" filter="wedge">
                                      <p:cBhvr>
                                        <p:cTn id="21" dur="1000"/>
                                        <p:tgtEl>
                                          <p:spTgt spid="8"/>
                                        </p:tgtEl>
                                      </p:cBhvr>
                                    </p:animEffect>
                                  </p:childTnLst>
                                </p:cTn>
                              </p:par>
                              <p:par>
                                <p:cTn id="22" presetID="20" presetClass="entr" presetSubtype="0" fill="hold" grpId="0" nodeType="withEffect" nodePh="1">
                                  <p:stCondLst>
                                    <p:cond delay="0"/>
                                  </p:stCondLst>
                                  <p:endCondLst>
                                    <p:cond evt="begin" delay="0">
                                      <p:tn val="22"/>
                                    </p:cond>
                                  </p:endCondLst>
                                  <p:childTnLst>
                                    <p:set>
                                      <p:cBhvr>
                                        <p:cTn id="23" dur="1" fill="hold">
                                          <p:stCondLst>
                                            <p:cond delay="0"/>
                                          </p:stCondLst>
                                        </p:cTn>
                                        <p:tgtEl>
                                          <p:spTgt spid="15"/>
                                        </p:tgtEl>
                                        <p:attrNameLst>
                                          <p:attrName>style.visibility</p:attrName>
                                        </p:attrNameLst>
                                      </p:cBhvr>
                                      <p:to>
                                        <p:strVal val="visible"/>
                                      </p:to>
                                    </p:set>
                                    <p:animEffect transition="in" filter="wedge">
                                      <p:cBhvr>
                                        <p:cTn id="24" dur="1000"/>
                                        <p:tgtEl>
                                          <p:spTgt spid="15"/>
                                        </p:tgtEl>
                                      </p:cBhvr>
                                    </p:animEffect>
                                  </p:childTnLst>
                                </p:cTn>
                              </p:par>
                            </p:childTnLst>
                          </p:cTn>
                        </p:par>
                        <p:par>
                          <p:cTn id="25" fill="hold">
                            <p:stCondLst>
                              <p:cond delay="1700"/>
                            </p:stCondLst>
                            <p:childTnLst>
                              <p:par>
                                <p:cTn id="26" presetID="4" presetClass="entr" presetSubtype="32" fill="hold" grpId="0" nodeType="after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box(out)">
                                      <p:cBhvr>
                                        <p:cTn id="28" dur="500"/>
                                        <p:tgtEl>
                                          <p:spTgt spid="17"/>
                                        </p:tgtEl>
                                      </p:cBhvr>
                                    </p:animEffect>
                                  </p:childTnLst>
                                </p:cTn>
                              </p:par>
                              <p:par>
                                <p:cTn id="29" presetID="4" presetClass="entr" presetSubtype="32"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box(out)">
                                      <p:cBhvr>
                                        <p:cTn id="31" dur="500"/>
                                        <p:tgtEl>
                                          <p:spTgt spid="18"/>
                                        </p:tgtEl>
                                      </p:cBhvr>
                                    </p:animEffect>
                                  </p:childTnLst>
                                </p:cTn>
                              </p:par>
                              <p:par>
                                <p:cTn id="32" presetID="53" presetClass="entr" presetSubtype="16" fill="hold" grpId="0" nodeType="withEffect">
                                  <p:stCondLst>
                                    <p:cond delay="200"/>
                                  </p:stCondLst>
                                  <p:childTnLst>
                                    <p:set>
                                      <p:cBhvr>
                                        <p:cTn id="33" dur="1" fill="hold">
                                          <p:stCondLst>
                                            <p:cond delay="0"/>
                                          </p:stCondLst>
                                        </p:cTn>
                                        <p:tgtEl>
                                          <p:spTgt spid="12">
                                            <p:txEl>
                                              <p:pRg st="0" end="0"/>
                                            </p:txEl>
                                          </p:spTgt>
                                        </p:tgtEl>
                                        <p:attrNameLst>
                                          <p:attrName>style.visibility</p:attrName>
                                        </p:attrNameLst>
                                      </p:cBhvr>
                                      <p:to>
                                        <p:strVal val="visible"/>
                                      </p:to>
                                    </p:set>
                                    <p:anim calcmode="lin" valueType="num">
                                      <p:cBhvr>
                                        <p:cTn id="34" dur="500" fill="hold"/>
                                        <p:tgtEl>
                                          <p:spTgt spid="12">
                                            <p:txEl>
                                              <p:pRg st="0" end="0"/>
                                            </p:txEl>
                                          </p:spTgt>
                                        </p:tgtEl>
                                        <p:attrNameLst>
                                          <p:attrName>ppt_w</p:attrName>
                                        </p:attrNameLst>
                                      </p:cBhvr>
                                      <p:tavLst>
                                        <p:tav tm="0">
                                          <p:val>
                                            <p:fltVal val="0"/>
                                          </p:val>
                                        </p:tav>
                                        <p:tav tm="100000">
                                          <p:val>
                                            <p:strVal val="#ppt_w"/>
                                          </p:val>
                                        </p:tav>
                                      </p:tavLst>
                                    </p:anim>
                                    <p:anim calcmode="lin" valueType="num">
                                      <p:cBhvr>
                                        <p:cTn id="35" dur="500" fill="hold"/>
                                        <p:tgtEl>
                                          <p:spTgt spid="12">
                                            <p:txEl>
                                              <p:pRg st="0" end="0"/>
                                            </p:txEl>
                                          </p:spTgt>
                                        </p:tgtEl>
                                        <p:attrNameLst>
                                          <p:attrName>ppt_h</p:attrName>
                                        </p:attrNameLst>
                                      </p:cBhvr>
                                      <p:tavLst>
                                        <p:tav tm="0">
                                          <p:val>
                                            <p:fltVal val="0"/>
                                          </p:val>
                                        </p:tav>
                                        <p:tav tm="100000">
                                          <p:val>
                                            <p:strVal val="#ppt_h"/>
                                          </p:val>
                                        </p:tav>
                                      </p:tavLst>
                                    </p:anim>
                                    <p:animEffect transition="in" filter="fade">
                                      <p:cBhvr>
                                        <p:cTn id="36" dur="500"/>
                                        <p:tgtEl>
                                          <p:spTgt spid="12">
                                            <p:txEl>
                                              <p:pRg st="0" end="0"/>
                                            </p:txEl>
                                          </p:spTgt>
                                        </p:tgtEl>
                                      </p:cBhvr>
                                    </p:animEffect>
                                  </p:childTnLst>
                                </p:cTn>
                              </p:par>
                              <p:par>
                                <p:cTn id="37" presetID="53" presetClass="entr" presetSubtype="16" fill="hold" grpId="0" nodeType="withEffect">
                                  <p:stCondLst>
                                    <p:cond delay="200"/>
                                  </p:stCondLst>
                                  <p:childTnLst>
                                    <p:set>
                                      <p:cBhvr>
                                        <p:cTn id="38" dur="1" fill="hold">
                                          <p:stCondLst>
                                            <p:cond delay="0"/>
                                          </p:stCondLst>
                                        </p:cTn>
                                        <p:tgtEl>
                                          <p:spTgt spid="16">
                                            <p:txEl>
                                              <p:pRg st="0" end="0"/>
                                            </p:txEl>
                                          </p:spTgt>
                                        </p:tgtEl>
                                        <p:attrNameLst>
                                          <p:attrName>style.visibility</p:attrName>
                                        </p:attrNameLst>
                                      </p:cBhvr>
                                      <p:to>
                                        <p:strVal val="visible"/>
                                      </p:to>
                                    </p:set>
                                    <p:anim calcmode="lin" valueType="num">
                                      <p:cBhvr>
                                        <p:cTn id="39" dur="500" fill="hold"/>
                                        <p:tgtEl>
                                          <p:spTgt spid="16">
                                            <p:txEl>
                                              <p:pRg st="0" end="0"/>
                                            </p:txEl>
                                          </p:spTgt>
                                        </p:tgtEl>
                                        <p:attrNameLst>
                                          <p:attrName>ppt_w</p:attrName>
                                        </p:attrNameLst>
                                      </p:cBhvr>
                                      <p:tavLst>
                                        <p:tav tm="0">
                                          <p:val>
                                            <p:fltVal val="0"/>
                                          </p:val>
                                        </p:tav>
                                        <p:tav tm="100000">
                                          <p:val>
                                            <p:strVal val="#ppt_w"/>
                                          </p:val>
                                        </p:tav>
                                      </p:tavLst>
                                    </p:anim>
                                    <p:anim calcmode="lin" valueType="num">
                                      <p:cBhvr>
                                        <p:cTn id="40" dur="500" fill="hold"/>
                                        <p:tgtEl>
                                          <p:spTgt spid="16">
                                            <p:txEl>
                                              <p:pRg st="0" end="0"/>
                                            </p:txEl>
                                          </p:spTgt>
                                        </p:tgtEl>
                                        <p:attrNameLst>
                                          <p:attrName>ppt_h</p:attrName>
                                        </p:attrNameLst>
                                      </p:cBhvr>
                                      <p:tavLst>
                                        <p:tav tm="0">
                                          <p:val>
                                            <p:fltVal val="0"/>
                                          </p:val>
                                        </p:tav>
                                        <p:tav tm="100000">
                                          <p:val>
                                            <p:strVal val="#ppt_h"/>
                                          </p:val>
                                        </p:tav>
                                      </p:tavLst>
                                    </p:anim>
                                    <p:animEffect transition="in" filter="fade">
                                      <p:cBhvr>
                                        <p:cTn id="41" dur="500"/>
                                        <p:tgtEl>
                                          <p:spTgt spid="1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9" grpId="0" build="p"/>
      <p:bldP spid="10" grpId="0" animBg="1"/>
      <p:bldP spid="8" grpId="0"/>
      <p:bldP spid="12" grpId="0" build="p"/>
      <p:bldP spid="15" grpId="0"/>
      <p:bldP spid="16" grpId="0" build="p"/>
      <p:bldP spid="17" grpId="0" animBg="1"/>
      <p:bldP spid="18" grpId="0" animBg="1"/>
    </p:bld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13_Simple title with background 2">
    <p:spTree>
      <p:nvGrpSpPr>
        <p:cNvPr id="1" name=""/>
        <p:cNvGrpSpPr/>
        <p:nvPr/>
      </p:nvGrpSpPr>
      <p:grpSpPr>
        <a:xfrm>
          <a:off x="0" y="0"/>
          <a:ext cx="0" cy="0"/>
          <a:chOff x="0" y="0"/>
          <a:chExt cx="0" cy="0"/>
        </a:xfrm>
      </p:grpSpPr>
      <p:sp>
        <p:nvSpPr>
          <p:cNvPr id="7" name="Marcador de texto 2"/>
          <p:cNvSpPr>
            <a:spLocks noGrp="1"/>
          </p:cNvSpPr>
          <p:nvPr>
            <p:ph type="body" sz="quarter" idx="11" hasCustomPrompt="1"/>
          </p:nvPr>
        </p:nvSpPr>
        <p:spPr>
          <a:xfrm>
            <a:off x="2211876" y="641416"/>
            <a:ext cx="4712493" cy="387281"/>
          </a:xfrm>
          <a:prstGeom prst="rect">
            <a:avLst/>
          </a:prstGeom>
        </p:spPr>
        <p:txBody>
          <a:bodyPr anchor="t"/>
          <a:lstStyle>
            <a:lvl1pPr marL="0" indent="0" algn="ctr">
              <a:lnSpc>
                <a:spcPct val="100000"/>
              </a:lnSpc>
              <a:spcBef>
                <a:spcPts val="0"/>
              </a:spcBef>
              <a:buNone/>
              <a:defRPr sz="2025">
                <a:ln>
                  <a:noFill/>
                </a:ln>
                <a:solidFill>
                  <a:schemeClr val="bg1">
                    <a:lumMod val="85000"/>
                  </a:schemeClr>
                </a:solidFill>
                <a:latin typeface="Lemon/Milk" charset="0"/>
                <a:ea typeface="Lemon/Milk" charset="0"/>
                <a:cs typeface="Lemon/Milk"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err="1"/>
              <a:t>Title</a:t>
            </a:r>
            <a:r>
              <a:rPr lang="es-ES_tradnl" dirty="0"/>
              <a:t> </a:t>
            </a:r>
            <a:r>
              <a:rPr lang="es-ES_tradnl" dirty="0" err="1"/>
              <a:t>Example</a:t>
            </a:r>
            <a:r>
              <a:rPr lang="es-ES_tradnl" dirty="0"/>
              <a:t> </a:t>
            </a:r>
            <a:r>
              <a:rPr lang="es-ES_tradnl" dirty="0" err="1"/>
              <a:t>here</a:t>
            </a:r>
            <a:endParaRPr lang="es-ES_tradnl" dirty="0"/>
          </a:p>
        </p:txBody>
      </p:sp>
      <p:sp>
        <p:nvSpPr>
          <p:cNvPr id="9" name="Marcador de texto 2"/>
          <p:cNvSpPr>
            <a:spLocks noGrp="1"/>
          </p:cNvSpPr>
          <p:nvPr>
            <p:ph type="body" sz="quarter" idx="13" hasCustomPrompt="1"/>
          </p:nvPr>
        </p:nvSpPr>
        <p:spPr>
          <a:xfrm>
            <a:off x="2211876" y="420324"/>
            <a:ext cx="4712493" cy="220953"/>
          </a:xfrm>
          <a:prstGeom prst="rect">
            <a:avLst/>
          </a:prstGeom>
        </p:spPr>
        <p:txBody>
          <a:bodyPr anchor="b"/>
          <a:lstStyle>
            <a:lvl1pPr marL="0" indent="0" algn="ctr">
              <a:lnSpc>
                <a:spcPct val="90000"/>
              </a:lnSpc>
              <a:spcBef>
                <a:spcPts val="0"/>
              </a:spcBef>
              <a:buNone/>
              <a:defRPr sz="1013" b="1" i="0" baseline="0">
                <a:ln>
                  <a:noFill/>
                </a:ln>
                <a:solidFill>
                  <a:schemeClr val="bg1">
                    <a:lumMod val="85000"/>
                  </a:schemeClr>
                </a:solidFill>
                <a:latin typeface="Lato" charset="0"/>
                <a:ea typeface="Lato" charset="0"/>
                <a:cs typeface="Lato"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a:t>TITLE EXAMPLE HERE</a:t>
            </a:r>
          </a:p>
        </p:txBody>
      </p:sp>
      <p:sp>
        <p:nvSpPr>
          <p:cNvPr id="10" name="Rectángulo redondeado 9"/>
          <p:cNvSpPr/>
          <p:nvPr userDrawn="1"/>
        </p:nvSpPr>
        <p:spPr>
          <a:xfrm flipV="1">
            <a:off x="4058210" y="303564"/>
            <a:ext cx="1019822" cy="65992"/>
          </a:xfrm>
          <a:prstGeom prst="round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948"/>
          </a:p>
        </p:txBody>
      </p:sp>
      <p:sp>
        <p:nvSpPr>
          <p:cNvPr id="8" name="Marcador de imagen 24"/>
          <p:cNvSpPr>
            <a:spLocks noGrp="1"/>
          </p:cNvSpPr>
          <p:nvPr>
            <p:ph type="pic" sz="quarter" idx="20"/>
          </p:nvPr>
        </p:nvSpPr>
        <p:spPr>
          <a:xfrm>
            <a:off x="695196" y="1371600"/>
            <a:ext cx="3748414" cy="2320447"/>
          </a:xfrm>
          <a:prstGeom prst="rect">
            <a:avLst/>
          </a:prstGeom>
        </p:spPr>
        <p:txBody>
          <a:bodyPr anchor="ctr"/>
          <a:lstStyle>
            <a:lvl1pPr>
              <a:defRPr sz="810"/>
            </a:lvl1pPr>
          </a:lstStyle>
          <a:p>
            <a:endParaRPr lang="es-ES_tradnl"/>
          </a:p>
        </p:txBody>
      </p:sp>
      <p:sp>
        <p:nvSpPr>
          <p:cNvPr id="15" name="Marcador de imagen 24"/>
          <p:cNvSpPr>
            <a:spLocks noGrp="1"/>
          </p:cNvSpPr>
          <p:nvPr>
            <p:ph type="pic" sz="quarter" idx="22"/>
          </p:nvPr>
        </p:nvSpPr>
        <p:spPr>
          <a:xfrm>
            <a:off x="4706655" y="1371600"/>
            <a:ext cx="3748414" cy="2320447"/>
          </a:xfrm>
          <a:prstGeom prst="rect">
            <a:avLst/>
          </a:prstGeom>
        </p:spPr>
        <p:txBody>
          <a:bodyPr anchor="ctr"/>
          <a:lstStyle>
            <a:lvl1pPr>
              <a:defRPr sz="810"/>
            </a:lvl1pPr>
          </a:lstStyle>
          <a:p>
            <a:endParaRPr lang="es-ES_tradnl"/>
          </a:p>
        </p:txBody>
      </p:sp>
      <p:sp>
        <p:nvSpPr>
          <p:cNvPr id="11" name="Marcador de texto 2"/>
          <p:cNvSpPr>
            <a:spLocks noGrp="1"/>
          </p:cNvSpPr>
          <p:nvPr>
            <p:ph type="body" sz="quarter" idx="12" hasCustomPrompt="1"/>
          </p:nvPr>
        </p:nvSpPr>
        <p:spPr>
          <a:xfrm>
            <a:off x="695196" y="4074792"/>
            <a:ext cx="3748414" cy="641257"/>
          </a:xfrm>
          <a:prstGeom prst="rect">
            <a:avLst/>
          </a:prstGeom>
        </p:spPr>
        <p:txBody>
          <a:bodyPr anchor="t"/>
          <a:lstStyle>
            <a:lvl1pPr marL="0" marR="0" indent="0" algn="l" defTabSz="617220" rtl="0" eaLnBrk="1" fontAlgn="auto" latinLnBrk="0" hangingPunct="1">
              <a:lnSpc>
                <a:spcPct val="150000"/>
              </a:lnSpc>
              <a:spcBef>
                <a:spcPts val="0"/>
              </a:spcBef>
              <a:spcAft>
                <a:spcPts val="0"/>
              </a:spcAft>
              <a:buClrTx/>
              <a:buSzTx/>
              <a:buFont typeface="Arial"/>
              <a:buNone/>
              <a:tabLst/>
              <a:defRPr lang="es-ES_tradnl" sz="675" b="0" i="0" smtClean="0">
                <a:solidFill>
                  <a:schemeClr val="bg1">
                    <a:lumMod val="85000"/>
                  </a:schemeClr>
                </a:solidFill>
                <a:effectLst/>
                <a:latin typeface="Lato" charset="0"/>
                <a:ea typeface="Lato" charset="0"/>
                <a:cs typeface="Lato"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marL="0" marR="0" lvl="0" indent="0" algn="l" defTabSz="617220" rtl="0" eaLnBrk="1" fontAlgn="auto" latinLnBrk="0" hangingPunct="1">
              <a:lnSpc>
                <a:spcPct val="150000"/>
              </a:lnSpc>
              <a:spcBef>
                <a:spcPts val="0"/>
              </a:spcBef>
              <a:spcAft>
                <a:spcPts val="0"/>
              </a:spcAft>
              <a:buClrTx/>
              <a:buSzTx/>
              <a:buFont typeface="Arial"/>
              <a:buNone/>
              <a:tabLst/>
              <a:defRPr/>
            </a:pPr>
            <a:r>
              <a:rPr lang="es-ES_tradnl" b="0" i="0" dirty="0" err="1">
                <a:solidFill>
                  <a:srgbClr val="000000"/>
                </a:solidFill>
                <a:effectLst/>
                <a:latin typeface="Arial" charset="0"/>
              </a:rPr>
              <a:t>Suspendisse</a:t>
            </a:r>
            <a:r>
              <a:rPr lang="es-ES_tradnl" b="0" i="0" dirty="0">
                <a:solidFill>
                  <a:srgbClr val="000000"/>
                </a:solidFill>
                <a:effectLst/>
                <a:latin typeface="Arial" charset="0"/>
              </a:rPr>
              <a:t> </a:t>
            </a:r>
            <a:r>
              <a:rPr lang="es-ES_tradnl" b="0" i="0" dirty="0" err="1">
                <a:solidFill>
                  <a:srgbClr val="000000"/>
                </a:solidFill>
                <a:effectLst/>
                <a:latin typeface="Arial" charset="0"/>
              </a:rPr>
              <a:t>potenti</a:t>
            </a:r>
            <a:r>
              <a:rPr lang="es-ES_tradnl" b="0" i="0" dirty="0">
                <a:solidFill>
                  <a:srgbClr val="000000"/>
                </a:solidFill>
                <a:effectLst/>
                <a:latin typeface="Arial" charset="0"/>
              </a:rPr>
              <a:t>. </a:t>
            </a:r>
            <a:r>
              <a:rPr lang="es-ES_tradnl" b="0" i="0" dirty="0" err="1">
                <a:solidFill>
                  <a:srgbClr val="000000"/>
                </a:solidFill>
                <a:effectLst/>
                <a:latin typeface="Arial" charset="0"/>
              </a:rPr>
              <a:t>Morbi</a:t>
            </a:r>
            <a:r>
              <a:rPr lang="es-ES_tradnl" b="0" i="0" dirty="0">
                <a:solidFill>
                  <a:srgbClr val="000000"/>
                </a:solidFill>
                <a:effectLst/>
                <a:latin typeface="Arial" charset="0"/>
              </a:rPr>
              <a:t> </a:t>
            </a:r>
            <a:r>
              <a:rPr lang="es-ES_tradnl" b="0" i="0" dirty="0" err="1">
                <a:solidFill>
                  <a:srgbClr val="000000"/>
                </a:solidFill>
                <a:effectLst/>
                <a:latin typeface="Arial" charset="0"/>
              </a:rPr>
              <a:t>erat</a:t>
            </a:r>
            <a:r>
              <a:rPr lang="es-ES_tradnl" b="0" i="0" dirty="0">
                <a:solidFill>
                  <a:srgbClr val="000000"/>
                </a:solidFill>
                <a:effectLst/>
                <a:latin typeface="Arial" charset="0"/>
              </a:rPr>
              <a:t> </a:t>
            </a:r>
            <a:r>
              <a:rPr lang="es-ES_tradnl" b="0" i="0" dirty="0" err="1">
                <a:solidFill>
                  <a:srgbClr val="000000"/>
                </a:solidFill>
                <a:effectLst/>
                <a:latin typeface="Arial" charset="0"/>
              </a:rPr>
              <a:t>mauris</a:t>
            </a:r>
            <a:r>
              <a:rPr lang="es-ES_tradnl" b="0" i="0" dirty="0">
                <a:solidFill>
                  <a:srgbClr val="000000"/>
                </a:solidFill>
                <a:effectLst/>
                <a:latin typeface="Arial" charset="0"/>
              </a:rPr>
              <a:t>, </a:t>
            </a:r>
            <a:r>
              <a:rPr lang="es-ES_tradnl" b="0" i="0" dirty="0" err="1">
                <a:solidFill>
                  <a:srgbClr val="000000"/>
                </a:solidFill>
                <a:effectLst/>
                <a:latin typeface="Arial" charset="0"/>
              </a:rPr>
              <a:t>tristique</a:t>
            </a:r>
            <a:r>
              <a:rPr lang="es-ES_tradnl" b="0" i="0" dirty="0">
                <a:solidFill>
                  <a:srgbClr val="000000"/>
                </a:solidFill>
                <a:effectLst/>
                <a:latin typeface="Arial" charset="0"/>
              </a:rPr>
              <a:t> </a:t>
            </a:r>
            <a:r>
              <a:rPr lang="es-ES_tradnl" b="0" i="0" dirty="0" err="1">
                <a:solidFill>
                  <a:srgbClr val="000000"/>
                </a:solidFill>
                <a:effectLst/>
                <a:latin typeface="Arial" charset="0"/>
              </a:rPr>
              <a:t>pharetra</a:t>
            </a:r>
            <a:r>
              <a:rPr lang="es-ES_tradnl" b="0" i="0" dirty="0">
                <a:solidFill>
                  <a:srgbClr val="000000"/>
                </a:solidFill>
                <a:effectLst/>
                <a:latin typeface="Arial" charset="0"/>
              </a:rPr>
              <a:t> </a:t>
            </a:r>
            <a:r>
              <a:rPr lang="es-ES_tradnl" b="0" i="0" dirty="0" err="1">
                <a:solidFill>
                  <a:srgbClr val="000000"/>
                </a:solidFill>
                <a:effectLst/>
                <a:latin typeface="Arial" charset="0"/>
              </a:rPr>
              <a:t>elit</a:t>
            </a:r>
            <a:r>
              <a:rPr lang="es-ES_tradnl" b="0" i="0" dirty="0">
                <a:solidFill>
                  <a:srgbClr val="000000"/>
                </a:solidFill>
                <a:effectLst/>
                <a:latin typeface="Arial" charset="0"/>
              </a:rPr>
              <a:t> </a:t>
            </a:r>
            <a:r>
              <a:rPr lang="es-ES_tradnl" b="0" i="0" dirty="0" err="1">
                <a:solidFill>
                  <a:srgbClr val="000000"/>
                </a:solidFill>
                <a:effectLst/>
                <a:latin typeface="Arial" charset="0"/>
              </a:rPr>
              <a:t>eget</a:t>
            </a:r>
            <a:r>
              <a:rPr lang="es-ES_tradnl" b="0" i="0" dirty="0">
                <a:solidFill>
                  <a:srgbClr val="000000"/>
                </a:solidFill>
                <a:effectLst/>
                <a:latin typeface="Arial" charset="0"/>
              </a:rPr>
              <a:t>, </a:t>
            </a:r>
            <a:r>
              <a:rPr lang="es-ES_tradnl" b="0" i="0" dirty="0" err="1">
                <a:solidFill>
                  <a:srgbClr val="000000"/>
                </a:solidFill>
                <a:effectLst/>
                <a:latin typeface="Arial" charset="0"/>
              </a:rPr>
              <a:t>sodales</a:t>
            </a:r>
            <a:r>
              <a:rPr lang="es-ES_tradnl" b="0" i="0" dirty="0">
                <a:solidFill>
                  <a:srgbClr val="000000"/>
                </a:solidFill>
                <a:effectLst/>
                <a:latin typeface="Arial" charset="0"/>
              </a:rPr>
              <a:t> </a:t>
            </a:r>
            <a:r>
              <a:rPr lang="es-ES_tradnl" b="0" i="0" dirty="0" err="1">
                <a:solidFill>
                  <a:srgbClr val="000000"/>
                </a:solidFill>
                <a:effectLst/>
                <a:latin typeface="Arial" charset="0"/>
              </a:rPr>
              <a:t>gravida</a:t>
            </a:r>
            <a:r>
              <a:rPr lang="es-ES_tradnl" b="0" i="0" dirty="0">
                <a:solidFill>
                  <a:srgbClr val="000000"/>
                </a:solidFill>
                <a:effectLst/>
                <a:latin typeface="Arial" charset="0"/>
              </a:rPr>
              <a:t> </a:t>
            </a:r>
            <a:r>
              <a:rPr lang="es-ES_tradnl" b="0" i="0" dirty="0" err="1">
                <a:solidFill>
                  <a:srgbClr val="000000"/>
                </a:solidFill>
                <a:effectLst/>
                <a:latin typeface="Arial" charset="0"/>
              </a:rPr>
              <a:t>lacus</a:t>
            </a:r>
            <a:r>
              <a:rPr lang="es-ES_tradnl" b="0" i="0" dirty="0">
                <a:solidFill>
                  <a:srgbClr val="000000"/>
                </a:solidFill>
                <a:effectLst/>
                <a:latin typeface="Arial" charset="0"/>
              </a:rPr>
              <a:t>. </a:t>
            </a:r>
            <a:r>
              <a:rPr lang="es-ES_tradnl" b="0" i="0" dirty="0" err="1">
                <a:solidFill>
                  <a:srgbClr val="000000"/>
                </a:solidFill>
                <a:effectLst/>
                <a:latin typeface="Arial" charset="0"/>
              </a:rPr>
              <a:t>Nulla</a:t>
            </a:r>
            <a:r>
              <a:rPr lang="es-ES_tradnl" b="0" i="0" dirty="0">
                <a:solidFill>
                  <a:srgbClr val="000000"/>
                </a:solidFill>
                <a:effectLst/>
                <a:latin typeface="Arial" charset="0"/>
              </a:rPr>
              <a:t> </a:t>
            </a:r>
            <a:r>
              <a:rPr lang="es-ES_tradnl" b="0" i="0" dirty="0" err="1">
                <a:solidFill>
                  <a:srgbClr val="000000"/>
                </a:solidFill>
                <a:effectLst/>
                <a:latin typeface="Arial" charset="0"/>
              </a:rPr>
              <a:t>fermentum</a:t>
            </a:r>
            <a:r>
              <a:rPr lang="es-ES_tradnl" b="0" i="0" dirty="0">
                <a:solidFill>
                  <a:srgbClr val="000000"/>
                </a:solidFill>
                <a:effectLst/>
                <a:latin typeface="Arial" charset="0"/>
              </a:rPr>
              <a:t> </a:t>
            </a:r>
            <a:r>
              <a:rPr lang="es-ES_tradnl" b="0" i="0" dirty="0" err="1">
                <a:solidFill>
                  <a:srgbClr val="000000"/>
                </a:solidFill>
                <a:effectLst/>
                <a:latin typeface="Arial" charset="0"/>
              </a:rPr>
              <a:t>sollicitudin</a:t>
            </a:r>
            <a:r>
              <a:rPr lang="es-ES_tradnl" b="0" i="0" dirty="0">
                <a:solidFill>
                  <a:srgbClr val="000000"/>
                </a:solidFill>
                <a:effectLst/>
                <a:latin typeface="Arial" charset="0"/>
              </a:rPr>
              <a:t> </a:t>
            </a:r>
            <a:r>
              <a:rPr lang="es-ES_tradnl" b="0" i="0" dirty="0" err="1">
                <a:solidFill>
                  <a:srgbClr val="000000"/>
                </a:solidFill>
                <a:effectLst/>
                <a:latin typeface="Arial" charset="0"/>
              </a:rPr>
              <a:t>cursus</a:t>
            </a:r>
            <a:r>
              <a:rPr lang="es-ES_tradnl" b="0" i="0" dirty="0">
                <a:solidFill>
                  <a:srgbClr val="000000"/>
                </a:solidFill>
                <a:effectLst/>
                <a:latin typeface="Arial" charset="0"/>
              </a:rPr>
              <a:t> </a:t>
            </a:r>
            <a:r>
              <a:rPr lang="es-ES_tradnl" b="0" i="0" dirty="0" err="1">
                <a:solidFill>
                  <a:srgbClr val="000000"/>
                </a:solidFill>
                <a:effectLst/>
                <a:latin typeface="Arial" charset="0"/>
              </a:rPr>
              <a:t>tristique</a:t>
            </a:r>
            <a:r>
              <a:rPr lang="es-ES_tradnl" b="0" i="0" dirty="0">
                <a:solidFill>
                  <a:srgbClr val="000000"/>
                </a:solidFill>
                <a:effectLst/>
                <a:latin typeface="Arial" charset="0"/>
              </a:rPr>
              <a:t> </a:t>
            </a:r>
            <a:r>
              <a:rPr lang="es-ES_tradnl" b="0" i="0" dirty="0" err="1">
                <a:solidFill>
                  <a:srgbClr val="000000"/>
                </a:solidFill>
                <a:effectLst/>
                <a:latin typeface="Arial" charset="0"/>
              </a:rPr>
              <a:t>pharetra</a:t>
            </a:r>
            <a:r>
              <a:rPr lang="es-ES_tradnl" b="0" i="0" dirty="0">
                <a:solidFill>
                  <a:srgbClr val="000000"/>
                </a:solidFill>
                <a:effectLst/>
                <a:latin typeface="Arial" charset="0"/>
              </a:rPr>
              <a:t> </a:t>
            </a:r>
            <a:r>
              <a:rPr lang="es-ES_tradnl" b="0" i="0" dirty="0" err="1">
                <a:solidFill>
                  <a:srgbClr val="000000"/>
                </a:solidFill>
                <a:effectLst/>
                <a:latin typeface="Arial" charset="0"/>
              </a:rPr>
              <a:t>elit</a:t>
            </a:r>
            <a:r>
              <a:rPr lang="es-ES_tradnl" b="0" i="0" dirty="0">
                <a:solidFill>
                  <a:srgbClr val="000000"/>
                </a:solidFill>
                <a:effectLst/>
                <a:latin typeface="Arial" charset="0"/>
              </a:rPr>
              <a:t> </a:t>
            </a:r>
            <a:r>
              <a:rPr lang="es-ES_tradnl" b="0" i="0" dirty="0" err="1">
                <a:solidFill>
                  <a:srgbClr val="000000"/>
                </a:solidFill>
                <a:effectLst/>
                <a:latin typeface="Arial" charset="0"/>
              </a:rPr>
              <a:t>eget</a:t>
            </a:r>
            <a:r>
              <a:rPr lang="es-ES_tradnl" b="0" i="0" dirty="0">
                <a:solidFill>
                  <a:srgbClr val="000000"/>
                </a:solidFill>
                <a:effectLst/>
                <a:latin typeface="Arial" charset="0"/>
              </a:rPr>
              <a:t>, </a:t>
            </a:r>
            <a:r>
              <a:rPr lang="es-ES_tradnl" b="0" i="0" dirty="0" err="1">
                <a:solidFill>
                  <a:srgbClr val="000000"/>
                </a:solidFill>
                <a:effectLst/>
                <a:latin typeface="Arial" charset="0"/>
              </a:rPr>
              <a:t>sodales</a:t>
            </a:r>
            <a:r>
              <a:rPr lang="es-ES_tradnl" b="0" i="0" dirty="0">
                <a:solidFill>
                  <a:srgbClr val="000000"/>
                </a:solidFill>
                <a:effectLst/>
                <a:latin typeface="Arial" charset="0"/>
              </a:rPr>
              <a:t> </a:t>
            </a:r>
            <a:r>
              <a:rPr lang="es-ES_tradnl" b="0" i="0" dirty="0" err="1">
                <a:solidFill>
                  <a:srgbClr val="000000"/>
                </a:solidFill>
                <a:effectLst/>
                <a:latin typeface="Arial" charset="0"/>
              </a:rPr>
              <a:t>gravida</a:t>
            </a:r>
            <a:r>
              <a:rPr lang="es-ES_tradnl" b="0" i="0" dirty="0">
                <a:solidFill>
                  <a:srgbClr val="000000"/>
                </a:solidFill>
                <a:effectLst/>
                <a:latin typeface="Arial" charset="0"/>
              </a:rPr>
              <a:t> </a:t>
            </a:r>
            <a:r>
              <a:rPr lang="es-ES_tradnl" b="0" i="0" dirty="0" err="1">
                <a:solidFill>
                  <a:srgbClr val="000000"/>
                </a:solidFill>
                <a:effectLst/>
                <a:latin typeface="Arial" charset="0"/>
              </a:rPr>
              <a:t>lacus</a:t>
            </a:r>
            <a:r>
              <a:rPr lang="es-ES_tradnl" b="0" i="0" dirty="0">
                <a:solidFill>
                  <a:srgbClr val="000000"/>
                </a:solidFill>
                <a:effectLst/>
                <a:latin typeface="Arial" charset="0"/>
              </a:rPr>
              <a:t>. </a:t>
            </a:r>
            <a:r>
              <a:rPr lang="es-ES_tradnl" b="0" i="0" dirty="0" err="1">
                <a:solidFill>
                  <a:srgbClr val="000000"/>
                </a:solidFill>
                <a:effectLst/>
                <a:latin typeface="Arial" charset="0"/>
              </a:rPr>
              <a:t>Nulla</a:t>
            </a:r>
            <a:r>
              <a:rPr lang="es-ES_tradnl" b="0" i="0" dirty="0">
                <a:solidFill>
                  <a:srgbClr val="000000"/>
                </a:solidFill>
                <a:effectLst/>
                <a:latin typeface="Arial" charset="0"/>
              </a:rPr>
              <a:t> </a:t>
            </a:r>
            <a:r>
              <a:rPr lang="es-ES_tradnl" b="0" i="0" dirty="0" err="1">
                <a:solidFill>
                  <a:srgbClr val="000000"/>
                </a:solidFill>
                <a:effectLst/>
                <a:latin typeface="Arial" charset="0"/>
              </a:rPr>
              <a:t>fermentum</a:t>
            </a:r>
            <a:r>
              <a:rPr lang="es-ES_tradnl" b="0" i="0" dirty="0">
                <a:solidFill>
                  <a:srgbClr val="000000"/>
                </a:solidFill>
                <a:effectLst/>
                <a:latin typeface="Arial" charset="0"/>
              </a:rPr>
              <a:t> </a:t>
            </a:r>
            <a:r>
              <a:rPr lang="es-ES_tradnl" b="0" i="0" dirty="0" err="1">
                <a:solidFill>
                  <a:srgbClr val="000000"/>
                </a:solidFill>
                <a:effectLst/>
                <a:latin typeface="Arial" charset="0"/>
              </a:rPr>
              <a:t>sollicitudin</a:t>
            </a:r>
            <a:r>
              <a:rPr lang="es-ES_tradnl" b="0" i="0" dirty="0">
                <a:solidFill>
                  <a:srgbClr val="000000"/>
                </a:solidFill>
                <a:effectLst/>
                <a:latin typeface="Arial" charset="0"/>
              </a:rPr>
              <a:t> </a:t>
            </a:r>
            <a:r>
              <a:rPr lang="es-ES_tradnl" b="0" i="0" dirty="0" err="1">
                <a:solidFill>
                  <a:srgbClr val="000000"/>
                </a:solidFill>
                <a:effectLst/>
                <a:latin typeface="Arial" charset="0"/>
              </a:rPr>
              <a:t>cursus</a:t>
            </a:r>
            <a:endParaRPr lang="es-ES_tradnl" dirty="0"/>
          </a:p>
          <a:p>
            <a:pPr lvl="0"/>
            <a:endParaRPr lang="es-ES_tradnl" dirty="0"/>
          </a:p>
        </p:txBody>
      </p:sp>
      <p:sp>
        <p:nvSpPr>
          <p:cNvPr id="13" name="Marcador de texto 2"/>
          <p:cNvSpPr>
            <a:spLocks noGrp="1"/>
          </p:cNvSpPr>
          <p:nvPr>
            <p:ph type="body" sz="quarter" idx="24" hasCustomPrompt="1"/>
          </p:nvPr>
        </p:nvSpPr>
        <p:spPr>
          <a:xfrm>
            <a:off x="4706655" y="4074792"/>
            <a:ext cx="3748414" cy="641257"/>
          </a:xfrm>
          <a:prstGeom prst="rect">
            <a:avLst/>
          </a:prstGeom>
        </p:spPr>
        <p:txBody>
          <a:bodyPr anchor="t"/>
          <a:lstStyle>
            <a:lvl1pPr marL="0" marR="0" indent="0" algn="l" defTabSz="617220" rtl="0" eaLnBrk="1" fontAlgn="auto" latinLnBrk="0" hangingPunct="1">
              <a:lnSpc>
                <a:spcPct val="150000"/>
              </a:lnSpc>
              <a:spcBef>
                <a:spcPts val="0"/>
              </a:spcBef>
              <a:spcAft>
                <a:spcPts val="0"/>
              </a:spcAft>
              <a:buClrTx/>
              <a:buSzTx/>
              <a:buFont typeface="Arial"/>
              <a:buNone/>
              <a:tabLst/>
              <a:defRPr lang="es-ES_tradnl" sz="675" b="0" i="0">
                <a:solidFill>
                  <a:schemeClr val="bg1">
                    <a:lumMod val="85000"/>
                  </a:schemeClr>
                </a:solidFill>
                <a:effectLst/>
                <a:latin typeface="Lato" charset="0"/>
                <a:ea typeface="Lato" charset="0"/>
                <a:cs typeface="Lato"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marL="0" marR="0" lvl="0" indent="0" algn="l" defTabSz="617220" rtl="0" eaLnBrk="1" fontAlgn="auto" latinLnBrk="0" hangingPunct="1">
              <a:lnSpc>
                <a:spcPct val="150000"/>
              </a:lnSpc>
              <a:spcBef>
                <a:spcPts val="0"/>
              </a:spcBef>
              <a:spcAft>
                <a:spcPts val="0"/>
              </a:spcAft>
              <a:buClrTx/>
              <a:buSzTx/>
              <a:buFont typeface="Arial"/>
              <a:buNone/>
              <a:tabLst/>
              <a:defRPr/>
            </a:pPr>
            <a:r>
              <a:rPr lang="es-ES_tradnl" b="0" i="0" dirty="0" err="1">
                <a:solidFill>
                  <a:srgbClr val="000000"/>
                </a:solidFill>
                <a:effectLst/>
                <a:latin typeface="Arial" charset="0"/>
              </a:rPr>
              <a:t>Suspendisse</a:t>
            </a:r>
            <a:r>
              <a:rPr lang="es-ES_tradnl" b="0" i="0" dirty="0">
                <a:solidFill>
                  <a:srgbClr val="000000"/>
                </a:solidFill>
                <a:effectLst/>
                <a:latin typeface="Arial" charset="0"/>
              </a:rPr>
              <a:t> </a:t>
            </a:r>
            <a:r>
              <a:rPr lang="es-ES_tradnl" b="0" i="0" dirty="0" err="1">
                <a:solidFill>
                  <a:srgbClr val="000000"/>
                </a:solidFill>
                <a:effectLst/>
                <a:latin typeface="Arial" charset="0"/>
              </a:rPr>
              <a:t>potenti</a:t>
            </a:r>
            <a:r>
              <a:rPr lang="es-ES_tradnl" b="0" i="0" dirty="0">
                <a:solidFill>
                  <a:srgbClr val="000000"/>
                </a:solidFill>
                <a:effectLst/>
                <a:latin typeface="Arial" charset="0"/>
              </a:rPr>
              <a:t>. </a:t>
            </a:r>
            <a:r>
              <a:rPr lang="es-ES_tradnl" b="0" i="0" dirty="0" err="1">
                <a:solidFill>
                  <a:srgbClr val="000000"/>
                </a:solidFill>
                <a:effectLst/>
                <a:latin typeface="Arial" charset="0"/>
              </a:rPr>
              <a:t>Morbi</a:t>
            </a:r>
            <a:r>
              <a:rPr lang="es-ES_tradnl" b="0" i="0" dirty="0">
                <a:solidFill>
                  <a:srgbClr val="000000"/>
                </a:solidFill>
                <a:effectLst/>
                <a:latin typeface="Arial" charset="0"/>
              </a:rPr>
              <a:t> </a:t>
            </a:r>
            <a:r>
              <a:rPr lang="es-ES_tradnl" b="0" i="0" dirty="0" err="1">
                <a:solidFill>
                  <a:srgbClr val="000000"/>
                </a:solidFill>
                <a:effectLst/>
                <a:latin typeface="Arial" charset="0"/>
              </a:rPr>
              <a:t>erat</a:t>
            </a:r>
            <a:r>
              <a:rPr lang="es-ES_tradnl" b="0" i="0" dirty="0">
                <a:solidFill>
                  <a:srgbClr val="000000"/>
                </a:solidFill>
                <a:effectLst/>
                <a:latin typeface="Arial" charset="0"/>
              </a:rPr>
              <a:t> </a:t>
            </a:r>
            <a:r>
              <a:rPr lang="es-ES_tradnl" b="0" i="0" dirty="0" err="1">
                <a:solidFill>
                  <a:srgbClr val="000000"/>
                </a:solidFill>
                <a:effectLst/>
                <a:latin typeface="Arial" charset="0"/>
              </a:rPr>
              <a:t>mauris</a:t>
            </a:r>
            <a:r>
              <a:rPr lang="es-ES_tradnl" b="0" i="0" dirty="0">
                <a:solidFill>
                  <a:srgbClr val="000000"/>
                </a:solidFill>
                <a:effectLst/>
                <a:latin typeface="Arial" charset="0"/>
              </a:rPr>
              <a:t>, </a:t>
            </a:r>
            <a:r>
              <a:rPr lang="es-ES_tradnl" b="0" i="0" dirty="0" err="1">
                <a:solidFill>
                  <a:srgbClr val="000000"/>
                </a:solidFill>
                <a:effectLst/>
                <a:latin typeface="Arial" charset="0"/>
              </a:rPr>
              <a:t>tristique</a:t>
            </a:r>
            <a:r>
              <a:rPr lang="es-ES_tradnl" b="0" i="0" dirty="0">
                <a:solidFill>
                  <a:srgbClr val="000000"/>
                </a:solidFill>
                <a:effectLst/>
                <a:latin typeface="Arial" charset="0"/>
              </a:rPr>
              <a:t> </a:t>
            </a:r>
            <a:r>
              <a:rPr lang="es-ES_tradnl" b="0" i="0" dirty="0" err="1">
                <a:solidFill>
                  <a:srgbClr val="000000"/>
                </a:solidFill>
                <a:effectLst/>
                <a:latin typeface="Arial" charset="0"/>
              </a:rPr>
              <a:t>pharetra</a:t>
            </a:r>
            <a:r>
              <a:rPr lang="es-ES_tradnl" b="0" i="0" dirty="0">
                <a:solidFill>
                  <a:srgbClr val="000000"/>
                </a:solidFill>
                <a:effectLst/>
                <a:latin typeface="Arial" charset="0"/>
              </a:rPr>
              <a:t> </a:t>
            </a:r>
            <a:r>
              <a:rPr lang="es-ES_tradnl" b="0" i="0" dirty="0" err="1">
                <a:solidFill>
                  <a:srgbClr val="000000"/>
                </a:solidFill>
                <a:effectLst/>
                <a:latin typeface="Arial" charset="0"/>
              </a:rPr>
              <a:t>elit</a:t>
            </a:r>
            <a:r>
              <a:rPr lang="es-ES_tradnl" b="0" i="0" dirty="0">
                <a:solidFill>
                  <a:srgbClr val="000000"/>
                </a:solidFill>
                <a:effectLst/>
                <a:latin typeface="Arial" charset="0"/>
              </a:rPr>
              <a:t> </a:t>
            </a:r>
            <a:r>
              <a:rPr lang="es-ES_tradnl" b="0" i="0" dirty="0" err="1">
                <a:solidFill>
                  <a:srgbClr val="000000"/>
                </a:solidFill>
                <a:effectLst/>
                <a:latin typeface="Arial" charset="0"/>
              </a:rPr>
              <a:t>eget</a:t>
            </a:r>
            <a:r>
              <a:rPr lang="es-ES_tradnl" b="0" i="0" dirty="0">
                <a:solidFill>
                  <a:srgbClr val="000000"/>
                </a:solidFill>
                <a:effectLst/>
                <a:latin typeface="Arial" charset="0"/>
              </a:rPr>
              <a:t>, </a:t>
            </a:r>
            <a:r>
              <a:rPr lang="es-ES_tradnl" b="0" i="0" dirty="0" err="1">
                <a:solidFill>
                  <a:srgbClr val="000000"/>
                </a:solidFill>
                <a:effectLst/>
                <a:latin typeface="Arial" charset="0"/>
              </a:rPr>
              <a:t>sodales</a:t>
            </a:r>
            <a:r>
              <a:rPr lang="es-ES_tradnl" b="0" i="0" dirty="0">
                <a:solidFill>
                  <a:srgbClr val="000000"/>
                </a:solidFill>
                <a:effectLst/>
                <a:latin typeface="Arial" charset="0"/>
              </a:rPr>
              <a:t> </a:t>
            </a:r>
            <a:r>
              <a:rPr lang="es-ES_tradnl" b="0" i="0" dirty="0" err="1">
                <a:solidFill>
                  <a:srgbClr val="000000"/>
                </a:solidFill>
                <a:effectLst/>
                <a:latin typeface="Arial" charset="0"/>
              </a:rPr>
              <a:t>gravida</a:t>
            </a:r>
            <a:r>
              <a:rPr lang="es-ES_tradnl" b="0" i="0" dirty="0">
                <a:solidFill>
                  <a:srgbClr val="000000"/>
                </a:solidFill>
                <a:effectLst/>
                <a:latin typeface="Arial" charset="0"/>
              </a:rPr>
              <a:t> </a:t>
            </a:r>
            <a:r>
              <a:rPr lang="es-ES_tradnl" b="0" i="0" dirty="0" err="1">
                <a:solidFill>
                  <a:srgbClr val="000000"/>
                </a:solidFill>
                <a:effectLst/>
                <a:latin typeface="Arial" charset="0"/>
              </a:rPr>
              <a:t>lacus</a:t>
            </a:r>
            <a:r>
              <a:rPr lang="es-ES_tradnl" b="0" i="0" dirty="0">
                <a:solidFill>
                  <a:srgbClr val="000000"/>
                </a:solidFill>
                <a:effectLst/>
                <a:latin typeface="Arial" charset="0"/>
              </a:rPr>
              <a:t>. </a:t>
            </a:r>
            <a:r>
              <a:rPr lang="es-ES_tradnl" b="0" i="0" dirty="0" err="1">
                <a:solidFill>
                  <a:srgbClr val="000000"/>
                </a:solidFill>
                <a:effectLst/>
                <a:latin typeface="Arial" charset="0"/>
              </a:rPr>
              <a:t>Nulla</a:t>
            </a:r>
            <a:r>
              <a:rPr lang="es-ES_tradnl" b="0" i="0" dirty="0">
                <a:solidFill>
                  <a:srgbClr val="000000"/>
                </a:solidFill>
                <a:effectLst/>
                <a:latin typeface="Arial" charset="0"/>
              </a:rPr>
              <a:t> </a:t>
            </a:r>
            <a:r>
              <a:rPr lang="es-ES_tradnl" b="0" i="0" dirty="0" err="1">
                <a:solidFill>
                  <a:srgbClr val="000000"/>
                </a:solidFill>
                <a:effectLst/>
                <a:latin typeface="Arial" charset="0"/>
              </a:rPr>
              <a:t>fermentum</a:t>
            </a:r>
            <a:r>
              <a:rPr lang="es-ES_tradnl" b="0" i="0" dirty="0">
                <a:solidFill>
                  <a:srgbClr val="000000"/>
                </a:solidFill>
                <a:effectLst/>
                <a:latin typeface="Arial" charset="0"/>
              </a:rPr>
              <a:t> </a:t>
            </a:r>
            <a:r>
              <a:rPr lang="es-ES_tradnl" b="0" i="0" dirty="0" err="1">
                <a:solidFill>
                  <a:srgbClr val="000000"/>
                </a:solidFill>
                <a:effectLst/>
                <a:latin typeface="Arial" charset="0"/>
              </a:rPr>
              <a:t>sollicitudin</a:t>
            </a:r>
            <a:r>
              <a:rPr lang="es-ES_tradnl" b="0" i="0" dirty="0">
                <a:solidFill>
                  <a:srgbClr val="000000"/>
                </a:solidFill>
                <a:effectLst/>
                <a:latin typeface="Arial" charset="0"/>
              </a:rPr>
              <a:t> </a:t>
            </a:r>
            <a:r>
              <a:rPr lang="es-ES_tradnl" b="0" i="0" dirty="0" err="1">
                <a:solidFill>
                  <a:srgbClr val="000000"/>
                </a:solidFill>
                <a:effectLst/>
                <a:latin typeface="Arial" charset="0"/>
              </a:rPr>
              <a:t>cursus</a:t>
            </a:r>
            <a:r>
              <a:rPr lang="es-ES_tradnl" b="0" i="0" dirty="0">
                <a:solidFill>
                  <a:srgbClr val="000000"/>
                </a:solidFill>
                <a:effectLst/>
                <a:latin typeface="Arial" charset="0"/>
              </a:rPr>
              <a:t> </a:t>
            </a:r>
            <a:r>
              <a:rPr lang="es-ES_tradnl" b="0" i="0" dirty="0" err="1">
                <a:solidFill>
                  <a:srgbClr val="000000"/>
                </a:solidFill>
                <a:effectLst/>
                <a:latin typeface="Arial" charset="0"/>
              </a:rPr>
              <a:t>tristique</a:t>
            </a:r>
            <a:r>
              <a:rPr lang="es-ES_tradnl" b="0" i="0" dirty="0">
                <a:solidFill>
                  <a:srgbClr val="000000"/>
                </a:solidFill>
                <a:effectLst/>
                <a:latin typeface="Arial" charset="0"/>
              </a:rPr>
              <a:t> </a:t>
            </a:r>
            <a:r>
              <a:rPr lang="es-ES_tradnl" b="0" i="0" dirty="0" err="1">
                <a:solidFill>
                  <a:srgbClr val="000000"/>
                </a:solidFill>
                <a:effectLst/>
                <a:latin typeface="Arial" charset="0"/>
              </a:rPr>
              <a:t>pharetra</a:t>
            </a:r>
            <a:r>
              <a:rPr lang="es-ES_tradnl" b="0" i="0" dirty="0">
                <a:solidFill>
                  <a:srgbClr val="000000"/>
                </a:solidFill>
                <a:effectLst/>
                <a:latin typeface="Arial" charset="0"/>
              </a:rPr>
              <a:t> </a:t>
            </a:r>
            <a:r>
              <a:rPr lang="es-ES_tradnl" b="0" i="0" dirty="0" err="1">
                <a:solidFill>
                  <a:srgbClr val="000000"/>
                </a:solidFill>
                <a:effectLst/>
                <a:latin typeface="Arial" charset="0"/>
              </a:rPr>
              <a:t>elit</a:t>
            </a:r>
            <a:r>
              <a:rPr lang="es-ES_tradnl" b="0" i="0" dirty="0">
                <a:solidFill>
                  <a:srgbClr val="000000"/>
                </a:solidFill>
                <a:effectLst/>
                <a:latin typeface="Arial" charset="0"/>
              </a:rPr>
              <a:t> </a:t>
            </a:r>
            <a:r>
              <a:rPr lang="es-ES_tradnl" b="0" i="0" dirty="0" err="1">
                <a:solidFill>
                  <a:srgbClr val="000000"/>
                </a:solidFill>
                <a:effectLst/>
                <a:latin typeface="Arial" charset="0"/>
              </a:rPr>
              <a:t>eget</a:t>
            </a:r>
            <a:r>
              <a:rPr lang="es-ES_tradnl" b="0" i="0" dirty="0">
                <a:solidFill>
                  <a:srgbClr val="000000"/>
                </a:solidFill>
                <a:effectLst/>
                <a:latin typeface="Arial" charset="0"/>
              </a:rPr>
              <a:t>, </a:t>
            </a:r>
            <a:r>
              <a:rPr lang="es-ES_tradnl" b="0" i="0" dirty="0" err="1">
                <a:solidFill>
                  <a:srgbClr val="000000"/>
                </a:solidFill>
                <a:effectLst/>
                <a:latin typeface="Arial" charset="0"/>
              </a:rPr>
              <a:t>sodales</a:t>
            </a:r>
            <a:r>
              <a:rPr lang="es-ES_tradnl" b="0" i="0" dirty="0">
                <a:solidFill>
                  <a:srgbClr val="000000"/>
                </a:solidFill>
                <a:effectLst/>
                <a:latin typeface="Arial" charset="0"/>
              </a:rPr>
              <a:t> </a:t>
            </a:r>
            <a:r>
              <a:rPr lang="es-ES_tradnl" b="0" i="0" dirty="0" err="1">
                <a:solidFill>
                  <a:srgbClr val="000000"/>
                </a:solidFill>
                <a:effectLst/>
                <a:latin typeface="Arial" charset="0"/>
              </a:rPr>
              <a:t>gravida</a:t>
            </a:r>
            <a:r>
              <a:rPr lang="es-ES_tradnl" b="0" i="0" dirty="0">
                <a:solidFill>
                  <a:srgbClr val="000000"/>
                </a:solidFill>
                <a:effectLst/>
                <a:latin typeface="Arial" charset="0"/>
              </a:rPr>
              <a:t> </a:t>
            </a:r>
            <a:r>
              <a:rPr lang="es-ES_tradnl" b="0" i="0" dirty="0" err="1">
                <a:solidFill>
                  <a:srgbClr val="000000"/>
                </a:solidFill>
                <a:effectLst/>
                <a:latin typeface="Arial" charset="0"/>
              </a:rPr>
              <a:t>lacus</a:t>
            </a:r>
            <a:r>
              <a:rPr lang="es-ES_tradnl" b="0" i="0" dirty="0">
                <a:solidFill>
                  <a:srgbClr val="000000"/>
                </a:solidFill>
                <a:effectLst/>
                <a:latin typeface="Arial" charset="0"/>
              </a:rPr>
              <a:t>. </a:t>
            </a:r>
            <a:r>
              <a:rPr lang="es-ES_tradnl" b="0" i="0" dirty="0" err="1">
                <a:solidFill>
                  <a:srgbClr val="000000"/>
                </a:solidFill>
                <a:effectLst/>
                <a:latin typeface="Arial" charset="0"/>
              </a:rPr>
              <a:t>Nulla</a:t>
            </a:r>
            <a:r>
              <a:rPr lang="es-ES_tradnl" b="0" i="0" dirty="0">
                <a:solidFill>
                  <a:srgbClr val="000000"/>
                </a:solidFill>
                <a:effectLst/>
                <a:latin typeface="Arial" charset="0"/>
              </a:rPr>
              <a:t> </a:t>
            </a:r>
            <a:r>
              <a:rPr lang="es-ES_tradnl" b="0" i="0" dirty="0" err="1">
                <a:solidFill>
                  <a:srgbClr val="000000"/>
                </a:solidFill>
                <a:effectLst/>
                <a:latin typeface="Arial" charset="0"/>
              </a:rPr>
              <a:t>fermentum</a:t>
            </a:r>
            <a:r>
              <a:rPr lang="es-ES_tradnl" b="0" i="0" dirty="0">
                <a:solidFill>
                  <a:srgbClr val="000000"/>
                </a:solidFill>
                <a:effectLst/>
                <a:latin typeface="Arial" charset="0"/>
              </a:rPr>
              <a:t> </a:t>
            </a:r>
            <a:r>
              <a:rPr lang="es-ES_tradnl" b="0" i="0" dirty="0" err="1">
                <a:solidFill>
                  <a:srgbClr val="000000"/>
                </a:solidFill>
                <a:effectLst/>
                <a:latin typeface="Arial" charset="0"/>
              </a:rPr>
              <a:t>sollicitudin</a:t>
            </a:r>
            <a:r>
              <a:rPr lang="es-ES_tradnl" b="0" i="0" dirty="0">
                <a:solidFill>
                  <a:srgbClr val="000000"/>
                </a:solidFill>
                <a:effectLst/>
                <a:latin typeface="Arial" charset="0"/>
              </a:rPr>
              <a:t> </a:t>
            </a:r>
            <a:r>
              <a:rPr lang="es-ES_tradnl" b="0" i="0" dirty="0" err="1">
                <a:solidFill>
                  <a:srgbClr val="000000"/>
                </a:solidFill>
                <a:effectLst/>
                <a:latin typeface="Arial" charset="0"/>
              </a:rPr>
              <a:t>cursus</a:t>
            </a:r>
            <a:endParaRPr lang="es-ES_tradnl" dirty="0"/>
          </a:p>
          <a:p>
            <a:pPr lvl="0"/>
            <a:endParaRPr lang="es-ES_tradnl" dirty="0"/>
          </a:p>
        </p:txBody>
      </p:sp>
      <p:sp>
        <p:nvSpPr>
          <p:cNvPr id="20" name="Marcador de texto 2"/>
          <p:cNvSpPr>
            <a:spLocks noGrp="1"/>
          </p:cNvSpPr>
          <p:nvPr>
            <p:ph type="body" sz="quarter" idx="21" hasCustomPrompt="1"/>
          </p:nvPr>
        </p:nvSpPr>
        <p:spPr>
          <a:xfrm>
            <a:off x="695196" y="3838714"/>
            <a:ext cx="3748414" cy="237293"/>
          </a:xfrm>
          <a:prstGeom prst="rect">
            <a:avLst/>
          </a:prstGeom>
        </p:spPr>
        <p:txBody>
          <a:bodyPr anchor="b"/>
          <a:lstStyle>
            <a:lvl1pPr marL="0" indent="0" algn="ctr">
              <a:lnSpc>
                <a:spcPct val="90000"/>
              </a:lnSpc>
              <a:spcBef>
                <a:spcPts val="0"/>
              </a:spcBef>
              <a:buNone/>
              <a:defRPr sz="1013" b="1" i="0" baseline="0">
                <a:ln>
                  <a:noFill/>
                </a:ln>
                <a:solidFill>
                  <a:schemeClr val="bg1">
                    <a:lumMod val="85000"/>
                  </a:schemeClr>
                </a:solidFill>
                <a:latin typeface="Lato" charset="0"/>
                <a:ea typeface="Lato" charset="0"/>
                <a:cs typeface="Lato"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a:t>TITLE EXAMPLE HERE</a:t>
            </a:r>
          </a:p>
        </p:txBody>
      </p:sp>
      <p:sp>
        <p:nvSpPr>
          <p:cNvPr id="21" name="Marcador de texto 2"/>
          <p:cNvSpPr>
            <a:spLocks noGrp="1"/>
          </p:cNvSpPr>
          <p:nvPr>
            <p:ph type="body" sz="quarter" idx="23" hasCustomPrompt="1"/>
          </p:nvPr>
        </p:nvSpPr>
        <p:spPr>
          <a:xfrm>
            <a:off x="4706655" y="3838714"/>
            <a:ext cx="3748414" cy="237293"/>
          </a:xfrm>
          <a:prstGeom prst="rect">
            <a:avLst/>
          </a:prstGeom>
        </p:spPr>
        <p:txBody>
          <a:bodyPr anchor="b"/>
          <a:lstStyle>
            <a:lvl1pPr marL="0" indent="0" algn="ctr">
              <a:lnSpc>
                <a:spcPct val="90000"/>
              </a:lnSpc>
              <a:spcBef>
                <a:spcPts val="0"/>
              </a:spcBef>
              <a:buNone/>
              <a:defRPr sz="1013" b="1" i="0" baseline="0">
                <a:ln>
                  <a:noFill/>
                </a:ln>
                <a:solidFill>
                  <a:schemeClr val="bg1">
                    <a:lumMod val="85000"/>
                  </a:schemeClr>
                </a:solidFill>
                <a:latin typeface="Lato" charset="0"/>
                <a:ea typeface="Lato" charset="0"/>
                <a:cs typeface="Lato"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a:t>TITLE EXAMPLE HERE</a:t>
            </a:r>
          </a:p>
        </p:txBody>
      </p:sp>
      <p:sp>
        <p:nvSpPr>
          <p:cNvPr id="22" name="Rectángulo redondeado 21"/>
          <p:cNvSpPr/>
          <p:nvPr userDrawn="1"/>
        </p:nvSpPr>
        <p:spPr>
          <a:xfrm flipV="1">
            <a:off x="695195" y="3690831"/>
            <a:ext cx="3748414" cy="84550"/>
          </a:xfrm>
          <a:prstGeom prst="roundRect">
            <a:avLst>
              <a:gd name="adj" fmla="val 0"/>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948"/>
          </a:p>
        </p:txBody>
      </p:sp>
      <p:sp>
        <p:nvSpPr>
          <p:cNvPr id="23" name="Rectángulo redondeado 22"/>
          <p:cNvSpPr/>
          <p:nvPr userDrawn="1"/>
        </p:nvSpPr>
        <p:spPr>
          <a:xfrm flipV="1">
            <a:off x="4706654" y="3690831"/>
            <a:ext cx="3748414" cy="84550"/>
          </a:xfrm>
          <a:prstGeom prst="roundRect">
            <a:avLst>
              <a:gd name="adj" fmla="val 0"/>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948"/>
          </a:p>
        </p:txBody>
      </p:sp>
    </p:spTree>
    <p:extLst>
      <p:ext uri="{BB962C8B-B14F-4D97-AF65-F5344CB8AC3E}">
        <p14:creationId xmlns:p14="http://schemas.microsoft.com/office/powerpoint/2010/main" val="3541730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ox(in)">
                                      <p:cBhvr>
                                        <p:cTn id="7" dur="500"/>
                                        <p:tgtEl>
                                          <p:spTgt spid="10"/>
                                        </p:tgtEl>
                                      </p:cBhvr>
                                    </p:animEffect>
                                  </p:childTnLst>
                                </p:cTn>
                              </p:par>
                              <p:par>
                                <p:cTn id="8" presetID="53" presetClass="entr" presetSubtype="16" fill="hold" grpId="0" nodeType="withEffect">
                                  <p:stCondLst>
                                    <p:cond delay="200"/>
                                  </p:stCondLst>
                                  <p:childTnLst>
                                    <p:set>
                                      <p:cBhvr>
                                        <p:cTn id="9" dur="1" fill="hold">
                                          <p:stCondLst>
                                            <p:cond delay="0"/>
                                          </p:stCondLst>
                                        </p:cTn>
                                        <p:tgtEl>
                                          <p:spTgt spid="9">
                                            <p:txEl>
                                              <p:pRg st="0" end="0"/>
                                            </p:txEl>
                                          </p:spTgt>
                                        </p:tgtEl>
                                        <p:attrNameLst>
                                          <p:attrName>style.visibility</p:attrName>
                                        </p:attrNameLst>
                                      </p:cBhvr>
                                      <p:to>
                                        <p:strVal val="visible"/>
                                      </p:to>
                                    </p:set>
                                    <p:anim calcmode="lin" valueType="num">
                                      <p:cBhvr>
                                        <p:cTn id="10" dur="500" fill="hold"/>
                                        <p:tgtEl>
                                          <p:spTgt spid="9">
                                            <p:txEl>
                                              <p:pRg st="0" end="0"/>
                                            </p:txEl>
                                          </p:spTgt>
                                        </p:tgtEl>
                                        <p:attrNameLst>
                                          <p:attrName>ppt_w</p:attrName>
                                        </p:attrNameLst>
                                      </p:cBhvr>
                                      <p:tavLst>
                                        <p:tav tm="0">
                                          <p:val>
                                            <p:fltVal val="0"/>
                                          </p:val>
                                        </p:tav>
                                        <p:tav tm="100000">
                                          <p:val>
                                            <p:strVal val="#ppt_w"/>
                                          </p:val>
                                        </p:tav>
                                      </p:tavLst>
                                    </p:anim>
                                    <p:anim calcmode="lin" valueType="num">
                                      <p:cBhvr>
                                        <p:cTn id="11" dur="500" fill="hold"/>
                                        <p:tgtEl>
                                          <p:spTgt spid="9">
                                            <p:txEl>
                                              <p:pRg st="0" end="0"/>
                                            </p:txEl>
                                          </p:spTgt>
                                        </p:tgtEl>
                                        <p:attrNameLst>
                                          <p:attrName>ppt_h</p:attrName>
                                        </p:attrNameLst>
                                      </p:cBhvr>
                                      <p:tavLst>
                                        <p:tav tm="0">
                                          <p:val>
                                            <p:fltVal val="0"/>
                                          </p:val>
                                        </p:tav>
                                        <p:tav tm="100000">
                                          <p:val>
                                            <p:strVal val="#ppt_h"/>
                                          </p:val>
                                        </p:tav>
                                      </p:tavLst>
                                    </p:anim>
                                    <p:animEffect transition="in" filter="fade">
                                      <p:cBhvr>
                                        <p:cTn id="12" dur="500"/>
                                        <p:tgtEl>
                                          <p:spTgt spid="9">
                                            <p:txEl>
                                              <p:pRg st="0" end="0"/>
                                            </p:txEl>
                                          </p:spTgt>
                                        </p:tgtEl>
                                      </p:cBhvr>
                                    </p:animEffect>
                                  </p:childTnLst>
                                </p:cTn>
                              </p:par>
                              <p:par>
                                <p:cTn id="13" presetID="53" presetClass="entr" presetSubtype="16" fill="hold" grpId="0" nodeType="withEffect">
                                  <p:stCondLst>
                                    <p:cond delay="200"/>
                                  </p:stCondLst>
                                  <p:childTnLst>
                                    <p:set>
                                      <p:cBhvr>
                                        <p:cTn id="14" dur="1" fill="hold">
                                          <p:stCondLst>
                                            <p:cond delay="0"/>
                                          </p:stCondLst>
                                        </p:cTn>
                                        <p:tgtEl>
                                          <p:spTgt spid="7">
                                            <p:txEl>
                                              <p:pRg st="0" end="0"/>
                                            </p:txEl>
                                          </p:spTgt>
                                        </p:tgtEl>
                                        <p:attrNameLst>
                                          <p:attrName>style.visibility</p:attrName>
                                        </p:attrNameLst>
                                      </p:cBhvr>
                                      <p:to>
                                        <p:strVal val="visible"/>
                                      </p:to>
                                    </p:set>
                                    <p:anim calcmode="lin" valueType="num">
                                      <p:cBhvr>
                                        <p:cTn id="15" dur="500" fill="hold"/>
                                        <p:tgtEl>
                                          <p:spTgt spid="7">
                                            <p:txEl>
                                              <p:pRg st="0" end="0"/>
                                            </p:txEl>
                                          </p:spTgt>
                                        </p:tgtEl>
                                        <p:attrNameLst>
                                          <p:attrName>ppt_w</p:attrName>
                                        </p:attrNameLst>
                                      </p:cBhvr>
                                      <p:tavLst>
                                        <p:tav tm="0">
                                          <p:val>
                                            <p:fltVal val="0"/>
                                          </p:val>
                                        </p:tav>
                                        <p:tav tm="100000">
                                          <p:val>
                                            <p:strVal val="#ppt_w"/>
                                          </p:val>
                                        </p:tav>
                                      </p:tavLst>
                                    </p:anim>
                                    <p:anim calcmode="lin" valueType="num">
                                      <p:cBhvr>
                                        <p:cTn id="16" dur="500" fill="hold"/>
                                        <p:tgtEl>
                                          <p:spTgt spid="7">
                                            <p:txEl>
                                              <p:pRg st="0" end="0"/>
                                            </p:txEl>
                                          </p:spTgt>
                                        </p:tgtEl>
                                        <p:attrNameLst>
                                          <p:attrName>ppt_h</p:attrName>
                                        </p:attrNameLst>
                                      </p:cBhvr>
                                      <p:tavLst>
                                        <p:tav tm="0">
                                          <p:val>
                                            <p:fltVal val="0"/>
                                          </p:val>
                                        </p:tav>
                                        <p:tav tm="100000">
                                          <p:val>
                                            <p:strVal val="#ppt_h"/>
                                          </p:val>
                                        </p:tav>
                                      </p:tavLst>
                                    </p:anim>
                                    <p:animEffect transition="in" filter="fade">
                                      <p:cBhvr>
                                        <p:cTn id="17" dur="500"/>
                                        <p:tgtEl>
                                          <p:spTgt spid="7">
                                            <p:txEl>
                                              <p:pRg st="0" end="0"/>
                                            </p:txEl>
                                          </p:spTgt>
                                        </p:tgtEl>
                                      </p:cBhvr>
                                    </p:animEffect>
                                  </p:childTnLst>
                                </p:cTn>
                              </p:par>
                            </p:childTnLst>
                          </p:cTn>
                        </p:par>
                        <p:par>
                          <p:cTn id="18" fill="hold">
                            <p:stCondLst>
                              <p:cond delay="700"/>
                            </p:stCondLst>
                            <p:childTnLst>
                              <p:par>
                                <p:cTn id="19" presetID="20" presetClass="entr" presetSubtype="0" fill="hold" grpId="0" nodeType="afterEffect" nodePh="1">
                                  <p:stCondLst>
                                    <p:cond delay="0"/>
                                  </p:stCondLst>
                                  <p:endCondLst>
                                    <p:cond evt="begin" delay="0">
                                      <p:tn val="19"/>
                                    </p:cond>
                                  </p:endCondLst>
                                  <p:childTnLst>
                                    <p:set>
                                      <p:cBhvr>
                                        <p:cTn id="20" dur="1" fill="hold">
                                          <p:stCondLst>
                                            <p:cond delay="0"/>
                                          </p:stCondLst>
                                        </p:cTn>
                                        <p:tgtEl>
                                          <p:spTgt spid="8"/>
                                        </p:tgtEl>
                                        <p:attrNameLst>
                                          <p:attrName>style.visibility</p:attrName>
                                        </p:attrNameLst>
                                      </p:cBhvr>
                                      <p:to>
                                        <p:strVal val="visible"/>
                                      </p:to>
                                    </p:set>
                                    <p:animEffect transition="in" filter="wedge">
                                      <p:cBhvr>
                                        <p:cTn id="21" dur="1000"/>
                                        <p:tgtEl>
                                          <p:spTgt spid="8"/>
                                        </p:tgtEl>
                                      </p:cBhvr>
                                    </p:animEffect>
                                  </p:childTnLst>
                                </p:cTn>
                              </p:par>
                              <p:par>
                                <p:cTn id="22" presetID="20" presetClass="entr" presetSubtype="0" fill="hold" grpId="0" nodeType="withEffect" nodePh="1">
                                  <p:stCondLst>
                                    <p:cond delay="0"/>
                                  </p:stCondLst>
                                  <p:endCondLst>
                                    <p:cond evt="begin" delay="0">
                                      <p:tn val="22"/>
                                    </p:cond>
                                  </p:endCondLst>
                                  <p:childTnLst>
                                    <p:set>
                                      <p:cBhvr>
                                        <p:cTn id="23" dur="1" fill="hold">
                                          <p:stCondLst>
                                            <p:cond delay="0"/>
                                          </p:stCondLst>
                                        </p:cTn>
                                        <p:tgtEl>
                                          <p:spTgt spid="15"/>
                                        </p:tgtEl>
                                        <p:attrNameLst>
                                          <p:attrName>style.visibility</p:attrName>
                                        </p:attrNameLst>
                                      </p:cBhvr>
                                      <p:to>
                                        <p:strVal val="visible"/>
                                      </p:to>
                                    </p:set>
                                    <p:animEffect transition="in" filter="wedge">
                                      <p:cBhvr>
                                        <p:cTn id="24" dur="1000"/>
                                        <p:tgtEl>
                                          <p:spTgt spid="15"/>
                                        </p:tgtEl>
                                      </p:cBhvr>
                                    </p:animEffect>
                                  </p:childTnLst>
                                </p:cTn>
                              </p:par>
                            </p:childTnLst>
                          </p:cTn>
                        </p:par>
                        <p:par>
                          <p:cTn id="25" fill="hold">
                            <p:stCondLst>
                              <p:cond delay="1700"/>
                            </p:stCondLst>
                            <p:childTnLst>
                              <p:par>
                                <p:cTn id="26" presetID="4" presetClass="entr" presetSubtype="32" fill="hold" grpId="0" nodeType="afterEffect">
                                  <p:stCondLst>
                                    <p:cond delay="0"/>
                                  </p:stCondLst>
                                  <p:childTnLst>
                                    <p:set>
                                      <p:cBhvr>
                                        <p:cTn id="27" dur="1" fill="hold">
                                          <p:stCondLst>
                                            <p:cond delay="0"/>
                                          </p:stCondLst>
                                        </p:cTn>
                                        <p:tgtEl>
                                          <p:spTgt spid="22"/>
                                        </p:tgtEl>
                                        <p:attrNameLst>
                                          <p:attrName>style.visibility</p:attrName>
                                        </p:attrNameLst>
                                      </p:cBhvr>
                                      <p:to>
                                        <p:strVal val="visible"/>
                                      </p:to>
                                    </p:set>
                                    <p:animEffect transition="in" filter="box(out)">
                                      <p:cBhvr>
                                        <p:cTn id="28" dur="500"/>
                                        <p:tgtEl>
                                          <p:spTgt spid="22"/>
                                        </p:tgtEl>
                                      </p:cBhvr>
                                    </p:animEffect>
                                  </p:childTnLst>
                                </p:cTn>
                              </p:par>
                              <p:par>
                                <p:cTn id="29" presetID="4" presetClass="entr" presetSubtype="32" fill="hold" grpId="0" nodeType="withEffect">
                                  <p:stCondLst>
                                    <p:cond delay="0"/>
                                  </p:stCondLst>
                                  <p:childTnLst>
                                    <p:set>
                                      <p:cBhvr>
                                        <p:cTn id="30" dur="1" fill="hold">
                                          <p:stCondLst>
                                            <p:cond delay="0"/>
                                          </p:stCondLst>
                                        </p:cTn>
                                        <p:tgtEl>
                                          <p:spTgt spid="23"/>
                                        </p:tgtEl>
                                        <p:attrNameLst>
                                          <p:attrName>style.visibility</p:attrName>
                                        </p:attrNameLst>
                                      </p:cBhvr>
                                      <p:to>
                                        <p:strVal val="visible"/>
                                      </p:to>
                                    </p:set>
                                    <p:animEffect transition="in" filter="box(out)">
                                      <p:cBhvr>
                                        <p:cTn id="31" dur="500"/>
                                        <p:tgtEl>
                                          <p:spTgt spid="23"/>
                                        </p:tgtEl>
                                      </p:cBhvr>
                                    </p:animEffect>
                                  </p:childTnLst>
                                </p:cTn>
                              </p:par>
                              <p:par>
                                <p:cTn id="32" presetID="53" presetClass="entr" presetSubtype="16" fill="hold" grpId="0" nodeType="withEffect">
                                  <p:stCondLst>
                                    <p:cond delay="200"/>
                                  </p:stCondLst>
                                  <p:childTnLst>
                                    <p:set>
                                      <p:cBhvr>
                                        <p:cTn id="33" dur="1" fill="hold">
                                          <p:stCondLst>
                                            <p:cond delay="0"/>
                                          </p:stCondLst>
                                        </p:cTn>
                                        <p:tgtEl>
                                          <p:spTgt spid="20">
                                            <p:txEl>
                                              <p:pRg st="0" end="0"/>
                                            </p:txEl>
                                          </p:spTgt>
                                        </p:tgtEl>
                                        <p:attrNameLst>
                                          <p:attrName>style.visibility</p:attrName>
                                        </p:attrNameLst>
                                      </p:cBhvr>
                                      <p:to>
                                        <p:strVal val="visible"/>
                                      </p:to>
                                    </p:set>
                                    <p:anim calcmode="lin" valueType="num">
                                      <p:cBhvr>
                                        <p:cTn id="34" dur="500" fill="hold"/>
                                        <p:tgtEl>
                                          <p:spTgt spid="20">
                                            <p:txEl>
                                              <p:pRg st="0" end="0"/>
                                            </p:txEl>
                                          </p:spTgt>
                                        </p:tgtEl>
                                        <p:attrNameLst>
                                          <p:attrName>ppt_w</p:attrName>
                                        </p:attrNameLst>
                                      </p:cBhvr>
                                      <p:tavLst>
                                        <p:tav tm="0">
                                          <p:val>
                                            <p:fltVal val="0"/>
                                          </p:val>
                                        </p:tav>
                                        <p:tav tm="100000">
                                          <p:val>
                                            <p:strVal val="#ppt_w"/>
                                          </p:val>
                                        </p:tav>
                                      </p:tavLst>
                                    </p:anim>
                                    <p:anim calcmode="lin" valueType="num">
                                      <p:cBhvr>
                                        <p:cTn id="35" dur="500" fill="hold"/>
                                        <p:tgtEl>
                                          <p:spTgt spid="20">
                                            <p:txEl>
                                              <p:pRg st="0" end="0"/>
                                            </p:txEl>
                                          </p:spTgt>
                                        </p:tgtEl>
                                        <p:attrNameLst>
                                          <p:attrName>ppt_h</p:attrName>
                                        </p:attrNameLst>
                                      </p:cBhvr>
                                      <p:tavLst>
                                        <p:tav tm="0">
                                          <p:val>
                                            <p:fltVal val="0"/>
                                          </p:val>
                                        </p:tav>
                                        <p:tav tm="100000">
                                          <p:val>
                                            <p:strVal val="#ppt_h"/>
                                          </p:val>
                                        </p:tav>
                                      </p:tavLst>
                                    </p:anim>
                                    <p:animEffect transition="in" filter="fade">
                                      <p:cBhvr>
                                        <p:cTn id="36" dur="500"/>
                                        <p:tgtEl>
                                          <p:spTgt spid="20">
                                            <p:txEl>
                                              <p:pRg st="0" end="0"/>
                                            </p:txEl>
                                          </p:spTgt>
                                        </p:tgtEl>
                                      </p:cBhvr>
                                    </p:animEffect>
                                  </p:childTnLst>
                                </p:cTn>
                              </p:par>
                              <p:par>
                                <p:cTn id="37" presetID="53" presetClass="entr" presetSubtype="16" fill="hold" grpId="0" nodeType="withEffect">
                                  <p:stCondLst>
                                    <p:cond delay="200"/>
                                  </p:stCondLst>
                                  <p:childTnLst>
                                    <p:set>
                                      <p:cBhvr>
                                        <p:cTn id="38" dur="1" fill="hold">
                                          <p:stCondLst>
                                            <p:cond delay="0"/>
                                          </p:stCondLst>
                                        </p:cTn>
                                        <p:tgtEl>
                                          <p:spTgt spid="21">
                                            <p:txEl>
                                              <p:pRg st="0" end="0"/>
                                            </p:txEl>
                                          </p:spTgt>
                                        </p:tgtEl>
                                        <p:attrNameLst>
                                          <p:attrName>style.visibility</p:attrName>
                                        </p:attrNameLst>
                                      </p:cBhvr>
                                      <p:to>
                                        <p:strVal val="visible"/>
                                      </p:to>
                                    </p:set>
                                    <p:anim calcmode="lin" valueType="num">
                                      <p:cBhvr>
                                        <p:cTn id="39" dur="500" fill="hold"/>
                                        <p:tgtEl>
                                          <p:spTgt spid="21">
                                            <p:txEl>
                                              <p:pRg st="0" end="0"/>
                                            </p:txEl>
                                          </p:spTgt>
                                        </p:tgtEl>
                                        <p:attrNameLst>
                                          <p:attrName>ppt_w</p:attrName>
                                        </p:attrNameLst>
                                      </p:cBhvr>
                                      <p:tavLst>
                                        <p:tav tm="0">
                                          <p:val>
                                            <p:fltVal val="0"/>
                                          </p:val>
                                        </p:tav>
                                        <p:tav tm="100000">
                                          <p:val>
                                            <p:strVal val="#ppt_w"/>
                                          </p:val>
                                        </p:tav>
                                      </p:tavLst>
                                    </p:anim>
                                    <p:anim calcmode="lin" valueType="num">
                                      <p:cBhvr>
                                        <p:cTn id="40" dur="500" fill="hold"/>
                                        <p:tgtEl>
                                          <p:spTgt spid="21">
                                            <p:txEl>
                                              <p:pRg st="0" end="0"/>
                                            </p:txEl>
                                          </p:spTgt>
                                        </p:tgtEl>
                                        <p:attrNameLst>
                                          <p:attrName>ppt_h</p:attrName>
                                        </p:attrNameLst>
                                      </p:cBhvr>
                                      <p:tavLst>
                                        <p:tav tm="0">
                                          <p:val>
                                            <p:fltVal val="0"/>
                                          </p:val>
                                        </p:tav>
                                        <p:tav tm="100000">
                                          <p:val>
                                            <p:strVal val="#ppt_h"/>
                                          </p:val>
                                        </p:tav>
                                      </p:tavLst>
                                    </p:anim>
                                    <p:animEffect transition="in" filter="fade">
                                      <p:cBhvr>
                                        <p:cTn id="41" dur="500"/>
                                        <p:tgtEl>
                                          <p:spTgt spid="21">
                                            <p:txEl>
                                              <p:pRg st="0" end="0"/>
                                            </p:txEl>
                                          </p:spTgt>
                                        </p:tgtEl>
                                      </p:cBhvr>
                                    </p:animEffect>
                                  </p:childTnLst>
                                </p:cTn>
                              </p:par>
                              <p:par>
                                <p:cTn id="42" presetID="22" presetClass="entr" presetSubtype="4" fill="hold" grpId="0" nodeType="withEffect">
                                  <p:stCondLst>
                                    <p:cond delay="200"/>
                                  </p:stCondLst>
                                  <p:childTnLst>
                                    <p:set>
                                      <p:cBhvr>
                                        <p:cTn id="43" dur="1" fill="hold">
                                          <p:stCondLst>
                                            <p:cond delay="0"/>
                                          </p:stCondLst>
                                        </p:cTn>
                                        <p:tgtEl>
                                          <p:spTgt spid="11">
                                            <p:txEl>
                                              <p:pRg st="0" end="0"/>
                                            </p:txEl>
                                          </p:spTgt>
                                        </p:tgtEl>
                                        <p:attrNameLst>
                                          <p:attrName>style.visibility</p:attrName>
                                        </p:attrNameLst>
                                      </p:cBhvr>
                                      <p:to>
                                        <p:strVal val="visible"/>
                                      </p:to>
                                    </p:set>
                                    <p:animEffect transition="in" filter="wipe(down)">
                                      <p:cBhvr>
                                        <p:cTn id="44" dur="500"/>
                                        <p:tgtEl>
                                          <p:spTgt spid="11">
                                            <p:txEl>
                                              <p:pRg st="0" end="0"/>
                                            </p:txEl>
                                          </p:spTgt>
                                        </p:tgtEl>
                                      </p:cBhvr>
                                    </p:animEffect>
                                  </p:childTnLst>
                                </p:cTn>
                              </p:par>
                              <p:par>
                                <p:cTn id="45" presetID="22" presetClass="entr" presetSubtype="4" fill="hold" grpId="0" nodeType="withEffect">
                                  <p:stCondLst>
                                    <p:cond delay="200"/>
                                  </p:stCondLst>
                                  <p:childTnLst>
                                    <p:set>
                                      <p:cBhvr>
                                        <p:cTn id="46" dur="1" fill="hold">
                                          <p:stCondLst>
                                            <p:cond delay="0"/>
                                          </p:stCondLst>
                                        </p:cTn>
                                        <p:tgtEl>
                                          <p:spTgt spid="13">
                                            <p:txEl>
                                              <p:pRg st="0" end="0"/>
                                            </p:txEl>
                                          </p:spTgt>
                                        </p:tgtEl>
                                        <p:attrNameLst>
                                          <p:attrName>style.visibility</p:attrName>
                                        </p:attrNameLst>
                                      </p:cBhvr>
                                      <p:to>
                                        <p:strVal val="visible"/>
                                      </p:to>
                                    </p:set>
                                    <p:animEffect transition="in" filter="wipe(down)">
                                      <p:cBhvr>
                                        <p:cTn id="47" dur="500"/>
                                        <p:tgtEl>
                                          <p:spTgt spid="1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9" grpId="0" build="p"/>
      <p:bldP spid="10" grpId="0" animBg="1"/>
      <p:bldP spid="8" grpId="0"/>
      <p:bldP spid="15" grpId="0"/>
      <p:bldP spid="11" grpId="0" build="p">
        <p:tmplLst>
          <p:tmpl lvl="1">
            <p:tnLst>
              <p:par>
                <p:cTn presetID="22" presetClass="entr" presetSubtype="4" fill="hold" nodeType="withEffect">
                  <p:stCondLst>
                    <p:cond delay="200"/>
                  </p:stCondLst>
                  <p:childTnLst>
                    <p:set>
                      <p:cBhvr>
                        <p:cTn dur="1" fill="hold">
                          <p:stCondLst>
                            <p:cond delay="0"/>
                          </p:stCondLst>
                        </p:cTn>
                        <p:tgtEl>
                          <p:spTgt spid="11"/>
                        </p:tgtEl>
                        <p:attrNameLst>
                          <p:attrName>style.visibility</p:attrName>
                        </p:attrNameLst>
                      </p:cBhvr>
                      <p:to>
                        <p:strVal val="visible"/>
                      </p:to>
                    </p:set>
                    <p:animEffect transition="in" filter="wipe(down)">
                      <p:cBhvr>
                        <p:cTn dur="500"/>
                        <p:tgtEl>
                          <p:spTgt spid="11"/>
                        </p:tgtEl>
                      </p:cBhvr>
                    </p:animEffect>
                  </p:childTnLst>
                </p:cTn>
              </p:par>
            </p:tnLst>
          </p:tmpl>
        </p:tmplLst>
      </p:bldP>
      <p:bldP spid="13" grpId="0" build="p"/>
      <p:bldP spid="20" grpId="0" build="p"/>
      <p:bldP spid="21" grpId="0" build="p"/>
      <p:bldP spid="22" grpId="0" animBg="1"/>
      <p:bldP spid="23" grpId="0" animBg="1"/>
    </p:bld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14_Simple title with background 2">
    <p:spTree>
      <p:nvGrpSpPr>
        <p:cNvPr id="1" name=""/>
        <p:cNvGrpSpPr/>
        <p:nvPr/>
      </p:nvGrpSpPr>
      <p:grpSpPr>
        <a:xfrm>
          <a:off x="0" y="0"/>
          <a:ext cx="0" cy="0"/>
          <a:chOff x="0" y="0"/>
          <a:chExt cx="0" cy="0"/>
        </a:xfrm>
      </p:grpSpPr>
      <p:sp>
        <p:nvSpPr>
          <p:cNvPr id="7" name="Marcador de texto 2"/>
          <p:cNvSpPr>
            <a:spLocks noGrp="1"/>
          </p:cNvSpPr>
          <p:nvPr>
            <p:ph type="body" sz="quarter" idx="11" hasCustomPrompt="1"/>
          </p:nvPr>
        </p:nvSpPr>
        <p:spPr>
          <a:xfrm>
            <a:off x="2211876" y="641416"/>
            <a:ext cx="4712493" cy="387281"/>
          </a:xfrm>
          <a:prstGeom prst="rect">
            <a:avLst/>
          </a:prstGeom>
        </p:spPr>
        <p:txBody>
          <a:bodyPr anchor="t"/>
          <a:lstStyle>
            <a:lvl1pPr marL="0" indent="0" algn="ctr">
              <a:lnSpc>
                <a:spcPct val="100000"/>
              </a:lnSpc>
              <a:spcBef>
                <a:spcPts val="0"/>
              </a:spcBef>
              <a:buNone/>
              <a:defRPr sz="2025">
                <a:ln>
                  <a:noFill/>
                </a:ln>
                <a:solidFill>
                  <a:schemeClr val="bg1">
                    <a:lumMod val="85000"/>
                  </a:schemeClr>
                </a:solidFill>
                <a:latin typeface="Lemon/Milk" charset="0"/>
                <a:ea typeface="Lemon/Milk" charset="0"/>
                <a:cs typeface="Lemon/Milk"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err="1"/>
              <a:t>Title</a:t>
            </a:r>
            <a:r>
              <a:rPr lang="es-ES_tradnl" dirty="0"/>
              <a:t> </a:t>
            </a:r>
            <a:r>
              <a:rPr lang="es-ES_tradnl" dirty="0" err="1"/>
              <a:t>Example</a:t>
            </a:r>
            <a:r>
              <a:rPr lang="es-ES_tradnl" dirty="0"/>
              <a:t> </a:t>
            </a:r>
            <a:r>
              <a:rPr lang="es-ES_tradnl" dirty="0" err="1"/>
              <a:t>here</a:t>
            </a:r>
            <a:endParaRPr lang="es-ES_tradnl" dirty="0"/>
          </a:p>
        </p:txBody>
      </p:sp>
      <p:sp>
        <p:nvSpPr>
          <p:cNvPr id="9" name="Marcador de texto 2"/>
          <p:cNvSpPr>
            <a:spLocks noGrp="1"/>
          </p:cNvSpPr>
          <p:nvPr>
            <p:ph type="body" sz="quarter" idx="13" hasCustomPrompt="1"/>
          </p:nvPr>
        </p:nvSpPr>
        <p:spPr>
          <a:xfrm>
            <a:off x="2211876" y="420324"/>
            <a:ext cx="4712493" cy="220953"/>
          </a:xfrm>
          <a:prstGeom prst="rect">
            <a:avLst/>
          </a:prstGeom>
        </p:spPr>
        <p:txBody>
          <a:bodyPr anchor="b"/>
          <a:lstStyle>
            <a:lvl1pPr marL="0" indent="0" algn="ctr">
              <a:lnSpc>
                <a:spcPct val="90000"/>
              </a:lnSpc>
              <a:spcBef>
                <a:spcPts val="0"/>
              </a:spcBef>
              <a:buNone/>
              <a:defRPr sz="1013" b="1" i="0" baseline="0">
                <a:ln>
                  <a:noFill/>
                </a:ln>
                <a:solidFill>
                  <a:schemeClr val="bg1">
                    <a:lumMod val="85000"/>
                  </a:schemeClr>
                </a:solidFill>
                <a:latin typeface="Lato" charset="0"/>
                <a:ea typeface="Lato" charset="0"/>
                <a:cs typeface="Lato"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a:t>TITLE EXAMPLE HERE</a:t>
            </a:r>
          </a:p>
        </p:txBody>
      </p:sp>
      <p:sp>
        <p:nvSpPr>
          <p:cNvPr id="10" name="Rectángulo redondeado 9"/>
          <p:cNvSpPr/>
          <p:nvPr userDrawn="1"/>
        </p:nvSpPr>
        <p:spPr>
          <a:xfrm flipV="1">
            <a:off x="4058210" y="303564"/>
            <a:ext cx="1019822" cy="65992"/>
          </a:xfrm>
          <a:prstGeom prst="round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948"/>
          </a:p>
        </p:txBody>
      </p:sp>
      <p:sp>
        <p:nvSpPr>
          <p:cNvPr id="19" name="Marcador de imagen 24"/>
          <p:cNvSpPr>
            <a:spLocks noGrp="1"/>
          </p:cNvSpPr>
          <p:nvPr>
            <p:ph type="pic" sz="quarter" idx="20"/>
          </p:nvPr>
        </p:nvSpPr>
        <p:spPr>
          <a:xfrm>
            <a:off x="695197" y="1371600"/>
            <a:ext cx="2527125" cy="2320447"/>
          </a:xfrm>
          <a:prstGeom prst="rect">
            <a:avLst/>
          </a:prstGeom>
        </p:spPr>
        <p:txBody>
          <a:bodyPr anchor="ctr"/>
          <a:lstStyle>
            <a:lvl1pPr>
              <a:defRPr sz="810"/>
            </a:lvl1pPr>
          </a:lstStyle>
          <a:p>
            <a:endParaRPr lang="es-ES_tradnl"/>
          </a:p>
        </p:txBody>
      </p:sp>
      <p:sp>
        <p:nvSpPr>
          <p:cNvPr id="20" name="Marcador de texto 2"/>
          <p:cNvSpPr>
            <a:spLocks noGrp="1"/>
          </p:cNvSpPr>
          <p:nvPr>
            <p:ph type="body" sz="quarter" idx="12" hasCustomPrompt="1"/>
          </p:nvPr>
        </p:nvSpPr>
        <p:spPr>
          <a:xfrm>
            <a:off x="695197" y="4074792"/>
            <a:ext cx="2527125" cy="641257"/>
          </a:xfrm>
          <a:prstGeom prst="rect">
            <a:avLst/>
          </a:prstGeom>
        </p:spPr>
        <p:txBody>
          <a:bodyPr anchor="t"/>
          <a:lstStyle>
            <a:lvl1pPr marL="0" marR="0" indent="0" algn="l" defTabSz="617220" rtl="0" eaLnBrk="1" fontAlgn="auto" latinLnBrk="0" hangingPunct="1">
              <a:lnSpc>
                <a:spcPct val="150000"/>
              </a:lnSpc>
              <a:spcBef>
                <a:spcPts val="0"/>
              </a:spcBef>
              <a:spcAft>
                <a:spcPts val="0"/>
              </a:spcAft>
              <a:buClrTx/>
              <a:buSzTx/>
              <a:buFont typeface="Arial"/>
              <a:buNone/>
              <a:tabLst/>
              <a:defRPr lang="es-ES_tradnl" sz="675" b="0" i="0" smtClean="0">
                <a:solidFill>
                  <a:schemeClr val="bg1">
                    <a:lumMod val="85000"/>
                  </a:schemeClr>
                </a:solidFill>
                <a:effectLst/>
                <a:latin typeface="Lato" charset="0"/>
                <a:ea typeface="Lato" charset="0"/>
                <a:cs typeface="Lato"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marL="0" marR="0" lvl="0" indent="0" algn="l" defTabSz="617220" rtl="0" eaLnBrk="1" fontAlgn="auto" latinLnBrk="0" hangingPunct="1">
              <a:lnSpc>
                <a:spcPct val="150000"/>
              </a:lnSpc>
              <a:spcBef>
                <a:spcPts val="0"/>
              </a:spcBef>
              <a:spcAft>
                <a:spcPts val="0"/>
              </a:spcAft>
              <a:buClrTx/>
              <a:buSzTx/>
              <a:buFont typeface="Arial"/>
              <a:buNone/>
              <a:tabLst/>
              <a:defRPr/>
            </a:pPr>
            <a:r>
              <a:rPr lang="es-ES_tradnl" b="0" i="0" dirty="0" err="1">
                <a:solidFill>
                  <a:srgbClr val="000000"/>
                </a:solidFill>
                <a:effectLst/>
                <a:latin typeface="Arial" charset="0"/>
              </a:rPr>
              <a:t>Suspendisse</a:t>
            </a:r>
            <a:r>
              <a:rPr lang="es-ES_tradnl" b="0" i="0" dirty="0">
                <a:solidFill>
                  <a:srgbClr val="000000"/>
                </a:solidFill>
                <a:effectLst/>
                <a:latin typeface="Arial" charset="0"/>
              </a:rPr>
              <a:t> </a:t>
            </a:r>
            <a:r>
              <a:rPr lang="es-ES_tradnl" b="0" i="0" dirty="0" err="1">
                <a:solidFill>
                  <a:srgbClr val="000000"/>
                </a:solidFill>
                <a:effectLst/>
                <a:latin typeface="Arial" charset="0"/>
              </a:rPr>
              <a:t>potenti</a:t>
            </a:r>
            <a:r>
              <a:rPr lang="es-ES_tradnl" b="0" i="0" dirty="0">
                <a:solidFill>
                  <a:srgbClr val="000000"/>
                </a:solidFill>
                <a:effectLst/>
                <a:latin typeface="Arial" charset="0"/>
              </a:rPr>
              <a:t>. </a:t>
            </a:r>
            <a:r>
              <a:rPr lang="es-ES_tradnl" b="0" i="0" dirty="0" err="1">
                <a:solidFill>
                  <a:srgbClr val="000000"/>
                </a:solidFill>
                <a:effectLst/>
                <a:latin typeface="Arial" charset="0"/>
              </a:rPr>
              <a:t>Morbi</a:t>
            </a:r>
            <a:r>
              <a:rPr lang="es-ES_tradnl" b="0" i="0" dirty="0">
                <a:solidFill>
                  <a:srgbClr val="000000"/>
                </a:solidFill>
                <a:effectLst/>
                <a:latin typeface="Arial" charset="0"/>
              </a:rPr>
              <a:t> </a:t>
            </a:r>
            <a:r>
              <a:rPr lang="es-ES_tradnl" b="0" i="0" dirty="0" err="1">
                <a:solidFill>
                  <a:srgbClr val="000000"/>
                </a:solidFill>
                <a:effectLst/>
                <a:latin typeface="Arial" charset="0"/>
              </a:rPr>
              <a:t>erat</a:t>
            </a:r>
            <a:r>
              <a:rPr lang="es-ES_tradnl" b="0" i="0" dirty="0">
                <a:solidFill>
                  <a:srgbClr val="000000"/>
                </a:solidFill>
                <a:effectLst/>
                <a:latin typeface="Arial" charset="0"/>
              </a:rPr>
              <a:t> </a:t>
            </a:r>
            <a:r>
              <a:rPr lang="es-ES_tradnl" b="0" i="0" dirty="0" err="1">
                <a:solidFill>
                  <a:srgbClr val="000000"/>
                </a:solidFill>
                <a:effectLst/>
                <a:latin typeface="Arial" charset="0"/>
              </a:rPr>
              <a:t>mauris</a:t>
            </a:r>
            <a:r>
              <a:rPr lang="es-ES_tradnl" b="0" i="0" dirty="0">
                <a:solidFill>
                  <a:srgbClr val="000000"/>
                </a:solidFill>
                <a:effectLst/>
                <a:latin typeface="Arial" charset="0"/>
              </a:rPr>
              <a:t>, </a:t>
            </a:r>
            <a:r>
              <a:rPr lang="es-ES_tradnl" b="0" i="0" dirty="0" err="1">
                <a:solidFill>
                  <a:srgbClr val="000000"/>
                </a:solidFill>
                <a:effectLst/>
                <a:latin typeface="Arial" charset="0"/>
              </a:rPr>
              <a:t>tristique</a:t>
            </a:r>
            <a:r>
              <a:rPr lang="es-ES_tradnl" b="0" i="0" dirty="0">
                <a:solidFill>
                  <a:srgbClr val="000000"/>
                </a:solidFill>
                <a:effectLst/>
                <a:latin typeface="Arial" charset="0"/>
              </a:rPr>
              <a:t> </a:t>
            </a:r>
            <a:r>
              <a:rPr lang="es-ES_tradnl" b="0" i="0" dirty="0" err="1">
                <a:solidFill>
                  <a:srgbClr val="000000"/>
                </a:solidFill>
                <a:effectLst/>
                <a:latin typeface="Arial" charset="0"/>
              </a:rPr>
              <a:t>pharetra</a:t>
            </a:r>
            <a:r>
              <a:rPr lang="es-ES_tradnl" b="0" i="0" dirty="0">
                <a:solidFill>
                  <a:srgbClr val="000000"/>
                </a:solidFill>
                <a:effectLst/>
                <a:latin typeface="Arial" charset="0"/>
              </a:rPr>
              <a:t> </a:t>
            </a:r>
            <a:r>
              <a:rPr lang="es-ES_tradnl" b="0" i="0" dirty="0" err="1">
                <a:solidFill>
                  <a:srgbClr val="000000"/>
                </a:solidFill>
                <a:effectLst/>
                <a:latin typeface="Arial" charset="0"/>
              </a:rPr>
              <a:t>elit</a:t>
            </a:r>
            <a:r>
              <a:rPr lang="es-ES_tradnl" b="0" i="0" dirty="0">
                <a:solidFill>
                  <a:srgbClr val="000000"/>
                </a:solidFill>
                <a:effectLst/>
                <a:latin typeface="Arial" charset="0"/>
              </a:rPr>
              <a:t> </a:t>
            </a:r>
            <a:r>
              <a:rPr lang="es-ES_tradnl" b="0" i="0" dirty="0" err="1">
                <a:solidFill>
                  <a:srgbClr val="000000"/>
                </a:solidFill>
                <a:effectLst/>
                <a:latin typeface="Arial" charset="0"/>
              </a:rPr>
              <a:t>eget</a:t>
            </a:r>
            <a:r>
              <a:rPr lang="es-ES_tradnl" b="0" i="0" dirty="0">
                <a:solidFill>
                  <a:srgbClr val="000000"/>
                </a:solidFill>
                <a:effectLst/>
                <a:latin typeface="Arial" charset="0"/>
              </a:rPr>
              <a:t>, </a:t>
            </a:r>
            <a:r>
              <a:rPr lang="es-ES_tradnl" b="0" i="0" dirty="0" err="1">
                <a:solidFill>
                  <a:srgbClr val="000000"/>
                </a:solidFill>
                <a:effectLst/>
                <a:latin typeface="Arial" charset="0"/>
              </a:rPr>
              <a:t>sodales</a:t>
            </a:r>
            <a:r>
              <a:rPr lang="es-ES_tradnl" b="0" i="0" dirty="0">
                <a:solidFill>
                  <a:srgbClr val="000000"/>
                </a:solidFill>
                <a:effectLst/>
                <a:latin typeface="Arial" charset="0"/>
              </a:rPr>
              <a:t> </a:t>
            </a:r>
            <a:r>
              <a:rPr lang="es-ES_tradnl" b="0" i="0" dirty="0" err="1">
                <a:solidFill>
                  <a:srgbClr val="000000"/>
                </a:solidFill>
                <a:effectLst/>
                <a:latin typeface="Arial" charset="0"/>
              </a:rPr>
              <a:t>gravida</a:t>
            </a:r>
            <a:r>
              <a:rPr lang="es-ES_tradnl" b="0" i="0" dirty="0">
                <a:solidFill>
                  <a:srgbClr val="000000"/>
                </a:solidFill>
                <a:effectLst/>
                <a:latin typeface="Arial" charset="0"/>
              </a:rPr>
              <a:t> </a:t>
            </a:r>
            <a:r>
              <a:rPr lang="es-ES_tradnl" b="0" i="0" dirty="0" err="1">
                <a:solidFill>
                  <a:srgbClr val="000000"/>
                </a:solidFill>
                <a:effectLst/>
                <a:latin typeface="Arial" charset="0"/>
              </a:rPr>
              <a:t>lacus</a:t>
            </a:r>
            <a:r>
              <a:rPr lang="es-ES_tradnl" b="0" i="0" dirty="0">
                <a:solidFill>
                  <a:srgbClr val="000000"/>
                </a:solidFill>
                <a:effectLst/>
                <a:latin typeface="Arial" charset="0"/>
              </a:rPr>
              <a:t>. </a:t>
            </a:r>
            <a:r>
              <a:rPr lang="es-ES_tradnl" b="0" i="0" dirty="0" err="1">
                <a:solidFill>
                  <a:srgbClr val="000000"/>
                </a:solidFill>
                <a:effectLst/>
                <a:latin typeface="Arial" charset="0"/>
              </a:rPr>
              <a:t>Nulla</a:t>
            </a:r>
            <a:r>
              <a:rPr lang="es-ES_tradnl" b="0" i="0" dirty="0">
                <a:solidFill>
                  <a:srgbClr val="000000"/>
                </a:solidFill>
                <a:effectLst/>
                <a:latin typeface="Arial" charset="0"/>
              </a:rPr>
              <a:t> </a:t>
            </a:r>
            <a:r>
              <a:rPr lang="es-ES_tradnl" b="0" i="0" dirty="0" err="1">
                <a:solidFill>
                  <a:srgbClr val="000000"/>
                </a:solidFill>
                <a:effectLst/>
                <a:latin typeface="Arial" charset="0"/>
              </a:rPr>
              <a:t>fer</a:t>
            </a:r>
            <a:r>
              <a:rPr lang="es-ES_tradnl" b="0" i="0" dirty="0">
                <a:solidFill>
                  <a:srgbClr val="000000"/>
                </a:solidFill>
                <a:effectLst/>
                <a:latin typeface="Arial" charset="0"/>
              </a:rPr>
              <a:t> me </a:t>
            </a:r>
            <a:r>
              <a:rPr lang="es-ES_tradnl" b="0" i="0" dirty="0" err="1">
                <a:solidFill>
                  <a:srgbClr val="000000"/>
                </a:solidFill>
                <a:effectLst/>
                <a:latin typeface="Arial" charset="0"/>
              </a:rPr>
              <a:t>ntum</a:t>
            </a:r>
            <a:r>
              <a:rPr lang="es-ES_tradnl" b="0" i="0" dirty="0">
                <a:solidFill>
                  <a:srgbClr val="000000"/>
                </a:solidFill>
                <a:effectLst/>
                <a:latin typeface="Arial" charset="0"/>
              </a:rPr>
              <a:t> </a:t>
            </a:r>
            <a:r>
              <a:rPr lang="es-ES_tradnl" b="0" i="0" dirty="0" err="1">
                <a:solidFill>
                  <a:srgbClr val="000000"/>
                </a:solidFill>
                <a:effectLst/>
                <a:latin typeface="Arial" charset="0"/>
              </a:rPr>
              <a:t>sollicitudin</a:t>
            </a:r>
            <a:r>
              <a:rPr lang="es-ES_tradnl" b="0" i="0" dirty="0">
                <a:solidFill>
                  <a:srgbClr val="000000"/>
                </a:solidFill>
                <a:effectLst/>
                <a:latin typeface="Arial" charset="0"/>
              </a:rPr>
              <a:t> </a:t>
            </a:r>
            <a:r>
              <a:rPr lang="es-ES_tradnl" b="0" i="0" dirty="0" err="1">
                <a:solidFill>
                  <a:srgbClr val="000000"/>
                </a:solidFill>
                <a:effectLst/>
                <a:latin typeface="Arial" charset="0"/>
              </a:rPr>
              <a:t>cursus</a:t>
            </a:r>
            <a:r>
              <a:rPr lang="es-ES_tradnl" b="0" i="0" dirty="0">
                <a:solidFill>
                  <a:srgbClr val="000000"/>
                </a:solidFill>
                <a:effectLst/>
                <a:latin typeface="Arial" charset="0"/>
              </a:rPr>
              <a:t> </a:t>
            </a:r>
            <a:r>
              <a:rPr lang="es-ES_tradnl" b="0" i="0" dirty="0" err="1">
                <a:solidFill>
                  <a:srgbClr val="000000"/>
                </a:solidFill>
                <a:effectLst/>
                <a:latin typeface="Arial" charset="0"/>
              </a:rPr>
              <a:t>tristique</a:t>
            </a:r>
            <a:r>
              <a:rPr lang="es-ES_tradnl" b="0" i="0" dirty="0">
                <a:solidFill>
                  <a:srgbClr val="000000"/>
                </a:solidFill>
                <a:effectLst/>
                <a:latin typeface="Arial" charset="0"/>
              </a:rPr>
              <a:t> </a:t>
            </a:r>
            <a:r>
              <a:rPr lang="es-ES_tradnl" b="0" i="0" dirty="0" err="1">
                <a:solidFill>
                  <a:srgbClr val="000000"/>
                </a:solidFill>
                <a:effectLst/>
                <a:latin typeface="Arial" charset="0"/>
              </a:rPr>
              <a:t>pharetra</a:t>
            </a:r>
            <a:r>
              <a:rPr lang="es-ES_tradnl" b="0" i="0" dirty="0">
                <a:solidFill>
                  <a:srgbClr val="000000"/>
                </a:solidFill>
                <a:effectLst/>
                <a:latin typeface="Arial" charset="0"/>
              </a:rPr>
              <a:t> </a:t>
            </a:r>
            <a:r>
              <a:rPr lang="es-ES_tradnl" b="0" i="0" dirty="0" err="1">
                <a:solidFill>
                  <a:srgbClr val="000000"/>
                </a:solidFill>
                <a:effectLst/>
                <a:latin typeface="Arial" charset="0"/>
              </a:rPr>
              <a:t>elit</a:t>
            </a:r>
            <a:r>
              <a:rPr lang="es-ES_tradnl" b="0" i="0" dirty="0">
                <a:solidFill>
                  <a:srgbClr val="000000"/>
                </a:solidFill>
                <a:effectLst/>
                <a:latin typeface="Arial" charset="0"/>
              </a:rPr>
              <a:t> </a:t>
            </a:r>
            <a:r>
              <a:rPr lang="es-ES_tradnl" b="0" i="0" dirty="0" err="1">
                <a:solidFill>
                  <a:srgbClr val="000000"/>
                </a:solidFill>
                <a:effectLst/>
                <a:latin typeface="Arial" charset="0"/>
              </a:rPr>
              <a:t>eget</a:t>
            </a:r>
            <a:r>
              <a:rPr lang="es-ES_tradnl" b="0" i="0" dirty="0">
                <a:solidFill>
                  <a:srgbClr val="000000"/>
                </a:solidFill>
                <a:effectLst/>
                <a:latin typeface="Arial" charset="0"/>
              </a:rPr>
              <a:t>.</a:t>
            </a:r>
            <a:endParaRPr lang="es-ES_tradnl" dirty="0"/>
          </a:p>
        </p:txBody>
      </p:sp>
      <p:sp>
        <p:nvSpPr>
          <p:cNvPr id="21" name="Marcador de texto 2"/>
          <p:cNvSpPr>
            <a:spLocks noGrp="1"/>
          </p:cNvSpPr>
          <p:nvPr>
            <p:ph type="body" sz="quarter" idx="21" hasCustomPrompt="1"/>
          </p:nvPr>
        </p:nvSpPr>
        <p:spPr>
          <a:xfrm>
            <a:off x="695197" y="3838714"/>
            <a:ext cx="2527125" cy="237293"/>
          </a:xfrm>
          <a:prstGeom prst="rect">
            <a:avLst/>
          </a:prstGeom>
        </p:spPr>
        <p:txBody>
          <a:bodyPr anchor="b"/>
          <a:lstStyle>
            <a:lvl1pPr marL="0" indent="0" algn="ctr">
              <a:lnSpc>
                <a:spcPct val="90000"/>
              </a:lnSpc>
              <a:spcBef>
                <a:spcPts val="0"/>
              </a:spcBef>
              <a:buNone/>
              <a:defRPr sz="1013" b="1" i="0" baseline="0">
                <a:ln>
                  <a:noFill/>
                </a:ln>
                <a:solidFill>
                  <a:schemeClr val="bg1">
                    <a:lumMod val="85000"/>
                  </a:schemeClr>
                </a:solidFill>
                <a:latin typeface="Lato" charset="0"/>
                <a:ea typeface="Lato" charset="0"/>
                <a:cs typeface="Lato"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a:t>TITLE EXAMPLE HERE</a:t>
            </a:r>
          </a:p>
        </p:txBody>
      </p:sp>
      <p:sp>
        <p:nvSpPr>
          <p:cNvPr id="22" name="Rectángulo redondeado 21"/>
          <p:cNvSpPr/>
          <p:nvPr userDrawn="1"/>
        </p:nvSpPr>
        <p:spPr>
          <a:xfrm flipV="1">
            <a:off x="695196" y="3690830"/>
            <a:ext cx="2527125" cy="84550"/>
          </a:xfrm>
          <a:prstGeom prst="roundRect">
            <a:avLst>
              <a:gd name="adj" fmla="val 0"/>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948"/>
          </a:p>
        </p:txBody>
      </p:sp>
      <p:sp>
        <p:nvSpPr>
          <p:cNvPr id="23" name="Marcador de imagen 24"/>
          <p:cNvSpPr>
            <a:spLocks noGrp="1"/>
          </p:cNvSpPr>
          <p:nvPr>
            <p:ph type="pic" sz="quarter" idx="22"/>
          </p:nvPr>
        </p:nvSpPr>
        <p:spPr>
          <a:xfrm>
            <a:off x="3353847" y="1371600"/>
            <a:ext cx="2527125" cy="2320447"/>
          </a:xfrm>
          <a:prstGeom prst="rect">
            <a:avLst/>
          </a:prstGeom>
        </p:spPr>
        <p:txBody>
          <a:bodyPr anchor="ctr"/>
          <a:lstStyle>
            <a:lvl1pPr>
              <a:defRPr sz="810"/>
            </a:lvl1pPr>
          </a:lstStyle>
          <a:p>
            <a:endParaRPr lang="es-ES_tradnl"/>
          </a:p>
        </p:txBody>
      </p:sp>
      <p:sp>
        <p:nvSpPr>
          <p:cNvPr id="24" name="Marcador de texto 2"/>
          <p:cNvSpPr>
            <a:spLocks noGrp="1"/>
          </p:cNvSpPr>
          <p:nvPr>
            <p:ph type="body" sz="quarter" idx="23" hasCustomPrompt="1"/>
          </p:nvPr>
        </p:nvSpPr>
        <p:spPr>
          <a:xfrm>
            <a:off x="3353847" y="4074792"/>
            <a:ext cx="2527125" cy="641257"/>
          </a:xfrm>
          <a:prstGeom prst="rect">
            <a:avLst/>
          </a:prstGeom>
        </p:spPr>
        <p:txBody>
          <a:bodyPr anchor="t"/>
          <a:lstStyle>
            <a:lvl1pPr marL="0" marR="0" indent="0" algn="l" defTabSz="617220" rtl="0" eaLnBrk="1" fontAlgn="auto" latinLnBrk="0" hangingPunct="1">
              <a:lnSpc>
                <a:spcPct val="150000"/>
              </a:lnSpc>
              <a:spcBef>
                <a:spcPts val="0"/>
              </a:spcBef>
              <a:spcAft>
                <a:spcPts val="0"/>
              </a:spcAft>
              <a:buClrTx/>
              <a:buSzTx/>
              <a:buFont typeface="Arial"/>
              <a:buNone/>
              <a:tabLst/>
              <a:defRPr lang="es-ES_tradnl" sz="675" b="0" i="0" smtClean="0">
                <a:solidFill>
                  <a:schemeClr val="bg1">
                    <a:lumMod val="85000"/>
                  </a:schemeClr>
                </a:solidFill>
                <a:effectLst/>
                <a:latin typeface="Lato" charset="0"/>
                <a:ea typeface="Lato" charset="0"/>
                <a:cs typeface="Lato"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marL="0" marR="0" lvl="0" indent="0" algn="l" defTabSz="617220" rtl="0" eaLnBrk="1" fontAlgn="auto" latinLnBrk="0" hangingPunct="1">
              <a:lnSpc>
                <a:spcPct val="150000"/>
              </a:lnSpc>
              <a:spcBef>
                <a:spcPts val="0"/>
              </a:spcBef>
              <a:spcAft>
                <a:spcPts val="0"/>
              </a:spcAft>
              <a:buClrTx/>
              <a:buSzTx/>
              <a:buFont typeface="Arial"/>
              <a:buNone/>
              <a:tabLst/>
              <a:defRPr/>
            </a:pPr>
            <a:r>
              <a:rPr lang="es-ES_tradnl" b="0" i="0" dirty="0" err="1">
                <a:solidFill>
                  <a:srgbClr val="000000"/>
                </a:solidFill>
                <a:effectLst/>
                <a:latin typeface="Arial" charset="0"/>
              </a:rPr>
              <a:t>Suspendisse</a:t>
            </a:r>
            <a:r>
              <a:rPr lang="es-ES_tradnl" b="0" i="0" dirty="0">
                <a:solidFill>
                  <a:srgbClr val="000000"/>
                </a:solidFill>
                <a:effectLst/>
                <a:latin typeface="Arial" charset="0"/>
              </a:rPr>
              <a:t> </a:t>
            </a:r>
            <a:r>
              <a:rPr lang="es-ES_tradnl" b="0" i="0" dirty="0" err="1">
                <a:solidFill>
                  <a:srgbClr val="000000"/>
                </a:solidFill>
                <a:effectLst/>
                <a:latin typeface="Arial" charset="0"/>
              </a:rPr>
              <a:t>potenti</a:t>
            </a:r>
            <a:r>
              <a:rPr lang="es-ES_tradnl" b="0" i="0" dirty="0">
                <a:solidFill>
                  <a:srgbClr val="000000"/>
                </a:solidFill>
                <a:effectLst/>
                <a:latin typeface="Arial" charset="0"/>
              </a:rPr>
              <a:t>. </a:t>
            </a:r>
            <a:r>
              <a:rPr lang="es-ES_tradnl" b="0" i="0" dirty="0" err="1">
                <a:solidFill>
                  <a:srgbClr val="000000"/>
                </a:solidFill>
                <a:effectLst/>
                <a:latin typeface="Arial" charset="0"/>
              </a:rPr>
              <a:t>Morbi</a:t>
            </a:r>
            <a:r>
              <a:rPr lang="es-ES_tradnl" b="0" i="0" dirty="0">
                <a:solidFill>
                  <a:srgbClr val="000000"/>
                </a:solidFill>
                <a:effectLst/>
                <a:latin typeface="Arial" charset="0"/>
              </a:rPr>
              <a:t> </a:t>
            </a:r>
            <a:r>
              <a:rPr lang="es-ES_tradnl" b="0" i="0" dirty="0" err="1">
                <a:solidFill>
                  <a:srgbClr val="000000"/>
                </a:solidFill>
                <a:effectLst/>
                <a:latin typeface="Arial" charset="0"/>
              </a:rPr>
              <a:t>erat</a:t>
            </a:r>
            <a:r>
              <a:rPr lang="es-ES_tradnl" b="0" i="0" dirty="0">
                <a:solidFill>
                  <a:srgbClr val="000000"/>
                </a:solidFill>
                <a:effectLst/>
                <a:latin typeface="Arial" charset="0"/>
              </a:rPr>
              <a:t> </a:t>
            </a:r>
            <a:r>
              <a:rPr lang="es-ES_tradnl" b="0" i="0" dirty="0" err="1">
                <a:solidFill>
                  <a:srgbClr val="000000"/>
                </a:solidFill>
                <a:effectLst/>
                <a:latin typeface="Arial" charset="0"/>
              </a:rPr>
              <a:t>mauris</a:t>
            </a:r>
            <a:r>
              <a:rPr lang="es-ES_tradnl" b="0" i="0" dirty="0">
                <a:solidFill>
                  <a:srgbClr val="000000"/>
                </a:solidFill>
                <a:effectLst/>
                <a:latin typeface="Arial" charset="0"/>
              </a:rPr>
              <a:t>, </a:t>
            </a:r>
            <a:r>
              <a:rPr lang="es-ES_tradnl" b="0" i="0" dirty="0" err="1">
                <a:solidFill>
                  <a:srgbClr val="000000"/>
                </a:solidFill>
                <a:effectLst/>
                <a:latin typeface="Arial" charset="0"/>
              </a:rPr>
              <a:t>tristique</a:t>
            </a:r>
            <a:r>
              <a:rPr lang="es-ES_tradnl" b="0" i="0" dirty="0">
                <a:solidFill>
                  <a:srgbClr val="000000"/>
                </a:solidFill>
                <a:effectLst/>
                <a:latin typeface="Arial" charset="0"/>
              </a:rPr>
              <a:t> </a:t>
            </a:r>
            <a:r>
              <a:rPr lang="es-ES_tradnl" b="0" i="0" dirty="0" err="1">
                <a:solidFill>
                  <a:srgbClr val="000000"/>
                </a:solidFill>
                <a:effectLst/>
                <a:latin typeface="Arial" charset="0"/>
              </a:rPr>
              <a:t>pharetra</a:t>
            </a:r>
            <a:r>
              <a:rPr lang="es-ES_tradnl" b="0" i="0" dirty="0">
                <a:solidFill>
                  <a:srgbClr val="000000"/>
                </a:solidFill>
                <a:effectLst/>
                <a:latin typeface="Arial" charset="0"/>
              </a:rPr>
              <a:t> </a:t>
            </a:r>
            <a:r>
              <a:rPr lang="es-ES_tradnl" b="0" i="0" dirty="0" err="1">
                <a:solidFill>
                  <a:srgbClr val="000000"/>
                </a:solidFill>
                <a:effectLst/>
                <a:latin typeface="Arial" charset="0"/>
              </a:rPr>
              <a:t>elit</a:t>
            </a:r>
            <a:r>
              <a:rPr lang="es-ES_tradnl" b="0" i="0" dirty="0">
                <a:solidFill>
                  <a:srgbClr val="000000"/>
                </a:solidFill>
                <a:effectLst/>
                <a:latin typeface="Arial" charset="0"/>
              </a:rPr>
              <a:t> </a:t>
            </a:r>
            <a:r>
              <a:rPr lang="es-ES_tradnl" b="0" i="0" dirty="0" err="1">
                <a:solidFill>
                  <a:srgbClr val="000000"/>
                </a:solidFill>
                <a:effectLst/>
                <a:latin typeface="Arial" charset="0"/>
              </a:rPr>
              <a:t>eget</a:t>
            </a:r>
            <a:r>
              <a:rPr lang="es-ES_tradnl" b="0" i="0" dirty="0">
                <a:solidFill>
                  <a:srgbClr val="000000"/>
                </a:solidFill>
                <a:effectLst/>
                <a:latin typeface="Arial" charset="0"/>
              </a:rPr>
              <a:t>, </a:t>
            </a:r>
            <a:r>
              <a:rPr lang="es-ES_tradnl" b="0" i="0" dirty="0" err="1">
                <a:solidFill>
                  <a:srgbClr val="000000"/>
                </a:solidFill>
                <a:effectLst/>
                <a:latin typeface="Arial" charset="0"/>
              </a:rPr>
              <a:t>sodales</a:t>
            </a:r>
            <a:r>
              <a:rPr lang="es-ES_tradnl" b="0" i="0" dirty="0">
                <a:solidFill>
                  <a:srgbClr val="000000"/>
                </a:solidFill>
                <a:effectLst/>
                <a:latin typeface="Arial" charset="0"/>
              </a:rPr>
              <a:t> </a:t>
            </a:r>
            <a:r>
              <a:rPr lang="es-ES_tradnl" b="0" i="0" dirty="0" err="1">
                <a:solidFill>
                  <a:srgbClr val="000000"/>
                </a:solidFill>
                <a:effectLst/>
                <a:latin typeface="Arial" charset="0"/>
              </a:rPr>
              <a:t>gravida</a:t>
            </a:r>
            <a:r>
              <a:rPr lang="es-ES_tradnl" b="0" i="0" dirty="0">
                <a:solidFill>
                  <a:srgbClr val="000000"/>
                </a:solidFill>
                <a:effectLst/>
                <a:latin typeface="Arial" charset="0"/>
              </a:rPr>
              <a:t> </a:t>
            </a:r>
            <a:r>
              <a:rPr lang="es-ES_tradnl" b="0" i="0" dirty="0" err="1">
                <a:solidFill>
                  <a:srgbClr val="000000"/>
                </a:solidFill>
                <a:effectLst/>
                <a:latin typeface="Arial" charset="0"/>
              </a:rPr>
              <a:t>lacus</a:t>
            </a:r>
            <a:r>
              <a:rPr lang="es-ES_tradnl" b="0" i="0" dirty="0">
                <a:solidFill>
                  <a:srgbClr val="000000"/>
                </a:solidFill>
                <a:effectLst/>
                <a:latin typeface="Arial" charset="0"/>
              </a:rPr>
              <a:t>. </a:t>
            </a:r>
            <a:r>
              <a:rPr lang="es-ES_tradnl" b="0" i="0" dirty="0" err="1">
                <a:solidFill>
                  <a:srgbClr val="000000"/>
                </a:solidFill>
                <a:effectLst/>
                <a:latin typeface="Arial" charset="0"/>
              </a:rPr>
              <a:t>Nulla</a:t>
            </a:r>
            <a:r>
              <a:rPr lang="es-ES_tradnl" b="0" i="0" dirty="0">
                <a:solidFill>
                  <a:srgbClr val="000000"/>
                </a:solidFill>
                <a:effectLst/>
                <a:latin typeface="Arial" charset="0"/>
              </a:rPr>
              <a:t> </a:t>
            </a:r>
            <a:r>
              <a:rPr lang="es-ES_tradnl" b="0" i="0" dirty="0" err="1">
                <a:solidFill>
                  <a:srgbClr val="000000"/>
                </a:solidFill>
                <a:effectLst/>
                <a:latin typeface="Arial" charset="0"/>
              </a:rPr>
              <a:t>fer</a:t>
            </a:r>
            <a:r>
              <a:rPr lang="es-ES_tradnl" b="0" i="0" dirty="0">
                <a:solidFill>
                  <a:srgbClr val="000000"/>
                </a:solidFill>
                <a:effectLst/>
                <a:latin typeface="Arial" charset="0"/>
              </a:rPr>
              <a:t> me </a:t>
            </a:r>
            <a:r>
              <a:rPr lang="es-ES_tradnl" b="0" i="0" dirty="0" err="1">
                <a:solidFill>
                  <a:srgbClr val="000000"/>
                </a:solidFill>
                <a:effectLst/>
                <a:latin typeface="Arial" charset="0"/>
              </a:rPr>
              <a:t>ntum</a:t>
            </a:r>
            <a:r>
              <a:rPr lang="es-ES_tradnl" b="0" i="0" dirty="0">
                <a:solidFill>
                  <a:srgbClr val="000000"/>
                </a:solidFill>
                <a:effectLst/>
                <a:latin typeface="Arial" charset="0"/>
              </a:rPr>
              <a:t> </a:t>
            </a:r>
            <a:r>
              <a:rPr lang="es-ES_tradnl" b="0" i="0" dirty="0" err="1">
                <a:solidFill>
                  <a:srgbClr val="000000"/>
                </a:solidFill>
                <a:effectLst/>
                <a:latin typeface="Arial" charset="0"/>
              </a:rPr>
              <a:t>sollicitudin</a:t>
            </a:r>
            <a:r>
              <a:rPr lang="es-ES_tradnl" b="0" i="0" dirty="0">
                <a:solidFill>
                  <a:srgbClr val="000000"/>
                </a:solidFill>
                <a:effectLst/>
                <a:latin typeface="Arial" charset="0"/>
              </a:rPr>
              <a:t> </a:t>
            </a:r>
            <a:r>
              <a:rPr lang="es-ES_tradnl" b="0" i="0" dirty="0" err="1">
                <a:solidFill>
                  <a:srgbClr val="000000"/>
                </a:solidFill>
                <a:effectLst/>
                <a:latin typeface="Arial" charset="0"/>
              </a:rPr>
              <a:t>cursus</a:t>
            </a:r>
            <a:r>
              <a:rPr lang="es-ES_tradnl" b="0" i="0" dirty="0">
                <a:solidFill>
                  <a:srgbClr val="000000"/>
                </a:solidFill>
                <a:effectLst/>
                <a:latin typeface="Arial" charset="0"/>
              </a:rPr>
              <a:t> </a:t>
            </a:r>
            <a:r>
              <a:rPr lang="es-ES_tradnl" b="0" i="0" dirty="0" err="1">
                <a:solidFill>
                  <a:srgbClr val="000000"/>
                </a:solidFill>
                <a:effectLst/>
                <a:latin typeface="Arial" charset="0"/>
              </a:rPr>
              <a:t>tristique</a:t>
            </a:r>
            <a:r>
              <a:rPr lang="es-ES_tradnl" b="0" i="0" dirty="0">
                <a:solidFill>
                  <a:srgbClr val="000000"/>
                </a:solidFill>
                <a:effectLst/>
                <a:latin typeface="Arial" charset="0"/>
              </a:rPr>
              <a:t> </a:t>
            </a:r>
            <a:r>
              <a:rPr lang="es-ES_tradnl" b="0" i="0" dirty="0" err="1">
                <a:solidFill>
                  <a:srgbClr val="000000"/>
                </a:solidFill>
                <a:effectLst/>
                <a:latin typeface="Arial" charset="0"/>
              </a:rPr>
              <a:t>pharetra</a:t>
            </a:r>
            <a:r>
              <a:rPr lang="es-ES_tradnl" b="0" i="0" dirty="0">
                <a:solidFill>
                  <a:srgbClr val="000000"/>
                </a:solidFill>
                <a:effectLst/>
                <a:latin typeface="Arial" charset="0"/>
              </a:rPr>
              <a:t> </a:t>
            </a:r>
            <a:r>
              <a:rPr lang="es-ES_tradnl" b="0" i="0" dirty="0" err="1">
                <a:solidFill>
                  <a:srgbClr val="000000"/>
                </a:solidFill>
                <a:effectLst/>
                <a:latin typeface="Arial" charset="0"/>
              </a:rPr>
              <a:t>elit</a:t>
            </a:r>
            <a:r>
              <a:rPr lang="es-ES_tradnl" b="0" i="0" dirty="0">
                <a:solidFill>
                  <a:srgbClr val="000000"/>
                </a:solidFill>
                <a:effectLst/>
                <a:latin typeface="Arial" charset="0"/>
              </a:rPr>
              <a:t> </a:t>
            </a:r>
            <a:r>
              <a:rPr lang="es-ES_tradnl" b="0" i="0" dirty="0" err="1">
                <a:solidFill>
                  <a:srgbClr val="000000"/>
                </a:solidFill>
                <a:effectLst/>
                <a:latin typeface="Arial" charset="0"/>
              </a:rPr>
              <a:t>eget</a:t>
            </a:r>
            <a:r>
              <a:rPr lang="es-ES_tradnl" b="0" i="0" dirty="0">
                <a:solidFill>
                  <a:srgbClr val="000000"/>
                </a:solidFill>
                <a:effectLst/>
                <a:latin typeface="Arial" charset="0"/>
              </a:rPr>
              <a:t>.</a:t>
            </a:r>
            <a:endParaRPr lang="es-ES_tradnl" dirty="0"/>
          </a:p>
        </p:txBody>
      </p:sp>
      <p:sp>
        <p:nvSpPr>
          <p:cNvPr id="25" name="Marcador de texto 2"/>
          <p:cNvSpPr>
            <a:spLocks noGrp="1"/>
          </p:cNvSpPr>
          <p:nvPr>
            <p:ph type="body" sz="quarter" idx="24" hasCustomPrompt="1"/>
          </p:nvPr>
        </p:nvSpPr>
        <p:spPr>
          <a:xfrm>
            <a:off x="3353847" y="3838714"/>
            <a:ext cx="2527125" cy="237293"/>
          </a:xfrm>
          <a:prstGeom prst="rect">
            <a:avLst/>
          </a:prstGeom>
        </p:spPr>
        <p:txBody>
          <a:bodyPr anchor="b"/>
          <a:lstStyle>
            <a:lvl1pPr marL="0" indent="0" algn="ctr">
              <a:lnSpc>
                <a:spcPct val="90000"/>
              </a:lnSpc>
              <a:spcBef>
                <a:spcPts val="0"/>
              </a:spcBef>
              <a:buNone/>
              <a:defRPr sz="1013" b="1" i="0" baseline="0">
                <a:ln>
                  <a:noFill/>
                </a:ln>
                <a:solidFill>
                  <a:schemeClr val="bg1">
                    <a:lumMod val="85000"/>
                  </a:schemeClr>
                </a:solidFill>
                <a:latin typeface="Lato" charset="0"/>
                <a:ea typeface="Lato" charset="0"/>
                <a:cs typeface="Lato"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a:t>TITLE EXAMPLE HERE</a:t>
            </a:r>
          </a:p>
        </p:txBody>
      </p:sp>
      <p:sp>
        <p:nvSpPr>
          <p:cNvPr id="26" name="Rectángulo redondeado 25"/>
          <p:cNvSpPr/>
          <p:nvPr userDrawn="1"/>
        </p:nvSpPr>
        <p:spPr>
          <a:xfrm flipV="1">
            <a:off x="3353846" y="3690830"/>
            <a:ext cx="2527125" cy="84550"/>
          </a:xfrm>
          <a:prstGeom prst="roundRect">
            <a:avLst>
              <a:gd name="adj" fmla="val 0"/>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948"/>
          </a:p>
        </p:txBody>
      </p:sp>
      <p:sp>
        <p:nvSpPr>
          <p:cNvPr id="27" name="Marcador de imagen 24"/>
          <p:cNvSpPr>
            <a:spLocks noGrp="1"/>
          </p:cNvSpPr>
          <p:nvPr>
            <p:ph type="pic" sz="quarter" idx="25"/>
          </p:nvPr>
        </p:nvSpPr>
        <p:spPr>
          <a:xfrm>
            <a:off x="6012496" y="1371600"/>
            <a:ext cx="2527125" cy="2320447"/>
          </a:xfrm>
          <a:prstGeom prst="rect">
            <a:avLst/>
          </a:prstGeom>
        </p:spPr>
        <p:txBody>
          <a:bodyPr anchor="ctr"/>
          <a:lstStyle>
            <a:lvl1pPr>
              <a:defRPr sz="810"/>
            </a:lvl1pPr>
          </a:lstStyle>
          <a:p>
            <a:endParaRPr lang="es-ES_tradnl"/>
          </a:p>
        </p:txBody>
      </p:sp>
      <p:sp>
        <p:nvSpPr>
          <p:cNvPr id="28" name="Marcador de texto 2"/>
          <p:cNvSpPr>
            <a:spLocks noGrp="1"/>
          </p:cNvSpPr>
          <p:nvPr>
            <p:ph type="body" sz="quarter" idx="26" hasCustomPrompt="1"/>
          </p:nvPr>
        </p:nvSpPr>
        <p:spPr>
          <a:xfrm>
            <a:off x="6012496" y="4074792"/>
            <a:ext cx="2527125" cy="641257"/>
          </a:xfrm>
          <a:prstGeom prst="rect">
            <a:avLst/>
          </a:prstGeom>
        </p:spPr>
        <p:txBody>
          <a:bodyPr anchor="t"/>
          <a:lstStyle>
            <a:lvl1pPr marL="0" marR="0" indent="0" algn="l" defTabSz="617220" rtl="0" eaLnBrk="1" fontAlgn="auto" latinLnBrk="0" hangingPunct="1">
              <a:lnSpc>
                <a:spcPct val="150000"/>
              </a:lnSpc>
              <a:spcBef>
                <a:spcPts val="0"/>
              </a:spcBef>
              <a:spcAft>
                <a:spcPts val="0"/>
              </a:spcAft>
              <a:buClrTx/>
              <a:buSzTx/>
              <a:buFont typeface="Arial"/>
              <a:buNone/>
              <a:tabLst/>
              <a:defRPr lang="es-ES_tradnl" sz="675" b="0" i="0" smtClean="0">
                <a:solidFill>
                  <a:schemeClr val="bg1">
                    <a:lumMod val="85000"/>
                  </a:schemeClr>
                </a:solidFill>
                <a:effectLst/>
                <a:latin typeface="Lato" charset="0"/>
                <a:ea typeface="Lato" charset="0"/>
                <a:cs typeface="Lato"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marL="0" marR="0" lvl="0" indent="0" algn="l" defTabSz="617220" rtl="0" eaLnBrk="1" fontAlgn="auto" latinLnBrk="0" hangingPunct="1">
              <a:lnSpc>
                <a:spcPct val="150000"/>
              </a:lnSpc>
              <a:spcBef>
                <a:spcPts val="0"/>
              </a:spcBef>
              <a:spcAft>
                <a:spcPts val="0"/>
              </a:spcAft>
              <a:buClrTx/>
              <a:buSzTx/>
              <a:buFont typeface="Arial"/>
              <a:buNone/>
              <a:tabLst/>
              <a:defRPr/>
            </a:pPr>
            <a:r>
              <a:rPr lang="es-ES_tradnl" b="0" i="0" dirty="0" err="1">
                <a:solidFill>
                  <a:srgbClr val="000000"/>
                </a:solidFill>
                <a:effectLst/>
                <a:latin typeface="Arial" charset="0"/>
              </a:rPr>
              <a:t>Suspendisse</a:t>
            </a:r>
            <a:r>
              <a:rPr lang="es-ES_tradnl" b="0" i="0" dirty="0">
                <a:solidFill>
                  <a:srgbClr val="000000"/>
                </a:solidFill>
                <a:effectLst/>
                <a:latin typeface="Arial" charset="0"/>
              </a:rPr>
              <a:t> </a:t>
            </a:r>
            <a:r>
              <a:rPr lang="es-ES_tradnl" b="0" i="0" dirty="0" err="1">
                <a:solidFill>
                  <a:srgbClr val="000000"/>
                </a:solidFill>
                <a:effectLst/>
                <a:latin typeface="Arial" charset="0"/>
              </a:rPr>
              <a:t>potenti</a:t>
            </a:r>
            <a:r>
              <a:rPr lang="es-ES_tradnl" b="0" i="0" dirty="0">
                <a:solidFill>
                  <a:srgbClr val="000000"/>
                </a:solidFill>
                <a:effectLst/>
                <a:latin typeface="Arial" charset="0"/>
              </a:rPr>
              <a:t>. </a:t>
            </a:r>
            <a:r>
              <a:rPr lang="es-ES_tradnl" b="0" i="0" dirty="0" err="1">
                <a:solidFill>
                  <a:srgbClr val="000000"/>
                </a:solidFill>
                <a:effectLst/>
                <a:latin typeface="Arial" charset="0"/>
              </a:rPr>
              <a:t>Morbi</a:t>
            </a:r>
            <a:r>
              <a:rPr lang="es-ES_tradnl" b="0" i="0" dirty="0">
                <a:solidFill>
                  <a:srgbClr val="000000"/>
                </a:solidFill>
                <a:effectLst/>
                <a:latin typeface="Arial" charset="0"/>
              </a:rPr>
              <a:t> </a:t>
            </a:r>
            <a:r>
              <a:rPr lang="es-ES_tradnl" b="0" i="0" dirty="0" err="1">
                <a:solidFill>
                  <a:srgbClr val="000000"/>
                </a:solidFill>
                <a:effectLst/>
                <a:latin typeface="Arial" charset="0"/>
              </a:rPr>
              <a:t>erat</a:t>
            </a:r>
            <a:r>
              <a:rPr lang="es-ES_tradnl" b="0" i="0" dirty="0">
                <a:solidFill>
                  <a:srgbClr val="000000"/>
                </a:solidFill>
                <a:effectLst/>
                <a:latin typeface="Arial" charset="0"/>
              </a:rPr>
              <a:t> </a:t>
            </a:r>
            <a:r>
              <a:rPr lang="es-ES_tradnl" b="0" i="0" dirty="0" err="1">
                <a:solidFill>
                  <a:srgbClr val="000000"/>
                </a:solidFill>
                <a:effectLst/>
                <a:latin typeface="Arial" charset="0"/>
              </a:rPr>
              <a:t>mauris</a:t>
            </a:r>
            <a:r>
              <a:rPr lang="es-ES_tradnl" b="0" i="0" dirty="0">
                <a:solidFill>
                  <a:srgbClr val="000000"/>
                </a:solidFill>
                <a:effectLst/>
                <a:latin typeface="Arial" charset="0"/>
              </a:rPr>
              <a:t>, </a:t>
            </a:r>
            <a:r>
              <a:rPr lang="es-ES_tradnl" b="0" i="0" dirty="0" err="1">
                <a:solidFill>
                  <a:srgbClr val="000000"/>
                </a:solidFill>
                <a:effectLst/>
                <a:latin typeface="Arial" charset="0"/>
              </a:rPr>
              <a:t>tristique</a:t>
            </a:r>
            <a:r>
              <a:rPr lang="es-ES_tradnl" b="0" i="0" dirty="0">
                <a:solidFill>
                  <a:srgbClr val="000000"/>
                </a:solidFill>
                <a:effectLst/>
                <a:latin typeface="Arial" charset="0"/>
              </a:rPr>
              <a:t> </a:t>
            </a:r>
            <a:r>
              <a:rPr lang="es-ES_tradnl" b="0" i="0" dirty="0" err="1">
                <a:solidFill>
                  <a:srgbClr val="000000"/>
                </a:solidFill>
                <a:effectLst/>
                <a:latin typeface="Arial" charset="0"/>
              </a:rPr>
              <a:t>pharetra</a:t>
            </a:r>
            <a:r>
              <a:rPr lang="es-ES_tradnl" b="0" i="0" dirty="0">
                <a:solidFill>
                  <a:srgbClr val="000000"/>
                </a:solidFill>
                <a:effectLst/>
                <a:latin typeface="Arial" charset="0"/>
              </a:rPr>
              <a:t> </a:t>
            </a:r>
            <a:r>
              <a:rPr lang="es-ES_tradnl" b="0" i="0" dirty="0" err="1">
                <a:solidFill>
                  <a:srgbClr val="000000"/>
                </a:solidFill>
                <a:effectLst/>
                <a:latin typeface="Arial" charset="0"/>
              </a:rPr>
              <a:t>elit</a:t>
            </a:r>
            <a:r>
              <a:rPr lang="es-ES_tradnl" b="0" i="0" dirty="0">
                <a:solidFill>
                  <a:srgbClr val="000000"/>
                </a:solidFill>
                <a:effectLst/>
                <a:latin typeface="Arial" charset="0"/>
              </a:rPr>
              <a:t> </a:t>
            </a:r>
            <a:r>
              <a:rPr lang="es-ES_tradnl" b="0" i="0" dirty="0" err="1">
                <a:solidFill>
                  <a:srgbClr val="000000"/>
                </a:solidFill>
                <a:effectLst/>
                <a:latin typeface="Arial" charset="0"/>
              </a:rPr>
              <a:t>eget</a:t>
            </a:r>
            <a:r>
              <a:rPr lang="es-ES_tradnl" b="0" i="0" dirty="0">
                <a:solidFill>
                  <a:srgbClr val="000000"/>
                </a:solidFill>
                <a:effectLst/>
                <a:latin typeface="Arial" charset="0"/>
              </a:rPr>
              <a:t>, </a:t>
            </a:r>
            <a:r>
              <a:rPr lang="es-ES_tradnl" b="0" i="0" dirty="0" err="1">
                <a:solidFill>
                  <a:srgbClr val="000000"/>
                </a:solidFill>
                <a:effectLst/>
                <a:latin typeface="Arial" charset="0"/>
              </a:rPr>
              <a:t>sodales</a:t>
            </a:r>
            <a:r>
              <a:rPr lang="es-ES_tradnl" b="0" i="0" dirty="0">
                <a:solidFill>
                  <a:srgbClr val="000000"/>
                </a:solidFill>
                <a:effectLst/>
                <a:latin typeface="Arial" charset="0"/>
              </a:rPr>
              <a:t> </a:t>
            </a:r>
            <a:r>
              <a:rPr lang="es-ES_tradnl" b="0" i="0" dirty="0" err="1">
                <a:solidFill>
                  <a:srgbClr val="000000"/>
                </a:solidFill>
                <a:effectLst/>
                <a:latin typeface="Arial" charset="0"/>
              </a:rPr>
              <a:t>gravida</a:t>
            </a:r>
            <a:r>
              <a:rPr lang="es-ES_tradnl" b="0" i="0" dirty="0">
                <a:solidFill>
                  <a:srgbClr val="000000"/>
                </a:solidFill>
                <a:effectLst/>
                <a:latin typeface="Arial" charset="0"/>
              </a:rPr>
              <a:t> </a:t>
            </a:r>
            <a:r>
              <a:rPr lang="es-ES_tradnl" b="0" i="0" dirty="0" err="1">
                <a:solidFill>
                  <a:srgbClr val="000000"/>
                </a:solidFill>
                <a:effectLst/>
                <a:latin typeface="Arial" charset="0"/>
              </a:rPr>
              <a:t>lacus</a:t>
            </a:r>
            <a:r>
              <a:rPr lang="es-ES_tradnl" b="0" i="0" dirty="0">
                <a:solidFill>
                  <a:srgbClr val="000000"/>
                </a:solidFill>
                <a:effectLst/>
                <a:latin typeface="Arial" charset="0"/>
              </a:rPr>
              <a:t>. </a:t>
            </a:r>
            <a:r>
              <a:rPr lang="es-ES_tradnl" b="0" i="0" dirty="0" err="1">
                <a:solidFill>
                  <a:srgbClr val="000000"/>
                </a:solidFill>
                <a:effectLst/>
                <a:latin typeface="Arial" charset="0"/>
              </a:rPr>
              <a:t>Nulla</a:t>
            </a:r>
            <a:r>
              <a:rPr lang="es-ES_tradnl" b="0" i="0" dirty="0">
                <a:solidFill>
                  <a:srgbClr val="000000"/>
                </a:solidFill>
                <a:effectLst/>
                <a:latin typeface="Arial" charset="0"/>
              </a:rPr>
              <a:t> </a:t>
            </a:r>
            <a:r>
              <a:rPr lang="es-ES_tradnl" b="0" i="0" dirty="0" err="1">
                <a:solidFill>
                  <a:srgbClr val="000000"/>
                </a:solidFill>
                <a:effectLst/>
                <a:latin typeface="Arial" charset="0"/>
              </a:rPr>
              <a:t>fer</a:t>
            </a:r>
            <a:r>
              <a:rPr lang="es-ES_tradnl" b="0" i="0" dirty="0">
                <a:solidFill>
                  <a:srgbClr val="000000"/>
                </a:solidFill>
                <a:effectLst/>
                <a:latin typeface="Arial" charset="0"/>
              </a:rPr>
              <a:t> me </a:t>
            </a:r>
            <a:r>
              <a:rPr lang="es-ES_tradnl" b="0" i="0" dirty="0" err="1">
                <a:solidFill>
                  <a:srgbClr val="000000"/>
                </a:solidFill>
                <a:effectLst/>
                <a:latin typeface="Arial" charset="0"/>
              </a:rPr>
              <a:t>ntum</a:t>
            </a:r>
            <a:r>
              <a:rPr lang="es-ES_tradnl" b="0" i="0" dirty="0">
                <a:solidFill>
                  <a:srgbClr val="000000"/>
                </a:solidFill>
                <a:effectLst/>
                <a:latin typeface="Arial" charset="0"/>
              </a:rPr>
              <a:t> </a:t>
            </a:r>
            <a:r>
              <a:rPr lang="es-ES_tradnl" b="0" i="0" dirty="0" err="1">
                <a:solidFill>
                  <a:srgbClr val="000000"/>
                </a:solidFill>
                <a:effectLst/>
                <a:latin typeface="Arial" charset="0"/>
              </a:rPr>
              <a:t>sollicitudin</a:t>
            </a:r>
            <a:r>
              <a:rPr lang="es-ES_tradnl" b="0" i="0" dirty="0">
                <a:solidFill>
                  <a:srgbClr val="000000"/>
                </a:solidFill>
                <a:effectLst/>
                <a:latin typeface="Arial" charset="0"/>
              </a:rPr>
              <a:t> </a:t>
            </a:r>
            <a:r>
              <a:rPr lang="es-ES_tradnl" b="0" i="0" dirty="0" err="1">
                <a:solidFill>
                  <a:srgbClr val="000000"/>
                </a:solidFill>
                <a:effectLst/>
                <a:latin typeface="Arial" charset="0"/>
              </a:rPr>
              <a:t>cursus</a:t>
            </a:r>
            <a:r>
              <a:rPr lang="es-ES_tradnl" b="0" i="0" dirty="0">
                <a:solidFill>
                  <a:srgbClr val="000000"/>
                </a:solidFill>
                <a:effectLst/>
                <a:latin typeface="Arial" charset="0"/>
              </a:rPr>
              <a:t> </a:t>
            </a:r>
            <a:r>
              <a:rPr lang="es-ES_tradnl" b="0" i="0" dirty="0" err="1">
                <a:solidFill>
                  <a:srgbClr val="000000"/>
                </a:solidFill>
                <a:effectLst/>
                <a:latin typeface="Arial" charset="0"/>
              </a:rPr>
              <a:t>tristique</a:t>
            </a:r>
            <a:r>
              <a:rPr lang="es-ES_tradnl" b="0" i="0" dirty="0">
                <a:solidFill>
                  <a:srgbClr val="000000"/>
                </a:solidFill>
                <a:effectLst/>
                <a:latin typeface="Arial" charset="0"/>
              </a:rPr>
              <a:t> </a:t>
            </a:r>
            <a:r>
              <a:rPr lang="es-ES_tradnl" b="0" i="0" dirty="0" err="1">
                <a:solidFill>
                  <a:srgbClr val="000000"/>
                </a:solidFill>
                <a:effectLst/>
                <a:latin typeface="Arial" charset="0"/>
              </a:rPr>
              <a:t>pharetra</a:t>
            </a:r>
            <a:r>
              <a:rPr lang="es-ES_tradnl" b="0" i="0" dirty="0">
                <a:solidFill>
                  <a:srgbClr val="000000"/>
                </a:solidFill>
                <a:effectLst/>
                <a:latin typeface="Arial" charset="0"/>
              </a:rPr>
              <a:t> </a:t>
            </a:r>
            <a:r>
              <a:rPr lang="es-ES_tradnl" b="0" i="0" dirty="0" err="1">
                <a:solidFill>
                  <a:srgbClr val="000000"/>
                </a:solidFill>
                <a:effectLst/>
                <a:latin typeface="Arial" charset="0"/>
              </a:rPr>
              <a:t>elit</a:t>
            </a:r>
            <a:r>
              <a:rPr lang="es-ES_tradnl" b="0" i="0" dirty="0">
                <a:solidFill>
                  <a:srgbClr val="000000"/>
                </a:solidFill>
                <a:effectLst/>
                <a:latin typeface="Arial" charset="0"/>
              </a:rPr>
              <a:t> </a:t>
            </a:r>
            <a:r>
              <a:rPr lang="es-ES_tradnl" b="0" i="0" dirty="0" err="1">
                <a:solidFill>
                  <a:srgbClr val="000000"/>
                </a:solidFill>
                <a:effectLst/>
                <a:latin typeface="Arial" charset="0"/>
              </a:rPr>
              <a:t>eget</a:t>
            </a:r>
            <a:r>
              <a:rPr lang="es-ES_tradnl" b="0" i="0" dirty="0">
                <a:solidFill>
                  <a:srgbClr val="000000"/>
                </a:solidFill>
                <a:effectLst/>
                <a:latin typeface="Arial" charset="0"/>
              </a:rPr>
              <a:t>.</a:t>
            </a:r>
            <a:endParaRPr lang="es-ES_tradnl" dirty="0"/>
          </a:p>
        </p:txBody>
      </p:sp>
      <p:sp>
        <p:nvSpPr>
          <p:cNvPr id="29" name="Marcador de texto 2"/>
          <p:cNvSpPr>
            <a:spLocks noGrp="1"/>
          </p:cNvSpPr>
          <p:nvPr>
            <p:ph type="body" sz="quarter" idx="27" hasCustomPrompt="1"/>
          </p:nvPr>
        </p:nvSpPr>
        <p:spPr>
          <a:xfrm>
            <a:off x="6012496" y="3838714"/>
            <a:ext cx="2527125" cy="237293"/>
          </a:xfrm>
          <a:prstGeom prst="rect">
            <a:avLst/>
          </a:prstGeom>
        </p:spPr>
        <p:txBody>
          <a:bodyPr anchor="b"/>
          <a:lstStyle>
            <a:lvl1pPr marL="0" indent="0" algn="ctr">
              <a:lnSpc>
                <a:spcPct val="90000"/>
              </a:lnSpc>
              <a:spcBef>
                <a:spcPts val="0"/>
              </a:spcBef>
              <a:buNone/>
              <a:defRPr sz="1013" b="1" i="0" baseline="0">
                <a:ln>
                  <a:noFill/>
                </a:ln>
                <a:solidFill>
                  <a:schemeClr val="bg1">
                    <a:lumMod val="85000"/>
                  </a:schemeClr>
                </a:solidFill>
                <a:latin typeface="Lato" charset="0"/>
                <a:ea typeface="Lato" charset="0"/>
                <a:cs typeface="Lato"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a:t>TITLE EXAMPLE HERE</a:t>
            </a:r>
          </a:p>
        </p:txBody>
      </p:sp>
      <p:sp>
        <p:nvSpPr>
          <p:cNvPr id="30" name="Rectángulo redondeado 29"/>
          <p:cNvSpPr/>
          <p:nvPr userDrawn="1"/>
        </p:nvSpPr>
        <p:spPr>
          <a:xfrm flipV="1">
            <a:off x="6012494" y="3690830"/>
            <a:ext cx="2527125" cy="84550"/>
          </a:xfrm>
          <a:prstGeom prst="roundRect">
            <a:avLst>
              <a:gd name="adj" fmla="val 0"/>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948"/>
          </a:p>
        </p:txBody>
      </p:sp>
    </p:spTree>
    <p:extLst>
      <p:ext uri="{BB962C8B-B14F-4D97-AF65-F5344CB8AC3E}">
        <p14:creationId xmlns:p14="http://schemas.microsoft.com/office/powerpoint/2010/main" val="23442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ox(in)">
                                      <p:cBhvr>
                                        <p:cTn id="7" dur="500"/>
                                        <p:tgtEl>
                                          <p:spTgt spid="10"/>
                                        </p:tgtEl>
                                      </p:cBhvr>
                                    </p:animEffect>
                                  </p:childTnLst>
                                </p:cTn>
                              </p:par>
                              <p:par>
                                <p:cTn id="8" presetID="53" presetClass="entr" presetSubtype="16" fill="hold" grpId="0" nodeType="withEffect">
                                  <p:stCondLst>
                                    <p:cond delay="200"/>
                                  </p:stCondLst>
                                  <p:childTnLst>
                                    <p:set>
                                      <p:cBhvr>
                                        <p:cTn id="9" dur="1" fill="hold">
                                          <p:stCondLst>
                                            <p:cond delay="0"/>
                                          </p:stCondLst>
                                        </p:cTn>
                                        <p:tgtEl>
                                          <p:spTgt spid="9">
                                            <p:txEl>
                                              <p:pRg st="0" end="0"/>
                                            </p:txEl>
                                          </p:spTgt>
                                        </p:tgtEl>
                                        <p:attrNameLst>
                                          <p:attrName>style.visibility</p:attrName>
                                        </p:attrNameLst>
                                      </p:cBhvr>
                                      <p:to>
                                        <p:strVal val="visible"/>
                                      </p:to>
                                    </p:set>
                                    <p:anim calcmode="lin" valueType="num">
                                      <p:cBhvr>
                                        <p:cTn id="10" dur="500" fill="hold"/>
                                        <p:tgtEl>
                                          <p:spTgt spid="9">
                                            <p:txEl>
                                              <p:pRg st="0" end="0"/>
                                            </p:txEl>
                                          </p:spTgt>
                                        </p:tgtEl>
                                        <p:attrNameLst>
                                          <p:attrName>ppt_w</p:attrName>
                                        </p:attrNameLst>
                                      </p:cBhvr>
                                      <p:tavLst>
                                        <p:tav tm="0">
                                          <p:val>
                                            <p:fltVal val="0"/>
                                          </p:val>
                                        </p:tav>
                                        <p:tav tm="100000">
                                          <p:val>
                                            <p:strVal val="#ppt_w"/>
                                          </p:val>
                                        </p:tav>
                                      </p:tavLst>
                                    </p:anim>
                                    <p:anim calcmode="lin" valueType="num">
                                      <p:cBhvr>
                                        <p:cTn id="11" dur="500" fill="hold"/>
                                        <p:tgtEl>
                                          <p:spTgt spid="9">
                                            <p:txEl>
                                              <p:pRg st="0" end="0"/>
                                            </p:txEl>
                                          </p:spTgt>
                                        </p:tgtEl>
                                        <p:attrNameLst>
                                          <p:attrName>ppt_h</p:attrName>
                                        </p:attrNameLst>
                                      </p:cBhvr>
                                      <p:tavLst>
                                        <p:tav tm="0">
                                          <p:val>
                                            <p:fltVal val="0"/>
                                          </p:val>
                                        </p:tav>
                                        <p:tav tm="100000">
                                          <p:val>
                                            <p:strVal val="#ppt_h"/>
                                          </p:val>
                                        </p:tav>
                                      </p:tavLst>
                                    </p:anim>
                                    <p:animEffect transition="in" filter="fade">
                                      <p:cBhvr>
                                        <p:cTn id="12" dur="500"/>
                                        <p:tgtEl>
                                          <p:spTgt spid="9">
                                            <p:txEl>
                                              <p:pRg st="0" end="0"/>
                                            </p:txEl>
                                          </p:spTgt>
                                        </p:tgtEl>
                                      </p:cBhvr>
                                    </p:animEffect>
                                  </p:childTnLst>
                                </p:cTn>
                              </p:par>
                              <p:par>
                                <p:cTn id="13" presetID="53" presetClass="entr" presetSubtype="16" fill="hold" grpId="0" nodeType="withEffect">
                                  <p:stCondLst>
                                    <p:cond delay="200"/>
                                  </p:stCondLst>
                                  <p:childTnLst>
                                    <p:set>
                                      <p:cBhvr>
                                        <p:cTn id="14" dur="1" fill="hold">
                                          <p:stCondLst>
                                            <p:cond delay="0"/>
                                          </p:stCondLst>
                                        </p:cTn>
                                        <p:tgtEl>
                                          <p:spTgt spid="7">
                                            <p:txEl>
                                              <p:pRg st="0" end="0"/>
                                            </p:txEl>
                                          </p:spTgt>
                                        </p:tgtEl>
                                        <p:attrNameLst>
                                          <p:attrName>style.visibility</p:attrName>
                                        </p:attrNameLst>
                                      </p:cBhvr>
                                      <p:to>
                                        <p:strVal val="visible"/>
                                      </p:to>
                                    </p:set>
                                    <p:anim calcmode="lin" valueType="num">
                                      <p:cBhvr>
                                        <p:cTn id="15" dur="500" fill="hold"/>
                                        <p:tgtEl>
                                          <p:spTgt spid="7">
                                            <p:txEl>
                                              <p:pRg st="0" end="0"/>
                                            </p:txEl>
                                          </p:spTgt>
                                        </p:tgtEl>
                                        <p:attrNameLst>
                                          <p:attrName>ppt_w</p:attrName>
                                        </p:attrNameLst>
                                      </p:cBhvr>
                                      <p:tavLst>
                                        <p:tav tm="0">
                                          <p:val>
                                            <p:fltVal val="0"/>
                                          </p:val>
                                        </p:tav>
                                        <p:tav tm="100000">
                                          <p:val>
                                            <p:strVal val="#ppt_w"/>
                                          </p:val>
                                        </p:tav>
                                      </p:tavLst>
                                    </p:anim>
                                    <p:anim calcmode="lin" valueType="num">
                                      <p:cBhvr>
                                        <p:cTn id="16" dur="500" fill="hold"/>
                                        <p:tgtEl>
                                          <p:spTgt spid="7">
                                            <p:txEl>
                                              <p:pRg st="0" end="0"/>
                                            </p:txEl>
                                          </p:spTgt>
                                        </p:tgtEl>
                                        <p:attrNameLst>
                                          <p:attrName>ppt_h</p:attrName>
                                        </p:attrNameLst>
                                      </p:cBhvr>
                                      <p:tavLst>
                                        <p:tav tm="0">
                                          <p:val>
                                            <p:fltVal val="0"/>
                                          </p:val>
                                        </p:tav>
                                        <p:tav tm="100000">
                                          <p:val>
                                            <p:strVal val="#ppt_h"/>
                                          </p:val>
                                        </p:tav>
                                      </p:tavLst>
                                    </p:anim>
                                    <p:animEffect transition="in" filter="fade">
                                      <p:cBhvr>
                                        <p:cTn id="17" dur="500"/>
                                        <p:tgtEl>
                                          <p:spTgt spid="7">
                                            <p:txEl>
                                              <p:pRg st="0" end="0"/>
                                            </p:txEl>
                                          </p:spTgt>
                                        </p:tgtEl>
                                      </p:cBhvr>
                                    </p:animEffect>
                                  </p:childTnLst>
                                </p:cTn>
                              </p:par>
                            </p:childTnLst>
                          </p:cTn>
                        </p:par>
                        <p:par>
                          <p:cTn id="18" fill="hold">
                            <p:stCondLst>
                              <p:cond delay="700"/>
                            </p:stCondLst>
                            <p:childTnLst>
                              <p:par>
                                <p:cTn id="19" presetID="20" presetClass="entr" presetSubtype="0" fill="hold" grpId="0" nodeType="afterEffect" nodePh="1">
                                  <p:stCondLst>
                                    <p:cond delay="0"/>
                                  </p:stCondLst>
                                  <p:endCondLst>
                                    <p:cond evt="begin" delay="0">
                                      <p:tn val="19"/>
                                    </p:cond>
                                  </p:endCondLst>
                                  <p:childTnLst>
                                    <p:set>
                                      <p:cBhvr>
                                        <p:cTn id="20" dur="1" fill="hold">
                                          <p:stCondLst>
                                            <p:cond delay="0"/>
                                          </p:stCondLst>
                                        </p:cTn>
                                        <p:tgtEl>
                                          <p:spTgt spid="19"/>
                                        </p:tgtEl>
                                        <p:attrNameLst>
                                          <p:attrName>style.visibility</p:attrName>
                                        </p:attrNameLst>
                                      </p:cBhvr>
                                      <p:to>
                                        <p:strVal val="visible"/>
                                      </p:to>
                                    </p:set>
                                    <p:animEffect transition="in" filter="wedge">
                                      <p:cBhvr>
                                        <p:cTn id="21" dur="1000"/>
                                        <p:tgtEl>
                                          <p:spTgt spid="19"/>
                                        </p:tgtEl>
                                      </p:cBhvr>
                                    </p:animEffect>
                                  </p:childTnLst>
                                </p:cTn>
                              </p:par>
                            </p:childTnLst>
                          </p:cTn>
                        </p:par>
                        <p:par>
                          <p:cTn id="22" fill="hold">
                            <p:stCondLst>
                              <p:cond delay="1700"/>
                            </p:stCondLst>
                            <p:childTnLst>
                              <p:par>
                                <p:cTn id="23" presetID="4" presetClass="entr" presetSubtype="32" fill="hold" grpId="0" nodeType="afterEffect">
                                  <p:stCondLst>
                                    <p:cond delay="0"/>
                                  </p:stCondLst>
                                  <p:childTnLst>
                                    <p:set>
                                      <p:cBhvr>
                                        <p:cTn id="24" dur="1" fill="hold">
                                          <p:stCondLst>
                                            <p:cond delay="0"/>
                                          </p:stCondLst>
                                        </p:cTn>
                                        <p:tgtEl>
                                          <p:spTgt spid="22"/>
                                        </p:tgtEl>
                                        <p:attrNameLst>
                                          <p:attrName>style.visibility</p:attrName>
                                        </p:attrNameLst>
                                      </p:cBhvr>
                                      <p:to>
                                        <p:strVal val="visible"/>
                                      </p:to>
                                    </p:set>
                                    <p:animEffect transition="in" filter="box(out)">
                                      <p:cBhvr>
                                        <p:cTn id="25" dur="500"/>
                                        <p:tgtEl>
                                          <p:spTgt spid="22"/>
                                        </p:tgtEl>
                                      </p:cBhvr>
                                    </p:animEffect>
                                  </p:childTnLst>
                                </p:cTn>
                              </p:par>
                              <p:par>
                                <p:cTn id="26" presetID="53" presetClass="entr" presetSubtype="16" fill="hold" grpId="0" nodeType="withEffect">
                                  <p:stCondLst>
                                    <p:cond delay="0"/>
                                  </p:stCondLst>
                                  <p:childTnLst>
                                    <p:set>
                                      <p:cBhvr>
                                        <p:cTn id="27" dur="1" fill="hold">
                                          <p:stCondLst>
                                            <p:cond delay="0"/>
                                          </p:stCondLst>
                                        </p:cTn>
                                        <p:tgtEl>
                                          <p:spTgt spid="21">
                                            <p:txEl>
                                              <p:pRg st="0" end="0"/>
                                            </p:txEl>
                                          </p:spTgt>
                                        </p:tgtEl>
                                        <p:attrNameLst>
                                          <p:attrName>style.visibility</p:attrName>
                                        </p:attrNameLst>
                                      </p:cBhvr>
                                      <p:to>
                                        <p:strVal val="visible"/>
                                      </p:to>
                                    </p:set>
                                    <p:anim calcmode="lin" valueType="num">
                                      <p:cBhvr>
                                        <p:cTn id="28" dur="500" fill="hold"/>
                                        <p:tgtEl>
                                          <p:spTgt spid="21">
                                            <p:txEl>
                                              <p:pRg st="0" end="0"/>
                                            </p:txEl>
                                          </p:spTgt>
                                        </p:tgtEl>
                                        <p:attrNameLst>
                                          <p:attrName>ppt_w</p:attrName>
                                        </p:attrNameLst>
                                      </p:cBhvr>
                                      <p:tavLst>
                                        <p:tav tm="0">
                                          <p:val>
                                            <p:fltVal val="0"/>
                                          </p:val>
                                        </p:tav>
                                        <p:tav tm="100000">
                                          <p:val>
                                            <p:strVal val="#ppt_w"/>
                                          </p:val>
                                        </p:tav>
                                      </p:tavLst>
                                    </p:anim>
                                    <p:anim calcmode="lin" valueType="num">
                                      <p:cBhvr>
                                        <p:cTn id="29" dur="500" fill="hold"/>
                                        <p:tgtEl>
                                          <p:spTgt spid="21">
                                            <p:txEl>
                                              <p:pRg st="0" end="0"/>
                                            </p:txEl>
                                          </p:spTgt>
                                        </p:tgtEl>
                                        <p:attrNameLst>
                                          <p:attrName>ppt_h</p:attrName>
                                        </p:attrNameLst>
                                      </p:cBhvr>
                                      <p:tavLst>
                                        <p:tav tm="0">
                                          <p:val>
                                            <p:fltVal val="0"/>
                                          </p:val>
                                        </p:tav>
                                        <p:tav tm="100000">
                                          <p:val>
                                            <p:strVal val="#ppt_h"/>
                                          </p:val>
                                        </p:tav>
                                      </p:tavLst>
                                    </p:anim>
                                    <p:animEffect transition="in" filter="fade">
                                      <p:cBhvr>
                                        <p:cTn id="30" dur="500"/>
                                        <p:tgtEl>
                                          <p:spTgt spid="21">
                                            <p:txEl>
                                              <p:pRg st="0" end="0"/>
                                            </p:txEl>
                                          </p:spTgt>
                                        </p:tgtEl>
                                      </p:cBhvr>
                                    </p:animEffect>
                                  </p:childTnLst>
                                </p:cTn>
                              </p:par>
                              <p:par>
                                <p:cTn id="31" presetID="22" presetClass="entr" presetSubtype="4" fill="hold" grpId="0" nodeType="withEffect">
                                  <p:stCondLst>
                                    <p:cond delay="0"/>
                                  </p:stCondLst>
                                  <p:childTnLst>
                                    <p:set>
                                      <p:cBhvr>
                                        <p:cTn id="32" dur="1" fill="hold">
                                          <p:stCondLst>
                                            <p:cond delay="0"/>
                                          </p:stCondLst>
                                        </p:cTn>
                                        <p:tgtEl>
                                          <p:spTgt spid="20">
                                            <p:txEl>
                                              <p:pRg st="0" end="0"/>
                                            </p:txEl>
                                          </p:spTgt>
                                        </p:tgtEl>
                                        <p:attrNameLst>
                                          <p:attrName>style.visibility</p:attrName>
                                        </p:attrNameLst>
                                      </p:cBhvr>
                                      <p:to>
                                        <p:strVal val="visible"/>
                                      </p:to>
                                    </p:set>
                                    <p:animEffect transition="in" filter="wipe(down)">
                                      <p:cBhvr>
                                        <p:cTn id="33" dur="500"/>
                                        <p:tgtEl>
                                          <p:spTgt spid="20">
                                            <p:txEl>
                                              <p:pRg st="0" end="0"/>
                                            </p:txEl>
                                          </p:spTgt>
                                        </p:tgtEl>
                                      </p:cBhvr>
                                    </p:animEffect>
                                  </p:childTnLst>
                                </p:cTn>
                              </p:par>
                            </p:childTnLst>
                          </p:cTn>
                        </p:par>
                        <p:par>
                          <p:cTn id="34" fill="hold">
                            <p:stCondLst>
                              <p:cond delay="2200"/>
                            </p:stCondLst>
                            <p:childTnLst>
                              <p:par>
                                <p:cTn id="35" presetID="20" presetClass="entr" presetSubtype="0" fill="hold" grpId="0" nodeType="afterEffect" nodePh="1">
                                  <p:stCondLst>
                                    <p:cond delay="0"/>
                                  </p:stCondLst>
                                  <p:endCondLst>
                                    <p:cond evt="begin" delay="0">
                                      <p:tn val="35"/>
                                    </p:cond>
                                  </p:endCondLst>
                                  <p:childTnLst>
                                    <p:set>
                                      <p:cBhvr>
                                        <p:cTn id="36" dur="1" fill="hold">
                                          <p:stCondLst>
                                            <p:cond delay="0"/>
                                          </p:stCondLst>
                                        </p:cTn>
                                        <p:tgtEl>
                                          <p:spTgt spid="23"/>
                                        </p:tgtEl>
                                        <p:attrNameLst>
                                          <p:attrName>style.visibility</p:attrName>
                                        </p:attrNameLst>
                                      </p:cBhvr>
                                      <p:to>
                                        <p:strVal val="visible"/>
                                      </p:to>
                                    </p:set>
                                    <p:animEffect transition="in" filter="wedge">
                                      <p:cBhvr>
                                        <p:cTn id="37" dur="1000"/>
                                        <p:tgtEl>
                                          <p:spTgt spid="23"/>
                                        </p:tgtEl>
                                      </p:cBhvr>
                                    </p:animEffect>
                                  </p:childTnLst>
                                </p:cTn>
                              </p:par>
                            </p:childTnLst>
                          </p:cTn>
                        </p:par>
                        <p:par>
                          <p:cTn id="38" fill="hold">
                            <p:stCondLst>
                              <p:cond delay="3200"/>
                            </p:stCondLst>
                            <p:childTnLst>
                              <p:par>
                                <p:cTn id="39" presetID="4" presetClass="entr" presetSubtype="32" fill="hold" grpId="0" nodeType="afterEffect">
                                  <p:stCondLst>
                                    <p:cond delay="0"/>
                                  </p:stCondLst>
                                  <p:childTnLst>
                                    <p:set>
                                      <p:cBhvr>
                                        <p:cTn id="40" dur="1" fill="hold">
                                          <p:stCondLst>
                                            <p:cond delay="0"/>
                                          </p:stCondLst>
                                        </p:cTn>
                                        <p:tgtEl>
                                          <p:spTgt spid="26"/>
                                        </p:tgtEl>
                                        <p:attrNameLst>
                                          <p:attrName>style.visibility</p:attrName>
                                        </p:attrNameLst>
                                      </p:cBhvr>
                                      <p:to>
                                        <p:strVal val="visible"/>
                                      </p:to>
                                    </p:set>
                                    <p:animEffect transition="in" filter="box(out)">
                                      <p:cBhvr>
                                        <p:cTn id="41" dur="500"/>
                                        <p:tgtEl>
                                          <p:spTgt spid="26"/>
                                        </p:tgtEl>
                                      </p:cBhvr>
                                    </p:animEffect>
                                  </p:childTnLst>
                                </p:cTn>
                              </p:par>
                              <p:par>
                                <p:cTn id="42" presetID="53" presetClass="entr" presetSubtype="16" fill="hold" grpId="0" nodeType="withEffect">
                                  <p:stCondLst>
                                    <p:cond delay="0"/>
                                  </p:stCondLst>
                                  <p:childTnLst>
                                    <p:set>
                                      <p:cBhvr>
                                        <p:cTn id="43" dur="1" fill="hold">
                                          <p:stCondLst>
                                            <p:cond delay="0"/>
                                          </p:stCondLst>
                                        </p:cTn>
                                        <p:tgtEl>
                                          <p:spTgt spid="25">
                                            <p:txEl>
                                              <p:pRg st="0" end="0"/>
                                            </p:txEl>
                                          </p:spTgt>
                                        </p:tgtEl>
                                        <p:attrNameLst>
                                          <p:attrName>style.visibility</p:attrName>
                                        </p:attrNameLst>
                                      </p:cBhvr>
                                      <p:to>
                                        <p:strVal val="visible"/>
                                      </p:to>
                                    </p:set>
                                    <p:anim calcmode="lin" valueType="num">
                                      <p:cBhvr>
                                        <p:cTn id="44" dur="500" fill="hold"/>
                                        <p:tgtEl>
                                          <p:spTgt spid="25">
                                            <p:txEl>
                                              <p:pRg st="0" end="0"/>
                                            </p:txEl>
                                          </p:spTgt>
                                        </p:tgtEl>
                                        <p:attrNameLst>
                                          <p:attrName>ppt_w</p:attrName>
                                        </p:attrNameLst>
                                      </p:cBhvr>
                                      <p:tavLst>
                                        <p:tav tm="0">
                                          <p:val>
                                            <p:fltVal val="0"/>
                                          </p:val>
                                        </p:tav>
                                        <p:tav tm="100000">
                                          <p:val>
                                            <p:strVal val="#ppt_w"/>
                                          </p:val>
                                        </p:tav>
                                      </p:tavLst>
                                    </p:anim>
                                    <p:anim calcmode="lin" valueType="num">
                                      <p:cBhvr>
                                        <p:cTn id="45" dur="500" fill="hold"/>
                                        <p:tgtEl>
                                          <p:spTgt spid="25">
                                            <p:txEl>
                                              <p:pRg st="0" end="0"/>
                                            </p:txEl>
                                          </p:spTgt>
                                        </p:tgtEl>
                                        <p:attrNameLst>
                                          <p:attrName>ppt_h</p:attrName>
                                        </p:attrNameLst>
                                      </p:cBhvr>
                                      <p:tavLst>
                                        <p:tav tm="0">
                                          <p:val>
                                            <p:fltVal val="0"/>
                                          </p:val>
                                        </p:tav>
                                        <p:tav tm="100000">
                                          <p:val>
                                            <p:strVal val="#ppt_h"/>
                                          </p:val>
                                        </p:tav>
                                      </p:tavLst>
                                    </p:anim>
                                    <p:animEffect transition="in" filter="fade">
                                      <p:cBhvr>
                                        <p:cTn id="46" dur="500"/>
                                        <p:tgtEl>
                                          <p:spTgt spid="25">
                                            <p:txEl>
                                              <p:pRg st="0" end="0"/>
                                            </p:txEl>
                                          </p:spTgt>
                                        </p:tgtEl>
                                      </p:cBhvr>
                                    </p:animEffect>
                                  </p:childTnLst>
                                </p:cTn>
                              </p:par>
                              <p:par>
                                <p:cTn id="47" presetID="22" presetClass="entr" presetSubtype="4" fill="hold" grpId="0" nodeType="withEffect">
                                  <p:stCondLst>
                                    <p:cond delay="0"/>
                                  </p:stCondLst>
                                  <p:childTnLst>
                                    <p:set>
                                      <p:cBhvr>
                                        <p:cTn id="48" dur="1" fill="hold">
                                          <p:stCondLst>
                                            <p:cond delay="0"/>
                                          </p:stCondLst>
                                        </p:cTn>
                                        <p:tgtEl>
                                          <p:spTgt spid="24">
                                            <p:txEl>
                                              <p:pRg st="0" end="0"/>
                                            </p:txEl>
                                          </p:spTgt>
                                        </p:tgtEl>
                                        <p:attrNameLst>
                                          <p:attrName>style.visibility</p:attrName>
                                        </p:attrNameLst>
                                      </p:cBhvr>
                                      <p:to>
                                        <p:strVal val="visible"/>
                                      </p:to>
                                    </p:set>
                                    <p:animEffect transition="in" filter="wipe(down)">
                                      <p:cBhvr>
                                        <p:cTn id="49" dur="500"/>
                                        <p:tgtEl>
                                          <p:spTgt spid="24">
                                            <p:txEl>
                                              <p:pRg st="0" end="0"/>
                                            </p:txEl>
                                          </p:spTgt>
                                        </p:tgtEl>
                                      </p:cBhvr>
                                    </p:animEffect>
                                  </p:childTnLst>
                                </p:cTn>
                              </p:par>
                            </p:childTnLst>
                          </p:cTn>
                        </p:par>
                        <p:par>
                          <p:cTn id="50" fill="hold">
                            <p:stCondLst>
                              <p:cond delay="3700"/>
                            </p:stCondLst>
                            <p:childTnLst>
                              <p:par>
                                <p:cTn id="51" presetID="20" presetClass="entr" presetSubtype="0" fill="hold" grpId="0" nodeType="afterEffect" nodePh="1">
                                  <p:stCondLst>
                                    <p:cond delay="0"/>
                                  </p:stCondLst>
                                  <p:endCondLst>
                                    <p:cond evt="begin" delay="0">
                                      <p:tn val="51"/>
                                    </p:cond>
                                  </p:endCondLst>
                                  <p:childTnLst>
                                    <p:set>
                                      <p:cBhvr>
                                        <p:cTn id="52" dur="1" fill="hold">
                                          <p:stCondLst>
                                            <p:cond delay="0"/>
                                          </p:stCondLst>
                                        </p:cTn>
                                        <p:tgtEl>
                                          <p:spTgt spid="27"/>
                                        </p:tgtEl>
                                        <p:attrNameLst>
                                          <p:attrName>style.visibility</p:attrName>
                                        </p:attrNameLst>
                                      </p:cBhvr>
                                      <p:to>
                                        <p:strVal val="visible"/>
                                      </p:to>
                                    </p:set>
                                    <p:animEffect transition="in" filter="wedge">
                                      <p:cBhvr>
                                        <p:cTn id="53" dur="1000"/>
                                        <p:tgtEl>
                                          <p:spTgt spid="27"/>
                                        </p:tgtEl>
                                      </p:cBhvr>
                                    </p:animEffect>
                                  </p:childTnLst>
                                </p:cTn>
                              </p:par>
                            </p:childTnLst>
                          </p:cTn>
                        </p:par>
                        <p:par>
                          <p:cTn id="54" fill="hold">
                            <p:stCondLst>
                              <p:cond delay="4700"/>
                            </p:stCondLst>
                            <p:childTnLst>
                              <p:par>
                                <p:cTn id="55" presetID="4" presetClass="entr" presetSubtype="32" fill="hold" grpId="0" nodeType="afterEffect">
                                  <p:stCondLst>
                                    <p:cond delay="0"/>
                                  </p:stCondLst>
                                  <p:childTnLst>
                                    <p:set>
                                      <p:cBhvr>
                                        <p:cTn id="56" dur="1" fill="hold">
                                          <p:stCondLst>
                                            <p:cond delay="0"/>
                                          </p:stCondLst>
                                        </p:cTn>
                                        <p:tgtEl>
                                          <p:spTgt spid="30"/>
                                        </p:tgtEl>
                                        <p:attrNameLst>
                                          <p:attrName>style.visibility</p:attrName>
                                        </p:attrNameLst>
                                      </p:cBhvr>
                                      <p:to>
                                        <p:strVal val="visible"/>
                                      </p:to>
                                    </p:set>
                                    <p:animEffect transition="in" filter="box(out)">
                                      <p:cBhvr>
                                        <p:cTn id="57" dur="500"/>
                                        <p:tgtEl>
                                          <p:spTgt spid="30"/>
                                        </p:tgtEl>
                                      </p:cBhvr>
                                    </p:animEffect>
                                  </p:childTnLst>
                                </p:cTn>
                              </p:par>
                              <p:par>
                                <p:cTn id="58" presetID="53" presetClass="entr" presetSubtype="16" fill="hold" grpId="0" nodeType="withEffect">
                                  <p:stCondLst>
                                    <p:cond delay="0"/>
                                  </p:stCondLst>
                                  <p:childTnLst>
                                    <p:set>
                                      <p:cBhvr>
                                        <p:cTn id="59" dur="1" fill="hold">
                                          <p:stCondLst>
                                            <p:cond delay="0"/>
                                          </p:stCondLst>
                                        </p:cTn>
                                        <p:tgtEl>
                                          <p:spTgt spid="29">
                                            <p:txEl>
                                              <p:pRg st="0" end="0"/>
                                            </p:txEl>
                                          </p:spTgt>
                                        </p:tgtEl>
                                        <p:attrNameLst>
                                          <p:attrName>style.visibility</p:attrName>
                                        </p:attrNameLst>
                                      </p:cBhvr>
                                      <p:to>
                                        <p:strVal val="visible"/>
                                      </p:to>
                                    </p:set>
                                    <p:anim calcmode="lin" valueType="num">
                                      <p:cBhvr>
                                        <p:cTn id="60" dur="500" fill="hold"/>
                                        <p:tgtEl>
                                          <p:spTgt spid="29">
                                            <p:txEl>
                                              <p:pRg st="0" end="0"/>
                                            </p:txEl>
                                          </p:spTgt>
                                        </p:tgtEl>
                                        <p:attrNameLst>
                                          <p:attrName>ppt_w</p:attrName>
                                        </p:attrNameLst>
                                      </p:cBhvr>
                                      <p:tavLst>
                                        <p:tav tm="0">
                                          <p:val>
                                            <p:fltVal val="0"/>
                                          </p:val>
                                        </p:tav>
                                        <p:tav tm="100000">
                                          <p:val>
                                            <p:strVal val="#ppt_w"/>
                                          </p:val>
                                        </p:tav>
                                      </p:tavLst>
                                    </p:anim>
                                    <p:anim calcmode="lin" valueType="num">
                                      <p:cBhvr>
                                        <p:cTn id="61" dur="500" fill="hold"/>
                                        <p:tgtEl>
                                          <p:spTgt spid="29">
                                            <p:txEl>
                                              <p:pRg st="0" end="0"/>
                                            </p:txEl>
                                          </p:spTgt>
                                        </p:tgtEl>
                                        <p:attrNameLst>
                                          <p:attrName>ppt_h</p:attrName>
                                        </p:attrNameLst>
                                      </p:cBhvr>
                                      <p:tavLst>
                                        <p:tav tm="0">
                                          <p:val>
                                            <p:fltVal val="0"/>
                                          </p:val>
                                        </p:tav>
                                        <p:tav tm="100000">
                                          <p:val>
                                            <p:strVal val="#ppt_h"/>
                                          </p:val>
                                        </p:tav>
                                      </p:tavLst>
                                    </p:anim>
                                    <p:animEffect transition="in" filter="fade">
                                      <p:cBhvr>
                                        <p:cTn id="62" dur="500"/>
                                        <p:tgtEl>
                                          <p:spTgt spid="29">
                                            <p:txEl>
                                              <p:pRg st="0" end="0"/>
                                            </p:txEl>
                                          </p:spTgt>
                                        </p:tgtEl>
                                      </p:cBhvr>
                                    </p:animEffect>
                                  </p:childTnLst>
                                </p:cTn>
                              </p:par>
                              <p:par>
                                <p:cTn id="63" presetID="22" presetClass="entr" presetSubtype="4" fill="hold" grpId="0" nodeType="withEffect">
                                  <p:stCondLst>
                                    <p:cond delay="0"/>
                                  </p:stCondLst>
                                  <p:childTnLst>
                                    <p:set>
                                      <p:cBhvr>
                                        <p:cTn id="64" dur="1" fill="hold">
                                          <p:stCondLst>
                                            <p:cond delay="0"/>
                                          </p:stCondLst>
                                        </p:cTn>
                                        <p:tgtEl>
                                          <p:spTgt spid="28">
                                            <p:txEl>
                                              <p:pRg st="0" end="0"/>
                                            </p:txEl>
                                          </p:spTgt>
                                        </p:tgtEl>
                                        <p:attrNameLst>
                                          <p:attrName>style.visibility</p:attrName>
                                        </p:attrNameLst>
                                      </p:cBhvr>
                                      <p:to>
                                        <p:strVal val="visible"/>
                                      </p:to>
                                    </p:set>
                                    <p:animEffect transition="in" filter="wipe(down)">
                                      <p:cBhvr>
                                        <p:cTn id="65" dur="500"/>
                                        <p:tgtEl>
                                          <p:spTgt spid="2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9" grpId="0" build="p"/>
      <p:bldP spid="10" grpId="0" animBg="1"/>
      <p:bldP spid="19" grpId="0"/>
      <p:bldP spid="20" grpId="0" build="p">
        <p:tmplLst>
          <p:tmpl lvl="1">
            <p:tnLst>
              <p:par>
                <p:cTn presetID="22" presetClass="entr" presetSubtype="4"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wipe(down)">
                      <p:cBhvr>
                        <p:cTn dur="500"/>
                        <p:tgtEl>
                          <p:spTgt spid="20"/>
                        </p:tgtEl>
                      </p:cBhvr>
                    </p:animEffect>
                  </p:childTnLst>
                </p:cTn>
              </p:par>
            </p:tnLst>
          </p:tmpl>
        </p:tmplLst>
      </p:bldP>
      <p:bldP spid="21" grpId="0" build="p">
        <p:tmplLst>
          <p:tmpl lvl="1">
            <p:tnLst>
              <p:par>
                <p:cTn presetID="53" presetClass="entr" presetSubtype="16" fill="hold" nodeType="withEffect">
                  <p:stCondLst>
                    <p:cond delay="0"/>
                  </p:stCondLst>
                  <p:childTnLst>
                    <p:set>
                      <p:cBhvr>
                        <p:cTn dur="1" fill="hold">
                          <p:stCondLst>
                            <p:cond delay="0"/>
                          </p:stCondLst>
                        </p:cTn>
                        <p:tgtEl>
                          <p:spTgt spid="21"/>
                        </p:tgtEl>
                        <p:attrNameLst>
                          <p:attrName>style.visibility</p:attrName>
                        </p:attrNameLst>
                      </p:cBhvr>
                      <p:to>
                        <p:strVal val="visible"/>
                      </p:to>
                    </p:set>
                    <p:anim calcmode="lin" valueType="num">
                      <p:cBhvr>
                        <p:cTn dur="500" fill="hold"/>
                        <p:tgtEl>
                          <p:spTgt spid="21"/>
                        </p:tgtEl>
                        <p:attrNameLst>
                          <p:attrName>ppt_w</p:attrName>
                        </p:attrNameLst>
                      </p:cBhvr>
                      <p:tavLst>
                        <p:tav tm="0">
                          <p:val>
                            <p:fltVal val="0"/>
                          </p:val>
                        </p:tav>
                        <p:tav tm="100000">
                          <p:val>
                            <p:strVal val="#ppt_w"/>
                          </p:val>
                        </p:tav>
                      </p:tavLst>
                    </p:anim>
                    <p:anim calcmode="lin" valueType="num">
                      <p:cBhvr>
                        <p:cTn dur="500" fill="hold"/>
                        <p:tgtEl>
                          <p:spTgt spid="21"/>
                        </p:tgtEl>
                        <p:attrNameLst>
                          <p:attrName>ppt_h</p:attrName>
                        </p:attrNameLst>
                      </p:cBhvr>
                      <p:tavLst>
                        <p:tav tm="0">
                          <p:val>
                            <p:fltVal val="0"/>
                          </p:val>
                        </p:tav>
                        <p:tav tm="100000">
                          <p:val>
                            <p:strVal val="#ppt_h"/>
                          </p:val>
                        </p:tav>
                      </p:tavLst>
                    </p:anim>
                    <p:animEffect transition="in" filter="fade">
                      <p:cBhvr>
                        <p:cTn dur="500"/>
                        <p:tgtEl>
                          <p:spTgt spid="21"/>
                        </p:tgtEl>
                      </p:cBhvr>
                    </p:animEffect>
                  </p:childTnLst>
                </p:cTn>
              </p:par>
            </p:tnLst>
          </p:tmpl>
        </p:tmplLst>
      </p:bldP>
      <p:bldP spid="22" grpId="0" animBg="1"/>
      <p:bldP spid="23" grpId="0"/>
      <p:bldP spid="24" grpId="0" build="p">
        <p:tmplLst>
          <p:tmpl lvl="1">
            <p:tnLst>
              <p:par>
                <p:cTn presetID="22" presetClass="entr" presetSubtype="4" fill="hold" nodeType="with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wipe(down)">
                      <p:cBhvr>
                        <p:cTn dur="500"/>
                        <p:tgtEl>
                          <p:spTgt spid="24"/>
                        </p:tgtEl>
                      </p:cBhvr>
                    </p:animEffect>
                  </p:childTnLst>
                </p:cTn>
              </p:par>
            </p:tnLst>
          </p:tmpl>
        </p:tmplLst>
      </p:bldP>
      <p:bldP spid="25" grpId="0" build="p">
        <p:tmplLst>
          <p:tmpl lvl="1">
            <p:tnLst>
              <p:par>
                <p:cTn presetID="53" presetClass="entr" presetSubtype="16" fill="hold" nodeType="withEffect">
                  <p:stCondLst>
                    <p:cond delay="0"/>
                  </p:stCondLst>
                  <p:childTnLst>
                    <p:set>
                      <p:cBhvr>
                        <p:cTn dur="1" fill="hold">
                          <p:stCondLst>
                            <p:cond delay="0"/>
                          </p:stCondLst>
                        </p:cTn>
                        <p:tgtEl>
                          <p:spTgt spid="25"/>
                        </p:tgtEl>
                        <p:attrNameLst>
                          <p:attrName>style.visibility</p:attrName>
                        </p:attrNameLst>
                      </p:cBhvr>
                      <p:to>
                        <p:strVal val="visible"/>
                      </p:to>
                    </p:set>
                    <p:anim calcmode="lin" valueType="num">
                      <p:cBhvr>
                        <p:cTn dur="500" fill="hold"/>
                        <p:tgtEl>
                          <p:spTgt spid="25"/>
                        </p:tgtEl>
                        <p:attrNameLst>
                          <p:attrName>ppt_w</p:attrName>
                        </p:attrNameLst>
                      </p:cBhvr>
                      <p:tavLst>
                        <p:tav tm="0">
                          <p:val>
                            <p:fltVal val="0"/>
                          </p:val>
                        </p:tav>
                        <p:tav tm="100000">
                          <p:val>
                            <p:strVal val="#ppt_w"/>
                          </p:val>
                        </p:tav>
                      </p:tavLst>
                    </p:anim>
                    <p:anim calcmode="lin" valueType="num">
                      <p:cBhvr>
                        <p:cTn dur="500" fill="hold"/>
                        <p:tgtEl>
                          <p:spTgt spid="25"/>
                        </p:tgtEl>
                        <p:attrNameLst>
                          <p:attrName>ppt_h</p:attrName>
                        </p:attrNameLst>
                      </p:cBhvr>
                      <p:tavLst>
                        <p:tav tm="0">
                          <p:val>
                            <p:fltVal val="0"/>
                          </p:val>
                        </p:tav>
                        <p:tav tm="100000">
                          <p:val>
                            <p:strVal val="#ppt_h"/>
                          </p:val>
                        </p:tav>
                      </p:tavLst>
                    </p:anim>
                    <p:animEffect transition="in" filter="fade">
                      <p:cBhvr>
                        <p:cTn dur="500"/>
                        <p:tgtEl>
                          <p:spTgt spid="25"/>
                        </p:tgtEl>
                      </p:cBhvr>
                    </p:animEffect>
                  </p:childTnLst>
                </p:cTn>
              </p:par>
            </p:tnLst>
          </p:tmpl>
        </p:tmplLst>
      </p:bldP>
      <p:bldP spid="26" grpId="0" animBg="1"/>
      <p:bldP spid="27" grpId="0"/>
      <p:bldP spid="28" grpId="0" build="p">
        <p:tmplLst>
          <p:tmpl lvl="1">
            <p:tnLst>
              <p:par>
                <p:cTn presetID="22" presetClass="entr" presetSubtype="4" fill="hold" nodeType="with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wipe(down)">
                      <p:cBhvr>
                        <p:cTn dur="500"/>
                        <p:tgtEl>
                          <p:spTgt spid="28"/>
                        </p:tgtEl>
                      </p:cBhvr>
                    </p:animEffect>
                  </p:childTnLst>
                </p:cTn>
              </p:par>
            </p:tnLst>
          </p:tmpl>
        </p:tmplLst>
      </p:bldP>
      <p:bldP spid="29" grpId="0" build="p">
        <p:tmplLst>
          <p:tmpl lvl="1">
            <p:tnLst>
              <p:par>
                <p:cTn presetID="53" presetClass="entr" presetSubtype="16" fill="hold" nodeType="withEffect">
                  <p:stCondLst>
                    <p:cond delay="0"/>
                  </p:stCondLst>
                  <p:childTnLst>
                    <p:set>
                      <p:cBhvr>
                        <p:cTn dur="1" fill="hold">
                          <p:stCondLst>
                            <p:cond delay="0"/>
                          </p:stCondLst>
                        </p:cTn>
                        <p:tgtEl>
                          <p:spTgt spid="29"/>
                        </p:tgtEl>
                        <p:attrNameLst>
                          <p:attrName>style.visibility</p:attrName>
                        </p:attrNameLst>
                      </p:cBhvr>
                      <p:to>
                        <p:strVal val="visible"/>
                      </p:to>
                    </p:set>
                    <p:anim calcmode="lin" valueType="num">
                      <p:cBhvr>
                        <p:cTn dur="500" fill="hold"/>
                        <p:tgtEl>
                          <p:spTgt spid="29"/>
                        </p:tgtEl>
                        <p:attrNameLst>
                          <p:attrName>ppt_w</p:attrName>
                        </p:attrNameLst>
                      </p:cBhvr>
                      <p:tavLst>
                        <p:tav tm="0">
                          <p:val>
                            <p:fltVal val="0"/>
                          </p:val>
                        </p:tav>
                        <p:tav tm="100000">
                          <p:val>
                            <p:strVal val="#ppt_w"/>
                          </p:val>
                        </p:tav>
                      </p:tavLst>
                    </p:anim>
                    <p:anim calcmode="lin" valueType="num">
                      <p:cBhvr>
                        <p:cTn dur="500" fill="hold"/>
                        <p:tgtEl>
                          <p:spTgt spid="29"/>
                        </p:tgtEl>
                        <p:attrNameLst>
                          <p:attrName>ppt_h</p:attrName>
                        </p:attrNameLst>
                      </p:cBhvr>
                      <p:tavLst>
                        <p:tav tm="0">
                          <p:val>
                            <p:fltVal val="0"/>
                          </p:val>
                        </p:tav>
                        <p:tav tm="100000">
                          <p:val>
                            <p:strVal val="#ppt_h"/>
                          </p:val>
                        </p:tav>
                      </p:tavLst>
                    </p:anim>
                    <p:animEffect transition="in" filter="fade">
                      <p:cBhvr>
                        <p:cTn dur="500"/>
                        <p:tgtEl>
                          <p:spTgt spid="29"/>
                        </p:tgtEl>
                      </p:cBhvr>
                    </p:animEffect>
                  </p:childTnLst>
                </p:cTn>
              </p:par>
            </p:tnLst>
          </p:tmpl>
        </p:tmplLst>
      </p:bldP>
      <p:bldP spid="30" grpId="0" animBg="1"/>
    </p:bld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15_Simple title with background 2">
    <p:spTree>
      <p:nvGrpSpPr>
        <p:cNvPr id="1" name=""/>
        <p:cNvGrpSpPr/>
        <p:nvPr/>
      </p:nvGrpSpPr>
      <p:grpSpPr>
        <a:xfrm>
          <a:off x="0" y="0"/>
          <a:ext cx="0" cy="0"/>
          <a:chOff x="0" y="0"/>
          <a:chExt cx="0" cy="0"/>
        </a:xfrm>
      </p:grpSpPr>
      <p:sp>
        <p:nvSpPr>
          <p:cNvPr id="7" name="Marcador de texto 2"/>
          <p:cNvSpPr>
            <a:spLocks noGrp="1"/>
          </p:cNvSpPr>
          <p:nvPr>
            <p:ph type="body" sz="quarter" idx="11" hasCustomPrompt="1"/>
          </p:nvPr>
        </p:nvSpPr>
        <p:spPr>
          <a:xfrm>
            <a:off x="2211876" y="641416"/>
            <a:ext cx="4712493" cy="387281"/>
          </a:xfrm>
          <a:prstGeom prst="rect">
            <a:avLst/>
          </a:prstGeom>
        </p:spPr>
        <p:txBody>
          <a:bodyPr anchor="t"/>
          <a:lstStyle>
            <a:lvl1pPr marL="0" indent="0" algn="ctr">
              <a:lnSpc>
                <a:spcPct val="100000"/>
              </a:lnSpc>
              <a:spcBef>
                <a:spcPts val="0"/>
              </a:spcBef>
              <a:buNone/>
              <a:defRPr sz="2025">
                <a:ln>
                  <a:noFill/>
                </a:ln>
                <a:solidFill>
                  <a:schemeClr val="bg1">
                    <a:lumMod val="85000"/>
                  </a:schemeClr>
                </a:solidFill>
                <a:latin typeface="Lemon/Milk" charset="0"/>
                <a:ea typeface="Lemon/Milk" charset="0"/>
                <a:cs typeface="Lemon/Milk"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err="1"/>
              <a:t>Title</a:t>
            </a:r>
            <a:r>
              <a:rPr lang="es-ES_tradnl" dirty="0"/>
              <a:t> </a:t>
            </a:r>
            <a:r>
              <a:rPr lang="es-ES_tradnl" dirty="0" err="1"/>
              <a:t>Example</a:t>
            </a:r>
            <a:r>
              <a:rPr lang="es-ES_tradnl" dirty="0"/>
              <a:t> </a:t>
            </a:r>
            <a:r>
              <a:rPr lang="es-ES_tradnl" dirty="0" err="1"/>
              <a:t>here</a:t>
            </a:r>
            <a:endParaRPr lang="es-ES_tradnl" dirty="0"/>
          </a:p>
        </p:txBody>
      </p:sp>
      <p:sp>
        <p:nvSpPr>
          <p:cNvPr id="9" name="Marcador de texto 2"/>
          <p:cNvSpPr>
            <a:spLocks noGrp="1"/>
          </p:cNvSpPr>
          <p:nvPr>
            <p:ph type="body" sz="quarter" idx="13" hasCustomPrompt="1"/>
          </p:nvPr>
        </p:nvSpPr>
        <p:spPr>
          <a:xfrm>
            <a:off x="2211876" y="420324"/>
            <a:ext cx="4712493" cy="220953"/>
          </a:xfrm>
          <a:prstGeom prst="rect">
            <a:avLst/>
          </a:prstGeom>
        </p:spPr>
        <p:txBody>
          <a:bodyPr anchor="b"/>
          <a:lstStyle>
            <a:lvl1pPr marL="0" indent="0" algn="ctr">
              <a:lnSpc>
                <a:spcPct val="90000"/>
              </a:lnSpc>
              <a:spcBef>
                <a:spcPts val="0"/>
              </a:spcBef>
              <a:buNone/>
              <a:defRPr sz="1013" b="1" i="0" baseline="0">
                <a:ln>
                  <a:noFill/>
                </a:ln>
                <a:solidFill>
                  <a:schemeClr val="bg1">
                    <a:lumMod val="85000"/>
                  </a:schemeClr>
                </a:solidFill>
                <a:latin typeface="Lato" charset="0"/>
                <a:ea typeface="Lato" charset="0"/>
                <a:cs typeface="Lato"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a:t>TITLE EXAMPLE HERE</a:t>
            </a:r>
          </a:p>
        </p:txBody>
      </p:sp>
      <p:sp>
        <p:nvSpPr>
          <p:cNvPr id="10" name="Rectángulo redondeado 9"/>
          <p:cNvSpPr/>
          <p:nvPr userDrawn="1"/>
        </p:nvSpPr>
        <p:spPr>
          <a:xfrm flipV="1">
            <a:off x="4058210" y="303564"/>
            <a:ext cx="1019822" cy="65992"/>
          </a:xfrm>
          <a:prstGeom prst="round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948">
              <a:solidFill>
                <a:schemeClr val="bg1">
                  <a:lumMod val="85000"/>
                </a:schemeClr>
              </a:solidFill>
            </a:endParaRPr>
          </a:p>
        </p:txBody>
      </p:sp>
      <p:sp>
        <p:nvSpPr>
          <p:cNvPr id="19" name="Marcador de imagen 24"/>
          <p:cNvSpPr>
            <a:spLocks noGrp="1"/>
          </p:cNvSpPr>
          <p:nvPr>
            <p:ph type="pic" sz="quarter" idx="20"/>
          </p:nvPr>
        </p:nvSpPr>
        <p:spPr>
          <a:xfrm>
            <a:off x="695197" y="1193105"/>
            <a:ext cx="2527125" cy="3165953"/>
          </a:xfrm>
          <a:prstGeom prst="rect">
            <a:avLst/>
          </a:prstGeom>
        </p:spPr>
        <p:txBody>
          <a:bodyPr anchor="ctr"/>
          <a:lstStyle>
            <a:lvl1pPr>
              <a:defRPr sz="810"/>
            </a:lvl1pPr>
          </a:lstStyle>
          <a:p>
            <a:endParaRPr lang="es-ES_tradnl"/>
          </a:p>
        </p:txBody>
      </p:sp>
      <p:sp>
        <p:nvSpPr>
          <p:cNvPr id="21" name="Marcador de texto 2"/>
          <p:cNvSpPr>
            <a:spLocks noGrp="1"/>
          </p:cNvSpPr>
          <p:nvPr>
            <p:ph type="body" sz="quarter" idx="21" hasCustomPrompt="1"/>
          </p:nvPr>
        </p:nvSpPr>
        <p:spPr>
          <a:xfrm>
            <a:off x="695197" y="4505725"/>
            <a:ext cx="2527125" cy="237293"/>
          </a:xfrm>
          <a:prstGeom prst="rect">
            <a:avLst/>
          </a:prstGeom>
        </p:spPr>
        <p:txBody>
          <a:bodyPr anchor="b"/>
          <a:lstStyle>
            <a:lvl1pPr marL="0" indent="0" algn="ctr">
              <a:lnSpc>
                <a:spcPct val="90000"/>
              </a:lnSpc>
              <a:spcBef>
                <a:spcPts val="0"/>
              </a:spcBef>
              <a:buNone/>
              <a:defRPr sz="1013" b="1" i="0" baseline="0">
                <a:ln>
                  <a:noFill/>
                </a:ln>
                <a:solidFill>
                  <a:schemeClr val="bg1">
                    <a:lumMod val="85000"/>
                  </a:schemeClr>
                </a:solidFill>
                <a:latin typeface="Lato" charset="0"/>
                <a:ea typeface="Lato" charset="0"/>
                <a:cs typeface="Lato"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a:t>TITLE EXAMPLE HERE</a:t>
            </a:r>
          </a:p>
        </p:txBody>
      </p:sp>
      <p:sp>
        <p:nvSpPr>
          <p:cNvPr id="22" name="Rectángulo redondeado 21"/>
          <p:cNvSpPr/>
          <p:nvPr userDrawn="1"/>
        </p:nvSpPr>
        <p:spPr>
          <a:xfrm flipV="1">
            <a:off x="695196" y="4357841"/>
            <a:ext cx="2527125" cy="84550"/>
          </a:xfrm>
          <a:prstGeom prst="roundRect">
            <a:avLst>
              <a:gd name="adj" fmla="val 0"/>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948">
              <a:solidFill>
                <a:schemeClr val="bg1">
                  <a:lumMod val="85000"/>
                </a:schemeClr>
              </a:solidFill>
            </a:endParaRPr>
          </a:p>
        </p:txBody>
      </p:sp>
      <p:sp>
        <p:nvSpPr>
          <p:cNvPr id="23" name="Marcador de imagen 24"/>
          <p:cNvSpPr>
            <a:spLocks noGrp="1"/>
          </p:cNvSpPr>
          <p:nvPr>
            <p:ph type="pic" sz="quarter" idx="22"/>
          </p:nvPr>
        </p:nvSpPr>
        <p:spPr>
          <a:xfrm>
            <a:off x="3353847" y="1193105"/>
            <a:ext cx="2527125" cy="3165953"/>
          </a:xfrm>
          <a:prstGeom prst="rect">
            <a:avLst/>
          </a:prstGeom>
        </p:spPr>
        <p:txBody>
          <a:bodyPr anchor="ctr"/>
          <a:lstStyle>
            <a:lvl1pPr>
              <a:defRPr sz="810"/>
            </a:lvl1pPr>
          </a:lstStyle>
          <a:p>
            <a:endParaRPr lang="es-ES_tradnl"/>
          </a:p>
        </p:txBody>
      </p:sp>
      <p:sp>
        <p:nvSpPr>
          <p:cNvPr id="25" name="Marcador de texto 2"/>
          <p:cNvSpPr>
            <a:spLocks noGrp="1"/>
          </p:cNvSpPr>
          <p:nvPr>
            <p:ph type="body" sz="quarter" idx="24" hasCustomPrompt="1"/>
          </p:nvPr>
        </p:nvSpPr>
        <p:spPr>
          <a:xfrm>
            <a:off x="3353847" y="4505725"/>
            <a:ext cx="2527125" cy="237293"/>
          </a:xfrm>
          <a:prstGeom prst="rect">
            <a:avLst/>
          </a:prstGeom>
        </p:spPr>
        <p:txBody>
          <a:bodyPr anchor="b"/>
          <a:lstStyle>
            <a:lvl1pPr marL="0" indent="0" algn="ctr">
              <a:lnSpc>
                <a:spcPct val="90000"/>
              </a:lnSpc>
              <a:spcBef>
                <a:spcPts val="0"/>
              </a:spcBef>
              <a:buNone/>
              <a:defRPr sz="1013" b="1" i="0" baseline="0">
                <a:ln>
                  <a:noFill/>
                </a:ln>
                <a:solidFill>
                  <a:schemeClr val="bg1">
                    <a:lumMod val="85000"/>
                  </a:schemeClr>
                </a:solidFill>
                <a:latin typeface="Lato" charset="0"/>
                <a:ea typeface="Lato" charset="0"/>
                <a:cs typeface="Lato"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a:t>TITLE EXAMPLE HERE</a:t>
            </a:r>
          </a:p>
        </p:txBody>
      </p:sp>
      <p:sp>
        <p:nvSpPr>
          <p:cNvPr id="26" name="Rectángulo redondeado 25"/>
          <p:cNvSpPr/>
          <p:nvPr userDrawn="1"/>
        </p:nvSpPr>
        <p:spPr>
          <a:xfrm flipV="1">
            <a:off x="3353846" y="4357841"/>
            <a:ext cx="2527125" cy="84550"/>
          </a:xfrm>
          <a:prstGeom prst="roundRect">
            <a:avLst>
              <a:gd name="adj" fmla="val 0"/>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948">
              <a:solidFill>
                <a:schemeClr val="bg1">
                  <a:lumMod val="85000"/>
                </a:schemeClr>
              </a:solidFill>
            </a:endParaRPr>
          </a:p>
        </p:txBody>
      </p:sp>
      <p:sp>
        <p:nvSpPr>
          <p:cNvPr id="27" name="Marcador de imagen 24"/>
          <p:cNvSpPr>
            <a:spLocks noGrp="1"/>
          </p:cNvSpPr>
          <p:nvPr>
            <p:ph type="pic" sz="quarter" idx="25"/>
          </p:nvPr>
        </p:nvSpPr>
        <p:spPr>
          <a:xfrm>
            <a:off x="6012496" y="1193105"/>
            <a:ext cx="2527125" cy="3165953"/>
          </a:xfrm>
          <a:prstGeom prst="rect">
            <a:avLst/>
          </a:prstGeom>
        </p:spPr>
        <p:txBody>
          <a:bodyPr anchor="ctr"/>
          <a:lstStyle>
            <a:lvl1pPr>
              <a:defRPr sz="810"/>
            </a:lvl1pPr>
          </a:lstStyle>
          <a:p>
            <a:endParaRPr lang="es-ES_tradnl"/>
          </a:p>
        </p:txBody>
      </p:sp>
      <p:sp>
        <p:nvSpPr>
          <p:cNvPr id="29" name="Marcador de texto 2"/>
          <p:cNvSpPr>
            <a:spLocks noGrp="1"/>
          </p:cNvSpPr>
          <p:nvPr>
            <p:ph type="body" sz="quarter" idx="27" hasCustomPrompt="1"/>
          </p:nvPr>
        </p:nvSpPr>
        <p:spPr>
          <a:xfrm>
            <a:off x="6012496" y="4505725"/>
            <a:ext cx="2527125" cy="237293"/>
          </a:xfrm>
          <a:prstGeom prst="rect">
            <a:avLst/>
          </a:prstGeom>
        </p:spPr>
        <p:txBody>
          <a:bodyPr anchor="b"/>
          <a:lstStyle>
            <a:lvl1pPr marL="0" indent="0" algn="ctr">
              <a:lnSpc>
                <a:spcPct val="90000"/>
              </a:lnSpc>
              <a:spcBef>
                <a:spcPts val="0"/>
              </a:spcBef>
              <a:buNone/>
              <a:defRPr sz="1013" b="1" i="0" baseline="0">
                <a:ln>
                  <a:noFill/>
                </a:ln>
                <a:solidFill>
                  <a:schemeClr val="bg1">
                    <a:lumMod val="85000"/>
                  </a:schemeClr>
                </a:solidFill>
                <a:latin typeface="Lato" charset="0"/>
                <a:ea typeface="Lato" charset="0"/>
                <a:cs typeface="Lato"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a:t>TITLE EXAMPLE HERE</a:t>
            </a:r>
          </a:p>
        </p:txBody>
      </p:sp>
      <p:sp>
        <p:nvSpPr>
          <p:cNvPr id="30" name="Rectángulo redondeado 29"/>
          <p:cNvSpPr/>
          <p:nvPr userDrawn="1"/>
        </p:nvSpPr>
        <p:spPr>
          <a:xfrm flipV="1">
            <a:off x="6012494" y="4357841"/>
            <a:ext cx="2527125" cy="84550"/>
          </a:xfrm>
          <a:prstGeom prst="roundRect">
            <a:avLst>
              <a:gd name="adj" fmla="val 0"/>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948">
              <a:solidFill>
                <a:schemeClr val="bg1">
                  <a:lumMod val="85000"/>
                </a:schemeClr>
              </a:solidFill>
            </a:endParaRPr>
          </a:p>
        </p:txBody>
      </p:sp>
    </p:spTree>
    <p:extLst>
      <p:ext uri="{BB962C8B-B14F-4D97-AF65-F5344CB8AC3E}">
        <p14:creationId xmlns:p14="http://schemas.microsoft.com/office/powerpoint/2010/main" val="3663072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ox(in)">
                                      <p:cBhvr>
                                        <p:cTn id="7" dur="500"/>
                                        <p:tgtEl>
                                          <p:spTgt spid="10"/>
                                        </p:tgtEl>
                                      </p:cBhvr>
                                    </p:animEffect>
                                  </p:childTnLst>
                                </p:cTn>
                              </p:par>
                              <p:par>
                                <p:cTn id="8" presetID="53" presetClass="entr" presetSubtype="16" fill="hold" grpId="0" nodeType="withEffect">
                                  <p:stCondLst>
                                    <p:cond delay="200"/>
                                  </p:stCondLst>
                                  <p:childTnLst>
                                    <p:set>
                                      <p:cBhvr>
                                        <p:cTn id="9" dur="1" fill="hold">
                                          <p:stCondLst>
                                            <p:cond delay="0"/>
                                          </p:stCondLst>
                                        </p:cTn>
                                        <p:tgtEl>
                                          <p:spTgt spid="9">
                                            <p:txEl>
                                              <p:pRg st="0" end="0"/>
                                            </p:txEl>
                                          </p:spTgt>
                                        </p:tgtEl>
                                        <p:attrNameLst>
                                          <p:attrName>style.visibility</p:attrName>
                                        </p:attrNameLst>
                                      </p:cBhvr>
                                      <p:to>
                                        <p:strVal val="visible"/>
                                      </p:to>
                                    </p:set>
                                    <p:anim calcmode="lin" valueType="num">
                                      <p:cBhvr>
                                        <p:cTn id="10" dur="500" fill="hold"/>
                                        <p:tgtEl>
                                          <p:spTgt spid="9">
                                            <p:txEl>
                                              <p:pRg st="0" end="0"/>
                                            </p:txEl>
                                          </p:spTgt>
                                        </p:tgtEl>
                                        <p:attrNameLst>
                                          <p:attrName>ppt_w</p:attrName>
                                        </p:attrNameLst>
                                      </p:cBhvr>
                                      <p:tavLst>
                                        <p:tav tm="0">
                                          <p:val>
                                            <p:fltVal val="0"/>
                                          </p:val>
                                        </p:tav>
                                        <p:tav tm="100000">
                                          <p:val>
                                            <p:strVal val="#ppt_w"/>
                                          </p:val>
                                        </p:tav>
                                      </p:tavLst>
                                    </p:anim>
                                    <p:anim calcmode="lin" valueType="num">
                                      <p:cBhvr>
                                        <p:cTn id="11" dur="500" fill="hold"/>
                                        <p:tgtEl>
                                          <p:spTgt spid="9">
                                            <p:txEl>
                                              <p:pRg st="0" end="0"/>
                                            </p:txEl>
                                          </p:spTgt>
                                        </p:tgtEl>
                                        <p:attrNameLst>
                                          <p:attrName>ppt_h</p:attrName>
                                        </p:attrNameLst>
                                      </p:cBhvr>
                                      <p:tavLst>
                                        <p:tav tm="0">
                                          <p:val>
                                            <p:fltVal val="0"/>
                                          </p:val>
                                        </p:tav>
                                        <p:tav tm="100000">
                                          <p:val>
                                            <p:strVal val="#ppt_h"/>
                                          </p:val>
                                        </p:tav>
                                      </p:tavLst>
                                    </p:anim>
                                    <p:animEffect transition="in" filter="fade">
                                      <p:cBhvr>
                                        <p:cTn id="12" dur="500"/>
                                        <p:tgtEl>
                                          <p:spTgt spid="9">
                                            <p:txEl>
                                              <p:pRg st="0" end="0"/>
                                            </p:txEl>
                                          </p:spTgt>
                                        </p:tgtEl>
                                      </p:cBhvr>
                                    </p:animEffect>
                                  </p:childTnLst>
                                </p:cTn>
                              </p:par>
                              <p:par>
                                <p:cTn id="13" presetID="53" presetClass="entr" presetSubtype="16" fill="hold" grpId="0" nodeType="withEffect">
                                  <p:stCondLst>
                                    <p:cond delay="200"/>
                                  </p:stCondLst>
                                  <p:childTnLst>
                                    <p:set>
                                      <p:cBhvr>
                                        <p:cTn id="14" dur="1" fill="hold">
                                          <p:stCondLst>
                                            <p:cond delay="0"/>
                                          </p:stCondLst>
                                        </p:cTn>
                                        <p:tgtEl>
                                          <p:spTgt spid="7">
                                            <p:txEl>
                                              <p:pRg st="0" end="0"/>
                                            </p:txEl>
                                          </p:spTgt>
                                        </p:tgtEl>
                                        <p:attrNameLst>
                                          <p:attrName>style.visibility</p:attrName>
                                        </p:attrNameLst>
                                      </p:cBhvr>
                                      <p:to>
                                        <p:strVal val="visible"/>
                                      </p:to>
                                    </p:set>
                                    <p:anim calcmode="lin" valueType="num">
                                      <p:cBhvr>
                                        <p:cTn id="15" dur="500" fill="hold"/>
                                        <p:tgtEl>
                                          <p:spTgt spid="7">
                                            <p:txEl>
                                              <p:pRg st="0" end="0"/>
                                            </p:txEl>
                                          </p:spTgt>
                                        </p:tgtEl>
                                        <p:attrNameLst>
                                          <p:attrName>ppt_w</p:attrName>
                                        </p:attrNameLst>
                                      </p:cBhvr>
                                      <p:tavLst>
                                        <p:tav tm="0">
                                          <p:val>
                                            <p:fltVal val="0"/>
                                          </p:val>
                                        </p:tav>
                                        <p:tav tm="100000">
                                          <p:val>
                                            <p:strVal val="#ppt_w"/>
                                          </p:val>
                                        </p:tav>
                                      </p:tavLst>
                                    </p:anim>
                                    <p:anim calcmode="lin" valueType="num">
                                      <p:cBhvr>
                                        <p:cTn id="16" dur="500" fill="hold"/>
                                        <p:tgtEl>
                                          <p:spTgt spid="7">
                                            <p:txEl>
                                              <p:pRg st="0" end="0"/>
                                            </p:txEl>
                                          </p:spTgt>
                                        </p:tgtEl>
                                        <p:attrNameLst>
                                          <p:attrName>ppt_h</p:attrName>
                                        </p:attrNameLst>
                                      </p:cBhvr>
                                      <p:tavLst>
                                        <p:tav tm="0">
                                          <p:val>
                                            <p:fltVal val="0"/>
                                          </p:val>
                                        </p:tav>
                                        <p:tav tm="100000">
                                          <p:val>
                                            <p:strVal val="#ppt_h"/>
                                          </p:val>
                                        </p:tav>
                                      </p:tavLst>
                                    </p:anim>
                                    <p:animEffect transition="in" filter="fade">
                                      <p:cBhvr>
                                        <p:cTn id="17" dur="500"/>
                                        <p:tgtEl>
                                          <p:spTgt spid="7">
                                            <p:txEl>
                                              <p:pRg st="0" end="0"/>
                                            </p:txEl>
                                          </p:spTgt>
                                        </p:tgtEl>
                                      </p:cBhvr>
                                    </p:animEffect>
                                  </p:childTnLst>
                                </p:cTn>
                              </p:par>
                            </p:childTnLst>
                          </p:cTn>
                        </p:par>
                        <p:par>
                          <p:cTn id="18" fill="hold">
                            <p:stCondLst>
                              <p:cond delay="700"/>
                            </p:stCondLst>
                            <p:childTnLst>
                              <p:par>
                                <p:cTn id="19" presetID="20" presetClass="entr" presetSubtype="0" fill="hold" grpId="0" nodeType="afterEffect" nodePh="1">
                                  <p:stCondLst>
                                    <p:cond delay="0"/>
                                  </p:stCondLst>
                                  <p:endCondLst>
                                    <p:cond evt="begin" delay="0">
                                      <p:tn val="19"/>
                                    </p:cond>
                                  </p:endCondLst>
                                  <p:childTnLst>
                                    <p:set>
                                      <p:cBhvr>
                                        <p:cTn id="20" dur="1" fill="hold">
                                          <p:stCondLst>
                                            <p:cond delay="0"/>
                                          </p:stCondLst>
                                        </p:cTn>
                                        <p:tgtEl>
                                          <p:spTgt spid="19"/>
                                        </p:tgtEl>
                                        <p:attrNameLst>
                                          <p:attrName>style.visibility</p:attrName>
                                        </p:attrNameLst>
                                      </p:cBhvr>
                                      <p:to>
                                        <p:strVal val="visible"/>
                                      </p:to>
                                    </p:set>
                                    <p:animEffect transition="in" filter="wedge">
                                      <p:cBhvr>
                                        <p:cTn id="21" dur="1000"/>
                                        <p:tgtEl>
                                          <p:spTgt spid="19"/>
                                        </p:tgtEl>
                                      </p:cBhvr>
                                    </p:animEffect>
                                  </p:childTnLst>
                                </p:cTn>
                              </p:par>
                            </p:childTnLst>
                          </p:cTn>
                        </p:par>
                        <p:par>
                          <p:cTn id="22" fill="hold">
                            <p:stCondLst>
                              <p:cond delay="1700"/>
                            </p:stCondLst>
                            <p:childTnLst>
                              <p:par>
                                <p:cTn id="23" presetID="4" presetClass="entr" presetSubtype="32" fill="hold" grpId="0" nodeType="afterEffect">
                                  <p:stCondLst>
                                    <p:cond delay="0"/>
                                  </p:stCondLst>
                                  <p:childTnLst>
                                    <p:set>
                                      <p:cBhvr>
                                        <p:cTn id="24" dur="1" fill="hold">
                                          <p:stCondLst>
                                            <p:cond delay="0"/>
                                          </p:stCondLst>
                                        </p:cTn>
                                        <p:tgtEl>
                                          <p:spTgt spid="22"/>
                                        </p:tgtEl>
                                        <p:attrNameLst>
                                          <p:attrName>style.visibility</p:attrName>
                                        </p:attrNameLst>
                                      </p:cBhvr>
                                      <p:to>
                                        <p:strVal val="visible"/>
                                      </p:to>
                                    </p:set>
                                    <p:animEffect transition="in" filter="box(out)">
                                      <p:cBhvr>
                                        <p:cTn id="25" dur="500"/>
                                        <p:tgtEl>
                                          <p:spTgt spid="22"/>
                                        </p:tgtEl>
                                      </p:cBhvr>
                                    </p:animEffect>
                                  </p:childTnLst>
                                </p:cTn>
                              </p:par>
                              <p:par>
                                <p:cTn id="26" presetID="53" presetClass="entr" presetSubtype="16" fill="hold" grpId="0" nodeType="withEffect">
                                  <p:stCondLst>
                                    <p:cond delay="0"/>
                                  </p:stCondLst>
                                  <p:childTnLst>
                                    <p:set>
                                      <p:cBhvr>
                                        <p:cTn id="27" dur="1" fill="hold">
                                          <p:stCondLst>
                                            <p:cond delay="0"/>
                                          </p:stCondLst>
                                        </p:cTn>
                                        <p:tgtEl>
                                          <p:spTgt spid="21">
                                            <p:txEl>
                                              <p:pRg st="0" end="0"/>
                                            </p:txEl>
                                          </p:spTgt>
                                        </p:tgtEl>
                                        <p:attrNameLst>
                                          <p:attrName>style.visibility</p:attrName>
                                        </p:attrNameLst>
                                      </p:cBhvr>
                                      <p:to>
                                        <p:strVal val="visible"/>
                                      </p:to>
                                    </p:set>
                                    <p:anim calcmode="lin" valueType="num">
                                      <p:cBhvr>
                                        <p:cTn id="28" dur="500" fill="hold"/>
                                        <p:tgtEl>
                                          <p:spTgt spid="21">
                                            <p:txEl>
                                              <p:pRg st="0" end="0"/>
                                            </p:txEl>
                                          </p:spTgt>
                                        </p:tgtEl>
                                        <p:attrNameLst>
                                          <p:attrName>ppt_w</p:attrName>
                                        </p:attrNameLst>
                                      </p:cBhvr>
                                      <p:tavLst>
                                        <p:tav tm="0">
                                          <p:val>
                                            <p:fltVal val="0"/>
                                          </p:val>
                                        </p:tav>
                                        <p:tav tm="100000">
                                          <p:val>
                                            <p:strVal val="#ppt_w"/>
                                          </p:val>
                                        </p:tav>
                                      </p:tavLst>
                                    </p:anim>
                                    <p:anim calcmode="lin" valueType="num">
                                      <p:cBhvr>
                                        <p:cTn id="29" dur="500" fill="hold"/>
                                        <p:tgtEl>
                                          <p:spTgt spid="21">
                                            <p:txEl>
                                              <p:pRg st="0" end="0"/>
                                            </p:txEl>
                                          </p:spTgt>
                                        </p:tgtEl>
                                        <p:attrNameLst>
                                          <p:attrName>ppt_h</p:attrName>
                                        </p:attrNameLst>
                                      </p:cBhvr>
                                      <p:tavLst>
                                        <p:tav tm="0">
                                          <p:val>
                                            <p:fltVal val="0"/>
                                          </p:val>
                                        </p:tav>
                                        <p:tav tm="100000">
                                          <p:val>
                                            <p:strVal val="#ppt_h"/>
                                          </p:val>
                                        </p:tav>
                                      </p:tavLst>
                                    </p:anim>
                                    <p:animEffect transition="in" filter="fade">
                                      <p:cBhvr>
                                        <p:cTn id="30" dur="500"/>
                                        <p:tgtEl>
                                          <p:spTgt spid="21">
                                            <p:txEl>
                                              <p:pRg st="0" end="0"/>
                                            </p:txEl>
                                          </p:spTgt>
                                        </p:tgtEl>
                                      </p:cBhvr>
                                    </p:animEffect>
                                  </p:childTnLst>
                                </p:cTn>
                              </p:par>
                            </p:childTnLst>
                          </p:cTn>
                        </p:par>
                        <p:par>
                          <p:cTn id="31" fill="hold">
                            <p:stCondLst>
                              <p:cond delay="2200"/>
                            </p:stCondLst>
                            <p:childTnLst>
                              <p:par>
                                <p:cTn id="32" presetID="20" presetClass="entr" presetSubtype="0" fill="hold" grpId="0" nodeType="afterEffect" nodePh="1">
                                  <p:stCondLst>
                                    <p:cond delay="0"/>
                                  </p:stCondLst>
                                  <p:endCondLst>
                                    <p:cond evt="begin" delay="0">
                                      <p:tn val="32"/>
                                    </p:cond>
                                  </p:endCondLst>
                                  <p:childTnLst>
                                    <p:set>
                                      <p:cBhvr>
                                        <p:cTn id="33" dur="1" fill="hold">
                                          <p:stCondLst>
                                            <p:cond delay="0"/>
                                          </p:stCondLst>
                                        </p:cTn>
                                        <p:tgtEl>
                                          <p:spTgt spid="23"/>
                                        </p:tgtEl>
                                        <p:attrNameLst>
                                          <p:attrName>style.visibility</p:attrName>
                                        </p:attrNameLst>
                                      </p:cBhvr>
                                      <p:to>
                                        <p:strVal val="visible"/>
                                      </p:to>
                                    </p:set>
                                    <p:animEffect transition="in" filter="wedge">
                                      <p:cBhvr>
                                        <p:cTn id="34" dur="1000"/>
                                        <p:tgtEl>
                                          <p:spTgt spid="23"/>
                                        </p:tgtEl>
                                      </p:cBhvr>
                                    </p:animEffect>
                                  </p:childTnLst>
                                </p:cTn>
                              </p:par>
                            </p:childTnLst>
                          </p:cTn>
                        </p:par>
                        <p:par>
                          <p:cTn id="35" fill="hold">
                            <p:stCondLst>
                              <p:cond delay="3200"/>
                            </p:stCondLst>
                            <p:childTnLst>
                              <p:par>
                                <p:cTn id="36" presetID="4" presetClass="entr" presetSubtype="32" fill="hold" grpId="0" nodeType="afterEffect">
                                  <p:stCondLst>
                                    <p:cond delay="0"/>
                                  </p:stCondLst>
                                  <p:childTnLst>
                                    <p:set>
                                      <p:cBhvr>
                                        <p:cTn id="37" dur="1" fill="hold">
                                          <p:stCondLst>
                                            <p:cond delay="0"/>
                                          </p:stCondLst>
                                        </p:cTn>
                                        <p:tgtEl>
                                          <p:spTgt spid="26"/>
                                        </p:tgtEl>
                                        <p:attrNameLst>
                                          <p:attrName>style.visibility</p:attrName>
                                        </p:attrNameLst>
                                      </p:cBhvr>
                                      <p:to>
                                        <p:strVal val="visible"/>
                                      </p:to>
                                    </p:set>
                                    <p:animEffect transition="in" filter="box(out)">
                                      <p:cBhvr>
                                        <p:cTn id="38" dur="500"/>
                                        <p:tgtEl>
                                          <p:spTgt spid="26"/>
                                        </p:tgtEl>
                                      </p:cBhvr>
                                    </p:animEffect>
                                  </p:childTnLst>
                                </p:cTn>
                              </p:par>
                              <p:par>
                                <p:cTn id="39" presetID="53" presetClass="entr" presetSubtype="16" fill="hold" grpId="0" nodeType="withEffect">
                                  <p:stCondLst>
                                    <p:cond delay="0"/>
                                  </p:stCondLst>
                                  <p:childTnLst>
                                    <p:set>
                                      <p:cBhvr>
                                        <p:cTn id="40" dur="1" fill="hold">
                                          <p:stCondLst>
                                            <p:cond delay="0"/>
                                          </p:stCondLst>
                                        </p:cTn>
                                        <p:tgtEl>
                                          <p:spTgt spid="25">
                                            <p:txEl>
                                              <p:pRg st="0" end="0"/>
                                            </p:txEl>
                                          </p:spTgt>
                                        </p:tgtEl>
                                        <p:attrNameLst>
                                          <p:attrName>style.visibility</p:attrName>
                                        </p:attrNameLst>
                                      </p:cBhvr>
                                      <p:to>
                                        <p:strVal val="visible"/>
                                      </p:to>
                                    </p:set>
                                    <p:anim calcmode="lin" valueType="num">
                                      <p:cBhvr>
                                        <p:cTn id="41" dur="500" fill="hold"/>
                                        <p:tgtEl>
                                          <p:spTgt spid="25">
                                            <p:txEl>
                                              <p:pRg st="0" end="0"/>
                                            </p:txEl>
                                          </p:spTgt>
                                        </p:tgtEl>
                                        <p:attrNameLst>
                                          <p:attrName>ppt_w</p:attrName>
                                        </p:attrNameLst>
                                      </p:cBhvr>
                                      <p:tavLst>
                                        <p:tav tm="0">
                                          <p:val>
                                            <p:fltVal val="0"/>
                                          </p:val>
                                        </p:tav>
                                        <p:tav tm="100000">
                                          <p:val>
                                            <p:strVal val="#ppt_w"/>
                                          </p:val>
                                        </p:tav>
                                      </p:tavLst>
                                    </p:anim>
                                    <p:anim calcmode="lin" valueType="num">
                                      <p:cBhvr>
                                        <p:cTn id="42" dur="500" fill="hold"/>
                                        <p:tgtEl>
                                          <p:spTgt spid="25">
                                            <p:txEl>
                                              <p:pRg st="0" end="0"/>
                                            </p:txEl>
                                          </p:spTgt>
                                        </p:tgtEl>
                                        <p:attrNameLst>
                                          <p:attrName>ppt_h</p:attrName>
                                        </p:attrNameLst>
                                      </p:cBhvr>
                                      <p:tavLst>
                                        <p:tav tm="0">
                                          <p:val>
                                            <p:fltVal val="0"/>
                                          </p:val>
                                        </p:tav>
                                        <p:tav tm="100000">
                                          <p:val>
                                            <p:strVal val="#ppt_h"/>
                                          </p:val>
                                        </p:tav>
                                      </p:tavLst>
                                    </p:anim>
                                    <p:animEffect transition="in" filter="fade">
                                      <p:cBhvr>
                                        <p:cTn id="43" dur="500"/>
                                        <p:tgtEl>
                                          <p:spTgt spid="25">
                                            <p:txEl>
                                              <p:pRg st="0" end="0"/>
                                            </p:txEl>
                                          </p:spTgt>
                                        </p:tgtEl>
                                      </p:cBhvr>
                                    </p:animEffect>
                                  </p:childTnLst>
                                </p:cTn>
                              </p:par>
                            </p:childTnLst>
                          </p:cTn>
                        </p:par>
                        <p:par>
                          <p:cTn id="44" fill="hold">
                            <p:stCondLst>
                              <p:cond delay="3700"/>
                            </p:stCondLst>
                            <p:childTnLst>
                              <p:par>
                                <p:cTn id="45" presetID="20" presetClass="entr" presetSubtype="0" fill="hold" grpId="0" nodeType="afterEffect" nodePh="1">
                                  <p:stCondLst>
                                    <p:cond delay="0"/>
                                  </p:stCondLst>
                                  <p:endCondLst>
                                    <p:cond evt="begin" delay="0">
                                      <p:tn val="45"/>
                                    </p:cond>
                                  </p:endCondLst>
                                  <p:childTnLst>
                                    <p:set>
                                      <p:cBhvr>
                                        <p:cTn id="46" dur="1" fill="hold">
                                          <p:stCondLst>
                                            <p:cond delay="0"/>
                                          </p:stCondLst>
                                        </p:cTn>
                                        <p:tgtEl>
                                          <p:spTgt spid="27"/>
                                        </p:tgtEl>
                                        <p:attrNameLst>
                                          <p:attrName>style.visibility</p:attrName>
                                        </p:attrNameLst>
                                      </p:cBhvr>
                                      <p:to>
                                        <p:strVal val="visible"/>
                                      </p:to>
                                    </p:set>
                                    <p:animEffect transition="in" filter="wedge">
                                      <p:cBhvr>
                                        <p:cTn id="47" dur="1000"/>
                                        <p:tgtEl>
                                          <p:spTgt spid="27"/>
                                        </p:tgtEl>
                                      </p:cBhvr>
                                    </p:animEffect>
                                  </p:childTnLst>
                                </p:cTn>
                              </p:par>
                            </p:childTnLst>
                          </p:cTn>
                        </p:par>
                        <p:par>
                          <p:cTn id="48" fill="hold">
                            <p:stCondLst>
                              <p:cond delay="4700"/>
                            </p:stCondLst>
                            <p:childTnLst>
                              <p:par>
                                <p:cTn id="49" presetID="4" presetClass="entr" presetSubtype="32" fill="hold" grpId="0" nodeType="afterEffect">
                                  <p:stCondLst>
                                    <p:cond delay="0"/>
                                  </p:stCondLst>
                                  <p:childTnLst>
                                    <p:set>
                                      <p:cBhvr>
                                        <p:cTn id="50" dur="1" fill="hold">
                                          <p:stCondLst>
                                            <p:cond delay="0"/>
                                          </p:stCondLst>
                                        </p:cTn>
                                        <p:tgtEl>
                                          <p:spTgt spid="30"/>
                                        </p:tgtEl>
                                        <p:attrNameLst>
                                          <p:attrName>style.visibility</p:attrName>
                                        </p:attrNameLst>
                                      </p:cBhvr>
                                      <p:to>
                                        <p:strVal val="visible"/>
                                      </p:to>
                                    </p:set>
                                    <p:animEffect transition="in" filter="box(out)">
                                      <p:cBhvr>
                                        <p:cTn id="51" dur="500"/>
                                        <p:tgtEl>
                                          <p:spTgt spid="30"/>
                                        </p:tgtEl>
                                      </p:cBhvr>
                                    </p:animEffect>
                                  </p:childTnLst>
                                </p:cTn>
                              </p:par>
                              <p:par>
                                <p:cTn id="52" presetID="53" presetClass="entr" presetSubtype="16" fill="hold" grpId="0" nodeType="withEffect">
                                  <p:stCondLst>
                                    <p:cond delay="0"/>
                                  </p:stCondLst>
                                  <p:childTnLst>
                                    <p:set>
                                      <p:cBhvr>
                                        <p:cTn id="53" dur="1" fill="hold">
                                          <p:stCondLst>
                                            <p:cond delay="0"/>
                                          </p:stCondLst>
                                        </p:cTn>
                                        <p:tgtEl>
                                          <p:spTgt spid="29">
                                            <p:txEl>
                                              <p:pRg st="0" end="0"/>
                                            </p:txEl>
                                          </p:spTgt>
                                        </p:tgtEl>
                                        <p:attrNameLst>
                                          <p:attrName>style.visibility</p:attrName>
                                        </p:attrNameLst>
                                      </p:cBhvr>
                                      <p:to>
                                        <p:strVal val="visible"/>
                                      </p:to>
                                    </p:set>
                                    <p:anim calcmode="lin" valueType="num">
                                      <p:cBhvr>
                                        <p:cTn id="54" dur="500" fill="hold"/>
                                        <p:tgtEl>
                                          <p:spTgt spid="29">
                                            <p:txEl>
                                              <p:pRg st="0" end="0"/>
                                            </p:txEl>
                                          </p:spTgt>
                                        </p:tgtEl>
                                        <p:attrNameLst>
                                          <p:attrName>ppt_w</p:attrName>
                                        </p:attrNameLst>
                                      </p:cBhvr>
                                      <p:tavLst>
                                        <p:tav tm="0">
                                          <p:val>
                                            <p:fltVal val="0"/>
                                          </p:val>
                                        </p:tav>
                                        <p:tav tm="100000">
                                          <p:val>
                                            <p:strVal val="#ppt_w"/>
                                          </p:val>
                                        </p:tav>
                                      </p:tavLst>
                                    </p:anim>
                                    <p:anim calcmode="lin" valueType="num">
                                      <p:cBhvr>
                                        <p:cTn id="55" dur="500" fill="hold"/>
                                        <p:tgtEl>
                                          <p:spTgt spid="29">
                                            <p:txEl>
                                              <p:pRg st="0" end="0"/>
                                            </p:txEl>
                                          </p:spTgt>
                                        </p:tgtEl>
                                        <p:attrNameLst>
                                          <p:attrName>ppt_h</p:attrName>
                                        </p:attrNameLst>
                                      </p:cBhvr>
                                      <p:tavLst>
                                        <p:tav tm="0">
                                          <p:val>
                                            <p:fltVal val="0"/>
                                          </p:val>
                                        </p:tav>
                                        <p:tav tm="100000">
                                          <p:val>
                                            <p:strVal val="#ppt_h"/>
                                          </p:val>
                                        </p:tav>
                                      </p:tavLst>
                                    </p:anim>
                                    <p:animEffect transition="in" filter="fade">
                                      <p:cBhvr>
                                        <p:cTn id="56" dur="500"/>
                                        <p:tgtEl>
                                          <p:spTgt spid="2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9" grpId="0" build="p"/>
      <p:bldP spid="10" grpId="0" animBg="1"/>
      <p:bldP spid="19" grpId="0"/>
      <p:bldP spid="21" grpId="0" build="p"/>
      <p:bldP spid="22" grpId="0" animBg="1"/>
      <p:bldP spid="23" grpId="0"/>
      <p:bldP spid="25" grpId="0" build="p"/>
      <p:bldP spid="26" grpId="0" animBg="1"/>
      <p:bldP spid="27" grpId="0"/>
      <p:bldP spid="29" grpId="0" build="p"/>
      <p:bldP spid="30" grpId="0" animBg="1"/>
    </p:bld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17_Simple title with background 2">
    <p:spTree>
      <p:nvGrpSpPr>
        <p:cNvPr id="1" name=""/>
        <p:cNvGrpSpPr/>
        <p:nvPr/>
      </p:nvGrpSpPr>
      <p:grpSpPr>
        <a:xfrm>
          <a:off x="0" y="0"/>
          <a:ext cx="0" cy="0"/>
          <a:chOff x="0" y="0"/>
          <a:chExt cx="0" cy="0"/>
        </a:xfrm>
      </p:grpSpPr>
      <p:sp>
        <p:nvSpPr>
          <p:cNvPr id="7" name="Marcador de texto 2"/>
          <p:cNvSpPr>
            <a:spLocks noGrp="1"/>
          </p:cNvSpPr>
          <p:nvPr>
            <p:ph type="body" sz="quarter" idx="11" hasCustomPrompt="1"/>
          </p:nvPr>
        </p:nvSpPr>
        <p:spPr>
          <a:xfrm>
            <a:off x="2211876" y="641416"/>
            <a:ext cx="4712493" cy="387281"/>
          </a:xfrm>
          <a:prstGeom prst="rect">
            <a:avLst/>
          </a:prstGeom>
        </p:spPr>
        <p:txBody>
          <a:bodyPr anchor="t"/>
          <a:lstStyle>
            <a:lvl1pPr marL="0" indent="0" algn="ctr">
              <a:lnSpc>
                <a:spcPct val="100000"/>
              </a:lnSpc>
              <a:spcBef>
                <a:spcPts val="0"/>
              </a:spcBef>
              <a:buNone/>
              <a:defRPr sz="2025">
                <a:ln>
                  <a:noFill/>
                </a:ln>
                <a:solidFill>
                  <a:schemeClr val="bg1">
                    <a:lumMod val="85000"/>
                  </a:schemeClr>
                </a:solidFill>
                <a:latin typeface="Lemon/Milk" charset="0"/>
                <a:ea typeface="Lemon/Milk" charset="0"/>
                <a:cs typeface="Lemon/Milk"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err="1"/>
              <a:t>Title</a:t>
            </a:r>
            <a:r>
              <a:rPr lang="es-ES_tradnl" dirty="0"/>
              <a:t> </a:t>
            </a:r>
            <a:r>
              <a:rPr lang="es-ES_tradnl" dirty="0" err="1"/>
              <a:t>Example</a:t>
            </a:r>
            <a:r>
              <a:rPr lang="es-ES_tradnl" dirty="0"/>
              <a:t> </a:t>
            </a:r>
            <a:r>
              <a:rPr lang="es-ES_tradnl" dirty="0" err="1"/>
              <a:t>here</a:t>
            </a:r>
            <a:endParaRPr lang="es-ES_tradnl" dirty="0"/>
          </a:p>
        </p:txBody>
      </p:sp>
      <p:sp>
        <p:nvSpPr>
          <p:cNvPr id="9" name="Marcador de texto 2"/>
          <p:cNvSpPr>
            <a:spLocks noGrp="1"/>
          </p:cNvSpPr>
          <p:nvPr>
            <p:ph type="body" sz="quarter" idx="13" hasCustomPrompt="1"/>
          </p:nvPr>
        </p:nvSpPr>
        <p:spPr>
          <a:xfrm>
            <a:off x="2211876" y="420324"/>
            <a:ext cx="4712493" cy="220953"/>
          </a:xfrm>
          <a:prstGeom prst="rect">
            <a:avLst/>
          </a:prstGeom>
        </p:spPr>
        <p:txBody>
          <a:bodyPr anchor="b"/>
          <a:lstStyle>
            <a:lvl1pPr marL="0" indent="0" algn="ctr">
              <a:lnSpc>
                <a:spcPct val="90000"/>
              </a:lnSpc>
              <a:spcBef>
                <a:spcPts val="0"/>
              </a:spcBef>
              <a:buNone/>
              <a:defRPr sz="1013" b="1" i="0" baseline="0">
                <a:ln>
                  <a:noFill/>
                </a:ln>
                <a:solidFill>
                  <a:schemeClr val="bg1">
                    <a:lumMod val="85000"/>
                  </a:schemeClr>
                </a:solidFill>
                <a:latin typeface="Lato" charset="0"/>
                <a:ea typeface="Lato" charset="0"/>
                <a:cs typeface="Lato"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a:t>TITLE EXAMPLE HERE</a:t>
            </a:r>
          </a:p>
        </p:txBody>
      </p:sp>
      <p:sp>
        <p:nvSpPr>
          <p:cNvPr id="10" name="Rectángulo redondeado 9"/>
          <p:cNvSpPr/>
          <p:nvPr userDrawn="1"/>
        </p:nvSpPr>
        <p:spPr>
          <a:xfrm flipV="1">
            <a:off x="4058210" y="303564"/>
            <a:ext cx="1019822" cy="65992"/>
          </a:xfrm>
          <a:prstGeom prst="round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948"/>
          </a:p>
        </p:txBody>
      </p:sp>
      <p:sp>
        <p:nvSpPr>
          <p:cNvPr id="19" name="Marcador de imagen 24"/>
          <p:cNvSpPr>
            <a:spLocks noGrp="1"/>
          </p:cNvSpPr>
          <p:nvPr>
            <p:ph type="pic" sz="quarter" idx="20"/>
          </p:nvPr>
        </p:nvSpPr>
        <p:spPr>
          <a:xfrm>
            <a:off x="770352" y="1390390"/>
            <a:ext cx="1756774" cy="2987456"/>
          </a:xfrm>
          <a:prstGeom prst="rect">
            <a:avLst/>
          </a:prstGeom>
        </p:spPr>
        <p:txBody>
          <a:bodyPr anchor="ctr"/>
          <a:lstStyle>
            <a:lvl1pPr>
              <a:defRPr sz="810"/>
            </a:lvl1pPr>
          </a:lstStyle>
          <a:p>
            <a:endParaRPr lang="es-ES_tradnl"/>
          </a:p>
        </p:txBody>
      </p:sp>
      <p:sp>
        <p:nvSpPr>
          <p:cNvPr id="21" name="Marcador de texto 2"/>
          <p:cNvSpPr>
            <a:spLocks noGrp="1"/>
          </p:cNvSpPr>
          <p:nvPr>
            <p:ph type="body" sz="quarter" idx="21" hasCustomPrompt="1"/>
          </p:nvPr>
        </p:nvSpPr>
        <p:spPr>
          <a:xfrm>
            <a:off x="770352" y="4524513"/>
            <a:ext cx="1756774" cy="237293"/>
          </a:xfrm>
          <a:prstGeom prst="rect">
            <a:avLst/>
          </a:prstGeom>
        </p:spPr>
        <p:txBody>
          <a:bodyPr anchor="b"/>
          <a:lstStyle>
            <a:lvl1pPr marL="0" indent="0" algn="ctr">
              <a:lnSpc>
                <a:spcPct val="90000"/>
              </a:lnSpc>
              <a:spcBef>
                <a:spcPts val="0"/>
              </a:spcBef>
              <a:buNone/>
              <a:defRPr sz="1013" b="1" i="0" baseline="0">
                <a:ln>
                  <a:noFill/>
                </a:ln>
                <a:solidFill>
                  <a:schemeClr val="bg1">
                    <a:lumMod val="85000"/>
                  </a:schemeClr>
                </a:solidFill>
                <a:latin typeface="Lato" charset="0"/>
                <a:ea typeface="Lato" charset="0"/>
                <a:cs typeface="Lato"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a:t>TITLE EXAMPLE</a:t>
            </a:r>
          </a:p>
        </p:txBody>
      </p:sp>
      <p:sp>
        <p:nvSpPr>
          <p:cNvPr id="22" name="Rectángulo redondeado 21"/>
          <p:cNvSpPr/>
          <p:nvPr userDrawn="1"/>
        </p:nvSpPr>
        <p:spPr>
          <a:xfrm flipV="1">
            <a:off x="770351" y="4376628"/>
            <a:ext cx="1756774" cy="84550"/>
          </a:xfrm>
          <a:prstGeom prst="roundRect">
            <a:avLst>
              <a:gd name="adj" fmla="val 0"/>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948"/>
          </a:p>
        </p:txBody>
      </p:sp>
      <p:sp>
        <p:nvSpPr>
          <p:cNvPr id="35" name="Marcador de imagen 24"/>
          <p:cNvSpPr>
            <a:spLocks noGrp="1"/>
          </p:cNvSpPr>
          <p:nvPr>
            <p:ph type="pic" sz="quarter" idx="22"/>
          </p:nvPr>
        </p:nvSpPr>
        <p:spPr>
          <a:xfrm>
            <a:off x="2686833" y="1390390"/>
            <a:ext cx="1756774" cy="2987456"/>
          </a:xfrm>
          <a:prstGeom prst="rect">
            <a:avLst/>
          </a:prstGeom>
        </p:spPr>
        <p:txBody>
          <a:bodyPr anchor="ctr"/>
          <a:lstStyle>
            <a:lvl1pPr>
              <a:defRPr sz="810"/>
            </a:lvl1pPr>
          </a:lstStyle>
          <a:p>
            <a:endParaRPr lang="es-ES_tradnl"/>
          </a:p>
        </p:txBody>
      </p:sp>
      <p:sp>
        <p:nvSpPr>
          <p:cNvPr id="36" name="Marcador de texto 2"/>
          <p:cNvSpPr>
            <a:spLocks noGrp="1"/>
          </p:cNvSpPr>
          <p:nvPr>
            <p:ph type="body" sz="quarter" idx="23" hasCustomPrompt="1"/>
          </p:nvPr>
        </p:nvSpPr>
        <p:spPr>
          <a:xfrm>
            <a:off x="2686833" y="4524513"/>
            <a:ext cx="1756774" cy="237293"/>
          </a:xfrm>
          <a:prstGeom prst="rect">
            <a:avLst/>
          </a:prstGeom>
        </p:spPr>
        <p:txBody>
          <a:bodyPr anchor="b"/>
          <a:lstStyle>
            <a:lvl1pPr marL="0" indent="0" algn="ctr">
              <a:lnSpc>
                <a:spcPct val="90000"/>
              </a:lnSpc>
              <a:spcBef>
                <a:spcPts val="0"/>
              </a:spcBef>
              <a:buNone/>
              <a:defRPr sz="1013" b="1" i="0" baseline="0">
                <a:ln>
                  <a:noFill/>
                </a:ln>
                <a:solidFill>
                  <a:schemeClr val="bg1">
                    <a:lumMod val="85000"/>
                  </a:schemeClr>
                </a:solidFill>
                <a:latin typeface="Lato" charset="0"/>
                <a:ea typeface="Lato" charset="0"/>
                <a:cs typeface="Lato"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a:t>TITLE EXAMPLE</a:t>
            </a:r>
          </a:p>
        </p:txBody>
      </p:sp>
      <p:sp>
        <p:nvSpPr>
          <p:cNvPr id="37" name="Rectángulo redondeado 36"/>
          <p:cNvSpPr/>
          <p:nvPr userDrawn="1"/>
        </p:nvSpPr>
        <p:spPr>
          <a:xfrm flipV="1">
            <a:off x="2686833" y="4376628"/>
            <a:ext cx="1756774" cy="84550"/>
          </a:xfrm>
          <a:prstGeom prst="roundRect">
            <a:avLst>
              <a:gd name="adj" fmla="val 0"/>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948"/>
          </a:p>
        </p:txBody>
      </p:sp>
      <p:sp>
        <p:nvSpPr>
          <p:cNvPr id="38" name="Marcador de imagen 24"/>
          <p:cNvSpPr>
            <a:spLocks noGrp="1"/>
          </p:cNvSpPr>
          <p:nvPr>
            <p:ph type="pic" sz="quarter" idx="24"/>
          </p:nvPr>
        </p:nvSpPr>
        <p:spPr>
          <a:xfrm>
            <a:off x="4612710" y="1390390"/>
            <a:ext cx="1756774" cy="2987456"/>
          </a:xfrm>
          <a:prstGeom prst="rect">
            <a:avLst/>
          </a:prstGeom>
        </p:spPr>
        <p:txBody>
          <a:bodyPr anchor="ctr"/>
          <a:lstStyle>
            <a:lvl1pPr>
              <a:defRPr sz="810"/>
            </a:lvl1pPr>
          </a:lstStyle>
          <a:p>
            <a:endParaRPr lang="es-ES_tradnl"/>
          </a:p>
        </p:txBody>
      </p:sp>
      <p:sp>
        <p:nvSpPr>
          <p:cNvPr id="39" name="Marcador de texto 2"/>
          <p:cNvSpPr>
            <a:spLocks noGrp="1"/>
          </p:cNvSpPr>
          <p:nvPr>
            <p:ph type="body" sz="quarter" idx="25" hasCustomPrompt="1"/>
          </p:nvPr>
        </p:nvSpPr>
        <p:spPr>
          <a:xfrm>
            <a:off x="4612710" y="4524513"/>
            <a:ext cx="1756774" cy="237293"/>
          </a:xfrm>
          <a:prstGeom prst="rect">
            <a:avLst/>
          </a:prstGeom>
        </p:spPr>
        <p:txBody>
          <a:bodyPr anchor="b"/>
          <a:lstStyle>
            <a:lvl1pPr marL="0" indent="0" algn="ctr">
              <a:lnSpc>
                <a:spcPct val="90000"/>
              </a:lnSpc>
              <a:spcBef>
                <a:spcPts val="0"/>
              </a:spcBef>
              <a:buNone/>
              <a:defRPr sz="1013" b="1" i="0" baseline="0">
                <a:ln>
                  <a:noFill/>
                </a:ln>
                <a:solidFill>
                  <a:schemeClr val="bg1">
                    <a:lumMod val="85000"/>
                  </a:schemeClr>
                </a:solidFill>
                <a:latin typeface="Lato" charset="0"/>
                <a:ea typeface="Lato" charset="0"/>
                <a:cs typeface="Lato"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a:t>TITLE EXAMPLE</a:t>
            </a:r>
          </a:p>
        </p:txBody>
      </p:sp>
      <p:sp>
        <p:nvSpPr>
          <p:cNvPr id="40" name="Rectángulo redondeado 39"/>
          <p:cNvSpPr/>
          <p:nvPr userDrawn="1"/>
        </p:nvSpPr>
        <p:spPr>
          <a:xfrm flipV="1">
            <a:off x="4612710" y="4376628"/>
            <a:ext cx="1756774" cy="84550"/>
          </a:xfrm>
          <a:prstGeom prst="roundRect">
            <a:avLst>
              <a:gd name="adj" fmla="val 0"/>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948"/>
          </a:p>
        </p:txBody>
      </p:sp>
      <p:sp>
        <p:nvSpPr>
          <p:cNvPr id="41" name="Marcador de imagen 24"/>
          <p:cNvSpPr>
            <a:spLocks noGrp="1"/>
          </p:cNvSpPr>
          <p:nvPr>
            <p:ph type="pic" sz="quarter" idx="26"/>
          </p:nvPr>
        </p:nvSpPr>
        <p:spPr>
          <a:xfrm>
            <a:off x="6538587" y="1390390"/>
            <a:ext cx="1756774" cy="2987456"/>
          </a:xfrm>
          <a:prstGeom prst="rect">
            <a:avLst/>
          </a:prstGeom>
        </p:spPr>
        <p:txBody>
          <a:bodyPr anchor="ctr"/>
          <a:lstStyle>
            <a:lvl1pPr>
              <a:defRPr sz="810"/>
            </a:lvl1pPr>
          </a:lstStyle>
          <a:p>
            <a:endParaRPr lang="es-ES_tradnl"/>
          </a:p>
        </p:txBody>
      </p:sp>
      <p:sp>
        <p:nvSpPr>
          <p:cNvPr id="42" name="Marcador de texto 2"/>
          <p:cNvSpPr>
            <a:spLocks noGrp="1"/>
          </p:cNvSpPr>
          <p:nvPr>
            <p:ph type="body" sz="quarter" idx="27" hasCustomPrompt="1"/>
          </p:nvPr>
        </p:nvSpPr>
        <p:spPr>
          <a:xfrm>
            <a:off x="6538587" y="4524513"/>
            <a:ext cx="1756774" cy="237293"/>
          </a:xfrm>
          <a:prstGeom prst="rect">
            <a:avLst/>
          </a:prstGeom>
        </p:spPr>
        <p:txBody>
          <a:bodyPr anchor="b"/>
          <a:lstStyle>
            <a:lvl1pPr marL="0" indent="0" algn="ctr">
              <a:lnSpc>
                <a:spcPct val="90000"/>
              </a:lnSpc>
              <a:spcBef>
                <a:spcPts val="0"/>
              </a:spcBef>
              <a:buNone/>
              <a:defRPr sz="1013" b="1" i="0" baseline="0">
                <a:ln>
                  <a:noFill/>
                </a:ln>
                <a:solidFill>
                  <a:schemeClr val="bg1">
                    <a:lumMod val="85000"/>
                  </a:schemeClr>
                </a:solidFill>
                <a:latin typeface="Lato" charset="0"/>
                <a:ea typeface="Lato" charset="0"/>
                <a:cs typeface="Lato"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a:t>TITLE EXAMPLE</a:t>
            </a:r>
          </a:p>
        </p:txBody>
      </p:sp>
      <p:sp>
        <p:nvSpPr>
          <p:cNvPr id="43" name="Rectángulo redondeado 42"/>
          <p:cNvSpPr/>
          <p:nvPr userDrawn="1"/>
        </p:nvSpPr>
        <p:spPr>
          <a:xfrm flipV="1">
            <a:off x="6538587" y="4376628"/>
            <a:ext cx="1756774" cy="84550"/>
          </a:xfrm>
          <a:prstGeom prst="roundRect">
            <a:avLst>
              <a:gd name="adj" fmla="val 0"/>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948"/>
          </a:p>
        </p:txBody>
      </p:sp>
    </p:spTree>
    <p:extLst>
      <p:ext uri="{BB962C8B-B14F-4D97-AF65-F5344CB8AC3E}">
        <p14:creationId xmlns:p14="http://schemas.microsoft.com/office/powerpoint/2010/main" val="13772144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ox(in)">
                                      <p:cBhvr>
                                        <p:cTn id="7" dur="500"/>
                                        <p:tgtEl>
                                          <p:spTgt spid="10"/>
                                        </p:tgtEl>
                                      </p:cBhvr>
                                    </p:animEffect>
                                  </p:childTnLst>
                                </p:cTn>
                              </p:par>
                              <p:par>
                                <p:cTn id="8" presetID="53" presetClass="entr" presetSubtype="16" fill="hold" grpId="0" nodeType="withEffect">
                                  <p:stCondLst>
                                    <p:cond delay="200"/>
                                  </p:stCondLst>
                                  <p:childTnLst>
                                    <p:set>
                                      <p:cBhvr>
                                        <p:cTn id="9" dur="1" fill="hold">
                                          <p:stCondLst>
                                            <p:cond delay="0"/>
                                          </p:stCondLst>
                                        </p:cTn>
                                        <p:tgtEl>
                                          <p:spTgt spid="9">
                                            <p:txEl>
                                              <p:pRg st="0" end="0"/>
                                            </p:txEl>
                                          </p:spTgt>
                                        </p:tgtEl>
                                        <p:attrNameLst>
                                          <p:attrName>style.visibility</p:attrName>
                                        </p:attrNameLst>
                                      </p:cBhvr>
                                      <p:to>
                                        <p:strVal val="visible"/>
                                      </p:to>
                                    </p:set>
                                    <p:anim calcmode="lin" valueType="num">
                                      <p:cBhvr>
                                        <p:cTn id="10" dur="500" fill="hold"/>
                                        <p:tgtEl>
                                          <p:spTgt spid="9">
                                            <p:txEl>
                                              <p:pRg st="0" end="0"/>
                                            </p:txEl>
                                          </p:spTgt>
                                        </p:tgtEl>
                                        <p:attrNameLst>
                                          <p:attrName>ppt_w</p:attrName>
                                        </p:attrNameLst>
                                      </p:cBhvr>
                                      <p:tavLst>
                                        <p:tav tm="0">
                                          <p:val>
                                            <p:fltVal val="0"/>
                                          </p:val>
                                        </p:tav>
                                        <p:tav tm="100000">
                                          <p:val>
                                            <p:strVal val="#ppt_w"/>
                                          </p:val>
                                        </p:tav>
                                      </p:tavLst>
                                    </p:anim>
                                    <p:anim calcmode="lin" valueType="num">
                                      <p:cBhvr>
                                        <p:cTn id="11" dur="500" fill="hold"/>
                                        <p:tgtEl>
                                          <p:spTgt spid="9">
                                            <p:txEl>
                                              <p:pRg st="0" end="0"/>
                                            </p:txEl>
                                          </p:spTgt>
                                        </p:tgtEl>
                                        <p:attrNameLst>
                                          <p:attrName>ppt_h</p:attrName>
                                        </p:attrNameLst>
                                      </p:cBhvr>
                                      <p:tavLst>
                                        <p:tav tm="0">
                                          <p:val>
                                            <p:fltVal val="0"/>
                                          </p:val>
                                        </p:tav>
                                        <p:tav tm="100000">
                                          <p:val>
                                            <p:strVal val="#ppt_h"/>
                                          </p:val>
                                        </p:tav>
                                      </p:tavLst>
                                    </p:anim>
                                    <p:animEffect transition="in" filter="fade">
                                      <p:cBhvr>
                                        <p:cTn id="12" dur="500"/>
                                        <p:tgtEl>
                                          <p:spTgt spid="9">
                                            <p:txEl>
                                              <p:pRg st="0" end="0"/>
                                            </p:txEl>
                                          </p:spTgt>
                                        </p:tgtEl>
                                      </p:cBhvr>
                                    </p:animEffect>
                                  </p:childTnLst>
                                </p:cTn>
                              </p:par>
                              <p:par>
                                <p:cTn id="13" presetID="53" presetClass="entr" presetSubtype="16" fill="hold" grpId="0" nodeType="withEffect">
                                  <p:stCondLst>
                                    <p:cond delay="200"/>
                                  </p:stCondLst>
                                  <p:childTnLst>
                                    <p:set>
                                      <p:cBhvr>
                                        <p:cTn id="14" dur="1" fill="hold">
                                          <p:stCondLst>
                                            <p:cond delay="0"/>
                                          </p:stCondLst>
                                        </p:cTn>
                                        <p:tgtEl>
                                          <p:spTgt spid="7">
                                            <p:txEl>
                                              <p:pRg st="0" end="0"/>
                                            </p:txEl>
                                          </p:spTgt>
                                        </p:tgtEl>
                                        <p:attrNameLst>
                                          <p:attrName>style.visibility</p:attrName>
                                        </p:attrNameLst>
                                      </p:cBhvr>
                                      <p:to>
                                        <p:strVal val="visible"/>
                                      </p:to>
                                    </p:set>
                                    <p:anim calcmode="lin" valueType="num">
                                      <p:cBhvr>
                                        <p:cTn id="15" dur="500" fill="hold"/>
                                        <p:tgtEl>
                                          <p:spTgt spid="7">
                                            <p:txEl>
                                              <p:pRg st="0" end="0"/>
                                            </p:txEl>
                                          </p:spTgt>
                                        </p:tgtEl>
                                        <p:attrNameLst>
                                          <p:attrName>ppt_w</p:attrName>
                                        </p:attrNameLst>
                                      </p:cBhvr>
                                      <p:tavLst>
                                        <p:tav tm="0">
                                          <p:val>
                                            <p:fltVal val="0"/>
                                          </p:val>
                                        </p:tav>
                                        <p:tav tm="100000">
                                          <p:val>
                                            <p:strVal val="#ppt_w"/>
                                          </p:val>
                                        </p:tav>
                                      </p:tavLst>
                                    </p:anim>
                                    <p:anim calcmode="lin" valueType="num">
                                      <p:cBhvr>
                                        <p:cTn id="16" dur="500" fill="hold"/>
                                        <p:tgtEl>
                                          <p:spTgt spid="7">
                                            <p:txEl>
                                              <p:pRg st="0" end="0"/>
                                            </p:txEl>
                                          </p:spTgt>
                                        </p:tgtEl>
                                        <p:attrNameLst>
                                          <p:attrName>ppt_h</p:attrName>
                                        </p:attrNameLst>
                                      </p:cBhvr>
                                      <p:tavLst>
                                        <p:tav tm="0">
                                          <p:val>
                                            <p:fltVal val="0"/>
                                          </p:val>
                                        </p:tav>
                                        <p:tav tm="100000">
                                          <p:val>
                                            <p:strVal val="#ppt_h"/>
                                          </p:val>
                                        </p:tav>
                                      </p:tavLst>
                                    </p:anim>
                                    <p:animEffect transition="in" filter="fade">
                                      <p:cBhvr>
                                        <p:cTn id="17" dur="500"/>
                                        <p:tgtEl>
                                          <p:spTgt spid="7">
                                            <p:txEl>
                                              <p:pRg st="0" end="0"/>
                                            </p:txEl>
                                          </p:spTgt>
                                        </p:tgtEl>
                                      </p:cBhvr>
                                    </p:animEffect>
                                  </p:childTnLst>
                                </p:cTn>
                              </p:par>
                            </p:childTnLst>
                          </p:cTn>
                        </p:par>
                        <p:par>
                          <p:cTn id="18" fill="hold">
                            <p:stCondLst>
                              <p:cond delay="700"/>
                            </p:stCondLst>
                            <p:childTnLst>
                              <p:par>
                                <p:cTn id="19" presetID="20" presetClass="entr" presetSubtype="0" fill="hold" grpId="0" nodeType="afterEffect" nodePh="1">
                                  <p:stCondLst>
                                    <p:cond delay="0"/>
                                  </p:stCondLst>
                                  <p:endCondLst>
                                    <p:cond evt="begin" delay="0">
                                      <p:tn val="19"/>
                                    </p:cond>
                                  </p:endCondLst>
                                  <p:childTnLst>
                                    <p:set>
                                      <p:cBhvr>
                                        <p:cTn id="20" dur="1" fill="hold">
                                          <p:stCondLst>
                                            <p:cond delay="0"/>
                                          </p:stCondLst>
                                        </p:cTn>
                                        <p:tgtEl>
                                          <p:spTgt spid="19"/>
                                        </p:tgtEl>
                                        <p:attrNameLst>
                                          <p:attrName>style.visibility</p:attrName>
                                        </p:attrNameLst>
                                      </p:cBhvr>
                                      <p:to>
                                        <p:strVal val="visible"/>
                                      </p:to>
                                    </p:set>
                                    <p:animEffect transition="in" filter="wedge">
                                      <p:cBhvr>
                                        <p:cTn id="21" dur="1000"/>
                                        <p:tgtEl>
                                          <p:spTgt spid="19"/>
                                        </p:tgtEl>
                                      </p:cBhvr>
                                    </p:animEffect>
                                  </p:childTnLst>
                                </p:cTn>
                              </p:par>
                            </p:childTnLst>
                          </p:cTn>
                        </p:par>
                        <p:par>
                          <p:cTn id="22" fill="hold">
                            <p:stCondLst>
                              <p:cond delay="1700"/>
                            </p:stCondLst>
                            <p:childTnLst>
                              <p:par>
                                <p:cTn id="23" presetID="4" presetClass="entr" presetSubtype="32" fill="hold" grpId="0" nodeType="afterEffect">
                                  <p:stCondLst>
                                    <p:cond delay="0"/>
                                  </p:stCondLst>
                                  <p:childTnLst>
                                    <p:set>
                                      <p:cBhvr>
                                        <p:cTn id="24" dur="1" fill="hold">
                                          <p:stCondLst>
                                            <p:cond delay="0"/>
                                          </p:stCondLst>
                                        </p:cTn>
                                        <p:tgtEl>
                                          <p:spTgt spid="22"/>
                                        </p:tgtEl>
                                        <p:attrNameLst>
                                          <p:attrName>style.visibility</p:attrName>
                                        </p:attrNameLst>
                                      </p:cBhvr>
                                      <p:to>
                                        <p:strVal val="visible"/>
                                      </p:to>
                                    </p:set>
                                    <p:animEffect transition="in" filter="box(out)">
                                      <p:cBhvr>
                                        <p:cTn id="25" dur="500"/>
                                        <p:tgtEl>
                                          <p:spTgt spid="22"/>
                                        </p:tgtEl>
                                      </p:cBhvr>
                                    </p:animEffect>
                                  </p:childTnLst>
                                </p:cTn>
                              </p:par>
                              <p:par>
                                <p:cTn id="26" presetID="53" presetClass="entr" presetSubtype="16" fill="hold" grpId="0" nodeType="withEffect">
                                  <p:stCondLst>
                                    <p:cond delay="0"/>
                                  </p:stCondLst>
                                  <p:childTnLst>
                                    <p:set>
                                      <p:cBhvr>
                                        <p:cTn id="27" dur="1" fill="hold">
                                          <p:stCondLst>
                                            <p:cond delay="0"/>
                                          </p:stCondLst>
                                        </p:cTn>
                                        <p:tgtEl>
                                          <p:spTgt spid="21">
                                            <p:txEl>
                                              <p:pRg st="0" end="0"/>
                                            </p:txEl>
                                          </p:spTgt>
                                        </p:tgtEl>
                                        <p:attrNameLst>
                                          <p:attrName>style.visibility</p:attrName>
                                        </p:attrNameLst>
                                      </p:cBhvr>
                                      <p:to>
                                        <p:strVal val="visible"/>
                                      </p:to>
                                    </p:set>
                                    <p:anim calcmode="lin" valueType="num">
                                      <p:cBhvr>
                                        <p:cTn id="28" dur="500" fill="hold"/>
                                        <p:tgtEl>
                                          <p:spTgt spid="21">
                                            <p:txEl>
                                              <p:pRg st="0" end="0"/>
                                            </p:txEl>
                                          </p:spTgt>
                                        </p:tgtEl>
                                        <p:attrNameLst>
                                          <p:attrName>ppt_w</p:attrName>
                                        </p:attrNameLst>
                                      </p:cBhvr>
                                      <p:tavLst>
                                        <p:tav tm="0">
                                          <p:val>
                                            <p:fltVal val="0"/>
                                          </p:val>
                                        </p:tav>
                                        <p:tav tm="100000">
                                          <p:val>
                                            <p:strVal val="#ppt_w"/>
                                          </p:val>
                                        </p:tav>
                                      </p:tavLst>
                                    </p:anim>
                                    <p:anim calcmode="lin" valueType="num">
                                      <p:cBhvr>
                                        <p:cTn id="29" dur="500" fill="hold"/>
                                        <p:tgtEl>
                                          <p:spTgt spid="21">
                                            <p:txEl>
                                              <p:pRg st="0" end="0"/>
                                            </p:txEl>
                                          </p:spTgt>
                                        </p:tgtEl>
                                        <p:attrNameLst>
                                          <p:attrName>ppt_h</p:attrName>
                                        </p:attrNameLst>
                                      </p:cBhvr>
                                      <p:tavLst>
                                        <p:tav tm="0">
                                          <p:val>
                                            <p:fltVal val="0"/>
                                          </p:val>
                                        </p:tav>
                                        <p:tav tm="100000">
                                          <p:val>
                                            <p:strVal val="#ppt_h"/>
                                          </p:val>
                                        </p:tav>
                                      </p:tavLst>
                                    </p:anim>
                                    <p:animEffect transition="in" filter="fade">
                                      <p:cBhvr>
                                        <p:cTn id="30" dur="500"/>
                                        <p:tgtEl>
                                          <p:spTgt spid="21">
                                            <p:txEl>
                                              <p:pRg st="0" end="0"/>
                                            </p:txEl>
                                          </p:spTgt>
                                        </p:tgtEl>
                                      </p:cBhvr>
                                    </p:animEffect>
                                  </p:childTnLst>
                                </p:cTn>
                              </p:par>
                              <p:par>
                                <p:cTn id="31" presetID="20" presetClass="entr" presetSubtype="0" fill="hold" grpId="0" nodeType="withEffect" nodePh="1">
                                  <p:stCondLst>
                                    <p:cond delay="0"/>
                                  </p:stCondLst>
                                  <p:endCondLst>
                                    <p:cond evt="begin" delay="0">
                                      <p:tn val="31"/>
                                    </p:cond>
                                  </p:endCondLst>
                                  <p:childTnLst>
                                    <p:set>
                                      <p:cBhvr>
                                        <p:cTn id="32" dur="1" fill="hold">
                                          <p:stCondLst>
                                            <p:cond delay="0"/>
                                          </p:stCondLst>
                                        </p:cTn>
                                        <p:tgtEl>
                                          <p:spTgt spid="35"/>
                                        </p:tgtEl>
                                        <p:attrNameLst>
                                          <p:attrName>style.visibility</p:attrName>
                                        </p:attrNameLst>
                                      </p:cBhvr>
                                      <p:to>
                                        <p:strVal val="visible"/>
                                      </p:to>
                                    </p:set>
                                    <p:animEffect transition="in" filter="wedge">
                                      <p:cBhvr>
                                        <p:cTn id="33" dur="1000"/>
                                        <p:tgtEl>
                                          <p:spTgt spid="35"/>
                                        </p:tgtEl>
                                      </p:cBhvr>
                                    </p:animEffect>
                                  </p:childTnLst>
                                </p:cTn>
                              </p:par>
                            </p:childTnLst>
                          </p:cTn>
                        </p:par>
                        <p:par>
                          <p:cTn id="34" fill="hold">
                            <p:stCondLst>
                              <p:cond delay="2700"/>
                            </p:stCondLst>
                            <p:childTnLst>
                              <p:par>
                                <p:cTn id="35" presetID="4" presetClass="entr" presetSubtype="32" fill="hold" grpId="0" nodeType="afterEffect">
                                  <p:stCondLst>
                                    <p:cond delay="0"/>
                                  </p:stCondLst>
                                  <p:childTnLst>
                                    <p:set>
                                      <p:cBhvr>
                                        <p:cTn id="36" dur="1" fill="hold">
                                          <p:stCondLst>
                                            <p:cond delay="0"/>
                                          </p:stCondLst>
                                        </p:cTn>
                                        <p:tgtEl>
                                          <p:spTgt spid="37"/>
                                        </p:tgtEl>
                                        <p:attrNameLst>
                                          <p:attrName>style.visibility</p:attrName>
                                        </p:attrNameLst>
                                      </p:cBhvr>
                                      <p:to>
                                        <p:strVal val="visible"/>
                                      </p:to>
                                    </p:set>
                                    <p:animEffect transition="in" filter="box(out)">
                                      <p:cBhvr>
                                        <p:cTn id="37" dur="500"/>
                                        <p:tgtEl>
                                          <p:spTgt spid="37"/>
                                        </p:tgtEl>
                                      </p:cBhvr>
                                    </p:animEffect>
                                  </p:childTnLst>
                                </p:cTn>
                              </p:par>
                              <p:par>
                                <p:cTn id="38" presetID="53" presetClass="entr" presetSubtype="16" fill="hold" grpId="0" nodeType="withEffect">
                                  <p:stCondLst>
                                    <p:cond delay="0"/>
                                  </p:stCondLst>
                                  <p:childTnLst>
                                    <p:set>
                                      <p:cBhvr>
                                        <p:cTn id="39" dur="1" fill="hold">
                                          <p:stCondLst>
                                            <p:cond delay="0"/>
                                          </p:stCondLst>
                                        </p:cTn>
                                        <p:tgtEl>
                                          <p:spTgt spid="36">
                                            <p:txEl>
                                              <p:pRg st="0" end="0"/>
                                            </p:txEl>
                                          </p:spTgt>
                                        </p:tgtEl>
                                        <p:attrNameLst>
                                          <p:attrName>style.visibility</p:attrName>
                                        </p:attrNameLst>
                                      </p:cBhvr>
                                      <p:to>
                                        <p:strVal val="visible"/>
                                      </p:to>
                                    </p:set>
                                    <p:anim calcmode="lin" valueType="num">
                                      <p:cBhvr>
                                        <p:cTn id="40" dur="500" fill="hold"/>
                                        <p:tgtEl>
                                          <p:spTgt spid="36">
                                            <p:txEl>
                                              <p:pRg st="0" end="0"/>
                                            </p:txEl>
                                          </p:spTgt>
                                        </p:tgtEl>
                                        <p:attrNameLst>
                                          <p:attrName>ppt_w</p:attrName>
                                        </p:attrNameLst>
                                      </p:cBhvr>
                                      <p:tavLst>
                                        <p:tav tm="0">
                                          <p:val>
                                            <p:fltVal val="0"/>
                                          </p:val>
                                        </p:tav>
                                        <p:tav tm="100000">
                                          <p:val>
                                            <p:strVal val="#ppt_w"/>
                                          </p:val>
                                        </p:tav>
                                      </p:tavLst>
                                    </p:anim>
                                    <p:anim calcmode="lin" valueType="num">
                                      <p:cBhvr>
                                        <p:cTn id="41" dur="500" fill="hold"/>
                                        <p:tgtEl>
                                          <p:spTgt spid="36">
                                            <p:txEl>
                                              <p:pRg st="0" end="0"/>
                                            </p:txEl>
                                          </p:spTgt>
                                        </p:tgtEl>
                                        <p:attrNameLst>
                                          <p:attrName>ppt_h</p:attrName>
                                        </p:attrNameLst>
                                      </p:cBhvr>
                                      <p:tavLst>
                                        <p:tav tm="0">
                                          <p:val>
                                            <p:fltVal val="0"/>
                                          </p:val>
                                        </p:tav>
                                        <p:tav tm="100000">
                                          <p:val>
                                            <p:strVal val="#ppt_h"/>
                                          </p:val>
                                        </p:tav>
                                      </p:tavLst>
                                    </p:anim>
                                    <p:animEffect transition="in" filter="fade">
                                      <p:cBhvr>
                                        <p:cTn id="42" dur="500"/>
                                        <p:tgtEl>
                                          <p:spTgt spid="36">
                                            <p:txEl>
                                              <p:pRg st="0" end="0"/>
                                            </p:txEl>
                                          </p:spTgt>
                                        </p:tgtEl>
                                      </p:cBhvr>
                                    </p:animEffect>
                                  </p:childTnLst>
                                </p:cTn>
                              </p:par>
                              <p:par>
                                <p:cTn id="43" presetID="20" presetClass="entr" presetSubtype="0" fill="hold" grpId="0" nodeType="withEffect" nodePh="1">
                                  <p:stCondLst>
                                    <p:cond delay="0"/>
                                  </p:stCondLst>
                                  <p:endCondLst>
                                    <p:cond evt="begin" delay="0">
                                      <p:tn val="43"/>
                                    </p:cond>
                                  </p:endCondLst>
                                  <p:childTnLst>
                                    <p:set>
                                      <p:cBhvr>
                                        <p:cTn id="44" dur="1" fill="hold">
                                          <p:stCondLst>
                                            <p:cond delay="0"/>
                                          </p:stCondLst>
                                        </p:cTn>
                                        <p:tgtEl>
                                          <p:spTgt spid="38"/>
                                        </p:tgtEl>
                                        <p:attrNameLst>
                                          <p:attrName>style.visibility</p:attrName>
                                        </p:attrNameLst>
                                      </p:cBhvr>
                                      <p:to>
                                        <p:strVal val="visible"/>
                                      </p:to>
                                    </p:set>
                                    <p:animEffect transition="in" filter="wedge">
                                      <p:cBhvr>
                                        <p:cTn id="45" dur="1000"/>
                                        <p:tgtEl>
                                          <p:spTgt spid="38"/>
                                        </p:tgtEl>
                                      </p:cBhvr>
                                    </p:animEffect>
                                  </p:childTnLst>
                                </p:cTn>
                              </p:par>
                            </p:childTnLst>
                          </p:cTn>
                        </p:par>
                        <p:par>
                          <p:cTn id="46" fill="hold">
                            <p:stCondLst>
                              <p:cond delay="3700"/>
                            </p:stCondLst>
                            <p:childTnLst>
                              <p:par>
                                <p:cTn id="47" presetID="53" presetClass="entr" presetSubtype="16" fill="hold" grpId="0" nodeType="afterEffect">
                                  <p:stCondLst>
                                    <p:cond delay="0"/>
                                  </p:stCondLst>
                                  <p:childTnLst>
                                    <p:set>
                                      <p:cBhvr>
                                        <p:cTn id="48" dur="1" fill="hold">
                                          <p:stCondLst>
                                            <p:cond delay="0"/>
                                          </p:stCondLst>
                                        </p:cTn>
                                        <p:tgtEl>
                                          <p:spTgt spid="39">
                                            <p:txEl>
                                              <p:pRg st="0" end="0"/>
                                            </p:txEl>
                                          </p:spTgt>
                                        </p:tgtEl>
                                        <p:attrNameLst>
                                          <p:attrName>style.visibility</p:attrName>
                                        </p:attrNameLst>
                                      </p:cBhvr>
                                      <p:to>
                                        <p:strVal val="visible"/>
                                      </p:to>
                                    </p:set>
                                    <p:anim calcmode="lin" valueType="num">
                                      <p:cBhvr>
                                        <p:cTn id="49" dur="500" fill="hold"/>
                                        <p:tgtEl>
                                          <p:spTgt spid="39">
                                            <p:txEl>
                                              <p:pRg st="0" end="0"/>
                                            </p:txEl>
                                          </p:spTgt>
                                        </p:tgtEl>
                                        <p:attrNameLst>
                                          <p:attrName>ppt_w</p:attrName>
                                        </p:attrNameLst>
                                      </p:cBhvr>
                                      <p:tavLst>
                                        <p:tav tm="0">
                                          <p:val>
                                            <p:fltVal val="0"/>
                                          </p:val>
                                        </p:tav>
                                        <p:tav tm="100000">
                                          <p:val>
                                            <p:strVal val="#ppt_w"/>
                                          </p:val>
                                        </p:tav>
                                      </p:tavLst>
                                    </p:anim>
                                    <p:anim calcmode="lin" valueType="num">
                                      <p:cBhvr>
                                        <p:cTn id="50" dur="500" fill="hold"/>
                                        <p:tgtEl>
                                          <p:spTgt spid="39">
                                            <p:txEl>
                                              <p:pRg st="0" end="0"/>
                                            </p:txEl>
                                          </p:spTgt>
                                        </p:tgtEl>
                                        <p:attrNameLst>
                                          <p:attrName>ppt_h</p:attrName>
                                        </p:attrNameLst>
                                      </p:cBhvr>
                                      <p:tavLst>
                                        <p:tav tm="0">
                                          <p:val>
                                            <p:fltVal val="0"/>
                                          </p:val>
                                        </p:tav>
                                        <p:tav tm="100000">
                                          <p:val>
                                            <p:strVal val="#ppt_h"/>
                                          </p:val>
                                        </p:tav>
                                      </p:tavLst>
                                    </p:anim>
                                    <p:animEffect transition="in" filter="fade">
                                      <p:cBhvr>
                                        <p:cTn id="51" dur="500"/>
                                        <p:tgtEl>
                                          <p:spTgt spid="39">
                                            <p:txEl>
                                              <p:pRg st="0" end="0"/>
                                            </p:txEl>
                                          </p:spTgt>
                                        </p:tgtEl>
                                      </p:cBhvr>
                                    </p:animEffect>
                                  </p:childTnLst>
                                </p:cTn>
                              </p:par>
                              <p:par>
                                <p:cTn id="52" presetID="4" presetClass="entr" presetSubtype="32" fill="hold" grpId="0" nodeType="withEffect">
                                  <p:stCondLst>
                                    <p:cond delay="0"/>
                                  </p:stCondLst>
                                  <p:childTnLst>
                                    <p:set>
                                      <p:cBhvr>
                                        <p:cTn id="53" dur="1" fill="hold">
                                          <p:stCondLst>
                                            <p:cond delay="0"/>
                                          </p:stCondLst>
                                        </p:cTn>
                                        <p:tgtEl>
                                          <p:spTgt spid="40"/>
                                        </p:tgtEl>
                                        <p:attrNameLst>
                                          <p:attrName>style.visibility</p:attrName>
                                        </p:attrNameLst>
                                      </p:cBhvr>
                                      <p:to>
                                        <p:strVal val="visible"/>
                                      </p:to>
                                    </p:set>
                                    <p:animEffect transition="in" filter="box(out)">
                                      <p:cBhvr>
                                        <p:cTn id="54" dur="500"/>
                                        <p:tgtEl>
                                          <p:spTgt spid="40"/>
                                        </p:tgtEl>
                                      </p:cBhvr>
                                    </p:animEffect>
                                  </p:childTnLst>
                                </p:cTn>
                              </p:par>
                              <p:par>
                                <p:cTn id="55" presetID="20" presetClass="entr" presetSubtype="0" fill="hold" grpId="0" nodeType="withEffect" nodePh="1">
                                  <p:stCondLst>
                                    <p:cond delay="0"/>
                                  </p:stCondLst>
                                  <p:endCondLst>
                                    <p:cond evt="begin" delay="0">
                                      <p:tn val="55"/>
                                    </p:cond>
                                  </p:endCondLst>
                                  <p:childTnLst>
                                    <p:set>
                                      <p:cBhvr>
                                        <p:cTn id="56" dur="1" fill="hold">
                                          <p:stCondLst>
                                            <p:cond delay="0"/>
                                          </p:stCondLst>
                                        </p:cTn>
                                        <p:tgtEl>
                                          <p:spTgt spid="41"/>
                                        </p:tgtEl>
                                        <p:attrNameLst>
                                          <p:attrName>style.visibility</p:attrName>
                                        </p:attrNameLst>
                                      </p:cBhvr>
                                      <p:to>
                                        <p:strVal val="visible"/>
                                      </p:to>
                                    </p:set>
                                    <p:animEffect transition="in" filter="wedge">
                                      <p:cBhvr>
                                        <p:cTn id="57" dur="1000"/>
                                        <p:tgtEl>
                                          <p:spTgt spid="41"/>
                                        </p:tgtEl>
                                      </p:cBhvr>
                                    </p:animEffect>
                                  </p:childTnLst>
                                </p:cTn>
                              </p:par>
                            </p:childTnLst>
                          </p:cTn>
                        </p:par>
                        <p:par>
                          <p:cTn id="58" fill="hold">
                            <p:stCondLst>
                              <p:cond delay="4700"/>
                            </p:stCondLst>
                            <p:childTnLst>
                              <p:par>
                                <p:cTn id="59" presetID="4" presetClass="entr" presetSubtype="32" fill="hold" grpId="0" nodeType="afterEffect">
                                  <p:stCondLst>
                                    <p:cond delay="0"/>
                                  </p:stCondLst>
                                  <p:childTnLst>
                                    <p:set>
                                      <p:cBhvr>
                                        <p:cTn id="60" dur="1" fill="hold">
                                          <p:stCondLst>
                                            <p:cond delay="0"/>
                                          </p:stCondLst>
                                        </p:cTn>
                                        <p:tgtEl>
                                          <p:spTgt spid="43"/>
                                        </p:tgtEl>
                                        <p:attrNameLst>
                                          <p:attrName>style.visibility</p:attrName>
                                        </p:attrNameLst>
                                      </p:cBhvr>
                                      <p:to>
                                        <p:strVal val="visible"/>
                                      </p:to>
                                    </p:set>
                                    <p:animEffect transition="in" filter="box(out)">
                                      <p:cBhvr>
                                        <p:cTn id="61" dur="500"/>
                                        <p:tgtEl>
                                          <p:spTgt spid="43"/>
                                        </p:tgtEl>
                                      </p:cBhvr>
                                    </p:animEffect>
                                  </p:childTnLst>
                                </p:cTn>
                              </p:par>
                              <p:par>
                                <p:cTn id="62" presetID="53" presetClass="entr" presetSubtype="16" fill="hold" grpId="0" nodeType="withEffect">
                                  <p:stCondLst>
                                    <p:cond delay="0"/>
                                  </p:stCondLst>
                                  <p:childTnLst>
                                    <p:set>
                                      <p:cBhvr>
                                        <p:cTn id="63" dur="1" fill="hold">
                                          <p:stCondLst>
                                            <p:cond delay="0"/>
                                          </p:stCondLst>
                                        </p:cTn>
                                        <p:tgtEl>
                                          <p:spTgt spid="42">
                                            <p:txEl>
                                              <p:pRg st="0" end="0"/>
                                            </p:txEl>
                                          </p:spTgt>
                                        </p:tgtEl>
                                        <p:attrNameLst>
                                          <p:attrName>style.visibility</p:attrName>
                                        </p:attrNameLst>
                                      </p:cBhvr>
                                      <p:to>
                                        <p:strVal val="visible"/>
                                      </p:to>
                                    </p:set>
                                    <p:anim calcmode="lin" valueType="num">
                                      <p:cBhvr>
                                        <p:cTn id="64" dur="500" fill="hold"/>
                                        <p:tgtEl>
                                          <p:spTgt spid="42">
                                            <p:txEl>
                                              <p:pRg st="0" end="0"/>
                                            </p:txEl>
                                          </p:spTgt>
                                        </p:tgtEl>
                                        <p:attrNameLst>
                                          <p:attrName>ppt_w</p:attrName>
                                        </p:attrNameLst>
                                      </p:cBhvr>
                                      <p:tavLst>
                                        <p:tav tm="0">
                                          <p:val>
                                            <p:fltVal val="0"/>
                                          </p:val>
                                        </p:tav>
                                        <p:tav tm="100000">
                                          <p:val>
                                            <p:strVal val="#ppt_w"/>
                                          </p:val>
                                        </p:tav>
                                      </p:tavLst>
                                    </p:anim>
                                    <p:anim calcmode="lin" valueType="num">
                                      <p:cBhvr>
                                        <p:cTn id="65" dur="500" fill="hold"/>
                                        <p:tgtEl>
                                          <p:spTgt spid="42">
                                            <p:txEl>
                                              <p:pRg st="0" end="0"/>
                                            </p:txEl>
                                          </p:spTgt>
                                        </p:tgtEl>
                                        <p:attrNameLst>
                                          <p:attrName>ppt_h</p:attrName>
                                        </p:attrNameLst>
                                      </p:cBhvr>
                                      <p:tavLst>
                                        <p:tav tm="0">
                                          <p:val>
                                            <p:fltVal val="0"/>
                                          </p:val>
                                        </p:tav>
                                        <p:tav tm="100000">
                                          <p:val>
                                            <p:strVal val="#ppt_h"/>
                                          </p:val>
                                        </p:tav>
                                      </p:tavLst>
                                    </p:anim>
                                    <p:animEffect transition="in" filter="fade">
                                      <p:cBhvr>
                                        <p:cTn id="66" dur="500"/>
                                        <p:tgtEl>
                                          <p:spTgt spid="4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9" grpId="0" build="p"/>
      <p:bldP spid="10" grpId="0" animBg="1"/>
      <p:bldP spid="19" grpId="0"/>
      <p:bldP spid="21" grpId="0" build="p">
        <p:tmplLst>
          <p:tmpl lvl="1">
            <p:tnLst>
              <p:par>
                <p:cTn presetID="53" presetClass="entr" presetSubtype="16" fill="hold" nodeType="withEffect">
                  <p:stCondLst>
                    <p:cond delay="0"/>
                  </p:stCondLst>
                  <p:childTnLst>
                    <p:set>
                      <p:cBhvr>
                        <p:cTn dur="1" fill="hold">
                          <p:stCondLst>
                            <p:cond delay="0"/>
                          </p:stCondLst>
                        </p:cTn>
                        <p:tgtEl>
                          <p:spTgt spid="21"/>
                        </p:tgtEl>
                        <p:attrNameLst>
                          <p:attrName>style.visibility</p:attrName>
                        </p:attrNameLst>
                      </p:cBhvr>
                      <p:to>
                        <p:strVal val="visible"/>
                      </p:to>
                    </p:set>
                    <p:anim calcmode="lin" valueType="num">
                      <p:cBhvr>
                        <p:cTn dur="500" fill="hold"/>
                        <p:tgtEl>
                          <p:spTgt spid="21"/>
                        </p:tgtEl>
                        <p:attrNameLst>
                          <p:attrName>ppt_w</p:attrName>
                        </p:attrNameLst>
                      </p:cBhvr>
                      <p:tavLst>
                        <p:tav tm="0">
                          <p:val>
                            <p:fltVal val="0"/>
                          </p:val>
                        </p:tav>
                        <p:tav tm="100000">
                          <p:val>
                            <p:strVal val="#ppt_w"/>
                          </p:val>
                        </p:tav>
                      </p:tavLst>
                    </p:anim>
                    <p:anim calcmode="lin" valueType="num">
                      <p:cBhvr>
                        <p:cTn dur="500" fill="hold"/>
                        <p:tgtEl>
                          <p:spTgt spid="21"/>
                        </p:tgtEl>
                        <p:attrNameLst>
                          <p:attrName>ppt_h</p:attrName>
                        </p:attrNameLst>
                      </p:cBhvr>
                      <p:tavLst>
                        <p:tav tm="0">
                          <p:val>
                            <p:fltVal val="0"/>
                          </p:val>
                        </p:tav>
                        <p:tav tm="100000">
                          <p:val>
                            <p:strVal val="#ppt_h"/>
                          </p:val>
                        </p:tav>
                      </p:tavLst>
                    </p:anim>
                    <p:animEffect transition="in" filter="fade">
                      <p:cBhvr>
                        <p:cTn dur="500"/>
                        <p:tgtEl>
                          <p:spTgt spid="21"/>
                        </p:tgtEl>
                      </p:cBhvr>
                    </p:animEffect>
                  </p:childTnLst>
                </p:cTn>
              </p:par>
            </p:tnLst>
          </p:tmpl>
        </p:tmplLst>
      </p:bldP>
      <p:bldP spid="22" grpId="0" animBg="1"/>
      <p:bldP spid="35" grpId="0"/>
      <p:bldP spid="36" grpId="0" build="p">
        <p:tmplLst>
          <p:tmpl lvl="1">
            <p:tnLst>
              <p:par>
                <p:cTn presetID="53" presetClass="entr" presetSubtype="16" fill="hold" nodeType="withEffect">
                  <p:stCondLst>
                    <p:cond delay="0"/>
                  </p:stCondLst>
                  <p:childTnLst>
                    <p:set>
                      <p:cBhvr>
                        <p:cTn dur="1" fill="hold">
                          <p:stCondLst>
                            <p:cond delay="0"/>
                          </p:stCondLst>
                        </p:cTn>
                        <p:tgtEl>
                          <p:spTgt spid="36"/>
                        </p:tgtEl>
                        <p:attrNameLst>
                          <p:attrName>style.visibility</p:attrName>
                        </p:attrNameLst>
                      </p:cBhvr>
                      <p:to>
                        <p:strVal val="visible"/>
                      </p:to>
                    </p:set>
                    <p:anim calcmode="lin" valueType="num">
                      <p:cBhvr>
                        <p:cTn dur="500" fill="hold"/>
                        <p:tgtEl>
                          <p:spTgt spid="36"/>
                        </p:tgtEl>
                        <p:attrNameLst>
                          <p:attrName>ppt_w</p:attrName>
                        </p:attrNameLst>
                      </p:cBhvr>
                      <p:tavLst>
                        <p:tav tm="0">
                          <p:val>
                            <p:fltVal val="0"/>
                          </p:val>
                        </p:tav>
                        <p:tav tm="100000">
                          <p:val>
                            <p:strVal val="#ppt_w"/>
                          </p:val>
                        </p:tav>
                      </p:tavLst>
                    </p:anim>
                    <p:anim calcmode="lin" valueType="num">
                      <p:cBhvr>
                        <p:cTn dur="500" fill="hold"/>
                        <p:tgtEl>
                          <p:spTgt spid="36"/>
                        </p:tgtEl>
                        <p:attrNameLst>
                          <p:attrName>ppt_h</p:attrName>
                        </p:attrNameLst>
                      </p:cBhvr>
                      <p:tavLst>
                        <p:tav tm="0">
                          <p:val>
                            <p:fltVal val="0"/>
                          </p:val>
                        </p:tav>
                        <p:tav tm="100000">
                          <p:val>
                            <p:strVal val="#ppt_h"/>
                          </p:val>
                        </p:tav>
                      </p:tavLst>
                    </p:anim>
                    <p:animEffect transition="in" filter="fade">
                      <p:cBhvr>
                        <p:cTn dur="500"/>
                        <p:tgtEl>
                          <p:spTgt spid="36"/>
                        </p:tgtEl>
                      </p:cBhvr>
                    </p:animEffect>
                  </p:childTnLst>
                </p:cTn>
              </p:par>
            </p:tnLst>
          </p:tmpl>
        </p:tmplLst>
      </p:bldP>
      <p:bldP spid="37" grpId="0" animBg="1"/>
      <p:bldP spid="38" grpId="0"/>
      <p:bldP spid="39" grpId="0" build="p">
        <p:tmplLst>
          <p:tmpl lvl="1">
            <p:tnLst>
              <p:par>
                <p:cTn presetID="53" presetClass="entr" presetSubtype="16" fill="hold" nodeType="afterEffect">
                  <p:stCondLst>
                    <p:cond delay="0"/>
                  </p:stCondLst>
                  <p:childTnLst>
                    <p:set>
                      <p:cBhvr>
                        <p:cTn dur="1" fill="hold">
                          <p:stCondLst>
                            <p:cond delay="0"/>
                          </p:stCondLst>
                        </p:cTn>
                        <p:tgtEl>
                          <p:spTgt spid="39"/>
                        </p:tgtEl>
                        <p:attrNameLst>
                          <p:attrName>style.visibility</p:attrName>
                        </p:attrNameLst>
                      </p:cBhvr>
                      <p:to>
                        <p:strVal val="visible"/>
                      </p:to>
                    </p:set>
                    <p:anim calcmode="lin" valueType="num">
                      <p:cBhvr>
                        <p:cTn dur="500" fill="hold"/>
                        <p:tgtEl>
                          <p:spTgt spid="39"/>
                        </p:tgtEl>
                        <p:attrNameLst>
                          <p:attrName>ppt_w</p:attrName>
                        </p:attrNameLst>
                      </p:cBhvr>
                      <p:tavLst>
                        <p:tav tm="0">
                          <p:val>
                            <p:fltVal val="0"/>
                          </p:val>
                        </p:tav>
                        <p:tav tm="100000">
                          <p:val>
                            <p:strVal val="#ppt_w"/>
                          </p:val>
                        </p:tav>
                      </p:tavLst>
                    </p:anim>
                    <p:anim calcmode="lin" valueType="num">
                      <p:cBhvr>
                        <p:cTn dur="500" fill="hold"/>
                        <p:tgtEl>
                          <p:spTgt spid="39"/>
                        </p:tgtEl>
                        <p:attrNameLst>
                          <p:attrName>ppt_h</p:attrName>
                        </p:attrNameLst>
                      </p:cBhvr>
                      <p:tavLst>
                        <p:tav tm="0">
                          <p:val>
                            <p:fltVal val="0"/>
                          </p:val>
                        </p:tav>
                        <p:tav tm="100000">
                          <p:val>
                            <p:strVal val="#ppt_h"/>
                          </p:val>
                        </p:tav>
                      </p:tavLst>
                    </p:anim>
                    <p:animEffect transition="in" filter="fade">
                      <p:cBhvr>
                        <p:cTn dur="500"/>
                        <p:tgtEl>
                          <p:spTgt spid="39"/>
                        </p:tgtEl>
                      </p:cBhvr>
                    </p:animEffect>
                  </p:childTnLst>
                </p:cTn>
              </p:par>
            </p:tnLst>
          </p:tmpl>
        </p:tmplLst>
      </p:bldP>
      <p:bldP spid="40" grpId="0" animBg="1"/>
      <p:bldP spid="41" grpId="0"/>
      <p:bldP spid="42" grpId="0" build="p">
        <p:tmplLst>
          <p:tmpl lvl="1">
            <p:tnLst>
              <p:par>
                <p:cTn presetID="53" presetClass="entr" presetSubtype="16" fill="hold" nodeType="withEffect">
                  <p:stCondLst>
                    <p:cond delay="0"/>
                  </p:stCondLst>
                  <p:childTnLst>
                    <p:set>
                      <p:cBhvr>
                        <p:cTn dur="1" fill="hold">
                          <p:stCondLst>
                            <p:cond delay="0"/>
                          </p:stCondLst>
                        </p:cTn>
                        <p:tgtEl>
                          <p:spTgt spid="42"/>
                        </p:tgtEl>
                        <p:attrNameLst>
                          <p:attrName>style.visibility</p:attrName>
                        </p:attrNameLst>
                      </p:cBhvr>
                      <p:to>
                        <p:strVal val="visible"/>
                      </p:to>
                    </p:set>
                    <p:anim calcmode="lin" valueType="num">
                      <p:cBhvr>
                        <p:cTn dur="500" fill="hold"/>
                        <p:tgtEl>
                          <p:spTgt spid="42"/>
                        </p:tgtEl>
                        <p:attrNameLst>
                          <p:attrName>ppt_w</p:attrName>
                        </p:attrNameLst>
                      </p:cBhvr>
                      <p:tavLst>
                        <p:tav tm="0">
                          <p:val>
                            <p:fltVal val="0"/>
                          </p:val>
                        </p:tav>
                        <p:tav tm="100000">
                          <p:val>
                            <p:strVal val="#ppt_w"/>
                          </p:val>
                        </p:tav>
                      </p:tavLst>
                    </p:anim>
                    <p:anim calcmode="lin" valueType="num">
                      <p:cBhvr>
                        <p:cTn dur="500" fill="hold"/>
                        <p:tgtEl>
                          <p:spTgt spid="42"/>
                        </p:tgtEl>
                        <p:attrNameLst>
                          <p:attrName>ppt_h</p:attrName>
                        </p:attrNameLst>
                      </p:cBhvr>
                      <p:tavLst>
                        <p:tav tm="0">
                          <p:val>
                            <p:fltVal val="0"/>
                          </p:val>
                        </p:tav>
                        <p:tav tm="100000">
                          <p:val>
                            <p:strVal val="#ppt_h"/>
                          </p:val>
                        </p:tav>
                      </p:tavLst>
                    </p:anim>
                    <p:animEffect transition="in" filter="fade">
                      <p:cBhvr>
                        <p:cTn dur="500"/>
                        <p:tgtEl>
                          <p:spTgt spid="42"/>
                        </p:tgtEl>
                      </p:cBhvr>
                    </p:animEffect>
                  </p:childTnLst>
                </p:cTn>
              </p:par>
            </p:tnLst>
          </p:tmpl>
        </p:tmplLst>
      </p:bldP>
      <p:bldP spid="43" grpId="0" animBg="1"/>
    </p:bld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16_Simple title with background 2">
    <p:spTree>
      <p:nvGrpSpPr>
        <p:cNvPr id="1" name=""/>
        <p:cNvGrpSpPr/>
        <p:nvPr/>
      </p:nvGrpSpPr>
      <p:grpSpPr>
        <a:xfrm>
          <a:off x="0" y="0"/>
          <a:ext cx="0" cy="0"/>
          <a:chOff x="0" y="0"/>
          <a:chExt cx="0" cy="0"/>
        </a:xfrm>
      </p:grpSpPr>
      <p:sp>
        <p:nvSpPr>
          <p:cNvPr id="7" name="Marcador de texto 2"/>
          <p:cNvSpPr>
            <a:spLocks noGrp="1"/>
          </p:cNvSpPr>
          <p:nvPr>
            <p:ph type="body" sz="quarter" idx="11" hasCustomPrompt="1"/>
          </p:nvPr>
        </p:nvSpPr>
        <p:spPr>
          <a:xfrm>
            <a:off x="2211876" y="641416"/>
            <a:ext cx="4712493" cy="387281"/>
          </a:xfrm>
          <a:prstGeom prst="rect">
            <a:avLst/>
          </a:prstGeom>
        </p:spPr>
        <p:txBody>
          <a:bodyPr anchor="t"/>
          <a:lstStyle>
            <a:lvl1pPr marL="0" indent="0" algn="ctr">
              <a:lnSpc>
                <a:spcPct val="100000"/>
              </a:lnSpc>
              <a:spcBef>
                <a:spcPts val="0"/>
              </a:spcBef>
              <a:buNone/>
              <a:defRPr sz="2025">
                <a:ln>
                  <a:noFill/>
                </a:ln>
                <a:solidFill>
                  <a:schemeClr val="bg1">
                    <a:lumMod val="85000"/>
                  </a:schemeClr>
                </a:solidFill>
                <a:latin typeface="Lemon/Milk" charset="0"/>
                <a:ea typeface="Lemon/Milk" charset="0"/>
                <a:cs typeface="Lemon/Milk"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err="1"/>
              <a:t>Title</a:t>
            </a:r>
            <a:r>
              <a:rPr lang="es-ES_tradnl" dirty="0"/>
              <a:t> </a:t>
            </a:r>
            <a:r>
              <a:rPr lang="es-ES_tradnl" dirty="0" err="1"/>
              <a:t>Example</a:t>
            </a:r>
            <a:r>
              <a:rPr lang="es-ES_tradnl" dirty="0"/>
              <a:t> </a:t>
            </a:r>
            <a:r>
              <a:rPr lang="es-ES_tradnl" dirty="0" err="1"/>
              <a:t>here</a:t>
            </a:r>
            <a:endParaRPr lang="es-ES_tradnl" dirty="0"/>
          </a:p>
        </p:txBody>
      </p:sp>
      <p:sp>
        <p:nvSpPr>
          <p:cNvPr id="9" name="Marcador de texto 2"/>
          <p:cNvSpPr>
            <a:spLocks noGrp="1"/>
          </p:cNvSpPr>
          <p:nvPr>
            <p:ph type="body" sz="quarter" idx="13" hasCustomPrompt="1"/>
          </p:nvPr>
        </p:nvSpPr>
        <p:spPr>
          <a:xfrm>
            <a:off x="2211876" y="420324"/>
            <a:ext cx="4712493" cy="220953"/>
          </a:xfrm>
          <a:prstGeom prst="rect">
            <a:avLst/>
          </a:prstGeom>
        </p:spPr>
        <p:txBody>
          <a:bodyPr anchor="b"/>
          <a:lstStyle>
            <a:lvl1pPr marL="0" indent="0" algn="ctr">
              <a:lnSpc>
                <a:spcPct val="90000"/>
              </a:lnSpc>
              <a:spcBef>
                <a:spcPts val="0"/>
              </a:spcBef>
              <a:buNone/>
              <a:defRPr sz="1013" b="1" i="0" baseline="0">
                <a:ln>
                  <a:noFill/>
                </a:ln>
                <a:solidFill>
                  <a:schemeClr val="bg1">
                    <a:lumMod val="85000"/>
                  </a:schemeClr>
                </a:solidFill>
                <a:latin typeface="Lato" charset="0"/>
                <a:ea typeface="Lato" charset="0"/>
                <a:cs typeface="Lato"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a:t>TITLE EXAMPLE HERE</a:t>
            </a:r>
          </a:p>
        </p:txBody>
      </p:sp>
      <p:sp>
        <p:nvSpPr>
          <p:cNvPr id="10" name="Rectángulo redondeado 9"/>
          <p:cNvSpPr/>
          <p:nvPr userDrawn="1"/>
        </p:nvSpPr>
        <p:spPr>
          <a:xfrm flipV="1">
            <a:off x="4058210" y="303564"/>
            <a:ext cx="1019822" cy="65992"/>
          </a:xfrm>
          <a:prstGeom prst="round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948"/>
          </a:p>
        </p:txBody>
      </p:sp>
      <p:sp>
        <p:nvSpPr>
          <p:cNvPr id="14" name="Marcador de imagen 24"/>
          <p:cNvSpPr>
            <a:spLocks noGrp="1"/>
          </p:cNvSpPr>
          <p:nvPr>
            <p:ph type="pic" sz="quarter" idx="20"/>
          </p:nvPr>
        </p:nvSpPr>
        <p:spPr>
          <a:xfrm>
            <a:off x="695196" y="1287050"/>
            <a:ext cx="3748414" cy="1268259"/>
          </a:xfrm>
          <a:prstGeom prst="rect">
            <a:avLst/>
          </a:prstGeom>
        </p:spPr>
        <p:txBody>
          <a:bodyPr anchor="ctr"/>
          <a:lstStyle>
            <a:lvl1pPr>
              <a:defRPr sz="810"/>
            </a:lvl1pPr>
          </a:lstStyle>
          <a:p>
            <a:endParaRPr lang="es-ES_tradnl"/>
          </a:p>
        </p:txBody>
      </p:sp>
      <p:sp>
        <p:nvSpPr>
          <p:cNvPr id="15" name="Marcador de imagen 24"/>
          <p:cNvSpPr>
            <a:spLocks noGrp="1"/>
          </p:cNvSpPr>
          <p:nvPr>
            <p:ph type="pic" sz="quarter" idx="22"/>
          </p:nvPr>
        </p:nvSpPr>
        <p:spPr>
          <a:xfrm>
            <a:off x="4706655" y="1287050"/>
            <a:ext cx="3748414" cy="1268259"/>
          </a:xfrm>
          <a:prstGeom prst="rect">
            <a:avLst/>
          </a:prstGeom>
        </p:spPr>
        <p:txBody>
          <a:bodyPr anchor="ctr"/>
          <a:lstStyle>
            <a:lvl1pPr>
              <a:defRPr sz="810"/>
            </a:lvl1pPr>
          </a:lstStyle>
          <a:p>
            <a:endParaRPr lang="es-ES_tradnl"/>
          </a:p>
        </p:txBody>
      </p:sp>
      <p:sp>
        <p:nvSpPr>
          <p:cNvPr id="18" name="Marcador de texto 2"/>
          <p:cNvSpPr>
            <a:spLocks noGrp="1"/>
          </p:cNvSpPr>
          <p:nvPr>
            <p:ph type="body" sz="quarter" idx="21" hasCustomPrompt="1"/>
          </p:nvPr>
        </p:nvSpPr>
        <p:spPr>
          <a:xfrm>
            <a:off x="695196" y="2701977"/>
            <a:ext cx="3748414" cy="237293"/>
          </a:xfrm>
          <a:prstGeom prst="rect">
            <a:avLst/>
          </a:prstGeom>
        </p:spPr>
        <p:txBody>
          <a:bodyPr anchor="b"/>
          <a:lstStyle>
            <a:lvl1pPr marL="0" indent="0" algn="ctr">
              <a:lnSpc>
                <a:spcPct val="90000"/>
              </a:lnSpc>
              <a:spcBef>
                <a:spcPts val="0"/>
              </a:spcBef>
              <a:buNone/>
              <a:defRPr sz="1013" b="1" i="0" baseline="0">
                <a:ln>
                  <a:noFill/>
                </a:ln>
                <a:solidFill>
                  <a:schemeClr val="bg1">
                    <a:lumMod val="85000"/>
                  </a:schemeClr>
                </a:solidFill>
                <a:latin typeface="Lato" charset="0"/>
                <a:ea typeface="Lato" charset="0"/>
                <a:cs typeface="Lato"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a:t>TITLE EXAMPLE HERE</a:t>
            </a:r>
          </a:p>
        </p:txBody>
      </p:sp>
      <p:sp>
        <p:nvSpPr>
          <p:cNvPr id="20" name="Marcador de texto 2"/>
          <p:cNvSpPr>
            <a:spLocks noGrp="1"/>
          </p:cNvSpPr>
          <p:nvPr>
            <p:ph type="body" sz="quarter" idx="23" hasCustomPrompt="1"/>
          </p:nvPr>
        </p:nvSpPr>
        <p:spPr>
          <a:xfrm>
            <a:off x="4706655" y="2701977"/>
            <a:ext cx="3748414" cy="237293"/>
          </a:xfrm>
          <a:prstGeom prst="rect">
            <a:avLst/>
          </a:prstGeom>
        </p:spPr>
        <p:txBody>
          <a:bodyPr anchor="b"/>
          <a:lstStyle>
            <a:lvl1pPr marL="0" indent="0" algn="ctr">
              <a:lnSpc>
                <a:spcPct val="90000"/>
              </a:lnSpc>
              <a:spcBef>
                <a:spcPts val="0"/>
              </a:spcBef>
              <a:buNone/>
              <a:defRPr sz="1013" b="1" i="0" baseline="0">
                <a:ln>
                  <a:noFill/>
                </a:ln>
                <a:solidFill>
                  <a:schemeClr val="bg1">
                    <a:lumMod val="85000"/>
                  </a:schemeClr>
                </a:solidFill>
                <a:latin typeface="Lato" charset="0"/>
                <a:ea typeface="Lato" charset="0"/>
                <a:cs typeface="Lato"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a:t>TITLE EXAMPLE HERE</a:t>
            </a:r>
          </a:p>
        </p:txBody>
      </p:sp>
      <p:sp>
        <p:nvSpPr>
          <p:cNvPr id="24" name="Rectángulo redondeado 23"/>
          <p:cNvSpPr/>
          <p:nvPr userDrawn="1"/>
        </p:nvSpPr>
        <p:spPr>
          <a:xfrm flipV="1">
            <a:off x="695195" y="2554095"/>
            <a:ext cx="3748414" cy="84550"/>
          </a:xfrm>
          <a:prstGeom prst="roundRect">
            <a:avLst>
              <a:gd name="adj" fmla="val 0"/>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948"/>
          </a:p>
        </p:txBody>
      </p:sp>
      <p:sp>
        <p:nvSpPr>
          <p:cNvPr id="28" name="Rectángulo redondeado 27"/>
          <p:cNvSpPr/>
          <p:nvPr userDrawn="1"/>
        </p:nvSpPr>
        <p:spPr>
          <a:xfrm flipV="1">
            <a:off x="4706654" y="2554095"/>
            <a:ext cx="3748414" cy="84550"/>
          </a:xfrm>
          <a:prstGeom prst="roundRect">
            <a:avLst>
              <a:gd name="adj" fmla="val 0"/>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948"/>
          </a:p>
        </p:txBody>
      </p:sp>
      <p:sp>
        <p:nvSpPr>
          <p:cNvPr id="31" name="Marcador de imagen 24"/>
          <p:cNvSpPr>
            <a:spLocks noGrp="1"/>
          </p:cNvSpPr>
          <p:nvPr>
            <p:ph type="pic" sz="quarter" idx="24"/>
          </p:nvPr>
        </p:nvSpPr>
        <p:spPr>
          <a:xfrm>
            <a:off x="695196" y="3053220"/>
            <a:ext cx="3748414" cy="1268259"/>
          </a:xfrm>
          <a:prstGeom prst="rect">
            <a:avLst/>
          </a:prstGeom>
        </p:spPr>
        <p:txBody>
          <a:bodyPr anchor="ctr"/>
          <a:lstStyle>
            <a:lvl1pPr>
              <a:defRPr sz="810"/>
            </a:lvl1pPr>
          </a:lstStyle>
          <a:p>
            <a:endParaRPr lang="es-ES_tradnl"/>
          </a:p>
        </p:txBody>
      </p:sp>
      <p:sp>
        <p:nvSpPr>
          <p:cNvPr id="32" name="Marcador de imagen 24"/>
          <p:cNvSpPr>
            <a:spLocks noGrp="1"/>
          </p:cNvSpPr>
          <p:nvPr>
            <p:ph type="pic" sz="quarter" idx="25"/>
          </p:nvPr>
        </p:nvSpPr>
        <p:spPr>
          <a:xfrm>
            <a:off x="4706655" y="3053220"/>
            <a:ext cx="3748414" cy="1268259"/>
          </a:xfrm>
          <a:prstGeom prst="rect">
            <a:avLst/>
          </a:prstGeom>
        </p:spPr>
        <p:txBody>
          <a:bodyPr anchor="ctr"/>
          <a:lstStyle>
            <a:lvl1pPr>
              <a:defRPr sz="810"/>
            </a:lvl1pPr>
          </a:lstStyle>
          <a:p>
            <a:endParaRPr lang="es-ES_tradnl"/>
          </a:p>
        </p:txBody>
      </p:sp>
      <p:sp>
        <p:nvSpPr>
          <p:cNvPr id="33" name="Marcador de texto 2"/>
          <p:cNvSpPr>
            <a:spLocks noGrp="1"/>
          </p:cNvSpPr>
          <p:nvPr>
            <p:ph type="body" sz="quarter" idx="26" hasCustomPrompt="1"/>
          </p:nvPr>
        </p:nvSpPr>
        <p:spPr>
          <a:xfrm>
            <a:off x="695196" y="4468147"/>
            <a:ext cx="3748414" cy="237293"/>
          </a:xfrm>
          <a:prstGeom prst="rect">
            <a:avLst/>
          </a:prstGeom>
        </p:spPr>
        <p:txBody>
          <a:bodyPr anchor="b"/>
          <a:lstStyle>
            <a:lvl1pPr marL="0" indent="0" algn="ctr">
              <a:lnSpc>
                <a:spcPct val="90000"/>
              </a:lnSpc>
              <a:spcBef>
                <a:spcPts val="0"/>
              </a:spcBef>
              <a:buNone/>
              <a:defRPr sz="1013" b="1" i="0" baseline="0">
                <a:ln>
                  <a:noFill/>
                </a:ln>
                <a:solidFill>
                  <a:schemeClr val="bg1">
                    <a:lumMod val="85000"/>
                  </a:schemeClr>
                </a:solidFill>
                <a:latin typeface="Lato" charset="0"/>
                <a:ea typeface="Lato" charset="0"/>
                <a:cs typeface="Lato"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a:t>TITLE EXAMPLE HERE</a:t>
            </a:r>
          </a:p>
        </p:txBody>
      </p:sp>
      <p:sp>
        <p:nvSpPr>
          <p:cNvPr id="34" name="Marcador de texto 2"/>
          <p:cNvSpPr>
            <a:spLocks noGrp="1"/>
          </p:cNvSpPr>
          <p:nvPr>
            <p:ph type="body" sz="quarter" idx="27" hasCustomPrompt="1"/>
          </p:nvPr>
        </p:nvSpPr>
        <p:spPr>
          <a:xfrm>
            <a:off x="4706655" y="4468147"/>
            <a:ext cx="3748414" cy="237293"/>
          </a:xfrm>
          <a:prstGeom prst="rect">
            <a:avLst/>
          </a:prstGeom>
        </p:spPr>
        <p:txBody>
          <a:bodyPr anchor="b"/>
          <a:lstStyle>
            <a:lvl1pPr marL="0" indent="0" algn="ctr">
              <a:lnSpc>
                <a:spcPct val="90000"/>
              </a:lnSpc>
              <a:spcBef>
                <a:spcPts val="0"/>
              </a:spcBef>
              <a:buNone/>
              <a:defRPr sz="1013" b="1" i="0" baseline="0">
                <a:ln>
                  <a:noFill/>
                </a:ln>
                <a:solidFill>
                  <a:schemeClr val="bg1">
                    <a:lumMod val="85000"/>
                  </a:schemeClr>
                </a:solidFill>
                <a:latin typeface="Lato" charset="0"/>
                <a:ea typeface="Lato" charset="0"/>
                <a:cs typeface="Lato"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a:t>TITLE EXAMPLE HERE</a:t>
            </a:r>
          </a:p>
        </p:txBody>
      </p:sp>
      <p:sp>
        <p:nvSpPr>
          <p:cNvPr id="35" name="Rectángulo redondeado 34"/>
          <p:cNvSpPr/>
          <p:nvPr userDrawn="1"/>
        </p:nvSpPr>
        <p:spPr>
          <a:xfrm flipV="1">
            <a:off x="695195" y="4320264"/>
            <a:ext cx="3748414" cy="84550"/>
          </a:xfrm>
          <a:prstGeom prst="roundRect">
            <a:avLst>
              <a:gd name="adj" fmla="val 0"/>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948"/>
          </a:p>
        </p:txBody>
      </p:sp>
      <p:sp>
        <p:nvSpPr>
          <p:cNvPr id="36" name="Rectángulo redondeado 35"/>
          <p:cNvSpPr/>
          <p:nvPr userDrawn="1"/>
        </p:nvSpPr>
        <p:spPr>
          <a:xfrm flipV="1">
            <a:off x="4706654" y="4320264"/>
            <a:ext cx="3748414" cy="84550"/>
          </a:xfrm>
          <a:prstGeom prst="roundRect">
            <a:avLst>
              <a:gd name="adj" fmla="val 0"/>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948"/>
          </a:p>
        </p:txBody>
      </p:sp>
    </p:spTree>
    <p:extLst>
      <p:ext uri="{BB962C8B-B14F-4D97-AF65-F5344CB8AC3E}">
        <p14:creationId xmlns:p14="http://schemas.microsoft.com/office/powerpoint/2010/main" val="29279186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ox(in)">
                                      <p:cBhvr>
                                        <p:cTn id="7" dur="500"/>
                                        <p:tgtEl>
                                          <p:spTgt spid="10"/>
                                        </p:tgtEl>
                                      </p:cBhvr>
                                    </p:animEffect>
                                  </p:childTnLst>
                                </p:cTn>
                              </p:par>
                              <p:par>
                                <p:cTn id="8" presetID="53" presetClass="entr" presetSubtype="16" fill="hold" grpId="0" nodeType="withEffect">
                                  <p:stCondLst>
                                    <p:cond delay="200"/>
                                  </p:stCondLst>
                                  <p:childTnLst>
                                    <p:set>
                                      <p:cBhvr>
                                        <p:cTn id="9" dur="1" fill="hold">
                                          <p:stCondLst>
                                            <p:cond delay="0"/>
                                          </p:stCondLst>
                                        </p:cTn>
                                        <p:tgtEl>
                                          <p:spTgt spid="9">
                                            <p:txEl>
                                              <p:pRg st="0" end="0"/>
                                            </p:txEl>
                                          </p:spTgt>
                                        </p:tgtEl>
                                        <p:attrNameLst>
                                          <p:attrName>style.visibility</p:attrName>
                                        </p:attrNameLst>
                                      </p:cBhvr>
                                      <p:to>
                                        <p:strVal val="visible"/>
                                      </p:to>
                                    </p:set>
                                    <p:anim calcmode="lin" valueType="num">
                                      <p:cBhvr>
                                        <p:cTn id="10" dur="500" fill="hold"/>
                                        <p:tgtEl>
                                          <p:spTgt spid="9">
                                            <p:txEl>
                                              <p:pRg st="0" end="0"/>
                                            </p:txEl>
                                          </p:spTgt>
                                        </p:tgtEl>
                                        <p:attrNameLst>
                                          <p:attrName>ppt_w</p:attrName>
                                        </p:attrNameLst>
                                      </p:cBhvr>
                                      <p:tavLst>
                                        <p:tav tm="0">
                                          <p:val>
                                            <p:fltVal val="0"/>
                                          </p:val>
                                        </p:tav>
                                        <p:tav tm="100000">
                                          <p:val>
                                            <p:strVal val="#ppt_w"/>
                                          </p:val>
                                        </p:tav>
                                      </p:tavLst>
                                    </p:anim>
                                    <p:anim calcmode="lin" valueType="num">
                                      <p:cBhvr>
                                        <p:cTn id="11" dur="500" fill="hold"/>
                                        <p:tgtEl>
                                          <p:spTgt spid="9">
                                            <p:txEl>
                                              <p:pRg st="0" end="0"/>
                                            </p:txEl>
                                          </p:spTgt>
                                        </p:tgtEl>
                                        <p:attrNameLst>
                                          <p:attrName>ppt_h</p:attrName>
                                        </p:attrNameLst>
                                      </p:cBhvr>
                                      <p:tavLst>
                                        <p:tav tm="0">
                                          <p:val>
                                            <p:fltVal val="0"/>
                                          </p:val>
                                        </p:tav>
                                        <p:tav tm="100000">
                                          <p:val>
                                            <p:strVal val="#ppt_h"/>
                                          </p:val>
                                        </p:tav>
                                      </p:tavLst>
                                    </p:anim>
                                    <p:animEffect transition="in" filter="fade">
                                      <p:cBhvr>
                                        <p:cTn id="12" dur="500"/>
                                        <p:tgtEl>
                                          <p:spTgt spid="9">
                                            <p:txEl>
                                              <p:pRg st="0" end="0"/>
                                            </p:txEl>
                                          </p:spTgt>
                                        </p:tgtEl>
                                      </p:cBhvr>
                                    </p:animEffect>
                                  </p:childTnLst>
                                </p:cTn>
                              </p:par>
                              <p:par>
                                <p:cTn id="13" presetID="53" presetClass="entr" presetSubtype="16" fill="hold" grpId="0" nodeType="withEffect">
                                  <p:stCondLst>
                                    <p:cond delay="200"/>
                                  </p:stCondLst>
                                  <p:childTnLst>
                                    <p:set>
                                      <p:cBhvr>
                                        <p:cTn id="14" dur="1" fill="hold">
                                          <p:stCondLst>
                                            <p:cond delay="0"/>
                                          </p:stCondLst>
                                        </p:cTn>
                                        <p:tgtEl>
                                          <p:spTgt spid="7">
                                            <p:txEl>
                                              <p:pRg st="0" end="0"/>
                                            </p:txEl>
                                          </p:spTgt>
                                        </p:tgtEl>
                                        <p:attrNameLst>
                                          <p:attrName>style.visibility</p:attrName>
                                        </p:attrNameLst>
                                      </p:cBhvr>
                                      <p:to>
                                        <p:strVal val="visible"/>
                                      </p:to>
                                    </p:set>
                                    <p:anim calcmode="lin" valueType="num">
                                      <p:cBhvr>
                                        <p:cTn id="15" dur="500" fill="hold"/>
                                        <p:tgtEl>
                                          <p:spTgt spid="7">
                                            <p:txEl>
                                              <p:pRg st="0" end="0"/>
                                            </p:txEl>
                                          </p:spTgt>
                                        </p:tgtEl>
                                        <p:attrNameLst>
                                          <p:attrName>ppt_w</p:attrName>
                                        </p:attrNameLst>
                                      </p:cBhvr>
                                      <p:tavLst>
                                        <p:tav tm="0">
                                          <p:val>
                                            <p:fltVal val="0"/>
                                          </p:val>
                                        </p:tav>
                                        <p:tav tm="100000">
                                          <p:val>
                                            <p:strVal val="#ppt_w"/>
                                          </p:val>
                                        </p:tav>
                                      </p:tavLst>
                                    </p:anim>
                                    <p:anim calcmode="lin" valueType="num">
                                      <p:cBhvr>
                                        <p:cTn id="16" dur="500" fill="hold"/>
                                        <p:tgtEl>
                                          <p:spTgt spid="7">
                                            <p:txEl>
                                              <p:pRg st="0" end="0"/>
                                            </p:txEl>
                                          </p:spTgt>
                                        </p:tgtEl>
                                        <p:attrNameLst>
                                          <p:attrName>ppt_h</p:attrName>
                                        </p:attrNameLst>
                                      </p:cBhvr>
                                      <p:tavLst>
                                        <p:tav tm="0">
                                          <p:val>
                                            <p:fltVal val="0"/>
                                          </p:val>
                                        </p:tav>
                                        <p:tav tm="100000">
                                          <p:val>
                                            <p:strVal val="#ppt_h"/>
                                          </p:val>
                                        </p:tav>
                                      </p:tavLst>
                                    </p:anim>
                                    <p:animEffect transition="in" filter="fade">
                                      <p:cBhvr>
                                        <p:cTn id="17" dur="500"/>
                                        <p:tgtEl>
                                          <p:spTgt spid="7">
                                            <p:txEl>
                                              <p:pRg st="0" end="0"/>
                                            </p:txEl>
                                          </p:spTgt>
                                        </p:tgtEl>
                                      </p:cBhvr>
                                    </p:animEffect>
                                  </p:childTnLst>
                                </p:cTn>
                              </p:par>
                            </p:childTnLst>
                          </p:cTn>
                        </p:par>
                        <p:par>
                          <p:cTn id="18" fill="hold">
                            <p:stCondLst>
                              <p:cond delay="700"/>
                            </p:stCondLst>
                            <p:childTnLst>
                              <p:par>
                                <p:cTn id="19" presetID="20" presetClass="entr" presetSubtype="0" fill="hold" grpId="0" nodeType="afterEffect" nodePh="1">
                                  <p:stCondLst>
                                    <p:cond delay="0"/>
                                  </p:stCondLst>
                                  <p:endCondLst>
                                    <p:cond evt="begin" delay="0">
                                      <p:tn val="19"/>
                                    </p:cond>
                                  </p:endCondLst>
                                  <p:childTnLst>
                                    <p:set>
                                      <p:cBhvr>
                                        <p:cTn id="20" dur="1" fill="hold">
                                          <p:stCondLst>
                                            <p:cond delay="0"/>
                                          </p:stCondLst>
                                        </p:cTn>
                                        <p:tgtEl>
                                          <p:spTgt spid="14"/>
                                        </p:tgtEl>
                                        <p:attrNameLst>
                                          <p:attrName>style.visibility</p:attrName>
                                        </p:attrNameLst>
                                      </p:cBhvr>
                                      <p:to>
                                        <p:strVal val="visible"/>
                                      </p:to>
                                    </p:set>
                                    <p:animEffect transition="in" filter="wedge">
                                      <p:cBhvr>
                                        <p:cTn id="21" dur="1000"/>
                                        <p:tgtEl>
                                          <p:spTgt spid="14"/>
                                        </p:tgtEl>
                                      </p:cBhvr>
                                    </p:animEffect>
                                  </p:childTnLst>
                                </p:cTn>
                              </p:par>
                            </p:childTnLst>
                          </p:cTn>
                        </p:par>
                        <p:par>
                          <p:cTn id="22" fill="hold">
                            <p:stCondLst>
                              <p:cond delay="1700"/>
                            </p:stCondLst>
                            <p:childTnLst>
                              <p:par>
                                <p:cTn id="23" presetID="4" presetClass="entr" presetSubtype="32" fill="hold" grpId="0" nodeType="afterEffect">
                                  <p:stCondLst>
                                    <p:cond delay="0"/>
                                  </p:stCondLst>
                                  <p:childTnLst>
                                    <p:set>
                                      <p:cBhvr>
                                        <p:cTn id="24" dur="1" fill="hold">
                                          <p:stCondLst>
                                            <p:cond delay="0"/>
                                          </p:stCondLst>
                                        </p:cTn>
                                        <p:tgtEl>
                                          <p:spTgt spid="24"/>
                                        </p:tgtEl>
                                        <p:attrNameLst>
                                          <p:attrName>style.visibility</p:attrName>
                                        </p:attrNameLst>
                                      </p:cBhvr>
                                      <p:to>
                                        <p:strVal val="visible"/>
                                      </p:to>
                                    </p:set>
                                    <p:animEffect transition="in" filter="box(out)">
                                      <p:cBhvr>
                                        <p:cTn id="25" dur="500"/>
                                        <p:tgtEl>
                                          <p:spTgt spid="24"/>
                                        </p:tgtEl>
                                      </p:cBhvr>
                                    </p:animEffect>
                                  </p:childTnLst>
                                </p:cTn>
                              </p:par>
                              <p:par>
                                <p:cTn id="26" presetID="53" presetClass="entr" presetSubtype="16" fill="hold" grpId="0" nodeType="withEffect">
                                  <p:stCondLst>
                                    <p:cond delay="0"/>
                                  </p:stCondLst>
                                  <p:childTnLst>
                                    <p:set>
                                      <p:cBhvr>
                                        <p:cTn id="27" dur="1" fill="hold">
                                          <p:stCondLst>
                                            <p:cond delay="0"/>
                                          </p:stCondLst>
                                        </p:cTn>
                                        <p:tgtEl>
                                          <p:spTgt spid="18">
                                            <p:txEl>
                                              <p:pRg st="0" end="0"/>
                                            </p:txEl>
                                          </p:spTgt>
                                        </p:tgtEl>
                                        <p:attrNameLst>
                                          <p:attrName>style.visibility</p:attrName>
                                        </p:attrNameLst>
                                      </p:cBhvr>
                                      <p:to>
                                        <p:strVal val="visible"/>
                                      </p:to>
                                    </p:set>
                                    <p:anim calcmode="lin" valueType="num">
                                      <p:cBhvr>
                                        <p:cTn id="28" dur="500" fill="hold"/>
                                        <p:tgtEl>
                                          <p:spTgt spid="18">
                                            <p:txEl>
                                              <p:pRg st="0" end="0"/>
                                            </p:txEl>
                                          </p:spTgt>
                                        </p:tgtEl>
                                        <p:attrNameLst>
                                          <p:attrName>ppt_w</p:attrName>
                                        </p:attrNameLst>
                                      </p:cBhvr>
                                      <p:tavLst>
                                        <p:tav tm="0">
                                          <p:val>
                                            <p:fltVal val="0"/>
                                          </p:val>
                                        </p:tav>
                                        <p:tav tm="100000">
                                          <p:val>
                                            <p:strVal val="#ppt_w"/>
                                          </p:val>
                                        </p:tav>
                                      </p:tavLst>
                                    </p:anim>
                                    <p:anim calcmode="lin" valueType="num">
                                      <p:cBhvr>
                                        <p:cTn id="29" dur="500" fill="hold"/>
                                        <p:tgtEl>
                                          <p:spTgt spid="18">
                                            <p:txEl>
                                              <p:pRg st="0" end="0"/>
                                            </p:txEl>
                                          </p:spTgt>
                                        </p:tgtEl>
                                        <p:attrNameLst>
                                          <p:attrName>ppt_h</p:attrName>
                                        </p:attrNameLst>
                                      </p:cBhvr>
                                      <p:tavLst>
                                        <p:tav tm="0">
                                          <p:val>
                                            <p:fltVal val="0"/>
                                          </p:val>
                                        </p:tav>
                                        <p:tav tm="100000">
                                          <p:val>
                                            <p:strVal val="#ppt_h"/>
                                          </p:val>
                                        </p:tav>
                                      </p:tavLst>
                                    </p:anim>
                                    <p:animEffect transition="in" filter="fade">
                                      <p:cBhvr>
                                        <p:cTn id="30" dur="500"/>
                                        <p:tgtEl>
                                          <p:spTgt spid="18">
                                            <p:txEl>
                                              <p:pRg st="0" end="0"/>
                                            </p:txEl>
                                          </p:spTgt>
                                        </p:tgtEl>
                                      </p:cBhvr>
                                    </p:animEffect>
                                  </p:childTnLst>
                                </p:cTn>
                              </p:par>
                            </p:childTnLst>
                          </p:cTn>
                        </p:par>
                        <p:par>
                          <p:cTn id="31" fill="hold">
                            <p:stCondLst>
                              <p:cond delay="2200"/>
                            </p:stCondLst>
                            <p:childTnLst>
                              <p:par>
                                <p:cTn id="32" presetID="20" presetClass="entr" presetSubtype="0" fill="hold" grpId="0" nodeType="afterEffect" nodePh="1">
                                  <p:stCondLst>
                                    <p:cond delay="0"/>
                                  </p:stCondLst>
                                  <p:endCondLst>
                                    <p:cond evt="begin" delay="0">
                                      <p:tn val="32"/>
                                    </p:cond>
                                  </p:endCondLst>
                                  <p:childTnLst>
                                    <p:set>
                                      <p:cBhvr>
                                        <p:cTn id="33" dur="1" fill="hold">
                                          <p:stCondLst>
                                            <p:cond delay="0"/>
                                          </p:stCondLst>
                                        </p:cTn>
                                        <p:tgtEl>
                                          <p:spTgt spid="15"/>
                                        </p:tgtEl>
                                        <p:attrNameLst>
                                          <p:attrName>style.visibility</p:attrName>
                                        </p:attrNameLst>
                                      </p:cBhvr>
                                      <p:to>
                                        <p:strVal val="visible"/>
                                      </p:to>
                                    </p:set>
                                    <p:animEffect transition="in" filter="wedge">
                                      <p:cBhvr>
                                        <p:cTn id="34" dur="1000"/>
                                        <p:tgtEl>
                                          <p:spTgt spid="15"/>
                                        </p:tgtEl>
                                      </p:cBhvr>
                                    </p:animEffect>
                                  </p:childTnLst>
                                </p:cTn>
                              </p:par>
                            </p:childTnLst>
                          </p:cTn>
                        </p:par>
                        <p:par>
                          <p:cTn id="35" fill="hold">
                            <p:stCondLst>
                              <p:cond delay="3200"/>
                            </p:stCondLst>
                            <p:childTnLst>
                              <p:par>
                                <p:cTn id="36" presetID="4" presetClass="entr" presetSubtype="32" fill="hold" grpId="0" nodeType="afterEffect">
                                  <p:stCondLst>
                                    <p:cond delay="0"/>
                                  </p:stCondLst>
                                  <p:childTnLst>
                                    <p:set>
                                      <p:cBhvr>
                                        <p:cTn id="37" dur="1" fill="hold">
                                          <p:stCondLst>
                                            <p:cond delay="0"/>
                                          </p:stCondLst>
                                        </p:cTn>
                                        <p:tgtEl>
                                          <p:spTgt spid="28"/>
                                        </p:tgtEl>
                                        <p:attrNameLst>
                                          <p:attrName>style.visibility</p:attrName>
                                        </p:attrNameLst>
                                      </p:cBhvr>
                                      <p:to>
                                        <p:strVal val="visible"/>
                                      </p:to>
                                    </p:set>
                                    <p:animEffect transition="in" filter="box(out)">
                                      <p:cBhvr>
                                        <p:cTn id="38" dur="500"/>
                                        <p:tgtEl>
                                          <p:spTgt spid="28"/>
                                        </p:tgtEl>
                                      </p:cBhvr>
                                    </p:animEffect>
                                  </p:childTnLst>
                                </p:cTn>
                              </p:par>
                              <p:par>
                                <p:cTn id="39" presetID="53" presetClass="entr" presetSubtype="16" fill="hold" grpId="0" nodeType="withEffect">
                                  <p:stCondLst>
                                    <p:cond delay="0"/>
                                  </p:stCondLst>
                                  <p:childTnLst>
                                    <p:set>
                                      <p:cBhvr>
                                        <p:cTn id="40" dur="1" fill="hold">
                                          <p:stCondLst>
                                            <p:cond delay="0"/>
                                          </p:stCondLst>
                                        </p:cTn>
                                        <p:tgtEl>
                                          <p:spTgt spid="20">
                                            <p:txEl>
                                              <p:pRg st="0" end="0"/>
                                            </p:txEl>
                                          </p:spTgt>
                                        </p:tgtEl>
                                        <p:attrNameLst>
                                          <p:attrName>style.visibility</p:attrName>
                                        </p:attrNameLst>
                                      </p:cBhvr>
                                      <p:to>
                                        <p:strVal val="visible"/>
                                      </p:to>
                                    </p:set>
                                    <p:anim calcmode="lin" valueType="num">
                                      <p:cBhvr>
                                        <p:cTn id="41" dur="500" fill="hold"/>
                                        <p:tgtEl>
                                          <p:spTgt spid="20">
                                            <p:txEl>
                                              <p:pRg st="0" end="0"/>
                                            </p:txEl>
                                          </p:spTgt>
                                        </p:tgtEl>
                                        <p:attrNameLst>
                                          <p:attrName>ppt_w</p:attrName>
                                        </p:attrNameLst>
                                      </p:cBhvr>
                                      <p:tavLst>
                                        <p:tav tm="0">
                                          <p:val>
                                            <p:fltVal val="0"/>
                                          </p:val>
                                        </p:tav>
                                        <p:tav tm="100000">
                                          <p:val>
                                            <p:strVal val="#ppt_w"/>
                                          </p:val>
                                        </p:tav>
                                      </p:tavLst>
                                    </p:anim>
                                    <p:anim calcmode="lin" valueType="num">
                                      <p:cBhvr>
                                        <p:cTn id="42" dur="500" fill="hold"/>
                                        <p:tgtEl>
                                          <p:spTgt spid="20">
                                            <p:txEl>
                                              <p:pRg st="0" end="0"/>
                                            </p:txEl>
                                          </p:spTgt>
                                        </p:tgtEl>
                                        <p:attrNameLst>
                                          <p:attrName>ppt_h</p:attrName>
                                        </p:attrNameLst>
                                      </p:cBhvr>
                                      <p:tavLst>
                                        <p:tav tm="0">
                                          <p:val>
                                            <p:fltVal val="0"/>
                                          </p:val>
                                        </p:tav>
                                        <p:tav tm="100000">
                                          <p:val>
                                            <p:strVal val="#ppt_h"/>
                                          </p:val>
                                        </p:tav>
                                      </p:tavLst>
                                    </p:anim>
                                    <p:animEffect transition="in" filter="fade">
                                      <p:cBhvr>
                                        <p:cTn id="43" dur="500"/>
                                        <p:tgtEl>
                                          <p:spTgt spid="20">
                                            <p:txEl>
                                              <p:pRg st="0" end="0"/>
                                            </p:txEl>
                                          </p:spTgt>
                                        </p:tgtEl>
                                      </p:cBhvr>
                                    </p:animEffect>
                                  </p:childTnLst>
                                </p:cTn>
                              </p:par>
                            </p:childTnLst>
                          </p:cTn>
                        </p:par>
                        <p:par>
                          <p:cTn id="44" fill="hold">
                            <p:stCondLst>
                              <p:cond delay="3700"/>
                            </p:stCondLst>
                            <p:childTnLst>
                              <p:par>
                                <p:cTn id="45" presetID="20" presetClass="entr" presetSubtype="0" fill="hold" grpId="0" nodeType="afterEffect" nodePh="1">
                                  <p:stCondLst>
                                    <p:cond delay="0"/>
                                  </p:stCondLst>
                                  <p:endCondLst>
                                    <p:cond evt="begin" delay="0">
                                      <p:tn val="45"/>
                                    </p:cond>
                                  </p:endCondLst>
                                  <p:childTnLst>
                                    <p:set>
                                      <p:cBhvr>
                                        <p:cTn id="46" dur="1" fill="hold">
                                          <p:stCondLst>
                                            <p:cond delay="0"/>
                                          </p:stCondLst>
                                        </p:cTn>
                                        <p:tgtEl>
                                          <p:spTgt spid="31"/>
                                        </p:tgtEl>
                                        <p:attrNameLst>
                                          <p:attrName>style.visibility</p:attrName>
                                        </p:attrNameLst>
                                      </p:cBhvr>
                                      <p:to>
                                        <p:strVal val="visible"/>
                                      </p:to>
                                    </p:set>
                                    <p:animEffect transition="in" filter="wedge">
                                      <p:cBhvr>
                                        <p:cTn id="47" dur="1000"/>
                                        <p:tgtEl>
                                          <p:spTgt spid="31"/>
                                        </p:tgtEl>
                                      </p:cBhvr>
                                    </p:animEffect>
                                  </p:childTnLst>
                                </p:cTn>
                              </p:par>
                            </p:childTnLst>
                          </p:cTn>
                        </p:par>
                        <p:par>
                          <p:cTn id="48" fill="hold">
                            <p:stCondLst>
                              <p:cond delay="4700"/>
                            </p:stCondLst>
                            <p:childTnLst>
                              <p:par>
                                <p:cTn id="49" presetID="4" presetClass="entr" presetSubtype="32" fill="hold" grpId="0" nodeType="afterEffect">
                                  <p:stCondLst>
                                    <p:cond delay="0"/>
                                  </p:stCondLst>
                                  <p:childTnLst>
                                    <p:set>
                                      <p:cBhvr>
                                        <p:cTn id="50" dur="1" fill="hold">
                                          <p:stCondLst>
                                            <p:cond delay="0"/>
                                          </p:stCondLst>
                                        </p:cTn>
                                        <p:tgtEl>
                                          <p:spTgt spid="35"/>
                                        </p:tgtEl>
                                        <p:attrNameLst>
                                          <p:attrName>style.visibility</p:attrName>
                                        </p:attrNameLst>
                                      </p:cBhvr>
                                      <p:to>
                                        <p:strVal val="visible"/>
                                      </p:to>
                                    </p:set>
                                    <p:animEffect transition="in" filter="box(out)">
                                      <p:cBhvr>
                                        <p:cTn id="51" dur="500"/>
                                        <p:tgtEl>
                                          <p:spTgt spid="35"/>
                                        </p:tgtEl>
                                      </p:cBhvr>
                                    </p:animEffect>
                                  </p:childTnLst>
                                </p:cTn>
                              </p:par>
                              <p:par>
                                <p:cTn id="52" presetID="53" presetClass="entr" presetSubtype="16" fill="hold" grpId="0" nodeType="withEffect">
                                  <p:stCondLst>
                                    <p:cond delay="0"/>
                                  </p:stCondLst>
                                  <p:childTnLst>
                                    <p:set>
                                      <p:cBhvr>
                                        <p:cTn id="53" dur="1" fill="hold">
                                          <p:stCondLst>
                                            <p:cond delay="0"/>
                                          </p:stCondLst>
                                        </p:cTn>
                                        <p:tgtEl>
                                          <p:spTgt spid="33">
                                            <p:txEl>
                                              <p:pRg st="0" end="0"/>
                                            </p:txEl>
                                          </p:spTgt>
                                        </p:tgtEl>
                                        <p:attrNameLst>
                                          <p:attrName>style.visibility</p:attrName>
                                        </p:attrNameLst>
                                      </p:cBhvr>
                                      <p:to>
                                        <p:strVal val="visible"/>
                                      </p:to>
                                    </p:set>
                                    <p:anim calcmode="lin" valueType="num">
                                      <p:cBhvr>
                                        <p:cTn id="54" dur="500" fill="hold"/>
                                        <p:tgtEl>
                                          <p:spTgt spid="33">
                                            <p:txEl>
                                              <p:pRg st="0" end="0"/>
                                            </p:txEl>
                                          </p:spTgt>
                                        </p:tgtEl>
                                        <p:attrNameLst>
                                          <p:attrName>ppt_w</p:attrName>
                                        </p:attrNameLst>
                                      </p:cBhvr>
                                      <p:tavLst>
                                        <p:tav tm="0">
                                          <p:val>
                                            <p:fltVal val="0"/>
                                          </p:val>
                                        </p:tav>
                                        <p:tav tm="100000">
                                          <p:val>
                                            <p:strVal val="#ppt_w"/>
                                          </p:val>
                                        </p:tav>
                                      </p:tavLst>
                                    </p:anim>
                                    <p:anim calcmode="lin" valueType="num">
                                      <p:cBhvr>
                                        <p:cTn id="55" dur="500" fill="hold"/>
                                        <p:tgtEl>
                                          <p:spTgt spid="33">
                                            <p:txEl>
                                              <p:pRg st="0" end="0"/>
                                            </p:txEl>
                                          </p:spTgt>
                                        </p:tgtEl>
                                        <p:attrNameLst>
                                          <p:attrName>ppt_h</p:attrName>
                                        </p:attrNameLst>
                                      </p:cBhvr>
                                      <p:tavLst>
                                        <p:tav tm="0">
                                          <p:val>
                                            <p:fltVal val="0"/>
                                          </p:val>
                                        </p:tav>
                                        <p:tav tm="100000">
                                          <p:val>
                                            <p:strVal val="#ppt_h"/>
                                          </p:val>
                                        </p:tav>
                                      </p:tavLst>
                                    </p:anim>
                                    <p:animEffect transition="in" filter="fade">
                                      <p:cBhvr>
                                        <p:cTn id="56" dur="500"/>
                                        <p:tgtEl>
                                          <p:spTgt spid="33">
                                            <p:txEl>
                                              <p:pRg st="0" end="0"/>
                                            </p:txEl>
                                          </p:spTgt>
                                        </p:tgtEl>
                                      </p:cBhvr>
                                    </p:animEffect>
                                  </p:childTnLst>
                                </p:cTn>
                              </p:par>
                            </p:childTnLst>
                          </p:cTn>
                        </p:par>
                        <p:par>
                          <p:cTn id="57" fill="hold">
                            <p:stCondLst>
                              <p:cond delay="5200"/>
                            </p:stCondLst>
                            <p:childTnLst>
                              <p:par>
                                <p:cTn id="58" presetID="20" presetClass="entr" presetSubtype="0" fill="hold" grpId="0" nodeType="afterEffect" nodePh="1">
                                  <p:stCondLst>
                                    <p:cond delay="0"/>
                                  </p:stCondLst>
                                  <p:endCondLst>
                                    <p:cond evt="begin" delay="0">
                                      <p:tn val="58"/>
                                    </p:cond>
                                  </p:endCondLst>
                                  <p:childTnLst>
                                    <p:set>
                                      <p:cBhvr>
                                        <p:cTn id="59" dur="1" fill="hold">
                                          <p:stCondLst>
                                            <p:cond delay="0"/>
                                          </p:stCondLst>
                                        </p:cTn>
                                        <p:tgtEl>
                                          <p:spTgt spid="32"/>
                                        </p:tgtEl>
                                        <p:attrNameLst>
                                          <p:attrName>style.visibility</p:attrName>
                                        </p:attrNameLst>
                                      </p:cBhvr>
                                      <p:to>
                                        <p:strVal val="visible"/>
                                      </p:to>
                                    </p:set>
                                    <p:animEffect transition="in" filter="wedge">
                                      <p:cBhvr>
                                        <p:cTn id="60" dur="1000"/>
                                        <p:tgtEl>
                                          <p:spTgt spid="32"/>
                                        </p:tgtEl>
                                      </p:cBhvr>
                                    </p:animEffect>
                                  </p:childTnLst>
                                </p:cTn>
                              </p:par>
                            </p:childTnLst>
                          </p:cTn>
                        </p:par>
                        <p:par>
                          <p:cTn id="61" fill="hold">
                            <p:stCondLst>
                              <p:cond delay="6200"/>
                            </p:stCondLst>
                            <p:childTnLst>
                              <p:par>
                                <p:cTn id="62" presetID="4" presetClass="entr" presetSubtype="32" fill="hold" grpId="0" nodeType="afterEffect">
                                  <p:stCondLst>
                                    <p:cond delay="0"/>
                                  </p:stCondLst>
                                  <p:childTnLst>
                                    <p:set>
                                      <p:cBhvr>
                                        <p:cTn id="63" dur="1" fill="hold">
                                          <p:stCondLst>
                                            <p:cond delay="0"/>
                                          </p:stCondLst>
                                        </p:cTn>
                                        <p:tgtEl>
                                          <p:spTgt spid="36"/>
                                        </p:tgtEl>
                                        <p:attrNameLst>
                                          <p:attrName>style.visibility</p:attrName>
                                        </p:attrNameLst>
                                      </p:cBhvr>
                                      <p:to>
                                        <p:strVal val="visible"/>
                                      </p:to>
                                    </p:set>
                                    <p:animEffect transition="in" filter="box(out)">
                                      <p:cBhvr>
                                        <p:cTn id="64" dur="500"/>
                                        <p:tgtEl>
                                          <p:spTgt spid="36"/>
                                        </p:tgtEl>
                                      </p:cBhvr>
                                    </p:animEffect>
                                  </p:childTnLst>
                                </p:cTn>
                              </p:par>
                              <p:par>
                                <p:cTn id="65" presetID="53" presetClass="entr" presetSubtype="16" fill="hold" grpId="0" nodeType="withEffect">
                                  <p:stCondLst>
                                    <p:cond delay="200"/>
                                  </p:stCondLst>
                                  <p:childTnLst>
                                    <p:set>
                                      <p:cBhvr>
                                        <p:cTn id="66" dur="1" fill="hold">
                                          <p:stCondLst>
                                            <p:cond delay="0"/>
                                          </p:stCondLst>
                                        </p:cTn>
                                        <p:tgtEl>
                                          <p:spTgt spid="34">
                                            <p:txEl>
                                              <p:pRg st="0" end="0"/>
                                            </p:txEl>
                                          </p:spTgt>
                                        </p:tgtEl>
                                        <p:attrNameLst>
                                          <p:attrName>style.visibility</p:attrName>
                                        </p:attrNameLst>
                                      </p:cBhvr>
                                      <p:to>
                                        <p:strVal val="visible"/>
                                      </p:to>
                                    </p:set>
                                    <p:anim calcmode="lin" valueType="num">
                                      <p:cBhvr>
                                        <p:cTn id="67" dur="500" fill="hold"/>
                                        <p:tgtEl>
                                          <p:spTgt spid="34">
                                            <p:txEl>
                                              <p:pRg st="0" end="0"/>
                                            </p:txEl>
                                          </p:spTgt>
                                        </p:tgtEl>
                                        <p:attrNameLst>
                                          <p:attrName>ppt_w</p:attrName>
                                        </p:attrNameLst>
                                      </p:cBhvr>
                                      <p:tavLst>
                                        <p:tav tm="0">
                                          <p:val>
                                            <p:fltVal val="0"/>
                                          </p:val>
                                        </p:tav>
                                        <p:tav tm="100000">
                                          <p:val>
                                            <p:strVal val="#ppt_w"/>
                                          </p:val>
                                        </p:tav>
                                      </p:tavLst>
                                    </p:anim>
                                    <p:anim calcmode="lin" valueType="num">
                                      <p:cBhvr>
                                        <p:cTn id="68" dur="500" fill="hold"/>
                                        <p:tgtEl>
                                          <p:spTgt spid="34">
                                            <p:txEl>
                                              <p:pRg st="0" end="0"/>
                                            </p:txEl>
                                          </p:spTgt>
                                        </p:tgtEl>
                                        <p:attrNameLst>
                                          <p:attrName>ppt_h</p:attrName>
                                        </p:attrNameLst>
                                      </p:cBhvr>
                                      <p:tavLst>
                                        <p:tav tm="0">
                                          <p:val>
                                            <p:fltVal val="0"/>
                                          </p:val>
                                        </p:tav>
                                        <p:tav tm="100000">
                                          <p:val>
                                            <p:strVal val="#ppt_h"/>
                                          </p:val>
                                        </p:tav>
                                      </p:tavLst>
                                    </p:anim>
                                    <p:animEffect transition="in" filter="fade">
                                      <p:cBhvr>
                                        <p:cTn id="69" dur="500"/>
                                        <p:tgtEl>
                                          <p:spTgt spid="3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9" grpId="0" build="p"/>
      <p:bldP spid="10" grpId="0" animBg="1"/>
      <p:bldP spid="14" grpId="0"/>
      <p:bldP spid="15" grpId="0"/>
      <p:bldP spid="18" grpId="0" build="p">
        <p:tmplLst>
          <p:tmpl lvl="1">
            <p:tnLst>
              <p:par>
                <p:cTn presetID="53" presetClass="entr" presetSubtype="16"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p:cTn dur="500" fill="hold"/>
                        <p:tgtEl>
                          <p:spTgt spid="18"/>
                        </p:tgtEl>
                        <p:attrNameLst>
                          <p:attrName>ppt_w</p:attrName>
                        </p:attrNameLst>
                      </p:cBhvr>
                      <p:tavLst>
                        <p:tav tm="0">
                          <p:val>
                            <p:fltVal val="0"/>
                          </p:val>
                        </p:tav>
                        <p:tav tm="100000">
                          <p:val>
                            <p:strVal val="#ppt_w"/>
                          </p:val>
                        </p:tav>
                      </p:tavLst>
                    </p:anim>
                    <p:anim calcmode="lin" valueType="num">
                      <p:cBhvr>
                        <p:cTn dur="500" fill="hold"/>
                        <p:tgtEl>
                          <p:spTgt spid="18"/>
                        </p:tgtEl>
                        <p:attrNameLst>
                          <p:attrName>ppt_h</p:attrName>
                        </p:attrNameLst>
                      </p:cBhvr>
                      <p:tavLst>
                        <p:tav tm="0">
                          <p:val>
                            <p:fltVal val="0"/>
                          </p:val>
                        </p:tav>
                        <p:tav tm="100000">
                          <p:val>
                            <p:strVal val="#ppt_h"/>
                          </p:val>
                        </p:tav>
                      </p:tavLst>
                    </p:anim>
                    <p:animEffect transition="in" filter="fade">
                      <p:cBhvr>
                        <p:cTn dur="500"/>
                        <p:tgtEl>
                          <p:spTgt spid="18"/>
                        </p:tgtEl>
                      </p:cBhvr>
                    </p:animEffect>
                  </p:childTnLst>
                </p:cTn>
              </p:par>
            </p:tnLst>
          </p:tmpl>
        </p:tmplLst>
      </p:bldP>
      <p:bldP spid="20" grpId="0" build="p">
        <p:tmplLst>
          <p:tmpl lvl="1">
            <p:tnLst>
              <p:par>
                <p:cTn presetID="53" presetClass="entr" presetSubtype="16" fill="hold" nodeType="with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p:cTn dur="500" fill="hold"/>
                        <p:tgtEl>
                          <p:spTgt spid="20"/>
                        </p:tgtEl>
                        <p:attrNameLst>
                          <p:attrName>ppt_w</p:attrName>
                        </p:attrNameLst>
                      </p:cBhvr>
                      <p:tavLst>
                        <p:tav tm="0">
                          <p:val>
                            <p:fltVal val="0"/>
                          </p:val>
                        </p:tav>
                        <p:tav tm="100000">
                          <p:val>
                            <p:strVal val="#ppt_w"/>
                          </p:val>
                        </p:tav>
                      </p:tavLst>
                    </p:anim>
                    <p:anim calcmode="lin" valueType="num">
                      <p:cBhvr>
                        <p:cTn dur="500" fill="hold"/>
                        <p:tgtEl>
                          <p:spTgt spid="20"/>
                        </p:tgtEl>
                        <p:attrNameLst>
                          <p:attrName>ppt_h</p:attrName>
                        </p:attrNameLst>
                      </p:cBhvr>
                      <p:tavLst>
                        <p:tav tm="0">
                          <p:val>
                            <p:fltVal val="0"/>
                          </p:val>
                        </p:tav>
                        <p:tav tm="100000">
                          <p:val>
                            <p:strVal val="#ppt_h"/>
                          </p:val>
                        </p:tav>
                      </p:tavLst>
                    </p:anim>
                    <p:animEffect transition="in" filter="fade">
                      <p:cBhvr>
                        <p:cTn dur="500"/>
                        <p:tgtEl>
                          <p:spTgt spid="20"/>
                        </p:tgtEl>
                      </p:cBhvr>
                    </p:animEffect>
                  </p:childTnLst>
                </p:cTn>
              </p:par>
            </p:tnLst>
          </p:tmpl>
        </p:tmplLst>
      </p:bldP>
      <p:bldP spid="24" grpId="0" animBg="1"/>
      <p:bldP spid="28" grpId="0" animBg="1"/>
      <p:bldP spid="31" grpId="0"/>
      <p:bldP spid="32" grpId="0"/>
      <p:bldP spid="33" grpId="0" build="p">
        <p:tmplLst>
          <p:tmpl lvl="1">
            <p:tnLst>
              <p:par>
                <p:cTn presetID="53" presetClass="entr" presetSubtype="16" fill="hold" nodeType="withEffect">
                  <p:stCondLst>
                    <p:cond delay="0"/>
                  </p:stCondLst>
                  <p:childTnLst>
                    <p:set>
                      <p:cBhvr>
                        <p:cTn dur="1" fill="hold">
                          <p:stCondLst>
                            <p:cond delay="0"/>
                          </p:stCondLst>
                        </p:cTn>
                        <p:tgtEl>
                          <p:spTgt spid="33"/>
                        </p:tgtEl>
                        <p:attrNameLst>
                          <p:attrName>style.visibility</p:attrName>
                        </p:attrNameLst>
                      </p:cBhvr>
                      <p:to>
                        <p:strVal val="visible"/>
                      </p:to>
                    </p:set>
                    <p:anim calcmode="lin" valueType="num">
                      <p:cBhvr>
                        <p:cTn dur="500" fill="hold"/>
                        <p:tgtEl>
                          <p:spTgt spid="33"/>
                        </p:tgtEl>
                        <p:attrNameLst>
                          <p:attrName>ppt_w</p:attrName>
                        </p:attrNameLst>
                      </p:cBhvr>
                      <p:tavLst>
                        <p:tav tm="0">
                          <p:val>
                            <p:fltVal val="0"/>
                          </p:val>
                        </p:tav>
                        <p:tav tm="100000">
                          <p:val>
                            <p:strVal val="#ppt_w"/>
                          </p:val>
                        </p:tav>
                      </p:tavLst>
                    </p:anim>
                    <p:anim calcmode="lin" valueType="num">
                      <p:cBhvr>
                        <p:cTn dur="500" fill="hold"/>
                        <p:tgtEl>
                          <p:spTgt spid="33"/>
                        </p:tgtEl>
                        <p:attrNameLst>
                          <p:attrName>ppt_h</p:attrName>
                        </p:attrNameLst>
                      </p:cBhvr>
                      <p:tavLst>
                        <p:tav tm="0">
                          <p:val>
                            <p:fltVal val="0"/>
                          </p:val>
                        </p:tav>
                        <p:tav tm="100000">
                          <p:val>
                            <p:strVal val="#ppt_h"/>
                          </p:val>
                        </p:tav>
                      </p:tavLst>
                    </p:anim>
                    <p:animEffect transition="in" filter="fade">
                      <p:cBhvr>
                        <p:cTn dur="500"/>
                        <p:tgtEl>
                          <p:spTgt spid="33"/>
                        </p:tgtEl>
                      </p:cBhvr>
                    </p:animEffect>
                  </p:childTnLst>
                </p:cTn>
              </p:par>
            </p:tnLst>
          </p:tmpl>
        </p:tmplLst>
      </p:bldP>
      <p:bldP spid="34" grpId="0" build="p"/>
      <p:bldP spid="35" grpId="0" animBg="1"/>
      <p:bldP spid="36" grpId="0" animBg="1"/>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61"/>
        <p:cNvGrpSpPr/>
        <p:nvPr/>
      </p:nvGrpSpPr>
      <p:grpSpPr>
        <a:xfrm>
          <a:off x="0" y="0"/>
          <a:ext cx="0" cy="0"/>
          <a:chOff x="0" y="0"/>
          <a:chExt cx="0" cy="0"/>
        </a:xfrm>
      </p:grpSpPr>
      <p:sp>
        <p:nvSpPr>
          <p:cNvPr id="62" name="Shape 62"/>
          <p:cNvSpPr/>
          <p:nvPr/>
        </p:nvSpPr>
        <p:spPr>
          <a:xfrm>
            <a:off x="0" y="0"/>
            <a:ext cx="4572000" cy="5143500"/>
          </a:xfrm>
          <a:prstGeom prst="rect">
            <a:avLst/>
          </a:prstGeom>
          <a:solidFill>
            <a:schemeClr val="lt2"/>
          </a:solidFill>
          <a:ln>
            <a:noFill/>
          </a:ln>
        </p:spPr>
        <p:txBody>
          <a:bodyPr wrap="square" lIns="91425" tIns="91425" rIns="91425" bIns="91425" anchor="ctr" anchorCtr="0">
            <a:noAutofit/>
          </a:bodyPr>
          <a:lstStyle/>
          <a:p>
            <a:pPr lvl="0">
              <a:spcBef>
                <a:spcPts val="0"/>
              </a:spcBef>
              <a:buNone/>
            </a:pPr>
            <a:endParaRPr/>
          </a:p>
        </p:txBody>
      </p:sp>
      <p:grpSp>
        <p:nvGrpSpPr>
          <p:cNvPr id="63" name="Shape 63"/>
          <p:cNvGrpSpPr/>
          <p:nvPr/>
        </p:nvGrpSpPr>
        <p:grpSpPr>
          <a:xfrm>
            <a:off x="830392" y="1191256"/>
            <a:ext cx="745763" cy="45826"/>
            <a:chOff x="4580561" y="2589004"/>
            <a:chExt cx="1064464" cy="25200"/>
          </a:xfrm>
        </p:grpSpPr>
        <p:sp>
          <p:nvSpPr>
            <p:cNvPr id="64" name="Shape 64"/>
            <p:cNvSpPr/>
            <p:nvPr/>
          </p:nvSpPr>
          <p:spPr>
            <a:xfrm rot="-5400000">
              <a:off x="5366325" y="2335504"/>
              <a:ext cx="25200" cy="532200"/>
            </a:xfrm>
            <a:prstGeom prst="rect">
              <a:avLst/>
            </a:prstGeom>
            <a:solidFill>
              <a:schemeClr val="accent3"/>
            </a:solidFill>
            <a:ln>
              <a:noFill/>
            </a:ln>
          </p:spPr>
          <p:txBody>
            <a:bodyPr wrap="square" lIns="91425" tIns="91425" rIns="91425" bIns="91425" anchor="ctr" anchorCtr="0">
              <a:noAutofit/>
            </a:bodyPr>
            <a:lstStyle/>
            <a:p>
              <a:pPr lvl="0">
                <a:spcBef>
                  <a:spcPts val="0"/>
                </a:spcBef>
                <a:buNone/>
              </a:pPr>
              <a:endParaRPr/>
            </a:p>
          </p:txBody>
        </p:sp>
        <p:sp>
          <p:nvSpPr>
            <p:cNvPr id="65" name="Shape 65"/>
            <p:cNvSpPr/>
            <p:nvPr/>
          </p:nvSpPr>
          <p:spPr>
            <a:xfrm rot="-5400000">
              <a:off x="4836311" y="2333254"/>
              <a:ext cx="25200" cy="536700"/>
            </a:xfrm>
            <a:prstGeom prst="rect">
              <a:avLst/>
            </a:prstGeom>
            <a:solidFill>
              <a:schemeClr val="dk1"/>
            </a:solidFill>
            <a:ln>
              <a:noFill/>
            </a:ln>
          </p:spPr>
          <p:txBody>
            <a:bodyPr wrap="square" lIns="91425" tIns="91425" rIns="91425" bIns="91425" anchor="ctr" anchorCtr="0">
              <a:noAutofit/>
            </a:bodyPr>
            <a:lstStyle/>
            <a:p>
              <a:pPr lvl="0">
                <a:spcBef>
                  <a:spcPts val="0"/>
                </a:spcBef>
                <a:buNone/>
              </a:pPr>
              <a:endParaRPr/>
            </a:p>
          </p:txBody>
        </p:sp>
      </p:grpSp>
      <p:sp>
        <p:nvSpPr>
          <p:cNvPr id="66" name="Shape 66"/>
          <p:cNvSpPr txBox="1">
            <a:spLocks noGrp="1"/>
          </p:cNvSpPr>
          <p:nvPr>
            <p:ph type="title"/>
          </p:nvPr>
        </p:nvSpPr>
        <p:spPr>
          <a:xfrm>
            <a:off x="730000" y="1318650"/>
            <a:ext cx="3300900" cy="1687200"/>
          </a:xfrm>
          <a:prstGeom prst="rect">
            <a:avLst/>
          </a:prstGeom>
        </p:spPr>
        <p:txBody>
          <a:bodyPr wrap="square" lIns="91425" tIns="91425" rIns="91425" bIns="91425" anchor="t" anchorCtr="0"/>
          <a:lstStyle>
            <a:lvl1pPr lvl="0">
              <a:spcBef>
                <a:spcPts val="0"/>
              </a:spcBef>
              <a:buClr>
                <a:schemeClr val="dk2"/>
              </a:buClr>
              <a:buSzPct val="100000"/>
              <a:defRPr sz="2600">
                <a:solidFill>
                  <a:schemeClr val="dk2"/>
                </a:solidFill>
              </a:defRPr>
            </a:lvl1pPr>
            <a:lvl2pPr lvl="1">
              <a:spcBef>
                <a:spcPts val="0"/>
              </a:spcBef>
              <a:buClr>
                <a:schemeClr val="dk2"/>
              </a:buClr>
              <a:buSzPct val="100000"/>
              <a:defRPr sz="2600">
                <a:solidFill>
                  <a:schemeClr val="dk2"/>
                </a:solidFill>
              </a:defRPr>
            </a:lvl2pPr>
            <a:lvl3pPr lvl="2">
              <a:spcBef>
                <a:spcPts val="0"/>
              </a:spcBef>
              <a:buClr>
                <a:schemeClr val="dk2"/>
              </a:buClr>
              <a:buSzPct val="100000"/>
              <a:defRPr sz="2600">
                <a:solidFill>
                  <a:schemeClr val="dk2"/>
                </a:solidFill>
              </a:defRPr>
            </a:lvl3pPr>
            <a:lvl4pPr lvl="3">
              <a:spcBef>
                <a:spcPts val="0"/>
              </a:spcBef>
              <a:buClr>
                <a:schemeClr val="dk2"/>
              </a:buClr>
              <a:buSzPct val="100000"/>
              <a:defRPr sz="2600">
                <a:solidFill>
                  <a:schemeClr val="dk2"/>
                </a:solidFill>
              </a:defRPr>
            </a:lvl4pPr>
            <a:lvl5pPr lvl="4">
              <a:spcBef>
                <a:spcPts val="0"/>
              </a:spcBef>
              <a:buClr>
                <a:schemeClr val="dk2"/>
              </a:buClr>
              <a:buSzPct val="100000"/>
              <a:defRPr sz="2600">
                <a:solidFill>
                  <a:schemeClr val="dk2"/>
                </a:solidFill>
              </a:defRPr>
            </a:lvl5pPr>
            <a:lvl6pPr lvl="5">
              <a:spcBef>
                <a:spcPts val="0"/>
              </a:spcBef>
              <a:buClr>
                <a:schemeClr val="dk2"/>
              </a:buClr>
              <a:buSzPct val="100000"/>
              <a:defRPr sz="2600">
                <a:solidFill>
                  <a:schemeClr val="dk2"/>
                </a:solidFill>
              </a:defRPr>
            </a:lvl6pPr>
            <a:lvl7pPr lvl="6">
              <a:spcBef>
                <a:spcPts val="0"/>
              </a:spcBef>
              <a:buClr>
                <a:schemeClr val="dk2"/>
              </a:buClr>
              <a:buSzPct val="100000"/>
              <a:defRPr sz="2600">
                <a:solidFill>
                  <a:schemeClr val="dk2"/>
                </a:solidFill>
              </a:defRPr>
            </a:lvl7pPr>
            <a:lvl8pPr lvl="7">
              <a:spcBef>
                <a:spcPts val="0"/>
              </a:spcBef>
              <a:buClr>
                <a:schemeClr val="dk2"/>
              </a:buClr>
              <a:buSzPct val="100000"/>
              <a:defRPr sz="2600">
                <a:solidFill>
                  <a:schemeClr val="dk2"/>
                </a:solidFill>
              </a:defRPr>
            </a:lvl8pPr>
            <a:lvl9pPr lvl="8">
              <a:spcBef>
                <a:spcPts val="0"/>
              </a:spcBef>
              <a:buClr>
                <a:schemeClr val="dk2"/>
              </a:buClr>
              <a:buSzPct val="100000"/>
              <a:defRPr sz="2600">
                <a:solidFill>
                  <a:schemeClr val="dk2"/>
                </a:solidFill>
              </a:defRPr>
            </a:lvl9pPr>
          </a:lstStyle>
          <a:p>
            <a:endParaRPr/>
          </a:p>
        </p:txBody>
      </p:sp>
      <p:sp>
        <p:nvSpPr>
          <p:cNvPr id="67" name="Shape 67"/>
          <p:cNvSpPr txBox="1">
            <a:spLocks noGrp="1"/>
          </p:cNvSpPr>
          <p:nvPr>
            <p:ph type="subTitle" idx="1"/>
          </p:nvPr>
        </p:nvSpPr>
        <p:spPr>
          <a:xfrm>
            <a:off x="724950" y="3161525"/>
            <a:ext cx="3300900" cy="759000"/>
          </a:xfrm>
          <a:prstGeom prst="rect">
            <a:avLst/>
          </a:prstGeom>
        </p:spPr>
        <p:txBody>
          <a:bodyPr wrap="square" lIns="91425" tIns="91425" rIns="91425" bIns="91425" anchor="t" anchorCtr="0"/>
          <a:lstStyle>
            <a:lvl1pPr lvl="0">
              <a:lnSpc>
                <a:spcPct val="100000"/>
              </a:lnSpc>
              <a:spcBef>
                <a:spcPts val="0"/>
              </a:spcBef>
              <a:spcAft>
                <a:spcPts val="0"/>
              </a:spcAft>
              <a:buSzPct val="100000"/>
              <a:buNone/>
              <a:defRPr sz="1600"/>
            </a:lvl1pPr>
            <a:lvl2pPr lvl="1">
              <a:lnSpc>
                <a:spcPct val="100000"/>
              </a:lnSpc>
              <a:spcBef>
                <a:spcPts val="0"/>
              </a:spcBef>
              <a:spcAft>
                <a:spcPts val="0"/>
              </a:spcAft>
              <a:buSzPct val="100000"/>
              <a:buNone/>
              <a:defRPr sz="1600"/>
            </a:lvl2pPr>
            <a:lvl3pPr lvl="2">
              <a:lnSpc>
                <a:spcPct val="100000"/>
              </a:lnSpc>
              <a:spcBef>
                <a:spcPts val="0"/>
              </a:spcBef>
              <a:spcAft>
                <a:spcPts val="0"/>
              </a:spcAft>
              <a:buSzPct val="100000"/>
              <a:buNone/>
              <a:defRPr sz="1600"/>
            </a:lvl3pPr>
            <a:lvl4pPr lvl="3">
              <a:lnSpc>
                <a:spcPct val="100000"/>
              </a:lnSpc>
              <a:spcBef>
                <a:spcPts val="0"/>
              </a:spcBef>
              <a:spcAft>
                <a:spcPts val="0"/>
              </a:spcAft>
              <a:buSzPct val="100000"/>
              <a:buNone/>
              <a:defRPr sz="1600"/>
            </a:lvl4pPr>
            <a:lvl5pPr lvl="4">
              <a:lnSpc>
                <a:spcPct val="100000"/>
              </a:lnSpc>
              <a:spcBef>
                <a:spcPts val="0"/>
              </a:spcBef>
              <a:spcAft>
                <a:spcPts val="0"/>
              </a:spcAft>
              <a:buSzPct val="100000"/>
              <a:buNone/>
              <a:defRPr sz="1600"/>
            </a:lvl5pPr>
            <a:lvl6pPr lvl="5">
              <a:lnSpc>
                <a:spcPct val="100000"/>
              </a:lnSpc>
              <a:spcBef>
                <a:spcPts val="0"/>
              </a:spcBef>
              <a:spcAft>
                <a:spcPts val="0"/>
              </a:spcAft>
              <a:buSzPct val="100000"/>
              <a:buNone/>
              <a:defRPr sz="1600"/>
            </a:lvl6pPr>
            <a:lvl7pPr lvl="6">
              <a:lnSpc>
                <a:spcPct val="100000"/>
              </a:lnSpc>
              <a:spcBef>
                <a:spcPts val="0"/>
              </a:spcBef>
              <a:spcAft>
                <a:spcPts val="0"/>
              </a:spcAft>
              <a:buSzPct val="100000"/>
              <a:buNone/>
              <a:defRPr sz="1600"/>
            </a:lvl7pPr>
            <a:lvl8pPr lvl="7">
              <a:lnSpc>
                <a:spcPct val="100000"/>
              </a:lnSpc>
              <a:spcBef>
                <a:spcPts val="0"/>
              </a:spcBef>
              <a:spcAft>
                <a:spcPts val="0"/>
              </a:spcAft>
              <a:buSzPct val="100000"/>
              <a:buNone/>
              <a:defRPr sz="1600"/>
            </a:lvl8pPr>
            <a:lvl9pPr lvl="8">
              <a:lnSpc>
                <a:spcPct val="100000"/>
              </a:lnSpc>
              <a:spcBef>
                <a:spcPts val="0"/>
              </a:spcBef>
              <a:spcAft>
                <a:spcPts val="0"/>
              </a:spcAft>
              <a:buSzPct val="100000"/>
              <a:buNone/>
              <a:defRPr sz="1600"/>
            </a:lvl9pPr>
          </a:lstStyle>
          <a:p>
            <a:endParaRPr/>
          </a:p>
        </p:txBody>
      </p:sp>
      <p:sp>
        <p:nvSpPr>
          <p:cNvPr id="68" name="Shape 68"/>
          <p:cNvSpPr txBox="1">
            <a:spLocks noGrp="1"/>
          </p:cNvSpPr>
          <p:nvPr>
            <p:ph type="body" idx="2"/>
          </p:nvPr>
        </p:nvSpPr>
        <p:spPr>
          <a:xfrm>
            <a:off x="5174225" y="1352625"/>
            <a:ext cx="3374400" cy="3025500"/>
          </a:xfrm>
          <a:prstGeom prst="rect">
            <a:avLst/>
          </a:prstGeom>
        </p:spPr>
        <p:txBody>
          <a:bodyPr wrap="square"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69" name="Shape 69"/>
          <p:cNvSpPr txBox="1">
            <a:spLocks noGrp="1"/>
          </p:cNvSpPr>
          <p:nvPr>
            <p:ph type="sldNum" idx="12"/>
          </p:nvPr>
        </p:nvSpPr>
        <p:spPr>
          <a:xfrm>
            <a:off x="8536302" y="4749851"/>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vi"/>
              <a:t>‹#›</a:t>
            </a:fld>
            <a:endParaRPr lang="vi"/>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18_Simple title with background 2">
    <p:spTree>
      <p:nvGrpSpPr>
        <p:cNvPr id="1" name=""/>
        <p:cNvGrpSpPr/>
        <p:nvPr/>
      </p:nvGrpSpPr>
      <p:grpSpPr>
        <a:xfrm>
          <a:off x="0" y="0"/>
          <a:ext cx="0" cy="0"/>
          <a:chOff x="0" y="0"/>
          <a:chExt cx="0" cy="0"/>
        </a:xfrm>
      </p:grpSpPr>
      <p:sp>
        <p:nvSpPr>
          <p:cNvPr id="7" name="Marcador de texto 2"/>
          <p:cNvSpPr>
            <a:spLocks noGrp="1"/>
          </p:cNvSpPr>
          <p:nvPr>
            <p:ph type="body" sz="quarter" idx="11" hasCustomPrompt="1"/>
          </p:nvPr>
        </p:nvSpPr>
        <p:spPr>
          <a:xfrm>
            <a:off x="2211876" y="641416"/>
            <a:ext cx="4712493" cy="387281"/>
          </a:xfrm>
          <a:prstGeom prst="rect">
            <a:avLst/>
          </a:prstGeom>
        </p:spPr>
        <p:txBody>
          <a:bodyPr anchor="t"/>
          <a:lstStyle>
            <a:lvl1pPr marL="0" indent="0" algn="ctr">
              <a:lnSpc>
                <a:spcPct val="100000"/>
              </a:lnSpc>
              <a:spcBef>
                <a:spcPts val="0"/>
              </a:spcBef>
              <a:buNone/>
              <a:defRPr sz="2025">
                <a:ln>
                  <a:noFill/>
                </a:ln>
                <a:solidFill>
                  <a:schemeClr val="bg1">
                    <a:lumMod val="85000"/>
                  </a:schemeClr>
                </a:solidFill>
                <a:latin typeface="Lemon/Milk" charset="0"/>
                <a:ea typeface="Lemon/Milk" charset="0"/>
                <a:cs typeface="Lemon/Milk"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err="1"/>
              <a:t>Title</a:t>
            </a:r>
            <a:r>
              <a:rPr lang="es-ES_tradnl" dirty="0"/>
              <a:t> </a:t>
            </a:r>
            <a:r>
              <a:rPr lang="es-ES_tradnl" dirty="0" err="1"/>
              <a:t>Example</a:t>
            </a:r>
            <a:r>
              <a:rPr lang="es-ES_tradnl" dirty="0"/>
              <a:t> </a:t>
            </a:r>
            <a:r>
              <a:rPr lang="es-ES_tradnl" dirty="0" err="1"/>
              <a:t>here</a:t>
            </a:r>
            <a:endParaRPr lang="es-ES_tradnl" dirty="0"/>
          </a:p>
        </p:txBody>
      </p:sp>
      <p:sp>
        <p:nvSpPr>
          <p:cNvPr id="9" name="Marcador de texto 2"/>
          <p:cNvSpPr>
            <a:spLocks noGrp="1"/>
          </p:cNvSpPr>
          <p:nvPr>
            <p:ph type="body" sz="quarter" idx="13" hasCustomPrompt="1"/>
          </p:nvPr>
        </p:nvSpPr>
        <p:spPr>
          <a:xfrm>
            <a:off x="2211876" y="420324"/>
            <a:ext cx="4712493" cy="220953"/>
          </a:xfrm>
          <a:prstGeom prst="rect">
            <a:avLst/>
          </a:prstGeom>
        </p:spPr>
        <p:txBody>
          <a:bodyPr anchor="b"/>
          <a:lstStyle>
            <a:lvl1pPr marL="0" indent="0" algn="ctr">
              <a:lnSpc>
                <a:spcPct val="90000"/>
              </a:lnSpc>
              <a:spcBef>
                <a:spcPts val="0"/>
              </a:spcBef>
              <a:buNone/>
              <a:defRPr sz="1013" b="1" i="0" baseline="0">
                <a:ln>
                  <a:noFill/>
                </a:ln>
                <a:solidFill>
                  <a:schemeClr val="bg1">
                    <a:lumMod val="85000"/>
                  </a:schemeClr>
                </a:solidFill>
                <a:latin typeface="Lato" charset="0"/>
                <a:ea typeface="Lato" charset="0"/>
                <a:cs typeface="Lato"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a:t>TITLE EXAMPLE HERE</a:t>
            </a:r>
          </a:p>
        </p:txBody>
      </p:sp>
      <p:sp>
        <p:nvSpPr>
          <p:cNvPr id="10" name="Rectángulo redondeado 9"/>
          <p:cNvSpPr/>
          <p:nvPr userDrawn="1"/>
        </p:nvSpPr>
        <p:spPr>
          <a:xfrm flipV="1">
            <a:off x="4058210" y="303564"/>
            <a:ext cx="1019822" cy="65992"/>
          </a:xfrm>
          <a:prstGeom prst="round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948"/>
          </a:p>
        </p:txBody>
      </p:sp>
      <p:sp>
        <p:nvSpPr>
          <p:cNvPr id="19" name="Marcador de imagen 24"/>
          <p:cNvSpPr>
            <a:spLocks noGrp="1"/>
          </p:cNvSpPr>
          <p:nvPr>
            <p:ph type="pic" sz="quarter" idx="20"/>
          </p:nvPr>
        </p:nvSpPr>
        <p:spPr>
          <a:xfrm>
            <a:off x="695197" y="1390390"/>
            <a:ext cx="1558883" cy="2987456"/>
          </a:xfrm>
          <a:prstGeom prst="rect">
            <a:avLst/>
          </a:prstGeom>
        </p:spPr>
        <p:txBody>
          <a:bodyPr anchor="ctr"/>
          <a:lstStyle>
            <a:lvl1pPr>
              <a:defRPr sz="810"/>
            </a:lvl1pPr>
          </a:lstStyle>
          <a:p>
            <a:endParaRPr lang="es-ES_tradnl"/>
          </a:p>
        </p:txBody>
      </p:sp>
      <p:sp>
        <p:nvSpPr>
          <p:cNvPr id="21" name="Marcador de texto 2"/>
          <p:cNvSpPr>
            <a:spLocks noGrp="1"/>
          </p:cNvSpPr>
          <p:nvPr>
            <p:ph type="body" sz="quarter" idx="21" hasCustomPrompt="1"/>
          </p:nvPr>
        </p:nvSpPr>
        <p:spPr>
          <a:xfrm>
            <a:off x="695197" y="4524513"/>
            <a:ext cx="1558883" cy="237293"/>
          </a:xfrm>
          <a:prstGeom prst="rect">
            <a:avLst/>
          </a:prstGeom>
        </p:spPr>
        <p:txBody>
          <a:bodyPr anchor="b"/>
          <a:lstStyle>
            <a:lvl1pPr marL="0" indent="0" algn="ctr">
              <a:lnSpc>
                <a:spcPct val="90000"/>
              </a:lnSpc>
              <a:spcBef>
                <a:spcPts val="0"/>
              </a:spcBef>
              <a:buNone/>
              <a:defRPr sz="1013" b="1" i="0" baseline="0">
                <a:ln>
                  <a:noFill/>
                </a:ln>
                <a:solidFill>
                  <a:schemeClr val="bg1">
                    <a:lumMod val="85000"/>
                  </a:schemeClr>
                </a:solidFill>
                <a:latin typeface="Lato" charset="0"/>
                <a:ea typeface="Lato" charset="0"/>
                <a:cs typeface="Lato"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a:t>TITLE EXAMPLE</a:t>
            </a:r>
          </a:p>
        </p:txBody>
      </p:sp>
      <p:sp>
        <p:nvSpPr>
          <p:cNvPr id="22" name="Rectángulo redondeado 21"/>
          <p:cNvSpPr/>
          <p:nvPr userDrawn="1"/>
        </p:nvSpPr>
        <p:spPr>
          <a:xfrm flipV="1">
            <a:off x="695196" y="4376625"/>
            <a:ext cx="1558883" cy="84550"/>
          </a:xfrm>
          <a:prstGeom prst="roundRect">
            <a:avLst>
              <a:gd name="adj" fmla="val 0"/>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948"/>
          </a:p>
        </p:txBody>
      </p:sp>
      <p:sp>
        <p:nvSpPr>
          <p:cNvPr id="17" name="Marcador de imagen 24"/>
          <p:cNvSpPr>
            <a:spLocks noGrp="1"/>
          </p:cNvSpPr>
          <p:nvPr>
            <p:ph type="pic" sz="quarter" idx="22"/>
          </p:nvPr>
        </p:nvSpPr>
        <p:spPr>
          <a:xfrm>
            <a:off x="2254688" y="1390390"/>
            <a:ext cx="1558883" cy="2987456"/>
          </a:xfrm>
          <a:prstGeom prst="rect">
            <a:avLst/>
          </a:prstGeom>
        </p:spPr>
        <p:txBody>
          <a:bodyPr anchor="ctr"/>
          <a:lstStyle>
            <a:lvl1pPr>
              <a:defRPr sz="810"/>
            </a:lvl1pPr>
          </a:lstStyle>
          <a:p>
            <a:endParaRPr lang="es-ES_tradnl"/>
          </a:p>
        </p:txBody>
      </p:sp>
      <p:sp>
        <p:nvSpPr>
          <p:cNvPr id="18" name="Marcador de texto 2"/>
          <p:cNvSpPr>
            <a:spLocks noGrp="1"/>
          </p:cNvSpPr>
          <p:nvPr>
            <p:ph type="body" sz="quarter" idx="23" hasCustomPrompt="1"/>
          </p:nvPr>
        </p:nvSpPr>
        <p:spPr>
          <a:xfrm>
            <a:off x="2254688" y="4524513"/>
            <a:ext cx="1558883" cy="237293"/>
          </a:xfrm>
          <a:prstGeom prst="rect">
            <a:avLst/>
          </a:prstGeom>
        </p:spPr>
        <p:txBody>
          <a:bodyPr anchor="b"/>
          <a:lstStyle>
            <a:lvl1pPr marL="0" indent="0" algn="ctr">
              <a:lnSpc>
                <a:spcPct val="90000"/>
              </a:lnSpc>
              <a:spcBef>
                <a:spcPts val="0"/>
              </a:spcBef>
              <a:buNone/>
              <a:defRPr sz="1013" b="1" i="0" baseline="0">
                <a:ln>
                  <a:noFill/>
                </a:ln>
                <a:solidFill>
                  <a:schemeClr val="bg1">
                    <a:lumMod val="85000"/>
                  </a:schemeClr>
                </a:solidFill>
                <a:latin typeface="Lato" charset="0"/>
                <a:ea typeface="Lato" charset="0"/>
                <a:cs typeface="Lato"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a:t>TITLE EXAMPLE</a:t>
            </a:r>
          </a:p>
        </p:txBody>
      </p:sp>
      <p:sp>
        <p:nvSpPr>
          <p:cNvPr id="20" name="Rectángulo redondeado 19"/>
          <p:cNvSpPr/>
          <p:nvPr userDrawn="1"/>
        </p:nvSpPr>
        <p:spPr>
          <a:xfrm flipV="1">
            <a:off x="2254687" y="4376625"/>
            <a:ext cx="1558883" cy="84550"/>
          </a:xfrm>
          <a:prstGeom prst="roundRect">
            <a:avLst>
              <a:gd name="adj" fmla="val 0"/>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948"/>
          </a:p>
        </p:txBody>
      </p:sp>
      <p:sp>
        <p:nvSpPr>
          <p:cNvPr id="23" name="Marcador de imagen 24"/>
          <p:cNvSpPr>
            <a:spLocks noGrp="1"/>
          </p:cNvSpPr>
          <p:nvPr>
            <p:ph type="pic" sz="quarter" idx="24"/>
          </p:nvPr>
        </p:nvSpPr>
        <p:spPr>
          <a:xfrm>
            <a:off x="3806558" y="1390390"/>
            <a:ext cx="1558883" cy="2987456"/>
          </a:xfrm>
          <a:prstGeom prst="rect">
            <a:avLst/>
          </a:prstGeom>
        </p:spPr>
        <p:txBody>
          <a:bodyPr anchor="ctr"/>
          <a:lstStyle>
            <a:lvl1pPr>
              <a:defRPr sz="810"/>
            </a:lvl1pPr>
          </a:lstStyle>
          <a:p>
            <a:endParaRPr lang="es-ES_tradnl"/>
          </a:p>
        </p:txBody>
      </p:sp>
      <p:sp>
        <p:nvSpPr>
          <p:cNvPr id="24" name="Marcador de texto 2"/>
          <p:cNvSpPr>
            <a:spLocks noGrp="1"/>
          </p:cNvSpPr>
          <p:nvPr>
            <p:ph type="body" sz="quarter" idx="25" hasCustomPrompt="1"/>
          </p:nvPr>
        </p:nvSpPr>
        <p:spPr>
          <a:xfrm>
            <a:off x="3806558" y="4524513"/>
            <a:ext cx="1558883" cy="237293"/>
          </a:xfrm>
          <a:prstGeom prst="rect">
            <a:avLst/>
          </a:prstGeom>
        </p:spPr>
        <p:txBody>
          <a:bodyPr anchor="b"/>
          <a:lstStyle>
            <a:lvl1pPr marL="0" indent="0" algn="ctr">
              <a:lnSpc>
                <a:spcPct val="90000"/>
              </a:lnSpc>
              <a:spcBef>
                <a:spcPts val="0"/>
              </a:spcBef>
              <a:buNone/>
              <a:defRPr sz="1013" b="1" i="0" baseline="0">
                <a:ln>
                  <a:noFill/>
                </a:ln>
                <a:solidFill>
                  <a:schemeClr val="bg1">
                    <a:lumMod val="85000"/>
                  </a:schemeClr>
                </a:solidFill>
                <a:latin typeface="Lato" charset="0"/>
                <a:ea typeface="Lato" charset="0"/>
                <a:cs typeface="Lato"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a:t>TITLE EXAMPLE</a:t>
            </a:r>
          </a:p>
        </p:txBody>
      </p:sp>
      <p:sp>
        <p:nvSpPr>
          <p:cNvPr id="25" name="Rectángulo redondeado 24"/>
          <p:cNvSpPr/>
          <p:nvPr userDrawn="1"/>
        </p:nvSpPr>
        <p:spPr>
          <a:xfrm flipV="1">
            <a:off x="3806558" y="4376625"/>
            <a:ext cx="1558883" cy="84550"/>
          </a:xfrm>
          <a:prstGeom prst="roundRect">
            <a:avLst>
              <a:gd name="adj" fmla="val 0"/>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948"/>
          </a:p>
        </p:txBody>
      </p:sp>
      <p:sp>
        <p:nvSpPr>
          <p:cNvPr id="26" name="Marcador de imagen 24"/>
          <p:cNvSpPr>
            <a:spLocks noGrp="1"/>
          </p:cNvSpPr>
          <p:nvPr>
            <p:ph type="pic" sz="quarter" idx="26"/>
          </p:nvPr>
        </p:nvSpPr>
        <p:spPr>
          <a:xfrm>
            <a:off x="5366654" y="1390390"/>
            <a:ext cx="1558883" cy="2987456"/>
          </a:xfrm>
          <a:prstGeom prst="rect">
            <a:avLst/>
          </a:prstGeom>
        </p:spPr>
        <p:txBody>
          <a:bodyPr anchor="ctr"/>
          <a:lstStyle>
            <a:lvl1pPr>
              <a:defRPr sz="810"/>
            </a:lvl1pPr>
          </a:lstStyle>
          <a:p>
            <a:endParaRPr lang="es-ES_tradnl"/>
          </a:p>
        </p:txBody>
      </p:sp>
      <p:sp>
        <p:nvSpPr>
          <p:cNvPr id="27" name="Marcador de texto 2"/>
          <p:cNvSpPr>
            <a:spLocks noGrp="1"/>
          </p:cNvSpPr>
          <p:nvPr>
            <p:ph type="body" sz="quarter" idx="27" hasCustomPrompt="1"/>
          </p:nvPr>
        </p:nvSpPr>
        <p:spPr>
          <a:xfrm>
            <a:off x="5366654" y="4524513"/>
            <a:ext cx="1558883" cy="237293"/>
          </a:xfrm>
          <a:prstGeom prst="rect">
            <a:avLst/>
          </a:prstGeom>
        </p:spPr>
        <p:txBody>
          <a:bodyPr anchor="b"/>
          <a:lstStyle>
            <a:lvl1pPr marL="0" indent="0" algn="ctr">
              <a:lnSpc>
                <a:spcPct val="90000"/>
              </a:lnSpc>
              <a:spcBef>
                <a:spcPts val="0"/>
              </a:spcBef>
              <a:buNone/>
              <a:defRPr sz="1013" b="1" i="0" baseline="0">
                <a:ln>
                  <a:noFill/>
                </a:ln>
                <a:solidFill>
                  <a:schemeClr val="bg1">
                    <a:lumMod val="85000"/>
                  </a:schemeClr>
                </a:solidFill>
                <a:latin typeface="Lato" charset="0"/>
                <a:ea typeface="Lato" charset="0"/>
                <a:cs typeface="Lato"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a:t>TITLE EXAMPLE</a:t>
            </a:r>
          </a:p>
        </p:txBody>
      </p:sp>
      <p:sp>
        <p:nvSpPr>
          <p:cNvPr id="28" name="Rectángulo redondeado 27"/>
          <p:cNvSpPr/>
          <p:nvPr userDrawn="1"/>
        </p:nvSpPr>
        <p:spPr>
          <a:xfrm flipV="1">
            <a:off x="5366654" y="4376625"/>
            <a:ext cx="1558883" cy="84550"/>
          </a:xfrm>
          <a:prstGeom prst="roundRect">
            <a:avLst>
              <a:gd name="adj" fmla="val 0"/>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948"/>
          </a:p>
        </p:txBody>
      </p:sp>
      <p:sp>
        <p:nvSpPr>
          <p:cNvPr id="29" name="Marcador de imagen 24"/>
          <p:cNvSpPr>
            <a:spLocks noGrp="1"/>
          </p:cNvSpPr>
          <p:nvPr>
            <p:ph type="pic" sz="quarter" idx="28"/>
          </p:nvPr>
        </p:nvSpPr>
        <p:spPr>
          <a:xfrm>
            <a:off x="6926145" y="1390390"/>
            <a:ext cx="1558883" cy="2987456"/>
          </a:xfrm>
          <a:prstGeom prst="rect">
            <a:avLst/>
          </a:prstGeom>
        </p:spPr>
        <p:txBody>
          <a:bodyPr anchor="ctr"/>
          <a:lstStyle>
            <a:lvl1pPr>
              <a:defRPr sz="810"/>
            </a:lvl1pPr>
          </a:lstStyle>
          <a:p>
            <a:endParaRPr lang="es-ES_tradnl"/>
          </a:p>
        </p:txBody>
      </p:sp>
      <p:sp>
        <p:nvSpPr>
          <p:cNvPr id="30" name="Marcador de texto 2"/>
          <p:cNvSpPr>
            <a:spLocks noGrp="1"/>
          </p:cNvSpPr>
          <p:nvPr>
            <p:ph type="body" sz="quarter" idx="29" hasCustomPrompt="1"/>
          </p:nvPr>
        </p:nvSpPr>
        <p:spPr>
          <a:xfrm>
            <a:off x="6926145" y="4524513"/>
            <a:ext cx="1558883" cy="237293"/>
          </a:xfrm>
          <a:prstGeom prst="rect">
            <a:avLst/>
          </a:prstGeom>
        </p:spPr>
        <p:txBody>
          <a:bodyPr anchor="b"/>
          <a:lstStyle>
            <a:lvl1pPr marL="0" indent="0" algn="ctr">
              <a:lnSpc>
                <a:spcPct val="90000"/>
              </a:lnSpc>
              <a:spcBef>
                <a:spcPts val="0"/>
              </a:spcBef>
              <a:buNone/>
              <a:defRPr sz="1013" b="1" i="0" baseline="0">
                <a:ln>
                  <a:noFill/>
                </a:ln>
                <a:solidFill>
                  <a:schemeClr val="bg1">
                    <a:lumMod val="85000"/>
                  </a:schemeClr>
                </a:solidFill>
                <a:latin typeface="Lato" charset="0"/>
                <a:ea typeface="Lato" charset="0"/>
                <a:cs typeface="Lato"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a:t>TITLE EXAMPLE</a:t>
            </a:r>
          </a:p>
        </p:txBody>
      </p:sp>
      <p:sp>
        <p:nvSpPr>
          <p:cNvPr id="31" name="Rectángulo redondeado 30"/>
          <p:cNvSpPr/>
          <p:nvPr userDrawn="1"/>
        </p:nvSpPr>
        <p:spPr>
          <a:xfrm flipV="1">
            <a:off x="6926144" y="4376625"/>
            <a:ext cx="1558883" cy="84550"/>
          </a:xfrm>
          <a:prstGeom prst="roundRect">
            <a:avLst>
              <a:gd name="adj" fmla="val 0"/>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948"/>
          </a:p>
        </p:txBody>
      </p:sp>
    </p:spTree>
    <p:extLst>
      <p:ext uri="{BB962C8B-B14F-4D97-AF65-F5344CB8AC3E}">
        <p14:creationId xmlns:p14="http://schemas.microsoft.com/office/powerpoint/2010/main" val="3900879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ox(in)">
                                      <p:cBhvr>
                                        <p:cTn id="7" dur="500"/>
                                        <p:tgtEl>
                                          <p:spTgt spid="10"/>
                                        </p:tgtEl>
                                      </p:cBhvr>
                                    </p:animEffect>
                                  </p:childTnLst>
                                </p:cTn>
                              </p:par>
                              <p:par>
                                <p:cTn id="8" presetID="53" presetClass="entr" presetSubtype="16" fill="hold" grpId="0" nodeType="withEffect">
                                  <p:stCondLst>
                                    <p:cond delay="200"/>
                                  </p:stCondLst>
                                  <p:childTnLst>
                                    <p:set>
                                      <p:cBhvr>
                                        <p:cTn id="9" dur="1" fill="hold">
                                          <p:stCondLst>
                                            <p:cond delay="0"/>
                                          </p:stCondLst>
                                        </p:cTn>
                                        <p:tgtEl>
                                          <p:spTgt spid="9">
                                            <p:txEl>
                                              <p:pRg st="0" end="0"/>
                                            </p:txEl>
                                          </p:spTgt>
                                        </p:tgtEl>
                                        <p:attrNameLst>
                                          <p:attrName>style.visibility</p:attrName>
                                        </p:attrNameLst>
                                      </p:cBhvr>
                                      <p:to>
                                        <p:strVal val="visible"/>
                                      </p:to>
                                    </p:set>
                                    <p:anim calcmode="lin" valueType="num">
                                      <p:cBhvr>
                                        <p:cTn id="10" dur="500" fill="hold"/>
                                        <p:tgtEl>
                                          <p:spTgt spid="9">
                                            <p:txEl>
                                              <p:pRg st="0" end="0"/>
                                            </p:txEl>
                                          </p:spTgt>
                                        </p:tgtEl>
                                        <p:attrNameLst>
                                          <p:attrName>ppt_w</p:attrName>
                                        </p:attrNameLst>
                                      </p:cBhvr>
                                      <p:tavLst>
                                        <p:tav tm="0">
                                          <p:val>
                                            <p:fltVal val="0"/>
                                          </p:val>
                                        </p:tav>
                                        <p:tav tm="100000">
                                          <p:val>
                                            <p:strVal val="#ppt_w"/>
                                          </p:val>
                                        </p:tav>
                                      </p:tavLst>
                                    </p:anim>
                                    <p:anim calcmode="lin" valueType="num">
                                      <p:cBhvr>
                                        <p:cTn id="11" dur="500" fill="hold"/>
                                        <p:tgtEl>
                                          <p:spTgt spid="9">
                                            <p:txEl>
                                              <p:pRg st="0" end="0"/>
                                            </p:txEl>
                                          </p:spTgt>
                                        </p:tgtEl>
                                        <p:attrNameLst>
                                          <p:attrName>ppt_h</p:attrName>
                                        </p:attrNameLst>
                                      </p:cBhvr>
                                      <p:tavLst>
                                        <p:tav tm="0">
                                          <p:val>
                                            <p:fltVal val="0"/>
                                          </p:val>
                                        </p:tav>
                                        <p:tav tm="100000">
                                          <p:val>
                                            <p:strVal val="#ppt_h"/>
                                          </p:val>
                                        </p:tav>
                                      </p:tavLst>
                                    </p:anim>
                                    <p:animEffect transition="in" filter="fade">
                                      <p:cBhvr>
                                        <p:cTn id="12" dur="500"/>
                                        <p:tgtEl>
                                          <p:spTgt spid="9">
                                            <p:txEl>
                                              <p:pRg st="0" end="0"/>
                                            </p:txEl>
                                          </p:spTgt>
                                        </p:tgtEl>
                                      </p:cBhvr>
                                    </p:animEffect>
                                  </p:childTnLst>
                                </p:cTn>
                              </p:par>
                              <p:par>
                                <p:cTn id="13" presetID="53" presetClass="entr" presetSubtype="16" fill="hold" grpId="0" nodeType="withEffect">
                                  <p:stCondLst>
                                    <p:cond delay="200"/>
                                  </p:stCondLst>
                                  <p:childTnLst>
                                    <p:set>
                                      <p:cBhvr>
                                        <p:cTn id="14" dur="1" fill="hold">
                                          <p:stCondLst>
                                            <p:cond delay="0"/>
                                          </p:stCondLst>
                                        </p:cTn>
                                        <p:tgtEl>
                                          <p:spTgt spid="7">
                                            <p:txEl>
                                              <p:pRg st="0" end="0"/>
                                            </p:txEl>
                                          </p:spTgt>
                                        </p:tgtEl>
                                        <p:attrNameLst>
                                          <p:attrName>style.visibility</p:attrName>
                                        </p:attrNameLst>
                                      </p:cBhvr>
                                      <p:to>
                                        <p:strVal val="visible"/>
                                      </p:to>
                                    </p:set>
                                    <p:anim calcmode="lin" valueType="num">
                                      <p:cBhvr>
                                        <p:cTn id="15" dur="500" fill="hold"/>
                                        <p:tgtEl>
                                          <p:spTgt spid="7">
                                            <p:txEl>
                                              <p:pRg st="0" end="0"/>
                                            </p:txEl>
                                          </p:spTgt>
                                        </p:tgtEl>
                                        <p:attrNameLst>
                                          <p:attrName>ppt_w</p:attrName>
                                        </p:attrNameLst>
                                      </p:cBhvr>
                                      <p:tavLst>
                                        <p:tav tm="0">
                                          <p:val>
                                            <p:fltVal val="0"/>
                                          </p:val>
                                        </p:tav>
                                        <p:tav tm="100000">
                                          <p:val>
                                            <p:strVal val="#ppt_w"/>
                                          </p:val>
                                        </p:tav>
                                      </p:tavLst>
                                    </p:anim>
                                    <p:anim calcmode="lin" valueType="num">
                                      <p:cBhvr>
                                        <p:cTn id="16" dur="500" fill="hold"/>
                                        <p:tgtEl>
                                          <p:spTgt spid="7">
                                            <p:txEl>
                                              <p:pRg st="0" end="0"/>
                                            </p:txEl>
                                          </p:spTgt>
                                        </p:tgtEl>
                                        <p:attrNameLst>
                                          <p:attrName>ppt_h</p:attrName>
                                        </p:attrNameLst>
                                      </p:cBhvr>
                                      <p:tavLst>
                                        <p:tav tm="0">
                                          <p:val>
                                            <p:fltVal val="0"/>
                                          </p:val>
                                        </p:tav>
                                        <p:tav tm="100000">
                                          <p:val>
                                            <p:strVal val="#ppt_h"/>
                                          </p:val>
                                        </p:tav>
                                      </p:tavLst>
                                    </p:anim>
                                    <p:animEffect transition="in" filter="fade">
                                      <p:cBhvr>
                                        <p:cTn id="17" dur="500"/>
                                        <p:tgtEl>
                                          <p:spTgt spid="7">
                                            <p:txEl>
                                              <p:pRg st="0" end="0"/>
                                            </p:txEl>
                                          </p:spTgt>
                                        </p:tgtEl>
                                      </p:cBhvr>
                                    </p:animEffect>
                                  </p:childTnLst>
                                </p:cTn>
                              </p:par>
                            </p:childTnLst>
                          </p:cTn>
                        </p:par>
                        <p:par>
                          <p:cTn id="18" fill="hold">
                            <p:stCondLst>
                              <p:cond delay="700"/>
                            </p:stCondLst>
                            <p:childTnLst>
                              <p:par>
                                <p:cTn id="19" presetID="20" presetClass="entr" presetSubtype="0" fill="hold" grpId="0" nodeType="afterEffect" nodePh="1">
                                  <p:stCondLst>
                                    <p:cond delay="0"/>
                                  </p:stCondLst>
                                  <p:endCondLst>
                                    <p:cond evt="begin" delay="0">
                                      <p:tn val="19"/>
                                    </p:cond>
                                  </p:endCondLst>
                                  <p:childTnLst>
                                    <p:set>
                                      <p:cBhvr>
                                        <p:cTn id="20" dur="1" fill="hold">
                                          <p:stCondLst>
                                            <p:cond delay="0"/>
                                          </p:stCondLst>
                                        </p:cTn>
                                        <p:tgtEl>
                                          <p:spTgt spid="19"/>
                                        </p:tgtEl>
                                        <p:attrNameLst>
                                          <p:attrName>style.visibility</p:attrName>
                                        </p:attrNameLst>
                                      </p:cBhvr>
                                      <p:to>
                                        <p:strVal val="visible"/>
                                      </p:to>
                                    </p:set>
                                    <p:animEffect transition="in" filter="wedge">
                                      <p:cBhvr>
                                        <p:cTn id="21" dur="1000"/>
                                        <p:tgtEl>
                                          <p:spTgt spid="19"/>
                                        </p:tgtEl>
                                      </p:cBhvr>
                                    </p:animEffect>
                                  </p:childTnLst>
                                </p:cTn>
                              </p:par>
                            </p:childTnLst>
                          </p:cTn>
                        </p:par>
                        <p:par>
                          <p:cTn id="22" fill="hold">
                            <p:stCondLst>
                              <p:cond delay="1700"/>
                            </p:stCondLst>
                            <p:childTnLst>
                              <p:par>
                                <p:cTn id="23" presetID="4" presetClass="entr" presetSubtype="32" fill="hold" grpId="0" nodeType="afterEffect">
                                  <p:stCondLst>
                                    <p:cond delay="0"/>
                                  </p:stCondLst>
                                  <p:childTnLst>
                                    <p:set>
                                      <p:cBhvr>
                                        <p:cTn id="24" dur="1" fill="hold">
                                          <p:stCondLst>
                                            <p:cond delay="0"/>
                                          </p:stCondLst>
                                        </p:cTn>
                                        <p:tgtEl>
                                          <p:spTgt spid="22"/>
                                        </p:tgtEl>
                                        <p:attrNameLst>
                                          <p:attrName>style.visibility</p:attrName>
                                        </p:attrNameLst>
                                      </p:cBhvr>
                                      <p:to>
                                        <p:strVal val="visible"/>
                                      </p:to>
                                    </p:set>
                                    <p:animEffect transition="in" filter="box(out)">
                                      <p:cBhvr>
                                        <p:cTn id="25" dur="500"/>
                                        <p:tgtEl>
                                          <p:spTgt spid="22"/>
                                        </p:tgtEl>
                                      </p:cBhvr>
                                    </p:animEffect>
                                  </p:childTnLst>
                                </p:cTn>
                              </p:par>
                              <p:par>
                                <p:cTn id="26" presetID="53" presetClass="entr" presetSubtype="16" fill="hold" grpId="0" nodeType="withEffect">
                                  <p:stCondLst>
                                    <p:cond delay="0"/>
                                  </p:stCondLst>
                                  <p:childTnLst>
                                    <p:set>
                                      <p:cBhvr>
                                        <p:cTn id="27" dur="1" fill="hold">
                                          <p:stCondLst>
                                            <p:cond delay="0"/>
                                          </p:stCondLst>
                                        </p:cTn>
                                        <p:tgtEl>
                                          <p:spTgt spid="21">
                                            <p:txEl>
                                              <p:pRg st="0" end="0"/>
                                            </p:txEl>
                                          </p:spTgt>
                                        </p:tgtEl>
                                        <p:attrNameLst>
                                          <p:attrName>style.visibility</p:attrName>
                                        </p:attrNameLst>
                                      </p:cBhvr>
                                      <p:to>
                                        <p:strVal val="visible"/>
                                      </p:to>
                                    </p:set>
                                    <p:anim calcmode="lin" valueType="num">
                                      <p:cBhvr>
                                        <p:cTn id="28" dur="500" fill="hold"/>
                                        <p:tgtEl>
                                          <p:spTgt spid="21">
                                            <p:txEl>
                                              <p:pRg st="0" end="0"/>
                                            </p:txEl>
                                          </p:spTgt>
                                        </p:tgtEl>
                                        <p:attrNameLst>
                                          <p:attrName>ppt_w</p:attrName>
                                        </p:attrNameLst>
                                      </p:cBhvr>
                                      <p:tavLst>
                                        <p:tav tm="0">
                                          <p:val>
                                            <p:fltVal val="0"/>
                                          </p:val>
                                        </p:tav>
                                        <p:tav tm="100000">
                                          <p:val>
                                            <p:strVal val="#ppt_w"/>
                                          </p:val>
                                        </p:tav>
                                      </p:tavLst>
                                    </p:anim>
                                    <p:anim calcmode="lin" valueType="num">
                                      <p:cBhvr>
                                        <p:cTn id="29" dur="500" fill="hold"/>
                                        <p:tgtEl>
                                          <p:spTgt spid="21">
                                            <p:txEl>
                                              <p:pRg st="0" end="0"/>
                                            </p:txEl>
                                          </p:spTgt>
                                        </p:tgtEl>
                                        <p:attrNameLst>
                                          <p:attrName>ppt_h</p:attrName>
                                        </p:attrNameLst>
                                      </p:cBhvr>
                                      <p:tavLst>
                                        <p:tav tm="0">
                                          <p:val>
                                            <p:fltVal val="0"/>
                                          </p:val>
                                        </p:tav>
                                        <p:tav tm="100000">
                                          <p:val>
                                            <p:strVal val="#ppt_h"/>
                                          </p:val>
                                        </p:tav>
                                      </p:tavLst>
                                    </p:anim>
                                    <p:animEffect transition="in" filter="fade">
                                      <p:cBhvr>
                                        <p:cTn id="30" dur="500"/>
                                        <p:tgtEl>
                                          <p:spTgt spid="21">
                                            <p:txEl>
                                              <p:pRg st="0" end="0"/>
                                            </p:txEl>
                                          </p:spTgt>
                                        </p:tgtEl>
                                      </p:cBhvr>
                                    </p:animEffect>
                                  </p:childTnLst>
                                </p:cTn>
                              </p:par>
                            </p:childTnLst>
                          </p:cTn>
                        </p:par>
                        <p:par>
                          <p:cTn id="31" fill="hold">
                            <p:stCondLst>
                              <p:cond delay="2200"/>
                            </p:stCondLst>
                            <p:childTnLst>
                              <p:par>
                                <p:cTn id="32" presetID="20" presetClass="entr" presetSubtype="0" fill="hold" grpId="0" nodeType="afterEffect" nodePh="1">
                                  <p:stCondLst>
                                    <p:cond delay="0"/>
                                  </p:stCondLst>
                                  <p:endCondLst>
                                    <p:cond evt="begin" delay="0">
                                      <p:tn val="32"/>
                                    </p:cond>
                                  </p:endCondLst>
                                  <p:childTnLst>
                                    <p:set>
                                      <p:cBhvr>
                                        <p:cTn id="33" dur="1" fill="hold">
                                          <p:stCondLst>
                                            <p:cond delay="0"/>
                                          </p:stCondLst>
                                        </p:cTn>
                                        <p:tgtEl>
                                          <p:spTgt spid="17"/>
                                        </p:tgtEl>
                                        <p:attrNameLst>
                                          <p:attrName>style.visibility</p:attrName>
                                        </p:attrNameLst>
                                      </p:cBhvr>
                                      <p:to>
                                        <p:strVal val="visible"/>
                                      </p:to>
                                    </p:set>
                                    <p:animEffect transition="in" filter="wedge">
                                      <p:cBhvr>
                                        <p:cTn id="34" dur="1000"/>
                                        <p:tgtEl>
                                          <p:spTgt spid="17"/>
                                        </p:tgtEl>
                                      </p:cBhvr>
                                    </p:animEffect>
                                  </p:childTnLst>
                                </p:cTn>
                              </p:par>
                            </p:childTnLst>
                          </p:cTn>
                        </p:par>
                        <p:par>
                          <p:cTn id="35" fill="hold">
                            <p:stCondLst>
                              <p:cond delay="3200"/>
                            </p:stCondLst>
                            <p:childTnLst>
                              <p:par>
                                <p:cTn id="36" presetID="4" presetClass="entr" presetSubtype="32" fill="hold" grpId="0" nodeType="afterEffect">
                                  <p:stCondLst>
                                    <p:cond delay="0"/>
                                  </p:stCondLst>
                                  <p:childTnLst>
                                    <p:set>
                                      <p:cBhvr>
                                        <p:cTn id="37" dur="1" fill="hold">
                                          <p:stCondLst>
                                            <p:cond delay="0"/>
                                          </p:stCondLst>
                                        </p:cTn>
                                        <p:tgtEl>
                                          <p:spTgt spid="20"/>
                                        </p:tgtEl>
                                        <p:attrNameLst>
                                          <p:attrName>style.visibility</p:attrName>
                                        </p:attrNameLst>
                                      </p:cBhvr>
                                      <p:to>
                                        <p:strVal val="visible"/>
                                      </p:to>
                                    </p:set>
                                    <p:animEffect transition="in" filter="box(out)">
                                      <p:cBhvr>
                                        <p:cTn id="38" dur="500"/>
                                        <p:tgtEl>
                                          <p:spTgt spid="20"/>
                                        </p:tgtEl>
                                      </p:cBhvr>
                                    </p:animEffect>
                                  </p:childTnLst>
                                </p:cTn>
                              </p:par>
                              <p:par>
                                <p:cTn id="39" presetID="53" presetClass="entr" presetSubtype="16" fill="hold" grpId="0" nodeType="withEffect">
                                  <p:stCondLst>
                                    <p:cond delay="0"/>
                                  </p:stCondLst>
                                  <p:childTnLst>
                                    <p:set>
                                      <p:cBhvr>
                                        <p:cTn id="40" dur="1" fill="hold">
                                          <p:stCondLst>
                                            <p:cond delay="0"/>
                                          </p:stCondLst>
                                        </p:cTn>
                                        <p:tgtEl>
                                          <p:spTgt spid="18">
                                            <p:txEl>
                                              <p:pRg st="0" end="0"/>
                                            </p:txEl>
                                          </p:spTgt>
                                        </p:tgtEl>
                                        <p:attrNameLst>
                                          <p:attrName>style.visibility</p:attrName>
                                        </p:attrNameLst>
                                      </p:cBhvr>
                                      <p:to>
                                        <p:strVal val="visible"/>
                                      </p:to>
                                    </p:set>
                                    <p:anim calcmode="lin" valueType="num">
                                      <p:cBhvr>
                                        <p:cTn id="41" dur="500" fill="hold"/>
                                        <p:tgtEl>
                                          <p:spTgt spid="18">
                                            <p:txEl>
                                              <p:pRg st="0" end="0"/>
                                            </p:txEl>
                                          </p:spTgt>
                                        </p:tgtEl>
                                        <p:attrNameLst>
                                          <p:attrName>ppt_w</p:attrName>
                                        </p:attrNameLst>
                                      </p:cBhvr>
                                      <p:tavLst>
                                        <p:tav tm="0">
                                          <p:val>
                                            <p:fltVal val="0"/>
                                          </p:val>
                                        </p:tav>
                                        <p:tav tm="100000">
                                          <p:val>
                                            <p:strVal val="#ppt_w"/>
                                          </p:val>
                                        </p:tav>
                                      </p:tavLst>
                                    </p:anim>
                                    <p:anim calcmode="lin" valueType="num">
                                      <p:cBhvr>
                                        <p:cTn id="42" dur="500" fill="hold"/>
                                        <p:tgtEl>
                                          <p:spTgt spid="18">
                                            <p:txEl>
                                              <p:pRg st="0" end="0"/>
                                            </p:txEl>
                                          </p:spTgt>
                                        </p:tgtEl>
                                        <p:attrNameLst>
                                          <p:attrName>ppt_h</p:attrName>
                                        </p:attrNameLst>
                                      </p:cBhvr>
                                      <p:tavLst>
                                        <p:tav tm="0">
                                          <p:val>
                                            <p:fltVal val="0"/>
                                          </p:val>
                                        </p:tav>
                                        <p:tav tm="100000">
                                          <p:val>
                                            <p:strVal val="#ppt_h"/>
                                          </p:val>
                                        </p:tav>
                                      </p:tavLst>
                                    </p:anim>
                                    <p:animEffect transition="in" filter="fade">
                                      <p:cBhvr>
                                        <p:cTn id="43" dur="500"/>
                                        <p:tgtEl>
                                          <p:spTgt spid="18">
                                            <p:txEl>
                                              <p:pRg st="0" end="0"/>
                                            </p:txEl>
                                          </p:spTgt>
                                        </p:tgtEl>
                                      </p:cBhvr>
                                    </p:animEffect>
                                  </p:childTnLst>
                                </p:cTn>
                              </p:par>
                              <p:par>
                                <p:cTn id="44" presetID="20" presetClass="entr" presetSubtype="0" fill="hold" grpId="0" nodeType="withEffect" nodePh="1">
                                  <p:stCondLst>
                                    <p:cond delay="0"/>
                                  </p:stCondLst>
                                  <p:endCondLst>
                                    <p:cond evt="begin" delay="0">
                                      <p:tn val="44"/>
                                    </p:cond>
                                  </p:endCondLst>
                                  <p:childTnLst>
                                    <p:set>
                                      <p:cBhvr>
                                        <p:cTn id="45" dur="1" fill="hold">
                                          <p:stCondLst>
                                            <p:cond delay="0"/>
                                          </p:stCondLst>
                                        </p:cTn>
                                        <p:tgtEl>
                                          <p:spTgt spid="23"/>
                                        </p:tgtEl>
                                        <p:attrNameLst>
                                          <p:attrName>style.visibility</p:attrName>
                                        </p:attrNameLst>
                                      </p:cBhvr>
                                      <p:to>
                                        <p:strVal val="visible"/>
                                      </p:to>
                                    </p:set>
                                    <p:animEffect transition="in" filter="wedge">
                                      <p:cBhvr>
                                        <p:cTn id="46" dur="1000"/>
                                        <p:tgtEl>
                                          <p:spTgt spid="23"/>
                                        </p:tgtEl>
                                      </p:cBhvr>
                                    </p:animEffect>
                                  </p:childTnLst>
                                </p:cTn>
                              </p:par>
                            </p:childTnLst>
                          </p:cTn>
                        </p:par>
                        <p:par>
                          <p:cTn id="47" fill="hold">
                            <p:stCondLst>
                              <p:cond delay="4200"/>
                            </p:stCondLst>
                            <p:childTnLst>
                              <p:par>
                                <p:cTn id="48" presetID="4" presetClass="entr" presetSubtype="32" fill="hold" grpId="0" nodeType="afterEffect">
                                  <p:stCondLst>
                                    <p:cond delay="0"/>
                                  </p:stCondLst>
                                  <p:childTnLst>
                                    <p:set>
                                      <p:cBhvr>
                                        <p:cTn id="49" dur="1" fill="hold">
                                          <p:stCondLst>
                                            <p:cond delay="0"/>
                                          </p:stCondLst>
                                        </p:cTn>
                                        <p:tgtEl>
                                          <p:spTgt spid="25"/>
                                        </p:tgtEl>
                                        <p:attrNameLst>
                                          <p:attrName>style.visibility</p:attrName>
                                        </p:attrNameLst>
                                      </p:cBhvr>
                                      <p:to>
                                        <p:strVal val="visible"/>
                                      </p:to>
                                    </p:set>
                                    <p:animEffect transition="in" filter="box(out)">
                                      <p:cBhvr>
                                        <p:cTn id="50" dur="500"/>
                                        <p:tgtEl>
                                          <p:spTgt spid="25"/>
                                        </p:tgtEl>
                                      </p:cBhvr>
                                    </p:animEffect>
                                  </p:childTnLst>
                                </p:cTn>
                              </p:par>
                              <p:par>
                                <p:cTn id="51" presetID="53" presetClass="entr" presetSubtype="16" fill="hold" grpId="0" nodeType="withEffect">
                                  <p:stCondLst>
                                    <p:cond delay="0"/>
                                  </p:stCondLst>
                                  <p:childTnLst>
                                    <p:set>
                                      <p:cBhvr>
                                        <p:cTn id="52" dur="1" fill="hold">
                                          <p:stCondLst>
                                            <p:cond delay="0"/>
                                          </p:stCondLst>
                                        </p:cTn>
                                        <p:tgtEl>
                                          <p:spTgt spid="24">
                                            <p:txEl>
                                              <p:pRg st="0" end="0"/>
                                            </p:txEl>
                                          </p:spTgt>
                                        </p:tgtEl>
                                        <p:attrNameLst>
                                          <p:attrName>style.visibility</p:attrName>
                                        </p:attrNameLst>
                                      </p:cBhvr>
                                      <p:to>
                                        <p:strVal val="visible"/>
                                      </p:to>
                                    </p:set>
                                    <p:anim calcmode="lin" valueType="num">
                                      <p:cBhvr>
                                        <p:cTn id="53" dur="500" fill="hold"/>
                                        <p:tgtEl>
                                          <p:spTgt spid="24">
                                            <p:txEl>
                                              <p:pRg st="0" end="0"/>
                                            </p:txEl>
                                          </p:spTgt>
                                        </p:tgtEl>
                                        <p:attrNameLst>
                                          <p:attrName>ppt_w</p:attrName>
                                        </p:attrNameLst>
                                      </p:cBhvr>
                                      <p:tavLst>
                                        <p:tav tm="0">
                                          <p:val>
                                            <p:fltVal val="0"/>
                                          </p:val>
                                        </p:tav>
                                        <p:tav tm="100000">
                                          <p:val>
                                            <p:strVal val="#ppt_w"/>
                                          </p:val>
                                        </p:tav>
                                      </p:tavLst>
                                    </p:anim>
                                    <p:anim calcmode="lin" valueType="num">
                                      <p:cBhvr>
                                        <p:cTn id="54" dur="500" fill="hold"/>
                                        <p:tgtEl>
                                          <p:spTgt spid="24">
                                            <p:txEl>
                                              <p:pRg st="0" end="0"/>
                                            </p:txEl>
                                          </p:spTgt>
                                        </p:tgtEl>
                                        <p:attrNameLst>
                                          <p:attrName>ppt_h</p:attrName>
                                        </p:attrNameLst>
                                      </p:cBhvr>
                                      <p:tavLst>
                                        <p:tav tm="0">
                                          <p:val>
                                            <p:fltVal val="0"/>
                                          </p:val>
                                        </p:tav>
                                        <p:tav tm="100000">
                                          <p:val>
                                            <p:strVal val="#ppt_h"/>
                                          </p:val>
                                        </p:tav>
                                      </p:tavLst>
                                    </p:anim>
                                    <p:animEffect transition="in" filter="fade">
                                      <p:cBhvr>
                                        <p:cTn id="55" dur="500"/>
                                        <p:tgtEl>
                                          <p:spTgt spid="24">
                                            <p:txEl>
                                              <p:pRg st="0" end="0"/>
                                            </p:txEl>
                                          </p:spTgt>
                                        </p:tgtEl>
                                      </p:cBhvr>
                                    </p:animEffect>
                                  </p:childTnLst>
                                </p:cTn>
                              </p:par>
                            </p:childTnLst>
                          </p:cTn>
                        </p:par>
                        <p:par>
                          <p:cTn id="56" fill="hold">
                            <p:stCondLst>
                              <p:cond delay="4700"/>
                            </p:stCondLst>
                            <p:childTnLst>
                              <p:par>
                                <p:cTn id="57" presetID="20" presetClass="entr" presetSubtype="0" fill="hold" grpId="0" nodeType="afterEffect" nodePh="1">
                                  <p:stCondLst>
                                    <p:cond delay="0"/>
                                  </p:stCondLst>
                                  <p:endCondLst>
                                    <p:cond evt="begin" delay="0">
                                      <p:tn val="57"/>
                                    </p:cond>
                                  </p:endCondLst>
                                  <p:childTnLst>
                                    <p:set>
                                      <p:cBhvr>
                                        <p:cTn id="58" dur="1" fill="hold">
                                          <p:stCondLst>
                                            <p:cond delay="0"/>
                                          </p:stCondLst>
                                        </p:cTn>
                                        <p:tgtEl>
                                          <p:spTgt spid="26"/>
                                        </p:tgtEl>
                                        <p:attrNameLst>
                                          <p:attrName>style.visibility</p:attrName>
                                        </p:attrNameLst>
                                      </p:cBhvr>
                                      <p:to>
                                        <p:strVal val="visible"/>
                                      </p:to>
                                    </p:set>
                                    <p:animEffect transition="in" filter="wedge">
                                      <p:cBhvr>
                                        <p:cTn id="59" dur="1000"/>
                                        <p:tgtEl>
                                          <p:spTgt spid="26"/>
                                        </p:tgtEl>
                                      </p:cBhvr>
                                    </p:animEffect>
                                  </p:childTnLst>
                                </p:cTn>
                              </p:par>
                            </p:childTnLst>
                          </p:cTn>
                        </p:par>
                        <p:par>
                          <p:cTn id="60" fill="hold">
                            <p:stCondLst>
                              <p:cond delay="5700"/>
                            </p:stCondLst>
                            <p:childTnLst>
                              <p:par>
                                <p:cTn id="61" presetID="4" presetClass="entr" presetSubtype="32" fill="hold" grpId="0" nodeType="afterEffect">
                                  <p:stCondLst>
                                    <p:cond delay="0"/>
                                  </p:stCondLst>
                                  <p:childTnLst>
                                    <p:set>
                                      <p:cBhvr>
                                        <p:cTn id="62" dur="1" fill="hold">
                                          <p:stCondLst>
                                            <p:cond delay="0"/>
                                          </p:stCondLst>
                                        </p:cTn>
                                        <p:tgtEl>
                                          <p:spTgt spid="28"/>
                                        </p:tgtEl>
                                        <p:attrNameLst>
                                          <p:attrName>style.visibility</p:attrName>
                                        </p:attrNameLst>
                                      </p:cBhvr>
                                      <p:to>
                                        <p:strVal val="visible"/>
                                      </p:to>
                                    </p:set>
                                    <p:animEffect transition="in" filter="box(out)">
                                      <p:cBhvr>
                                        <p:cTn id="63" dur="500"/>
                                        <p:tgtEl>
                                          <p:spTgt spid="28"/>
                                        </p:tgtEl>
                                      </p:cBhvr>
                                    </p:animEffect>
                                  </p:childTnLst>
                                </p:cTn>
                              </p:par>
                              <p:par>
                                <p:cTn id="64" presetID="53" presetClass="entr" presetSubtype="16" fill="hold" grpId="0" nodeType="withEffect">
                                  <p:stCondLst>
                                    <p:cond delay="0"/>
                                  </p:stCondLst>
                                  <p:childTnLst>
                                    <p:set>
                                      <p:cBhvr>
                                        <p:cTn id="65" dur="1" fill="hold">
                                          <p:stCondLst>
                                            <p:cond delay="0"/>
                                          </p:stCondLst>
                                        </p:cTn>
                                        <p:tgtEl>
                                          <p:spTgt spid="27">
                                            <p:txEl>
                                              <p:pRg st="0" end="0"/>
                                            </p:txEl>
                                          </p:spTgt>
                                        </p:tgtEl>
                                        <p:attrNameLst>
                                          <p:attrName>style.visibility</p:attrName>
                                        </p:attrNameLst>
                                      </p:cBhvr>
                                      <p:to>
                                        <p:strVal val="visible"/>
                                      </p:to>
                                    </p:set>
                                    <p:anim calcmode="lin" valueType="num">
                                      <p:cBhvr>
                                        <p:cTn id="66" dur="500" fill="hold"/>
                                        <p:tgtEl>
                                          <p:spTgt spid="27">
                                            <p:txEl>
                                              <p:pRg st="0" end="0"/>
                                            </p:txEl>
                                          </p:spTgt>
                                        </p:tgtEl>
                                        <p:attrNameLst>
                                          <p:attrName>ppt_w</p:attrName>
                                        </p:attrNameLst>
                                      </p:cBhvr>
                                      <p:tavLst>
                                        <p:tav tm="0">
                                          <p:val>
                                            <p:fltVal val="0"/>
                                          </p:val>
                                        </p:tav>
                                        <p:tav tm="100000">
                                          <p:val>
                                            <p:strVal val="#ppt_w"/>
                                          </p:val>
                                        </p:tav>
                                      </p:tavLst>
                                    </p:anim>
                                    <p:anim calcmode="lin" valueType="num">
                                      <p:cBhvr>
                                        <p:cTn id="67" dur="500" fill="hold"/>
                                        <p:tgtEl>
                                          <p:spTgt spid="27">
                                            <p:txEl>
                                              <p:pRg st="0" end="0"/>
                                            </p:txEl>
                                          </p:spTgt>
                                        </p:tgtEl>
                                        <p:attrNameLst>
                                          <p:attrName>ppt_h</p:attrName>
                                        </p:attrNameLst>
                                      </p:cBhvr>
                                      <p:tavLst>
                                        <p:tav tm="0">
                                          <p:val>
                                            <p:fltVal val="0"/>
                                          </p:val>
                                        </p:tav>
                                        <p:tav tm="100000">
                                          <p:val>
                                            <p:strVal val="#ppt_h"/>
                                          </p:val>
                                        </p:tav>
                                      </p:tavLst>
                                    </p:anim>
                                    <p:animEffect transition="in" filter="fade">
                                      <p:cBhvr>
                                        <p:cTn id="68" dur="500"/>
                                        <p:tgtEl>
                                          <p:spTgt spid="27">
                                            <p:txEl>
                                              <p:pRg st="0" end="0"/>
                                            </p:txEl>
                                          </p:spTgt>
                                        </p:tgtEl>
                                      </p:cBhvr>
                                    </p:animEffect>
                                  </p:childTnLst>
                                </p:cTn>
                              </p:par>
                            </p:childTnLst>
                          </p:cTn>
                        </p:par>
                        <p:par>
                          <p:cTn id="69" fill="hold">
                            <p:stCondLst>
                              <p:cond delay="6200"/>
                            </p:stCondLst>
                            <p:childTnLst>
                              <p:par>
                                <p:cTn id="70" presetID="20" presetClass="entr" presetSubtype="0" fill="hold" grpId="0" nodeType="afterEffect" nodePh="1">
                                  <p:stCondLst>
                                    <p:cond delay="0"/>
                                  </p:stCondLst>
                                  <p:endCondLst>
                                    <p:cond evt="begin" delay="0">
                                      <p:tn val="70"/>
                                    </p:cond>
                                  </p:endCondLst>
                                  <p:childTnLst>
                                    <p:set>
                                      <p:cBhvr>
                                        <p:cTn id="71" dur="1" fill="hold">
                                          <p:stCondLst>
                                            <p:cond delay="0"/>
                                          </p:stCondLst>
                                        </p:cTn>
                                        <p:tgtEl>
                                          <p:spTgt spid="29"/>
                                        </p:tgtEl>
                                        <p:attrNameLst>
                                          <p:attrName>style.visibility</p:attrName>
                                        </p:attrNameLst>
                                      </p:cBhvr>
                                      <p:to>
                                        <p:strVal val="visible"/>
                                      </p:to>
                                    </p:set>
                                    <p:animEffect transition="in" filter="wedge">
                                      <p:cBhvr>
                                        <p:cTn id="72" dur="1000"/>
                                        <p:tgtEl>
                                          <p:spTgt spid="29"/>
                                        </p:tgtEl>
                                      </p:cBhvr>
                                    </p:animEffect>
                                  </p:childTnLst>
                                </p:cTn>
                              </p:par>
                            </p:childTnLst>
                          </p:cTn>
                        </p:par>
                        <p:par>
                          <p:cTn id="73" fill="hold">
                            <p:stCondLst>
                              <p:cond delay="7200"/>
                            </p:stCondLst>
                            <p:childTnLst>
                              <p:par>
                                <p:cTn id="74" presetID="4" presetClass="entr" presetSubtype="32" fill="hold" grpId="0" nodeType="afterEffect">
                                  <p:stCondLst>
                                    <p:cond delay="0"/>
                                  </p:stCondLst>
                                  <p:childTnLst>
                                    <p:set>
                                      <p:cBhvr>
                                        <p:cTn id="75" dur="1" fill="hold">
                                          <p:stCondLst>
                                            <p:cond delay="0"/>
                                          </p:stCondLst>
                                        </p:cTn>
                                        <p:tgtEl>
                                          <p:spTgt spid="31"/>
                                        </p:tgtEl>
                                        <p:attrNameLst>
                                          <p:attrName>style.visibility</p:attrName>
                                        </p:attrNameLst>
                                      </p:cBhvr>
                                      <p:to>
                                        <p:strVal val="visible"/>
                                      </p:to>
                                    </p:set>
                                    <p:animEffect transition="in" filter="box(out)">
                                      <p:cBhvr>
                                        <p:cTn id="76" dur="500"/>
                                        <p:tgtEl>
                                          <p:spTgt spid="31"/>
                                        </p:tgtEl>
                                      </p:cBhvr>
                                    </p:animEffect>
                                  </p:childTnLst>
                                </p:cTn>
                              </p:par>
                              <p:par>
                                <p:cTn id="77" presetID="53" presetClass="entr" presetSubtype="16" fill="hold" grpId="0" nodeType="withEffect">
                                  <p:stCondLst>
                                    <p:cond delay="0"/>
                                  </p:stCondLst>
                                  <p:childTnLst>
                                    <p:set>
                                      <p:cBhvr>
                                        <p:cTn id="78" dur="1" fill="hold">
                                          <p:stCondLst>
                                            <p:cond delay="0"/>
                                          </p:stCondLst>
                                        </p:cTn>
                                        <p:tgtEl>
                                          <p:spTgt spid="30">
                                            <p:txEl>
                                              <p:pRg st="0" end="0"/>
                                            </p:txEl>
                                          </p:spTgt>
                                        </p:tgtEl>
                                        <p:attrNameLst>
                                          <p:attrName>style.visibility</p:attrName>
                                        </p:attrNameLst>
                                      </p:cBhvr>
                                      <p:to>
                                        <p:strVal val="visible"/>
                                      </p:to>
                                    </p:set>
                                    <p:anim calcmode="lin" valueType="num">
                                      <p:cBhvr>
                                        <p:cTn id="79" dur="500" fill="hold"/>
                                        <p:tgtEl>
                                          <p:spTgt spid="30">
                                            <p:txEl>
                                              <p:pRg st="0" end="0"/>
                                            </p:txEl>
                                          </p:spTgt>
                                        </p:tgtEl>
                                        <p:attrNameLst>
                                          <p:attrName>ppt_w</p:attrName>
                                        </p:attrNameLst>
                                      </p:cBhvr>
                                      <p:tavLst>
                                        <p:tav tm="0">
                                          <p:val>
                                            <p:fltVal val="0"/>
                                          </p:val>
                                        </p:tav>
                                        <p:tav tm="100000">
                                          <p:val>
                                            <p:strVal val="#ppt_w"/>
                                          </p:val>
                                        </p:tav>
                                      </p:tavLst>
                                    </p:anim>
                                    <p:anim calcmode="lin" valueType="num">
                                      <p:cBhvr>
                                        <p:cTn id="80" dur="500" fill="hold"/>
                                        <p:tgtEl>
                                          <p:spTgt spid="30">
                                            <p:txEl>
                                              <p:pRg st="0" end="0"/>
                                            </p:txEl>
                                          </p:spTgt>
                                        </p:tgtEl>
                                        <p:attrNameLst>
                                          <p:attrName>ppt_h</p:attrName>
                                        </p:attrNameLst>
                                      </p:cBhvr>
                                      <p:tavLst>
                                        <p:tav tm="0">
                                          <p:val>
                                            <p:fltVal val="0"/>
                                          </p:val>
                                        </p:tav>
                                        <p:tav tm="100000">
                                          <p:val>
                                            <p:strVal val="#ppt_h"/>
                                          </p:val>
                                        </p:tav>
                                      </p:tavLst>
                                    </p:anim>
                                    <p:animEffect transition="in" filter="fade">
                                      <p:cBhvr>
                                        <p:cTn id="81" dur="500"/>
                                        <p:tgtEl>
                                          <p:spTgt spid="3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9" grpId="0" build="p"/>
      <p:bldP spid="10" grpId="0" animBg="1"/>
      <p:bldP spid="19" grpId="0"/>
      <p:bldP spid="21" grpId="0" build="p">
        <p:tmplLst>
          <p:tmpl lvl="1">
            <p:tnLst>
              <p:par>
                <p:cTn presetID="53" presetClass="entr" presetSubtype="16" fill="hold" nodeType="withEffect">
                  <p:stCondLst>
                    <p:cond delay="0"/>
                  </p:stCondLst>
                  <p:childTnLst>
                    <p:set>
                      <p:cBhvr>
                        <p:cTn dur="1" fill="hold">
                          <p:stCondLst>
                            <p:cond delay="0"/>
                          </p:stCondLst>
                        </p:cTn>
                        <p:tgtEl>
                          <p:spTgt spid="21"/>
                        </p:tgtEl>
                        <p:attrNameLst>
                          <p:attrName>style.visibility</p:attrName>
                        </p:attrNameLst>
                      </p:cBhvr>
                      <p:to>
                        <p:strVal val="visible"/>
                      </p:to>
                    </p:set>
                    <p:anim calcmode="lin" valueType="num">
                      <p:cBhvr>
                        <p:cTn dur="500" fill="hold"/>
                        <p:tgtEl>
                          <p:spTgt spid="21"/>
                        </p:tgtEl>
                        <p:attrNameLst>
                          <p:attrName>ppt_w</p:attrName>
                        </p:attrNameLst>
                      </p:cBhvr>
                      <p:tavLst>
                        <p:tav tm="0">
                          <p:val>
                            <p:fltVal val="0"/>
                          </p:val>
                        </p:tav>
                        <p:tav tm="100000">
                          <p:val>
                            <p:strVal val="#ppt_w"/>
                          </p:val>
                        </p:tav>
                      </p:tavLst>
                    </p:anim>
                    <p:anim calcmode="lin" valueType="num">
                      <p:cBhvr>
                        <p:cTn dur="500" fill="hold"/>
                        <p:tgtEl>
                          <p:spTgt spid="21"/>
                        </p:tgtEl>
                        <p:attrNameLst>
                          <p:attrName>ppt_h</p:attrName>
                        </p:attrNameLst>
                      </p:cBhvr>
                      <p:tavLst>
                        <p:tav tm="0">
                          <p:val>
                            <p:fltVal val="0"/>
                          </p:val>
                        </p:tav>
                        <p:tav tm="100000">
                          <p:val>
                            <p:strVal val="#ppt_h"/>
                          </p:val>
                        </p:tav>
                      </p:tavLst>
                    </p:anim>
                    <p:animEffect transition="in" filter="fade">
                      <p:cBhvr>
                        <p:cTn dur="500"/>
                        <p:tgtEl>
                          <p:spTgt spid="21"/>
                        </p:tgtEl>
                      </p:cBhvr>
                    </p:animEffect>
                  </p:childTnLst>
                </p:cTn>
              </p:par>
            </p:tnLst>
          </p:tmpl>
        </p:tmplLst>
      </p:bldP>
      <p:bldP spid="22" grpId="0" animBg="1"/>
      <p:bldP spid="17" grpId="0"/>
      <p:bldP spid="18" grpId="0" build="p">
        <p:tmplLst>
          <p:tmpl lvl="1">
            <p:tnLst>
              <p:par>
                <p:cTn presetID="53" presetClass="entr" presetSubtype="16"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p:cTn dur="500" fill="hold"/>
                        <p:tgtEl>
                          <p:spTgt spid="18"/>
                        </p:tgtEl>
                        <p:attrNameLst>
                          <p:attrName>ppt_w</p:attrName>
                        </p:attrNameLst>
                      </p:cBhvr>
                      <p:tavLst>
                        <p:tav tm="0">
                          <p:val>
                            <p:fltVal val="0"/>
                          </p:val>
                        </p:tav>
                        <p:tav tm="100000">
                          <p:val>
                            <p:strVal val="#ppt_w"/>
                          </p:val>
                        </p:tav>
                      </p:tavLst>
                    </p:anim>
                    <p:anim calcmode="lin" valueType="num">
                      <p:cBhvr>
                        <p:cTn dur="500" fill="hold"/>
                        <p:tgtEl>
                          <p:spTgt spid="18"/>
                        </p:tgtEl>
                        <p:attrNameLst>
                          <p:attrName>ppt_h</p:attrName>
                        </p:attrNameLst>
                      </p:cBhvr>
                      <p:tavLst>
                        <p:tav tm="0">
                          <p:val>
                            <p:fltVal val="0"/>
                          </p:val>
                        </p:tav>
                        <p:tav tm="100000">
                          <p:val>
                            <p:strVal val="#ppt_h"/>
                          </p:val>
                        </p:tav>
                      </p:tavLst>
                    </p:anim>
                    <p:animEffect transition="in" filter="fade">
                      <p:cBhvr>
                        <p:cTn dur="500"/>
                        <p:tgtEl>
                          <p:spTgt spid="18"/>
                        </p:tgtEl>
                      </p:cBhvr>
                    </p:animEffect>
                  </p:childTnLst>
                </p:cTn>
              </p:par>
            </p:tnLst>
          </p:tmpl>
        </p:tmplLst>
      </p:bldP>
      <p:bldP spid="20" grpId="0" animBg="1"/>
      <p:bldP spid="23" grpId="0"/>
      <p:bldP spid="24" grpId="0" build="p">
        <p:tmplLst>
          <p:tmpl lvl="1">
            <p:tnLst>
              <p:par>
                <p:cTn presetID="53" presetClass="entr" presetSubtype="16" fill="hold" nodeType="withEffect">
                  <p:stCondLst>
                    <p:cond delay="0"/>
                  </p:stCondLst>
                  <p:childTnLst>
                    <p:set>
                      <p:cBhvr>
                        <p:cTn dur="1" fill="hold">
                          <p:stCondLst>
                            <p:cond delay="0"/>
                          </p:stCondLst>
                        </p:cTn>
                        <p:tgtEl>
                          <p:spTgt spid="24"/>
                        </p:tgtEl>
                        <p:attrNameLst>
                          <p:attrName>style.visibility</p:attrName>
                        </p:attrNameLst>
                      </p:cBhvr>
                      <p:to>
                        <p:strVal val="visible"/>
                      </p:to>
                    </p:set>
                    <p:anim calcmode="lin" valueType="num">
                      <p:cBhvr>
                        <p:cTn dur="500" fill="hold"/>
                        <p:tgtEl>
                          <p:spTgt spid="24"/>
                        </p:tgtEl>
                        <p:attrNameLst>
                          <p:attrName>ppt_w</p:attrName>
                        </p:attrNameLst>
                      </p:cBhvr>
                      <p:tavLst>
                        <p:tav tm="0">
                          <p:val>
                            <p:fltVal val="0"/>
                          </p:val>
                        </p:tav>
                        <p:tav tm="100000">
                          <p:val>
                            <p:strVal val="#ppt_w"/>
                          </p:val>
                        </p:tav>
                      </p:tavLst>
                    </p:anim>
                    <p:anim calcmode="lin" valueType="num">
                      <p:cBhvr>
                        <p:cTn dur="500" fill="hold"/>
                        <p:tgtEl>
                          <p:spTgt spid="24"/>
                        </p:tgtEl>
                        <p:attrNameLst>
                          <p:attrName>ppt_h</p:attrName>
                        </p:attrNameLst>
                      </p:cBhvr>
                      <p:tavLst>
                        <p:tav tm="0">
                          <p:val>
                            <p:fltVal val="0"/>
                          </p:val>
                        </p:tav>
                        <p:tav tm="100000">
                          <p:val>
                            <p:strVal val="#ppt_h"/>
                          </p:val>
                        </p:tav>
                      </p:tavLst>
                    </p:anim>
                    <p:animEffect transition="in" filter="fade">
                      <p:cBhvr>
                        <p:cTn dur="500"/>
                        <p:tgtEl>
                          <p:spTgt spid="24"/>
                        </p:tgtEl>
                      </p:cBhvr>
                    </p:animEffect>
                  </p:childTnLst>
                </p:cTn>
              </p:par>
            </p:tnLst>
          </p:tmpl>
        </p:tmplLst>
      </p:bldP>
      <p:bldP spid="25" grpId="0" animBg="1"/>
      <p:bldP spid="26" grpId="0"/>
      <p:bldP spid="27" grpId="0" build="p">
        <p:tmplLst>
          <p:tmpl lvl="1">
            <p:tnLst>
              <p:par>
                <p:cTn presetID="53" presetClass="entr" presetSubtype="16" fill="hold" nodeType="withEffect">
                  <p:stCondLst>
                    <p:cond delay="0"/>
                  </p:stCondLst>
                  <p:childTnLst>
                    <p:set>
                      <p:cBhvr>
                        <p:cTn dur="1" fill="hold">
                          <p:stCondLst>
                            <p:cond delay="0"/>
                          </p:stCondLst>
                        </p:cTn>
                        <p:tgtEl>
                          <p:spTgt spid="27"/>
                        </p:tgtEl>
                        <p:attrNameLst>
                          <p:attrName>style.visibility</p:attrName>
                        </p:attrNameLst>
                      </p:cBhvr>
                      <p:to>
                        <p:strVal val="visible"/>
                      </p:to>
                    </p:set>
                    <p:anim calcmode="lin" valueType="num">
                      <p:cBhvr>
                        <p:cTn dur="500" fill="hold"/>
                        <p:tgtEl>
                          <p:spTgt spid="27"/>
                        </p:tgtEl>
                        <p:attrNameLst>
                          <p:attrName>ppt_w</p:attrName>
                        </p:attrNameLst>
                      </p:cBhvr>
                      <p:tavLst>
                        <p:tav tm="0">
                          <p:val>
                            <p:fltVal val="0"/>
                          </p:val>
                        </p:tav>
                        <p:tav tm="100000">
                          <p:val>
                            <p:strVal val="#ppt_w"/>
                          </p:val>
                        </p:tav>
                      </p:tavLst>
                    </p:anim>
                    <p:anim calcmode="lin" valueType="num">
                      <p:cBhvr>
                        <p:cTn dur="500" fill="hold"/>
                        <p:tgtEl>
                          <p:spTgt spid="27"/>
                        </p:tgtEl>
                        <p:attrNameLst>
                          <p:attrName>ppt_h</p:attrName>
                        </p:attrNameLst>
                      </p:cBhvr>
                      <p:tavLst>
                        <p:tav tm="0">
                          <p:val>
                            <p:fltVal val="0"/>
                          </p:val>
                        </p:tav>
                        <p:tav tm="100000">
                          <p:val>
                            <p:strVal val="#ppt_h"/>
                          </p:val>
                        </p:tav>
                      </p:tavLst>
                    </p:anim>
                    <p:animEffect transition="in" filter="fade">
                      <p:cBhvr>
                        <p:cTn dur="500"/>
                        <p:tgtEl>
                          <p:spTgt spid="27"/>
                        </p:tgtEl>
                      </p:cBhvr>
                    </p:animEffect>
                  </p:childTnLst>
                </p:cTn>
              </p:par>
            </p:tnLst>
          </p:tmpl>
        </p:tmplLst>
      </p:bldP>
      <p:bldP spid="28" grpId="0" animBg="1"/>
      <p:bldP spid="29" grpId="0"/>
      <p:bldP spid="30" grpId="0" build="p">
        <p:tmplLst>
          <p:tmpl lvl="1">
            <p:tnLst>
              <p:par>
                <p:cTn presetID="53" presetClass="entr" presetSubtype="16" fill="hold" nodeType="withEffect">
                  <p:stCondLst>
                    <p:cond delay="0"/>
                  </p:stCondLst>
                  <p:childTnLst>
                    <p:set>
                      <p:cBhvr>
                        <p:cTn dur="1" fill="hold">
                          <p:stCondLst>
                            <p:cond delay="0"/>
                          </p:stCondLst>
                        </p:cTn>
                        <p:tgtEl>
                          <p:spTgt spid="30"/>
                        </p:tgtEl>
                        <p:attrNameLst>
                          <p:attrName>style.visibility</p:attrName>
                        </p:attrNameLst>
                      </p:cBhvr>
                      <p:to>
                        <p:strVal val="visible"/>
                      </p:to>
                    </p:set>
                    <p:anim calcmode="lin" valueType="num">
                      <p:cBhvr>
                        <p:cTn dur="500" fill="hold"/>
                        <p:tgtEl>
                          <p:spTgt spid="30"/>
                        </p:tgtEl>
                        <p:attrNameLst>
                          <p:attrName>ppt_w</p:attrName>
                        </p:attrNameLst>
                      </p:cBhvr>
                      <p:tavLst>
                        <p:tav tm="0">
                          <p:val>
                            <p:fltVal val="0"/>
                          </p:val>
                        </p:tav>
                        <p:tav tm="100000">
                          <p:val>
                            <p:strVal val="#ppt_w"/>
                          </p:val>
                        </p:tav>
                      </p:tavLst>
                    </p:anim>
                    <p:anim calcmode="lin" valueType="num">
                      <p:cBhvr>
                        <p:cTn dur="500" fill="hold"/>
                        <p:tgtEl>
                          <p:spTgt spid="30"/>
                        </p:tgtEl>
                        <p:attrNameLst>
                          <p:attrName>ppt_h</p:attrName>
                        </p:attrNameLst>
                      </p:cBhvr>
                      <p:tavLst>
                        <p:tav tm="0">
                          <p:val>
                            <p:fltVal val="0"/>
                          </p:val>
                        </p:tav>
                        <p:tav tm="100000">
                          <p:val>
                            <p:strVal val="#ppt_h"/>
                          </p:val>
                        </p:tav>
                      </p:tavLst>
                    </p:anim>
                    <p:animEffect transition="in" filter="fade">
                      <p:cBhvr>
                        <p:cTn dur="500"/>
                        <p:tgtEl>
                          <p:spTgt spid="30"/>
                        </p:tgtEl>
                      </p:cBhvr>
                    </p:animEffect>
                  </p:childTnLst>
                </p:cTn>
              </p:par>
            </p:tnLst>
          </p:tmpl>
        </p:tmplLst>
      </p:bldP>
      <p:bldP spid="31" grpId="0" animBg="1"/>
    </p:bld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19_Simple title with background 2">
    <p:spTree>
      <p:nvGrpSpPr>
        <p:cNvPr id="1" name=""/>
        <p:cNvGrpSpPr/>
        <p:nvPr/>
      </p:nvGrpSpPr>
      <p:grpSpPr>
        <a:xfrm>
          <a:off x="0" y="0"/>
          <a:ext cx="0" cy="0"/>
          <a:chOff x="0" y="0"/>
          <a:chExt cx="0" cy="0"/>
        </a:xfrm>
      </p:grpSpPr>
      <p:sp>
        <p:nvSpPr>
          <p:cNvPr id="7" name="Marcador de texto 2"/>
          <p:cNvSpPr>
            <a:spLocks noGrp="1"/>
          </p:cNvSpPr>
          <p:nvPr>
            <p:ph type="body" sz="quarter" idx="11" hasCustomPrompt="1"/>
          </p:nvPr>
        </p:nvSpPr>
        <p:spPr>
          <a:xfrm>
            <a:off x="2211876" y="641416"/>
            <a:ext cx="4712493" cy="387281"/>
          </a:xfrm>
          <a:prstGeom prst="rect">
            <a:avLst/>
          </a:prstGeom>
        </p:spPr>
        <p:txBody>
          <a:bodyPr anchor="t"/>
          <a:lstStyle>
            <a:lvl1pPr marL="0" indent="0" algn="ctr">
              <a:lnSpc>
                <a:spcPct val="100000"/>
              </a:lnSpc>
              <a:spcBef>
                <a:spcPts val="0"/>
              </a:spcBef>
              <a:buNone/>
              <a:defRPr sz="2025">
                <a:ln>
                  <a:noFill/>
                </a:ln>
                <a:solidFill>
                  <a:schemeClr val="bg1">
                    <a:lumMod val="85000"/>
                  </a:schemeClr>
                </a:solidFill>
                <a:latin typeface="Lemon/Milk" charset="0"/>
                <a:ea typeface="Lemon/Milk" charset="0"/>
                <a:cs typeface="Lemon/Milk"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err="1"/>
              <a:t>Title</a:t>
            </a:r>
            <a:r>
              <a:rPr lang="es-ES_tradnl" dirty="0"/>
              <a:t> </a:t>
            </a:r>
            <a:r>
              <a:rPr lang="es-ES_tradnl" dirty="0" err="1"/>
              <a:t>Example</a:t>
            </a:r>
            <a:r>
              <a:rPr lang="es-ES_tradnl" dirty="0"/>
              <a:t> </a:t>
            </a:r>
            <a:r>
              <a:rPr lang="es-ES_tradnl" dirty="0" err="1"/>
              <a:t>here</a:t>
            </a:r>
            <a:endParaRPr lang="es-ES_tradnl" dirty="0"/>
          </a:p>
        </p:txBody>
      </p:sp>
      <p:sp>
        <p:nvSpPr>
          <p:cNvPr id="9" name="Marcador de texto 2"/>
          <p:cNvSpPr>
            <a:spLocks noGrp="1"/>
          </p:cNvSpPr>
          <p:nvPr>
            <p:ph type="body" sz="quarter" idx="13" hasCustomPrompt="1"/>
          </p:nvPr>
        </p:nvSpPr>
        <p:spPr>
          <a:xfrm>
            <a:off x="2211876" y="420324"/>
            <a:ext cx="4712493" cy="220953"/>
          </a:xfrm>
          <a:prstGeom prst="rect">
            <a:avLst/>
          </a:prstGeom>
        </p:spPr>
        <p:txBody>
          <a:bodyPr anchor="b"/>
          <a:lstStyle>
            <a:lvl1pPr marL="0" indent="0" algn="ctr">
              <a:lnSpc>
                <a:spcPct val="90000"/>
              </a:lnSpc>
              <a:spcBef>
                <a:spcPts val="0"/>
              </a:spcBef>
              <a:buNone/>
              <a:defRPr sz="1013" b="1" i="0" baseline="0">
                <a:ln>
                  <a:noFill/>
                </a:ln>
                <a:solidFill>
                  <a:schemeClr val="bg1">
                    <a:lumMod val="85000"/>
                  </a:schemeClr>
                </a:solidFill>
                <a:latin typeface="Lato" charset="0"/>
                <a:ea typeface="Lato" charset="0"/>
                <a:cs typeface="Lato"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a:t>TITLE EXAMPLE HERE</a:t>
            </a:r>
          </a:p>
        </p:txBody>
      </p:sp>
      <p:sp>
        <p:nvSpPr>
          <p:cNvPr id="10" name="Rectángulo redondeado 9"/>
          <p:cNvSpPr/>
          <p:nvPr userDrawn="1"/>
        </p:nvSpPr>
        <p:spPr>
          <a:xfrm flipV="1">
            <a:off x="4058210" y="303564"/>
            <a:ext cx="1019822" cy="65992"/>
          </a:xfrm>
          <a:prstGeom prst="round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948"/>
          </a:p>
        </p:txBody>
      </p:sp>
      <p:sp>
        <p:nvSpPr>
          <p:cNvPr id="19" name="Marcador de imagen 24"/>
          <p:cNvSpPr>
            <a:spLocks noGrp="1"/>
          </p:cNvSpPr>
          <p:nvPr>
            <p:ph type="pic" sz="quarter" idx="20"/>
          </p:nvPr>
        </p:nvSpPr>
        <p:spPr>
          <a:xfrm>
            <a:off x="854902" y="1240077"/>
            <a:ext cx="1699802" cy="1277654"/>
          </a:xfrm>
          <a:prstGeom prst="rect">
            <a:avLst/>
          </a:prstGeom>
        </p:spPr>
        <p:txBody>
          <a:bodyPr anchor="ctr"/>
          <a:lstStyle>
            <a:lvl1pPr>
              <a:defRPr sz="810"/>
            </a:lvl1pPr>
          </a:lstStyle>
          <a:p>
            <a:endParaRPr lang="es-ES_tradnl"/>
          </a:p>
        </p:txBody>
      </p:sp>
      <p:sp>
        <p:nvSpPr>
          <p:cNvPr id="21" name="Marcador de texto 2"/>
          <p:cNvSpPr>
            <a:spLocks noGrp="1"/>
          </p:cNvSpPr>
          <p:nvPr>
            <p:ph type="body" sz="quarter" idx="21" hasCustomPrompt="1"/>
          </p:nvPr>
        </p:nvSpPr>
        <p:spPr>
          <a:xfrm>
            <a:off x="854902" y="2664397"/>
            <a:ext cx="1699802" cy="237293"/>
          </a:xfrm>
          <a:prstGeom prst="rect">
            <a:avLst/>
          </a:prstGeom>
        </p:spPr>
        <p:txBody>
          <a:bodyPr anchor="b"/>
          <a:lstStyle>
            <a:lvl1pPr marL="0" indent="0" algn="ctr">
              <a:lnSpc>
                <a:spcPct val="90000"/>
              </a:lnSpc>
              <a:spcBef>
                <a:spcPts val="0"/>
              </a:spcBef>
              <a:buNone/>
              <a:defRPr sz="1013" b="1" i="0" baseline="0">
                <a:ln>
                  <a:noFill/>
                </a:ln>
                <a:solidFill>
                  <a:schemeClr val="bg1">
                    <a:lumMod val="85000"/>
                  </a:schemeClr>
                </a:solidFill>
                <a:latin typeface="Lato" charset="0"/>
                <a:ea typeface="Lato" charset="0"/>
                <a:cs typeface="Lato"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a:t>TITLE EXAMPLE</a:t>
            </a:r>
          </a:p>
        </p:txBody>
      </p:sp>
      <p:sp>
        <p:nvSpPr>
          <p:cNvPr id="22" name="Rectángulo redondeado 21"/>
          <p:cNvSpPr/>
          <p:nvPr userDrawn="1"/>
        </p:nvSpPr>
        <p:spPr>
          <a:xfrm flipV="1">
            <a:off x="854902" y="2516510"/>
            <a:ext cx="1699802" cy="84550"/>
          </a:xfrm>
          <a:prstGeom prst="roundRect">
            <a:avLst>
              <a:gd name="adj" fmla="val 0"/>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948"/>
          </a:p>
        </p:txBody>
      </p:sp>
      <p:sp>
        <p:nvSpPr>
          <p:cNvPr id="17" name="Marcador de imagen 24"/>
          <p:cNvSpPr>
            <a:spLocks noGrp="1"/>
          </p:cNvSpPr>
          <p:nvPr>
            <p:ph type="pic" sz="quarter" idx="22"/>
          </p:nvPr>
        </p:nvSpPr>
        <p:spPr>
          <a:xfrm>
            <a:off x="2743201" y="1240077"/>
            <a:ext cx="1699802" cy="1277654"/>
          </a:xfrm>
          <a:prstGeom prst="rect">
            <a:avLst/>
          </a:prstGeom>
        </p:spPr>
        <p:txBody>
          <a:bodyPr anchor="ctr"/>
          <a:lstStyle>
            <a:lvl1pPr>
              <a:defRPr sz="810"/>
            </a:lvl1pPr>
          </a:lstStyle>
          <a:p>
            <a:endParaRPr lang="es-ES_tradnl"/>
          </a:p>
        </p:txBody>
      </p:sp>
      <p:sp>
        <p:nvSpPr>
          <p:cNvPr id="18" name="Marcador de texto 2"/>
          <p:cNvSpPr>
            <a:spLocks noGrp="1"/>
          </p:cNvSpPr>
          <p:nvPr>
            <p:ph type="body" sz="quarter" idx="23" hasCustomPrompt="1"/>
          </p:nvPr>
        </p:nvSpPr>
        <p:spPr>
          <a:xfrm>
            <a:off x="2743201" y="2664397"/>
            <a:ext cx="1699802" cy="237293"/>
          </a:xfrm>
          <a:prstGeom prst="rect">
            <a:avLst/>
          </a:prstGeom>
        </p:spPr>
        <p:txBody>
          <a:bodyPr anchor="b"/>
          <a:lstStyle>
            <a:lvl1pPr marL="0" indent="0" algn="ctr">
              <a:lnSpc>
                <a:spcPct val="90000"/>
              </a:lnSpc>
              <a:spcBef>
                <a:spcPts val="0"/>
              </a:spcBef>
              <a:buNone/>
              <a:defRPr sz="1013" b="1" i="0" baseline="0">
                <a:ln>
                  <a:noFill/>
                </a:ln>
                <a:solidFill>
                  <a:schemeClr val="bg1">
                    <a:lumMod val="85000"/>
                  </a:schemeClr>
                </a:solidFill>
                <a:latin typeface="Lato" charset="0"/>
                <a:ea typeface="Lato" charset="0"/>
                <a:cs typeface="Lato"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a:t>TITLE EXAMPLE</a:t>
            </a:r>
          </a:p>
        </p:txBody>
      </p:sp>
      <p:sp>
        <p:nvSpPr>
          <p:cNvPr id="20" name="Rectángulo redondeado 19"/>
          <p:cNvSpPr/>
          <p:nvPr userDrawn="1"/>
        </p:nvSpPr>
        <p:spPr>
          <a:xfrm flipV="1">
            <a:off x="2743200" y="2516510"/>
            <a:ext cx="1699802" cy="84550"/>
          </a:xfrm>
          <a:prstGeom prst="roundRect">
            <a:avLst>
              <a:gd name="adj" fmla="val 0"/>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948"/>
          </a:p>
        </p:txBody>
      </p:sp>
      <p:sp>
        <p:nvSpPr>
          <p:cNvPr id="23" name="Marcador de imagen 24"/>
          <p:cNvSpPr>
            <a:spLocks noGrp="1"/>
          </p:cNvSpPr>
          <p:nvPr>
            <p:ph type="pic" sz="quarter" idx="24"/>
          </p:nvPr>
        </p:nvSpPr>
        <p:spPr>
          <a:xfrm>
            <a:off x="4622104" y="1240077"/>
            <a:ext cx="1699802" cy="1277654"/>
          </a:xfrm>
          <a:prstGeom prst="rect">
            <a:avLst/>
          </a:prstGeom>
        </p:spPr>
        <p:txBody>
          <a:bodyPr anchor="ctr"/>
          <a:lstStyle>
            <a:lvl1pPr>
              <a:defRPr sz="810"/>
            </a:lvl1pPr>
          </a:lstStyle>
          <a:p>
            <a:endParaRPr lang="es-ES_tradnl"/>
          </a:p>
        </p:txBody>
      </p:sp>
      <p:sp>
        <p:nvSpPr>
          <p:cNvPr id="24" name="Marcador de texto 2"/>
          <p:cNvSpPr>
            <a:spLocks noGrp="1"/>
          </p:cNvSpPr>
          <p:nvPr>
            <p:ph type="body" sz="quarter" idx="25" hasCustomPrompt="1"/>
          </p:nvPr>
        </p:nvSpPr>
        <p:spPr>
          <a:xfrm>
            <a:off x="4622104" y="2664397"/>
            <a:ext cx="1699802" cy="237293"/>
          </a:xfrm>
          <a:prstGeom prst="rect">
            <a:avLst/>
          </a:prstGeom>
        </p:spPr>
        <p:txBody>
          <a:bodyPr anchor="b"/>
          <a:lstStyle>
            <a:lvl1pPr marL="0" indent="0" algn="ctr">
              <a:lnSpc>
                <a:spcPct val="90000"/>
              </a:lnSpc>
              <a:spcBef>
                <a:spcPts val="0"/>
              </a:spcBef>
              <a:buNone/>
              <a:defRPr sz="1013" b="1" i="0" baseline="0">
                <a:ln>
                  <a:noFill/>
                </a:ln>
                <a:solidFill>
                  <a:schemeClr val="bg1">
                    <a:lumMod val="85000"/>
                  </a:schemeClr>
                </a:solidFill>
                <a:latin typeface="Lato" charset="0"/>
                <a:ea typeface="Lato" charset="0"/>
                <a:cs typeface="Lato"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a:t>TITLE EXAMPLE</a:t>
            </a:r>
          </a:p>
        </p:txBody>
      </p:sp>
      <p:sp>
        <p:nvSpPr>
          <p:cNvPr id="25" name="Rectángulo redondeado 24"/>
          <p:cNvSpPr/>
          <p:nvPr userDrawn="1"/>
        </p:nvSpPr>
        <p:spPr>
          <a:xfrm flipV="1">
            <a:off x="4622104" y="2516510"/>
            <a:ext cx="1699802" cy="84550"/>
          </a:xfrm>
          <a:prstGeom prst="roundRect">
            <a:avLst>
              <a:gd name="adj" fmla="val 0"/>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948"/>
          </a:p>
        </p:txBody>
      </p:sp>
      <p:sp>
        <p:nvSpPr>
          <p:cNvPr id="26" name="Marcador de imagen 24"/>
          <p:cNvSpPr>
            <a:spLocks noGrp="1"/>
          </p:cNvSpPr>
          <p:nvPr>
            <p:ph type="pic" sz="quarter" idx="26"/>
          </p:nvPr>
        </p:nvSpPr>
        <p:spPr>
          <a:xfrm>
            <a:off x="6511008" y="1240077"/>
            <a:ext cx="1699802" cy="1277654"/>
          </a:xfrm>
          <a:prstGeom prst="rect">
            <a:avLst/>
          </a:prstGeom>
        </p:spPr>
        <p:txBody>
          <a:bodyPr anchor="ctr"/>
          <a:lstStyle>
            <a:lvl1pPr>
              <a:defRPr sz="810"/>
            </a:lvl1pPr>
          </a:lstStyle>
          <a:p>
            <a:endParaRPr lang="es-ES_tradnl"/>
          </a:p>
        </p:txBody>
      </p:sp>
      <p:sp>
        <p:nvSpPr>
          <p:cNvPr id="27" name="Marcador de texto 2"/>
          <p:cNvSpPr>
            <a:spLocks noGrp="1"/>
          </p:cNvSpPr>
          <p:nvPr>
            <p:ph type="body" sz="quarter" idx="27" hasCustomPrompt="1"/>
          </p:nvPr>
        </p:nvSpPr>
        <p:spPr>
          <a:xfrm>
            <a:off x="6511008" y="2664397"/>
            <a:ext cx="1699802" cy="237293"/>
          </a:xfrm>
          <a:prstGeom prst="rect">
            <a:avLst/>
          </a:prstGeom>
        </p:spPr>
        <p:txBody>
          <a:bodyPr anchor="b"/>
          <a:lstStyle>
            <a:lvl1pPr marL="0" indent="0" algn="ctr">
              <a:lnSpc>
                <a:spcPct val="90000"/>
              </a:lnSpc>
              <a:spcBef>
                <a:spcPts val="0"/>
              </a:spcBef>
              <a:buNone/>
              <a:defRPr sz="1013" b="1" i="0" baseline="0">
                <a:ln>
                  <a:noFill/>
                </a:ln>
                <a:solidFill>
                  <a:schemeClr val="bg1">
                    <a:lumMod val="85000"/>
                  </a:schemeClr>
                </a:solidFill>
                <a:latin typeface="Lato" charset="0"/>
                <a:ea typeface="Lato" charset="0"/>
                <a:cs typeface="Lato"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a:t>TITLE EXAMPLE</a:t>
            </a:r>
          </a:p>
        </p:txBody>
      </p:sp>
      <p:sp>
        <p:nvSpPr>
          <p:cNvPr id="28" name="Rectángulo redondeado 27"/>
          <p:cNvSpPr/>
          <p:nvPr userDrawn="1"/>
        </p:nvSpPr>
        <p:spPr>
          <a:xfrm flipV="1">
            <a:off x="6511007" y="2516510"/>
            <a:ext cx="1699802" cy="84550"/>
          </a:xfrm>
          <a:prstGeom prst="roundRect">
            <a:avLst>
              <a:gd name="adj" fmla="val 0"/>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948"/>
          </a:p>
        </p:txBody>
      </p:sp>
      <p:sp>
        <p:nvSpPr>
          <p:cNvPr id="32" name="Marcador de imagen 24"/>
          <p:cNvSpPr>
            <a:spLocks noGrp="1"/>
          </p:cNvSpPr>
          <p:nvPr>
            <p:ph type="pic" sz="quarter" idx="28"/>
          </p:nvPr>
        </p:nvSpPr>
        <p:spPr>
          <a:xfrm>
            <a:off x="854902" y="3034430"/>
            <a:ext cx="1699802" cy="1277654"/>
          </a:xfrm>
          <a:prstGeom prst="rect">
            <a:avLst/>
          </a:prstGeom>
        </p:spPr>
        <p:txBody>
          <a:bodyPr anchor="ctr"/>
          <a:lstStyle>
            <a:lvl1pPr>
              <a:defRPr sz="810"/>
            </a:lvl1pPr>
          </a:lstStyle>
          <a:p>
            <a:endParaRPr lang="es-ES_tradnl"/>
          </a:p>
        </p:txBody>
      </p:sp>
      <p:sp>
        <p:nvSpPr>
          <p:cNvPr id="33" name="Marcador de texto 2"/>
          <p:cNvSpPr>
            <a:spLocks noGrp="1"/>
          </p:cNvSpPr>
          <p:nvPr>
            <p:ph type="body" sz="quarter" idx="29" hasCustomPrompt="1"/>
          </p:nvPr>
        </p:nvSpPr>
        <p:spPr>
          <a:xfrm>
            <a:off x="854902" y="4458751"/>
            <a:ext cx="1699802" cy="237293"/>
          </a:xfrm>
          <a:prstGeom prst="rect">
            <a:avLst/>
          </a:prstGeom>
        </p:spPr>
        <p:txBody>
          <a:bodyPr anchor="b"/>
          <a:lstStyle>
            <a:lvl1pPr marL="0" indent="0" algn="ctr">
              <a:lnSpc>
                <a:spcPct val="90000"/>
              </a:lnSpc>
              <a:spcBef>
                <a:spcPts val="0"/>
              </a:spcBef>
              <a:buNone/>
              <a:defRPr sz="1013" b="1" i="0" baseline="0">
                <a:ln>
                  <a:noFill/>
                </a:ln>
                <a:solidFill>
                  <a:schemeClr val="bg1">
                    <a:lumMod val="85000"/>
                  </a:schemeClr>
                </a:solidFill>
                <a:latin typeface="Lato" charset="0"/>
                <a:ea typeface="Lato" charset="0"/>
                <a:cs typeface="Lato"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a:t>TITLE EXAMPLE</a:t>
            </a:r>
          </a:p>
        </p:txBody>
      </p:sp>
      <p:sp>
        <p:nvSpPr>
          <p:cNvPr id="34" name="Rectángulo redondeado 33"/>
          <p:cNvSpPr/>
          <p:nvPr userDrawn="1"/>
        </p:nvSpPr>
        <p:spPr>
          <a:xfrm flipV="1">
            <a:off x="854902" y="4310863"/>
            <a:ext cx="1699802" cy="84550"/>
          </a:xfrm>
          <a:prstGeom prst="roundRect">
            <a:avLst>
              <a:gd name="adj" fmla="val 0"/>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948"/>
          </a:p>
        </p:txBody>
      </p:sp>
      <p:sp>
        <p:nvSpPr>
          <p:cNvPr id="35" name="Marcador de imagen 24"/>
          <p:cNvSpPr>
            <a:spLocks noGrp="1"/>
          </p:cNvSpPr>
          <p:nvPr>
            <p:ph type="pic" sz="quarter" idx="30"/>
          </p:nvPr>
        </p:nvSpPr>
        <p:spPr>
          <a:xfrm>
            <a:off x="2743201" y="3034430"/>
            <a:ext cx="1699802" cy="1277654"/>
          </a:xfrm>
          <a:prstGeom prst="rect">
            <a:avLst/>
          </a:prstGeom>
        </p:spPr>
        <p:txBody>
          <a:bodyPr anchor="ctr"/>
          <a:lstStyle>
            <a:lvl1pPr>
              <a:defRPr sz="810"/>
            </a:lvl1pPr>
          </a:lstStyle>
          <a:p>
            <a:endParaRPr lang="es-ES_tradnl"/>
          </a:p>
        </p:txBody>
      </p:sp>
      <p:sp>
        <p:nvSpPr>
          <p:cNvPr id="36" name="Marcador de texto 2"/>
          <p:cNvSpPr>
            <a:spLocks noGrp="1"/>
          </p:cNvSpPr>
          <p:nvPr>
            <p:ph type="body" sz="quarter" idx="31" hasCustomPrompt="1"/>
          </p:nvPr>
        </p:nvSpPr>
        <p:spPr>
          <a:xfrm>
            <a:off x="2743201" y="4458751"/>
            <a:ext cx="1699802" cy="237293"/>
          </a:xfrm>
          <a:prstGeom prst="rect">
            <a:avLst/>
          </a:prstGeom>
        </p:spPr>
        <p:txBody>
          <a:bodyPr anchor="b"/>
          <a:lstStyle>
            <a:lvl1pPr marL="0" indent="0" algn="ctr">
              <a:lnSpc>
                <a:spcPct val="90000"/>
              </a:lnSpc>
              <a:spcBef>
                <a:spcPts val="0"/>
              </a:spcBef>
              <a:buNone/>
              <a:defRPr sz="1013" b="1" i="0" baseline="0">
                <a:ln>
                  <a:noFill/>
                </a:ln>
                <a:solidFill>
                  <a:schemeClr val="bg1">
                    <a:lumMod val="85000"/>
                  </a:schemeClr>
                </a:solidFill>
                <a:latin typeface="Lato" charset="0"/>
                <a:ea typeface="Lato" charset="0"/>
                <a:cs typeface="Lato"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a:t>TITLE EXAMPLE</a:t>
            </a:r>
          </a:p>
        </p:txBody>
      </p:sp>
      <p:sp>
        <p:nvSpPr>
          <p:cNvPr id="37" name="Rectángulo redondeado 36"/>
          <p:cNvSpPr/>
          <p:nvPr userDrawn="1"/>
        </p:nvSpPr>
        <p:spPr>
          <a:xfrm flipV="1">
            <a:off x="2743200" y="4310863"/>
            <a:ext cx="1699802" cy="84550"/>
          </a:xfrm>
          <a:prstGeom prst="roundRect">
            <a:avLst>
              <a:gd name="adj" fmla="val 0"/>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948"/>
          </a:p>
        </p:txBody>
      </p:sp>
      <p:sp>
        <p:nvSpPr>
          <p:cNvPr id="38" name="Marcador de imagen 24"/>
          <p:cNvSpPr>
            <a:spLocks noGrp="1"/>
          </p:cNvSpPr>
          <p:nvPr>
            <p:ph type="pic" sz="quarter" idx="32"/>
          </p:nvPr>
        </p:nvSpPr>
        <p:spPr>
          <a:xfrm>
            <a:off x="4622104" y="3034430"/>
            <a:ext cx="1699802" cy="1277654"/>
          </a:xfrm>
          <a:prstGeom prst="rect">
            <a:avLst/>
          </a:prstGeom>
        </p:spPr>
        <p:txBody>
          <a:bodyPr anchor="ctr"/>
          <a:lstStyle>
            <a:lvl1pPr>
              <a:defRPr sz="810"/>
            </a:lvl1pPr>
          </a:lstStyle>
          <a:p>
            <a:endParaRPr lang="es-ES_tradnl"/>
          </a:p>
        </p:txBody>
      </p:sp>
      <p:sp>
        <p:nvSpPr>
          <p:cNvPr id="39" name="Marcador de texto 2"/>
          <p:cNvSpPr>
            <a:spLocks noGrp="1"/>
          </p:cNvSpPr>
          <p:nvPr>
            <p:ph type="body" sz="quarter" idx="33" hasCustomPrompt="1"/>
          </p:nvPr>
        </p:nvSpPr>
        <p:spPr>
          <a:xfrm>
            <a:off x="4622104" y="4458751"/>
            <a:ext cx="1699802" cy="237293"/>
          </a:xfrm>
          <a:prstGeom prst="rect">
            <a:avLst/>
          </a:prstGeom>
        </p:spPr>
        <p:txBody>
          <a:bodyPr anchor="b"/>
          <a:lstStyle>
            <a:lvl1pPr marL="0" indent="0" algn="ctr">
              <a:lnSpc>
                <a:spcPct val="90000"/>
              </a:lnSpc>
              <a:spcBef>
                <a:spcPts val="0"/>
              </a:spcBef>
              <a:buNone/>
              <a:defRPr sz="1013" b="1" i="0" baseline="0">
                <a:ln>
                  <a:noFill/>
                </a:ln>
                <a:solidFill>
                  <a:schemeClr val="bg1">
                    <a:lumMod val="85000"/>
                  </a:schemeClr>
                </a:solidFill>
                <a:latin typeface="Lato" charset="0"/>
                <a:ea typeface="Lato" charset="0"/>
                <a:cs typeface="Lato"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a:t>TITLE EXAMPLE</a:t>
            </a:r>
          </a:p>
        </p:txBody>
      </p:sp>
      <p:sp>
        <p:nvSpPr>
          <p:cNvPr id="40" name="Rectángulo redondeado 39"/>
          <p:cNvSpPr/>
          <p:nvPr userDrawn="1"/>
        </p:nvSpPr>
        <p:spPr>
          <a:xfrm flipV="1">
            <a:off x="4622104" y="4310863"/>
            <a:ext cx="1699802" cy="84550"/>
          </a:xfrm>
          <a:prstGeom prst="roundRect">
            <a:avLst>
              <a:gd name="adj" fmla="val 0"/>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948"/>
          </a:p>
        </p:txBody>
      </p:sp>
      <p:sp>
        <p:nvSpPr>
          <p:cNvPr id="41" name="Marcador de imagen 24"/>
          <p:cNvSpPr>
            <a:spLocks noGrp="1"/>
          </p:cNvSpPr>
          <p:nvPr>
            <p:ph type="pic" sz="quarter" idx="34"/>
          </p:nvPr>
        </p:nvSpPr>
        <p:spPr>
          <a:xfrm>
            <a:off x="6511008" y="3034430"/>
            <a:ext cx="1699802" cy="1277654"/>
          </a:xfrm>
          <a:prstGeom prst="rect">
            <a:avLst/>
          </a:prstGeom>
        </p:spPr>
        <p:txBody>
          <a:bodyPr anchor="ctr"/>
          <a:lstStyle>
            <a:lvl1pPr>
              <a:defRPr sz="810"/>
            </a:lvl1pPr>
          </a:lstStyle>
          <a:p>
            <a:endParaRPr lang="es-ES_tradnl"/>
          </a:p>
        </p:txBody>
      </p:sp>
      <p:sp>
        <p:nvSpPr>
          <p:cNvPr id="42" name="Marcador de texto 2"/>
          <p:cNvSpPr>
            <a:spLocks noGrp="1"/>
          </p:cNvSpPr>
          <p:nvPr>
            <p:ph type="body" sz="quarter" idx="35" hasCustomPrompt="1"/>
          </p:nvPr>
        </p:nvSpPr>
        <p:spPr>
          <a:xfrm>
            <a:off x="6511008" y="4458751"/>
            <a:ext cx="1699802" cy="237293"/>
          </a:xfrm>
          <a:prstGeom prst="rect">
            <a:avLst/>
          </a:prstGeom>
        </p:spPr>
        <p:txBody>
          <a:bodyPr anchor="b"/>
          <a:lstStyle>
            <a:lvl1pPr marL="0" indent="0" algn="ctr">
              <a:lnSpc>
                <a:spcPct val="90000"/>
              </a:lnSpc>
              <a:spcBef>
                <a:spcPts val="0"/>
              </a:spcBef>
              <a:buNone/>
              <a:defRPr sz="1013" b="1" i="0" baseline="0">
                <a:ln>
                  <a:noFill/>
                </a:ln>
                <a:solidFill>
                  <a:schemeClr val="bg1">
                    <a:lumMod val="85000"/>
                  </a:schemeClr>
                </a:solidFill>
                <a:latin typeface="Lato" charset="0"/>
                <a:ea typeface="Lato" charset="0"/>
                <a:cs typeface="Lato"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a:t>TITLE EXAMPLE</a:t>
            </a:r>
          </a:p>
        </p:txBody>
      </p:sp>
      <p:sp>
        <p:nvSpPr>
          <p:cNvPr id="43" name="Rectángulo redondeado 42"/>
          <p:cNvSpPr/>
          <p:nvPr userDrawn="1"/>
        </p:nvSpPr>
        <p:spPr>
          <a:xfrm flipV="1">
            <a:off x="6511007" y="4310863"/>
            <a:ext cx="1699802" cy="84550"/>
          </a:xfrm>
          <a:prstGeom prst="roundRect">
            <a:avLst>
              <a:gd name="adj" fmla="val 0"/>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948"/>
          </a:p>
        </p:txBody>
      </p:sp>
    </p:spTree>
    <p:extLst>
      <p:ext uri="{BB962C8B-B14F-4D97-AF65-F5344CB8AC3E}">
        <p14:creationId xmlns:p14="http://schemas.microsoft.com/office/powerpoint/2010/main" val="1211572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ox(in)">
                                      <p:cBhvr>
                                        <p:cTn id="7" dur="500"/>
                                        <p:tgtEl>
                                          <p:spTgt spid="10"/>
                                        </p:tgtEl>
                                      </p:cBhvr>
                                    </p:animEffect>
                                  </p:childTnLst>
                                </p:cTn>
                              </p:par>
                              <p:par>
                                <p:cTn id="8" presetID="53" presetClass="entr" presetSubtype="16" fill="hold" grpId="0" nodeType="withEffect">
                                  <p:stCondLst>
                                    <p:cond delay="200"/>
                                  </p:stCondLst>
                                  <p:childTnLst>
                                    <p:set>
                                      <p:cBhvr>
                                        <p:cTn id="9" dur="1" fill="hold">
                                          <p:stCondLst>
                                            <p:cond delay="0"/>
                                          </p:stCondLst>
                                        </p:cTn>
                                        <p:tgtEl>
                                          <p:spTgt spid="9">
                                            <p:txEl>
                                              <p:pRg st="0" end="0"/>
                                            </p:txEl>
                                          </p:spTgt>
                                        </p:tgtEl>
                                        <p:attrNameLst>
                                          <p:attrName>style.visibility</p:attrName>
                                        </p:attrNameLst>
                                      </p:cBhvr>
                                      <p:to>
                                        <p:strVal val="visible"/>
                                      </p:to>
                                    </p:set>
                                    <p:anim calcmode="lin" valueType="num">
                                      <p:cBhvr>
                                        <p:cTn id="10" dur="500" fill="hold"/>
                                        <p:tgtEl>
                                          <p:spTgt spid="9">
                                            <p:txEl>
                                              <p:pRg st="0" end="0"/>
                                            </p:txEl>
                                          </p:spTgt>
                                        </p:tgtEl>
                                        <p:attrNameLst>
                                          <p:attrName>ppt_w</p:attrName>
                                        </p:attrNameLst>
                                      </p:cBhvr>
                                      <p:tavLst>
                                        <p:tav tm="0">
                                          <p:val>
                                            <p:fltVal val="0"/>
                                          </p:val>
                                        </p:tav>
                                        <p:tav tm="100000">
                                          <p:val>
                                            <p:strVal val="#ppt_w"/>
                                          </p:val>
                                        </p:tav>
                                      </p:tavLst>
                                    </p:anim>
                                    <p:anim calcmode="lin" valueType="num">
                                      <p:cBhvr>
                                        <p:cTn id="11" dur="500" fill="hold"/>
                                        <p:tgtEl>
                                          <p:spTgt spid="9">
                                            <p:txEl>
                                              <p:pRg st="0" end="0"/>
                                            </p:txEl>
                                          </p:spTgt>
                                        </p:tgtEl>
                                        <p:attrNameLst>
                                          <p:attrName>ppt_h</p:attrName>
                                        </p:attrNameLst>
                                      </p:cBhvr>
                                      <p:tavLst>
                                        <p:tav tm="0">
                                          <p:val>
                                            <p:fltVal val="0"/>
                                          </p:val>
                                        </p:tav>
                                        <p:tav tm="100000">
                                          <p:val>
                                            <p:strVal val="#ppt_h"/>
                                          </p:val>
                                        </p:tav>
                                      </p:tavLst>
                                    </p:anim>
                                    <p:animEffect transition="in" filter="fade">
                                      <p:cBhvr>
                                        <p:cTn id="12" dur="500"/>
                                        <p:tgtEl>
                                          <p:spTgt spid="9">
                                            <p:txEl>
                                              <p:pRg st="0" end="0"/>
                                            </p:txEl>
                                          </p:spTgt>
                                        </p:tgtEl>
                                      </p:cBhvr>
                                    </p:animEffect>
                                  </p:childTnLst>
                                </p:cTn>
                              </p:par>
                              <p:par>
                                <p:cTn id="13" presetID="53" presetClass="entr" presetSubtype="16" fill="hold" grpId="0" nodeType="withEffect">
                                  <p:stCondLst>
                                    <p:cond delay="200"/>
                                  </p:stCondLst>
                                  <p:childTnLst>
                                    <p:set>
                                      <p:cBhvr>
                                        <p:cTn id="14" dur="1" fill="hold">
                                          <p:stCondLst>
                                            <p:cond delay="0"/>
                                          </p:stCondLst>
                                        </p:cTn>
                                        <p:tgtEl>
                                          <p:spTgt spid="7">
                                            <p:txEl>
                                              <p:pRg st="0" end="0"/>
                                            </p:txEl>
                                          </p:spTgt>
                                        </p:tgtEl>
                                        <p:attrNameLst>
                                          <p:attrName>style.visibility</p:attrName>
                                        </p:attrNameLst>
                                      </p:cBhvr>
                                      <p:to>
                                        <p:strVal val="visible"/>
                                      </p:to>
                                    </p:set>
                                    <p:anim calcmode="lin" valueType="num">
                                      <p:cBhvr>
                                        <p:cTn id="15" dur="500" fill="hold"/>
                                        <p:tgtEl>
                                          <p:spTgt spid="7">
                                            <p:txEl>
                                              <p:pRg st="0" end="0"/>
                                            </p:txEl>
                                          </p:spTgt>
                                        </p:tgtEl>
                                        <p:attrNameLst>
                                          <p:attrName>ppt_w</p:attrName>
                                        </p:attrNameLst>
                                      </p:cBhvr>
                                      <p:tavLst>
                                        <p:tav tm="0">
                                          <p:val>
                                            <p:fltVal val="0"/>
                                          </p:val>
                                        </p:tav>
                                        <p:tav tm="100000">
                                          <p:val>
                                            <p:strVal val="#ppt_w"/>
                                          </p:val>
                                        </p:tav>
                                      </p:tavLst>
                                    </p:anim>
                                    <p:anim calcmode="lin" valueType="num">
                                      <p:cBhvr>
                                        <p:cTn id="16" dur="500" fill="hold"/>
                                        <p:tgtEl>
                                          <p:spTgt spid="7">
                                            <p:txEl>
                                              <p:pRg st="0" end="0"/>
                                            </p:txEl>
                                          </p:spTgt>
                                        </p:tgtEl>
                                        <p:attrNameLst>
                                          <p:attrName>ppt_h</p:attrName>
                                        </p:attrNameLst>
                                      </p:cBhvr>
                                      <p:tavLst>
                                        <p:tav tm="0">
                                          <p:val>
                                            <p:fltVal val="0"/>
                                          </p:val>
                                        </p:tav>
                                        <p:tav tm="100000">
                                          <p:val>
                                            <p:strVal val="#ppt_h"/>
                                          </p:val>
                                        </p:tav>
                                      </p:tavLst>
                                    </p:anim>
                                    <p:animEffect transition="in" filter="fade">
                                      <p:cBhvr>
                                        <p:cTn id="17" dur="500"/>
                                        <p:tgtEl>
                                          <p:spTgt spid="7">
                                            <p:txEl>
                                              <p:pRg st="0" end="0"/>
                                            </p:txEl>
                                          </p:spTgt>
                                        </p:tgtEl>
                                      </p:cBhvr>
                                    </p:animEffect>
                                  </p:childTnLst>
                                </p:cTn>
                              </p:par>
                            </p:childTnLst>
                          </p:cTn>
                        </p:par>
                        <p:par>
                          <p:cTn id="18" fill="hold">
                            <p:stCondLst>
                              <p:cond delay="700"/>
                            </p:stCondLst>
                            <p:childTnLst>
                              <p:par>
                                <p:cTn id="19" presetID="20" presetClass="entr" presetSubtype="0" fill="hold" grpId="0" nodeType="afterEffect" nodePh="1">
                                  <p:stCondLst>
                                    <p:cond delay="0"/>
                                  </p:stCondLst>
                                  <p:endCondLst>
                                    <p:cond evt="begin" delay="0">
                                      <p:tn val="19"/>
                                    </p:cond>
                                  </p:endCondLst>
                                  <p:childTnLst>
                                    <p:set>
                                      <p:cBhvr>
                                        <p:cTn id="20" dur="1" fill="hold">
                                          <p:stCondLst>
                                            <p:cond delay="0"/>
                                          </p:stCondLst>
                                        </p:cTn>
                                        <p:tgtEl>
                                          <p:spTgt spid="19"/>
                                        </p:tgtEl>
                                        <p:attrNameLst>
                                          <p:attrName>style.visibility</p:attrName>
                                        </p:attrNameLst>
                                      </p:cBhvr>
                                      <p:to>
                                        <p:strVal val="visible"/>
                                      </p:to>
                                    </p:set>
                                    <p:animEffect transition="in" filter="wedge">
                                      <p:cBhvr>
                                        <p:cTn id="21" dur="1000"/>
                                        <p:tgtEl>
                                          <p:spTgt spid="19"/>
                                        </p:tgtEl>
                                      </p:cBhvr>
                                    </p:animEffect>
                                  </p:childTnLst>
                                </p:cTn>
                              </p:par>
                            </p:childTnLst>
                          </p:cTn>
                        </p:par>
                        <p:par>
                          <p:cTn id="22" fill="hold">
                            <p:stCondLst>
                              <p:cond delay="1700"/>
                            </p:stCondLst>
                            <p:childTnLst>
                              <p:par>
                                <p:cTn id="23" presetID="4" presetClass="entr" presetSubtype="32" fill="hold" grpId="0" nodeType="afterEffect">
                                  <p:stCondLst>
                                    <p:cond delay="0"/>
                                  </p:stCondLst>
                                  <p:childTnLst>
                                    <p:set>
                                      <p:cBhvr>
                                        <p:cTn id="24" dur="1" fill="hold">
                                          <p:stCondLst>
                                            <p:cond delay="0"/>
                                          </p:stCondLst>
                                        </p:cTn>
                                        <p:tgtEl>
                                          <p:spTgt spid="22"/>
                                        </p:tgtEl>
                                        <p:attrNameLst>
                                          <p:attrName>style.visibility</p:attrName>
                                        </p:attrNameLst>
                                      </p:cBhvr>
                                      <p:to>
                                        <p:strVal val="visible"/>
                                      </p:to>
                                    </p:set>
                                    <p:animEffect transition="in" filter="box(out)">
                                      <p:cBhvr>
                                        <p:cTn id="25" dur="500"/>
                                        <p:tgtEl>
                                          <p:spTgt spid="22"/>
                                        </p:tgtEl>
                                      </p:cBhvr>
                                    </p:animEffect>
                                  </p:childTnLst>
                                </p:cTn>
                              </p:par>
                              <p:par>
                                <p:cTn id="26" presetID="53" presetClass="entr" presetSubtype="16" fill="hold" grpId="0" nodeType="withEffect">
                                  <p:stCondLst>
                                    <p:cond delay="0"/>
                                  </p:stCondLst>
                                  <p:childTnLst>
                                    <p:set>
                                      <p:cBhvr>
                                        <p:cTn id="27" dur="1" fill="hold">
                                          <p:stCondLst>
                                            <p:cond delay="0"/>
                                          </p:stCondLst>
                                        </p:cTn>
                                        <p:tgtEl>
                                          <p:spTgt spid="21">
                                            <p:txEl>
                                              <p:pRg st="0" end="0"/>
                                            </p:txEl>
                                          </p:spTgt>
                                        </p:tgtEl>
                                        <p:attrNameLst>
                                          <p:attrName>style.visibility</p:attrName>
                                        </p:attrNameLst>
                                      </p:cBhvr>
                                      <p:to>
                                        <p:strVal val="visible"/>
                                      </p:to>
                                    </p:set>
                                    <p:anim calcmode="lin" valueType="num">
                                      <p:cBhvr>
                                        <p:cTn id="28" dur="500" fill="hold"/>
                                        <p:tgtEl>
                                          <p:spTgt spid="21">
                                            <p:txEl>
                                              <p:pRg st="0" end="0"/>
                                            </p:txEl>
                                          </p:spTgt>
                                        </p:tgtEl>
                                        <p:attrNameLst>
                                          <p:attrName>ppt_w</p:attrName>
                                        </p:attrNameLst>
                                      </p:cBhvr>
                                      <p:tavLst>
                                        <p:tav tm="0">
                                          <p:val>
                                            <p:fltVal val="0"/>
                                          </p:val>
                                        </p:tav>
                                        <p:tav tm="100000">
                                          <p:val>
                                            <p:strVal val="#ppt_w"/>
                                          </p:val>
                                        </p:tav>
                                      </p:tavLst>
                                    </p:anim>
                                    <p:anim calcmode="lin" valueType="num">
                                      <p:cBhvr>
                                        <p:cTn id="29" dur="500" fill="hold"/>
                                        <p:tgtEl>
                                          <p:spTgt spid="21">
                                            <p:txEl>
                                              <p:pRg st="0" end="0"/>
                                            </p:txEl>
                                          </p:spTgt>
                                        </p:tgtEl>
                                        <p:attrNameLst>
                                          <p:attrName>ppt_h</p:attrName>
                                        </p:attrNameLst>
                                      </p:cBhvr>
                                      <p:tavLst>
                                        <p:tav tm="0">
                                          <p:val>
                                            <p:fltVal val="0"/>
                                          </p:val>
                                        </p:tav>
                                        <p:tav tm="100000">
                                          <p:val>
                                            <p:strVal val="#ppt_h"/>
                                          </p:val>
                                        </p:tav>
                                      </p:tavLst>
                                    </p:anim>
                                    <p:animEffect transition="in" filter="fade">
                                      <p:cBhvr>
                                        <p:cTn id="30" dur="500"/>
                                        <p:tgtEl>
                                          <p:spTgt spid="21">
                                            <p:txEl>
                                              <p:pRg st="0" end="0"/>
                                            </p:txEl>
                                          </p:spTgt>
                                        </p:tgtEl>
                                      </p:cBhvr>
                                    </p:animEffect>
                                  </p:childTnLst>
                                </p:cTn>
                              </p:par>
                            </p:childTnLst>
                          </p:cTn>
                        </p:par>
                        <p:par>
                          <p:cTn id="31" fill="hold">
                            <p:stCondLst>
                              <p:cond delay="2200"/>
                            </p:stCondLst>
                            <p:childTnLst>
                              <p:par>
                                <p:cTn id="32" presetID="20" presetClass="entr" presetSubtype="0" fill="hold" grpId="0" nodeType="afterEffect" nodePh="1">
                                  <p:stCondLst>
                                    <p:cond delay="0"/>
                                  </p:stCondLst>
                                  <p:endCondLst>
                                    <p:cond evt="begin" delay="0">
                                      <p:tn val="32"/>
                                    </p:cond>
                                  </p:endCondLst>
                                  <p:childTnLst>
                                    <p:set>
                                      <p:cBhvr>
                                        <p:cTn id="33" dur="1" fill="hold">
                                          <p:stCondLst>
                                            <p:cond delay="0"/>
                                          </p:stCondLst>
                                        </p:cTn>
                                        <p:tgtEl>
                                          <p:spTgt spid="17"/>
                                        </p:tgtEl>
                                        <p:attrNameLst>
                                          <p:attrName>style.visibility</p:attrName>
                                        </p:attrNameLst>
                                      </p:cBhvr>
                                      <p:to>
                                        <p:strVal val="visible"/>
                                      </p:to>
                                    </p:set>
                                    <p:animEffect transition="in" filter="wedge">
                                      <p:cBhvr>
                                        <p:cTn id="34" dur="1000"/>
                                        <p:tgtEl>
                                          <p:spTgt spid="17"/>
                                        </p:tgtEl>
                                      </p:cBhvr>
                                    </p:animEffect>
                                  </p:childTnLst>
                                </p:cTn>
                              </p:par>
                            </p:childTnLst>
                          </p:cTn>
                        </p:par>
                        <p:par>
                          <p:cTn id="35" fill="hold">
                            <p:stCondLst>
                              <p:cond delay="3200"/>
                            </p:stCondLst>
                            <p:childTnLst>
                              <p:par>
                                <p:cTn id="36" presetID="4" presetClass="entr" presetSubtype="32" fill="hold" grpId="0" nodeType="afterEffect">
                                  <p:stCondLst>
                                    <p:cond delay="0"/>
                                  </p:stCondLst>
                                  <p:childTnLst>
                                    <p:set>
                                      <p:cBhvr>
                                        <p:cTn id="37" dur="1" fill="hold">
                                          <p:stCondLst>
                                            <p:cond delay="0"/>
                                          </p:stCondLst>
                                        </p:cTn>
                                        <p:tgtEl>
                                          <p:spTgt spid="20"/>
                                        </p:tgtEl>
                                        <p:attrNameLst>
                                          <p:attrName>style.visibility</p:attrName>
                                        </p:attrNameLst>
                                      </p:cBhvr>
                                      <p:to>
                                        <p:strVal val="visible"/>
                                      </p:to>
                                    </p:set>
                                    <p:animEffect transition="in" filter="box(out)">
                                      <p:cBhvr>
                                        <p:cTn id="38" dur="500"/>
                                        <p:tgtEl>
                                          <p:spTgt spid="20"/>
                                        </p:tgtEl>
                                      </p:cBhvr>
                                    </p:animEffect>
                                  </p:childTnLst>
                                </p:cTn>
                              </p:par>
                              <p:par>
                                <p:cTn id="39" presetID="53" presetClass="entr" presetSubtype="16" fill="hold" grpId="0" nodeType="withEffect">
                                  <p:stCondLst>
                                    <p:cond delay="0"/>
                                  </p:stCondLst>
                                  <p:childTnLst>
                                    <p:set>
                                      <p:cBhvr>
                                        <p:cTn id="40" dur="1" fill="hold">
                                          <p:stCondLst>
                                            <p:cond delay="0"/>
                                          </p:stCondLst>
                                        </p:cTn>
                                        <p:tgtEl>
                                          <p:spTgt spid="18">
                                            <p:txEl>
                                              <p:pRg st="0" end="0"/>
                                            </p:txEl>
                                          </p:spTgt>
                                        </p:tgtEl>
                                        <p:attrNameLst>
                                          <p:attrName>style.visibility</p:attrName>
                                        </p:attrNameLst>
                                      </p:cBhvr>
                                      <p:to>
                                        <p:strVal val="visible"/>
                                      </p:to>
                                    </p:set>
                                    <p:anim calcmode="lin" valueType="num">
                                      <p:cBhvr>
                                        <p:cTn id="41" dur="500" fill="hold"/>
                                        <p:tgtEl>
                                          <p:spTgt spid="18">
                                            <p:txEl>
                                              <p:pRg st="0" end="0"/>
                                            </p:txEl>
                                          </p:spTgt>
                                        </p:tgtEl>
                                        <p:attrNameLst>
                                          <p:attrName>ppt_w</p:attrName>
                                        </p:attrNameLst>
                                      </p:cBhvr>
                                      <p:tavLst>
                                        <p:tav tm="0">
                                          <p:val>
                                            <p:fltVal val="0"/>
                                          </p:val>
                                        </p:tav>
                                        <p:tav tm="100000">
                                          <p:val>
                                            <p:strVal val="#ppt_w"/>
                                          </p:val>
                                        </p:tav>
                                      </p:tavLst>
                                    </p:anim>
                                    <p:anim calcmode="lin" valueType="num">
                                      <p:cBhvr>
                                        <p:cTn id="42" dur="500" fill="hold"/>
                                        <p:tgtEl>
                                          <p:spTgt spid="18">
                                            <p:txEl>
                                              <p:pRg st="0" end="0"/>
                                            </p:txEl>
                                          </p:spTgt>
                                        </p:tgtEl>
                                        <p:attrNameLst>
                                          <p:attrName>ppt_h</p:attrName>
                                        </p:attrNameLst>
                                      </p:cBhvr>
                                      <p:tavLst>
                                        <p:tav tm="0">
                                          <p:val>
                                            <p:fltVal val="0"/>
                                          </p:val>
                                        </p:tav>
                                        <p:tav tm="100000">
                                          <p:val>
                                            <p:strVal val="#ppt_h"/>
                                          </p:val>
                                        </p:tav>
                                      </p:tavLst>
                                    </p:anim>
                                    <p:animEffect transition="in" filter="fade">
                                      <p:cBhvr>
                                        <p:cTn id="43" dur="500"/>
                                        <p:tgtEl>
                                          <p:spTgt spid="18">
                                            <p:txEl>
                                              <p:pRg st="0" end="0"/>
                                            </p:txEl>
                                          </p:spTgt>
                                        </p:tgtEl>
                                      </p:cBhvr>
                                    </p:animEffect>
                                  </p:childTnLst>
                                </p:cTn>
                              </p:par>
                            </p:childTnLst>
                          </p:cTn>
                        </p:par>
                        <p:par>
                          <p:cTn id="44" fill="hold">
                            <p:stCondLst>
                              <p:cond delay="3700"/>
                            </p:stCondLst>
                            <p:childTnLst>
                              <p:par>
                                <p:cTn id="45" presetID="20" presetClass="entr" presetSubtype="0" fill="hold" grpId="0" nodeType="afterEffect" nodePh="1">
                                  <p:stCondLst>
                                    <p:cond delay="0"/>
                                  </p:stCondLst>
                                  <p:endCondLst>
                                    <p:cond evt="begin" delay="0">
                                      <p:tn val="45"/>
                                    </p:cond>
                                  </p:endCondLst>
                                  <p:childTnLst>
                                    <p:set>
                                      <p:cBhvr>
                                        <p:cTn id="46" dur="1" fill="hold">
                                          <p:stCondLst>
                                            <p:cond delay="0"/>
                                          </p:stCondLst>
                                        </p:cTn>
                                        <p:tgtEl>
                                          <p:spTgt spid="23"/>
                                        </p:tgtEl>
                                        <p:attrNameLst>
                                          <p:attrName>style.visibility</p:attrName>
                                        </p:attrNameLst>
                                      </p:cBhvr>
                                      <p:to>
                                        <p:strVal val="visible"/>
                                      </p:to>
                                    </p:set>
                                    <p:animEffect transition="in" filter="wedge">
                                      <p:cBhvr>
                                        <p:cTn id="47" dur="1000"/>
                                        <p:tgtEl>
                                          <p:spTgt spid="23"/>
                                        </p:tgtEl>
                                      </p:cBhvr>
                                    </p:animEffect>
                                  </p:childTnLst>
                                </p:cTn>
                              </p:par>
                            </p:childTnLst>
                          </p:cTn>
                        </p:par>
                        <p:par>
                          <p:cTn id="48" fill="hold">
                            <p:stCondLst>
                              <p:cond delay="4700"/>
                            </p:stCondLst>
                            <p:childTnLst>
                              <p:par>
                                <p:cTn id="49" presetID="4" presetClass="entr" presetSubtype="32" fill="hold" grpId="0" nodeType="afterEffect">
                                  <p:stCondLst>
                                    <p:cond delay="0"/>
                                  </p:stCondLst>
                                  <p:childTnLst>
                                    <p:set>
                                      <p:cBhvr>
                                        <p:cTn id="50" dur="1" fill="hold">
                                          <p:stCondLst>
                                            <p:cond delay="0"/>
                                          </p:stCondLst>
                                        </p:cTn>
                                        <p:tgtEl>
                                          <p:spTgt spid="25"/>
                                        </p:tgtEl>
                                        <p:attrNameLst>
                                          <p:attrName>style.visibility</p:attrName>
                                        </p:attrNameLst>
                                      </p:cBhvr>
                                      <p:to>
                                        <p:strVal val="visible"/>
                                      </p:to>
                                    </p:set>
                                    <p:animEffect transition="in" filter="box(out)">
                                      <p:cBhvr>
                                        <p:cTn id="51" dur="500"/>
                                        <p:tgtEl>
                                          <p:spTgt spid="25"/>
                                        </p:tgtEl>
                                      </p:cBhvr>
                                    </p:animEffect>
                                  </p:childTnLst>
                                </p:cTn>
                              </p:par>
                              <p:par>
                                <p:cTn id="52" presetID="53" presetClass="entr" presetSubtype="16" fill="hold" grpId="0" nodeType="withEffect">
                                  <p:stCondLst>
                                    <p:cond delay="0"/>
                                  </p:stCondLst>
                                  <p:childTnLst>
                                    <p:set>
                                      <p:cBhvr>
                                        <p:cTn id="53" dur="1" fill="hold">
                                          <p:stCondLst>
                                            <p:cond delay="0"/>
                                          </p:stCondLst>
                                        </p:cTn>
                                        <p:tgtEl>
                                          <p:spTgt spid="24">
                                            <p:txEl>
                                              <p:pRg st="0" end="0"/>
                                            </p:txEl>
                                          </p:spTgt>
                                        </p:tgtEl>
                                        <p:attrNameLst>
                                          <p:attrName>style.visibility</p:attrName>
                                        </p:attrNameLst>
                                      </p:cBhvr>
                                      <p:to>
                                        <p:strVal val="visible"/>
                                      </p:to>
                                    </p:set>
                                    <p:anim calcmode="lin" valueType="num">
                                      <p:cBhvr>
                                        <p:cTn id="54" dur="500" fill="hold"/>
                                        <p:tgtEl>
                                          <p:spTgt spid="24">
                                            <p:txEl>
                                              <p:pRg st="0" end="0"/>
                                            </p:txEl>
                                          </p:spTgt>
                                        </p:tgtEl>
                                        <p:attrNameLst>
                                          <p:attrName>ppt_w</p:attrName>
                                        </p:attrNameLst>
                                      </p:cBhvr>
                                      <p:tavLst>
                                        <p:tav tm="0">
                                          <p:val>
                                            <p:fltVal val="0"/>
                                          </p:val>
                                        </p:tav>
                                        <p:tav tm="100000">
                                          <p:val>
                                            <p:strVal val="#ppt_w"/>
                                          </p:val>
                                        </p:tav>
                                      </p:tavLst>
                                    </p:anim>
                                    <p:anim calcmode="lin" valueType="num">
                                      <p:cBhvr>
                                        <p:cTn id="55" dur="500" fill="hold"/>
                                        <p:tgtEl>
                                          <p:spTgt spid="24">
                                            <p:txEl>
                                              <p:pRg st="0" end="0"/>
                                            </p:txEl>
                                          </p:spTgt>
                                        </p:tgtEl>
                                        <p:attrNameLst>
                                          <p:attrName>ppt_h</p:attrName>
                                        </p:attrNameLst>
                                      </p:cBhvr>
                                      <p:tavLst>
                                        <p:tav tm="0">
                                          <p:val>
                                            <p:fltVal val="0"/>
                                          </p:val>
                                        </p:tav>
                                        <p:tav tm="100000">
                                          <p:val>
                                            <p:strVal val="#ppt_h"/>
                                          </p:val>
                                        </p:tav>
                                      </p:tavLst>
                                    </p:anim>
                                    <p:animEffect transition="in" filter="fade">
                                      <p:cBhvr>
                                        <p:cTn id="56" dur="500"/>
                                        <p:tgtEl>
                                          <p:spTgt spid="24">
                                            <p:txEl>
                                              <p:pRg st="0" end="0"/>
                                            </p:txEl>
                                          </p:spTgt>
                                        </p:tgtEl>
                                      </p:cBhvr>
                                    </p:animEffect>
                                  </p:childTnLst>
                                </p:cTn>
                              </p:par>
                            </p:childTnLst>
                          </p:cTn>
                        </p:par>
                        <p:par>
                          <p:cTn id="57" fill="hold">
                            <p:stCondLst>
                              <p:cond delay="5200"/>
                            </p:stCondLst>
                            <p:childTnLst>
                              <p:par>
                                <p:cTn id="58" presetID="20" presetClass="entr" presetSubtype="0" fill="hold" grpId="0" nodeType="afterEffect" nodePh="1">
                                  <p:stCondLst>
                                    <p:cond delay="0"/>
                                  </p:stCondLst>
                                  <p:endCondLst>
                                    <p:cond evt="begin" delay="0">
                                      <p:tn val="58"/>
                                    </p:cond>
                                  </p:endCondLst>
                                  <p:childTnLst>
                                    <p:set>
                                      <p:cBhvr>
                                        <p:cTn id="59" dur="1" fill="hold">
                                          <p:stCondLst>
                                            <p:cond delay="0"/>
                                          </p:stCondLst>
                                        </p:cTn>
                                        <p:tgtEl>
                                          <p:spTgt spid="26"/>
                                        </p:tgtEl>
                                        <p:attrNameLst>
                                          <p:attrName>style.visibility</p:attrName>
                                        </p:attrNameLst>
                                      </p:cBhvr>
                                      <p:to>
                                        <p:strVal val="visible"/>
                                      </p:to>
                                    </p:set>
                                    <p:animEffect transition="in" filter="wedge">
                                      <p:cBhvr>
                                        <p:cTn id="60" dur="1000"/>
                                        <p:tgtEl>
                                          <p:spTgt spid="26"/>
                                        </p:tgtEl>
                                      </p:cBhvr>
                                    </p:animEffect>
                                  </p:childTnLst>
                                </p:cTn>
                              </p:par>
                            </p:childTnLst>
                          </p:cTn>
                        </p:par>
                        <p:par>
                          <p:cTn id="61" fill="hold">
                            <p:stCondLst>
                              <p:cond delay="6200"/>
                            </p:stCondLst>
                            <p:childTnLst>
                              <p:par>
                                <p:cTn id="62" presetID="4" presetClass="entr" presetSubtype="32" fill="hold" grpId="0" nodeType="afterEffect">
                                  <p:stCondLst>
                                    <p:cond delay="0"/>
                                  </p:stCondLst>
                                  <p:childTnLst>
                                    <p:set>
                                      <p:cBhvr>
                                        <p:cTn id="63" dur="1" fill="hold">
                                          <p:stCondLst>
                                            <p:cond delay="0"/>
                                          </p:stCondLst>
                                        </p:cTn>
                                        <p:tgtEl>
                                          <p:spTgt spid="28"/>
                                        </p:tgtEl>
                                        <p:attrNameLst>
                                          <p:attrName>style.visibility</p:attrName>
                                        </p:attrNameLst>
                                      </p:cBhvr>
                                      <p:to>
                                        <p:strVal val="visible"/>
                                      </p:to>
                                    </p:set>
                                    <p:animEffect transition="in" filter="box(out)">
                                      <p:cBhvr>
                                        <p:cTn id="64" dur="500"/>
                                        <p:tgtEl>
                                          <p:spTgt spid="28"/>
                                        </p:tgtEl>
                                      </p:cBhvr>
                                    </p:animEffect>
                                  </p:childTnLst>
                                </p:cTn>
                              </p:par>
                              <p:par>
                                <p:cTn id="65" presetID="53" presetClass="entr" presetSubtype="16" fill="hold" grpId="0" nodeType="withEffect">
                                  <p:stCondLst>
                                    <p:cond delay="0"/>
                                  </p:stCondLst>
                                  <p:childTnLst>
                                    <p:set>
                                      <p:cBhvr>
                                        <p:cTn id="66" dur="1" fill="hold">
                                          <p:stCondLst>
                                            <p:cond delay="0"/>
                                          </p:stCondLst>
                                        </p:cTn>
                                        <p:tgtEl>
                                          <p:spTgt spid="27">
                                            <p:txEl>
                                              <p:pRg st="0" end="0"/>
                                            </p:txEl>
                                          </p:spTgt>
                                        </p:tgtEl>
                                        <p:attrNameLst>
                                          <p:attrName>style.visibility</p:attrName>
                                        </p:attrNameLst>
                                      </p:cBhvr>
                                      <p:to>
                                        <p:strVal val="visible"/>
                                      </p:to>
                                    </p:set>
                                    <p:anim calcmode="lin" valueType="num">
                                      <p:cBhvr>
                                        <p:cTn id="67" dur="500" fill="hold"/>
                                        <p:tgtEl>
                                          <p:spTgt spid="27">
                                            <p:txEl>
                                              <p:pRg st="0" end="0"/>
                                            </p:txEl>
                                          </p:spTgt>
                                        </p:tgtEl>
                                        <p:attrNameLst>
                                          <p:attrName>ppt_w</p:attrName>
                                        </p:attrNameLst>
                                      </p:cBhvr>
                                      <p:tavLst>
                                        <p:tav tm="0">
                                          <p:val>
                                            <p:fltVal val="0"/>
                                          </p:val>
                                        </p:tav>
                                        <p:tav tm="100000">
                                          <p:val>
                                            <p:strVal val="#ppt_w"/>
                                          </p:val>
                                        </p:tav>
                                      </p:tavLst>
                                    </p:anim>
                                    <p:anim calcmode="lin" valueType="num">
                                      <p:cBhvr>
                                        <p:cTn id="68" dur="500" fill="hold"/>
                                        <p:tgtEl>
                                          <p:spTgt spid="27">
                                            <p:txEl>
                                              <p:pRg st="0" end="0"/>
                                            </p:txEl>
                                          </p:spTgt>
                                        </p:tgtEl>
                                        <p:attrNameLst>
                                          <p:attrName>ppt_h</p:attrName>
                                        </p:attrNameLst>
                                      </p:cBhvr>
                                      <p:tavLst>
                                        <p:tav tm="0">
                                          <p:val>
                                            <p:fltVal val="0"/>
                                          </p:val>
                                        </p:tav>
                                        <p:tav tm="100000">
                                          <p:val>
                                            <p:strVal val="#ppt_h"/>
                                          </p:val>
                                        </p:tav>
                                      </p:tavLst>
                                    </p:anim>
                                    <p:animEffect transition="in" filter="fade">
                                      <p:cBhvr>
                                        <p:cTn id="69" dur="500"/>
                                        <p:tgtEl>
                                          <p:spTgt spid="27">
                                            <p:txEl>
                                              <p:pRg st="0" end="0"/>
                                            </p:txEl>
                                          </p:spTgt>
                                        </p:tgtEl>
                                      </p:cBhvr>
                                    </p:animEffect>
                                  </p:childTnLst>
                                </p:cTn>
                              </p:par>
                            </p:childTnLst>
                          </p:cTn>
                        </p:par>
                        <p:par>
                          <p:cTn id="70" fill="hold">
                            <p:stCondLst>
                              <p:cond delay="6700"/>
                            </p:stCondLst>
                            <p:childTnLst>
                              <p:par>
                                <p:cTn id="71" presetID="20" presetClass="entr" presetSubtype="0" fill="hold" grpId="0" nodeType="afterEffect" nodePh="1">
                                  <p:stCondLst>
                                    <p:cond delay="0"/>
                                  </p:stCondLst>
                                  <p:endCondLst>
                                    <p:cond evt="begin" delay="0">
                                      <p:tn val="71"/>
                                    </p:cond>
                                  </p:endCondLst>
                                  <p:childTnLst>
                                    <p:set>
                                      <p:cBhvr>
                                        <p:cTn id="72" dur="1" fill="hold">
                                          <p:stCondLst>
                                            <p:cond delay="0"/>
                                          </p:stCondLst>
                                        </p:cTn>
                                        <p:tgtEl>
                                          <p:spTgt spid="32"/>
                                        </p:tgtEl>
                                        <p:attrNameLst>
                                          <p:attrName>style.visibility</p:attrName>
                                        </p:attrNameLst>
                                      </p:cBhvr>
                                      <p:to>
                                        <p:strVal val="visible"/>
                                      </p:to>
                                    </p:set>
                                    <p:animEffect transition="in" filter="wedge">
                                      <p:cBhvr>
                                        <p:cTn id="73" dur="1000"/>
                                        <p:tgtEl>
                                          <p:spTgt spid="32"/>
                                        </p:tgtEl>
                                      </p:cBhvr>
                                    </p:animEffect>
                                  </p:childTnLst>
                                </p:cTn>
                              </p:par>
                            </p:childTnLst>
                          </p:cTn>
                        </p:par>
                        <p:par>
                          <p:cTn id="74" fill="hold">
                            <p:stCondLst>
                              <p:cond delay="7700"/>
                            </p:stCondLst>
                            <p:childTnLst>
                              <p:par>
                                <p:cTn id="75" presetID="4" presetClass="entr" presetSubtype="32" fill="hold" grpId="0" nodeType="afterEffect">
                                  <p:stCondLst>
                                    <p:cond delay="0"/>
                                  </p:stCondLst>
                                  <p:childTnLst>
                                    <p:set>
                                      <p:cBhvr>
                                        <p:cTn id="76" dur="1" fill="hold">
                                          <p:stCondLst>
                                            <p:cond delay="0"/>
                                          </p:stCondLst>
                                        </p:cTn>
                                        <p:tgtEl>
                                          <p:spTgt spid="34"/>
                                        </p:tgtEl>
                                        <p:attrNameLst>
                                          <p:attrName>style.visibility</p:attrName>
                                        </p:attrNameLst>
                                      </p:cBhvr>
                                      <p:to>
                                        <p:strVal val="visible"/>
                                      </p:to>
                                    </p:set>
                                    <p:animEffect transition="in" filter="box(out)">
                                      <p:cBhvr>
                                        <p:cTn id="77" dur="500"/>
                                        <p:tgtEl>
                                          <p:spTgt spid="34"/>
                                        </p:tgtEl>
                                      </p:cBhvr>
                                    </p:animEffect>
                                  </p:childTnLst>
                                </p:cTn>
                              </p:par>
                              <p:par>
                                <p:cTn id="78" presetID="53" presetClass="entr" presetSubtype="16" fill="hold" grpId="0" nodeType="withEffect">
                                  <p:stCondLst>
                                    <p:cond delay="0"/>
                                  </p:stCondLst>
                                  <p:childTnLst>
                                    <p:set>
                                      <p:cBhvr>
                                        <p:cTn id="79" dur="1" fill="hold">
                                          <p:stCondLst>
                                            <p:cond delay="0"/>
                                          </p:stCondLst>
                                        </p:cTn>
                                        <p:tgtEl>
                                          <p:spTgt spid="33">
                                            <p:txEl>
                                              <p:pRg st="0" end="0"/>
                                            </p:txEl>
                                          </p:spTgt>
                                        </p:tgtEl>
                                        <p:attrNameLst>
                                          <p:attrName>style.visibility</p:attrName>
                                        </p:attrNameLst>
                                      </p:cBhvr>
                                      <p:to>
                                        <p:strVal val="visible"/>
                                      </p:to>
                                    </p:set>
                                    <p:anim calcmode="lin" valueType="num">
                                      <p:cBhvr>
                                        <p:cTn id="80" dur="500" fill="hold"/>
                                        <p:tgtEl>
                                          <p:spTgt spid="33">
                                            <p:txEl>
                                              <p:pRg st="0" end="0"/>
                                            </p:txEl>
                                          </p:spTgt>
                                        </p:tgtEl>
                                        <p:attrNameLst>
                                          <p:attrName>ppt_w</p:attrName>
                                        </p:attrNameLst>
                                      </p:cBhvr>
                                      <p:tavLst>
                                        <p:tav tm="0">
                                          <p:val>
                                            <p:fltVal val="0"/>
                                          </p:val>
                                        </p:tav>
                                        <p:tav tm="100000">
                                          <p:val>
                                            <p:strVal val="#ppt_w"/>
                                          </p:val>
                                        </p:tav>
                                      </p:tavLst>
                                    </p:anim>
                                    <p:anim calcmode="lin" valueType="num">
                                      <p:cBhvr>
                                        <p:cTn id="81" dur="500" fill="hold"/>
                                        <p:tgtEl>
                                          <p:spTgt spid="33">
                                            <p:txEl>
                                              <p:pRg st="0" end="0"/>
                                            </p:txEl>
                                          </p:spTgt>
                                        </p:tgtEl>
                                        <p:attrNameLst>
                                          <p:attrName>ppt_h</p:attrName>
                                        </p:attrNameLst>
                                      </p:cBhvr>
                                      <p:tavLst>
                                        <p:tav tm="0">
                                          <p:val>
                                            <p:fltVal val="0"/>
                                          </p:val>
                                        </p:tav>
                                        <p:tav tm="100000">
                                          <p:val>
                                            <p:strVal val="#ppt_h"/>
                                          </p:val>
                                        </p:tav>
                                      </p:tavLst>
                                    </p:anim>
                                    <p:animEffect transition="in" filter="fade">
                                      <p:cBhvr>
                                        <p:cTn id="82" dur="500"/>
                                        <p:tgtEl>
                                          <p:spTgt spid="33">
                                            <p:txEl>
                                              <p:pRg st="0" end="0"/>
                                            </p:txEl>
                                          </p:spTgt>
                                        </p:tgtEl>
                                      </p:cBhvr>
                                    </p:animEffect>
                                  </p:childTnLst>
                                </p:cTn>
                              </p:par>
                            </p:childTnLst>
                          </p:cTn>
                        </p:par>
                        <p:par>
                          <p:cTn id="83" fill="hold">
                            <p:stCondLst>
                              <p:cond delay="8200"/>
                            </p:stCondLst>
                            <p:childTnLst>
                              <p:par>
                                <p:cTn id="84" presetID="20" presetClass="entr" presetSubtype="0" fill="hold" grpId="0" nodeType="afterEffect" nodePh="1">
                                  <p:stCondLst>
                                    <p:cond delay="0"/>
                                  </p:stCondLst>
                                  <p:endCondLst>
                                    <p:cond evt="begin" delay="0">
                                      <p:tn val="84"/>
                                    </p:cond>
                                  </p:endCondLst>
                                  <p:childTnLst>
                                    <p:set>
                                      <p:cBhvr>
                                        <p:cTn id="85" dur="1" fill="hold">
                                          <p:stCondLst>
                                            <p:cond delay="0"/>
                                          </p:stCondLst>
                                        </p:cTn>
                                        <p:tgtEl>
                                          <p:spTgt spid="35"/>
                                        </p:tgtEl>
                                        <p:attrNameLst>
                                          <p:attrName>style.visibility</p:attrName>
                                        </p:attrNameLst>
                                      </p:cBhvr>
                                      <p:to>
                                        <p:strVal val="visible"/>
                                      </p:to>
                                    </p:set>
                                    <p:animEffect transition="in" filter="wedge">
                                      <p:cBhvr>
                                        <p:cTn id="86" dur="1000"/>
                                        <p:tgtEl>
                                          <p:spTgt spid="35"/>
                                        </p:tgtEl>
                                      </p:cBhvr>
                                    </p:animEffect>
                                  </p:childTnLst>
                                </p:cTn>
                              </p:par>
                            </p:childTnLst>
                          </p:cTn>
                        </p:par>
                        <p:par>
                          <p:cTn id="87" fill="hold">
                            <p:stCondLst>
                              <p:cond delay="9200"/>
                            </p:stCondLst>
                            <p:childTnLst>
                              <p:par>
                                <p:cTn id="88" presetID="4" presetClass="entr" presetSubtype="32" fill="hold" grpId="0" nodeType="afterEffect">
                                  <p:stCondLst>
                                    <p:cond delay="0"/>
                                  </p:stCondLst>
                                  <p:childTnLst>
                                    <p:set>
                                      <p:cBhvr>
                                        <p:cTn id="89" dur="1" fill="hold">
                                          <p:stCondLst>
                                            <p:cond delay="0"/>
                                          </p:stCondLst>
                                        </p:cTn>
                                        <p:tgtEl>
                                          <p:spTgt spid="37"/>
                                        </p:tgtEl>
                                        <p:attrNameLst>
                                          <p:attrName>style.visibility</p:attrName>
                                        </p:attrNameLst>
                                      </p:cBhvr>
                                      <p:to>
                                        <p:strVal val="visible"/>
                                      </p:to>
                                    </p:set>
                                    <p:animEffect transition="in" filter="box(out)">
                                      <p:cBhvr>
                                        <p:cTn id="90" dur="500"/>
                                        <p:tgtEl>
                                          <p:spTgt spid="37"/>
                                        </p:tgtEl>
                                      </p:cBhvr>
                                    </p:animEffect>
                                  </p:childTnLst>
                                </p:cTn>
                              </p:par>
                              <p:par>
                                <p:cTn id="91" presetID="53" presetClass="entr" presetSubtype="16" fill="hold" grpId="0" nodeType="withEffect">
                                  <p:stCondLst>
                                    <p:cond delay="0"/>
                                  </p:stCondLst>
                                  <p:childTnLst>
                                    <p:set>
                                      <p:cBhvr>
                                        <p:cTn id="92" dur="1" fill="hold">
                                          <p:stCondLst>
                                            <p:cond delay="0"/>
                                          </p:stCondLst>
                                        </p:cTn>
                                        <p:tgtEl>
                                          <p:spTgt spid="36">
                                            <p:txEl>
                                              <p:pRg st="0" end="0"/>
                                            </p:txEl>
                                          </p:spTgt>
                                        </p:tgtEl>
                                        <p:attrNameLst>
                                          <p:attrName>style.visibility</p:attrName>
                                        </p:attrNameLst>
                                      </p:cBhvr>
                                      <p:to>
                                        <p:strVal val="visible"/>
                                      </p:to>
                                    </p:set>
                                    <p:anim calcmode="lin" valueType="num">
                                      <p:cBhvr>
                                        <p:cTn id="93" dur="500" fill="hold"/>
                                        <p:tgtEl>
                                          <p:spTgt spid="36">
                                            <p:txEl>
                                              <p:pRg st="0" end="0"/>
                                            </p:txEl>
                                          </p:spTgt>
                                        </p:tgtEl>
                                        <p:attrNameLst>
                                          <p:attrName>ppt_w</p:attrName>
                                        </p:attrNameLst>
                                      </p:cBhvr>
                                      <p:tavLst>
                                        <p:tav tm="0">
                                          <p:val>
                                            <p:fltVal val="0"/>
                                          </p:val>
                                        </p:tav>
                                        <p:tav tm="100000">
                                          <p:val>
                                            <p:strVal val="#ppt_w"/>
                                          </p:val>
                                        </p:tav>
                                      </p:tavLst>
                                    </p:anim>
                                    <p:anim calcmode="lin" valueType="num">
                                      <p:cBhvr>
                                        <p:cTn id="94" dur="500" fill="hold"/>
                                        <p:tgtEl>
                                          <p:spTgt spid="36">
                                            <p:txEl>
                                              <p:pRg st="0" end="0"/>
                                            </p:txEl>
                                          </p:spTgt>
                                        </p:tgtEl>
                                        <p:attrNameLst>
                                          <p:attrName>ppt_h</p:attrName>
                                        </p:attrNameLst>
                                      </p:cBhvr>
                                      <p:tavLst>
                                        <p:tav tm="0">
                                          <p:val>
                                            <p:fltVal val="0"/>
                                          </p:val>
                                        </p:tav>
                                        <p:tav tm="100000">
                                          <p:val>
                                            <p:strVal val="#ppt_h"/>
                                          </p:val>
                                        </p:tav>
                                      </p:tavLst>
                                    </p:anim>
                                    <p:animEffect transition="in" filter="fade">
                                      <p:cBhvr>
                                        <p:cTn id="95" dur="500"/>
                                        <p:tgtEl>
                                          <p:spTgt spid="36">
                                            <p:txEl>
                                              <p:pRg st="0" end="0"/>
                                            </p:txEl>
                                          </p:spTgt>
                                        </p:tgtEl>
                                      </p:cBhvr>
                                    </p:animEffect>
                                  </p:childTnLst>
                                </p:cTn>
                              </p:par>
                            </p:childTnLst>
                          </p:cTn>
                        </p:par>
                        <p:par>
                          <p:cTn id="96" fill="hold">
                            <p:stCondLst>
                              <p:cond delay="9700"/>
                            </p:stCondLst>
                            <p:childTnLst>
                              <p:par>
                                <p:cTn id="97" presetID="20" presetClass="entr" presetSubtype="0" fill="hold" grpId="0" nodeType="afterEffect" nodePh="1">
                                  <p:stCondLst>
                                    <p:cond delay="0"/>
                                  </p:stCondLst>
                                  <p:endCondLst>
                                    <p:cond evt="begin" delay="0">
                                      <p:tn val="97"/>
                                    </p:cond>
                                  </p:endCondLst>
                                  <p:childTnLst>
                                    <p:set>
                                      <p:cBhvr>
                                        <p:cTn id="98" dur="1" fill="hold">
                                          <p:stCondLst>
                                            <p:cond delay="0"/>
                                          </p:stCondLst>
                                        </p:cTn>
                                        <p:tgtEl>
                                          <p:spTgt spid="38"/>
                                        </p:tgtEl>
                                        <p:attrNameLst>
                                          <p:attrName>style.visibility</p:attrName>
                                        </p:attrNameLst>
                                      </p:cBhvr>
                                      <p:to>
                                        <p:strVal val="visible"/>
                                      </p:to>
                                    </p:set>
                                    <p:animEffect transition="in" filter="wedge">
                                      <p:cBhvr>
                                        <p:cTn id="99" dur="1000"/>
                                        <p:tgtEl>
                                          <p:spTgt spid="38"/>
                                        </p:tgtEl>
                                      </p:cBhvr>
                                    </p:animEffect>
                                  </p:childTnLst>
                                </p:cTn>
                              </p:par>
                            </p:childTnLst>
                          </p:cTn>
                        </p:par>
                        <p:par>
                          <p:cTn id="100" fill="hold">
                            <p:stCondLst>
                              <p:cond delay="10700"/>
                            </p:stCondLst>
                            <p:childTnLst>
                              <p:par>
                                <p:cTn id="101" presetID="4" presetClass="entr" presetSubtype="32" fill="hold" grpId="0" nodeType="afterEffect">
                                  <p:stCondLst>
                                    <p:cond delay="0"/>
                                  </p:stCondLst>
                                  <p:childTnLst>
                                    <p:set>
                                      <p:cBhvr>
                                        <p:cTn id="102" dur="1" fill="hold">
                                          <p:stCondLst>
                                            <p:cond delay="0"/>
                                          </p:stCondLst>
                                        </p:cTn>
                                        <p:tgtEl>
                                          <p:spTgt spid="40"/>
                                        </p:tgtEl>
                                        <p:attrNameLst>
                                          <p:attrName>style.visibility</p:attrName>
                                        </p:attrNameLst>
                                      </p:cBhvr>
                                      <p:to>
                                        <p:strVal val="visible"/>
                                      </p:to>
                                    </p:set>
                                    <p:animEffect transition="in" filter="box(out)">
                                      <p:cBhvr>
                                        <p:cTn id="103" dur="500"/>
                                        <p:tgtEl>
                                          <p:spTgt spid="40"/>
                                        </p:tgtEl>
                                      </p:cBhvr>
                                    </p:animEffect>
                                  </p:childTnLst>
                                </p:cTn>
                              </p:par>
                              <p:par>
                                <p:cTn id="104" presetID="53" presetClass="entr" presetSubtype="16" fill="hold" grpId="0" nodeType="withEffect">
                                  <p:stCondLst>
                                    <p:cond delay="0"/>
                                  </p:stCondLst>
                                  <p:childTnLst>
                                    <p:set>
                                      <p:cBhvr>
                                        <p:cTn id="105" dur="1" fill="hold">
                                          <p:stCondLst>
                                            <p:cond delay="0"/>
                                          </p:stCondLst>
                                        </p:cTn>
                                        <p:tgtEl>
                                          <p:spTgt spid="39">
                                            <p:txEl>
                                              <p:pRg st="0" end="0"/>
                                            </p:txEl>
                                          </p:spTgt>
                                        </p:tgtEl>
                                        <p:attrNameLst>
                                          <p:attrName>style.visibility</p:attrName>
                                        </p:attrNameLst>
                                      </p:cBhvr>
                                      <p:to>
                                        <p:strVal val="visible"/>
                                      </p:to>
                                    </p:set>
                                    <p:anim calcmode="lin" valueType="num">
                                      <p:cBhvr>
                                        <p:cTn id="106" dur="500" fill="hold"/>
                                        <p:tgtEl>
                                          <p:spTgt spid="39">
                                            <p:txEl>
                                              <p:pRg st="0" end="0"/>
                                            </p:txEl>
                                          </p:spTgt>
                                        </p:tgtEl>
                                        <p:attrNameLst>
                                          <p:attrName>ppt_w</p:attrName>
                                        </p:attrNameLst>
                                      </p:cBhvr>
                                      <p:tavLst>
                                        <p:tav tm="0">
                                          <p:val>
                                            <p:fltVal val="0"/>
                                          </p:val>
                                        </p:tav>
                                        <p:tav tm="100000">
                                          <p:val>
                                            <p:strVal val="#ppt_w"/>
                                          </p:val>
                                        </p:tav>
                                      </p:tavLst>
                                    </p:anim>
                                    <p:anim calcmode="lin" valueType="num">
                                      <p:cBhvr>
                                        <p:cTn id="107" dur="500" fill="hold"/>
                                        <p:tgtEl>
                                          <p:spTgt spid="39">
                                            <p:txEl>
                                              <p:pRg st="0" end="0"/>
                                            </p:txEl>
                                          </p:spTgt>
                                        </p:tgtEl>
                                        <p:attrNameLst>
                                          <p:attrName>ppt_h</p:attrName>
                                        </p:attrNameLst>
                                      </p:cBhvr>
                                      <p:tavLst>
                                        <p:tav tm="0">
                                          <p:val>
                                            <p:fltVal val="0"/>
                                          </p:val>
                                        </p:tav>
                                        <p:tav tm="100000">
                                          <p:val>
                                            <p:strVal val="#ppt_h"/>
                                          </p:val>
                                        </p:tav>
                                      </p:tavLst>
                                    </p:anim>
                                    <p:animEffect transition="in" filter="fade">
                                      <p:cBhvr>
                                        <p:cTn id="108" dur="500"/>
                                        <p:tgtEl>
                                          <p:spTgt spid="39">
                                            <p:txEl>
                                              <p:pRg st="0" end="0"/>
                                            </p:txEl>
                                          </p:spTgt>
                                        </p:tgtEl>
                                      </p:cBhvr>
                                    </p:animEffect>
                                  </p:childTnLst>
                                </p:cTn>
                              </p:par>
                            </p:childTnLst>
                          </p:cTn>
                        </p:par>
                        <p:par>
                          <p:cTn id="109" fill="hold">
                            <p:stCondLst>
                              <p:cond delay="11200"/>
                            </p:stCondLst>
                            <p:childTnLst>
                              <p:par>
                                <p:cTn id="110" presetID="20" presetClass="entr" presetSubtype="0" fill="hold" grpId="0" nodeType="afterEffect" nodePh="1">
                                  <p:stCondLst>
                                    <p:cond delay="0"/>
                                  </p:stCondLst>
                                  <p:endCondLst>
                                    <p:cond evt="begin" delay="0">
                                      <p:tn val="110"/>
                                    </p:cond>
                                  </p:endCondLst>
                                  <p:childTnLst>
                                    <p:set>
                                      <p:cBhvr>
                                        <p:cTn id="111" dur="1" fill="hold">
                                          <p:stCondLst>
                                            <p:cond delay="0"/>
                                          </p:stCondLst>
                                        </p:cTn>
                                        <p:tgtEl>
                                          <p:spTgt spid="41"/>
                                        </p:tgtEl>
                                        <p:attrNameLst>
                                          <p:attrName>style.visibility</p:attrName>
                                        </p:attrNameLst>
                                      </p:cBhvr>
                                      <p:to>
                                        <p:strVal val="visible"/>
                                      </p:to>
                                    </p:set>
                                    <p:animEffect transition="in" filter="wedge">
                                      <p:cBhvr>
                                        <p:cTn id="112" dur="1000"/>
                                        <p:tgtEl>
                                          <p:spTgt spid="41"/>
                                        </p:tgtEl>
                                      </p:cBhvr>
                                    </p:animEffect>
                                  </p:childTnLst>
                                </p:cTn>
                              </p:par>
                            </p:childTnLst>
                          </p:cTn>
                        </p:par>
                        <p:par>
                          <p:cTn id="113" fill="hold">
                            <p:stCondLst>
                              <p:cond delay="12200"/>
                            </p:stCondLst>
                            <p:childTnLst>
                              <p:par>
                                <p:cTn id="114" presetID="4" presetClass="entr" presetSubtype="32" fill="hold" grpId="0" nodeType="afterEffect">
                                  <p:stCondLst>
                                    <p:cond delay="0"/>
                                  </p:stCondLst>
                                  <p:childTnLst>
                                    <p:set>
                                      <p:cBhvr>
                                        <p:cTn id="115" dur="1" fill="hold">
                                          <p:stCondLst>
                                            <p:cond delay="0"/>
                                          </p:stCondLst>
                                        </p:cTn>
                                        <p:tgtEl>
                                          <p:spTgt spid="43"/>
                                        </p:tgtEl>
                                        <p:attrNameLst>
                                          <p:attrName>style.visibility</p:attrName>
                                        </p:attrNameLst>
                                      </p:cBhvr>
                                      <p:to>
                                        <p:strVal val="visible"/>
                                      </p:to>
                                    </p:set>
                                    <p:animEffect transition="in" filter="box(out)">
                                      <p:cBhvr>
                                        <p:cTn id="116" dur="500"/>
                                        <p:tgtEl>
                                          <p:spTgt spid="43"/>
                                        </p:tgtEl>
                                      </p:cBhvr>
                                    </p:animEffect>
                                  </p:childTnLst>
                                </p:cTn>
                              </p:par>
                              <p:par>
                                <p:cTn id="117" presetID="53" presetClass="entr" presetSubtype="16" fill="hold" grpId="0" nodeType="withEffect">
                                  <p:stCondLst>
                                    <p:cond delay="0"/>
                                  </p:stCondLst>
                                  <p:childTnLst>
                                    <p:set>
                                      <p:cBhvr>
                                        <p:cTn id="118" dur="1" fill="hold">
                                          <p:stCondLst>
                                            <p:cond delay="0"/>
                                          </p:stCondLst>
                                        </p:cTn>
                                        <p:tgtEl>
                                          <p:spTgt spid="42">
                                            <p:txEl>
                                              <p:pRg st="0" end="0"/>
                                            </p:txEl>
                                          </p:spTgt>
                                        </p:tgtEl>
                                        <p:attrNameLst>
                                          <p:attrName>style.visibility</p:attrName>
                                        </p:attrNameLst>
                                      </p:cBhvr>
                                      <p:to>
                                        <p:strVal val="visible"/>
                                      </p:to>
                                    </p:set>
                                    <p:anim calcmode="lin" valueType="num">
                                      <p:cBhvr>
                                        <p:cTn id="119" dur="500" fill="hold"/>
                                        <p:tgtEl>
                                          <p:spTgt spid="42">
                                            <p:txEl>
                                              <p:pRg st="0" end="0"/>
                                            </p:txEl>
                                          </p:spTgt>
                                        </p:tgtEl>
                                        <p:attrNameLst>
                                          <p:attrName>ppt_w</p:attrName>
                                        </p:attrNameLst>
                                      </p:cBhvr>
                                      <p:tavLst>
                                        <p:tav tm="0">
                                          <p:val>
                                            <p:fltVal val="0"/>
                                          </p:val>
                                        </p:tav>
                                        <p:tav tm="100000">
                                          <p:val>
                                            <p:strVal val="#ppt_w"/>
                                          </p:val>
                                        </p:tav>
                                      </p:tavLst>
                                    </p:anim>
                                    <p:anim calcmode="lin" valueType="num">
                                      <p:cBhvr>
                                        <p:cTn id="120" dur="500" fill="hold"/>
                                        <p:tgtEl>
                                          <p:spTgt spid="42">
                                            <p:txEl>
                                              <p:pRg st="0" end="0"/>
                                            </p:txEl>
                                          </p:spTgt>
                                        </p:tgtEl>
                                        <p:attrNameLst>
                                          <p:attrName>ppt_h</p:attrName>
                                        </p:attrNameLst>
                                      </p:cBhvr>
                                      <p:tavLst>
                                        <p:tav tm="0">
                                          <p:val>
                                            <p:fltVal val="0"/>
                                          </p:val>
                                        </p:tav>
                                        <p:tav tm="100000">
                                          <p:val>
                                            <p:strVal val="#ppt_h"/>
                                          </p:val>
                                        </p:tav>
                                      </p:tavLst>
                                    </p:anim>
                                    <p:animEffect transition="in" filter="fade">
                                      <p:cBhvr>
                                        <p:cTn id="121" dur="500"/>
                                        <p:tgtEl>
                                          <p:spTgt spid="4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9" grpId="0" build="p"/>
      <p:bldP spid="10" grpId="0" animBg="1"/>
      <p:bldP spid="19" grpId="0"/>
      <p:bldP spid="21" grpId="0" build="p">
        <p:tmplLst>
          <p:tmpl lvl="1">
            <p:tnLst>
              <p:par>
                <p:cTn presetID="53" presetClass="entr" presetSubtype="16" fill="hold" nodeType="withEffect">
                  <p:stCondLst>
                    <p:cond delay="0"/>
                  </p:stCondLst>
                  <p:childTnLst>
                    <p:set>
                      <p:cBhvr>
                        <p:cTn dur="1" fill="hold">
                          <p:stCondLst>
                            <p:cond delay="0"/>
                          </p:stCondLst>
                        </p:cTn>
                        <p:tgtEl>
                          <p:spTgt spid="21"/>
                        </p:tgtEl>
                        <p:attrNameLst>
                          <p:attrName>style.visibility</p:attrName>
                        </p:attrNameLst>
                      </p:cBhvr>
                      <p:to>
                        <p:strVal val="visible"/>
                      </p:to>
                    </p:set>
                    <p:anim calcmode="lin" valueType="num">
                      <p:cBhvr>
                        <p:cTn dur="500" fill="hold"/>
                        <p:tgtEl>
                          <p:spTgt spid="21"/>
                        </p:tgtEl>
                        <p:attrNameLst>
                          <p:attrName>ppt_w</p:attrName>
                        </p:attrNameLst>
                      </p:cBhvr>
                      <p:tavLst>
                        <p:tav tm="0">
                          <p:val>
                            <p:fltVal val="0"/>
                          </p:val>
                        </p:tav>
                        <p:tav tm="100000">
                          <p:val>
                            <p:strVal val="#ppt_w"/>
                          </p:val>
                        </p:tav>
                      </p:tavLst>
                    </p:anim>
                    <p:anim calcmode="lin" valueType="num">
                      <p:cBhvr>
                        <p:cTn dur="500" fill="hold"/>
                        <p:tgtEl>
                          <p:spTgt spid="21"/>
                        </p:tgtEl>
                        <p:attrNameLst>
                          <p:attrName>ppt_h</p:attrName>
                        </p:attrNameLst>
                      </p:cBhvr>
                      <p:tavLst>
                        <p:tav tm="0">
                          <p:val>
                            <p:fltVal val="0"/>
                          </p:val>
                        </p:tav>
                        <p:tav tm="100000">
                          <p:val>
                            <p:strVal val="#ppt_h"/>
                          </p:val>
                        </p:tav>
                      </p:tavLst>
                    </p:anim>
                    <p:animEffect transition="in" filter="fade">
                      <p:cBhvr>
                        <p:cTn dur="500"/>
                        <p:tgtEl>
                          <p:spTgt spid="21"/>
                        </p:tgtEl>
                      </p:cBhvr>
                    </p:animEffect>
                  </p:childTnLst>
                </p:cTn>
              </p:par>
            </p:tnLst>
          </p:tmpl>
        </p:tmplLst>
      </p:bldP>
      <p:bldP spid="22" grpId="0" animBg="1"/>
      <p:bldP spid="17" grpId="0"/>
      <p:bldP spid="18" grpId="0" build="p">
        <p:tmplLst>
          <p:tmpl lvl="1">
            <p:tnLst>
              <p:par>
                <p:cTn presetID="53" presetClass="entr" presetSubtype="16"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p:cTn dur="500" fill="hold"/>
                        <p:tgtEl>
                          <p:spTgt spid="18"/>
                        </p:tgtEl>
                        <p:attrNameLst>
                          <p:attrName>ppt_w</p:attrName>
                        </p:attrNameLst>
                      </p:cBhvr>
                      <p:tavLst>
                        <p:tav tm="0">
                          <p:val>
                            <p:fltVal val="0"/>
                          </p:val>
                        </p:tav>
                        <p:tav tm="100000">
                          <p:val>
                            <p:strVal val="#ppt_w"/>
                          </p:val>
                        </p:tav>
                      </p:tavLst>
                    </p:anim>
                    <p:anim calcmode="lin" valueType="num">
                      <p:cBhvr>
                        <p:cTn dur="500" fill="hold"/>
                        <p:tgtEl>
                          <p:spTgt spid="18"/>
                        </p:tgtEl>
                        <p:attrNameLst>
                          <p:attrName>ppt_h</p:attrName>
                        </p:attrNameLst>
                      </p:cBhvr>
                      <p:tavLst>
                        <p:tav tm="0">
                          <p:val>
                            <p:fltVal val="0"/>
                          </p:val>
                        </p:tav>
                        <p:tav tm="100000">
                          <p:val>
                            <p:strVal val="#ppt_h"/>
                          </p:val>
                        </p:tav>
                      </p:tavLst>
                    </p:anim>
                    <p:animEffect transition="in" filter="fade">
                      <p:cBhvr>
                        <p:cTn dur="500"/>
                        <p:tgtEl>
                          <p:spTgt spid="18"/>
                        </p:tgtEl>
                      </p:cBhvr>
                    </p:animEffect>
                  </p:childTnLst>
                </p:cTn>
              </p:par>
            </p:tnLst>
          </p:tmpl>
        </p:tmplLst>
      </p:bldP>
      <p:bldP spid="20" grpId="0" animBg="1"/>
      <p:bldP spid="23" grpId="0"/>
      <p:bldP spid="24" grpId="0" build="p">
        <p:tmplLst>
          <p:tmpl lvl="1">
            <p:tnLst>
              <p:par>
                <p:cTn presetID="53" presetClass="entr" presetSubtype="16" fill="hold" nodeType="withEffect">
                  <p:stCondLst>
                    <p:cond delay="0"/>
                  </p:stCondLst>
                  <p:childTnLst>
                    <p:set>
                      <p:cBhvr>
                        <p:cTn dur="1" fill="hold">
                          <p:stCondLst>
                            <p:cond delay="0"/>
                          </p:stCondLst>
                        </p:cTn>
                        <p:tgtEl>
                          <p:spTgt spid="24"/>
                        </p:tgtEl>
                        <p:attrNameLst>
                          <p:attrName>style.visibility</p:attrName>
                        </p:attrNameLst>
                      </p:cBhvr>
                      <p:to>
                        <p:strVal val="visible"/>
                      </p:to>
                    </p:set>
                    <p:anim calcmode="lin" valueType="num">
                      <p:cBhvr>
                        <p:cTn dur="500" fill="hold"/>
                        <p:tgtEl>
                          <p:spTgt spid="24"/>
                        </p:tgtEl>
                        <p:attrNameLst>
                          <p:attrName>ppt_w</p:attrName>
                        </p:attrNameLst>
                      </p:cBhvr>
                      <p:tavLst>
                        <p:tav tm="0">
                          <p:val>
                            <p:fltVal val="0"/>
                          </p:val>
                        </p:tav>
                        <p:tav tm="100000">
                          <p:val>
                            <p:strVal val="#ppt_w"/>
                          </p:val>
                        </p:tav>
                      </p:tavLst>
                    </p:anim>
                    <p:anim calcmode="lin" valueType="num">
                      <p:cBhvr>
                        <p:cTn dur="500" fill="hold"/>
                        <p:tgtEl>
                          <p:spTgt spid="24"/>
                        </p:tgtEl>
                        <p:attrNameLst>
                          <p:attrName>ppt_h</p:attrName>
                        </p:attrNameLst>
                      </p:cBhvr>
                      <p:tavLst>
                        <p:tav tm="0">
                          <p:val>
                            <p:fltVal val="0"/>
                          </p:val>
                        </p:tav>
                        <p:tav tm="100000">
                          <p:val>
                            <p:strVal val="#ppt_h"/>
                          </p:val>
                        </p:tav>
                      </p:tavLst>
                    </p:anim>
                    <p:animEffect transition="in" filter="fade">
                      <p:cBhvr>
                        <p:cTn dur="500"/>
                        <p:tgtEl>
                          <p:spTgt spid="24"/>
                        </p:tgtEl>
                      </p:cBhvr>
                    </p:animEffect>
                  </p:childTnLst>
                </p:cTn>
              </p:par>
            </p:tnLst>
          </p:tmpl>
        </p:tmplLst>
      </p:bldP>
      <p:bldP spid="25" grpId="0" animBg="1"/>
      <p:bldP spid="26" grpId="0"/>
      <p:bldP spid="27" grpId="0" build="p">
        <p:tmplLst>
          <p:tmpl lvl="1">
            <p:tnLst>
              <p:par>
                <p:cTn presetID="53" presetClass="entr" presetSubtype="16" fill="hold" nodeType="withEffect">
                  <p:stCondLst>
                    <p:cond delay="0"/>
                  </p:stCondLst>
                  <p:childTnLst>
                    <p:set>
                      <p:cBhvr>
                        <p:cTn dur="1" fill="hold">
                          <p:stCondLst>
                            <p:cond delay="0"/>
                          </p:stCondLst>
                        </p:cTn>
                        <p:tgtEl>
                          <p:spTgt spid="27"/>
                        </p:tgtEl>
                        <p:attrNameLst>
                          <p:attrName>style.visibility</p:attrName>
                        </p:attrNameLst>
                      </p:cBhvr>
                      <p:to>
                        <p:strVal val="visible"/>
                      </p:to>
                    </p:set>
                    <p:anim calcmode="lin" valueType="num">
                      <p:cBhvr>
                        <p:cTn dur="500" fill="hold"/>
                        <p:tgtEl>
                          <p:spTgt spid="27"/>
                        </p:tgtEl>
                        <p:attrNameLst>
                          <p:attrName>ppt_w</p:attrName>
                        </p:attrNameLst>
                      </p:cBhvr>
                      <p:tavLst>
                        <p:tav tm="0">
                          <p:val>
                            <p:fltVal val="0"/>
                          </p:val>
                        </p:tav>
                        <p:tav tm="100000">
                          <p:val>
                            <p:strVal val="#ppt_w"/>
                          </p:val>
                        </p:tav>
                      </p:tavLst>
                    </p:anim>
                    <p:anim calcmode="lin" valueType="num">
                      <p:cBhvr>
                        <p:cTn dur="500" fill="hold"/>
                        <p:tgtEl>
                          <p:spTgt spid="27"/>
                        </p:tgtEl>
                        <p:attrNameLst>
                          <p:attrName>ppt_h</p:attrName>
                        </p:attrNameLst>
                      </p:cBhvr>
                      <p:tavLst>
                        <p:tav tm="0">
                          <p:val>
                            <p:fltVal val="0"/>
                          </p:val>
                        </p:tav>
                        <p:tav tm="100000">
                          <p:val>
                            <p:strVal val="#ppt_h"/>
                          </p:val>
                        </p:tav>
                      </p:tavLst>
                    </p:anim>
                    <p:animEffect transition="in" filter="fade">
                      <p:cBhvr>
                        <p:cTn dur="500"/>
                        <p:tgtEl>
                          <p:spTgt spid="27"/>
                        </p:tgtEl>
                      </p:cBhvr>
                    </p:animEffect>
                  </p:childTnLst>
                </p:cTn>
              </p:par>
            </p:tnLst>
          </p:tmpl>
        </p:tmplLst>
      </p:bldP>
      <p:bldP spid="28" grpId="0" animBg="1"/>
      <p:bldP spid="32" grpId="0"/>
      <p:bldP spid="33" grpId="0" build="p">
        <p:tmplLst>
          <p:tmpl lvl="1">
            <p:tnLst>
              <p:par>
                <p:cTn presetID="53" presetClass="entr" presetSubtype="16" fill="hold" nodeType="withEffect">
                  <p:stCondLst>
                    <p:cond delay="0"/>
                  </p:stCondLst>
                  <p:childTnLst>
                    <p:set>
                      <p:cBhvr>
                        <p:cTn dur="1" fill="hold">
                          <p:stCondLst>
                            <p:cond delay="0"/>
                          </p:stCondLst>
                        </p:cTn>
                        <p:tgtEl>
                          <p:spTgt spid="33"/>
                        </p:tgtEl>
                        <p:attrNameLst>
                          <p:attrName>style.visibility</p:attrName>
                        </p:attrNameLst>
                      </p:cBhvr>
                      <p:to>
                        <p:strVal val="visible"/>
                      </p:to>
                    </p:set>
                    <p:anim calcmode="lin" valueType="num">
                      <p:cBhvr>
                        <p:cTn dur="500" fill="hold"/>
                        <p:tgtEl>
                          <p:spTgt spid="33"/>
                        </p:tgtEl>
                        <p:attrNameLst>
                          <p:attrName>ppt_w</p:attrName>
                        </p:attrNameLst>
                      </p:cBhvr>
                      <p:tavLst>
                        <p:tav tm="0">
                          <p:val>
                            <p:fltVal val="0"/>
                          </p:val>
                        </p:tav>
                        <p:tav tm="100000">
                          <p:val>
                            <p:strVal val="#ppt_w"/>
                          </p:val>
                        </p:tav>
                      </p:tavLst>
                    </p:anim>
                    <p:anim calcmode="lin" valueType="num">
                      <p:cBhvr>
                        <p:cTn dur="500" fill="hold"/>
                        <p:tgtEl>
                          <p:spTgt spid="33"/>
                        </p:tgtEl>
                        <p:attrNameLst>
                          <p:attrName>ppt_h</p:attrName>
                        </p:attrNameLst>
                      </p:cBhvr>
                      <p:tavLst>
                        <p:tav tm="0">
                          <p:val>
                            <p:fltVal val="0"/>
                          </p:val>
                        </p:tav>
                        <p:tav tm="100000">
                          <p:val>
                            <p:strVal val="#ppt_h"/>
                          </p:val>
                        </p:tav>
                      </p:tavLst>
                    </p:anim>
                    <p:animEffect transition="in" filter="fade">
                      <p:cBhvr>
                        <p:cTn dur="500"/>
                        <p:tgtEl>
                          <p:spTgt spid="33"/>
                        </p:tgtEl>
                      </p:cBhvr>
                    </p:animEffect>
                  </p:childTnLst>
                </p:cTn>
              </p:par>
            </p:tnLst>
          </p:tmpl>
        </p:tmplLst>
      </p:bldP>
      <p:bldP spid="34" grpId="0" animBg="1"/>
      <p:bldP spid="35" grpId="0"/>
      <p:bldP spid="36" grpId="0" build="p">
        <p:tmplLst>
          <p:tmpl lvl="1">
            <p:tnLst>
              <p:par>
                <p:cTn presetID="53" presetClass="entr" presetSubtype="16" fill="hold" nodeType="withEffect">
                  <p:stCondLst>
                    <p:cond delay="0"/>
                  </p:stCondLst>
                  <p:childTnLst>
                    <p:set>
                      <p:cBhvr>
                        <p:cTn dur="1" fill="hold">
                          <p:stCondLst>
                            <p:cond delay="0"/>
                          </p:stCondLst>
                        </p:cTn>
                        <p:tgtEl>
                          <p:spTgt spid="36"/>
                        </p:tgtEl>
                        <p:attrNameLst>
                          <p:attrName>style.visibility</p:attrName>
                        </p:attrNameLst>
                      </p:cBhvr>
                      <p:to>
                        <p:strVal val="visible"/>
                      </p:to>
                    </p:set>
                    <p:anim calcmode="lin" valueType="num">
                      <p:cBhvr>
                        <p:cTn dur="500" fill="hold"/>
                        <p:tgtEl>
                          <p:spTgt spid="36"/>
                        </p:tgtEl>
                        <p:attrNameLst>
                          <p:attrName>ppt_w</p:attrName>
                        </p:attrNameLst>
                      </p:cBhvr>
                      <p:tavLst>
                        <p:tav tm="0">
                          <p:val>
                            <p:fltVal val="0"/>
                          </p:val>
                        </p:tav>
                        <p:tav tm="100000">
                          <p:val>
                            <p:strVal val="#ppt_w"/>
                          </p:val>
                        </p:tav>
                      </p:tavLst>
                    </p:anim>
                    <p:anim calcmode="lin" valueType="num">
                      <p:cBhvr>
                        <p:cTn dur="500" fill="hold"/>
                        <p:tgtEl>
                          <p:spTgt spid="36"/>
                        </p:tgtEl>
                        <p:attrNameLst>
                          <p:attrName>ppt_h</p:attrName>
                        </p:attrNameLst>
                      </p:cBhvr>
                      <p:tavLst>
                        <p:tav tm="0">
                          <p:val>
                            <p:fltVal val="0"/>
                          </p:val>
                        </p:tav>
                        <p:tav tm="100000">
                          <p:val>
                            <p:strVal val="#ppt_h"/>
                          </p:val>
                        </p:tav>
                      </p:tavLst>
                    </p:anim>
                    <p:animEffect transition="in" filter="fade">
                      <p:cBhvr>
                        <p:cTn dur="500"/>
                        <p:tgtEl>
                          <p:spTgt spid="36"/>
                        </p:tgtEl>
                      </p:cBhvr>
                    </p:animEffect>
                  </p:childTnLst>
                </p:cTn>
              </p:par>
            </p:tnLst>
          </p:tmpl>
        </p:tmplLst>
      </p:bldP>
      <p:bldP spid="37" grpId="0" animBg="1"/>
      <p:bldP spid="38" grpId="0"/>
      <p:bldP spid="39" grpId="0" build="p">
        <p:tmplLst>
          <p:tmpl lvl="1">
            <p:tnLst>
              <p:par>
                <p:cTn presetID="53" presetClass="entr" presetSubtype="16" fill="hold" nodeType="withEffect">
                  <p:stCondLst>
                    <p:cond delay="0"/>
                  </p:stCondLst>
                  <p:childTnLst>
                    <p:set>
                      <p:cBhvr>
                        <p:cTn dur="1" fill="hold">
                          <p:stCondLst>
                            <p:cond delay="0"/>
                          </p:stCondLst>
                        </p:cTn>
                        <p:tgtEl>
                          <p:spTgt spid="39"/>
                        </p:tgtEl>
                        <p:attrNameLst>
                          <p:attrName>style.visibility</p:attrName>
                        </p:attrNameLst>
                      </p:cBhvr>
                      <p:to>
                        <p:strVal val="visible"/>
                      </p:to>
                    </p:set>
                    <p:anim calcmode="lin" valueType="num">
                      <p:cBhvr>
                        <p:cTn dur="500" fill="hold"/>
                        <p:tgtEl>
                          <p:spTgt spid="39"/>
                        </p:tgtEl>
                        <p:attrNameLst>
                          <p:attrName>ppt_w</p:attrName>
                        </p:attrNameLst>
                      </p:cBhvr>
                      <p:tavLst>
                        <p:tav tm="0">
                          <p:val>
                            <p:fltVal val="0"/>
                          </p:val>
                        </p:tav>
                        <p:tav tm="100000">
                          <p:val>
                            <p:strVal val="#ppt_w"/>
                          </p:val>
                        </p:tav>
                      </p:tavLst>
                    </p:anim>
                    <p:anim calcmode="lin" valueType="num">
                      <p:cBhvr>
                        <p:cTn dur="500" fill="hold"/>
                        <p:tgtEl>
                          <p:spTgt spid="39"/>
                        </p:tgtEl>
                        <p:attrNameLst>
                          <p:attrName>ppt_h</p:attrName>
                        </p:attrNameLst>
                      </p:cBhvr>
                      <p:tavLst>
                        <p:tav tm="0">
                          <p:val>
                            <p:fltVal val="0"/>
                          </p:val>
                        </p:tav>
                        <p:tav tm="100000">
                          <p:val>
                            <p:strVal val="#ppt_h"/>
                          </p:val>
                        </p:tav>
                      </p:tavLst>
                    </p:anim>
                    <p:animEffect transition="in" filter="fade">
                      <p:cBhvr>
                        <p:cTn dur="500"/>
                        <p:tgtEl>
                          <p:spTgt spid="39"/>
                        </p:tgtEl>
                      </p:cBhvr>
                    </p:animEffect>
                  </p:childTnLst>
                </p:cTn>
              </p:par>
            </p:tnLst>
          </p:tmpl>
        </p:tmplLst>
      </p:bldP>
      <p:bldP spid="40" grpId="0" animBg="1"/>
      <p:bldP spid="41" grpId="0"/>
      <p:bldP spid="42" grpId="0" build="p">
        <p:tmplLst>
          <p:tmpl lvl="1">
            <p:tnLst>
              <p:par>
                <p:cTn presetID="53" presetClass="entr" presetSubtype="16" fill="hold" nodeType="withEffect">
                  <p:stCondLst>
                    <p:cond delay="0"/>
                  </p:stCondLst>
                  <p:childTnLst>
                    <p:set>
                      <p:cBhvr>
                        <p:cTn dur="1" fill="hold">
                          <p:stCondLst>
                            <p:cond delay="0"/>
                          </p:stCondLst>
                        </p:cTn>
                        <p:tgtEl>
                          <p:spTgt spid="42"/>
                        </p:tgtEl>
                        <p:attrNameLst>
                          <p:attrName>style.visibility</p:attrName>
                        </p:attrNameLst>
                      </p:cBhvr>
                      <p:to>
                        <p:strVal val="visible"/>
                      </p:to>
                    </p:set>
                    <p:anim calcmode="lin" valueType="num">
                      <p:cBhvr>
                        <p:cTn dur="500" fill="hold"/>
                        <p:tgtEl>
                          <p:spTgt spid="42"/>
                        </p:tgtEl>
                        <p:attrNameLst>
                          <p:attrName>ppt_w</p:attrName>
                        </p:attrNameLst>
                      </p:cBhvr>
                      <p:tavLst>
                        <p:tav tm="0">
                          <p:val>
                            <p:fltVal val="0"/>
                          </p:val>
                        </p:tav>
                        <p:tav tm="100000">
                          <p:val>
                            <p:strVal val="#ppt_w"/>
                          </p:val>
                        </p:tav>
                      </p:tavLst>
                    </p:anim>
                    <p:anim calcmode="lin" valueType="num">
                      <p:cBhvr>
                        <p:cTn dur="500" fill="hold"/>
                        <p:tgtEl>
                          <p:spTgt spid="42"/>
                        </p:tgtEl>
                        <p:attrNameLst>
                          <p:attrName>ppt_h</p:attrName>
                        </p:attrNameLst>
                      </p:cBhvr>
                      <p:tavLst>
                        <p:tav tm="0">
                          <p:val>
                            <p:fltVal val="0"/>
                          </p:val>
                        </p:tav>
                        <p:tav tm="100000">
                          <p:val>
                            <p:strVal val="#ppt_h"/>
                          </p:val>
                        </p:tav>
                      </p:tavLst>
                    </p:anim>
                    <p:animEffect transition="in" filter="fade">
                      <p:cBhvr>
                        <p:cTn dur="500"/>
                        <p:tgtEl>
                          <p:spTgt spid="42"/>
                        </p:tgtEl>
                      </p:cBhvr>
                    </p:animEffect>
                  </p:childTnLst>
                </p:cTn>
              </p:par>
            </p:tnLst>
          </p:tmpl>
        </p:tmplLst>
      </p:bldP>
      <p:bldP spid="43" grpId="0" animBg="1"/>
    </p:bld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20_Simple title with background 2">
    <p:spTree>
      <p:nvGrpSpPr>
        <p:cNvPr id="1" name=""/>
        <p:cNvGrpSpPr/>
        <p:nvPr/>
      </p:nvGrpSpPr>
      <p:grpSpPr>
        <a:xfrm>
          <a:off x="0" y="0"/>
          <a:ext cx="0" cy="0"/>
          <a:chOff x="0" y="0"/>
          <a:chExt cx="0" cy="0"/>
        </a:xfrm>
      </p:grpSpPr>
      <p:sp>
        <p:nvSpPr>
          <p:cNvPr id="22" name="Rectángulo redondeado 21"/>
          <p:cNvSpPr/>
          <p:nvPr userDrawn="1"/>
        </p:nvSpPr>
        <p:spPr>
          <a:xfrm flipV="1">
            <a:off x="695196" y="3043822"/>
            <a:ext cx="1558883" cy="1830710"/>
          </a:xfrm>
          <a:prstGeom prst="roundRect">
            <a:avLst>
              <a:gd name="adj" fmla="val 0"/>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948"/>
          </a:p>
        </p:txBody>
      </p:sp>
      <p:sp>
        <p:nvSpPr>
          <p:cNvPr id="20" name="Rectángulo redondeado 19"/>
          <p:cNvSpPr/>
          <p:nvPr userDrawn="1"/>
        </p:nvSpPr>
        <p:spPr>
          <a:xfrm flipV="1">
            <a:off x="2254687" y="3043822"/>
            <a:ext cx="1558883" cy="1830710"/>
          </a:xfrm>
          <a:prstGeom prst="roundRect">
            <a:avLst>
              <a:gd name="adj" fmla="val 0"/>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948"/>
          </a:p>
        </p:txBody>
      </p:sp>
      <p:sp>
        <p:nvSpPr>
          <p:cNvPr id="25" name="Rectángulo redondeado 24"/>
          <p:cNvSpPr/>
          <p:nvPr userDrawn="1"/>
        </p:nvSpPr>
        <p:spPr>
          <a:xfrm flipV="1">
            <a:off x="3814178" y="3043822"/>
            <a:ext cx="1558883" cy="1830710"/>
          </a:xfrm>
          <a:prstGeom prst="roundRect">
            <a:avLst>
              <a:gd name="adj" fmla="val 0"/>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948"/>
          </a:p>
        </p:txBody>
      </p:sp>
      <p:sp>
        <p:nvSpPr>
          <p:cNvPr id="28" name="Rectángulo redondeado 27"/>
          <p:cNvSpPr/>
          <p:nvPr userDrawn="1"/>
        </p:nvSpPr>
        <p:spPr>
          <a:xfrm flipV="1">
            <a:off x="5367416" y="3043822"/>
            <a:ext cx="1558883" cy="1830710"/>
          </a:xfrm>
          <a:prstGeom prst="roundRect">
            <a:avLst>
              <a:gd name="adj" fmla="val 0"/>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948"/>
          </a:p>
        </p:txBody>
      </p:sp>
      <p:sp>
        <p:nvSpPr>
          <p:cNvPr id="31" name="Rectángulo redondeado 30"/>
          <p:cNvSpPr/>
          <p:nvPr userDrawn="1"/>
        </p:nvSpPr>
        <p:spPr>
          <a:xfrm flipV="1">
            <a:off x="6926906" y="3043822"/>
            <a:ext cx="1558883" cy="1830710"/>
          </a:xfrm>
          <a:prstGeom prst="roundRect">
            <a:avLst>
              <a:gd name="adj" fmla="val 0"/>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948"/>
          </a:p>
        </p:txBody>
      </p:sp>
      <p:sp>
        <p:nvSpPr>
          <p:cNvPr id="7" name="Marcador de texto 2"/>
          <p:cNvSpPr>
            <a:spLocks noGrp="1"/>
          </p:cNvSpPr>
          <p:nvPr>
            <p:ph type="body" sz="quarter" idx="11" hasCustomPrompt="1"/>
          </p:nvPr>
        </p:nvSpPr>
        <p:spPr>
          <a:xfrm>
            <a:off x="2211876" y="641416"/>
            <a:ext cx="4712493" cy="387281"/>
          </a:xfrm>
          <a:prstGeom prst="rect">
            <a:avLst/>
          </a:prstGeom>
        </p:spPr>
        <p:txBody>
          <a:bodyPr anchor="t"/>
          <a:lstStyle>
            <a:lvl1pPr marL="0" indent="0" algn="ctr">
              <a:lnSpc>
                <a:spcPct val="100000"/>
              </a:lnSpc>
              <a:spcBef>
                <a:spcPts val="0"/>
              </a:spcBef>
              <a:buNone/>
              <a:defRPr sz="2025">
                <a:ln>
                  <a:noFill/>
                </a:ln>
                <a:solidFill>
                  <a:schemeClr val="bg1">
                    <a:lumMod val="85000"/>
                  </a:schemeClr>
                </a:solidFill>
                <a:latin typeface="Lemon/Milk" charset="0"/>
                <a:ea typeface="Lemon/Milk" charset="0"/>
                <a:cs typeface="Lemon/Milk"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err="1"/>
              <a:t>Title</a:t>
            </a:r>
            <a:r>
              <a:rPr lang="es-ES_tradnl" dirty="0"/>
              <a:t> </a:t>
            </a:r>
            <a:r>
              <a:rPr lang="es-ES_tradnl" dirty="0" err="1"/>
              <a:t>Example</a:t>
            </a:r>
            <a:r>
              <a:rPr lang="es-ES_tradnl" dirty="0"/>
              <a:t> </a:t>
            </a:r>
            <a:r>
              <a:rPr lang="es-ES_tradnl" dirty="0" err="1"/>
              <a:t>here</a:t>
            </a:r>
            <a:endParaRPr lang="es-ES_tradnl" dirty="0"/>
          </a:p>
        </p:txBody>
      </p:sp>
      <p:sp>
        <p:nvSpPr>
          <p:cNvPr id="9" name="Marcador de texto 2"/>
          <p:cNvSpPr>
            <a:spLocks noGrp="1"/>
          </p:cNvSpPr>
          <p:nvPr>
            <p:ph type="body" sz="quarter" idx="13" hasCustomPrompt="1"/>
          </p:nvPr>
        </p:nvSpPr>
        <p:spPr>
          <a:xfrm>
            <a:off x="2211876" y="420324"/>
            <a:ext cx="4712493" cy="220953"/>
          </a:xfrm>
          <a:prstGeom prst="rect">
            <a:avLst/>
          </a:prstGeom>
        </p:spPr>
        <p:txBody>
          <a:bodyPr anchor="b"/>
          <a:lstStyle>
            <a:lvl1pPr marL="0" indent="0" algn="ctr">
              <a:lnSpc>
                <a:spcPct val="90000"/>
              </a:lnSpc>
              <a:spcBef>
                <a:spcPts val="0"/>
              </a:spcBef>
              <a:buNone/>
              <a:defRPr sz="1013" b="1" i="0" baseline="0">
                <a:ln>
                  <a:noFill/>
                </a:ln>
                <a:solidFill>
                  <a:schemeClr val="bg1">
                    <a:lumMod val="85000"/>
                  </a:schemeClr>
                </a:solidFill>
                <a:latin typeface="Lato" charset="0"/>
                <a:ea typeface="Lato" charset="0"/>
                <a:cs typeface="Lato"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a:t>TITLE EXAMPLE HERE</a:t>
            </a:r>
          </a:p>
        </p:txBody>
      </p:sp>
      <p:sp>
        <p:nvSpPr>
          <p:cNvPr id="10" name="Rectángulo redondeado 9"/>
          <p:cNvSpPr/>
          <p:nvPr userDrawn="1"/>
        </p:nvSpPr>
        <p:spPr>
          <a:xfrm flipV="1">
            <a:off x="4058210" y="303564"/>
            <a:ext cx="1019822" cy="65992"/>
          </a:xfrm>
          <a:prstGeom prst="round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948"/>
          </a:p>
        </p:txBody>
      </p:sp>
      <p:sp>
        <p:nvSpPr>
          <p:cNvPr id="19" name="Marcador de imagen 24"/>
          <p:cNvSpPr>
            <a:spLocks noGrp="1"/>
          </p:cNvSpPr>
          <p:nvPr>
            <p:ph type="pic" sz="quarter" idx="20"/>
          </p:nvPr>
        </p:nvSpPr>
        <p:spPr>
          <a:xfrm>
            <a:off x="695197" y="1296444"/>
            <a:ext cx="1558883" cy="1747380"/>
          </a:xfrm>
          <a:prstGeom prst="rect">
            <a:avLst/>
          </a:prstGeom>
        </p:spPr>
        <p:txBody>
          <a:bodyPr anchor="ctr"/>
          <a:lstStyle>
            <a:lvl1pPr>
              <a:defRPr sz="810"/>
            </a:lvl1pPr>
          </a:lstStyle>
          <a:p>
            <a:endParaRPr lang="es-ES_tradnl"/>
          </a:p>
        </p:txBody>
      </p:sp>
      <p:sp>
        <p:nvSpPr>
          <p:cNvPr id="17" name="Marcador de imagen 24"/>
          <p:cNvSpPr>
            <a:spLocks noGrp="1"/>
          </p:cNvSpPr>
          <p:nvPr>
            <p:ph type="pic" sz="quarter" idx="22"/>
          </p:nvPr>
        </p:nvSpPr>
        <p:spPr>
          <a:xfrm>
            <a:off x="2254688" y="1296444"/>
            <a:ext cx="1558883" cy="1747380"/>
          </a:xfrm>
          <a:prstGeom prst="rect">
            <a:avLst/>
          </a:prstGeom>
        </p:spPr>
        <p:txBody>
          <a:bodyPr anchor="ctr"/>
          <a:lstStyle>
            <a:lvl1pPr>
              <a:defRPr sz="810"/>
            </a:lvl1pPr>
          </a:lstStyle>
          <a:p>
            <a:endParaRPr lang="es-ES_tradnl"/>
          </a:p>
        </p:txBody>
      </p:sp>
      <p:sp>
        <p:nvSpPr>
          <p:cNvPr id="23" name="Marcador de imagen 24"/>
          <p:cNvSpPr>
            <a:spLocks noGrp="1"/>
          </p:cNvSpPr>
          <p:nvPr>
            <p:ph type="pic" sz="quarter" idx="24"/>
          </p:nvPr>
        </p:nvSpPr>
        <p:spPr>
          <a:xfrm>
            <a:off x="3814178" y="1296444"/>
            <a:ext cx="1558883" cy="1747380"/>
          </a:xfrm>
          <a:prstGeom prst="rect">
            <a:avLst/>
          </a:prstGeom>
        </p:spPr>
        <p:txBody>
          <a:bodyPr anchor="ctr"/>
          <a:lstStyle>
            <a:lvl1pPr>
              <a:defRPr sz="810"/>
            </a:lvl1pPr>
          </a:lstStyle>
          <a:p>
            <a:endParaRPr lang="es-ES_tradnl"/>
          </a:p>
        </p:txBody>
      </p:sp>
      <p:sp>
        <p:nvSpPr>
          <p:cNvPr id="26" name="Marcador de imagen 24"/>
          <p:cNvSpPr>
            <a:spLocks noGrp="1"/>
          </p:cNvSpPr>
          <p:nvPr>
            <p:ph type="pic" sz="quarter" idx="26"/>
          </p:nvPr>
        </p:nvSpPr>
        <p:spPr>
          <a:xfrm>
            <a:off x="5367416" y="1296444"/>
            <a:ext cx="1558883" cy="1747380"/>
          </a:xfrm>
          <a:prstGeom prst="rect">
            <a:avLst/>
          </a:prstGeom>
        </p:spPr>
        <p:txBody>
          <a:bodyPr anchor="ctr"/>
          <a:lstStyle>
            <a:lvl1pPr>
              <a:defRPr sz="810"/>
            </a:lvl1pPr>
          </a:lstStyle>
          <a:p>
            <a:endParaRPr lang="es-ES_tradnl"/>
          </a:p>
        </p:txBody>
      </p:sp>
      <p:sp>
        <p:nvSpPr>
          <p:cNvPr id="29" name="Marcador de imagen 24"/>
          <p:cNvSpPr>
            <a:spLocks noGrp="1"/>
          </p:cNvSpPr>
          <p:nvPr>
            <p:ph type="pic" sz="quarter" idx="28"/>
          </p:nvPr>
        </p:nvSpPr>
        <p:spPr>
          <a:xfrm>
            <a:off x="6926907" y="1296444"/>
            <a:ext cx="1558883" cy="1747380"/>
          </a:xfrm>
          <a:prstGeom prst="rect">
            <a:avLst/>
          </a:prstGeom>
        </p:spPr>
        <p:txBody>
          <a:bodyPr anchor="ctr"/>
          <a:lstStyle>
            <a:lvl1pPr>
              <a:defRPr sz="810"/>
            </a:lvl1pPr>
          </a:lstStyle>
          <a:p>
            <a:endParaRPr lang="es-ES_tradnl"/>
          </a:p>
        </p:txBody>
      </p:sp>
    </p:spTree>
    <p:extLst>
      <p:ext uri="{BB962C8B-B14F-4D97-AF65-F5344CB8AC3E}">
        <p14:creationId xmlns:p14="http://schemas.microsoft.com/office/powerpoint/2010/main" val="2017338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ox(in)">
                                      <p:cBhvr>
                                        <p:cTn id="7" dur="500"/>
                                        <p:tgtEl>
                                          <p:spTgt spid="10"/>
                                        </p:tgtEl>
                                      </p:cBhvr>
                                    </p:animEffect>
                                  </p:childTnLst>
                                </p:cTn>
                              </p:par>
                              <p:par>
                                <p:cTn id="8" presetID="53" presetClass="entr" presetSubtype="16" fill="hold" grpId="0" nodeType="withEffect">
                                  <p:stCondLst>
                                    <p:cond delay="200"/>
                                  </p:stCondLst>
                                  <p:childTnLst>
                                    <p:set>
                                      <p:cBhvr>
                                        <p:cTn id="9" dur="1" fill="hold">
                                          <p:stCondLst>
                                            <p:cond delay="0"/>
                                          </p:stCondLst>
                                        </p:cTn>
                                        <p:tgtEl>
                                          <p:spTgt spid="9">
                                            <p:txEl>
                                              <p:pRg st="0" end="0"/>
                                            </p:txEl>
                                          </p:spTgt>
                                        </p:tgtEl>
                                        <p:attrNameLst>
                                          <p:attrName>style.visibility</p:attrName>
                                        </p:attrNameLst>
                                      </p:cBhvr>
                                      <p:to>
                                        <p:strVal val="visible"/>
                                      </p:to>
                                    </p:set>
                                    <p:anim calcmode="lin" valueType="num">
                                      <p:cBhvr>
                                        <p:cTn id="10" dur="500" fill="hold"/>
                                        <p:tgtEl>
                                          <p:spTgt spid="9">
                                            <p:txEl>
                                              <p:pRg st="0" end="0"/>
                                            </p:txEl>
                                          </p:spTgt>
                                        </p:tgtEl>
                                        <p:attrNameLst>
                                          <p:attrName>ppt_w</p:attrName>
                                        </p:attrNameLst>
                                      </p:cBhvr>
                                      <p:tavLst>
                                        <p:tav tm="0">
                                          <p:val>
                                            <p:fltVal val="0"/>
                                          </p:val>
                                        </p:tav>
                                        <p:tav tm="100000">
                                          <p:val>
                                            <p:strVal val="#ppt_w"/>
                                          </p:val>
                                        </p:tav>
                                      </p:tavLst>
                                    </p:anim>
                                    <p:anim calcmode="lin" valueType="num">
                                      <p:cBhvr>
                                        <p:cTn id="11" dur="500" fill="hold"/>
                                        <p:tgtEl>
                                          <p:spTgt spid="9">
                                            <p:txEl>
                                              <p:pRg st="0" end="0"/>
                                            </p:txEl>
                                          </p:spTgt>
                                        </p:tgtEl>
                                        <p:attrNameLst>
                                          <p:attrName>ppt_h</p:attrName>
                                        </p:attrNameLst>
                                      </p:cBhvr>
                                      <p:tavLst>
                                        <p:tav tm="0">
                                          <p:val>
                                            <p:fltVal val="0"/>
                                          </p:val>
                                        </p:tav>
                                        <p:tav tm="100000">
                                          <p:val>
                                            <p:strVal val="#ppt_h"/>
                                          </p:val>
                                        </p:tav>
                                      </p:tavLst>
                                    </p:anim>
                                    <p:animEffect transition="in" filter="fade">
                                      <p:cBhvr>
                                        <p:cTn id="12" dur="500"/>
                                        <p:tgtEl>
                                          <p:spTgt spid="9">
                                            <p:txEl>
                                              <p:pRg st="0" end="0"/>
                                            </p:txEl>
                                          </p:spTgt>
                                        </p:tgtEl>
                                      </p:cBhvr>
                                    </p:animEffect>
                                  </p:childTnLst>
                                </p:cTn>
                              </p:par>
                              <p:par>
                                <p:cTn id="13" presetID="53" presetClass="entr" presetSubtype="16" fill="hold" grpId="0" nodeType="withEffect">
                                  <p:stCondLst>
                                    <p:cond delay="200"/>
                                  </p:stCondLst>
                                  <p:childTnLst>
                                    <p:set>
                                      <p:cBhvr>
                                        <p:cTn id="14" dur="1" fill="hold">
                                          <p:stCondLst>
                                            <p:cond delay="0"/>
                                          </p:stCondLst>
                                        </p:cTn>
                                        <p:tgtEl>
                                          <p:spTgt spid="7">
                                            <p:txEl>
                                              <p:pRg st="0" end="0"/>
                                            </p:txEl>
                                          </p:spTgt>
                                        </p:tgtEl>
                                        <p:attrNameLst>
                                          <p:attrName>style.visibility</p:attrName>
                                        </p:attrNameLst>
                                      </p:cBhvr>
                                      <p:to>
                                        <p:strVal val="visible"/>
                                      </p:to>
                                    </p:set>
                                    <p:anim calcmode="lin" valueType="num">
                                      <p:cBhvr>
                                        <p:cTn id="15" dur="500" fill="hold"/>
                                        <p:tgtEl>
                                          <p:spTgt spid="7">
                                            <p:txEl>
                                              <p:pRg st="0" end="0"/>
                                            </p:txEl>
                                          </p:spTgt>
                                        </p:tgtEl>
                                        <p:attrNameLst>
                                          <p:attrName>ppt_w</p:attrName>
                                        </p:attrNameLst>
                                      </p:cBhvr>
                                      <p:tavLst>
                                        <p:tav tm="0">
                                          <p:val>
                                            <p:fltVal val="0"/>
                                          </p:val>
                                        </p:tav>
                                        <p:tav tm="100000">
                                          <p:val>
                                            <p:strVal val="#ppt_w"/>
                                          </p:val>
                                        </p:tav>
                                      </p:tavLst>
                                    </p:anim>
                                    <p:anim calcmode="lin" valueType="num">
                                      <p:cBhvr>
                                        <p:cTn id="16" dur="500" fill="hold"/>
                                        <p:tgtEl>
                                          <p:spTgt spid="7">
                                            <p:txEl>
                                              <p:pRg st="0" end="0"/>
                                            </p:txEl>
                                          </p:spTgt>
                                        </p:tgtEl>
                                        <p:attrNameLst>
                                          <p:attrName>ppt_h</p:attrName>
                                        </p:attrNameLst>
                                      </p:cBhvr>
                                      <p:tavLst>
                                        <p:tav tm="0">
                                          <p:val>
                                            <p:fltVal val="0"/>
                                          </p:val>
                                        </p:tav>
                                        <p:tav tm="100000">
                                          <p:val>
                                            <p:strVal val="#ppt_h"/>
                                          </p:val>
                                        </p:tav>
                                      </p:tavLst>
                                    </p:anim>
                                    <p:animEffect transition="in" filter="fade">
                                      <p:cBhvr>
                                        <p:cTn id="17" dur="500"/>
                                        <p:tgtEl>
                                          <p:spTgt spid="7">
                                            <p:txEl>
                                              <p:pRg st="0" end="0"/>
                                            </p:txEl>
                                          </p:spTgt>
                                        </p:tgtEl>
                                      </p:cBhvr>
                                    </p:animEffect>
                                  </p:childTnLst>
                                </p:cTn>
                              </p:par>
                            </p:childTnLst>
                          </p:cTn>
                        </p:par>
                        <p:par>
                          <p:cTn id="18" fill="hold">
                            <p:stCondLst>
                              <p:cond delay="700"/>
                            </p:stCondLst>
                            <p:childTnLst>
                              <p:par>
                                <p:cTn id="19" presetID="37" presetClass="entr" presetSubtype="0" fill="hold" grpId="0" nodeType="afterEffect" nodePh="1">
                                  <p:stCondLst>
                                    <p:cond delay="0"/>
                                  </p:stCondLst>
                                  <p:endCondLst>
                                    <p:cond evt="begin" delay="0">
                                      <p:tn val="19"/>
                                    </p:cond>
                                  </p:endCondLst>
                                  <p:childTnLst>
                                    <p:set>
                                      <p:cBhvr>
                                        <p:cTn id="20" dur="1" fill="hold">
                                          <p:stCondLst>
                                            <p:cond delay="0"/>
                                          </p:stCondLst>
                                        </p:cTn>
                                        <p:tgtEl>
                                          <p:spTgt spid="19"/>
                                        </p:tgtEl>
                                        <p:attrNameLst>
                                          <p:attrName>style.visibility</p:attrName>
                                        </p:attrNameLst>
                                      </p:cBhvr>
                                      <p:to>
                                        <p:strVal val="visible"/>
                                      </p:to>
                                    </p:set>
                                    <p:animEffect transition="in" filter="fade">
                                      <p:cBhvr>
                                        <p:cTn id="21" dur="1000"/>
                                        <p:tgtEl>
                                          <p:spTgt spid="19"/>
                                        </p:tgtEl>
                                      </p:cBhvr>
                                    </p:animEffect>
                                    <p:anim calcmode="lin" valueType="num">
                                      <p:cBhvr>
                                        <p:cTn id="22" dur="1000" fill="hold"/>
                                        <p:tgtEl>
                                          <p:spTgt spid="19"/>
                                        </p:tgtEl>
                                        <p:attrNameLst>
                                          <p:attrName>ppt_x</p:attrName>
                                        </p:attrNameLst>
                                      </p:cBhvr>
                                      <p:tavLst>
                                        <p:tav tm="0">
                                          <p:val>
                                            <p:strVal val="#ppt_x"/>
                                          </p:val>
                                        </p:tav>
                                        <p:tav tm="100000">
                                          <p:val>
                                            <p:strVal val="#ppt_x"/>
                                          </p:val>
                                        </p:tav>
                                      </p:tavLst>
                                    </p:anim>
                                    <p:anim calcmode="lin" valueType="num">
                                      <p:cBhvr>
                                        <p:cTn id="23" dur="900" decel="100000" fill="hold"/>
                                        <p:tgtEl>
                                          <p:spTgt spid="19"/>
                                        </p:tgtEl>
                                        <p:attrNameLst>
                                          <p:attrName>ppt_y</p:attrName>
                                        </p:attrNameLst>
                                      </p:cBhvr>
                                      <p:tavLst>
                                        <p:tav tm="0">
                                          <p:val>
                                            <p:strVal val="#ppt_y+1"/>
                                          </p:val>
                                        </p:tav>
                                        <p:tav tm="100000">
                                          <p:val>
                                            <p:strVal val="#ppt_y-.03"/>
                                          </p:val>
                                        </p:tav>
                                      </p:tavLst>
                                    </p:anim>
                                    <p:anim calcmode="lin" valueType="num">
                                      <p:cBhvr>
                                        <p:cTn id="24" dur="100" accel="100000" fill="hold">
                                          <p:stCondLst>
                                            <p:cond delay="900"/>
                                          </p:stCondLst>
                                        </p:cTn>
                                        <p:tgtEl>
                                          <p:spTgt spid="19"/>
                                        </p:tgtEl>
                                        <p:attrNameLst>
                                          <p:attrName>ppt_y</p:attrName>
                                        </p:attrNameLst>
                                      </p:cBhvr>
                                      <p:tavLst>
                                        <p:tav tm="0">
                                          <p:val>
                                            <p:strVal val="#ppt_y-.03"/>
                                          </p:val>
                                        </p:tav>
                                        <p:tav tm="100000">
                                          <p:val>
                                            <p:strVal val="#ppt_y"/>
                                          </p:val>
                                        </p:tav>
                                      </p:tavLst>
                                    </p:anim>
                                  </p:childTnLst>
                                </p:cTn>
                              </p:par>
                            </p:childTnLst>
                          </p:cTn>
                        </p:par>
                        <p:par>
                          <p:cTn id="25" fill="hold">
                            <p:stCondLst>
                              <p:cond delay="1700"/>
                            </p:stCondLst>
                            <p:childTnLst>
                              <p:par>
                                <p:cTn id="26" presetID="22" presetClass="entr" presetSubtype="1" fill="hold" grpId="0" nodeType="afterEffect">
                                  <p:stCondLst>
                                    <p:cond delay="0"/>
                                  </p:stCondLst>
                                  <p:childTnLst>
                                    <p:set>
                                      <p:cBhvr>
                                        <p:cTn id="27" dur="1" fill="hold">
                                          <p:stCondLst>
                                            <p:cond delay="0"/>
                                          </p:stCondLst>
                                        </p:cTn>
                                        <p:tgtEl>
                                          <p:spTgt spid="22"/>
                                        </p:tgtEl>
                                        <p:attrNameLst>
                                          <p:attrName>style.visibility</p:attrName>
                                        </p:attrNameLst>
                                      </p:cBhvr>
                                      <p:to>
                                        <p:strVal val="visible"/>
                                      </p:to>
                                    </p:set>
                                    <p:animEffect transition="in" filter="wipe(up)">
                                      <p:cBhvr>
                                        <p:cTn id="28" dur="500"/>
                                        <p:tgtEl>
                                          <p:spTgt spid="22"/>
                                        </p:tgtEl>
                                      </p:cBhvr>
                                    </p:animEffect>
                                  </p:childTnLst>
                                </p:cTn>
                              </p:par>
                            </p:childTnLst>
                          </p:cTn>
                        </p:par>
                        <p:par>
                          <p:cTn id="29" fill="hold">
                            <p:stCondLst>
                              <p:cond delay="2200"/>
                            </p:stCondLst>
                            <p:childTnLst>
                              <p:par>
                                <p:cTn id="30" presetID="37" presetClass="entr" presetSubtype="0" fill="hold" grpId="0" nodeType="afterEffect" nodePh="1">
                                  <p:stCondLst>
                                    <p:cond delay="0"/>
                                  </p:stCondLst>
                                  <p:endCondLst>
                                    <p:cond evt="begin" delay="0">
                                      <p:tn val="30"/>
                                    </p:cond>
                                  </p:endCondLst>
                                  <p:childTnLst>
                                    <p:set>
                                      <p:cBhvr>
                                        <p:cTn id="31" dur="1" fill="hold">
                                          <p:stCondLst>
                                            <p:cond delay="0"/>
                                          </p:stCondLst>
                                        </p:cTn>
                                        <p:tgtEl>
                                          <p:spTgt spid="17"/>
                                        </p:tgtEl>
                                        <p:attrNameLst>
                                          <p:attrName>style.visibility</p:attrName>
                                        </p:attrNameLst>
                                      </p:cBhvr>
                                      <p:to>
                                        <p:strVal val="visible"/>
                                      </p:to>
                                    </p:set>
                                    <p:animEffect transition="in" filter="fade">
                                      <p:cBhvr>
                                        <p:cTn id="32" dur="1000"/>
                                        <p:tgtEl>
                                          <p:spTgt spid="17"/>
                                        </p:tgtEl>
                                      </p:cBhvr>
                                    </p:animEffect>
                                    <p:anim calcmode="lin" valueType="num">
                                      <p:cBhvr>
                                        <p:cTn id="33" dur="1000" fill="hold"/>
                                        <p:tgtEl>
                                          <p:spTgt spid="17"/>
                                        </p:tgtEl>
                                        <p:attrNameLst>
                                          <p:attrName>ppt_x</p:attrName>
                                        </p:attrNameLst>
                                      </p:cBhvr>
                                      <p:tavLst>
                                        <p:tav tm="0">
                                          <p:val>
                                            <p:strVal val="#ppt_x"/>
                                          </p:val>
                                        </p:tav>
                                        <p:tav tm="100000">
                                          <p:val>
                                            <p:strVal val="#ppt_x"/>
                                          </p:val>
                                        </p:tav>
                                      </p:tavLst>
                                    </p:anim>
                                    <p:anim calcmode="lin" valueType="num">
                                      <p:cBhvr>
                                        <p:cTn id="34" dur="900" decel="100000" fill="hold"/>
                                        <p:tgtEl>
                                          <p:spTgt spid="17"/>
                                        </p:tgtEl>
                                        <p:attrNameLst>
                                          <p:attrName>ppt_y</p:attrName>
                                        </p:attrNameLst>
                                      </p:cBhvr>
                                      <p:tavLst>
                                        <p:tav tm="0">
                                          <p:val>
                                            <p:strVal val="#ppt_y+1"/>
                                          </p:val>
                                        </p:tav>
                                        <p:tav tm="100000">
                                          <p:val>
                                            <p:strVal val="#ppt_y-.03"/>
                                          </p:val>
                                        </p:tav>
                                      </p:tavLst>
                                    </p:anim>
                                    <p:anim calcmode="lin" valueType="num">
                                      <p:cBhvr>
                                        <p:cTn id="35" dur="100" accel="100000" fill="hold">
                                          <p:stCondLst>
                                            <p:cond delay="900"/>
                                          </p:stCondLst>
                                        </p:cTn>
                                        <p:tgtEl>
                                          <p:spTgt spid="17"/>
                                        </p:tgtEl>
                                        <p:attrNameLst>
                                          <p:attrName>ppt_y</p:attrName>
                                        </p:attrNameLst>
                                      </p:cBhvr>
                                      <p:tavLst>
                                        <p:tav tm="0">
                                          <p:val>
                                            <p:strVal val="#ppt_y-.03"/>
                                          </p:val>
                                        </p:tav>
                                        <p:tav tm="100000">
                                          <p:val>
                                            <p:strVal val="#ppt_y"/>
                                          </p:val>
                                        </p:tav>
                                      </p:tavLst>
                                    </p:anim>
                                  </p:childTnLst>
                                </p:cTn>
                              </p:par>
                            </p:childTnLst>
                          </p:cTn>
                        </p:par>
                        <p:par>
                          <p:cTn id="36" fill="hold">
                            <p:stCondLst>
                              <p:cond delay="3200"/>
                            </p:stCondLst>
                            <p:childTnLst>
                              <p:par>
                                <p:cTn id="37" presetID="22" presetClass="entr" presetSubtype="1" fill="hold" grpId="0" nodeType="afterEffect">
                                  <p:stCondLst>
                                    <p:cond delay="0"/>
                                  </p:stCondLst>
                                  <p:childTnLst>
                                    <p:set>
                                      <p:cBhvr>
                                        <p:cTn id="38" dur="1" fill="hold">
                                          <p:stCondLst>
                                            <p:cond delay="0"/>
                                          </p:stCondLst>
                                        </p:cTn>
                                        <p:tgtEl>
                                          <p:spTgt spid="20"/>
                                        </p:tgtEl>
                                        <p:attrNameLst>
                                          <p:attrName>style.visibility</p:attrName>
                                        </p:attrNameLst>
                                      </p:cBhvr>
                                      <p:to>
                                        <p:strVal val="visible"/>
                                      </p:to>
                                    </p:set>
                                    <p:animEffect transition="in" filter="wipe(up)">
                                      <p:cBhvr>
                                        <p:cTn id="39" dur="500"/>
                                        <p:tgtEl>
                                          <p:spTgt spid="20"/>
                                        </p:tgtEl>
                                      </p:cBhvr>
                                    </p:animEffect>
                                  </p:childTnLst>
                                </p:cTn>
                              </p:par>
                            </p:childTnLst>
                          </p:cTn>
                        </p:par>
                        <p:par>
                          <p:cTn id="40" fill="hold">
                            <p:stCondLst>
                              <p:cond delay="3700"/>
                            </p:stCondLst>
                            <p:childTnLst>
                              <p:par>
                                <p:cTn id="41" presetID="37" presetClass="entr" presetSubtype="0" fill="hold" grpId="0" nodeType="afterEffect" nodePh="1">
                                  <p:stCondLst>
                                    <p:cond delay="0"/>
                                  </p:stCondLst>
                                  <p:endCondLst>
                                    <p:cond evt="begin" delay="0">
                                      <p:tn val="41"/>
                                    </p:cond>
                                  </p:endCondLst>
                                  <p:childTnLst>
                                    <p:set>
                                      <p:cBhvr>
                                        <p:cTn id="42" dur="1" fill="hold">
                                          <p:stCondLst>
                                            <p:cond delay="0"/>
                                          </p:stCondLst>
                                        </p:cTn>
                                        <p:tgtEl>
                                          <p:spTgt spid="23"/>
                                        </p:tgtEl>
                                        <p:attrNameLst>
                                          <p:attrName>style.visibility</p:attrName>
                                        </p:attrNameLst>
                                      </p:cBhvr>
                                      <p:to>
                                        <p:strVal val="visible"/>
                                      </p:to>
                                    </p:set>
                                    <p:animEffect transition="in" filter="fade">
                                      <p:cBhvr>
                                        <p:cTn id="43" dur="1000"/>
                                        <p:tgtEl>
                                          <p:spTgt spid="23"/>
                                        </p:tgtEl>
                                      </p:cBhvr>
                                    </p:animEffect>
                                    <p:anim calcmode="lin" valueType="num">
                                      <p:cBhvr>
                                        <p:cTn id="44" dur="1000" fill="hold"/>
                                        <p:tgtEl>
                                          <p:spTgt spid="23"/>
                                        </p:tgtEl>
                                        <p:attrNameLst>
                                          <p:attrName>ppt_x</p:attrName>
                                        </p:attrNameLst>
                                      </p:cBhvr>
                                      <p:tavLst>
                                        <p:tav tm="0">
                                          <p:val>
                                            <p:strVal val="#ppt_x"/>
                                          </p:val>
                                        </p:tav>
                                        <p:tav tm="100000">
                                          <p:val>
                                            <p:strVal val="#ppt_x"/>
                                          </p:val>
                                        </p:tav>
                                      </p:tavLst>
                                    </p:anim>
                                    <p:anim calcmode="lin" valueType="num">
                                      <p:cBhvr>
                                        <p:cTn id="45" dur="900" decel="100000" fill="hold"/>
                                        <p:tgtEl>
                                          <p:spTgt spid="23"/>
                                        </p:tgtEl>
                                        <p:attrNameLst>
                                          <p:attrName>ppt_y</p:attrName>
                                        </p:attrNameLst>
                                      </p:cBhvr>
                                      <p:tavLst>
                                        <p:tav tm="0">
                                          <p:val>
                                            <p:strVal val="#ppt_y+1"/>
                                          </p:val>
                                        </p:tav>
                                        <p:tav tm="100000">
                                          <p:val>
                                            <p:strVal val="#ppt_y-.03"/>
                                          </p:val>
                                        </p:tav>
                                      </p:tavLst>
                                    </p:anim>
                                    <p:anim calcmode="lin" valueType="num">
                                      <p:cBhvr>
                                        <p:cTn id="46" dur="100" accel="100000" fill="hold">
                                          <p:stCondLst>
                                            <p:cond delay="900"/>
                                          </p:stCondLst>
                                        </p:cTn>
                                        <p:tgtEl>
                                          <p:spTgt spid="23"/>
                                        </p:tgtEl>
                                        <p:attrNameLst>
                                          <p:attrName>ppt_y</p:attrName>
                                        </p:attrNameLst>
                                      </p:cBhvr>
                                      <p:tavLst>
                                        <p:tav tm="0">
                                          <p:val>
                                            <p:strVal val="#ppt_y-.03"/>
                                          </p:val>
                                        </p:tav>
                                        <p:tav tm="100000">
                                          <p:val>
                                            <p:strVal val="#ppt_y"/>
                                          </p:val>
                                        </p:tav>
                                      </p:tavLst>
                                    </p:anim>
                                  </p:childTnLst>
                                </p:cTn>
                              </p:par>
                            </p:childTnLst>
                          </p:cTn>
                        </p:par>
                        <p:par>
                          <p:cTn id="47" fill="hold">
                            <p:stCondLst>
                              <p:cond delay="4700"/>
                            </p:stCondLst>
                            <p:childTnLst>
                              <p:par>
                                <p:cTn id="48" presetID="22" presetClass="entr" presetSubtype="1" fill="hold" grpId="0" nodeType="afterEffect">
                                  <p:stCondLst>
                                    <p:cond delay="0"/>
                                  </p:stCondLst>
                                  <p:childTnLst>
                                    <p:set>
                                      <p:cBhvr>
                                        <p:cTn id="49" dur="1" fill="hold">
                                          <p:stCondLst>
                                            <p:cond delay="0"/>
                                          </p:stCondLst>
                                        </p:cTn>
                                        <p:tgtEl>
                                          <p:spTgt spid="25"/>
                                        </p:tgtEl>
                                        <p:attrNameLst>
                                          <p:attrName>style.visibility</p:attrName>
                                        </p:attrNameLst>
                                      </p:cBhvr>
                                      <p:to>
                                        <p:strVal val="visible"/>
                                      </p:to>
                                    </p:set>
                                    <p:animEffect transition="in" filter="wipe(up)">
                                      <p:cBhvr>
                                        <p:cTn id="50" dur="500"/>
                                        <p:tgtEl>
                                          <p:spTgt spid="25"/>
                                        </p:tgtEl>
                                      </p:cBhvr>
                                    </p:animEffect>
                                  </p:childTnLst>
                                </p:cTn>
                              </p:par>
                            </p:childTnLst>
                          </p:cTn>
                        </p:par>
                        <p:par>
                          <p:cTn id="51" fill="hold">
                            <p:stCondLst>
                              <p:cond delay="5200"/>
                            </p:stCondLst>
                            <p:childTnLst>
                              <p:par>
                                <p:cTn id="52" presetID="37" presetClass="entr" presetSubtype="0" fill="hold" grpId="0" nodeType="afterEffect" nodePh="1">
                                  <p:stCondLst>
                                    <p:cond delay="0"/>
                                  </p:stCondLst>
                                  <p:endCondLst>
                                    <p:cond evt="begin" delay="0">
                                      <p:tn val="52"/>
                                    </p:cond>
                                  </p:endCondLst>
                                  <p:childTnLst>
                                    <p:set>
                                      <p:cBhvr>
                                        <p:cTn id="53" dur="1" fill="hold">
                                          <p:stCondLst>
                                            <p:cond delay="0"/>
                                          </p:stCondLst>
                                        </p:cTn>
                                        <p:tgtEl>
                                          <p:spTgt spid="26"/>
                                        </p:tgtEl>
                                        <p:attrNameLst>
                                          <p:attrName>style.visibility</p:attrName>
                                        </p:attrNameLst>
                                      </p:cBhvr>
                                      <p:to>
                                        <p:strVal val="visible"/>
                                      </p:to>
                                    </p:set>
                                    <p:animEffect transition="in" filter="fade">
                                      <p:cBhvr>
                                        <p:cTn id="54" dur="1000"/>
                                        <p:tgtEl>
                                          <p:spTgt spid="26"/>
                                        </p:tgtEl>
                                      </p:cBhvr>
                                    </p:animEffect>
                                    <p:anim calcmode="lin" valueType="num">
                                      <p:cBhvr>
                                        <p:cTn id="55" dur="1000" fill="hold"/>
                                        <p:tgtEl>
                                          <p:spTgt spid="26"/>
                                        </p:tgtEl>
                                        <p:attrNameLst>
                                          <p:attrName>ppt_x</p:attrName>
                                        </p:attrNameLst>
                                      </p:cBhvr>
                                      <p:tavLst>
                                        <p:tav tm="0">
                                          <p:val>
                                            <p:strVal val="#ppt_x"/>
                                          </p:val>
                                        </p:tav>
                                        <p:tav tm="100000">
                                          <p:val>
                                            <p:strVal val="#ppt_x"/>
                                          </p:val>
                                        </p:tav>
                                      </p:tavLst>
                                    </p:anim>
                                    <p:anim calcmode="lin" valueType="num">
                                      <p:cBhvr>
                                        <p:cTn id="56" dur="900" decel="100000" fill="hold"/>
                                        <p:tgtEl>
                                          <p:spTgt spid="26"/>
                                        </p:tgtEl>
                                        <p:attrNameLst>
                                          <p:attrName>ppt_y</p:attrName>
                                        </p:attrNameLst>
                                      </p:cBhvr>
                                      <p:tavLst>
                                        <p:tav tm="0">
                                          <p:val>
                                            <p:strVal val="#ppt_y+1"/>
                                          </p:val>
                                        </p:tav>
                                        <p:tav tm="100000">
                                          <p:val>
                                            <p:strVal val="#ppt_y-.03"/>
                                          </p:val>
                                        </p:tav>
                                      </p:tavLst>
                                    </p:anim>
                                    <p:anim calcmode="lin" valueType="num">
                                      <p:cBhvr>
                                        <p:cTn id="57" dur="100" accel="100000" fill="hold">
                                          <p:stCondLst>
                                            <p:cond delay="900"/>
                                          </p:stCondLst>
                                        </p:cTn>
                                        <p:tgtEl>
                                          <p:spTgt spid="26"/>
                                        </p:tgtEl>
                                        <p:attrNameLst>
                                          <p:attrName>ppt_y</p:attrName>
                                        </p:attrNameLst>
                                      </p:cBhvr>
                                      <p:tavLst>
                                        <p:tav tm="0">
                                          <p:val>
                                            <p:strVal val="#ppt_y-.03"/>
                                          </p:val>
                                        </p:tav>
                                        <p:tav tm="100000">
                                          <p:val>
                                            <p:strVal val="#ppt_y"/>
                                          </p:val>
                                        </p:tav>
                                      </p:tavLst>
                                    </p:anim>
                                  </p:childTnLst>
                                </p:cTn>
                              </p:par>
                            </p:childTnLst>
                          </p:cTn>
                        </p:par>
                        <p:par>
                          <p:cTn id="58" fill="hold">
                            <p:stCondLst>
                              <p:cond delay="6200"/>
                            </p:stCondLst>
                            <p:childTnLst>
                              <p:par>
                                <p:cTn id="59" presetID="22" presetClass="entr" presetSubtype="1" fill="hold" grpId="0" nodeType="afterEffect">
                                  <p:stCondLst>
                                    <p:cond delay="0"/>
                                  </p:stCondLst>
                                  <p:childTnLst>
                                    <p:set>
                                      <p:cBhvr>
                                        <p:cTn id="60" dur="1" fill="hold">
                                          <p:stCondLst>
                                            <p:cond delay="0"/>
                                          </p:stCondLst>
                                        </p:cTn>
                                        <p:tgtEl>
                                          <p:spTgt spid="28"/>
                                        </p:tgtEl>
                                        <p:attrNameLst>
                                          <p:attrName>style.visibility</p:attrName>
                                        </p:attrNameLst>
                                      </p:cBhvr>
                                      <p:to>
                                        <p:strVal val="visible"/>
                                      </p:to>
                                    </p:set>
                                    <p:animEffect transition="in" filter="wipe(up)">
                                      <p:cBhvr>
                                        <p:cTn id="61" dur="500"/>
                                        <p:tgtEl>
                                          <p:spTgt spid="28"/>
                                        </p:tgtEl>
                                      </p:cBhvr>
                                    </p:animEffect>
                                  </p:childTnLst>
                                </p:cTn>
                              </p:par>
                            </p:childTnLst>
                          </p:cTn>
                        </p:par>
                        <p:par>
                          <p:cTn id="62" fill="hold">
                            <p:stCondLst>
                              <p:cond delay="6700"/>
                            </p:stCondLst>
                            <p:childTnLst>
                              <p:par>
                                <p:cTn id="63" presetID="37" presetClass="entr" presetSubtype="0" fill="hold" grpId="0" nodeType="afterEffect" nodePh="1">
                                  <p:stCondLst>
                                    <p:cond delay="0"/>
                                  </p:stCondLst>
                                  <p:endCondLst>
                                    <p:cond evt="begin" delay="0">
                                      <p:tn val="63"/>
                                    </p:cond>
                                  </p:endCondLst>
                                  <p:childTnLst>
                                    <p:set>
                                      <p:cBhvr>
                                        <p:cTn id="64" dur="1" fill="hold">
                                          <p:stCondLst>
                                            <p:cond delay="0"/>
                                          </p:stCondLst>
                                        </p:cTn>
                                        <p:tgtEl>
                                          <p:spTgt spid="29"/>
                                        </p:tgtEl>
                                        <p:attrNameLst>
                                          <p:attrName>style.visibility</p:attrName>
                                        </p:attrNameLst>
                                      </p:cBhvr>
                                      <p:to>
                                        <p:strVal val="visible"/>
                                      </p:to>
                                    </p:set>
                                    <p:animEffect transition="in" filter="fade">
                                      <p:cBhvr>
                                        <p:cTn id="65" dur="1000"/>
                                        <p:tgtEl>
                                          <p:spTgt spid="29"/>
                                        </p:tgtEl>
                                      </p:cBhvr>
                                    </p:animEffect>
                                    <p:anim calcmode="lin" valueType="num">
                                      <p:cBhvr>
                                        <p:cTn id="66" dur="1000" fill="hold"/>
                                        <p:tgtEl>
                                          <p:spTgt spid="29"/>
                                        </p:tgtEl>
                                        <p:attrNameLst>
                                          <p:attrName>ppt_x</p:attrName>
                                        </p:attrNameLst>
                                      </p:cBhvr>
                                      <p:tavLst>
                                        <p:tav tm="0">
                                          <p:val>
                                            <p:strVal val="#ppt_x"/>
                                          </p:val>
                                        </p:tav>
                                        <p:tav tm="100000">
                                          <p:val>
                                            <p:strVal val="#ppt_x"/>
                                          </p:val>
                                        </p:tav>
                                      </p:tavLst>
                                    </p:anim>
                                    <p:anim calcmode="lin" valueType="num">
                                      <p:cBhvr>
                                        <p:cTn id="67" dur="900" decel="100000" fill="hold"/>
                                        <p:tgtEl>
                                          <p:spTgt spid="29"/>
                                        </p:tgtEl>
                                        <p:attrNameLst>
                                          <p:attrName>ppt_y</p:attrName>
                                        </p:attrNameLst>
                                      </p:cBhvr>
                                      <p:tavLst>
                                        <p:tav tm="0">
                                          <p:val>
                                            <p:strVal val="#ppt_y+1"/>
                                          </p:val>
                                        </p:tav>
                                        <p:tav tm="100000">
                                          <p:val>
                                            <p:strVal val="#ppt_y-.03"/>
                                          </p:val>
                                        </p:tav>
                                      </p:tavLst>
                                    </p:anim>
                                    <p:anim calcmode="lin" valueType="num">
                                      <p:cBhvr>
                                        <p:cTn id="68" dur="100" accel="100000" fill="hold">
                                          <p:stCondLst>
                                            <p:cond delay="900"/>
                                          </p:stCondLst>
                                        </p:cTn>
                                        <p:tgtEl>
                                          <p:spTgt spid="29"/>
                                        </p:tgtEl>
                                        <p:attrNameLst>
                                          <p:attrName>ppt_y</p:attrName>
                                        </p:attrNameLst>
                                      </p:cBhvr>
                                      <p:tavLst>
                                        <p:tav tm="0">
                                          <p:val>
                                            <p:strVal val="#ppt_y-.03"/>
                                          </p:val>
                                        </p:tav>
                                        <p:tav tm="100000">
                                          <p:val>
                                            <p:strVal val="#ppt_y"/>
                                          </p:val>
                                        </p:tav>
                                      </p:tavLst>
                                    </p:anim>
                                  </p:childTnLst>
                                </p:cTn>
                              </p:par>
                            </p:childTnLst>
                          </p:cTn>
                        </p:par>
                        <p:par>
                          <p:cTn id="69" fill="hold">
                            <p:stCondLst>
                              <p:cond delay="7700"/>
                            </p:stCondLst>
                            <p:childTnLst>
                              <p:par>
                                <p:cTn id="70" presetID="22" presetClass="entr" presetSubtype="1" fill="hold" grpId="0" nodeType="afterEffect">
                                  <p:stCondLst>
                                    <p:cond delay="0"/>
                                  </p:stCondLst>
                                  <p:childTnLst>
                                    <p:set>
                                      <p:cBhvr>
                                        <p:cTn id="71" dur="1" fill="hold">
                                          <p:stCondLst>
                                            <p:cond delay="0"/>
                                          </p:stCondLst>
                                        </p:cTn>
                                        <p:tgtEl>
                                          <p:spTgt spid="31"/>
                                        </p:tgtEl>
                                        <p:attrNameLst>
                                          <p:attrName>style.visibility</p:attrName>
                                        </p:attrNameLst>
                                      </p:cBhvr>
                                      <p:to>
                                        <p:strVal val="visible"/>
                                      </p:to>
                                    </p:set>
                                    <p:animEffect transition="in" filter="wipe(up)">
                                      <p:cBhvr>
                                        <p:cTn id="72"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0" grpId="0" animBg="1"/>
      <p:bldP spid="25" grpId="0" animBg="1"/>
      <p:bldP spid="28" grpId="0" animBg="1"/>
      <p:bldP spid="31" grpId="0" animBg="1"/>
      <p:bldP spid="7" grpId="0" build="p"/>
      <p:bldP spid="9" grpId="0" build="p"/>
      <p:bldP spid="10" grpId="0" animBg="1"/>
      <p:bldP spid="19" grpId="0"/>
      <p:bldP spid="17" grpId="0"/>
      <p:bldP spid="23" grpId="0"/>
      <p:bldP spid="26" grpId="0"/>
      <p:bldP spid="29" grpId="0"/>
    </p:bld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21_Simple title with background 2">
    <p:spTree>
      <p:nvGrpSpPr>
        <p:cNvPr id="1" name=""/>
        <p:cNvGrpSpPr/>
        <p:nvPr/>
      </p:nvGrpSpPr>
      <p:grpSpPr>
        <a:xfrm>
          <a:off x="0" y="0"/>
          <a:ext cx="0" cy="0"/>
          <a:chOff x="0" y="0"/>
          <a:chExt cx="0" cy="0"/>
        </a:xfrm>
      </p:grpSpPr>
      <p:sp>
        <p:nvSpPr>
          <p:cNvPr id="22" name="Rectángulo redondeado 21"/>
          <p:cNvSpPr/>
          <p:nvPr userDrawn="1"/>
        </p:nvSpPr>
        <p:spPr>
          <a:xfrm flipV="1">
            <a:off x="695196" y="3043823"/>
            <a:ext cx="1558883" cy="1747380"/>
          </a:xfrm>
          <a:prstGeom prst="roundRect">
            <a:avLst>
              <a:gd name="adj" fmla="val 0"/>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948"/>
          </a:p>
        </p:txBody>
      </p:sp>
      <p:sp>
        <p:nvSpPr>
          <p:cNvPr id="20" name="Rectángulo redondeado 19"/>
          <p:cNvSpPr/>
          <p:nvPr userDrawn="1"/>
        </p:nvSpPr>
        <p:spPr>
          <a:xfrm flipV="1">
            <a:off x="2254687" y="1296443"/>
            <a:ext cx="1558883" cy="1752731"/>
          </a:xfrm>
          <a:prstGeom prst="roundRect">
            <a:avLst>
              <a:gd name="adj" fmla="val 0"/>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948"/>
          </a:p>
        </p:txBody>
      </p:sp>
      <p:sp>
        <p:nvSpPr>
          <p:cNvPr id="25" name="Rectángulo redondeado 24"/>
          <p:cNvSpPr/>
          <p:nvPr userDrawn="1"/>
        </p:nvSpPr>
        <p:spPr>
          <a:xfrm flipV="1">
            <a:off x="3814178" y="3043823"/>
            <a:ext cx="1558883" cy="1747380"/>
          </a:xfrm>
          <a:prstGeom prst="roundRect">
            <a:avLst>
              <a:gd name="adj" fmla="val 0"/>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948"/>
          </a:p>
        </p:txBody>
      </p:sp>
      <p:sp>
        <p:nvSpPr>
          <p:cNvPr id="28" name="Rectángulo redondeado 27"/>
          <p:cNvSpPr/>
          <p:nvPr userDrawn="1"/>
        </p:nvSpPr>
        <p:spPr>
          <a:xfrm flipV="1">
            <a:off x="5367416" y="1296443"/>
            <a:ext cx="1558883" cy="1752731"/>
          </a:xfrm>
          <a:prstGeom prst="roundRect">
            <a:avLst>
              <a:gd name="adj" fmla="val 0"/>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948"/>
          </a:p>
        </p:txBody>
      </p:sp>
      <p:sp>
        <p:nvSpPr>
          <p:cNvPr id="31" name="Rectángulo redondeado 30"/>
          <p:cNvSpPr/>
          <p:nvPr userDrawn="1"/>
        </p:nvSpPr>
        <p:spPr>
          <a:xfrm flipV="1">
            <a:off x="6926906" y="3043823"/>
            <a:ext cx="1558883" cy="1747380"/>
          </a:xfrm>
          <a:prstGeom prst="roundRect">
            <a:avLst>
              <a:gd name="adj" fmla="val 0"/>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948"/>
          </a:p>
        </p:txBody>
      </p:sp>
      <p:sp>
        <p:nvSpPr>
          <p:cNvPr id="7" name="Marcador de texto 2"/>
          <p:cNvSpPr>
            <a:spLocks noGrp="1"/>
          </p:cNvSpPr>
          <p:nvPr>
            <p:ph type="body" sz="quarter" idx="11" hasCustomPrompt="1"/>
          </p:nvPr>
        </p:nvSpPr>
        <p:spPr>
          <a:xfrm>
            <a:off x="2211876" y="641416"/>
            <a:ext cx="4712493" cy="387281"/>
          </a:xfrm>
          <a:prstGeom prst="rect">
            <a:avLst/>
          </a:prstGeom>
        </p:spPr>
        <p:txBody>
          <a:bodyPr anchor="t"/>
          <a:lstStyle>
            <a:lvl1pPr marL="0" indent="0" algn="ctr">
              <a:lnSpc>
                <a:spcPct val="100000"/>
              </a:lnSpc>
              <a:spcBef>
                <a:spcPts val="0"/>
              </a:spcBef>
              <a:buNone/>
              <a:defRPr sz="2025">
                <a:ln>
                  <a:noFill/>
                </a:ln>
                <a:solidFill>
                  <a:schemeClr val="bg1">
                    <a:lumMod val="85000"/>
                  </a:schemeClr>
                </a:solidFill>
                <a:latin typeface="Lemon/Milk" charset="0"/>
                <a:ea typeface="Lemon/Milk" charset="0"/>
                <a:cs typeface="Lemon/Milk"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err="1"/>
              <a:t>Title</a:t>
            </a:r>
            <a:r>
              <a:rPr lang="es-ES_tradnl" dirty="0"/>
              <a:t> </a:t>
            </a:r>
            <a:r>
              <a:rPr lang="es-ES_tradnl" dirty="0" err="1"/>
              <a:t>Example</a:t>
            </a:r>
            <a:r>
              <a:rPr lang="es-ES_tradnl" dirty="0"/>
              <a:t> </a:t>
            </a:r>
            <a:r>
              <a:rPr lang="es-ES_tradnl" dirty="0" err="1"/>
              <a:t>here</a:t>
            </a:r>
            <a:endParaRPr lang="es-ES_tradnl" dirty="0"/>
          </a:p>
        </p:txBody>
      </p:sp>
      <p:sp>
        <p:nvSpPr>
          <p:cNvPr id="9" name="Marcador de texto 2"/>
          <p:cNvSpPr>
            <a:spLocks noGrp="1"/>
          </p:cNvSpPr>
          <p:nvPr>
            <p:ph type="body" sz="quarter" idx="13" hasCustomPrompt="1"/>
          </p:nvPr>
        </p:nvSpPr>
        <p:spPr>
          <a:xfrm>
            <a:off x="2211876" y="420324"/>
            <a:ext cx="4712493" cy="220953"/>
          </a:xfrm>
          <a:prstGeom prst="rect">
            <a:avLst/>
          </a:prstGeom>
        </p:spPr>
        <p:txBody>
          <a:bodyPr anchor="b"/>
          <a:lstStyle>
            <a:lvl1pPr marL="0" indent="0" algn="ctr">
              <a:lnSpc>
                <a:spcPct val="90000"/>
              </a:lnSpc>
              <a:spcBef>
                <a:spcPts val="0"/>
              </a:spcBef>
              <a:buNone/>
              <a:defRPr sz="1013" b="1" i="0" baseline="0">
                <a:ln>
                  <a:noFill/>
                </a:ln>
                <a:solidFill>
                  <a:schemeClr val="bg1">
                    <a:lumMod val="85000"/>
                  </a:schemeClr>
                </a:solidFill>
                <a:latin typeface="Lato" charset="0"/>
                <a:ea typeface="Lato" charset="0"/>
                <a:cs typeface="Lato"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a:t>TITLE EXAMPLE HERE</a:t>
            </a:r>
          </a:p>
        </p:txBody>
      </p:sp>
      <p:sp>
        <p:nvSpPr>
          <p:cNvPr id="10" name="Rectángulo redondeado 9"/>
          <p:cNvSpPr/>
          <p:nvPr userDrawn="1"/>
        </p:nvSpPr>
        <p:spPr>
          <a:xfrm flipV="1">
            <a:off x="4058210" y="303564"/>
            <a:ext cx="1019822" cy="65992"/>
          </a:xfrm>
          <a:prstGeom prst="round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948"/>
          </a:p>
        </p:txBody>
      </p:sp>
      <p:sp>
        <p:nvSpPr>
          <p:cNvPr id="19" name="Marcador de imagen 24"/>
          <p:cNvSpPr>
            <a:spLocks noGrp="1"/>
          </p:cNvSpPr>
          <p:nvPr>
            <p:ph type="pic" sz="quarter" idx="20"/>
          </p:nvPr>
        </p:nvSpPr>
        <p:spPr>
          <a:xfrm>
            <a:off x="695197" y="1296444"/>
            <a:ext cx="1558883" cy="1747380"/>
          </a:xfrm>
          <a:prstGeom prst="rect">
            <a:avLst/>
          </a:prstGeom>
        </p:spPr>
        <p:txBody>
          <a:bodyPr anchor="ctr"/>
          <a:lstStyle>
            <a:lvl1pPr>
              <a:defRPr sz="810"/>
            </a:lvl1pPr>
          </a:lstStyle>
          <a:p>
            <a:endParaRPr lang="es-ES_tradnl"/>
          </a:p>
        </p:txBody>
      </p:sp>
      <p:sp>
        <p:nvSpPr>
          <p:cNvPr id="17" name="Marcador de imagen 24"/>
          <p:cNvSpPr>
            <a:spLocks noGrp="1"/>
          </p:cNvSpPr>
          <p:nvPr>
            <p:ph type="pic" sz="quarter" idx="22"/>
          </p:nvPr>
        </p:nvSpPr>
        <p:spPr>
          <a:xfrm>
            <a:off x="2254688" y="3043823"/>
            <a:ext cx="1558883" cy="1747380"/>
          </a:xfrm>
          <a:prstGeom prst="rect">
            <a:avLst/>
          </a:prstGeom>
        </p:spPr>
        <p:txBody>
          <a:bodyPr anchor="ctr"/>
          <a:lstStyle>
            <a:lvl1pPr>
              <a:defRPr sz="810"/>
            </a:lvl1pPr>
          </a:lstStyle>
          <a:p>
            <a:endParaRPr lang="es-ES_tradnl"/>
          </a:p>
        </p:txBody>
      </p:sp>
      <p:sp>
        <p:nvSpPr>
          <p:cNvPr id="23" name="Marcador de imagen 24"/>
          <p:cNvSpPr>
            <a:spLocks noGrp="1"/>
          </p:cNvSpPr>
          <p:nvPr>
            <p:ph type="pic" sz="quarter" idx="24"/>
          </p:nvPr>
        </p:nvSpPr>
        <p:spPr>
          <a:xfrm>
            <a:off x="3814178" y="1296444"/>
            <a:ext cx="1558883" cy="1747380"/>
          </a:xfrm>
          <a:prstGeom prst="rect">
            <a:avLst/>
          </a:prstGeom>
        </p:spPr>
        <p:txBody>
          <a:bodyPr anchor="ctr"/>
          <a:lstStyle>
            <a:lvl1pPr>
              <a:defRPr sz="810"/>
            </a:lvl1pPr>
          </a:lstStyle>
          <a:p>
            <a:endParaRPr lang="es-ES_tradnl"/>
          </a:p>
        </p:txBody>
      </p:sp>
      <p:sp>
        <p:nvSpPr>
          <p:cNvPr id="26" name="Marcador de imagen 24"/>
          <p:cNvSpPr>
            <a:spLocks noGrp="1"/>
          </p:cNvSpPr>
          <p:nvPr>
            <p:ph type="pic" sz="quarter" idx="26"/>
          </p:nvPr>
        </p:nvSpPr>
        <p:spPr>
          <a:xfrm>
            <a:off x="5367416" y="3043823"/>
            <a:ext cx="1558883" cy="1747380"/>
          </a:xfrm>
          <a:prstGeom prst="rect">
            <a:avLst/>
          </a:prstGeom>
        </p:spPr>
        <p:txBody>
          <a:bodyPr anchor="ctr"/>
          <a:lstStyle>
            <a:lvl1pPr>
              <a:defRPr sz="810"/>
            </a:lvl1pPr>
          </a:lstStyle>
          <a:p>
            <a:endParaRPr lang="es-ES_tradnl"/>
          </a:p>
        </p:txBody>
      </p:sp>
      <p:sp>
        <p:nvSpPr>
          <p:cNvPr id="29" name="Marcador de imagen 24"/>
          <p:cNvSpPr>
            <a:spLocks noGrp="1"/>
          </p:cNvSpPr>
          <p:nvPr>
            <p:ph type="pic" sz="quarter" idx="28"/>
          </p:nvPr>
        </p:nvSpPr>
        <p:spPr>
          <a:xfrm>
            <a:off x="6926907" y="1296444"/>
            <a:ext cx="1558883" cy="1747380"/>
          </a:xfrm>
          <a:prstGeom prst="rect">
            <a:avLst/>
          </a:prstGeom>
        </p:spPr>
        <p:txBody>
          <a:bodyPr anchor="ctr"/>
          <a:lstStyle>
            <a:lvl1pPr>
              <a:defRPr sz="810"/>
            </a:lvl1pPr>
          </a:lstStyle>
          <a:p>
            <a:endParaRPr lang="es-ES_tradnl"/>
          </a:p>
        </p:txBody>
      </p:sp>
    </p:spTree>
    <p:extLst>
      <p:ext uri="{BB962C8B-B14F-4D97-AF65-F5344CB8AC3E}">
        <p14:creationId xmlns:p14="http://schemas.microsoft.com/office/powerpoint/2010/main" val="5318814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ox(in)">
                                      <p:cBhvr>
                                        <p:cTn id="7" dur="500"/>
                                        <p:tgtEl>
                                          <p:spTgt spid="10"/>
                                        </p:tgtEl>
                                      </p:cBhvr>
                                    </p:animEffect>
                                  </p:childTnLst>
                                </p:cTn>
                              </p:par>
                              <p:par>
                                <p:cTn id="8" presetID="53" presetClass="entr" presetSubtype="16" fill="hold" grpId="0" nodeType="withEffect">
                                  <p:stCondLst>
                                    <p:cond delay="200"/>
                                  </p:stCondLst>
                                  <p:childTnLst>
                                    <p:set>
                                      <p:cBhvr>
                                        <p:cTn id="9" dur="1" fill="hold">
                                          <p:stCondLst>
                                            <p:cond delay="0"/>
                                          </p:stCondLst>
                                        </p:cTn>
                                        <p:tgtEl>
                                          <p:spTgt spid="9">
                                            <p:txEl>
                                              <p:pRg st="0" end="0"/>
                                            </p:txEl>
                                          </p:spTgt>
                                        </p:tgtEl>
                                        <p:attrNameLst>
                                          <p:attrName>style.visibility</p:attrName>
                                        </p:attrNameLst>
                                      </p:cBhvr>
                                      <p:to>
                                        <p:strVal val="visible"/>
                                      </p:to>
                                    </p:set>
                                    <p:anim calcmode="lin" valueType="num">
                                      <p:cBhvr>
                                        <p:cTn id="10" dur="500" fill="hold"/>
                                        <p:tgtEl>
                                          <p:spTgt spid="9">
                                            <p:txEl>
                                              <p:pRg st="0" end="0"/>
                                            </p:txEl>
                                          </p:spTgt>
                                        </p:tgtEl>
                                        <p:attrNameLst>
                                          <p:attrName>ppt_w</p:attrName>
                                        </p:attrNameLst>
                                      </p:cBhvr>
                                      <p:tavLst>
                                        <p:tav tm="0">
                                          <p:val>
                                            <p:fltVal val="0"/>
                                          </p:val>
                                        </p:tav>
                                        <p:tav tm="100000">
                                          <p:val>
                                            <p:strVal val="#ppt_w"/>
                                          </p:val>
                                        </p:tav>
                                      </p:tavLst>
                                    </p:anim>
                                    <p:anim calcmode="lin" valueType="num">
                                      <p:cBhvr>
                                        <p:cTn id="11" dur="500" fill="hold"/>
                                        <p:tgtEl>
                                          <p:spTgt spid="9">
                                            <p:txEl>
                                              <p:pRg st="0" end="0"/>
                                            </p:txEl>
                                          </p:spTgt>
                                        </p:tgtEl>
                                        <p:attrNameLst>
                                          <p:attrName>ppt_h</p:attrName>
                                        </p:attrNameLst>
                                      </p:cBhvr>
                                      <p:tavLst>
                                        <p:tav tm="0">
                                          <p:val>
                                            <p:fltVal val="0"/>
                                          </p:val>
                                        </p:tav>
                                        <p:tav tm="100000">
                                          <p:val>
                                            <p:strVal val="#ppt_h"/>
                                          </p:val>
                                        </p:tav>
                                      </p:tavLst>
                                    </p:anim>
                                    <p:animEffect transition="in" filter="fade">
                                      <p:cBhvr>
                                        <p:cTn id="12" dur="500"/>
                                        <p:tgtEl>
                                          <p:spTgt spid="9">
                                            <p:txEl>
                                              <p:pRg st="0" end="0"/>
                                            </p:txEl>
                                          </p:spTgt>
                                        </p:tgtEl>
                                      </p:cBhvr>
                                    </p:animEffect>
                                  </p:childTnLst>
                                </p:cTn>
                              </p:par>
                              <p:par>
                                <p:cTn id="13" presetID="53" presetClass="entr" presetSubtype="16" fill="hold" grpId="0" nodeType="withEffect">
                                  <p:stCondLst>
                                    <p:cond delay="200"/>
                                  </p:stCondLst>
                                  <p:childTnLst>
                                    <p:set>
                                      <p:cBhvr>
                                        <p:cTn id="14" dur="1" fill="hold">
                                          <p:stCondLst>
                                            <p:cond delay="0"/>
                                          </p:stCondLst>
                                        </p:cTn>
                                        <p:tgtEl>
                                          <p:spTgt spid="7">
                                            <p:txEl>
                                              <p:pRg st="0" end="0"/>
                                            </p:txEl>
                                          </p:spTgt>
                                        </p:tgtEl>
                                        <p:attrNameLst>
                                          <p:attrName>style.visibility</p:attrName>
                                        </p:attrNameLst>
                                      </p:cBhvr>
                                      <p:to>
                                        <p:strVal val="visible"/>
                                      </p:to>
                                    </p:set>
                                    <p:anim calcmode="lin" valueType="num">
                                      <p:cBhvr>
                                        <p:cTn id="15" dur="500" fill="hold"/>
                                        <p:tgtEl>
                                          <p:spTgt spid="7">
                                            <p:txEl>
                                              <p:pRg st="0" end="0"/>
                                            </p:txEl>
                                          </p:spTgt>
                                        </p:tgtEl>
                                        <p:attrNameLst>
                                          <p:attrName>ppt_w</p:attrName>
                                        </p:attrNameLst>
                                      </p:cBhvr>
                                      <p:tavLst>
                                        <p:tav tm="0">
                                          <p:val>
                                            <p:fltVal val="0"/>
                                          </p:val>
                                        </p:tav>
                                        <p:tav tm="100000">
                                          <p:val>
                                            <p:strVal val="#ppt_w"/>
                                          </p:val>
                                        </p:tav>
                                      </p:tavLst>
                                    </p:anim>
                                    <p:anim calcmode="lin" valueType="num">
                                      <p:cBhvr>
                                        <p:cTn id="16" dur="500" fill="hold"/>
                                        <p:tgtEl>
                                          <p:spTgt spid="7">
                                            <p:txEl>
                                              <p:pRg st="0" end="0"/>
                                            </p:txEl>
                                          </p:spTgt>
                                        </p:tgtEl>
                                        <p:attrNameLst>
                                          <p:attrName>ppt_h</p:attrName>
                                        </p:attrNameLst>
                                      </p:cBhvr>
                                      <p:tavLst>
                                        <p:tav tm="0">
                                          <p:val>
                                            <p:fltVal val="0"/>
                                          </p:val>
                                        </p:tav>
                                        <p:tav tm="100000">
                                          <p:val>
                                            <p:strVal val="#ppt_h"/>
                                          </p:val>
                                        </p:tav>
                                      </p:tavLst>
                                    </p:anim>
                                    <p:animEffect transition="in" filter="fade">
                                      <p:cBhvr>
                                        <p:cTn id="17" dur="500"/>
                                        <p:tgtEl>
                                          <p:spTgt spid="7">
                                            <p:txEl>
                                              <p:pRg st="0" end="0"/>
                                            </p:txEl>
                                          </p:spTgt>
                                        </p:tgtEl>
                                      </p:cBhvr>
                                    </p:animEffect>
                                  </p:childTnLst>
                                </p:cTn>
                              </p:par>
                            </p:childTnLst>
                          </p:cTn>
                        </p:par>
                        <p:par>
                          <p:cTn id="18" fill="hold">
                            <p:stCondLst>
                              <p:cond delay="700"/>
                            </p:stCondLst>
                            <p:childTnLst>
                              <p:par>
                                <p:cTn id="19" presetID="37" presetClass="entr" presetSubtype="0" fill="hold" grpId="0" nodeType="afterEffect" nodePh="1">
                                  <p:stCondLst>
                                    <p:cond delay="0"/>
                                  </p:stCondLst>
                                  <p:endCondLst>
                                    <p:cond evt="begin" delay="0">
                                      <p:tn val="19"/>
                                    </p:cond>
                                  </p:endCondLst>
                                  <p:childTnLst>
                                    <p:set>
                                      <p:cBhvr>
                                        <p:cTn id="20" dur="1" fill="hold">
                                          <p:stCondLst>
                                            <p:cond delay="0"/>
                                          </p:stCondLst>
                                        </p:cTn>
                                        <p:tgtEl>
                                          <p:spTgt spid="19"/>
                                        </p:tgtEl>
                                        <p:attrNameLst>
                                          <p:attrName>style.visibility</p:attrName>
                                        </p:attrNameLst>
                                      </p:cBhvr>
                                      <p:to>
                                        <p:strVal val="visible"/>
                                      </p:to>
                                    </p:set>
                                    <p:animEffect transition="in" filter="fade">
                                      <p:cBhvr>
                                        <p:cTn id="21" dur="1000"/>
                                        <p:tgtEl>
                                          <p:spTgt spid="19"/>
                                        </p:tgtEl>
                                      </p:cBhvr>
                                    </p:animEffect>
                                    <p:anim calcmode="lin" valueType="num">
                                      <p:cBhvr>
                                        <p:cTn id="22" dur="1000" fill="hold"/>
                                        <p:tgtEl>
                                          <p:spTgt spid="19"/>
                                        </p:tgtEl>
                                        <p:attrNameLst>
                                          <p:attrName>ppt_x</p:attrName>
                                        </p:attrNameLst>
                                      </p:cBhvr>
                                      <p:tavLst>
                                        <p:tav tm="0">
                                          <p:val>
                                            <p:strVal val="#ppt_x"/>
                                          </p:val>
                                        </p:tav>
                                        <p:tav tm="100000">
                                          <p:val>
                                            <p:strVal val="#ppt_x"/>
                                          </p:val>
                                        </p:tav>
                                      </p:tavLst>
                                    </p:anim>
                                    <p:anim calcmode="lin" valueType="num">
                                      <p:cBhvr>
                                        <p:cTn id="23" dur="900" decel="100000" fill="hold"/>
                                        <p:tgtEl>
                                          <p:spTgt spid="19"/>
                                        </p:tgtEl>
                                        <p:attrNameLst>
                                          <p:attrName>ppt_y</p:attrName>
                                        </p:attrNameLst>
                                      </p:cBhvr>
                                      <p:tavLst>
                                        <p:tav tm="0">
                                          <p:val>
                                            <p:strVal val="#ppt_y+1"/>
                                          </p:val>
                                        </p:tav>
                                        <p:tav tm="100000">
                                          <p:val>
                                            <p:strVal val="#ppt_y-.03"/>
                                          </p:val>
                                        </p:tav>
                                      </p:tavLst>
                                    </p:anim>
                                    <p:anim calcmode="lin" valueType="num">
                                      <p:cBhvr>
                                        <p:cTn id="24" dur="100" accel="100000" fill="hold">
                                          <p:stCondLst>
                                            <p:cond delay="900"/>
                                          </p:stCondLst>
                                        </p:cTn>
                                        <p:tgtEl>
                                          <p:spTgt spid="19"/>
                                        </p:tgtEl>
                                        <p:attrNameLst>
                                          <p:attrName>ppt_y</p:attrName>
                                        </p:attrNameLst>
                                      </p:cBhvr>
                                      <p:tavLst>
                                        <p:tav tm="0">
                                          <p:val>
                                            <p:strVal val="#ppt_y-.03"/>
                                          </p:val>
                                        </p:tav>
                                        <p:tav tm="100000">
                                          <p:val>
                                            <p:strVal val="#ppt_y"/>
                                          </p:val>
                                        </p:tav>
                                      </p:tavLst>
                                    </p:anim>
                                  </p:childTnLst>
                                </p:cTn>
                              </p:par>
                            </p:childTnLst>
                          </p:cTn>
                        </p:par>
                        <p:par>
                          <p:cTn id="25" fill="hold">
                            <p:stCondLst>
                              <p:cond delay="1700"/>
                            </p:stCondLst>
                            <p:childTnLst>
                              <p:par>
                                <p:cTn id="26" presetID="22" presetClass="entr" presetSubtype="1" fill="hold" grpId="0" nodeType="afterEffect">
                                  <p:stCondLst>
                                    <p:cond delay="0"/>
                                  </p:stCondLst>
                                  <p:childTnLst>
                                    <p:set>
                                      <p:cBhvr>
                                        <p:cTn id="27" dur="1" fill="hold">
                                          <p:stCondLst>
                                            <p:cond delay="0"/>
                                          </p:stCondLst>
                                        </p:cTn>
                                        <p:tgtEl>
                                          <p:spTgt spid="22"/>
                                        </p:tgtEl>
                                        <p:attrNameLst>
                                          <p:attrName>style.visibility</p:attrName>
                                        </p:attrNameLst>
                                      </p:cBhvr>
                                      <p:to>
                                        <p:strVal val="visible"/>
                                      </p:to>
                                    </p:set>
                                    <p:animEffect transition="in" filter="wipe(up)">
                                      <p:cBhvr>
                                        <p:cTn id="28" dur="500"/>
                                        <p:tgtEl>
                                          <p:spTgt spid="22"/>
                                        </p:tgtEl>
                                      </p:cBhvr>
                                    </p:animEffect>
                                  </p:childTnLst>
                                </p:cTn>
                              </p:par>
                            </p:childTnLst>
                          </p:cTn>
                        </p:par>
                        <p:par>
                          <p:cTn id="29" fill="hold">
                            <p:stCondLst>
                              <p:cond delay="2200"/>
                            </p:stCondLst>
                            <p:childTnLst>
                              <p:par>
                                <p:cTn id="30" presetID="37" presetClass="entr" presetSubtype="0" fill="hold" grpId="0" nodeType="afterEffect" nodePh="1">
                                  <p:stCondLst>
                                    <p:cond delay="0"/>
                                  </p:stCondLst>
                                  <p:endCondLst>
                                    <p:cond evt="begin" delay="0">
                                      <p:tn val="30"/>
                                    </p:cond>
                                  </p:endCondLst>
                                  <p:childTnLst>
                                    <p:set>
                                      <p:cBhvr>
                                        <p:cTn id="31" dur="1" fill="hold">
                                          <p:stCondLst>
                                            <p:cond delay="0"/>
                                          </p:stCondLst>
                                        </p:cTn>
                                        <p:tgtEl>
                                          <p:spTgt spid="17"/>
                                        </p:tgtEl>
                                        <p:attrNameLst>
                                          <p:attrName>style.visibility</p:attrName>
                                        </p:attrNameLst>
                                      </p:cBhvr>
                                      <p:to>
                                        <p:strVal val="visible"/>
                                      </p:to>
                                    </p:set>
                                    <p:animEffect transition="in" filter="fade">
                                      <p:cBhvr>
                                        <p:cTn id="32" dur="1000"/>
                                        <p:tgtEl>
                                          <p:spTgt spid="17"/>
                                        </p:tgtEl>
                                      </p:cBhvr>
                                    </p:animEffect>
                                    <p:anim calcmode="lin" valueType="num">
                                      <p:cBhvr>
                                        <p:cTn id="33" dur="1000" fill="hold"/>
                                        <p:tgtEl>
                                          <p:spTgt spid="17"/>
                                        </p:tgtEl>
                                        <p:attrNameLst>
                                          <p:attrName>ppt_x</p:attrName>
                                        </p:attrNameLst>
                                      </p:cBhvr>
                                      <p:tavLst>
                                        <p:tav tm="0">
                                          <p:val>
                                            <p:strVal val="#ppt_x"/>
                                          </p:val>
                                        </p:tav>
                                        <p:tav tm="100000">
                                          <p:val>
                                            <p:strVal val="#ppt_x"/>
                                          </p:val>
                                        </p:tav>
                                      </p:tavLst>
                                    </p:anim>
                                    <p:anim calcmode="lin" valueType="num">
                                      <p:cBhvr>
                                        <p:cTn id="34" dur="900" decel="100000" fill="hold"/>
                                        <p:tgtEl>
                                          <p:spTgt spid="17"/>
                                        </p:tgtEl>
                                        <p:attrNameLst>
                                          <p:attrName>ppt_y</p:attrName>
                                        </p:attrNameLst>
                                      </p:cBhvr>
                                      <p:tavLst>
                                        <p:tav tm="0">
                                          <p:val>
                                            <p:strVal val="#ppt_y+1"/>
                                          </p:val>
                                        </p:tav>
                                        <p:tav tm="100000">
                                          <p:val>
                                            <p:strVal val="#ppt_y-.03"/>
                                          </p:val>
                                        </p:tav>
                                      </p:tavLst>
                                    </p:anim>
                                    <p:anim calcmode="lin" valueType="num">
                                      <p:cBhvr>
                                        <p:cTn id="35" dur="100" accel="100000" fill="hold">
                                          <p:stCondLst>
                                            <p:cond delay="900"/>
                                          </p:stCondLst>
                                        </p:cTn>
                                        <p:tgtEl>
                                          <p:spTgt spid="17"/>
                                        </p:tgtEl>
                                        <p:attrNameLst>
                                          <p:attrName>ppt_y</p:attrName>
                                        </p:attrNameLst>
                                      </p:cBhvr>
                                      <p:tavLst>
                                        <p:tav tm="0">
                                          <p:val>
                                            <p:strVal val="#ppt_y-.03"/>
                                          </p:val>
                                        </p:tav>
                                        <p:tav tm="100000">
                                          <p:val>
                                            <p:strVal val="#ppt_y"/>
                                          </p:val>
                                        </p:tav>
                                      </p:tavLst>
                                    </p:anim>
                                  </p:childTnLst>
                                </p:cTn>
                              </p:par>
                            </p:childTnLst>
                          </p:cTn>
                        </p:par>
                        <p:par>
                          <p:cTn id="36" fill="hold">
                            <p:stCondLst>
                              <p:cond delay="3200"/>
                            </p:stCondLst>
                            <p:childTnLst>
                              <p:par>
                                <p:cTn id="37" presetID="22" presetClass="entr" presetSubtype="4" fill="hold" grpId="0" nodeType="afterEffect">
                                  <p:stCondLst>
                                    <p:cond delay="0"/>
                                  </p:stCondLst>
                                  <p:childTnLst>
                                    <p:set>
                                      <p:cBhvr>
                                        <p:cTn id="38" dur="1" fill="hold">
                                          <p:stCondLst>
                                            <p:cond delay="0"/>
                                          </p:stCondLst>
                                        </p:cTn>
                                        <p:tgtEl>
                                          <p:spTgt spid="20"/>
                                        </p:tgtEl>
                                        <p:attrNameLst>
                                          <p:attrName>style.visibility</p:attrName>
                                        </p:attrNameLst>
                                      </p:cBhvr>
                                      <p:to>
                                        <p:strVal val="visible"/>
                                      </p:to>
                                    </p:set>
                                    <p:animEffect transition="in" filter="wipe(down)">
                                      <p:cBhvr>
                                        <p:cTn id="39" dur="500"/>
                                        <p:tgtEl>
                                          <p:spTgt spid="20"/>
                                        </p:tgtEl>
                                      </p:cBhvr>
                                    </p:animEffect>
                                  </p:childTnLst>
                                </p:cTn>
                              </p:par>
                            </p:childTnLst>
                          </p:cTn>
                        </p:par>
                        <p:par>
                          <p:cTn id="40" fill="hold">
                            <p:stCondLst>
                              <p:cond delay="3700"/>
                            </p:stCondLst>
                            <p:childTnLst>
                              <p:par>
                                <p:cTn id="41" presetID="37" presetClass="entr" presetSubtype="0" fill="hold" grpId="0" nodeType="afterEffect" nodePh="1">
                                  <p:stCondLst>
                                    <p:cond delay="0"/>
                                  </p:stCondLst>
                                  <p:endCondLst>
                                    <p:cond evt="begin" delay="0">
                                      <p:tn val="41"/>
                                    </p:cond>
                                  </p:endCondLst>
                                  <p:childTnLst>
                                    <p:set>
                                      <p:cBhvr>
                                        <p:cTn id="42" dur="1" fill="hold">
                                          <p:stCondLst>
                                            <p:cond delay="0"/>
                                          </p:stCondLst>
                                        </p:cTn>
                                        <p:tgtEl>
                                          <p:spTgt spid="23"/>
                                        </p:tgtEl>
                                        <p:attrNameLst>
                                          <p:attrName>style.visibility</p:attrName>
                                        </p:attrNameLst>
                                      </p:cBhvr>
                                      <p:to>
                                        <p:strVal val="visible"/>
                                      </p:to>
                                    </p:set>
                                    <p:animEffect transition="in" filter="fade">
                                      <p:cBhvr>
                                        <p:cTn id="43" dur="1000"/>
                                        <p:tgtEl>
                                          <p:spTgt spid="23"/>
                                        </p:tgtEl>
                                      </p:cBhvr>
                                    </p:animEffect>
                                    <p:anim calcmode="lin" valueType="num">
                                      <p:cBhvr>
                                        <p:cTn id="44" dur="1000" fill="hold"/>
                                        <p:tgtEl>
                                          <p:spTgt spid="23"/>
                                        </p:tgtEl>
                                        <p:attrNameLst>
                                          <p:attrName>ppt_x</p:attrName>
                                        </p:attrNameLst>
                                      </p:cBhvr>
                                      <p:tavLst>
                                        <p:tav tm="0">
                                          <p:val>
                                            <p:strVal val="#ppt_x"/>
                                          </p:val>
                                        </p:tav>
                                        <p:tav tm="100000">
                                          <p:val>
                                            <p:strVal val="#ppt_x"/>
                                          </p:val>
                                        </p:tav>
                                      </p:tavLst>
                                    </p:anim>
                                    <p:anim calcmode="lin" valueType="num">
                                      <p:cBhvr>
                                        <p:cTn id="45" dur="900" decel="100000" fill="hold"/>
                                        <p:tgtEl>
                                          <p:spTgt spid="23"/>
                                        </p:tgtEl>
                                        <p:attrNameLst>
                                          <p:attrName>ppt_y</p:attrName>
                                        </p:attrNameLst>
                                      </p:cBhvr>
                                      <p:tavLst>
                                        <p:tav tm="0">
                                          <p:val>
                                            <p:strVal val="#ppt_y+1"/>
                                          </p:val>
                                        </p:tav>
                                        <p:tav tm="100000">
                                          <p:val>
                                            <p:strVal val="#ppt_y-.03"/>
                                          </p:val>
                                        </p:tav>
                                      </p:tavLst>
                                    </p:anim>
                                    <p:anim calcmode="lin" valueType="num">
                                      <p:cBhvr>
                                        <p:cTn id="46" dur="100" accel="100000" fill="hold">
                                          <p:stCondLst>
                                            <p:cond delay="900"/>
                                          </p:stCondLst>
                                        </p:cTn>
                                        <p:tgtEl>
                                          <p:spTgt spid="23"/>
                                        </p:tgtEl>
                                        <p:attrNameLst>
                                          <p:attrName>ppt_y</p:attrName>
                                        </p:attrNameLst>
                                      </p:cBhvr>
                                      <p:tavLst>
                                        <p:tav tm="0">
                                          <p:val>
                                            <p:strVal val="#ppt_y-.03"/>
                                          </p:val>
                                        </p:tav>
                                        <p:tav tm="100000">
                                          <p:val>
                                            <p:strVal val="#ppt_y"/>
                                          </p:val>
                                        </p:tav>
                                      </p:tavLst>
                                    </p:anim>
                                  </p:childTnLst>
                                </p:cTn>
                              </p:par>
                            </p:childTnLst>
                          </p:cTn>
                        </p:par>
                        <p:par>
                          <p:cTn id="47" fill="hold">
                            <p:stCondLst>
                              <p:cond delay="4700"/>
                            </p:stCondLst>
                            <p:childTnLst>
                              <p:par>
                                <p:cTn id="48" presetID="22" presetClass="entr" presetSubtype="1" fill="hold" grpId="0" nodeType="afterEffect">
                                  <p:stCondLst>
                                    <p:cond delay="0"/>
                                  </p:stCondLst>
                                  <p:childTnLst>
                                    <p:set>
                                      <p:cBhvr>
                                        <p:cTn id="49" dur="1" fill="hold">
                                          <p:stCondLst>
                                            <p:cond delay="0"/>
                                          </p:stCondLst>
                                        </p:cTn>
                                        <p:tgtEl>
                                          <p:spTgt spid="25"/>
                                        </p:tgtEl>
                                        <p:attrNameLst>
                                          <p:attrName>style.visibility</p:attrName>
                                        </p:attrNameLst>
                                      </p:cBhvr>
                                      <p:to>
                                        <p:strVal val="visible"/>
                                      </p:to>
                                    </p:set>
                                    <p:animEffect transition="in" filter="wipe(up)">
                                      <p:cBhvr>
                                        <p:cTn id="50" dur="500"/>
                                        <p:tgtEl>
                                          <p:spTgt spid="25"/>
                                        </p:tgtEl>
                                      </p:cBhvr>
                                    </p:animEffect>
                                  </p:childTnLst>
                                </p:cTn>
                              </p:par>
                            </p:childTnLst>
                          </p:cTn>
                        </p:par>
                        <p:par>
                          <p:cTn id="51" fill="hold">
                            <p:stCondLst>
                              <p:cond delay="5200"/>
                            </p:stCondLst>
                            <p:childTnLst>
                              <p:par>
                                <p:cTn id="52" presetID="37" presetClass="entr" presetSubtype="0" fill="hold" grpId="0" nodeType="afterEffect" nodePh="1">
                                  <p:stCondLst>
                                    <p:cond delay="0"/>
                                  </p:stCondLst>
                                  <p:endCondLst>
                                    <p:cond evt="begin" delay="0">
                                      <p:tn val="52"/>
                                    </p:cond>
                                  </p:endCondLst>
                                  <p:childTnLst>
                                    <p:set>
                                      <p:cBhvr>
                                        <p:cTn id="53" dur="1" fill="hold">
                                          <p:stCondLst>
                                            <p:cond delay="0"/>
                                          </p:stCondLst>
                                        </p:cTn>
                                        <p:tgtEl>
                                          <p:spTgt spid="26"/>
                                        </p:tgtEl>
                                        <p:attrNameLst>
                                          <p:attrName>style.visibility</p:attrName>
                                        </p:attrNameLst>
                                      </p:cBhvr>
                                      <p:to>
                                        <p:strVal val="visible"/>
                                      </p:to>
                                    </p:set>
                                    <p:animEffect transition="in" filter="fade">
                                      <p:cBhvr>
                                        <p:cTn id="54" dur="1000"/>
                                        <p:tgtEl>
                                          <p:spTgt spid="26"/>
                                        </p:tgtEl>
                                      </p:cBhvr>
                                    </p:animEffect>
                                    <p:anim calcmode="lin" valueType="num">
                                      <p:cBhvr>
                                        <p:cTn id="55" dur="1000" fill="hold"/>
                                        <p:tgtEl>
                                          <p:spTgt spid="26"/>
                                        </p:tgtEl>
                                        <p:attrNameLst>
                                          <p:attrName>ppt_x</p:attrName>
                                        </p:attrNameLst>
                                      </p:cBhvr>
                                      <p:tavLst>
                                        <p:tav tm="0">
                                          <p:val>
                                            <p:strVal val="#ppt_x"/>
                                          </p:val>
                                        </p:tav>
                                        <p:tav tm="100000">
                                          <p:val>
                                            <p:strVal val="#ppt_x"/>
                                          </p:val>
                                        </p:tav>
                                      </p:tavLst>
                                    </p:anim>
                                    <p:anim calcmode="lin" valueType="num">
                                      <p:cBhvr>
                                        <p:cTn id="56" dur="900" decel="100000" fill="hold"/>
                                        <p:tgtEl>
                                          <p:spTgt spid="26"/>
                                        </p:tgtEl>
                                        <p:attrNameLst>
                                          <p:attrName>ppt_y</p:attrName>
                                        </p:attrNameLst>
                                      </p:cBhvr>
                                      <p:tavLst>
                                        <p:tav tm="0">
                                          <p:val>
                                            <p:strVal val="#ppt_y+1"/>
                                          </p:val>
                                        </p:tav>
                                        <p:tav tm="100000">
                                          <p:val>
                                            <p:strVal val="#ppt_y-.03"/>
                                          </p:val>
                                        </p:tav>
                                      </p:tavLst>
                                    </p:anim>
                                    <p:anim calcmode="lin" valueType="num">
                                      <p:cBhvr>
                                        <p:cTn id="57" dur="100" accel="100000" fill="hold">
                                          <p:stCondLst>
                                            <p:cond delay="900"/>
                                          </p:stCondLst>
                                        </p:cTn>
                                        <p:tgtEl>
                                          <p:spTgt spid="26"/>
                                        </p:tgtEl>
                                        <p:attrNameLst>
                                          <p:attrName>ppt_y</p:attrName>
                                        </p:attrNameLst>
                                      </p:cBhvr>
                                      <p:tavLst>
                                        <p:tav tm="0">
                                          <p:val>
                                            <p:strVal val="#ppt_y-.03"/>
                                          </p:val>
                                        </p:tav>
                                        <p:tav tm="100000">
                                          <p:val>
                                            <p:strVal val="#ppt_y"/>
                                          </p:val>
                                        </p:tav>
                                      </p:tavLst>
                                    </p:anim>
                                  </p:childTnLst>
                                </p:cTn>
                              </p:par>
                            </p:childTnLst>
                          </p:cTn>
                        </p:par>
                        <p:par>
                          <p:cTn id="58" fill="hold">
                            <p:stCondLst>
                              <p:cond delay="6200"/>
                            </p:stCondLst>
                            <p:childTnLst>
                              <p:par>
                                <p:cTn id="59" presetID="22" presetClass="entr" presetSubtype="4" fill="hold" grpId="0" nodeType="afterEffect">
                                  <p:stCondLst>
                                    <p:cond delay="0"/>
                                  </p:stCondLst>
                                  <p:childTnLst>
                                    <p:set>
                                      <p:cBhvr>
                                        <p:cTn id="60" dur="1" fill="hold">
                                          <p:stCondLst>
                                            <p:cond delay="0"/>
                                          </p:stCondLst>
                                        </p:cTn>
                                        <p:tgtEl>
                                          <p:spTgt spid="28"/>
                                        </p:tgtEl>
                                        <p:attrNameLst>
                                          <p:attrName>style.visibility</p:attrName>
                                        </p:attrNameLst>
                                      </p:cBhvr>
                                      <p:to>
                                        <p:strVal val="visible"/>
                                      </p:to>
                                    </p:set>
                                    <p:animEffect transition="in" filter="wipe(down)">
                                      <p:cBhvr>
                                        <p:cTn id="61" dur="500"/>
                                        <p:tgtEl>
                                          <p:spTgt spid="28"/>
                                        </p:tgtEl>
                                      </p:cBhvr>
                                    </p:animEffect>
                                  </p:childTnLst>
                                </p:cTn>
                              </p:par>
                            </p:childTnLst>
                          </p:cTn>
                        </p:par>
                        <p:par>
                          <p:cTn id="62" fill="hold">
                            <p:stCondLst>
                              <p:cond delay="6700"/>
                            </p:stCondLst>
                            <p:childTnLst>
                              <p:par>
                                <p:cTn id="63" presetID="37" presetClass="entr" presetSubtype="0" fill="hold" grpId="0" nodeType="afterEffect" nodePh="1">
                                  <p:stCondLst>
                                    <p:cond delay="0"/>
                                  </p:stCondLst>
                                  <p:endCondLst>
                                    <p:cond evt="begin" delay="0">
                                      <p:tn val="63"/>
                                    </p:cond>
                                  </p:endCondLst>
                                  <p:childTnLst>
                                    <p:set>
                                      <p:cBhvr>
                                        <p:cTn id="64" dur="1" fill="hold">
                                          <p:stCondLst>
                                            <p:cond delay="0"/>
                                          </p:stCondLst>
                                        </p:cTn>
                                        <p:tgtEl>
                                          <p:spTgt spid="29"/>
                                        </p:tgtEl>
                                        <p:attrNameLst>
                                          <p:attrName>style.visibility</p:attrName>
                                        </p:attrNameLst>
                                      </p:cBhvr>
                                      <p:to>
                                        <p:strVal val="visible"/>
                                      </p:to>
                                    </p:set>
                                    <p:animEffect transition="in" filter="fade">
                                      <p:cBhvr>
                                        <p:cTn id="65" dur="1000"/>
                                        <p:tgtEl>
                                          <p:spTgt spid="29"/>
                                        </p:tgtEl>
                                      </p:cBhvr>
                                    </p:animEffect>
                                    <p:anim calcmode="lin" valueType="num">
                                      <p:cBhvr>
                                        <p:cTn id="66" dur="1000" fill="hold"/>
                                        <p:tgtEl>
                                          <p:spTgt spid="29"/>
                                        </p:tgtEl>
                                        <p:attrNameLst>
                                          <p:attrName>ppt_x</p:attrName>
                                        </p:attrNameLst>
                                      </p:cBhvr>
                                      <p:tavLst>
                                        <p:tav tm="0">
                                          <p:val>
                                            <p:strVal val="#ppt_x"/>
                                          </p:val>
                                        </p:tav>
                                        <p:tav tm="100000">
                                          <p:val>
                                            <p:strVal val="#ppt_x"/>
                                          </p:val>
                                        </p:tav>
                                      </p:tavLst>
                                    </p:anim>
                                    <p:anim calcmode="lin" valueType="num">
                                      <p:cBhvr>
                                        <p:cTn id="67" dur="900" decel="100000" fill="hold"/>
                                        <p:tgtEl>
                                          <p:spTgt spid="29"/>
                                        </p:tgtEl>
                                        <p:attrNameLst>
                                          <p:attrName>ppt_y</p:attrName>
                                        </p:attrNameLst>
                                      </p:cBhvr>
                                      <p:tavLst>
                                        <p:tav tm="0">
                                          <p:val>
                                            <p:strVal val="#ppt_y+1"/>
                                          </p:val>
                                        </p:tav>
                                        <p:tav tm="100000">
                                          <p:val>
                                            <p:strVal val="#ppt_y-.03"/>
                                          </p:val>
                                        </p:tav>
                                      </p:tavLst>
                                    </p:anim>
                                    <p:anim calcmode="lin" valueType="num">
                                      <p:cBhvr>
                                        <p:cTn id="68" dur="100" accel="100000" fill="hold">
                                          <p:stCondLst>
                                            <p:cond delay="900"/>
                                          </p:stCondLst>
                                        </p:cTn>
                                        <p:tgtEl>
                                          <p:spTgt spid="29"/>
                                        </p:tgtEl>
                                        <p:attrNameLst>
                                          <p:attrName>ppt_y</p:attrName>
                                        </p:attrNameLst>
                                      </p:cBhvr>
                                      <p:tavLst>
                                        <p:tav tm="0">
                                          <p:val>
                                            <p:strVal val="#ppt_y-.03"/>
                                          </p:val>
                                        </p:tav>
                                        <p:tav tm="100000">
                                          <p:val>
                                            <p:strVal val="#ppt_y"/>
                                          </p:val>
                                        </p:tav>
                                      </p:tavLst>
                                    </p:anim>
                                  </p:childTnLst>
                                </p:cTn>
                              </p:par>
                            </p:childTnLst>
                          </p:cTn>
                        </p:par>
                        <p:par>
                          <p:cTn id="69" fill="hold">
                            <p:stCondLst>
                              <p:cond delay="7700"/>
                            </p:stCondLst>
                            <p:childTnLst>
                              <p:par>
                                <p:cTn id="70" presetID="22" presetClass="entr" presetSubtype="1" fill="hold" grpId="0" nodeType="afterEffect">
                                  <p:stCondLst>
                                    <p:cond delay="0"/>
                                  </p:stCondLst>
                                  <p:childTnLst>
                                    <p:set>
                                      <p:cBhvr>
                                        <p:cTn id="71" dur="1" fill="hold">
                                          <p:stCondLst>
                                            <p:cond delay="0"/>
                                          </p:stCondLst>
                                        </p:cTn>
                                        <p:tgtEl>
                                          <p:spTgt spid="31"/>
                                        </p:tgtEl>
                                        <p:attrNameLst>
                                          <p:attrName>style.visibility</p:attrName>
                                        </p:attrNameLst>
                                      </p:cBhvr>
                                      <p:to>
                                        <p:strVal val="visible"/>
                                      </p:to>
                                    </p:set>
                                    <p:animEffect transition="in" filter="wipe(up)">
                                      <p:cBhvr>
                                        <p:cTn id="72"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0" grpId="0" animBg="1"/>
      <p:bldP spid="25" grpId="0" animBg="1"/>
      <p:bldP spid="28" grpId="0" animBg="1"/>
      <p:bldP spid="31" grpId="0" animBg="1"/>
      <p:bldP spid="7" grpId="0" build="p"/>
      <p:bldP spid="9" grpId="0" build="p"/>
      <p:bldP spid="10" grpId="0" animBg="1"/>
      <p:bldP spid="19" grpId="0"/>
      <p:bldP spid="17" grpId="0"/>
      <p:bldP spid="23" grpId="0"/>
      <p:bldP spid="26" grpId="0"/>
      <p:bldP spid="29" grpId="0"/>
    </p:bld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3_Image Background with title">
    <p:spTree>
      <p:nvGrpSpPr>
        <p:cNvPr id="1" name=""/>
        <p:cNvGrpSpPr/>
        <p:nvPr/>
      </p:nvGrpSpPr>
      <p:grpSpPr>
        <a:xfrm>
          <a:off x="0" y="0"/>
          <a:ext cx="0" cy="0"/>
          <a:chOff x="0" y="0"/>
          <a:chExt cx="0" cy="0"/>
        </a:xfrm>
      </p:grpSpPr>
      <p:sp>
        <p:nvSpPr>
          <p:cNvPr id="7" name="Marcador de texto 2"/>
          <p:cNvSpPr>
            <a:spLocks noGrp="1"/>
          </p:cNvSpPr>
          <p:nvPr>
            <p:ph type="body" sz="quarter" idx="11" hasCustomPrompt="1"/>
          </p:nvPr>
        </p:nvSpPr>
        <p:spPr>
          <a:xfrm>
            <a:off x="2211876" y="641416"/>
            <a:ext cx="4712493" cy="387281"/>
          </a:xfrm>
          <a:prstGeom prst="rect">
            <a:avLst/>
          </a:prstGeom>
        </p:spPr>
        <p:txBody>
          <a:bodyPr anchor="t"/>
          <a:lstStyle>
            <a:lvl1pPr marL="0" indent="0" algn="ctr">
              <a:lnSpc>
                <a:spcPct val="100000"/>
              </a:lnSpc>
              <a:spcBef>
                <a:spcPts val="0"/>
              </a:spcBef>
              <a:buNone/>
              <a:defRPr sz="2025">
                <a:ln>
                  <a:noFill/>
                </a:ln>
                <a:solidFill>
                  <a:schemeClr val="tx1"/>
                </a:solidFill>
                <a:latin typeface="Lemon/Milk" charset="0"/>
                <a:ea typeface="Lemon/Milk" charset="0"/>
                <a:cs typeface="Lemon/Milk"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err="1"/>
              <a:t>Title</a:t>
            </a:r>
            <a:r>
              <a:rPr lang="es-ES_tradnl" dirty="0"/>
              <a:t> </a:t>
            </a:r>
            <a:r>
              <a:rPr lang="es-ES_tradnl" dirty="0" err="1"/>
              <a:t>Example</a:t>
            </a:r>
            <a:r>
              <a:rPr lang="es-ES_tradnl" dirty="0"/>
              <a:t> </a:t>
            </a:r>
            <a:r>
              <a:rPr lang="es-ES_tradnl" dirty="0" err="1"/>
              <a:t>here</a:t>
            </a:r>
            <a:endParaRPr lang="es-ES_tradnl" dirty="0"/>
          </a:p>
        </p:txBody>
      </p:sp>
      <p:sp>
        <p:nvSpPr>
          <p:cNvPr id="9" name="Marcador de texto 2"/>
          <p:cNvSpPr>
            <a:spLocks noGrp="1"/>
          </p:cNvSpPr>
          <p:nvPr>
            <p:ph type="body" sz="quarter" idx="13" hasCustomPrompt="1"/>
          </p:nvPr>
        </p:nvSpPr>
        <p:spPr>
          <a:xfrm>
            <a:off x="2211876" y="420324"/>
            <a:ext cx="4712493" cy="220953"/>
          </a:xfrm>
          <a:prstGeom prst="rect">
            <a:avLst/>
          </a:prstGeom>
        </p:spPr>
        <p:txBody>
          <a:bodyPr anchor="b"/>
          <a:lstStyle>
            <a:lvl1pPr marL="0" indent="0" algn="ctr">
              <a:lnSpc>
                <a:spcPct val="90000"/>
              </a:lnSpc>
              <a:spcBef>
                <a:spcPts val="0"/>
              </a:spcBef>
              <a:buNone/>
              <a:defRPr sz="1013" b="1" i="0" baseline="0">
                <a:ln>
                  <a:noFill/>
                </a:ln>
                <a:solidFill>
                  <a:schemeClr val="tx1"/>
                </a:solidFill>
                <a:latin typeface="Lato" charset="0"/>
                <a:ea typeface="Lato" charset="0"/>
                <a:cs typeface="Lato"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a:t>TITLE EXAMPLE HERE</a:t>
            </a:r>
          </a:p>
        </p:txBody>
      </p:sp>
    </p:spTree>
    <p:extLst>
      <p:ext uri="{BB962C8B-B14F-4D97-AF65-F5344CB8AC3E}">
        <p14:creationId xmlns:p14="http://schemas.microsoft.com/office/powerpoint/2010/main" val="4234332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200"/>
                                  </p:stCondLst>
                                  <p:childTnLst>
                                    <p:set>
                                      <p:cBhvr>
                                        <p:cTn id="6" dur="1" fill="hold">
                                          <p:stCondLst>
                                            <p:cond delay="0"/>
                                          </p:stCondLst>
                                        </p:cTn>
                                        <p:tgtEl>
                                          <p:spTgt spid="9">
                                            <p:txEl>
                                              <p:pRg st="0" end="0"/>
                                            </p:txEl>
                                          </p:spTgt>
                                        </p:tgtEl>
                                        <p:attrNameLst>
                                          <p:attrName>style.visibility</p:attrName>
                                        </p:attrNameLst>
                                      </p:cBhvr>
                                      <p:to>
                                        <p:strVal val="visible"/>
                                      </p:to>
                                    </p:set>
                                    <p:anim calcmode="lin" valueType="num">
                                      <p:cBhvr>
                                        <p:cTn id="7" dur="500" fill="hold"/>
                                        <p:tgtEl>
                                          <p:spTgt spid="9">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9">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9">
                                            <p:txEl>
                                              <p:pRg st="0" end="0"/>
                                            </p:txEl>
                                          </p:spTgt>
                                        </p:tgtEl>
                                      </p:cBhvr>
                                    </p:animEffect>
                                  </p:childTnLst>
                                </p:cTn>
                              </p:par>
                              <p:par>
                                <p:cTn id="10" presetID="53" presetClass="entr" presetSubtype="16" fill="hold" grpId="0" nodeType="withEffect">
                                  <p:stCondLst>
                                    <p:cond delay="500"/>
                                  </p:stCondLst>
                                  <p:childTnLst>
                                    <p:set>
                                      <p:cBhvr>
                                        <p:cTn id="11" dur="1" fill="hold">
                                          <p:stCondLst>
                                            <p:cond delay="0"/>
                                          </p:stCondLst>
                                        </p:cTn>
                                        <p:tgtEl>
                                          <p:spTgt spid="7">
                                            <p:txEl>
                                              <p:pRg st="0" end="0"/>
                                            </p:txEl>
                                          </p:spTgt>
                                        </p:tgtEl>
                                        <p:attrNameLst>
                                          <p:attrName>style.visibility</p:attrName>
                                        </p:attrNameLst>
                                      </p:cBhvr>
                                      <p:to>
                                        <p:strVal val="visible"/>
                                      </p:to>
                                    </p:set>
                                    <p:anim calcmode="lin" valueType="num">
                                      <p:cBhvr>
                                        <p:cTn id="12" dur="500" fill="hold"/>
                                        <p:tgtEl>
                                          <p:spTgt spid="7">
                                            <p:txEl>
                                              <p:pRg st="0" end="0"/>
                                            </p:txEl>
                                          </p:spTgt>
                                        </p:tgtEl>
                                        <p:attrNameLst>
                                          <p:attrName>ppt_w</p:attrName>
                                        </p:attrNameLst>
                                      </p:cBhvr>
                                      <p:tavLst>
                                        <p:tav tm="0">
                                          <p:val>
                                            <p:fltVal val="0"/>
                                          </p:val>
                                        </p:tav>
                                        <p:tav tm="100000">
                                          <p:val>
                                            <p:strVal val="#ppt_w"/>
                                          </p:val>
                                        </p:tav>
                                      </p:tavLst>
                                    </p:anim>
                                    <p:anim calcmode="lin" valueType="num">
                                      <p:cBhvr>
                                        <p:cTn id="13" dur="500" fill="hold"/>
                                        <p:tgtEl>
                                          <p:spTgt spid="7">
                                            <p:txEl>
                                              <p:pRg st="0" end="0"/>
                                            </p:txEl>
                                          </p:spTgt>
                                        </p:tgtEl>
                                        <p:attrNameLst>
                                          <p:attrName>ppt_h</p:attrName>
                                        </p:attrNameLst>
                                      </p:cBhvr>
                                      <p:tavLst>
                                        <p:tav tm="0">
                                          <p:val>
                                            <p:fltVal val="0"/>
                                          </p:val>
                                        </p:tav>
                                        <p:tav tm="100000">
                                          <p:val>
                                            <p:strVal val="#ppt_h"/>
                                          </p:val>
                                        </p:tav>
                                      </p:tavLst>
                                    </p:anim>
                                    <p:animEffect transition="in" filter="fade">
                                      <p:cBhvr>
                                        <p:cTn id="14"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9" grpId="0" build="p"/>
    </p:bld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Image Backgroun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59560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1_Image Background with title">
    <p:spTree>
      <p:nvGrpSpPr>
        <p:cNvPr id="1" name=""/>
        <p:cNvGrpSpPr/>
        <p:nvPr/>
      </p:nvGrpSpPr>
      <p:grpSpPr>
        <a:xfrm>
          <a:off x="0" y="0"/>
          <a:ext cx="0" cy="0"/>
          <a:chOff x="0" y="0"/>
          <a:chExt cx="0" cy="0"/>
        </a:xfrm>
      </p:grpSpPr>
      <p:sp>
        <p:nvSpPr>
          <p:cNvPr id="25" name="Marcador de imagen 24"/>
          <p:cNvSpPr>
            <a:spLocks noGrp="1"/>
          </p:cNvSpPr>
          <p:nvPr>
            <p:ph type="pic" sz="quarter" idx="19"/>
          </p:nvPr>
        </p:nvSpPr>
        <p:spPr>
          <a:xfrm>
            <a:off x="-8199" y="0"/>
            <a:ext cx="9152198" cy="5143500"/>
          </a:xfrm>
          <a:prstGeom prst="rect">
            <a:avLst/>
          </a:prstGeom>
        </p:spPr>
        <p:txBody>
          <a:bodyPr anchor="ctr"/>
          <a:lstStyle/>
          <a:p>
            <a:endParaRPr lang="es-ES_tradnl" dirty="0"/>
          </a:p>
        </p:txBody>
      </p:sp>
      <p:sp>
        <p:nvSpPr>
          <p:cNvPr id="3" name="Marcador de texto 2"/>
          <p:cNvSpPr>
            <a:spLocks noGrp="1"/>
          </p:cNvSpPr>
          <p:nvPr>
            <p:ph type="body" sz="quarter" idx="11" hasCustomPrompt="1"/>
          </p:nvPr>
        </p:nvSpPr>
        <p:spPr>
          <a:xfrm>
            <a:off x="718603" y="1176006"/>
            <a:ext cx="4258981" cy="620968"/>
          </a:xfrm>
          <a:prstGeom prst="rect">
            <a:avLst/>
          </a:prstGeom>
        </p:spPr>
        <p:txBody>
          <a:bodyPr anchor="b"/>
          <a:lstStyle>
            <a:lvl1pPr marL="0" indent="0" algn="l">
              <a:lnSpc>
                <a:spcPct val="80000"/>
              </a:lnSpc>
              <a:spcBef>
                <a:spcPts val="0"/>
              </a:spcBef>
              <a:buNone/>
              <a:defRPr sz="4050" b="1" i="0">
                <a:ln>
                  <a:noFill/>
                </a:ln>
                <a:solidFill>
                  <a:schemeClr val="bg1">
                    <a:lumMod val="75000"/>
                  </a:schemeClr>
                </a:solidFill>
                <a:latin typeface="Lato Black" charset="0"/>
                <a:ea typeface="Lato Black" charset="0"/>
                <a:cs typeface="Lato Black"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a:t>A</a:t>
            </a:r>
          </a:p>
        </p:txBody>
      </p:sp>
      <p:sp>
        <p:nvSpPr>
          <p:cNvPr id="6" name="Marcador de texto 2"/>
          <p:cNvSpPr>
            <a:spLocks noGrp="1"/>
          </p:cNvSpPr>
          <p:nvPr>
            <p:ph type="body" sz="quarter" idx="20" hasCustomPrompt="1"/>
          </p:nvPr>
        </p:nvSpPr>
        <p:spPr>
          <a:xfrm>
            <a:off x="718603" y="1705546"/>
            <a:ext cx="4258981" cy="620968"/>
          </a:xfrm>
          <a:prstGeom prst="rect">
            <a:avLst/>
          </a:prstGeom>
        </p:spPr>
        <p:txBody>
          <a:bodyPr anchor="ctr"/>
          <a:lstStyle>
            <a:lvl1pPr marL="0" indent="0" algn="l">
              <a:lnSpc>
                <a:spcPct val="80000"/>
              </a:lnSpc>
              <a:spcBef>
                <a:spcPts val="0"/>
              </a:spcBef>
              <a:buNone/>
              <a:defRPr sz="4050" b="0" i="0">
                <a:ln>
                  <a:noFill/>
                </a:ln>
                <a:solidFill>
                  <a:schemeClr val="bg1">
                    <a:lumMod val="75000"/>
                  </a:schemeClr>
                </a:solidFill>
                <a:latin typeface="Lato Light" charset="0"/>
                <a:ea typeface="Lato Light" charset="0"/>
                <a:cs typeface="Lato Light"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a:t>X</a:t>
            </a:r>
          </a:p>
        </p:txBody>
      </p:sp>
      <p:sp>
        <p:nvSpPr>
          <p:cNvPr id="7" name="Marcador de texto 2"/>
          <p:cNvSpPr>
            <a:spLocks noGrp="1"/>
          </p:cNvSpPr>
          <p:nvPr>
            <p:ph type="body" sz="quarter" idx="21" hasCustomPrompt="1"/>
          </p:nvPr>
        </p:nvSpPr>
        <p:spPr>
          <a:xfrm>
            <a:off x="718603" y="2231021"/>
            <a:ext cx="4258981" cy="620968"/>
          </a:xfrm>
          <a:prstGeom prst="rect">
            <a:avLst/>
          </a:prstGeom>
        </p:spPr>
        <p:txBody>
          <a:bodyPr anchor="t"/>
          <a:lstStyle>
            <a:lvl1pPr marL="0" indent="0" algn="l">
              <a:lnSpc>
                <a:spcPct val="80000"/>
              </a:lnSpc>
              <a:spcBef>
                <a:spcPts val="0"/>
              </a:spcBef>
              <a:buNone/>
              <a:defRPr sz="4050" b="1" i="0">
                <a:ln>
                  <a:noFill/>
                </a:ln>
                <a:solidFill>
                  <a:schemeClr val="bg1">
                    <a:lumMod val="75000"/>
                  </a:schemeClr>
                </a:solidFill>
                <a:latin typeface="Lato Black" charset="0"/>
                <a:ea typeface="Lato Black" charset="0"/>
                <a:cs typeface="Lato Black"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a:t>E</a:t>
            </a:r>
          </a:p>
        </p:txBody>
      </p:sp>
    </p:spTree>
    <p:extLst>
      <p:ext uri="{BB962C8B-B14F-4D97-AF65-F5344CB8AC3E}">
        <p14:creationId xmlns:p14="http://schemas.microsoft.com/office/powerpoint/2010/main" val="1380378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5_Image Background with title">
    <p:spTree>
      <p:nvGrpSpPr>
        <p:cNvPr id="1" name=""/>
        <p:cNvGrpSpPr/>
        <p:nvPr/>
      </p:nvGrpSpPr>
      <p:grpSpPr>
        <a:xfrm>
          <a:off x="0" y="0"/>
          <a:ext cx="0" cy="0"/>
          <a:chOff x="0" y="0"/>
          <a:chExt cx="0" cy="0"/>
        </a:xfrm>
      </p:grpSpPr>
      <p:sp>
        <p:nvSpPr>
          <p:cNvPr id="9" name="Marcador de texto 2"/>
          <p:cNvSpPr>
            <a:spLocks noGrp="1"/>
          </p:cNvSpPr>
          <p:nvPr>
            <p:ph type="body" sz="quarter" idx="11" hasCustomPrompt="1"/>
          </p:nvPr>
        </p:nvSpPr>
        <p:spPr>
          <a:xfrm>
            <a:off x="718603" y="1176006"/>
            <a:ext cx="4258981" cy="620968"/>
          </a:xfrm>
          <a:prstGeom prst="rect">
            <a:avLst/>
          </a:prstGeom>
        </p:spPr>
        <p:txBody>
          <a:bodyPr anchor="b"/>
          <a:lstStyle>
            <a:lvl1pPr marL="0" indent="0" algn="l">
              <a:lnSpc>
                <a:spcPct val="80000"/>
              </a:lnSpc>
              <a:spcBef>
                <a:spcPts val="0"/>
              </a:spcBef>
              <a:buNone/>
              <a:defRPr sz="4050" b="1" i="0">
                <a:ln>
                  <a:noFill/>
                </a:ln>
                <a:solidFill>
                  <a:schemeClr val="bg1">
                    <a:lumMod val="75000"/>
                  </a:schemeClr>
                </a:solidFill>
                <a:latin typeface="Lato Black" charset="0"/>
                <a:ea typeface="Lato Black" charset="0"/>
                <a:cs typeface="Lato Black"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a:t>PUT YOUR</a:t>
            </a:r>
          </a:p>
        </p:txBody>
      </p:sp>
      <p:sp>
        <p:nvSpPr>
          <p:cNvPr id="10" name="Marcador de texto 2"/>
          <p:cNvSpPr>
            <a:spLocks noGrp="1"/>
          </p:cNvSpPr>
          <p:nvPr>
            <p:ph type="body" sz="quarter" idx="12" hasCustomPrompt="1"/>
          </p:nvPr>
        </p:nvSpPr>
        <p:spPr>
          <a:xfrm>
            <a:off x="718604" y="2842755"/>
            <a:ext cx="2909501" cy="530945"/>
          </a:xfrm>
          <a:prstGeom prst="rect">
            <a:avLst/>
          </a:prstGeom>
        </p:spPr>
        <p:txBody>
          <a:bodyPr anchor="t">
            <a:noAutofit/>
          </a:bodyPr>
          <a:lstStyle>
            <a:lvl1pPr marL="0" indent="0" algn="l">
              <a:lnSpc>
                <a:spcPct val="130000"/>
              </a:lnSpc>
              <a:spcBef>
                <a:spcPts val="0"/>
              </a:spcBef>
              <a:buNone/>
              <a:defRPr sz="1013" b="1" i="0" cap="all" baseline="0">
                <a:ln>
                  <a:noFill/>
                </a:ln>
                <a:solidFill>
                  <a:schemeClr val="bg1">
                    <a:lumMod val="75000"/>
                  </a:schemeClr>
                </a:solidFill>
                <a:latin typeface="Lato" charset="0"/>
                <a:ea typeface="Lato" charset="0"/>
                <a:cs typeface="Lato"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a:t>TITLE EXAMPLE HERE</a:t>
            </a:r>
          </a:p>
        </p:txBody>
      </p:sp>
      <p:sp>
        <p:nvSpPr>
          <p:cNvPr id="11" name="Marcador de texto 2"/>
          <p:cNvSpPr>
            <a:spLocks noGrp="1"/>
          </p:cNvSpPr>
          <p:nvPr>
            <p:ph type="body" sz="quarter" idx="20" hasCustomPrompt="1"/>
          </p:nvPr>
        </p:nvSpPr>
        <p:spPr>
          <a:xfrm>
            <a:off x="718603" y="1705546"/>
            <a:ext cx="4258981" cy="620968"/>
          </a:xfrm>
          <a:prstGeom prst="rect">
            <a:avLst/>
          </a:prstGeom>
        </p:spPr>
        <p:txBody>
          <a:bodyPr anchor="ctr"/>
          <a:lstStyle>
            <a:lvl1pPr marL="0" indent="0" algn="l">
              <a:lnSpc>
                <a:spcPct val="80000"/>
              </a:lnSpc>
              <a:spcBef>
                <a:spcPts val="0"/>
              </a:spcBef>
              <a:buNone/>
              <a:defRPr sz="4050" b="0" i="0">
                <a:ln>
                  <a:noFill/>
                </a:ln>
                <a:solidFill>
                  <a:schemeClr val="bg1">
                    <a:lumMod val="75000"/>
                  </a:schemeClr>
                </a:solidFill>
                <a:latin typeface="Lato Light" charset="0"/>
                <a:ea typeface="Lato Light" charset="0"/>
                <a:cs typeface="Lato Light"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a:t>TITLE IN</a:t>
            </a:r>
          </a:p>
        </p:txBody>
      </p:sp>
      <p:sp>
        <p:nvSpPr>
          <p:cNvPr id="12" name="Marcador de texto 2"/>
          <p:cNvSpPr>
            <a:spLocks noGrp="1"/>
          </p:cNvSpPr>
          <p:nvPr>
            <p:ph type="body" sz="quarter" idx="21" hasCustomPrompt="1"/>
          </p:nvPr>
        </p:nvSpPr>
        <p:spPr>
          <a:xfrm>
            <a:off x="718603" y="2231021"/>
            <a:ext cx="4258981" cy="620968"/>
          </a:xfrm>
          <a:prstGeom prst="rect">
            <a:avLst/>
          </a:prstGeom>
        </p:spPr>
        <p:txBody>
          <a:bodyPr anchor="t"/>
          <a:lstStyle>
            <a:lvl1pPr marL="0" indent="0" algn="l">
              <a:lnSpc>
                <a:spcPct val="80000"/>
              </a:lnSpc>
              <a:spcBef>
                <a:spcPts val="0"/>
              </a:spcBef>
              <a:buNone/>
              <a:defRPr sz="4050" b="1" i="0">
                <a:ln>
                  <a:noFill/>
                </a:ln>
                <a:solidFill>
                  <a:schemeClr val="bg1">
                    <a:lumMod val="75000"/>
                  </a:schemeClr>
                </a:solidFill>
                <a:latin typeface="Lato Black" charset="0"/>
                <a:ea typeface="Lato Black" charset="0"/>
                <a:cs typeface="Lato Black"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a:t>THIS PLACE</a:t>
            </a:r>
          </a:p>
        </p:txBody>
      </p:sp>
    </p:spTree>
    <p:extLst>
      <p:ext uri="{BB962C8B-B14F-4D97-AF65-F5344CB8AC3E}">
        <p14:creationId xmlns:p14="http://schemas.microsoft.com/office/powerpoint/2010/main" val="1712420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9_Image Background with title">
    <p:spTree>
      <p:nvGrpSpPr>
        <p:cNvPr id="1" name=""/>
        <p:cNvGrpSpPr/>
        <p:nvPr/>
      </p:nvGrpSpPr>
      <p:grpSpPr>
        <a:xfrm>
          <a:off x="0" y="0"/>
          <a:ext cx="0" cy="0"/>
          <a:chOff x="0" y="0"/>
          <a:chExt cx="0" cy="0"/>
        </a:xfrm>
      </p:grpSpPr>
      <p:sp>
        <p:nvSpPr>
          <p:cNvPr id="2" name="Rectángulo redondeado 1"/>
          <p:cNvSpPr/>
          <p:nvPr userDrawn="1"/>
        </p:nvSpPr>
        <p:spPr>
          <a:xfrm>
            <a:off x="735644" y="1518558"/>
            <a:ext cx="1645063" cy="1528356"/>
          </a:xfrm>
          <a:prstGeom prst="roundRect">
            <a:avLst>
              <a:gd name="adj" fmla="val 40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948"/>
          </a:p>
        </p:txBody>
      </p:sp>
      <p:sp>
        <p:nvSpPr>
          <p:cNvPr id="3" name="Marcador de texto 2"/>
          <p:cNvSpPr>
            <a:spLocks noGrp="1"/>
          </p:cNvSpPr>
          <p:nvPr>
            <p:ph type="body" sz="quarter" idx="11" hasCustomPrompt="1"/>
          </p:nvPr>
        </p:nvSpPr>
        <p:spPr>
          <a:xfrm>
            <a:off x="1054811" y="1664278"/>
            <a:ext cx="989513" cy="922169"/>
          </a:xfrm>
          <a:prstGeom prst="rect">
            <a:avLst/>
          </a:prstGeom>
          <a:ln>
            <a:noFill/>
          </a:ln>
          <a:effectLst>
            <a:outerShdw blurRad="139700" dist="127000" dir="2700000" algn="tl" rotWithShape="0">
              <a:prstClr val="black">
                <a:alpha val="40000"/>
              </a:prstClr>
            </a:outerShdw>
          </a:effectLst>
        </p:spPr>
        <p:txBody>
          <a:bodyPr anchor="ctr"/>
          <a:lstStyle>
            <a:lvl1pPr marL="0" indent="0" algn="ctr">
              <a:lnSpc>
                <a:spcPct val="80000"/>
              </a:lnSpc>
              <a:spcBef>
                <a:spcPts val="0"/>
              </a:spcBef>
              <a:buNone/>
              <a:defRPr sz="6750">
                <a:ln>
                  <a:noFill/>
                </a:ln>
                <a:solidFill>
                  <a:schemeClr val="bg1"/>
                </a:solidFill>
                <a:latin typeface="Lemon/Milk" charset="0"/>
                <a:ea typeface="Lemon/Milk" charset="0"/>
                <a:cs typeface="Lemon/Milk"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a:t>s</a:t>
            </a:r>
          </a:p>
        </p:txBody>
      </p:sp>
      <p:sp>
        <p:nvSpPr>
          <p:cNvPr id="8" name="Marcador de texto 2"/>
          <p:cNvSpPr>
            <a:spLocks noGrp="1"/>
          </p:cNvSpPr>
          <p:nvPr>
            <p:ph type="body" sz="quarter" idx="12" hasCustomPrompt="1"/>
          </p:nvPr>
        </p:nvSpPr>
        <p:spPr>
          <a:xfrm>
            <a:off x="794427" y="2566851"/>
            <a:ext cx="1490687" cy="303716"/>
          </a:xfrm>
          <a:prstGeom prst="rect">
            <a:avLst/>
          </a:prstGeom>
          <a:ln>
            <a:noFill/>
          </a:ln>
        </p:spPr>
        <p:txBody>
          <a:bodyPr anchor="b"/>
          <a:lstStyle>
            <a:lvl1pPr marL="0" indent="0" algn="ctr">
              <a:lnSpc>
                <a:spcPct val="80000"/>
              </a:lnSpc>
              <a:spcBef>
                <a:spcPts val="0"/>
              </a:spcBef>
              <a:buNone/>
              <a:defRPr sz="1215" b="0" i="0" cap="all" baseline="0">
                <a:ln>
                  <a:noFill/>
                </a:ln>
                <a:solidFill>
                  <a:schemeClr val="bg1"/>
                </a:solidFill>
                <a:latin typeface="Lato Light" charset="0"/>
                <a:ea typeface="Lato Light" charset="0"/>
                <a:cs typeface="Lato Light"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err="1"/>
              <a:t>streghts</a:t>
            </a:r>
            <a:endParaRPr lang="es-ES_tradnl" dirty="0"/>
          </a:p>
        </p:txBody>
      </p:sp>
      <p:sp>
        <p:nvSpPr>
          <p:cNvPr id="9" name="Rectángulo redondeado 8"/>
          <p:cNvSpPr/>
          <p:nvPr userDrawn="1"/>
        </p:nvSpPr>
        <p:spPr>
          <a:xfrm>
            <a:off x="2744059" y="1518558"/>
            <a:ext cx="1645063" cy="1528356"/>
          </a:xfrm>
          <a:prstGeom prst="roundRect">
            <a:avLst>
              <a:gd name="adj" fmla="val 4014"/>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948"/>
          </a:p>
        </p:txBody>
      </p:sp>
      <p:sp>
        <p:nvSpPr>
          <p:cNvPr id="10" name="Marcador de texto 2"/>
          <p:cNvSpPr>
            <a:spLocks noGrp="1"/>
          </p:cNvSpPr>
          <p:nvPr>
            <p:ph type="body" sz="quarter" idx="13" hasCustomPrompt="1"/>
          </p:nvPr>
        </p:nvSpPr>
        <p:spPr>
          <a:xfrm>
            <a:off x="3063227" y="1664278"/>
            <a:ext cx="989513" cy="922169"/>
          </a:xfrm>
          <a:prstGeom prst="rect">
            <a:avLst/>
          </a:prstGeom>
          <a:ln>
            <a:noFill/>
          </a:ln>
          <a:effectLst>
            <a:outerShdw blurRad="139700" dist="127000" dir="2700000" algn="tl" rotWithShape="0">
              <a:prstClr val="black">
                <a:alpha val="40000"/>
              </a:prstClr>
            </a:outerShdw>
          </a:effectLst>
        </p:spPr>
        <p:txBody>
          <a:bodyPr anchor="ctr"/>
          <a:lstStyle>
            <a:lvl1pPr marL="0" indent="0" algn="ctr">
              <a:lnSpc>
                <a:spcPct val="80000"/>
              </a:lnSpc>
              <a:spcBef>
                <a:spcPts val="0"/>
              </a:spcBef>
              <a:buNone/>
              <a:defRPr sz="6750">
                <a:ln>
                  <a:noFill/>
                </a:ln>
                <a:solidFill>
                  <a:schemeClr val="bg1"/>
                </a:solidFill>
                <a:latin typeface="Lemon/Milk" charset="0"/>
                <a:ea typeface="Lemon/Milk" charset="0"/>
                <a:cs typeface="Lemon/Milk"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a:t>w</a:t>
            </a:r>
          </a:p>
        </p:txBody>
      </p:sp>
      <p:sp>
        <p:nvSpPr>
          <p:cNvPr id="11" name="Marcador de texto 2"/>
          <p:cNvSpPr>
            <a:spLocks noGrp="1"/>
          </p:cNvSpPr>
          <p:nvPr>
            <p:ph type="body" sz="quarter" idx="14" hasCustomPrompt="1"/>
          </p:nvPr>
        </p:nvSpPr>
        <p:spPr>
          <a:xfrm>
            <a:off x="2802842" y="2566851"/>
            <a:ext cx="1490687" cy="303716"/>
          </a:xfrm>
          <a:prstGeom prst="rect">
            <a:avLst/>
          </a:prstGeom>
          <a:ln>
            <a:noFill/>
          </a:ln>
        </p:spPr>
        <p:txBody>
          <a:bodyPr anchor="b"/>
          <a:lstStyle>
            <a:lvl1pPr marL="0" indent="0" algn="ctr">
              <a:lnSpc>
                <a:spcPct val="80000"/>
              </a:lnSpc>
              <a:spcBef>
                <a:spcPts val="0"/>
              </a:spcBef>
              <a:buNone/>
              <a:defRPr sz="1215" b="0" i="0" cap="all" baseline="0">
                <a:ln>
                  <a:noFill/>
                </a:ln>
                <a:solidFill>
                  <a:schemeClr val="bg1"/>
                </a:solidFill>
                <a:latin typeface="Lato Light" charset="0"/>
                <a:ea typeface="Lato Light" charset="0"/>
                <a:cs typeface="Lato Light"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a:t>Weaknesses</a:t>
            </a:r>
            <a:endParaRPr lang="es-ES_tradnl" dirty="0"/>
          </a:p>
        </p:txBody>
      </p:sp>
      <p:sp>
        <p:nvSpPr>
          <p:cNvPr id="12" name="Rectángulo redondeado 11"/>
          <p:cNvSpPr/>
          <p:nvPr userDrawn="1"/>
        </p:nvSpPr>
        <p:spPr>
          <a:xfrm>
            <a:off x="4752474" y="1518558"/>
            <a:ext cx="1645063" cy="1528356"/>
          </a:xfrm>
          <a:prstGeom prst="roundRect">
            <a:avLst>
              <a:gd name="adj" fmla="val 4014"/>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948"/>
          </a:p>
        </p:txBody>
      </p:sp>
      <p:sp>
        <p:nvSpPr>
          <p:cNvPr id="13" name="Marcador de texto 2"/>
          <p:cNvSpPr>
            <a:spLocks noGrp="1"/>
          </p:cNvSpPr>
          <p:nvPr>
            <p:ph type="body" sz="quarter" idx="15" hasCustomPrompt="1"/>
          </p:nvPr>
        </p:nvSpPr>
        <p:spPr>
          <a:xfrm>
            <a:off x="5071641" y="1664278"/>
            <a:ext cx="989513" cy="922169"/>
          </a:xfrm>
          <a:prstGeom prst="rect">
            <a:avLst/>
          </a:prstGeom>
          <a:ln>
            <a:noFill/>
          </a:ln>
          <a:effectLst>
            <a:outerShdw blurRad="139700" dist="127000" dir="2700000" algn="tl" rotWithShape="0">
              <a:prstClr val="black">
                <a:alpha val="40000"/>
              </a:prstClr>
            </a:outerShdw>
          </a:effectLst>
        </p:spPr>
        <p:txBody>
          <a:bodyPr anchor="ctr"/>
          <a:lstStyle>
            <a:lvl1pPr marL="0" indent="0" algn="ctr">
              <a:lnSpc>
                <a:spcPct val="80000"/>
              </a:lnSpc>
              <a:spcBef>
                <a:spcPts val="0"/>
              </a:spcBef>
              <a:buNone/>
              <a:defRPr sz="6750">
                <a:ln>
                  <a:noFill/>
                </a:ln>
                <a:solidFill>
                  <a:schemeClr val="bg1"/>
                </a:solidFill>
                <a:latin typeface="Lemon/Milk" charset="0"/>
                <a:ea typeface="Lemon/Milk" charset="0"/>
                <a:cs typeface="Lemon/Milk"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a:t>o</a:t>
            </a:r>
          </a:p>
        </p:txBody>
      </p:sp>
      <p:sp>
        <p:nvSpPr>
          <p:cNvPr id="14" name="Marcador de texto 2"/>
          <p:cNvSpPr>
            <a:spLocks noGrp="1"/>
          </p:cNvSpPr>
          <p:nvPr>
            <p:ph type="body" sz="quarter" idx="16" hasCustomPrompt="1"/>
          </p:nvPr>
        </p:nvSpPr>
        <p:spPr>
          <a:xfrm>
            <a:off x="4811257" y="2566851"/>
            <a:ext cx="1490687" cy="303716"/>
          </a:xfrm>
          <a:prstGeom prst="rect">
            <a:avLst/>
          </a:prstGeom>
          <a:ln>
            <a:noFill/>
          </a:ln>
        </p:spPr>
        <p:txBody>
          <a:bodyPr anchor="b"/>
          <a:lstStyle>
            <a:lvl1pPr marL="0" indent="0" algn="ctr">
              <a:lnSpc>
                <a:spcPct val="80000"/>
              </a:lnSpc>
              <a:spcBef>
                <a:spcPts val="0"/>
              </a:spcBef>
              <a:buNone/>
              <a:defRPr sz="1215" b="0" i="0" cap="all" baseline="0">
                <a:ln>
                  <a:noFill/>
                </a:ln>
                <a:solidFill>
                  <a:schemeClr val="bg1"/>
                </a:solidFill>
                <a:latin typeface="Lato Light" charset="0"/>
                <a:ea typeface="Lato Light" charset="0"/>
                <a:cs typeface="Lato Light"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err="1"/>
              <a:t>opportunities</a:t>
            </a:r>
            <a:endParaRPr lang="es-ES_tradnl" dirty="0"/>
          </a:p>
        </p:txBody>
      </p:sp>
      <p:sp>
        <p:nvSpPr>
          <p:cNvPr id="15" name="Rectángulo redondeado 14"/>
          <p:cNvSpPr/>
          <p:nvPr userDrawn="1"/>
        </p:nvSpPr>
        <p:spPr>
          <a:xfrm>
            <a:off x="6721698" y="1518558"/>
            <a:ext cx="1645063" cy="1528356"/>
          </a:xfrm>
          <a:prstGeom prst="roundRect">
            <a:avLst>
              <a:gd name="adj" fmla="val 4014"/>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948"/>
          </a:p>
        </p:txBody>
      </p:sp>
      <p:sp>
        <p:nvSpPr>
          <p:cNvPr id="16" name="Marcador de texto 2"/>
          <p:cNvSpPr>
            <a:spLocks noGrp="1"/>
          </p:cNvSpPr>
          <p:nvPr>
            <p:ph type="body" sz="quarter" idx="17" hasCustomPrompt="1"/>
          </p:nvPr>
        </p:nvSpPr>
        <p:spPr>
          <a:xfrm>
            <a:off x="7040864" y="1664278"/>
            <a:ext cx="989513" cy="922169"/>
          </a:xfrm>
          <a:prstGeom prst="rect">
            <a:avLst/>
          </a:prstGeom>
          <a:ln>
            <a:noFill/>
          </a:ln>
          <a:effectLst>
            <a:outerShdw blurRad="139700" dist="127000" dir="2700000" algn="tl" rotWithShape="0">
              <a:prstClr val="black">
                <a:alpha val="40000"/>
              </a:prstClr>
            </a:outerShdw>
          </a:effectLst>
        </p:spPr>
        <p:txBody>
          <a:bodyPr anchor="ctr"/>
          <a:lstStyle>
            <a:lvl1pPr marL="0" indent="0" algn="ctr">
              <a:lnSpc>
                <a:spcPct val="80000"/>
              </a:lnSpc>
              <a:spcBef>
                <a:spcPts val="0"/>
              </a:spcBef>
              <a:buNone/>
              <a:defRPr sz="6750">
                <a:ln>
                  <a:noFill/>
                </a:ln>
                <a:solidFill>
                  <a:schemeClr val="bg1"/>
                </a:solidFill>
                <a:latin typeface="Lemon/Milk" charset="0"/>
                <a:ea typeface="Lemon/Milk" charset="0"/>
                <a:cs typeface="Lemon/Milk"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a:t>t</a:t>
            </a:r>
          </a:p>
        </p:txBody>
      </p:sp>
      <p:sp>
        <p:nvSpPr>
          <p:cNvPr id="17" name="Marcador de texto 2"/>
          <p:cNvSpPr>
            <a:spLocks noGrp="1"/>
          </p:cNvSpPr>
          <p:nvPr>
            <p:ph type="body" sz="quarter" idx="18" hasCustomPrompt="1"/>
          </p:nvPr>
        </p:nvSpPr>
        <p:spPr>
          <a:xfrm>
            <a:off x="6780481" y="2566851"/>
            <a:ext cx="1490687" cy="303716"/>
          </a:xfrm>
          <a:prstGeom prst="rect">
            <a:avLst/>
          </a:prstGeom>
          <a:ln>
            <a:noFill/>
          </a:ln>
        </p:spPr>
        <p:txBody>
          <a:bodyPr anchor="b"/>
          <a:lstStyle>
            <a:lvl1pPr marL="0" indent="0" algn="ctr">
              <a:lnSpc>
                <a:spcPct val="80000"/>
              </a:lnSpc>
              <a:spcBef>
                <a:spcPts val="0"/>
              </a:spcBef>
              <a:buNone/>
              <a:defRPr sz="1215" b="0" i="0" cap="all" baseline="0">
                <a:ln>
                  <a:noFill/>
                </a:ln>
                <a:solidFill>
                  <a:schemeClr val="bg1"/>
                </a:solidFill>
                <a:latin typeface="Lato Light" charset="0"/>
                <a:ea typeface="Lato Light" charset="0"/>
                <a:cs typeface="Lato Light"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err="1"/>
              <a:t>threats</a:t>
            </a:r>
            <a:endParaRPr lang="es-ES_tradnl" dirty="0"/>
          </a:p>
        </p:txBody>
      </p:sp>
      <p:sp>
        <p:nvSpPr>
          <p:cNvPr id="18" name="Marcador de texto 2"/>
          <p:cNvSpPr>
            <a:spLocks noGrp="1"/>
          </p:cNvSpPr>
          <p:nvPr>
            <p:ph type="body" sz="quarter" idx="19" hasCustomPrompt="1"/>
          </p:nvPr>
        </p:nvSpPr>
        <p:spPr>
          <a:xfrm>
            <a:off x="2211876" y="641416"/>
            <a:ext cx="4712493" cy="387281"/>
          </a:xfrm>
          <a:prstGeom prst="rect">
            <a:avLst/>
          </a:prstGeom>
        </p:spPr>
        <p:txBody>
          <a:bodyPr anchor="t"/>
          <a:lstStyle>
            <a:lvl1pPr marL="0" indent="0" algn="ctr">
              <a:lnSpc>
                <a:spcPct val="100000"/>
              </a:lnSpc>
              <a:spcBef>
                <a:spcPts val="0"/>
              </a:spcBef>
              <a:buNone/>
              <a:defRPr sz="2025">
                <a:ln>
                  <a:noFill/>
                </a:ln>
                <a:solidFill>
                  <a:schemeClr val="bg1"/>
                </a:solidFill>
                <a:latin typeface="Lemon/Milk" charset="0"/>
                <a:ea typeface="Lemon/Milk" charset="0"/>
                <a:cs typeface="Lemon/Milk"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err="1"/>
              <a:t>Title</a:t>
            </a:r>
            <a:r>
              <a:rPr lang="es-ES_tradnl" dirty="0"/>
              <a:t> </a:t>
            </a:r>
            <a:r>
              <a:rPr lang="es-ES_tradnl" dirty="0" err="1"/>
              <a:t>Example</a:t>
            </a:r>
            <a:r>
              <a:rPr lang="es-ES_tradnl" dirty="0"/>
              <a:t> </a:t>
            </a:r>
            <a:r>
              <a:rPr lang="es-ES_tradnl" dirty="0" err="1"/>
              <a:t>here</a:t>
            </a:r>
            <a:endParaRPr lang="es-ES_tradnl" dirty="0"/>
          </a:p>
        </p:txBody>
      </p:sp>
      <p:sp>
        <p:nvSpPr>
          <p:cNvPr id="19" name="Marcador de texto 2"/>
          <p:cNvSpPr>
            <a:spLocks noGrp="1"/>
          </p:cNvSpPr>
          <p:nvPr>
            <p:ph type="body" sz="quarter" idx="20" hasCustomPrompt="1"/>
          </p:nvPr>
        </p:nvSpPr>
        <p:spPr>
          <a:xfrm>
            <a:off x="2211876" y="420324"/>
            <a:ext cx="4712493" cy="220953"/>
          </a:xfrm>
          <a:prstGeom prst="rect">
            <a:avLst/>
          </a:prstGeom>
        </p:spPr>
        <p:txBody>
          <a:bodyPr anchor="b"/>
          <a:lstStyle>
            <a:lvl1pPr marL="0" indent="0" algn="ctr">
              <a:lnSpc>
                <a:spcPct val="90000"/>
              </a:lnSpc>
              <a:spcBef>
                <a:spcPts val="0"/>
              </a:spcBef>
              <a:buNone/>
              <a:defRPr sz="1013" b="1" i="0" baseline="0">
                <a:ln>
                  <a:noFill/>
                </a:ln>
                <a:solidFill>
                  <a:schemeClr val="bg1"/>
                </a:solidFill>
                <a:latin typeface="Lato" charset="0"/>
                <a:ea typeface="Lato" charset="0"/>
                <a:cs typeface="Lato"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a:t>TITLE EXAMPLE HERE</a:t>
            </a:r>
          </a:p>
        </p:txBody>
      </p:sp>
      <p:sp>
        <p:nvSpPr>
          <p:cNvPr id="20" name="Rectángulo redondeado 19"/>
          <p:cNvSpPr/>
          <p:nvPr userDrawn="1"/>
        </p:nvSpPr>
        <p:spPr>
          <a:xfrm flipV="1">
            <a:off x="4058210" y="303564"/>
            <a:ext cx="1019822" cy="65992"/>
          </a:xfrm>
          <a:prstGeom prst="round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948"/>
          </a:p>
        </p:txBody>
      </p:sp>
    </p:spTree>
    <p:extLst>
      <p:ext uri="{BB962C8B-B14F-4D97-AF65-F5344CB8AC3E}">
        <p14:creationId xmlns:p14="http://schemas.microsoft.com/office/powerpoint/2010/main" val="3512893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6_Image Background with title">
    <p:spTree>
      <p:nvGrpSpPr>
        <p:cNvPr id="1" name=""/>
        <p:cNvGrpSpPr/>
        <p:nvPr/>
      </p:nvGrpSpPr>
      <p:grpSpPr>
        <a:xfrm>
          <a:off x="0" y="0"/>
          <a:ext cx="0" cy="0"/>
          <a:chOff x="0" y="0"/>
          <a:chExt cx="0" cy="0"/>
        </a:xfrm>
      </p:grpSpPr>
      <p:sp>
        <p:nvSpPr>
          <p:cNvPr id="2" name="Rectángulo redondeado 1"/>
          <p:cNvSpPr/>
          <p:nvPr userDrawn="1"/>
        </p:nvSpPr>
        <p:spPr>
          <a:xfrm>
            <a:off x="814022" y="2028013"/>
            <a:ext cx="1645063" cy="1528356"/>
          </a:xfrm>
          <a:prstGeom prst="roundRect">
            <a:avLst>
              <a:gd name="adj" fmla="val 4014"/>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948"/>
          </a:p>
        </p:txBody>
      </p:sp>
      <p:sp>
        <p:nvSpPr>
          <p:cNvPr id="3" name="Marcador de texto 2"/>
          <p:cNvSpPr>
            <a:spLocks noGrp="1"/>
          </p:cNvSpPr>
          <p:nvPr>
            <p:ph type="body" sz="quarter" idx="11" hasCustomPrompt="1"/>
          </p:nvPr>
        </p:nvSpPr>
        <p:spPr>
          <a:xfrm>
            <a:off x="1172378" y="2399071"/>
            <a:ext cx="989513" cy="598861"/>
          </a:xfrm>
          <a:prstGeom prst="rect">
            <a:avLst/>
          </a:prstGeom>
          <a:ln>
            <a:noFill/>
          </a:ln>
          <a:effectLst>
            <a:outerShdw blurRad="139700" dist="127000" dir="2700000" algn="tl" rotWithShape="0">
              <a:prstClr val="black">
                <a:alpha val="40000"/>
              </a:prstClr>
            </a:outerShdw>
          </a:effectLst>
        </p:spPr>
        <p:txBody>
          <a:bodyPr anchor="ctr"/>
          <a:lstStyle>
            <a:lvl1pPr marL="0" indent="0" algn="ctr">
              <a:lnSpc>
                <a:spcPct val="80000"/>
              </a:lnSpc>
              <a:spcBef>
                <a:spcPts val="0"/>
              </a:spcBef>
              <a:buNone/>
              <a:defRPr sz="6750">
                <a:ln>
                  <a:noFill/>
                </a:ln>
                <a:solidFill>
                  <a:schemeClr val="bg1"/>
                </a:solidFill>
                <a:latin typeface="Lemon/Milk" charset="0"/>
                <a:ea typeface="Lemon/Milk" charset="0"/>
                <a:cs typeface="Lemon/Milk"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a:t>W</a:t>
            </a:r>
          </a:p>
        </p:txBody>
      </p:sp>
      <p:sp>
        <p:nvSpPr>
          <p:cNvPr id="8" name="Marcador de texto 2"/>
          <p:cNvSpPr>
            <a:spLocks noGrp="1"/>
          </p:cNvSpPr>
          <p:nvPr>
            <p:ph type="body" sz="quarter" idx="12" hasCustomPrompt="1"/>
          </p:nvPr>
        </p:nvSpPr>
        <p:spPr>
          <a:xfrm>
            <a:off x="872805" y="3076305"/>
            <a:ext cx="1490687" cy="303716"/>
          </a:xfrm>
          <a:prstGeom prst="rect">
            <a:avLst/>
          </a:prstGeom>
          <a:ln>
            <a:noFill/>
          </a:ln>
        </p:spPr>
        <p:txBody>
          <a:bodyPr anchor="b"/>
          <a:lstStyle>
            <a:lvl1pPr marL="0" indent="0" algn="ctr">
              <a:lnSpc>
                <a:spcPct val="80000"/>
              </a:lnSpc>
              <a:spcBef>
                <a:spcPts val="0"/>
              </a:spcBef>
              <a:buNone/>
              <a:defRPr sz="1215" b="0" i="0" cap="all" baseline="0">
                <a:ln>
                  <a:noFill/>
                </a:ln>
                <a:solidFill>
                  <a:schemeClr val="bg1"/>
                </a:solidFill>
                <a:latin typeface="Lato Light" charset="0"/>
                <a:ea typeface="Lato Light" charset="0"/>
                <a:cs typeface="Lato Light"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a:t>WEAKNESSES</a:t>
            </a:r>
          </a:p>
        </p:txBody>
      </p:sp>
      <p:sp>
        <p:nvSpPr>
          <p:cNvPr id="18" name="Marcador de texto 2"/>
          <p:cNvSpPr>
            <a:spLocks noGrp="1"/>
          </p:cNvSpPr>
          <p:nvPr>
            <p:ph type="body" sz="quarter" idx="19" hasCustomPrompt="1"/>
          </p:nvPr>
        </p:nvSpPr>
        <p:spPr>
          <a:xfrm>
            <a:off x="2211876" y="641416"/>
            <a:ext cx="4712493" cy="387281"/>
          </a:xfrm>
          <a:prstGeom prst="rect">
            <a:avLst/>
          </a:prstGeom>
        </p:spPr>
        <p:txBody>
          <a:bodyPr anchor="t"/>
          <a:lstStyle>
            <a:lvl1pPr marL="0" indent="0" algn="ctr">
              <a:lnSpc>
                <a:spcPct val="100000"/>
              </a:lnSpc>
              <a:spcBef>
                <a:spcPts val="0"/>
              </a:spcBef>
              <a:buNone/>
              <a:defRPr sz="2025">
                <a:ln>
                  <a:noFill/>
                </a:ln>
                <a:solidFill>
                  <a:schemeClr val="bg1"/>
                </a:solidFill>
                <a:latin typeface="Lemon/Milk" charset="0"/>
                <a:ea typeface="Lemon/Milk" charset="0"/>
                <a:cs typeface="Lemon/Milk"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err="1"/>
              <a:t>Title</a:t>
            </a:r>
            <a:r>
              <a:rPr lang="es-ES_tradnl" dirty="0"/>
              <a:t> </a:t>
            </a:r>
            <a:r>
              <a:rPr lang="es-ES_tradnl" dirty="0" err="1"/>
              <a:t>Example</a:t>
            </a:r>
            <a:r>
              <a:rPr lang="es-ES_tradnl" dirty="0"/>
              <a:t> </a:t>
            </a:r>
            <a:r>
              <a:rPr lang="es-ES_tradnl" dirty="0" err="1"/>
              <a:t>here</a:t>
            </a:r>
            <a:endParaRPr lang="es-ES_tradnl" dirty="0"/>
          </a:p>
        </p:txBody>
      </p:sp>
      <p:sp>
        <p:nvSpPr>
          <p:cNvPr id="19" name="Marcador de texto 2"/>
          <p:cNvSpPr>
            <a:spLocks noGrp="1"/>
          </p:cNvSpPr>
          <p:nvPr>
            <p:ph type="body" sz="quarter" idx="20" hasCustomPrompt="1"/>
          </p:nvPr>
        </p:nvSpPr>
        <p:spPr>
          <a:xfrm>
            <a:off x="2211876" y="420324"/>
            <a:ext cx="4712493" cy="220953"/>
          </a:xfrm>
          <a:prstGeom prst="rect">
            <a:avLst/>
          </a:prstGeom>
        </p:spPr>
        <p:txBody>
          <a:bodyPr anchor="b"/>
          <a:lstStyle>
            <a:lvl1pPr marL="0" indent="0" algn="ctr">
              <a:lnSpc>
                <a:spcPct val="90000"/>
              </a:lnSpc>
              <a:spcBef>
                <a:spcPts val="0"/>
              </a:spcBef>
              <a:buNone/>
              <a:defRPr sz="1013" b="1" i="0" baseline="0">
                <a:ln>
                  <a:noFill/>
                </a:ln>
                <a:solidFill>
                  <a:schemeClr val="bg1"/>
                </a:solidFill>
                <a:latin typeface="Lato" charset="0"/>
                <a:ea typeface="Lato" charset="0"/>
                <a:cs typeface="Lato"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a:t>TITLE EXAMPLE HERE</a:t>
            </a:r>
          </a:p>
        </p:txBody>
      </p:sp>
      <p:sp>
        <p:nvSpPr>
          <p:cNvPr id="20" name="Rectángulo redondeado 19"/>
          <p:cNvSpPr/>
          <p:nvPr userDrawn="1"/>
        </p:nvSpPr>
        <p:spPr>
          <a:xfrm flipV="1">
            <a:off x="4058210" y="303564"/>
            <a:ext cx="1019822" cy="65992"/>
          </a:xfrm>
          <a:prstGeom prst="round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948"/>
          </a:p>
        </p:txBody>
      </p:sp>
    </p:spTree>
    <p:extLst>
      <p:ext uri="{BB962C8B-B14F-4D97-AF65-F5344CB8AC3E}">
        <p14:creationId xmlns:p14="http://schemas.microsoft.com/office/powerpoint/2010/main" val="32381126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box(in)">
                                      <p:cBhvr>
                                        <p:cTn id="7" dur="500"/>
                                        <p:tgtEl>
                                          <p:spTgt spid="20"/>
                                        </p:tgtEl>
                                      </p:cBhvr>
                                    </p:animEffect>
                                  </p:childTnLst>
                                </p:cTn>
                              </p:par>
                              <p:par>
                                <p:cTn id="8" presetID="53" presetClass="entr" presetSubtype="16" fill="hold" grpId="0" nodeType="withEffect">
                                  <p:stCondLst>
                                    <p:cond delay="200"/>
                                  </p:stCondLst>
                                  <p:childTnLst>
                                    <p:set>
                                      <p:cBhvr>
                                        <p:cTn id="9" dur="1" fill="hold">
                                          <p:stCondLst>
                                            <p:cond delay="0"/>
                                          </p:stCondLst>
                                        </p:cTn>
                                        <p:tgtEl>
                                          <p:spTgt spid="19">
                                            <p:txEl>
                                              <p:pRg st="0" end="0"/>
                                            </p:txEl>
                                          </p:spTgt>
                                        </p:tgtEl>
                                        <p:attrNameLst>
                                          <p:attrName>style.visibility</p:attrName>
                                        </p:attrNameLst>
                                      </p:cBhvr>
                                      <p:to>
                                        <p:strVal val="visible"/>
                                      </p:to>
                                    </p:set>
                                    <p:anim calcmode="lin" valueType="num">
                                      <p:cBhvr>
                                        <p:cTn id="10" dur="500" fill="hold"/>
                                        <p:tgtEl>
                                          <p:spTgt spid="19">
                                            <p:txEl>
                                              <p:pRg st="0" end="0"/>
                                            </p:txEl>
                                          </p:spTgt>
                                        </p:tgtEl>
                                        <p:attrNameLst>
                                          <p:attrName>ppt_w</p:attrName>
                                        </p:attrNameLst>
                                      </p:cBhvr>
                                      <p:tavLst>
                                        <p:tav tm="0">
                                          <p:val>
                                            <p:fltVal val="0"/>
                                          </p:val>
                                        </p:tav>
                                        <p:tav tm="100000">
                                          <p:val>
                                            <p:strVal val="#ppt_w"/>
                                          </p:val>
                                        </p:tav>
                                      </p:tavLst>
                                    </p:anim>
                                    <p:anim calcmode="lin" valueType="num">
                                      <p:cBhvr>
                                        <p:cTn id="11" dur="500" fill="hold"/>
                                        <p:tgtEl>
                                          <p:spTgt spid="19">
                                            <p:txEl>
                                              <p:pRg st="0" end="0"/>
                                            </p:txEl>
                                          </p:spTgt>
                                        </p:tgtEl>
                                        <p:attrNameLst>
                                          <p:attrName>ppt_h</p:attrName>
                                        </p:attrNameLst>
                                      </p:cBhvr>
                                      <p:tavLst>
                                        <p:tav tm="0">
                                          <p:val>
                                            <p:fltVal val="0"/>
                                          </p:val>
                                        </p:tav>
                                        <p:tav tm="100000">
                                          <p:val>
                                            <p:strVal val="#ppt_h"/>
                                          </p:val>
                                        </p:tav>
                                      </p:tavLst>
                                    </p:anim>
                                    <p:animEffect transition="in" filter="fade">
                                      <p:cBhvr>
                                        <p:cTn id="12" dur="500"/>
                                        <p:tgtEl>
                                          <p:spTgt spid="19">
                                            <p:txEl>
                                              <p:pRg st="0" end="0"/>
                                            </p:txEl>
                                          </p:spTgt>
                                        </p:tgtEl>
                                      </p:cBhvr>
                                    </p:animEffect>
                                  </p:childTnLst>
                                </p:cTn>
                              </p:par>
                            </p:childTnLst>
                          </p:cTn>
                        </p:par>
                        <p:par>
                          <p:cTn id="13" fill="hold">
                            <p:stCondLst>
                              <p:cond delay="700"/>
                            </p:stCondLst>
                            <p:childTnLst>
                              <p:par>
                                <p:cTn id="14" presetID="53" presetClass="entr" presetSubtype="16" fill="hold" grpId="0" nodeType="afterEffect">
                                  <p:stCondLst>
                                    <p:cond delay="0"/>
                                  </p:stCondLst>
                                  <p:childTnLst>
                                    <p:set>
                                      <p:cBhvr>
                                        <p:cTn id="15" dur="1" fill="hold">
                                          <p:stCondLst>
                                            <p:cond delay="0"/>
                                          </p:stCondLst>
                                        </p:cTn>
                                        <p:tgtEl>
                                          <p:spTgt spid="18">
                                            <p:txEl>
                                              <p:pRg st="0" end="0"/>
                                            </p:txEl>
                                          </p:spTgt>
                                        </p:tgtEl>
                                        <p:attrNameLst>
                                          <p:attrName>style.visibility</p:attrName>
                                        </p:attrNameLst>
                                      </p:cBhvr>
                                      <p:to>
                                        <p:strVal val="visible"/>
                                      </p:to>
                                    </p:set>
                                    <p:anim calcmode="lin" valueType="num">
                                      <p:cBhvr>
                                        <p:cTn id="16" dur="500" fill="hold"/>
                                        <p:tgtEl>
                                          <p:spTgt spid="18">
                                            <p:txEl>
                                              <p:pRg st="0" end="0"/>
                                            </p:txEl>
                                          </p:spTgt>
                                        </p:tgtEl>
                                        <p:attrNameLst>
                                          <p:attrName>ppt_w</p:attrName>
                                        </p:attrNameLst>
                                      </p:cBhvr>
                                      <p:tavLst>
                                        <p:tav tm="0">
                                          <p:val>
                                            <p:fltVal val="0"/>
                                          </p:val>
                                        </p:tav>
                                        <p:tav tm="100000">
                                          <p:val>
                                            <p:strVal val="#ppt_w"/>
                                          </p:val>
                                        </p:tav>
                                      </p:tavLst>
                                    </p:anim>
                                    <p:anim calcmode="lin" valueType="num">
                                      <p:cBhvr>
                                        <p:cTn id="17" dur="500" fill="hold"/>
                                        <p:tgtEl>
                                          <p:spTgt spid="18">
                                            <p:txEl>
                                              <p:pRg st="0" end="0"/>
                                            </p:txEl>
                                          </p:spTgt>
                                        </p:tgtEl>
                                        <p:attrNameLst>
                                          <p:attrName>ppt_h</p:attrName>
                                        </p:attrNameLst>
                                      </p:cBhvr>
                                      <p:tavLst>
                                        <p:tav tm="0">
                                          <p:val>
                                            <p:fltVal val="0"/>
                                          </p:val>
                                        </p:tav>
                                        <p:tav tm="100000">
                                          <p:val>
                                            <p:strVal val="#ppt_h"/>
                                          </p:val>
                                        </p:tav>
                                      </p:tavLst>
                                    </p:anim>
                                    <p:animEffect transition="in" filter="fade">
                                      <p:cBhvr>
                                        <p:cTn id="18" dur="500"/>
                                        <p:tgtEl>
                                          <p:spTgt spid="18">
                                            <p:txEl>
                                              <p:pRg st="0" end="0"/>
                                            </p:txEl>
                                          </p:spTgt>
                                        </p:tgtEl>
                                      </p:cBhvr>
                                    </p:animEffect>
                                  </p:childTnLst>
                                </p:cTn>
                              </p:par>
                            </p:childTnLst>
                          </p:cTn>
                        </p:par>
                        <p:par>
                          <p:cTn id="19" fill="hold">
                            <p:stCondLst>
                              <p:cond delay="1200"/>
                            </p:stCondLst>
                            <p:childTnLst>
                              <p:par>
                                <p:cTn id="20" presetID="20" presetClass="entr" presetSubtype="0" fill="hold" grpId="0" nodeType="after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wedge">
                                      <p:cBhvr>
                                        <p:cTn id="22" dur="2000"/>
                                        <p:tgtEl>
                                          <p:spTgt spid="2"/>
                                        </p:tgtEl>
                                      </p:cBhvr>
                                    </p:animEffect>
                                  </p:childTnLst>
                                </p:cTn>
                              </p:par>
                              <p:par>
                                <p:cTn id="23" presetID="42" presetClass="entr" presetSubtype="0" fill="hold" grpId="0" nodeType="withEffect">
                                  <p:stCondLst>
                                    <p:cond delay="0"/>
                                  </p:stCondLst>
                                  <p:childTnLst>
                                    <p:set>
                                      <p:cBhvr>
                                        <p:cTn id="24" dur="1" fill="hold">
                                          <p:stCondLst>
                                            <p:cond delay="0"/>
                                          </p:stCondLst>
                                        </p:cTn>
                                        <p:tgtEl>
                                          <p:spTgt spid="3">
                                            <p:txEl>
                                              <p:pRg st="0" end="0"/>
                                            </p:txEl>
                                          </p:spTgt>
                                        </p:tgtEl>
                                        <p:attrNameLst>
                                          <p:attrName>style.visibility</p:attrName>
                                        </p:attrNameLst>
                                      </p:cBhvr>
                                      <p:to>
                                        <p:strVal val="visible"/>
                                      </p:to>
                                    </p:set>
                                    <p:animEffect transition="in" filter="fade">
                                      <p:cBhvr>
                                        <p:cTn id="25" dur="1000"/>
                                        <p:tgtEl>
                                          <p:spTgt spid="3">
                                            <p:txEl>
                                              <p:pRg st="0" end="0"/>
                                            </p:txEl>
                                          </p:spTgt>
                                        </p:tgtEl>
                                      </p:cBhvr>
                                    </p:animEffect>
                                    <p:anim calcmode="lin" valueType="num">
                                      <p:cBhvr>
                                        <p:cTn id="26"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27" dur="1000" fill="hold"/>
                                        <p:tgtEl>
                                          <p:spTgt spid="3">
                                            <p:txEl>
                                              <p:pRg st="0" end="0"/>
                                            </p:txEl>
                                          </p:spTgt>
                                        </p:tgtEl>
                                        <p:attrNameLst>
                                          <p:attrName>ppt_y</p:attrName>
                                        </p:attrNameLst>
                                      </p:cBhvr>
                                      <p:tavLst>
                                        <p:tav tm="0">
                                          <p:val>
                                            <p:strVal val="#ppt_y+.1"/>
                                          </p:val>
                                        </p:tav>
                                        <p:tav tm="100000">
                                          <p:val>
                                            <p:strVal val="#ppt_y"/>
                                          </p:val>
                                        </p:tav>
                                      </p:tavLst>
                                    </p:anim>
                                  </p:childTnLst>
                                </p:cTn>
                              </p:par>
                              <p:par>
                                <p:cTn id="28" presetID="42" presetClass="entr" presetSubtype="0" fill="hold" grpId="0" nodeType="withEffect">
                                  <p:stCondLst>
                                    <p:cond delay="1000"/>
                                  </p:stCondLst>
                                  <p:childTnLst>
                                    <p:set>
                                      <p:cBhvr>
                                        <p:cTn id="29" dur="1" fill="hold">
                                          <p:stCondLst>
                                            <p:cond delay="0"/>
                                          </p:stCondLst>
                                        </p:cTn>
                                        <p:tgtEl>
                                          <p:spTgt spid="8">
                                            <p:txEl>
                                              <p:pRg st="0" end="0"/>
                                            </p:txEl>
                                          </p:spTgt>
                                        </p:tgtEl>
                                        <p:attrNameLst>
                                          <p:attrName>style.visibility</p:attrName>
                                        </p:attrNameLst>
                                      </p:cBhvr>
                                      <p:to>
                                        <p:strVal val="visible"/>
                                      </p:to>
                                    </p:set>
                                    <p:animEffect transition="in" filter="fade">
                                      <p:cBhvr>
                                        <p:cTn id="30" dur="1000"/>
                                        <p:tgtEl>
                                          <p:spTgt spid="8">
                                            <p:txEl>
                                              <p:pRg st="0" end="0"/>
                                            </p:txEl>
                                          </p:spTgt>
                                        </p:tgtEl>
                                      </p:cBhvr>
                                    </p:animEffect>
                                    <p:anim calcmode="lin" valueType="num">
                                      <p:cBhvr>
                                        <p:cTn id="31"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32" dur="10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build="p"/>
      <p:bldP spid="8" grpId="0" build="p"/>
      <p:bldP spid="18" grpId="0" build="p"/>
      <p:bldP spid="19" grpId="0" build="p"/>
      <p:bldP spid="20" grpId="0" animBg="1"/>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cSld name="Caption">
    <p:spTree>
      <p:nvGrpSpPr>
        <p:cNvPr id="1" name="Shape 70"/>
        <p:cNvGrpSpPr/>
        <p:nvPr/>
      </p:nvGrpSpPr>
      <p:grpSpPr>
        <a:xfrm>
          <a:off x="0" y="0"/>
          <a:ext cx="0" cy="0"/>
          <a:chOff x="0" y="0"/>
          <a:chExt cx="0" cy="0"/>
        </a:xfrm>
      </p:grpSpPr>
      <p:sp>
        <p:nvSpPr>
          <p:cNvPr id="71" name="Shape 71"/>
          <p:cNvSpPr txBox="1">
            <a:spLocks noGrp="1"/>
          </p:cNvSpPr>
          <p:nvPr>
            <p:ph type="body" idx="1"/>
          </p:nvPr>
        </p:nvSpPr>
        <p:spPr>
          <a:xfrm>
            <a:off x="724950" y="4372551"/>
            <a:ext cx="7697400" cy="460500"/>
          </a:xfrm>
          <a:prstGeom prst="rect">
            <a:avLst/>
          </a:prstGeom>
        </p:spPr>
        <p:txBody>
          <a:bodyPr wrap="square" lIns="91425" tIns="91425" rIns="91425" bIns="91425" anchor="ctr" anchorCtr="0"/>
          <a:lstStyle>
            <a:lvl1pPr lvl="0">
              <a:lnSpc>
                <a:spcPct val="100000"/>
              </a:lnSpc>
              <a:spcBef>
                <a:spcPts val="0"/>
              </a:spcBef>
              <a:spcAft>
                <a:spcPts val="0"/>
              </a:spcAft>
              <a:buNone/>
              <a:defRPr/>
            </a:lvl1pPr>
          </a:lstStyle>
          <a:p>
            <a:endParaRPr/>
          </a:p>
        </p:txBody>
      </p:sp>
      <p:sp>
        <p:nvSpPr>
          <p:cNvPr id="72" name="Shape 72"/>
          <p:cNvSpPr txBox="1">
            <a:spLocks noGrp="1"/>
          </p:cNvSpPr>
          <p:nvPr>
            <p:ph type="sldNum" idx="12"/>
          </p:nvPr>
        </p:nvSpPr>
        <p:spPr>
          <a:xfrm>
            <a:off x="8536302" y="4749851"/>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vi"/>
              <a:t>‹#›</a:t>
            </a:fld>
            <a:endParaRPr lang="vi"/>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7_Image Background with title">
    <p:spTree>
      <p:nvGrpSpPr>
        <p:cNvPr id="1" name=""/>
        <p:cNvGrpSpPr/>
        <p:nvPr/>
      </p:nvGrpSpPr>
      <p:grpSpPr>
        <a:xfrm>
          <a:off x="0" y="0"/>
          <a:ext cx="0" cy="0"/>
          <a:chOff x="0" y="0"/>
          <a:chExt cx="0" cy="0"/>
        </a:xfrm>
      </p:grpSpPr>
      <p:sp>
        <p:nvSpPr>
          <p:cNvPr id="2" name="Rectángulo redondeado 1"/>
          <p:cNvSpPr/>
          <p:nvPr userDrawn="1"/>
        </p:nvSpPr>
        <p:spPr>
          <a:xfrm>
            <a:off x="814022" y="2028013"/>
            <a:ext cx="1645063" cy="1528356"/>
          </a:xfrm>
          <a:prstGeom prst="roundRect">
            <a:avLst>
              <a:gd name="adj" fmla="val 4014"/>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948"/>
          </a:p>
        </p:txBody>
      </p:sp>
      <p:sp>
        <p:nvSpPr>
          <p:cNvPr id="3" name="Marcador de texto 2"/>
          <p:cNvSpPr>
            <a:spLocks noGrp="1"/>
          </p:cNvSpPr>
          <p:nvPr>
            <p:ph type="body" sz="quarter" idx="11" hasCustomPrompt="1"/>
          </p:nvPr>
        </p:nvSpPr>
        <p:spPr>
          <a:xfrm>
            <a:off x="1172378" y="2399071"/>
            <a:ext cx="989513" cy="598861"/>
          </a:xfrm>
          <a:prstGeom prst="rect">
            <a:avLst/>
          </a:prstGeom>
          <a:ln>
            <a:noFill/>
          </a:ln>
          <a:effectLst>
            <a:outerShdw blurRad="139700" dist="127000" dir="2700000" algn="tl" rotWithShape="0">
              <a:prstClr val="black">
                <a:alpha val="40000"/>
              </a:prstClr>
            </a:outerShdw>
          </a:effectLst>
        </p:spPr>
        <p:txBody>
          <a:bodyPr anchor="ctr"/>
          <a:lstStyle>
            <a:lvl1pPr marL="0" indent="0" algn="ctr">
              <a:lnSpc>
                <a:spcPct val="80000"/>
              </a:lnSpc>
              <a:spcBef>
                <a:spcPts val="0"/>
              </a:spcBef>
              <a:buNone/>
              <a:defRPr sz="6750">
                <a:ln>
                  <a:noFill/>
                </a:ln>
                <a:solidFill>
                  <a:schemeClr val="bg1"/>
                </a:solidFill>
                <a:latin typeface="Lemon/Milk" charset="0"/>
                <a:ea typeface="Lemon/Milk" charset="0"/>
                <a:cs typeface="Lemon/Milk"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a:t>O</a:t>
            </a:r>
          </a:p>
        </p:txBody>
      </p:sp>
      <p:sp>
        <p:nvSpPr>
          <p:cNvPr id="8" name="Marcador de texto 2"/>
          <p:cNvSpPr>
            <a:spLocks noGrp="1"/>
          </p:cNvSpPr>
          <p:nvPr>
            <p:ph type="body" sz="quarter" idx="12" hasCustomPrompt="1"/>
          </p:nvPr>
        </p:nvSpPr>
        <p:spPr>
          <a:xfrm>
            <a:off x="872805" y="3076305"/>
            <a:ext cx="1490687" cy="303716"/>
          </a:xfrm>
          <a:prstGeom prst="rect">
            <a:avLst/>
          </a:prstGeom>
          <a:ln>
            <a:noFill/>
          </a:ln>
        </p:spPr>
        <p:txBody>
          <a:bodyPr anchor="b"/>
          <a:lstStyle>
            <a:lvl1pPr marL="0" indent="0" algn="ctr">
              <a:lnSpc>
                <a:spcPct val="80000"/>
              </a:lnSpc>
              <a:spcBef>
                <a:spcPts val="0"/>
              </a:spcBef>
              <a:buNone/>
              <a:defRPr sz="1215" b="0" i="0" cap="all" baseline="0">
                <a:ln>
                  <a:noFill/>
                </a:ln>
                <a:solidFill>
                  <a:schemeClr val="bg1"/>
                </a:solidFill>
                <a:latin typeface="Lato Light" charset="0"/>
                <a:ea typeface="Lato Light" charset="0"/>
                <a:cs typeface="Lato Light"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a:t>OPPORTUNITIES</a:t>
            </a:r>
          </a:p>
        </p:txBody>
      </p:sp>
      <p:sp>
        <p:nvSpPr>
          <p:cNvPr id="18" name="Marcador de texto 2"/>
          <p:cNvSpPr>
            <a:spLocks noGrp="1"/>
          </p:cNvSpPr>
          <p:nvPr>
            <p:ph type="body" sz="quarter" idx="19" hasCustomPrompt="1"/>
          </p:nvPr>
        </p:nvSpPr>
        <p:spPr>
          <a:xfrm>
            <a:off x="2211876" y="641416"/>
            <a:ext cx="4712493" cy="387281"/>
          </a:xfrm>
          <a:prstGeom prst="rect">
            <a:avLst/>
          </a:prstGeom>
        </p:spPr>
        <p:txBody>
          <a:bodyPr anchor="t"/>
          <a:lstStyle>
            <a:lvl1pPr marL="0" indent="0" algn="ctr">
              <a:lnSpc>
                <a:spcPct val="100000"/>
              </a:lnSpc>
              <a:spcBef>
                <a:spcPts val="0"/>
              </a:spcBef>
              <a:buNone/>
              <a:defRPr sz="2025">
                <a:ln>
                  <a:noFill/>
                </a:ln>
                <a:solidFill>
                  <a:schemeClr val="bg1"/>
                </a:solidFill>
                <a:latin typeface="Lemon/Milk" charset="0"/>
                <a:ea typeface="Lemon/Milk" charset="0"/>
                <a:cs typeface="Lemon/Milk"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err="1"/>
              <a:t>Title</a:t>
            </a:r>
            <a:r>
              <a:rPr lang="es-ES_tradnl" dirty="0"/>
              <a:t> </a:t>
            </a:r>
            <a:r>
              <a:rPr lang="es-ES_tradnl" dirty="0" err="1"/>
              <a:t>Example</a:t>
            </a:r>
            <a:r>
              <a:rPr lang="es-ES_tradnl" dirty="0"/>
              <a:t> </a:t>
            </a:r>
            <a:r>
              <a:rPr lang="es-ES_tradnl" dirty="0" err="1"/>
              <a:t>here</a:t>
            </a:r>
            <a:endParaRPr lang="es-ES_tradnl" dirty="0"/>
          </a:p>
        </p:txBody>
      </p:sp>
      <p:sp>
        <p:nvSpPr>
          <p:cNvPr id="19" name="Marcador de texto 2"/>
          <p:cNvSpPr>
            <a:spLocks noGrp="1"/>
          </p:cNvSpPr>
          <p:nvPr>
            <p:ph type="body" sz="quarter" idx="20" hasCustomPrompt="1"/>
          </p:nvPr>
        </p:nvSpPr>
        <p:spPr>
          <a:xfrm>
            <a:off x="2211876" y="420324"/>
            <a:ext cx="4712493" cy="220953"/>
          </a:xfrm>
          <a:prstGeom prst="rect">
            <a:avLst/>
          </a:prstGeom>
        </p:spPr>
        <p:txBody>
          <a:bodyPr anchor="b"/>
          <a:lstStyle>
            <a:lvl1pPr marL="0" indent="0" algn="ctr">
              <a:lnSpc>
                <a:spcPct val="90000"/>
              </a:lnSpc>
              <a:spcBef>
                <a:spcPts val="0"/>
              </a:spcBef>
              <a:buNone/>
              <a:defRPr sz="1013" b="1" i="0" baseline="0">
                <a:ln>
                  <a:noFill/>
                </a:ln>
                <a:solidFill>
                  <a:schemeClr val="bg1"/>
                </a:solidFill>
                <a:latin typeface="Lato" charset="0"/>
                <a:ea typeface="Lato" charset="0"/>
                <a:cs typeface="Lato"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a:t>TITLE EXAMPLE HERE</a:t>
            </a:r>
          </a:p>
        </p:txBody>
      </p:sp>
      <p:sp>
        <p:nvSpPr>
          <p:cNvPr id="20" name="Rectángulo redondeado 19"/>
          <p:cNvSpPr/>
          <p:nvPr userDrawn="1"/>
        </p:nvSpPr>
        <p:spPr>
          <a:xfrm flipV="1">
            <a:off x="4058210" y="303564"/>
            <a:ext cx="1019822" cy="65992"/>
          </a:xfrm>
          <a:prstGeom prst="round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948"/>
          </a:p>
        </p:txBody>
      </p:sp>
    </p:spTree>
    <p:extLst>
      <p:ext uri="{BB962C8B-B14F-4D97-AF65-F5344CB8AC3E}">
        <p14:creationId xmlns:p14="http://schemas.microsoft.com/office/powerpoint/2010/main" val="2787962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box(in)">
                                      <p:cBhvr>
                                        <p:cTn id="7" dur="500"/>
                                        <p:tgtEl>
                                          <p:spTgt spid="20"/>
                                        </p:tgtEl>
                                      </p:cBhvr>
                                    </p:animEffect>
                                  </p:childTnLst>
                                </p:cTn>
                              </p:par>
                              <p:par>
                                <p:cTn id="8" presetID="53" presetClass="entr" presetSubtype="16" fill="hold" grpId="0" nodeType="withEffect">
                                  <p:stCondLst>
                                    <p:cond delay="200"/>
                                  </p:stCondLst>
                                  <p:childTnLst>
                                    <p:set>
                                      <p:cBhvr>
                                        <p:cTn id="9" dur="1" fill="hold">
                                          <p:stCondLst>
                                            <p:cond delay="0"/>
                                          </p:stCondLst>
                                        </p:cTn>
                                        <p:tgtEl>
                                          <p:spTgt spid="19">
                                            <p:txEl>
                                              <p:pRg st="0" end="0"/>
                                            </p:txEl>
                                          </p:spTgt>
                                        </p:tgtEl>
                                        <p:attrNameLst>
                                          <p:attrName>style.visibility</p:attrName>
                                        </p:attrNameLst>
                                      </p:cBhvr>
                                      <p:to>
                                        <p:strVal val="visible"/>
                                      </p:to>
                                    </p:set>
                                    <p:anim calcmode="lin" valueType="num">
                                      <p:cBhvr>
                                        <p:cTn id="10" dur="500" fill="hold"/>
                                        <p:tgtEl>
                                          <p:spTgt spid="19">
                                            <p:txEl>
                                              <p:pRg st="0" end="0"/>
                                            </p:txEl>
                                          </p:spTgt>
                                        </p:tgtEl>
                                        <p:attrNameLst>
                                          <p:attrName>ppt_w</p:attrName>
                                        </p:attrNameLst>
                                      </p:cBhvr>
                                      <p:tavLst>
                                        <p:tav tm="0">
                                          <p:val>
                                            <p:fltVal val="0"/>
                                          </p:val>
                                        </p:tav>
                                        <p:tav tm="100000">
                                          <p:val>
                                            <p:strVal val="#ppt_w"/>
                                          </p:val>
                                        </p:tav>
                                      </p:tavLst>
                                    </p:anim>
                                    <p:anim calcmode="lin" valueType="num">
                                      <p:cBhvr>
                                        <p:cTn id="11" dur="500" fill="hold"/>
                                        <p:tgtEl>
                                          <p:spTgt spid="19">
                                            <p:txEl>
                                              <p:pRg st="0" end="0"/>
                                            </p:txEl>
                                          </p:spTgt>
                                        </p:tgtEl>
                                        <p:attrNameLst>
                                          <p:attrName>ppt_h</p:attrName>
                                        </p:attrNameLst>
                                      </p:cBhvr>
                                      <p:tavLst>
                                        <p:tav tm="0">
                                          <p:val>
                                            <p:fltVal val="0"/>
                                          </p:val>
                                        </p:tav>
                                        <p:tav tm="100000">
                                          <p:val>
                                            <p:strVal val="#ppt_h"/>
                                          </p:val>
                                        </p:tav>
                                      </p:tavLst>
                                    </p:anim>
                                    <p:animEffect transition="in" filter="fade">
                                      <p:cBhvr>
                                        <p:cTn id="12" dur="500"/>
                                        <p:tgtEl>
                                          <p:spTgt spid="19">
                                            <p:txEl>
                                              <p:pRg st="0" end="0"/>
                                            </p:txEl>
                                          </p:spTgt>
                                        </p:tgtEl>
                                      </p:cBhvr>
                                    </p:animEffect>
                                  </p:childTnLst>
                                </p:cTn>
                              </p:par>
                            </p:childTnLst>
                          </p:cTn>
                        </p:par>
                        <p:par>
                          <p:cTn id="13" fill="hold">
                            <p:stCondLst>
                              <p:cond delay="700"/>
                            </p:stCondLst>
                            <p:childTnLst>
                              <p:par>
                                <p:cTn id="14" presetID="53" presetClass="entr" presetSubtype="16" fill="hold" grpId="0" nodeType="afterEffect">
                                  <p:stCondLst>
                                    <p:cond delay="0"/>
                                  </p:stCondLst>
                                  <p:childTnLst>
                                    <p:set>
                                      <p:cBhvr>
                                        <p:cTn id="15" dur="1" fill="hold">
                                          <p:stCondLst>
                                            <p:cond delay="0"/>
                                          </p:stCondLst>
                                        </p:cTn>
                                        <p:tgtEl>
                                          <p:spTgt spid="18">
                                            <p:txEl>
                                              <p:pRg st="0" end="0"/>
                                            </p:txEl>
                                          </p:spTgt>
                                        </p:tgtEl>
                                        <p:attrNameLst>
                                          <p:attrName>style.visibility</p:attrName>
                                        </p:attrNameLst>
                                      </p:cBhvr>
                                      <p:to>
                                        <p:strVal val="visible"/>
                                      </p:to>
                                    </p:set>
                                    <p:anim calcmode="lin" valueType="num">
                                      <p:cBhvr>
                                        <p:cTn id="16" dur="500" fill="hold"/>
                                        <p:tgtEl>
                                          <p:spTgt spid="18">
                                            <p:txEl>
                                              <p:pRg st="0" end="0"/>
                                            </p:txEl>
                                          </p:spTgt>
                                        </p:tgtEl>
                                        <p:attrNameLst>
                                          <p:attrName>ppt_w</p:attrName>
                                        </p:attrNameLst>
                                      </p:cBhvr>
                                      <p:tavLst>
                                        <p:tav tm="0">
                                          <p:val>
                                            <p:fltVal val="0"/>
                                          </p:val>
                                        </p:tav>
                                        <p:tav tm="100000">
                                          <p:val>
                                            <p:strVal val="#ppt_w"/>
                                          </p:val>
                                        </p:tav>
                                      </p:tavLst>
                                    </p:anim>
                                    <p:anim calcmode="lin" valueType="num">
                                      <p:cBhvr>
                                        <p:cTn id="17" dur="500" fill="hold"/>
                                        <p:tgtEl>
                                          <p:spTgt spid="18">
                                            <p:txEl>
                                              <p:pRg st="0" end="0"/>
                                            </p:txEl>
                                          </p:spTgt>
                                        </p:tgtEl>
                                        <p:attrNameLst>
                                          <p:attrName>ppt_h</p:attrName>
                                        </p:attrNameLst>
                                      </p:cBhvr>
                                      <p:tavLst>
                                        <p:tav tm="0">
                                          <p:val>
                                            <p:fltVal val="0"/>
                                          </p:val>
                                        </p:tav>
                                        <p:tav tm="100000">
                                          <p:val>
                                            <p:strVal val="#ppt_h"/>
                                          </p:val>
                                        </p:tav>
                                      </p:tavLst>
                                    </p:anim>
                                    <p:animEffect transition="in" filter="fade">
                                      <p:cBhvr>
                                        <p:cTn id="18" dur="500"/>
                                        <p:tgtEl>
                                          <p:spTgt spid="18">
                                            <p:txEl>
                                              <p:pRg st="0" end="0"/>
                                            </p:txEl>
                                          </p:spTgt>
                                        </p:tgtEl>
                                      </p:cBhvr>
                                    </p:animEffect>
                                  </p:childTnLst>
                                </p:cTn>
                              </p:par>
                            </p:childTnLst>
                          </p:cTn>
                        </p:par>
                        <p:par>
                          <p:cTn id="19" fill="hold">
                            <p:stCondLst>
                              <p:cond delay="1200"/>
                            </p:stCondLst>
                            <p:childTnLst>
                              <p:par>
                                <p:cTn id="20" presetID="20" presetClass="entr" presetSubtype="0" fill="hold" grpId="0" nodeType="after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wedge">
                                      <p:cBhvr>
                                        <p:cTn id="22" dur="2000"/>
                                        <p:tgtEl>
                                          <p:spTgt spid="2"/>
                                        </p:tgtEl>
                                      </p:cBhvr>
                                    </p:animEffect>
                                  </p:childTnLst>
                                </p:cTn>
                              </p:par>
                              <p:par>
                                <p:cTn id="23" presetID="42" presetClass="entr" presetSubtype="0" fill="hold" grpId="0" nodeType="withEffect">
                                  <p:stCondLst>
                                    <p:cond delay="0"/>
                                  </p:stCondLst>
                                  <p:childTnLst>
                                    <p:set>
                                      <p:cBhvr>
                                        <p:cTn id="24" dur="1" fill="hold">
                                          <p:stCondLst>
                                            <p:cond delay="0"/>
                                          </p:stCondLst>
                                        </p:cTn>
                                        <p:tgtEl>
                                          <p:spTgt spid="3">
                                            <p:txEl>
                                              <p:pRg st="0" end="0"/>
                                            </p:txEl>
                                          </p:spTgt>
                                        </p:tgtEl>
                                        <p:attrNameLst>
                                          <p:attrName>style.visibility</p:attrName>
                                        </p:attrNameLst>
                                      </p:cBhvr>
                                      <p:to>
                                        <p:strVal val="visible"/>
                                      </p:to>
                                    </p:set>
                                    <p:animEffect transition="in" filter="fade">
                                      <p:cBhvr>
                                        <p:cTn id="25" dur="1000"/>
                                        <p:tgtEl>
                                          <p:spTgt spid="3">
                                            <p:txEl>
                                              <p:pRg st="0" end="0"/>
                                            </p:txEl>
                                          </p:spTgt>
                                        </p:tgtEl>
                                      </p:cBhvr>
                                    </p:animEffect>
                                    <p:anim calcmode="lin" valueType="num">
                                      <p:cBhvr>
                                        <p:cTn id="26"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27" dur="1000" fill="hold"/>
                                        <p:tgtEl>
                                          <p:spTgt spid="3">
                                            <p:txEl>
                                              <p:pRg st="0" end="0"/>
                                            </p:txEl>
                                          </p:spTgt>
                                        </p:tgtEl>
                                        <p:attrNameLst>
                                          <p:attrName>ppt_y</p:attrName>
                                        </p:attrNameLst>
                                      </p:cBhvr>
                                      <p:tavLst>
                                        <p:tav tm="0">
                                          <p:val>
                                            <p:strVal val="#ppt_y+.1"/>
                                          </p:val>
                                        </p:tav>
                                        <p:tav tm="100000">
                                          <p:val>
                                            <p:strVal val="#ppt_y"/>
                                          </p:val>
                                        </p:tav>
                                      </p:tavLst>
                                    </p:anim>
                                  </p:childTnLst>
                                </p:cTn>
                              </p:par>
                              <p:par>
                                <p:cTn id="28" presetID="42" presetClass="entr" presetSubtype="0" fill="hold" grpId="0" nodeType="withEffect">
                                  <p:stCondLst>
                                    <p:cond delay="1000"/>
                                  </p:stCondLst>
                                  <p:childTnLst>
                                    <p:set>
                                      <p:cBhvr>
                                        <p:cTn id="29" dur="1" fill="hold">
                                          <p:stCondLst>
                                            <p:cond delay="0"/>
                                          </p:stCondLst>
                                        </p:cTn>
                                        <p:tgtEl>
                                          <p:spTgt spid="8">
                                            <p:txEl>
                                              <p:pRg st="0" end="0"/>
                                            </p:txEl>
                                          </p:spTgt>
                                        </p:tgtEl>
                                        <p:attrNameLst>
                                          <p:attrName>style.visibility</p:attrName>
                                        </p:attrNameLst>
                                      </p:cBhvr>
                                      <p:to>
                                        <p:strVal val="visible"/>
                                      </p:to>
                                    </p:set>
                                    <p:animEffect transition="in" filter="fade">
                                      <p:cBhvr>
                                        <p:cTn id="30" dur="1000"/>
                                        <p:tgtEl>
                                          <p:spTgt spid="8">
                                            <p:txEl>
                                              <p:pRg st="0" end="0"/>
                                            </p:txEl>
                                          </p:spTgt>
                                        </p:tgtEl>
                                      </p:cBhvr>
                                    </p:animEffect>
                                    <p:anim calcmode="lin" valueType="num">
                                      <p:cBhvr>
                                        <p:cTn id="31"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32" dur="10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build="p"/>
      <p:bldP spid="8" grpId="0" build="p"/>
      <p:bldP spid="18" grpId="0" build="p"/>
      <p:bldP spid="19" grpId="0" build="p"/>
      <p:bldP spid="20" grpId="0" animBg="1"/>
    </p:bld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8_Image Background with title">
    <p:spTree>
      <p:nvGrpSpPr>
        <p:cNvPr id="1" name=""/>
        <p:cNvGrpSpPr/>
        <p:nvPr/>
      </p:nvGrpSpPr>
      <p:grpSpPr>
        <a:xfrm>
          <a:off x="0" y="0"/>
          <a:ext cx="0" cy="0"/>
          <a:chOff x="0" y="0"/>
          <a:chExt cx="0" cy="0"/>
        </a:xfrm>
      </p:grpSpPr>
      <p:sp>
        <p:nvSpPr>
          <p:cNvPr id="2" name="Rectángulo redondeado 1"/>
          <p:cNvSpPr/>
          <p:nvPr userDrawn="1"/>
        </p:nvSpPr>
        <p:spPr>
          <a:xfrm>
            <a:off x="814022" y="2028013"/>
            <a:ext cx="1645063" cy="1528356"/>
          </a:xfrm>
          <a:prstGeom prst="roundRect">
            <a:avLst>
              <a:gd name="adj" fmla="val 4014"/>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948"/>
          </a:p>
        </p:txBody>
      </p:sp>
      <p:sp>
        <p:nvSpPr>
          <p:cNvPr id="3" name="Marcador de texto 2"/>
          <p:cNvSpPr>
            <a:spLocks noGrp="1"/>
          </p:cNvSpPr>
          <p:nvPr>
            <p:ph type="body" sz="quarter" idx="11" hasCustomPrompt="1"/>
          </p:nvPr>
        </p:nvSpPr>
        <p:spPr>
          <a:xfrm>
            <a:off x="1172378" y="2399071"/>
            <a:ext cx="989513" cy="598861"/>
          </a:xfrm>
          <a:prstGeom prst="rect">
            <a:avLst/>
          </a:prstGeom>
          <a:ln>
            <a:noFill/>
          </a:ln>
          <a:effectLst>
            <a:outerShdw blurRad="139700" dist="127000" dir="2700000" algn="tl" rotWithShape="0">
              <a:prstClr val="black">
                <a:alpha val="40000"/>
              </a:prstClr>
            </a:outerShdw>
          </a:effectLst>
        </p:spPr>
        <p:txBody>
          <a:bodyPr anchor="ctr"/>
          <a:lstStyle>
            <a:lvl1pPr marL="0" indent="0" algn="ctr">
              <a:lnSpc>
                <a:spcPct val="80000"/>
              </a:lnSpc>
              <a:spcBef>
                <a:spcPts val="0"/>
              </a:spcBef>
              <a:buNone/>
              <a:defRPr sz="6750">
                <a:ln>
                  <a:noFill/>
                </a:ln>
                <a:solidFill>
                  <a:schemeClr val="bg1"/>
                </a:solidFill>
                <a:latin typeface="Lemon/Milk" charset="0"/>
                <a:ea typeface="Lemon/Milk" charset="0"/>
                <a:cs typeface="Lemon/Milk"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a:t>T</a:t>
            </a:r>
          </a:p>
        </p:txBody>
      </p:sp>
      <p:sp>
        <p:nvSpPr>
          <p:cNvPr id="8" name="Marcador de texto 2"/>
          <p:cNvSpPr>
            <a:spLocks noGrp="1"/>
          </p:cNvSpPr>
          <p:nvPr>
            <p:ph type="body" sz="quarter" idx="12" hasCustomPrompt="1"/>
          </p:nvPr>
        </p:nvSpPr>
        <p:spPr>
          <a:xfrm>
            <a:off x="872805" y="3076305"/>
            <a:ext cx="1490687" cy="303716"/>
          </a:xfrm>
          <a:prstGeom prst="rect">
            <a:avLst/>
          </a:prstGeom>
          <a:ln>
            <a:noFill/>
          </a:ln>
        </p:spPr>
        <p:txBody>
          <a:bodyPr anchor="b"/>
          <a:lstStyle>
            <a:lvl1pPr marL="0" indent="0" algn="ctr">
              <a:lnSpc>
                <a:spcPct val="80000"/>
              </a:lnSpc>
              <a:spcBef>
                <a:spcPts val="0"/>
              </a:spcBef>
              <a:buNone/>
              <a:defRPr sz="1215" b="0" i="0" cap="all" baseline="0">
                <a:ln>
                  <a:noFill/>
                </a:ln>
                <a:solidFill>
                  <a:schemeClr val="bg1"/>
                </a:solidFill>
                <a:latin typeface="Lato Light" charset="0"/>
                <a:ea typeface="Lato Light" charset="0"/>
                <a:cs typeface="Lato Light"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a:t>THREATS</a:t>
            </a:r>
          </a:p>
        </p:txBody>
      </p:sp>
      <p:sp>
        <p:nvSpPr>
          <p:cNvPr id="18" name="Marcador de texto 2"/>
          <p:cNvSpPr>
            <a:spLocks noGrp="1"/>
          </p:cNvSpPr>
          <p:nvPr>
            <p:ph type="body" sz="quarter" idx="19" hasCustomPrompt="1"/>
          </p:nvPr>
        </p:nvSpPr>
        <p:spPr>
          <a:xfrm>
            <a:off x="2211876" y="641416"/>
            <a:ext cx="4712493" cy="387281"/>
          </a:xfrm>
          <a:prstGeom prst="rect">
            <a:avLst/>
          </a:prstGeom>
        </p:spPr>
        <p:txBody>
          <a:bodyPr anchor="t"/>
          <a:lstStyle>
            <a:lvl1pPr marL="0" indent="0" algn="ctr">
              <a:lnSpc>
                <a:spcPct val="100000"/>
              </a:lnSpc>
              <a:spcBef>
                <a:spcPts val="0"/>
              </a:spcBef>
              <a:buNone/>
              <a:defRPr sz="2025">
                <a:ln>
                  <a:noFill/>
                </a:ln>
                <a:solidFill>
                  <a:schemeClr val="bg1"/>
                </a:solidFill>
                <a:latin typeface="Lemon/Milk" charset="0"/>
                <a:ea typeface="Lemon/Milk" charset="0"/>
                <a:cs typeface="Lemon/Milk"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err="1"/>
              <a:t>Title</a:t>
            </a:r>
            <a:r>
              <a:rPr lang="es-ES_tradnl" dirty="0"/>
              <a:t> </a:t>
            </a:r>
            <a:r>
              <a:rPr lang="es-ES_tradnl" dirty="0" err="1"/>
              <a:t>Example</a:t>
            </a:r>
            <a:r>
              <a:rPr lang="es-ES_tradnl" dirty="0"/>
              <a:t> </a:t>
            </a:r>
            <a:r>
              <a:rPr lang="es-ES_tradnl" dirty="0" err="1"/>
              <a:t>here</a:t>
            </a:r>
            <a:endParaRPr lang="es-ES_tradnl" dirty="0"/>
          </a:p>
        </p:txBody>
      </p:sp>
      <p:sp>
        <p:nvSpPr>
          <p:cNvPr id="19" name="Marcador de texto 2"/>
          <p:cNvSpPr>
            <a:spLocks noGrp="1"/>
          </p:cNvSpPr>
          <p:nvPr>
            <p:ph type="body" sz="quarter" idx="20" hasCustomPrompt="1"/>
          </p:nvPr>
        </p:nvSpPr>
        <p:spPr>
          <a:xfrm>
            <a:off x="2211876" y="420324"/>
            <a:ext cx="4712493" cy="220953"/>
          </a:xfrm>
          <a:prstGeom prst="rect">
            <a:avLst/>
          </a:prstGeom>
        </p:spPr>
        <p:txBody>
          <a:bodyPr anchor="b"/>
          <a:lstStyle>
            <a:lvl1pPr marL="0" indent="0" algn="ctr">
              <a:lnSpc>
                <a:spcPct val="90000"/>
              </a:lnSpc>
              <a:spcBef>
                <a:spcPts val="0"/>
              </a:spcBef>
              <a:buNone/>
              <a:defRPr sz="1013" b="1" i="0" baseline="0">
                <a:ln>
                  <a:noFill/>
                </a:ln>
                <a:solidFill>
                  <a:schemeClr val="bg1"/>
                </a:solidFill>
                <a:latin typeface="Lato" charset="0"/>
                <a:ea typeface="Lato" charset="0"/>
                <a:cs typeface="Lato"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a:t>TITLE EXAMPLE HERE</a:t>
            </a:r>
          </a:p>
        </p:txBody>
      </p:sp>
      <p:sp>
        <p:nvSpPr>
          <p:cNvPr id="20" name="Rectángulo redondeado 19"/>
          <p:cNvSpPr/>
          <p:nvPr userDrawn="1"/>
        </p:nvSpPr>
        <p:spPr>
          <a:xfrm flipV="1">
            <a:off x="4058210" y="303564"/>
            <a:ext cx="1019822" cy="65992"/>
          </a:xfrm>
          <a:prstGeom prst="round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948"/>
          </a:p>
        </p:txBody>
      </p:sp>
    </p:spTree>
    <p:extLst>
      <p:ext uri="{BB962C8B-B14F-4D97-AF65-F5344CB8AC3E}">
        <p14:creationId xmlns:p14="http://schemas.microsoft.com/office/powerpoint/2010/main" val="328889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box(in)">
                                      <p:cBhvr>
                                        <p:cTn id="7" dur="500"/>
                                        <p:tgtEl>
                                          <p:spTgt spid="20"/>
                                        </p:tgtEl>
                                      </p:cBhvr>
                                    </p:animEffect>
                                  </p:childTnLst>
                                </p:cTn>
                              </p:par>
                              <p:par>
                                <p:cTn id="8" presetID="53" presetClass="entr" presetSubtype="16" fill="hold" grpId="0" nodeType="withEffect">
                                  <p:stCondLst>
                                    <p:cond delay="200"/>
                                  </p:stCondLst>
                                  <p:childTnLst>
                                    <p:set>
                                      <p:cBhvr>
                                        <p:cTn id="9" dur="1" fill="hold">
                                          <p:stCondLst>
                                            <p:cond delay="0"/>
                                          </p:stCondLst>
                                        </p:cTn>
                                        <p:tgtEl>
                                          <p:spTgt spid="19">
                                            <p:txEl>
                                              <p:pRg st="0" end="0"/>
                                            </p:txEl>
                                          </p:spTgt>
                                        </p:tgtEl>
                                        <p:attrNameLst>
                                          <p:attrName>style.visibility</p:attrName>
                                        </p:attrNameLst>
                                      </p:cBhvr>
                                      <p:to>
                                        <p:strVal val="visible"/>
                                      </p:to>
                                    </p:set>
                                    <p:anim calcmode="lin" valueType="num">
                                      <p:cBhvr>
                                        <p:cTn id="10" dur="500" fill="hold"/>
                                        <p:tgtEl>
                                          <p:spTgt spid="19">
                                            <p:txEl>
                                              <p:pRg st="0" end="0"/>
                                            </p:txEl>
                                          </p:spTgt>
                                        </p:tgtEl>
                                        <p:attrNameLst>
                                          <p:attrName>ppt_w</p:attrName>
                                        </p:attrNameLst>
                                      </p:cBhvr>
                                      <p:tavLst>
                                        <p:tav tm="0">
                                          <p:val>
                                            <p:fltVal val="0"/>
                                          </p:val>
                                        </p:tav>
                                        <p:tav tm="100000">
                                          <p:val>
                                            <p:strVal val="#ppt_w"/>
                                          </p:val>
                                        </p:tav>
                                      </p:tavLst>
                                    </p:anim>
                                    <p:anim calcmode="lin" valueType="num">
                                      <p:cBhvr>
                                        <p:cTn id="11" dur="500" fill="hold"/>
                                        <p:tgtEl>
                                          <p:spTgt spid="19">
                                            <p:txEl>
                                              <p:pRg st="0" end="0"/>
                                            </p:txEl>
                                          </p:spTgt>
                                        </p:tgtEl>
                                        <p:attrNameLst>
                                          <p:attrName>ppt_h</p:attrName>
                                        </p:attrNameLst>
                                      </p:cBhvr>
                                      <p:tavLst>
                                        <p:tav tm="0">
                                          <p:val>
                                            <p:fltVal val="0"/>
                                          </p:val>
                                        </p:tav>
                                        <p:tav tm="100000">
                                          <p:val>
                                            <p:strVal val="#ppt_h"/>
                                          </p:val>
                                        </p:tav>
                                      </p:tavLst>
                                    </p:anim>
                                    <p:animEffect transition="in" filter="fade">
                                      <p:cBhvr>
                                        <p:cTn id="12" dur="500"/>
                                        <p:tgtEl>
                                          <p:spTgt spid="19">
                                            <p:txEl>
                                              <p:pRg st="0" end="0"/>
                                            </p:txEl>
                                          </p:spTgt>
                                        </p:tgtEl>
                                      </p:cBhvr>
                                    </p:animEffect>
                                  </p:childTnLst>
                                </p:cTn>
                              </p:par>
                            </p:childTnLst>
                          </p:cTn>
                        </p:par>
                        <p:par>
                          <p:cTn id="13" fill="hold">
                            <p:stCondLst>
                              <p:cond delay="700"/>
                            </p:stCondLst>
                            <p:childTnLst>
                              <p:par>
                                <p:cTn id="14" presetID="53" presetClass="entr" presetSubtype="16" fill="hold" grpId="0" nodeType="afterEffect">
                                  <p:stCondLst>
                                    <p:cond delay="0"/>
                                  </p:stCondLst>
                                  <p:childTnLst>
                                    <p:set>
                                      <p:cBhvr>
                                        <p:cTn id="15" dur="1" fill="hold">
                                          <p:stCondLst>
                                            <p:cond delay="0"/>
                                          </p:stCondLst>
                                        </p:cTn>
                                        <p:tgtEl>
                                          <p:spTgt spid="18">
                                            <p:txEl>
                                              <p:pRg st="0" end="0"/>
                                            </p:txEl>
                                          </p:spTgt>
                                        </p:tgtEl>
                                        <p:attrNameLst>
                                          <p:attrName>style.visibility</p:attrName>
                                        </p:attrNameLst>
                                      </p:cBhvr>
                                      <p:to>
                                        <p:strVal val="visible"/>
                                      </p:to>
                                    </p:set>
                                    <p:anim calcmode="lin" valueType="num">
                                      <p:cBhvr>
                                        <p:cTn id="16" dur="500" fill="hold"/>
                                        <p:tgtEl>
                                          <p:spTgt spid="18">
                                            <p:txEl>
                                              <p:pRg st="0" end="0"/>
                                            </p:txEl>
                                          </p:spTgt>
                                        </p:tgtEl>
                                        <p:attrNameLst>
                                          <p:attrName>ppt_w</p:attrName>
                                        </p:attrNameLst>
                                      </p:cBhvr>
                                      <p:tavLst>
                                        <p:tav tm="0">
                                          <p:val>
                                            <p:fltVal val="0"/>
                                          </p:val>
                                        </p:tav>
                                        <p:tav tm="100000">
                                          <p:val>
                                            <p:strVal val="#ppt_w"/>
                                          </p:val>
                                        </p:tav>
                                      </p:tavLst>
                                    </p:anim>
                                    <p:anim calcmode="lin" valueType="num">
                                      <p:cBhvr>
                                        <p:cTn id="17" dur="500" fill="hold"/>
                                        <p:tgtEl>
                                          <p:spTgt spid="18">
                                            <p:txEl>
                                              <p:pRg st="0" end="0"/>
                                            </p:txEl>
                                          </p:spTgt>
                                        </p:tgtEl>
                                        <p:attrNameLst>
                                          <p:attrName>ppt_h</p:attrName>
                                        </p:attrNameLst>
                                      </p:cBhvr>
                                      <p:tavLst>
                                        <p:tav tm="0">
                                          <p:val>
                                            <p:fltVal val="0"/>
                                          </p:val>
                                        </p:tav>
                                        <p:tav tm="100000">
                                          <p:val>
                                            <p:strVal val="#ppt_h"/>
                                          </p:val>
                                        </p:tav>
                                      </p:tavLst>
                                    </p:anim>
                                    <p:animEffect transition="in" filter="fade">
                                      <p:cBhvr>
                                        <p:cTn id="18" dur="500"/>
                                        <p:tgtEl>
                                          <p:spTgt spid="18">
                                            <p:txEl>
                                              <p:pRg st="0" end="0"/>
                                            </p:txEl>
                                          </p:spTgt>
                                        </p:tgtEl>
                                      </p:cBhvr>
                                    </p:animEffect>
                                  </p:childTnLst>
                                </p:cTn>
                              </p:par>
                            </p:childTnLst>
                          </p:cTn>
                        </p:par>
                        <p:par>
                          <p:cTn id="19" fill="hold">
                            <p:stCondLst>
                              <p:cond delay="1200"/>
                            </p:stCondLst>
                            <p:childTnLst>
                              <p:par>
                                <p:cTn id="20" presetID="20" presetClass="entr" presetSubtype="0" fill="hold" grpId="0" nodeType="after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wedge">
                                      <p:cBhvr>
                                        <p:cTn id="22" dur="2000"/>
                                        <p:tgtEl>
                                          <p:spTgt spid="2"/>
                                        </p:tgtEl>
                                      </p:cBhvr>
                                    </p:animEffect>
                                  </p:childTnLst>
                                </p:cTn>
                              </p:par>
                              <p:par>
                                <p:cTn id="23" presetID="42" presetClass="entr" presetSubtype="0" fill="hold" grpId="0" nodeType="withEffect">
                                  <p:stCondLst>
                                    <p:cond delay="0"/>
                                  </p:stCondLst>
                                  <p:childTnLst>
                                    <p:set>
                                      <p:cBhvr>
                                        <p:cTn id="24" dur="1" fill="hold">
                                          <p:stCondLst>
                                            <p:cond delay="0"/>
                                          </p:stCondLst>
                                        </p:cTn>
                                        <p:tgtEl>
                                          <p:spTgt spid="3">
                                            <p:txEl>
                                              <p:pRg st="0" end="0"/>
                                            </p:txEl>
                                          </p:spTgt>
                                        </p:tgtEl>
                                        <p:attrNameLst>
                                          <p:attrName>style.visibility</p:attrName>
                                        </p:attrNameLst>
                                      </p:cBhvr>
                                      <p:to>
                                        <p:strVal val="visible"/>
                                      </p:to>
                                    </p:set>
                                    <p:animEffect transition="in" filter="fade">
                                      <p:cBhvr>
                                        <p:cTn id="25" dur="1000"/>
                                        <p:tgtEl>
                                          <p:spTgt spid="3">
                                            <p:txEl>
                                              <p:pRg st="0" end="0"/>
                                            </p:txEl>
                                          </p:spTgt>
                                        </p:tgtEl>
                                      </p:cBhvr>
                                    </p:animEffect>
                                    <p:anim calcmode="lin" valueType="num">
                                      <p:cBhvr>
                                        <p:cTn id="26"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27" dur="1000" fill="hold"/>
                                        <p:tgtEl>
                                          <p:spTgt spid="3">
                                            <p:txEl>
                                              <p:pRg st="0" end="0"/>
                                            </p:txEl>
                                          </p:spTgt>
                                        </p:tgtEl>
                                        <p:attrNameLst>
                                          <p:attrName>ppt_y</p:attrName>
                                        </p:attrNameLst>
                                      </p:cBhvr>
                                      <p:tavLst>
                                        <p:tav tm="0">
                                          <p:val>
                                            <p:strVal val="#ppt_y+.1"/>
                                          </p:val>
                                        </p:tav>
                                        <p:tav tm="100000">
                                          <p:val>
                                            <p:strVal val="#ppt_y"/>
                                          </p:val>
                                        </p:tav>
                                      </p:tavLst>
                                    </p:anim>
                                  </p:childTnLst>
                                </p:cTn>
                              </p:par>
                              <p:par>
                                <p:cTn id="28" presetID="42" presetClass="entr" presetSubtype="0" fill="hold" grpId="0" nodeType="withEffect">
                                  <p:stCondLst>
                                    <p:cond delay="1000"/>
                                  </p:stCondLst>
                                  <p:childTnLst>
                                    <p:set>
                                      <p:cBhvr>
                                        <p:cTn id="29" dur="1" fill="hold">
                                          <p:stCondLst>
                                            <p:cond delay="0"/>
                                          </p:stCondLst>
                                        </p:cTn>
                                        <p:tgtEl>
                                          <p:spTgt spid="8">
                                            <p:txEl>
                                              <p:pRg st="0" end="0"/>
                                            </p:txEl>
                                          </p:spTgt>
                                        </p:tgtEl>
                                        <p:attrNameLst>
                                          <p:attrName>style.visibility</p:attrName>
                                        </p:attrNameLst>
                                      </p:cBhvr>
                                      <p:to>
                                        <p:strVal val="visible"/>
                                      </p:to>
                                    </p:set>
                                    <p:animEffect transition="in" filter="fade">
                                      <p:cBhvr>
                                        <p:cTn id="30" dur="1000"/>
                                        <p:tgtEl>
                                          <p:spTgt spid="8">
                                            <p:txEl>
                                              <p:pRg st="0" end="0"/>
                                            </p:txEl>
                                          </p:spTgt>
                                        </p:tgtEl>
                                      </p:cBhvr>
                                    </p:animEffect>
                                    <p:anim calcmode="lin" valueType="num">
                                      <p:cBhvr>
                                        <p:cTn id="31"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32" dur="10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build="p"/>
      <p:bldP spid="8" grpId="0" build="p"/>
      <p:bldP spid="18" grpId="0" build="p"/>
      <p:bldP spid="19" grpId="0" build="p"/>
      <p:bldP spid="20" grpId="0" animBg="1"/>
    </p:bld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0_Image Background with title">
    <p:spTree>
      <p:nvGrpSpPr>
        <p:cNvPr id="1" name=""/>
        <p:cNvGrpSpPr/>
        <p:nvPr/>
      </p:nvGrpSpPr>
      <p:grpSpPr>
        <a:xfrm>
          <a:off x="0" y="0"/>
          <a:ext cx="0" cy="0"/>
          <a:chOff x="0" y="0"/>
          <a:chExt cx="0" cy="0"/>
        </a:xfrm>
      </p:grpSpPr>
      <p:sp>
        <p:nvSpPr>
          <p:cNvPr id="3" name="Marcador de texto 2"/>
          <p:cNvSpPr>
            <a:spLocks noGrp="1"/>
          </p:cNvSpPr>
          <p:nvPr>
            <p:ph type="body" sz="quarter" idx="11" hasCustomPrompt="1"/>
          </p:nvPr>
        </p:nvSpPr>
        <p:spPr>
          <a:xfrm>
            <a:off x="2211876" y="641416"/>
            <a:ext cx="4712493" cy="387281"/>
          </a:xfrm>
          <a:prstGeom prst="rect">
            <a:avLst/>
          </a:prstGeom>
        </p:spPr>
        <p:txBody>
          <a:bodyPr anchor="t"/>
          <a:lstStyle>
            <a:lvl1pPr marL="0" indent="0" algn="ctr">
              <a:lnSpc>
                <a:spcPct val="100000"/>
              </a:lnSpc>
              <a:spcBef>
                <a:spcPts val="0"/>
              </a:spcBef>
              <a:buNone/>
              <a:defRPr sz="2025">
                <a:ln>
                  <a:noFill/>
                </a:ln>
                <a:solidFill>
                  <a:schemeClr val="tx1"/>
                </a:solidFill>
                <a:latin typeface="Lemon/Milk" charset="0"/>
                <a:ea typeface="Lemon/Milk" charset="0"/>
                <a:cs typeface="Lemon/Milk"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err="1"/>
              <a:t>Title</a:t>
            </a:r>
            <a:r>
              <a:rPr lang="es-ES_tradnl" dirty="0"/>
              <a:t> </a:t>
            </a:r>
            <a:r>
              <a:rPr lang="es-ES_tradnl" dirty="0" err="1"/>
              <a:t>Example</a:t>
            </a:r>
            <a:r>
              <a:rPr lang="es-ES_tradnl" dirty="0"/>
              <a:t> </a:t>
            </a:r>
            <a:r>
              <a:rPr lang="es-ES_tradnl" dirty="0" err="1"/>
              <a:t>here</a:t>
            </a:r>
            <a:endParaRPr lang="es-ES_tradnl" dirty="0"/>
          </a:p>
        </p:txBody>
      </p:sp>
      <p:sp>
        <p:nvSpPr>
          <p:cNvPr id="5" name="Marcador de texto 2"/>
          <p:cNvSpPr>
            <a:spLocks noGrp="1"/>
          </p:cNvSpPr>
          <p:nvPr>
            <p:ph type="body" sz="quarter" idx="12" hasCustomPrompt="1"/>
          </p:nvPr>
        </p:nvSpPr>
        <p:spPr>
          <a:xfrm>
            <a:off x="2211876" y="1034980"/>
            <a:ext cx="4712493" cy="250895"/>
          </a:xfrm>
          <a:prstGeom prst="rect">
            <a:avLst/>
          </a:prstGeom>
        </p:spPr>
        <p:txBody>
          <a:bodyPr anchor="t"/>
          <a:lstStyle>
            <a:lvl1pPr marL="0" indent="0" algn="ctr">
              <a:lnSpc>
                <a:spcPct val="150000"/>
              </a:lnSpc>
              <a:spcBef>
                <a:spcPts val="0"/>
              </a:spcBef>
              <a:buNone/>
              <a:defRPr lang="es-ES_tradnl" sz="1013" b="0" i="0" smtClean="0">
                <a:effectLst/>
                <a:latin typeface="Lato" charset="0"/>
                <a:ea typeface="Lato" charset="0"/>
                <a:cs typeface="Lato"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b="0" i="0" dirty="0" err="1">
                <a:solidFill>
                  <a:srgbClr val="000000"/>
                </a:solidFill>
                <a:effectLst/>
                <a:latin typeface="Arial" charset="0"/>
              </a:rPr>
              <a:t>Suspendisse</a:t>
            </a:r>
            <a:r>
              <a:rPr lang="es-ES_tradnl" b="0" i="0" dirty="0">
                <a:solidFill>
                  <a:srgbClr val="000000"/>
                </a:solidFill>
                <a:effectLst/>
                <a:latin typeface="Arial" charset="0"/>
              </a:rPr>
              <a:t> </a:t>
            </a:r>
            <a:r>
              <a:rPr lang="es-ES_tradnl" b="0" i="0" dirty="0" err="1">
                <a:solidFill>
                  <a:srgbClr val="000000"/>
                </a:solidFill>
                <a:effectLst/>
                <a:latin typeface="Arial" charset="0"/>
              </a:rPr>
              <a:t>potenti</a:t>
            </a:r>
            <a:r>
              <a:rPr lang="es-ES_tradnl" b="0" i="0" dirty="0">
                <a:solidFill>
                  <a:srgbClr val="000000"/>
                </a:solidFill>
                <a:effectLst/>
                <a:latin typeface="Arial" charset="0"/>
              </a:rPr>
              <a:t>. </a:t>
            </a:r>
            <a:r>
              <a:rPr lang="es-ES_tradnl" b="0" i="0" dirty="0" err="1">
                <a:solidFill>
                  <a:srgbClr val="000000"/>
                </a:solidFill>
                <a:effectLst/>
                <a:latin typeface="Arial" charset="0"/>
              </a:rPr>
              <a:t>Morbi</a:t>
            </a:r>
            <a:r>
              <a:rPr lang="es-ES_tradnl" b="0" i="0" dirty="0">
                <a:solidFill>
                  <a:srgbClr val="000000"/>
                </a:solidFill>
                <a:effectLst/>
                <a:latin typeface="Arial" charset="0"/>
              </a:rPr>
              <a:t> </a:t>
            </a:r>
            <a:r>
              <a:rPr lang="es-ES_tradnl" b="0" i="0" dirty="0" err="1">
                <a:solidFill>
                  <a:srgbClr val="000000"/>
                </a:solidFill>
                <a:effectLst/>
                <a:latin typeface="Arial" charset="0"/>
              </a:rPr>
              <a:t>erat</a:t>
            </a:r>
            <a:r>
              <a:rPr lang="es-ES_tradnl" b="0" i="0" dirty="0">
                <a:solidFill>
                  <a:srgbClr val="000000"/>
                </a:solidFill>
                <a:effectLst/>
                <a:latin typeface="Arial" charset="0"/>
              </a:rPr>
              <a:t> </a:t>
            </a:r>
            <a:r>
              <a:rPr lang="es-ES_tradnl" b="0" i="0" dirty="0" err="1">
                <a:solidFill>
                  <a:srgbClr val="000000"/>
                </a:solidFill>
                <a:effectLst/>
                <a:latin typeface="Arial" charset="0"/>
              </a:rPr>
              <a:t>mauris</a:t>
            </a:r>
            <a:r>
              <a:rPr lang="es-ES_tradnl" b="0" i="0" dirty="0">
                <a:solidFill>
                  <a:srgbClr val="000000"/>
                </a:solidFill>
                <a:effectLst/>
                <a:latin typeface="Arial" charset="0"/>
              </a:rPr>
              <a:t>, </a:t>
            </a:r>
            <a:r>
              <a:rPr lang="es-ES_tradnl" b="0" i="0" dirty="0" err="1">
                <a:solidFill>
                  <a:srgbClr val="000000"/>
                </a:solidFill>
                <a:effectLst/>
                <a:latin typeface="Arial" charset="0"/>
              </a:rPr>
              <a:t>tristique</a:t>
            </a:r>
            <a:r>
              <a:rPr lang="es-ES_tradnl" b="0" i="0" dirty="0">
                <a:solidFill>
                  <a:srgbClr val="000000"/>
                </a:solidFill>
                <a:effectLst/>
                <a:latin typeface="Arial" charset="0"/>
              </a:rPr>
              <a:t> </a:t>
            </a:r>
            <a:r>
              <a:rPr lang="es-ES_tradnl" b="0" i="0" dirty="0" err="1">
                <a:solidFill>
                  <a:srgbClr val="000000"/>
                </a:solidFill>
                <a:effectLst/>
                <a:latin typeface="Arial" charset="0"/>
              </a:rPr>
              <a:t>pharetra</a:t>
            </a:r>
            <a:r>
              <a:rPr lang="es-ES_tradnl" b="0" i="0" dirty="0">
                <a:solidFill>
                  <a:srgbClr val="000000"/>
                </a:solidFill>
                <a:effectLst/>
                <a:latin typeface="Arial" charset="0"/>
              </a:rPr>
              <a:t> </a:t>
            </a:r>
            <a:r>
              <a:rPr lang="es-ES_tradnl" b="0" i="0" dirty="0" err="1">
                <a:solidFill>
                  <a:srgbClr val="000000"/>
                </a:solidFill>
                <a:effectLst/>
                <a:latin typeface="Arial" charset="0"/>
              </a:rPr>
              <a:t>elit</a:t>
            </a:r>
            <a:r>
              <a:rPr lang="es-ES_tradnl" b="0" i="0" dirty="0">
                <a:solidFill>
                  <a:srgbClr val="000000"/>
                </a:solidFill>
                <a:effectLst/>
                <a:latin typeface="Arial" charset="0"/>
              </a:rPr>
              <a:t> </a:t>
            </a:r>
            <a:r>
              <a:rPr lang="es-ES_tradnl" b="0" i="0" dirty="0" err="1">
                <a:solidFill>
                  <a:srgbClr val="000000"/>
                </a:solidFill>
                <a:effectLst/>
                <a:latin typeface="Arial" charset="0"/>
              </a:rPr>
              <a:t>eget</a:t>
            </a:r>
            <a:r>
              <a:rPr lang="es-ES_tradnl" b="0" i="0" dirty="0">
                <a:solidFill>
                  <a:srgbClr val="000000"/>
                </a:solidFill>
                <a:effectLst/>
                <a:latin typeface="Arial" charset="0"/>
              </a:rPr>
              <a:t>, </a:t>
            </a:r>
            <a:r>
              <a:rPr lang="es-ES_tradnl" b="0" i="0" dirty="0" err="1">
                <a:solidFill>
                  <a:srgbClr val="000000"/>
                </a:solidFill>
                <a:effectLst/>
                <a:latin typeface="Arial" charset="0"/>
              </a:rPr>
              <a:t>sodales</a:t>
            </a:r>
            <a:r>
              <a:rPr lang="es-ES_tradnl" b="0" i="0" dirty="0">
                <a:solidFill>
                  <a:srgbClr val="000000"/>
                </a:solidFill>
                <a:effectLst/>
                <a:latin typeface="Arial" charset="0"/>
              </a:rPr>
              <a:t> </a:t>
            </a:r>
            <a:r>
              <a:rPr lang="es-ES_tradnl" b="0" i="0" dirty="0" err="1">
                <a:solidFill>
                  <a:srgbClr val="000000"/>
                </a:solidFill>
                <a:effectLst/>
                <a:latin typeface="Arial" charset="0"/>
              </a:rPr>
              <a:t>gravida</a:t>
            </a:r>
            <a:r>
              <a:rPr lang="es-ES_tradnl" b="0" i="0" dirty="0">
                <a:solidFill>
                  <a:srgbClr val="000000"/>
                </a:solidFill>
                <a:effectLst/>
                <a:latin typeface="Arial" charset="0"/>
              </a:rPr>
              <a:t> </a:t>
            </a:r>
            <a:r>
              <a:rPr lang="es-ES_tradnl" b="0" i="0" dirty="0" err="1">
                <a:solidFill>
                  <a:srgbClr val="000000"/>
                </a:solidFill>
                <a:effectLst/>
                <a:latin typeface="Arial" charset="0"/>
              </a:rPr>
              <a:t>lacus</a:t>
            </a:r>
            <a:r>
              <a:rPr lang="es-ES_tradnl" b="0" i="0" dirty="0">
                <a:solidFill>
                  <a:srgbClr val="000000"/>
                </a:solidFill>
                <a:effectLst/>
                <a:latin typeface="Arial" charset="0"/>
              </a:rPr>
              <a:t>.</a:t>
            </a:r>
            <a:endParaRPr lang="es-ES_tradnl" dirty="0"/>
          </a:p>
        </p:txBody>
      </p:sp>
      <p:sp>
        <p:nvSpPr>
          <p:cNvPr id="6" name="Marcador de texto 2"/>
          <p:cNvSpPr>
            <a:spLocks noGrp="1"/>
          </p:cNvSpPr>
          <p:nvPr>
            <p:ph type="body" sz="quarter" idx="13" hasCustomPrompt="1"/>
          </p:nvPr>
        </p:nvSpPr>
        <p:spPr>
          <a:xfrm>
            <a:off x="2211876" y="420324"/>
            <a:ext cx="4712493" cy="220953"/>
          </a:xfrm>
          <a:prstGeom prst="rect">
            <a:avLst/>
          </a:prstGeom>
        </p:spPr>
        <p:txBody>
          <a:bodyPr anchor="b"/>
          <a:lstStyle>
            <a:lvl1pPr marL="0" indent="0" algn="ctr">
              <a:lnSpc>
                <a:spcPct val="90000"/>
              </a:lnSpc>
              <a:spcBef>
                <a:spcPts val="0"/>
              </a:spcBef>
              <a:buNone/>
              <a:defRPr sz="1013" b="1" i="0" baseline="0">
                <a:ln>
                  <a:noFill/>
                </a:ln>
                <a:solidFill>
                  <a:schemeClr val="tx1"/>
                </a:solidFill>
                <a:latin typeface="Lato" charset="0"/>
                <a:ea typeface="Lato" charset="0"/>
                <a:cs typeface="Lato"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a:t>TITLE EXAMPLE HERE</a:t>
            </a:r>
          </a:p>
        </p:txBody>
      </p:sp>
      <p:sp>
        <p:nvSpPr>
          <p:cNvPr id="7" name="Rectángulo redondeado 6"/>
          <p:cNvSpPr/>
          <p:nvPr userDrawn="1"/>
        </p:nvSpPr>
        <p:spPr>
          <a:xfrm flipV="1">
            <a:off x="4058210" y="303564"/>
            <a:ext cx="1019822" cy="65992"/>
          </a:xfrm>
          <a:prstGeom prst="round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948"/>
          </a:p>
        </p:txBody>
      </p:sp>
    </p:spTree>
    <p:extLst>
      <p:ext uri="{BB962C8B-B14F-4D97-AF65-F5344CB8AC3E}">
        <p14:creationId xmlns:p14="http://schemas.microsoft.com/office/powerpoint/2010/main" val="3605190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ox(in)">
                                      <p:cBhvr>
                                        <p:cTn id="7" dur="500"/>
                                        <p:tgtEl>
                                          <p:spTgt spid="7"/>
                                        </p:tgtEl>
                                      </p:cBhvr>
                                    </p:animEffect>
                                  </p:childTnLst>
                                </p:cTn>
                              </p:par>
                              <p:par>
                                <p:cTn id="8" presetID="53" presetClass="entr" presetSubtype="16" fill="hold" grpId="0" nodeType="withEffect">
                                  <p:stCondLst>
                                    <p:cond delay="200"/>
                                  </p:stCondLst>
                                  <p:childTnLst>
                                    <p:set>
                                      <p:cBhvr>
                                        <p:cTn id="9" dur="1" fill="hold">
                                          <p:stCondLst>
                                            <p:cond delay="0"/>
                                          </p:stCondLst>
                                        </p:cTn>
                                        <p:tgtEl>
                                          <p:spTgt spid="6">
                                            <p:txEl>
                                              <p:pRg st="0" end="0"/>
                                            </p:txEl>
                                          </p:spTgt>
                                        </p:tgtEl>
                                        <p:attrNameLst>
                                          <p:attrName>style.visibility</p:attrName>
                                        </p:attrNameLst>
                                      </p:cBhvr>
                                      <p:to>
                                        <p:strVal val="visible"/>
                                      </p:to>
                                    </p:set>
                                    <p:anim calcmode="lin" valueType="num">
                                      <p:cBhvr>
                                        <p:cTn id="10" dur="500" fill="hold"/>
                                        <p:tgtEl>
                                          <p:spTgt spid="6">
                                            <p:txEl>
                                              <p:pRg st="0" end="0"/>
                                            </p:txEl>
                                          </p:spTgt>
                                        </p:tgtEl>
                                        <p:attrNameLst>
                                          <p:attrName>ppt_w</p:attrName>
                                        </p:attrNameLst>
                                      </p:cBhvr>
                                      <p:tavLst>
                                        <p:tav tm="0">
                                          <p:val>
                                            <p:fltVal val="0"/>
                                          </p:val>
                                        </p:tav>
                                        <p:tav tm="100000">
                                          <p:val>
                                            <p:strVal val="#ppt_w"/>
                                          </p:val>
                                        </p:tav>
                                      </p:tavLst>
                                    </p:anim>
                                    <p:anim calcmode="lin" valueType="num">
                                      <p:cBhvr>
                                        <p:cTn id="11" dur="500" fill="hold"/>
                                        <p:tgtEl>
                                          <p:spTgt spid="6">
                                            <p:txEl>
                                              <p:pRg st="0" end="0"/>
                                            </p:txEl>
                                          </p:spTgt>
                                        </p:tgtEl>
                                        <p:attrNameLst>
                                          <p:attrName>ppt_h</p:attrName>
                                        </p:attrNameLst>
                                      </p:cBhvr>
                                      <p:tavLst>
                                        <p:tav tm="0">
                                          <p:val>
                                            <p:fltVal val="0"/>
                                          </p:val>
                                        </p:tav>
                                        <p:tav tm="100000">
                                          <p:val>
                                            <p:strVal val="#ppt_h"/>
                                          </p:val>
                                        </p:tav>
                                      </p:tavLst>
                                    </p:anim>
                                    <p:animEffect transition="in" filter="fade">
                                      <p:cBhvr>
                                        <p:cTn id="12" dur="500"/>
                                        <p:tgtEl>
                                          <p:spTgt spid="6">
                                            <p:txEl>
                                              <p:pRg st="0" end="0"/>
                                            </p:txEl>
                                          </p:spTgt>
                                        </p:tgtEl>
                                      </p:cBhvr>
                                    </p:animEffect>
                                  </p:childTnLst>
                                </p:cTn>
                              </p:par>
                              <p:par>
                                <p:cTn id="13" presetID="53" presetClass="entr" presetSubtype="16" fill="hold" grpId="0" nodeType="withEffect">
                                  <p:stCondLst>
                                    <p:cond delay="500"/>
                                  </p:stCondLst>
                                  <p:childTnLst>
                                    <p:set>
                                      <p:cBhvr>
                                        <p:cTn id="14" dur="1" fill="hold">
                                          <p:stCondLst>
                                            <p:cond delay="0"/>
                                          </p:stCondLst>
                                        </p:cTn>
                                        <p:tgtEl>
                                          <p:spTgt spid="3">
                                            <p:txEl>
                                              <p:pRg st="0" end="0"/>
                                            </p:txEl>
                                          </p:spTgt>
                                        </p:tgtEl>
                                        <p:attrNameLst>
                                          <p:attrName>style.visibility</p:attrName>
                                        </p:attrNameLst>
                                      </p:cBhvr>
                                      <p:to>
                                        <p:strVal val="visible"/>
                                      </p:to>
                                    </p:set>
                                    <p:anim calcmode="lin" valueType="num">
                                      <p:cBhvr>
                                        <p:cTn id="15"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16"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17" dur="500"/>
                                        <p:tgtEl>
                                          <p:spTgt spid="3">
                                            <p:txEl>
                                              <p:pRg st="0" end="0"/>
                                            </p:txEl>
                                          </p:spTgt>
                                        </p:tgtEl>
                                      </p:cBhvr>
                                    </p:animEffect>
                                  </p:childTnLst>
                                </p:cTn>
                              </p:par>
                              <p:par>
                                <p:cTn id="18" presetID="53" presetClass="entr" presetSubtype="16" fill="hold" grpId="0" nodeType="withEffect">
                                  <p:stCondLst>
                                    <p:cond delay="800"/>
                                  </p:stCondLst>
                                  <p:childTnLst>
                                    <p:set>
                                      <p:cBhvr>
                                        <p:cTn id="19" dur="1" fill="hold">
                                          <p:stCondLst>
                                            <p:cond delay="0"/>
                                          </p:stCondLst>
                                        </p:cTn>
                                        <p:tgtEl>
                                          <p:spTgt spid="5">
                                            <p:txEl>
                                              <p:pRg st="0" end="0"/>
                                            </p:txEl>
                                          </p:spTgt>
                                        </p:tgtEl>
                                        <p:attrNameLst>
                                          <p:attrName>style.visibility</p:attrName>
                                        </p:attrNameLst>
                                      </p:cBhvr>
                                      <p:to>
                                        <p:strVal val="visible"/>
                                      </p:to>
                                    </p:set>
                                    <p:anim calcmode="lin" valueType="num">
                                      <p:cBhvr>
                                        <p:cTn id="20" dur="500" fill="hold"/>
                                        <p:tgtEl>
                                          <p:spTgt spid="5">
                                            <p:txEl>
                                              <p:pRg st="0" end="0"/>
                                            </p:txEl>
                                          </p:spTgt>
                                        </p:tgtEl>
                                        <p:attrNameLst>
                                          <p:attrName>ppt_w</p:attrName>
                                        </p:attrNameLst>
                                      </p:cBhvr>
                                      <p:tavLst>
                                        <p:tav tm="0">
                                          <p:val>
                                            <p:fltVal val="0"/>
                                          </p:val>
                                        </p:tav>
                                        <p:tav tm="100000">
                                          <p:val>
                                            <p:strVal val="#ppt_w"/>
                                          </p:val>
                                        </p:tav>
                                      </p:tavLst>
                                    </p:anim>
                                    <p:anim calcmode="lin" valueType="num">
                                      <p:cBhvr>
                                        <p:cTn id="21" dur="500" fill="hold"/>
                                        <p:tgtEl>
                                          <p:spTgt spid="5">
                                            <p:txEl>
                                              <p:pRg st="0" end="0"/>
                                            </p:txEl>
                                          </p:spTgt>
                                        </p:tgtEl>
                                        <p:attrNameLst>
                                          <p:attrName>ppt_h</p:attrName>
                                        </p:attrNameLst>
                                      </p:cBhvr>
                                      <p:tavLst>
                                        <p:tav tm="0">
                                          <p:val>
                                            <p:fltVal val="0"/>
                                          </p:val>
                                        </p:tav>
                                        <p:tav tm="100000">
                                          <p:val>
                                            <p:strVal val="#ppt_h"/>
                                          </p:val>
                                        </p:tav>
                                      </p:tavLst>
                                    </p:anim>
                                    <p:animEffect transition="in" filter="fade">
                                      <p:cBhvr>
                                        <p:cTn id="22"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build="p">
        <p:tmplLst>
          <p:tmpl lvl="1">
            <p:tnLst>
              <p:par>
                <p:cTn presetID="53" presetClass="entr" presetSubtype="16"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 calcmode="lin" valueType="num">
                      <p:cBhvr>
                        <p:cTn dur="500" fill="hold"/>
                        <p:tgtEl>
                          <p:spTgt spid="5"/>
                        </p:tgtEl>
                        <p:attrNameLst>
                          <p:attrName>ppt_w</p:attrName>
                        </p:attrNameLst>
                      </p:cBhvr>
                      <p:tavLst>
                        <p:tav tm="0">
                          <p:val>
                            <p:fltVal val="0"/>
                          </p:val>
                        </p:tav>
                        <p:tav tm="100000">
                          <p:val>
                            <p:strVal val="#ppt_w"/>
                          </p:val>
                        </p:tav>
                      </p:tavLst>
                    </p:anim>
                    <p:anim calcmode="lin" valueType="num">
                      <p:cBhvr>
                        <p:cTn dur="500" fill="hold"/>
                        <p:tgtEl>
                          <p:spTgt spid="5"/>
                        </p:tgtEl>
                        <p:attrNameLst>
                          <p:attrName>ppt_h</p:attrName>
                        </p:attrNameLst>
                      </p:cBhvr>
                      <p:tavLst>
                        <p:tav tm="0">
                          <p:val>
                            <p:fltVal val="0"/>
                          </p:val>
                        </p:tav>
                        <p:tav tm="100000">
                          <p:val>
                            <p:strVal val="#ppt_h"/>
                          </p:val>
                        </p:tav>
                      </p:tavLst>
                    </p:anim>
                    <p:animEffect transition="in" filter="fade">
                      <p:cBhvr>
                        <p:cTn dur="500"/>
                        <p:tgtEl>
                          <p:spTgt spid="5"/>
                        </p:tgtEl>
                      </p:cBhvr>
                    </p:animEffect>
                  </p:childTnLst>
                </p:cTn>
              </p:par>
            </p:tnLst>
          </p:tmpl>
        </p:tmplLst>
      </p:bldP>
      <p:bldP spid="6" grpId="0" build="p"/>
      <p:bldP spid="7" grpId="0" animBg="1"/>
    </p:bld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_Image Background with title">
    <p:spTree>
      <p:nvGrpSpPr>
        <p:cNvPr id="1" name=""/>
        <p:cNvGrpSpPr/>
        <p:nvPr/>
      </p:nvGrpSpPr>
      <p:grpSpPr>
        <a:xfrm>
          <a:off x="0" y="0"/>
          <a:ext cx="0" cy="0"/>
          <a:chOff x="0" y="0"/>
          <a:chExt cx="0" cy="0"/>
        </a:xfrm>
      </p:grpSpPr>
      <p:sp>
        <p:nvSpPr>
          <p:cNvPr id="3" name="Marcador de texto 2"/>
          <p:cNvSpPr>
            <a:spLocks noGrp="1"/>
          </p:cNvSpPr>
          <p:nvPr>
            <p:ph type="body" sz="quarter" idx="11" hasCustomPrompt="1"/>
          </p:nvPr>
        </p:nvSpPr>
        <p:spPr>
          <a:xfrm>
            <a:off x="718601" y="1404649"/>
            <a:ext cx="3705917" cy="774426"/>
          </a:xfrm>
          <a:prstGeom prst="rect">
            <a:avLst/>
          </a:prstGeom>
        </p:spPr>
        <p:txBody>
          <a:bodyPr anchor="t"/>
          <a:lstStyle>
            <a:lvl1pPr marL="0" indent="0" algn="l">
              <a:lnSpc>
                <a:spcPct val="100000"/>
              </a:lnSpc>
              <a:spcBef>
                <a:spcPts val="0"/>
              </a:spcBef>
              <a:buNone/>
              <a:defRPr sz="2025">
                <a:ln>
                  <a:noFill/>
                </a:ln>
                <a:solidFill>
                  <a:schemeClr val="tx1"/>
                </a:solidFill>
                <a:latin typeface="Lemon/Milk" charset="0"/>
                <a:ea typeface="Lemon/Milk" charset="0"/>
                <a:cs typeface="Lemon/Milk"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err="1"/>
              <a:t>Title</a:t>
            </a:r>
            <a:r>
              <a:rPr lang="es-ES_tradnl" dirty="0"/>
              <a:t> </a:t>
            </a:r>
          </a:p>
          <a:p>
            <a:pPr lvl="0"/>
            <a:r>
              <a:rPr lang="es-ES_tradnl" dirty="0" err="1"/>
              <a:t>Example</a:t>
            </a:r>
            <a:r>
              <a:rPr lang="es-ES_tradnl" dirty="0"/>
              <a:t> </a:t>
            </a:r>
            <a:r>
              <a:rPr lang="es-ES_tradnl" dirty="0" err="1"/>
              <a:t>here</a:t>
            </a:r>
            <a:endParaRPr lang="es-ES_tradnl" dirty="0"/>
          </a:p>
        </p:txBody>
      </p:sp>
      <p:sp>
        <p:nvSpPr>
          <p:cNvPr id="5" name="Marcador de texto 2"/>
          <p:cNvSpPr>
            <a:spLocks noGrp="1"/>
          </p:cNvSpPr>
          <p:nvPr>
            <p:ph type="body" sz="quarter" idx="12" hasCustomPrompt="1"/>
          </p:nvPr>
        </p:nvSpPr>
        <p:spPr>
          <a:xfrm>
            <a:off x="718601" y="2234384"/>
            <a:ext cx="3705917" cy="409264"/>
          </a:xfrm>
          <a:prstGeom prst="rect">
            <a:avLst/>
          </a:prstGeom>
        </p:spPr>
        <p:txBody>
          <a:bodyPr anchor="ctr"/>
          <a:lstStyle>
            <a:lvl1pPr marL="0" indent="0" algn="l">
              <a:lnSpc>
                <a:spcPct val="150000"/>
              </a:lnSpc>
              <a:spcBef>
                <a:spcPts val="0"/>
              </a:spcBef>
              <a:buNone/>
              <a:defRPr lang="es-ES_tradnl" sz="675" b="0" i="0" smtClean="0">
                <a:effectLst/>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b="0" i="0" dirty="0" err="1">
                <a:solidFill>
                  <a:srgbClr val="000000"/>
                </a:solidFill>
                <a:effectLst/>
                <a:latin typeface="Arial" charset="0"/>
              </a:rPr>
              <a:t>Suspendisse</a:t>
            </a:r>
            <a:r>
              <a:rPr lang="es-ES_tradnl" b="0" i="0" dirty="0">
                <a:solidFill>
                  <a:srgbClr val="000000"/>
                </a:solidFill>
                <a:effectLst/>
                <a:latin typeface="Arial" charset="0"/>
              </a:rPr>
              <a:t> </a:t>
            </a:r>
            <a:r>
              <a:rPr lang="es-ES_tradnl" b="0" i="0" dirty="0" err="1">
                <a:solidFill>
                  <a:srgbClr val="000000"/>
                </a:solidFill>
                <a:effectLst/>
                <a:latin typeface="Arial" charset="0"/>
              </a:rPr>
              <a:t>potenti</a:t>
            </a:r>
            <a:r>
              <a:rPr lang="es-ES_tradnl" b="0" i="0" dirty="0">
                <a:solidFill>
                  <a:srgbClr val="000000"/>
                </a:solidFill>
                <a:effectLst/>
                <a:latin typeface="Arial" charset="0"/>
              </a:rPr>
              <a:t>. </a:t>
            </a:r>
            <a:r>
              <a:rPr lang="es-ES_tradnl" b="0" i="0" dirty="0" err="1">
                <a:solidFill>
                  <a:srgbClr val="000000"/>
                </a:solidFill>
                <a:effectLst/>
                <a:latin typeface="Arial" charset="0"/>
              </a:rPr>
              <a:t>Morbi</a:t>
            </a:r>
            <a:r>
              <a:rPr lang="es-ES_tradnl" b="0" i="0" dirty="0">
                <a:solidFill>
                  <a:srgbClr val="000000"/>
                </a:solidFill>
                <a:effectLst/>
                <a:latin typeface="Arial" charset="0"/>
              </a:rPr>
              <a:t> </a:t>
            </a:r>
            <a:r>
              <a:rPr lang="es-ES_tradnl" b="0" i="0" dirty="0" err="1">
                <a:solidFill>
                  <a:srgbClr val="000000"/>
                </a:solidFill>
                <a:effectLst/>
                <a:latin typeface="Arial" charset="0"/>
              </a:rPr>
              <a:t>erat</a:t>
            </a:r>
            <a:r>
              <a:rPr lang="es-ES_tradnl" b="0" i="0" dirty="0">
                <a:solidFill>
                  <a:srgbClr val="000000"/>
                </a:solidFill>
                <a:effectLst/>
                <a:latin typeface="Arial" charset="0"/>
              </a:rPr>
              <a:t> </a:t>
            </a:r>
            <a:r>
              <a:rPr lang="es-ES_tradnl" b="0" i="0" dirty="0" err="1">
                <a:solidFill>
                  <a:srgbClr val="000000"/>
                </a:solidFill>
                <a:effectLst/>
                <a:latin typeface="Arial" charset="0"/>
              </a:rPr>
              <a:t>mauris</a:t>
            </a:r>
            <a:r>
              <a:rPr lang="es-ES_tradnl" b="0" i="0" dirty="0">
                <a:solidFill>
                  <a:srgbClr val="000000"/>
                </a:solidFill>
                <a:effectLst/>
                <a:latin typeface="Arial" charset="0"/>
              </a:rPr>
              <a:t>, </a:t>
            </a:r>
            <a:r>
              <a:rPr lang="es-ES_tradnl" b="0" i="0" dirty="0" err="1">
                <a:solidFill>
                  <a:srgbClr val="000000"/>
                </a:solidFill>
                <a:effectLst/>
                <a:latin typeface="Arial" charset="0"/>
              </a:rPr>
              <a:t>tristique</a:t>
            </a:r>
            <a:r>
              <a:rPr lang="es-ES_tradnl" b="0" i="0" dirty="0">
                <a:solidFill>
                  <a:srgbClr val="000000"/>
                </a:solidFill>
                <a:effectLst/>
                <a:latin typeface="Arial" charset="0"/>
              </a:rPr>
              <a:t> </a:t>
            </a:r>
            <a:r>
              <a:rPr lang="es-ES_tradnl" b="0" i="0" dirty="0" err="1">
                <a:solidFill>
                  <a:srgbClr val="000000"/>
                </a:solidFill>
                <a:effectLst/>
                <a:latin typeface="Arial" charset="0"/>
              </a:rPr>
              <a:t>pharetra</a:t>
            </a:r>
            <a:r>
              <a:rPr lang="es-ES_tradnl" b="0" i="0" dirty="0">
                <a:solidFill>
                  <a:srgbClr val="000000"/>
                </a:solidFill>
                <a:effectLst/>
                <a:latin typeface="Arial" charset="0"/>
              </a:rPr>
              <a:t> </a:t>
            </a:r>
            <a:r>
              <a:rPr lang="es-ES_tradnl" b="0" i="0" dirty="0" err="1">
                <a:solidFill>
                  <a:srgbClr val="000000"/>
                </a:solidFill>
                <a:effectLst/>
                <a:latin typeface="Arial" charset="0"/>
              </a:rPr>
              <a:t>elit</a:t>
            </a:r>
            <a:r>
              <a:rPr lang="es-ES_tradnl" b="0" i="0" dirty="0">
                <a:solidFill>
                  <a:srgbClr val="000000"/>
                </a:solidFill>
                <a:effectLst/>
                <a:latin typeface="Arial" charset="0"/>
              </a:rPr>
              <a:t> </a:t>
            </a:r>
            <a:r>
              <a:rPr lang="es-ES_tradnl" b="0" i="0" dirty="0" err="1">
                <a:solidFill>
                  <a:srgbClr val="000000"/>
                </a:solidFill>
                <a:effectLst/>
                <a:latin typeface="Arial" charset="0"/>
              </a:rPr>
              <a:t>eget</a:t>
            </a:r>
            <a:r>
              <a:rPr lang="es-ES_tradnl" b="0" i="0" dirty="0">
                <a:solidFill>
                  <a:srgbClr val="000000"/>
                </a:solidFill>
                <a:effectLst/>
                <a:latin typeface="Arial" charset="0"/>
              </a:rPr>
              <a:t>, </a:t>
            </a:r>
            <a:r>
              <a:rPr lang="es-ES_tradnl" b="0" i="0" dirty="0" err="1">
                <a:solidFill>
                  <a:srgbClr val="000000"/>
                </a:solidFill>
                <a:effectLst/>
                <a:latin typeface="Arial" charset="0"/>
              </a:rPr>
              <a:t>sodales</a:t>
            </a:r>
            <a:r>
              <a:rPr lang="es-ES_tradnl" b="0" i="0" dirty="0">
                <a:solidFill>
                  <a:srgbClr val="000000"/>
                </a:solidFill>
                <a:effectLst/>
                <a:latin typeface="Arial" charset="0"/>
              </a:rPr>
              <a:t> </a:t>
            </a:r>
            <a:r>
              <a:rPr lang="es-ES_tradnl" b="0" i="0" dirty="0" err="1">
                <a:solidFill>
                  <a:srgbClr val="000000"/>
                </a:solidFill>
                <a:effectLst/>
                <a:latin typeface="Arial" charset="0"/>
              </a:rPr>
              <a:t>gravida</a:t>
            </a:r>
            <a:r>
              <a:rPr lang="es-ES_tradnl" b="0" i="0" dirty="0">
                <a:solidFill>
                  <a:srgbClr val="000000"/>
                </a:solidFill>
                <a:effectLst/>
                <a:latin typeface="Arial" charset="0"/>
              </a:rPr>
              <a:t> </a:t>
            </a:r>
            <a:r>
              <a:rPr lang="es-ES_tradnl" b="0" i="0" dirty="0" err="1">
                <a:solidFill>
                  <a:srgbClr val="000000"/>
                </a:solidFill>
                <a:effectLst/>
                <a:latin typeface="Arial" charset="0"/>
              </a:rPr>
              <a:t>lacus</a:t>
            </a:r>
            <a:r>
              <a:rPr lang="es-ES_tradnl" b="0" i="0" dirty="0">
                <a:solidFill>
                  <a:srgbClr val="000000"/>
                </a:solidFill>
                <a:effectLst/>
                <a:latin typeface="Arial" charset="0"/>
              </a:rPr>
              <a:t>. </a:t>
            </a:r>
            <a:r>
              <a:rPr lang="es-ES_tradnl" b="0" i="0" dirty="0" err="1">
                <a:solidFill>
                  <a:srgbClr val="000000"/>
                </a:solidFill>
                <a:effectLst/>
                <a:latin typeface="Arial" charset="0"/>
              </a:rPr>
              <a:t>Nulla</a:t>
            </a:r>
            <a:r>
              <a:rPr lang="es-ES_tradnl" b="0" i="0" dirty="0">
                <a:solidFill>
                  <a:srgbClr val="000000"/>
                </a:solidFill>
                <a:effectLst/>
                <a:latin typeface="Arial" charset="0"/>
              </a:rPr>
              <a:t> </a:t>
            </a:r>
            <a:r>
              <a:rPr lang="es-ES_tradnl" b="0" i="0" dirty="0" err="1">
                <a:solidFill>
                  <a:srgbClr val="000000"/>
                </a:solidFill>
                <a:effectLst/>
                <a:latin typeface="Arial" charset="0"/>
              </a:rPr>
              <a:t>fermentum</a:t>
            </a:r>
            <a:r>
              <a:rPr lang="es-ES_tradnl" b="0" i="0" dirty="0">
                <a:solidFill>
                  <a:srgbClr val="000000"/>
                </a:solidFill>
                <a:effectLst/>
                <a:latin typeface="Arial" charset="0"/>
              </a:rPr>
              <a:t> </a:t>
            </a:r>
            <a:r>
              <a:rPr lang="es-ES_tradnl" b="0" i="0" dirty="0" err="1">
                <a:solidFill>
                  <a:srgbClr val="000000"/>
                </a:solidFill>
                <a:effectLst/>
                <a:latin typeface="Arial" charset="0"/>
              </a:rPr>
              <a:t>sollicitudin</a:t>
            </a:r>
            <a:r>
              <a:rPr lang="es-ES_tradnl" b="0" i="0" dirty="0">
                <a:solidFill>
                  <a:srgbClr val="000000"/>
                </a:solidFill>
                <a:effectLst/>
                <a:latin typeface="Arial" charset="0"/>
              </a:rPr>
              <a:t> </a:t>
            </a:r>
            <a:r>
              <a:rPr lang="es-ES_tradnl" b="0" i="0" dirty="0" err="1">
                <a:solidFill>
                  <a:srgbClr val="000000"/>
                </a:solidFill>
                <a:effectLst/>
                <a:latin typeface="Arial" charset="0"/>
              </a:rPr>
              <a:t>cursus</a:t>
            </a:r>
            <a:endParaRPr lang="es-ES_tradnl" dirty="0"/>
          </a:p>
        </p:txBody>
      </p:sp>
      <p:sp>
        <p:nvSpPr>
          <p:cNvPr id="6" name="Marcador de texto 2"/>
          <p:cNvSpPr>
            <a:spLocks noGrp="1"/>
          </p:cNvSpPr>
          <p:nvPr>
            <p:ph type="body" sz="quarter" idx="13" hasCustomPrompt="1"/>
          </p:nvPr>
        </p:nvSpPr>
        <p:spPr>
          <a:xfrm>
            <a:off x="718601" y="1183558"/>
            <a:ext cx="3705917" cy="220953"/>
          </a:xfrm>
          <a:prstGeom prst="rect">
            <a:avLst/>
          </a:prstGeom>
        </p:spPr>
        <p:txBody>
          <a:bodyPr anchor="b"/>
          <a:lstStyle>
            <a:lvl1pPr marL="0" indent="0" algn="l">
              <a:lnSpc>
                <a:spcPct val="90000"/>
              </a:lnSpc>
              <a:spcBef>
                <a:spcPts val="0"/>
              </a:spcBef>
              <a:buNone/>
              <a:defRPr sz="1013" b="1" i="0" baseline="0">
                <a:ln>
                  <a:noFill/>
                </a:ln>
                <a:solidFill>
                  <a:schemeClr val="tx1"/>
                </a:solidFill>
                <a:latin typeface="Lato" charset="0"/>
                <a:ea typeface="Lato" charset="0"/>
                <a:cs typeface="Lato"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a:t>TITLE EXAMPLE HERE</a:t>
            </a:r>
          </a:p>
        </p:txBody>
      </p:sp>
    </p:spTree>
    <p:extLst>
      <p:ext uri="{BB962C8B-B14F-4D97-AF65-F5344CB8AC3E}">
        <p14:creationId xmlns:p14="http://schemas.microsoft.com/office/powerpoint/2010/main" val="1185472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3_Simple title with background 2">
    <p:spTree>
      <p:nvGrpSpPr>
        <p:cNvPr id="1" name=""/>
        <p:cNvGrpSpPr/>
        <p:nvPr/>
      </p:nvGrpSpPr>
      <p:grpSpPr>
        <a:xfrm>
          <a:off x="0" y="0"/>
          <a:ext cx="0" cy="0"/>
          <a:chOff x="0" y="0"/>
          <a:chExt cx="0" cy="0"/>
        </a:xfrm>
      </p:grpSpPr>
      <p:sp>
        <p:nvSpPr>
          <p:cNvPr id="7" name="Marcador de texto 2"/>
          <p:cNvSpPr>
            <a:spLocks noGrp="1"/>
          </p:cNvSpPr>
          <p:nvPr>
            <p:ph type="body" sz="quarter" idx="11" hasCustomPrompt="1"/>
          </p:nvPr>
        </p:nvSpPr>
        <p:spPr>
          <a:xfrm>
            <a:off x="2211876" y="641416"/>
            <a:ext cx="4712493" cy="387281"/>
          </a:xfrm>
          <a:prstGeom prst="rect">
            <a:avLst/>
          </a:prstGeom>
        </p:spPr>
        <p:txBody>
          <a:bodyPr anchor="t"/>
          <a:lstStyle>
            <a:lvl1pPr marL="0" indent="0" algn="ctr">
              <a:lnSpc>
                <a:spcPct val="100000"/>
              </a:lnSpc>
              <a:spcBef>
                <a:spcPts val="0"/>
              </a:spcBef>
              <a:buNone/>
              <a:defRPr sz="2025">
                <a:ln>
                  <a:noFill/>
                </a:ln>
                <a:solidFill>
                  <a:schemeClr val="tx1"/>
                </a:solidFill>
                <a:latin typeface="Lemon/Milk" charset="0"/>
                <a:ea typeface="Lemon/Milk" charset="0"/>
                <a:cs typeface="Lemon/Milk"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err="1"/>
              <a:t>Title</a:t>
            </a:r>
            <a:r>
              <a:rPr lang="es-ES_tradnl" dirty="0"/>
              <a:t> </a:t>
            </a:r>
            <a:r>
              <a:rPr lang="es-ES_tradnl" dirty="0" err="1"/>
              <a:t>Example</a:t>
            </a:r>
            <a:r>
              <a:rPr lang="es-ES_tradnl" dirty="0"/>
              <a:t> </a:t>
            </a:r>
            <a:r>
              <a:rPr lang="es-ES_tradnl" dirty="0" err="1"/>
              <a:t>here</a:t>
            </a:r>
            <a:endParaRPr lang="es-ES_tradnl" dirty="0"/>
          </a:p>
        </p:txBody>
      </p:sp>
      <p:sp>
        <p:nvSpPr>
          <p:cNvPr id="9" name="Marcador de texto 2"/>
          <p:cNvSpPr>
            <a:spLocks noGrp="1"/>
          </p:cNvSpPr>
          <p:nvPr>
            <p:ph type="body" sz="quarter" idx="13" hasCustomPrompt="1"/>
          </p:nvPr>
        </p:nvSpPr>
        <p:spPr>
          <a:xfrm>
            <a:off x="2211876" y="420324"/>
            <a:ext cx="4712493" cy="220953"/>
          </a:xfrm>
          <a:prstGeom prst="rect">
            <a:avLst/>
          </a:prstGeom>
        </p:spPr>
        <p:txBody>
          <a:bodyPr anchor="b"/>
          <a:lstStyle>
            <a:lvl1pPr marL="0" indent="0" algn="ctr">
              <a:lnSpc>
                <a:spcPct val="90000"/>
              </a:lnSpc>
              <a:spcBef>
                <a:spcPts val="0"/>
              </a:spcBef>
              <a:buNone/>
              <a:defRPr sz="1013" b="1" i="0" baseline="0">
                <a:ln>
                  <a:noFill/>
                </a:ln>
                <a:solidFill>
                  <a:schemeClr val="tx1"/>
                </a:solidFill>
                <a:latin typeface="Lato" charset="0"/>
                <a:ea typeface="Lato" charset="0"/>
                <a:cs typeface="Lato"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a:t>TITLE EXAMPLE HERE</a:t>
            </a:r>
          </a:p>
        </p:txBody>
      </p:sp>
      <p:sp>
        <p:nvSpPr>
          <p:cNvPr id="10" name="Rectángulo redondeado 9"/>
          <p:cNvSpPr/>
          <p:nvPr userDrawn="1"/>
        </p:nvSpPr>
        <p:spPr>
          <a:xfrm flipV="1">
            <a:off x="4058210" y="303564"/>
            <a:ext cx="1019822" cy="65992"/>
          </a:xfrm>
          <a:prstGeom prst="round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948"/>
          </a:p>
        </p:txBody>
      </p:sp>
      <p:sp>
        <p:nvSpPr>
          <p:cNvPr id="6" name="Marcador de imagen 5"/>
          <p:cNvSpPr>
            <a:spLocks noGrp="1"/>
          </p:cNvSpPr>
          <p:nvPr>
            <p:ph type="pic" sz="quarter" idx="20"/>
          </p:nvPr>
        </p:nvSpPr>
        <p:spPr>
          <a:xfrm>
            <a:off x="3719417" y="1933699"/>
            <a:ext cx="1697411" cy="1697411"/>
          </a:xfrm>
          <a:custGeom>
            <a:avLst/>
            <a:gdLst>
              <a:gd name="connsiteX0" fmla="*/ 841023 w 1682046"/>
              <a:gd name="connsiteY0" fmla="*/ 0 h 1682046"/>
              <a:gd name="connsiteX1" fmla="*/ 1682046 w 1682046"/>
              <a:gd name="connsiteY1" fmla="*/ 841023 h 1682046"/>
              <a:gd name="connsiteX2" fmla="*/ 841023 w 1682046"/>
              <a:gd name="connsiteY2" fmla="*/ 1682046 h 1682046"/>
              <a:gd name="connsiteX3" fmla="*/ 0 w 1682046"/>
              <a:gd name="connsiteY3" fmla="*/ 841023 h 1682046"/>
              <a:gd name="connsiteX4" fmla="*/ 841023 w 1682046"/>
              <a:gd name="connsiteY4" fmla="*/ 0 h 16820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2046" h="1682046">
                <a:moveTo>
                  <a:pt x="841023" y="0"/>
                </a:moveTo>
                <a:cubicBezTo>
                  <a:pt x="1305507" y="0"/>
                  <a:pt x="1682046" y="376539"/>
                  <a:pt x="1682046" y="841023"/>
                </a:cubicBezTo>
                <a:cubicBezTo>
                  <a:pt x="1682046" y="1305507"/>
                  <a:pt x="1305507" y="1682046"/>
                  <a:pt x="841023" y="1682046"/>
                </a:cubicBezTo>
                <a:cubicBezTo>
                  <a:pt x="376539" y="1682046"/>
                  <a:pt x="0" y="1305507"/>
                  <a:pt x="0" y="841023"/>
                </a:cubicBezTo>
                <a:cubicBezTo>
                  <a:pt x="0" y="376539"/>
                  <a:pt x="376539" y="0"/>
                  <a:pt x="841023" y="0"/>
                </a:cubicBezTo>
                <a:close/>
              </a:path>
            </a:pathLst>
          </a:custGeom>
        </p:spPr>
        <p:txBody>
          <a:bodyPr wrap="square" anchor="ctr">
            <a:noAutofit/>
          </a:bodyPr>
          <a:lstStyle>
            <a:lvl1pPr>
              <a:defRPr sz="810"/>
            </a:lvl1pPr>
          </a:lstStyle>
          <a:p>
            <a:endParaRPr lang="es-ES_tradnl"/>
          </a:p>
        </p:txBody>
      </p:sp>
      <p:sp>
        <p:nvSpPr>
          <p:cNvPr id="18" name="Marcador de imagen 17"/>
          <p:cNvSpPr>
            <a:spLocks noGrp="1"/>
          </p:cNvSpPr>
          <p:nvPr>
            <p:ph type="pic" sz="quarter" idx="21"/>
          </p:nvPr>
        </p:nvSpPr>
        <p:spPr>
          <a:xfrm>
            <a:off x="-9939" y="1"/>
            <a:ext cx="4165981" cy="5189646"/>
          </a:xfrm>
          <a:custGeom>
            <a:avLst/>
            <a:gdLst>
              <a:gd name="connsiteX0" fmla="*/ 13253 w 5554641"/>
              <a:gd name="connsiteY0" fmla="*/ 0 h 6919527"/>
              <a:gd name="connsiteX1" fmla="*/ 5362680 w 5554641"/>
              <a:gd name="connsiteY1" fmla="*/ 2670992 h 6919527"/>
              <a:gd name="connsiteX2" fmla="*/ 5291548 w 5554641"/>
              <a:gd name="connsiteY2" fmla="*/ 2724183 h 6919527"/>
              <a:gd name="connsiteX3" fmla="*/ 4826700 w 5554641"/>
              <a:gd name="connsiteY3" fmla="*/ 3709872 h 6919527"/>
              <a:gd name="connsiteX4" fmla="*/ 5495206 w 5554641"/>
              <a:gd name="connsiteY4" fmla="*/ 4833080 h 6919527"/>
              <a:gd name="connsiteX5" fmla="*/ 5554641 w 5554641"/>
              <a:gd name="connsiteY5" fmla="*/ 4861712 h 6919527"/>
              <a:gd name="connsiteX6" fmla="*/ 0 w 5554641"/>
              <a:gd name="connsiteY6" fmla="*/ 6919527 h 6919527"/>
              <a:gd name="connsiteX7" fmla="*/ 13253 w 5554641"/>
              <a:gd name="connsiteY7" fmla="*/ 0 h 6919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54641" h="6919527">
                <a:moveTo>
                  <a:pt x="13253" y="0"/>
                </a:moveTo>
                <a:lnTo>
                  <a:pt x="5362680" y="2670992"/>
                </a:lnTo>
                <a:lnTo>
                  <a:pt x="5291548" y="2724183"/>
                </a:lnTo>
                <a:cubicBezTo>
                  <a:pt x="5007654" y="2958473"/>
                  <a:pt x="4826700" y="3313041"/>
                  <a:pt x="4826700" y="3709872"/>
                </a:cubicBezTo>
                <a:cubicBezTo>
                  <a:pt x="4826700" y="4194888"/>
                  <a:pt x="5097014" y="4616769"/>
                  <a:pt x="5495206" y="4833080"/>
                </a:cubicBezTo>
                <a:lnTo>
                  <a:pt x="5554641" y="4861712"/>
                </a:lnTo>
                <a:lnTo>
                  <a:pt x="0" y="6919527"/>
                </a:lnTo>
                <a:cubicBezTo>
                  <a:pt x="4418" y="4613018"/>
                  <a:pt x="8835" y="2306509"/>
                  <a:pt x="13253" y="0"/>
                </a:cubicBezTo>
                <a:close/>
              </a:path>
            </a:pathLst>
          </a:custGeom>
        </p:spPr>
        <p:txBody>
          <a:bodyPr wrap="square" anchor="ctr">
            <a:noAutofit/>
          </a:bodyPr>
          <a:lstStyle>
            <a:lvl1pPr>
              <a:defRPr sz="810"/>
            </a:lvl1pPr>
          </a:lstStyle>
          <a:p>
            <a:endParaRPr lang="es-ES_tradnl"/>
          </a:p>
        </p:txBody>
      </p:sp>
      <p:sp>
        <p:nvSpPr>
          <p:cNvPr id="16" name="Marcador de imagen 15"/>
          <p:cNvSpPr>
            <a:spLocks noGrp="1"/>
          </p:cNvSpPr>
          <p:nvPr>
            <p:ph type="pic" sz="quarter" idx="22"/>
          </p:nvPr>
        </p:nvSpPr>
        <p:spPr>
          <a:xfrm>
            <a:off x="4987647" y="1"/>
            <a:ext cx="4156355" cy="5143499"/>
          </a:xfrm>
          <a:custGeom>
            <a:avLst/>
            <a:gdLst>
              <a:gd name="connsiteX0" fmla="*/ 5541806 w 5541806"/>
              <a:gd name="connsiteY0" fmla="*/ 0 h 6857999"/>
              <a:gd name="connsiteX1" fmla="*/ 5541806 w 5541806"/>
              <a:gd name="connsiteY1" fmla="*/ 6857999 h 6857999"/>
              <a:gd name="connsiteX2" fmla="*/ 0 w 5541806"/>
              <a:gd name="connsiteY2" fmla="*/ 4856930 h 6857999"/>
              <a:gd name="connsiteX3" fmla="*/ 49509 w 5541806"/>
              <a:gd name="connsiteY3" fmla="*/ 4833080 h 6857999"/>
              <a:gd name="connsiteX4" fmla="*/ 718014 w 5541806"/>
              <a:gd name="connsiteY4" fmla="*/ 3709872 h 6857999"/>
              <a:gd name="connsiteX5" fmla="*/ 343878 w 5541806"/>
              <a:gd name="connsiteY5" fmla="*/ 2806627 h 6857999"/>
              <a:gd name="connsiteX6" fmla="*/ 258111 w 5541806"/>
              <a:gd name="connsiteY6" fmla="*/ 2728677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41806" h="6857999">
                <a:moveTo>
                  <a:pt x="5541806" y="0"/>
                </a:moveTo>
                <a:lnTo>
                  <a:pt x="5541806" y="6857999"/>
                </a:lnTo>
                <a:lnTo>
                  <a:pt x="0" y="4856930"/>
                </a:lnTo>
                <a:lnTo>
                  <a:pt x="49509" y="4833080"/>
                </a:lnTo>
                <a:cubicBezTo>
                  <a:pt x="447701" y="4616769"/>
                  <a:pt x="718014" y="4194888"/>
                  <a:pt x="718014" y="3709872"/>
                </a:cubicBezTo>
                <a:cubicBezTo>
                  <a:pt x="718014" y="3357133"/>
                  <a:pt x="575039" y="3037788"/>
                  <a:pt x="343878" y="2806627"/>
                </a:cubicBezTo>
                <a:lnTo>
                  <a:pt x="258111" y="2728677"/>
                </a:lnTo>
                <a:close/>
              </a:path>
            </a:pathLst>
          </a:custGeom>
        </p:spPr>
        <p:txBody>
          <a:bodyPr wrap="square" anchor="ctr">
            <a:noAutofit/>
          </a:bodyPr>
          <a:lstStyle>
            <a:lvl1pPr>
              <a:defRPr sz="810"/>
            </a:lvl1pPr>
          </a:lstStyle>
          <a:p>
            <a:endParaRPr lang="es-ES_tradnl"/>
          </a:p>
        </p:txBody>
      </p:sp>
    </p:spTree>
    <p:extLst>
      <p:ext uri="{BB962C8B-B14F-4D97-AF65-F5344CB8AC3E}">
        <p14:creationId xmlns:p14="http://schemas.microsoft.com/office/powerpoint/2010/main" val="507744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5_Simple title with background 2">
    <p:spTree>
      <p:nvGrpSpPr>
        <p:cNvPr id="1" name=""/>
        <p:cNvGrpSpPr/>
        <p:nvPr/>
      </p:nvGrpSpPr>
      <p:grpSpPr>
        <a:xfrm>
          <a:off x="0" y="0"/>
          <a:ext cx="0" cy="0"/>
          <a:chOff x="0" y="0"/>
          <a:chExt cx="0" cy="0"/>
        </a:xfrm>
      </p:grpSpPr>
      <p:sp>
        <p:nvSpPr>
          <p:cNvPr id="13" name="Marcador de imagen 12"/>
          <p:cNvSpPr>
            <a:spLocks noGrp="1"/>
          </p:cNvSpPr>
          <p:nvPr>
            <p:ph type="pic" sz="quarter" idx="21"/>
          </p:nvPr>
        </p:nvSpPr>
        <p:spPr>
          <a:xfrm>
            <a:off x="1" y="1320998"/>
            <a:ext cx="9144000" cy="2922814"/>
          </a:xfrm>
          <a:custGeom>
            <a:avLst/>
            <a:gdLst>
              <a:gd name="connsiteX0" fmla="*/ 2479610 w 12192000"/>
              <a:gd name="connsiteY0" fmla="*/ 671162 h 3897085"/>
              <a:gd name="connsiteX1" fmla="*/ 1202229 w 12192000"/>
              <a:gd name="connsiteY1" fmla="*/ 1948543 h 3897085"/>
              <a:gd name="connsiteX2" fmla="*/ 2479610 w 12192000"/>
              <a:gd name="connsiteY2" fmla="*/ 3225924 h 3897085"/>
              <a:gd name="connsiteX3" fmla="*/ 3756991 w 12192000"/>
              <a:gd name="connsiteY3" fmla="*/ 1948543 h 3897085"/>
              <a:gd name="connsiteX4" fmla="*/ 2479610 w 12192000"/>
              <a:gd name="connsiteY4" fmla="*/ 671162 h 3897085"/>
              <a:gd name="connsiteX5" fmla="*/ 0 w 12192000"/>
              <a:gd name="connsiteY5" fmla="*/ 0 h 3897085"/>
              <a:gd name="connsiteX6" fmla="*/ 12192000 w 12192000"/>
              <a:gd name="connsiteY6" fmla="*/ 0 h 3897085"/>
              <a:gd name="connsiteX7" fmla="*/ 12192000 w 12192000"/>
              <a:gd name="connsiteY7" fmla="*/ 3897085 h 3897085"/>
              <a:gd name="connsiteX8" fmla="*/ 0 w 12192000"/>
              <a:gd name="connsiteY8" fmla="*/ 3897085 h 3897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3897085">
                <a:moveTo>
                  <a:pt x="2479610" y="671162"/>
                </a:moveTo>
                <a:cubicBezTo>
                  <a:pt x="1774132" y="671162"/>
                  <a:pt x="1202229" y="1243065"/>
                  <a:pt x="1202229" y="1948543"/>
                </a:cubicBezTo>
                <a:cubicBezTo>
                  <a:pt x="1202229" y="2654021"/>
                  <a:pt x="1774132" y="3225924"/>
                  <a:pt x="2479610" y="3225924"/>
                </a:cubicBezTo>
                <a:cubicBezTo>
                  <a:pt x="3185088" y="3225924"/>
                  <a:pt x="3756991" y="2654021"/>
                  <a:pt x="3756991" y="1948543"/>
                </a:cubicBezTo>
                <a:cubicBezTo>
                  <a:pt x="3756991" y="1243065"/>
                  <a:pt x="3185088" y="671162"/>
                  <a:pt x="2479610" y="671162"/>
                </a:cubicBezTo>
                <a:close/>
                <a:moveTo>
                  <a:pt x="0" y="0"/>
                </a:moveTo>
                <a:lnTo>
                  <a:pt x="12192000" y="0"/>
                </a:lnTo>
                <a:lnTo>
                  <a:pt x="12192000" y="3897085"/>
                </a:lnTo>
                <a:lnTo>
                  <a:pt x="0" y="3897085"/>
                </a:lnTo>
                <a:close/>
              </a:path>
            </a:pathLst>
          </a:custGeom>
        </p:spPr>
        <p:txBody>
          <a:bodyPr wrap="square" anchor="ctr">
            <a:noAutofit/>
          </a:bodyPr>
          <a:lstStyle>
            <a:lvl1pPr>
              <a:defRPr sz="810"/>
            </a:lvl1pPr>
          </a:lstStyle>
          <a:p>
            <a:endParaRPr lang="es-ES_tradnl"/>
          </a:p>
        </p:txBody>
      </p:sp>
      <p:sp>
        <p:nvSpPr>
          <p:cNvPr id="7" name="Marcador de texto 2"/>
          <p:cNvSpPr>
            <a:spLocks noGrp="1"/>
          </p:cNvSpPr>
          <p:nvPr>
            <p:ph type="body" sz="quarter" idx="11" hasCustomPrompt="1"/>
          </p:nvPr>
        </p:nvSpPr>
        <p:spPr>
          <a:xfrm>
            <a:off x="2211876" y="641416"/>
            <a:ext cx="4712493" cy="387281"/>
          </a:xfrm>
          <a:prstGeom prst="rect">
            <a:avLst/>
          </a:prstGeom>
        </p:spPr>
        <p:txBody>
          <a:bodyPr anchor="t"/>
          <a:lstStyle>
            <a:lvl1pPr marL="0" indent="0" algn="ctr">
              <a:lnSpc>
                <a:spcPct val="100000"/>
              </a:lnSpc>
              <a:spcBef>
                <a:spcPts val="0"/>
              </a:spcBef>
              <a:buNone/>
              <a:defRPr sz="2025">
                <a:ln>
                  <a:noFill/>
                </a:ln>
                <a:solidFill>
                  <a:schemeClr val="tx1"/>
                </a:solidFill>
                <a:latin typeface="Lemon/Milk" charset="0"/>
                <a:ea typeface="Lemon/Milk" charset="0"/>
                <a:cs typeface="Lemon/Milk"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err="1"/>
              <a:t>Title</a:t>
            </a:r>
            <a:r>
              <a:rPr lang="es-ES_tradnl" dirty="0"/>
              <a:t> </a:t>
            </a:r>
            <a:r>
              <a:rPr lang="es-ES_tradnl" dirty="0" err="1"/>
              <a:t>Example</a:t>
            </a:r>
            <a:r>
              <a:rPr lang="es-ES_tradnl" dirty="0"/>
              <a:t> </a:t>
            </a:r>
            <a:r>
              <a:rPr lang="es-ES_tradnl" dirty="0" err="1"/>
              <a:t>here</a:t>
            </a:r>
            <a:endParaRPr lang="es-ES_tradnl" dirty="0"/>
          </a:p>
        </p:txBody>
      </p:sp>
      <p:sp>
        <p:nvSpPr>
          <p:cNvPr id="9" name="Marcador de texto 2"/>
          <p:cNvSpPr>
            <a:spLocks noGrp="1"/>
          </p:cNvSpPr>
          <p:nvPr>
            <p:ph type="body" sz="quarter" idx="13" hasCustomPrompt="1"/>
          </p:nvPr>
        </p:nvSpPr>
        <p:spPr>
          <a:xfrm>
            <a:off x="2211876" y="420324"/>
            <a:ext cx="4712493" cy="220953"/>
          </a:xfrm>
          <a:prstGeom prst="rect">
            <a:avLst/>
          </a:prstGeom>
        </p:spPr>
        <p:txBody>
          <a:bodyPr anchor="b"/>
          <a:lstStyle>
            <a:lvl1pPr marL="0" indent="0" algn="ctr">
              <a:lnSpc>
                <a:spcPct val="90000"/>
              </a:lnSpc>
              <a:spcBef>
                <a:spcPts val="0"/>
              </a:spcBef>
              <a:buNone/>
              <a:defRPr sz="1013" b="1" i="0" baseline="0">
                <a:ln>
                  <a:noFill/>
                </a:ln>
                <a:solidFill>
                  <a:schemeClr val="tx1"/>
                </a:solidFill>
                <a:latin typeface="Lato" charset="0"/>
                <a:ea typeface="Lato" charset="0"/>
                <a:cs typeface="Lato"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a:t>TITLE EXAMPLE HERE</a:t>
            </a:r>
          </a:p>
        </p:txBody>
      </p:sp>
      <p:sp>
        <p:nvSpPr>
          <p:cNvPr id="10" name="Rectángulo redondeado 9"/>
          <p:cNvSpPr/>
          <p:nvPr userDrawn="1"/>
        </p:nvSpPr>
        <p:spPr>
          <a:xfrm flipV="1">
            <a:off x="4058210" y="303564"/>
            <a:ext cx="1019822" cy="65992"/>
          </a:xfrm>
          <a:prstGeom prst="round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948"/>
          </a:p>
        </p:txBody>
      </p:sp>
      <p:sp>
        <p:nvSpPr>
          <p:cNvPr id="6" name="Marcador de imagen 5"/>
          <p:cNvSpPr>
            <a:spLocks noGrp="1"/>
          </p:cNvSpPr>
          <p:nvPr>
            <p:ph type="pic" sz="quarter" idx="20"/>
          </p:nvPr>
        </p:nvSpPr>
        <p:spPr>
          <a:xfrm>
            <a:off x="1011004" y="1933699"/>
            <a:ext cx="1697411" cy="1697411"/>
          </a:xfrm>
          <a:custGeom>
            <a:avLst/>
            <a:gdLst>
              <a:gd name="connsiteX0" fmla="*/ 841023 w 1682046"/>
              <a:gd name="connsiteY0" fmla="*/ 0 h 1682046"/>
              <a:gd name="connsiteX1" fmla="*/ 1682046 w 1682046"/>
              <a:gd name="connsiteY1" fmla="*/ 841023 h 1682046"/>
              <a:gd name="connsiteX2" fmla="*/ 841023 w 1682046"/>
              <a:gd name="connsiteY2" fmla="*/ 1682046 h 1682046"/>
              <a:gd name="connsiteX3" fmla="*/ 0 w 1682046"/>
              <a:gd name="connsiteY3" fmla="*/ 841023 h 1682046"/>
              <a:gd name="connsiteX4" fmla="*/ 841023 w 1682046"/>
              <a:gd name="connsiteY4" fmla="*/ 0 h 16820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2046" h="1682046">
                <a:moveTo>
                  <a:pt x="841023" y="0"/>
                </a:moveTo>
                <a:cubicBezTo>
                  <a:pt x="1305507" y="0"/>
                  <a:pt x="1682046" y="376539"/>
                  <a:pt x="1682046" y="841023"/>
                </a:cubicBezTo>
                <a:cubicBezTo>
                  <a:pt x="1682046" y="1305507"/>
                  <a:pt x="1305507" y="1682046"/>
                  <a:pt x="841023" y="1682046"/>
                </a:cubicBezTo>
                <a:cubicBezTo>
                  <a:pt x="376539" y="1682046"/>
                  <a:pt x="0" y="1305507"/>
                  <a:pt x="0" y="841023"/>
                </a:cubicBezTo>
                <a:cubicBezTo>
                  <a:pt x="0" y="376539"/>
                  <a:pt x="376539" y="0"/>
                  <a:pt x="841023" y="0"/>
                </a:cubicBezTo>
                <a:close/>
              </a:path>
            </a:pathLst>
          </a:custGeom>
        </p:spPr>
        <p:txBody>
          <a:bodyPr wrap="square" anchor="ctr">
            <a:noAutofit/>
          </a:bodyPr>
          <a:lstStyle>
            <a:lvl1pPr>
              <a:defRPr sz="810"/>
            </a:lvl1pPr>
          </a:lstStyle>
          <a:p>
            <a:endParaRPr lang="es-ES_tradnl"/>
          </a:p>
        </p:txBody>
      </p:sp>
    </p:spTree>
    <p:extLst>
      <p:ext uri="{BB962C8B-B14F-4D97-AF65-F5344CB8AC3E}">
        <p14:creationId xmlns:p14="http://schemas.microsoft.com/office/powerpoint/2010/main" val="9762322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7_Simple title with background 2">
    <p:spTree>
      <p:nvGrpSpPr>
        <p:cNvPr id="1" name=""/>
        <p:cNvGrpSpPr/>
        <p:nvPr/>
      </p:nvGrpSpPr>
      <p:grpSpPr>
        <a:xfrm>
          <a:off x="0" y="0"/>
          <a:ext cx="0" cy="0"/>
          <a:chOff x="0" y="0"/>
          <a:chExt cx="0" cy="0"/>
        </a:xfrm>
      </p:grpSpPr>
      <p:sp>
        <p:nvSpPr>
          <p:cNvPr id="12" name="Marcador de imagen 11"/>
          <p:cNvSpPr>
            <a:spLocks noGrp="1"/>
          </p:cNvSpPr>
          <p:nvPr>
            <p:ph type="pic" sz="quarter" idx="21"/>
          </p:nvPr>
        </p:nvSpPr>
        <p:spPr>
          <a:xfrm>
            <a:off x="4674031" y="-30724"/>
            <a:ext cx="4489849" cy="5198875"/>
          </a:xfrm>
          <a:custGeom>
            <a:avLst/>
            <a:gdLst>
              <a:gd name="connsiteX0" fmla="*/ 5986465 w 5986465"/>
              <a:gd name="connsiteY0" fmla="*/ 0 h 6931833"/>
              <a:gd name="connsiteX1" fmla="*/ 5973214 w 5986465"/>
              <a:gd name="connsiteY1" fmla="*/ 6931833 h 6931833"/>
              <a:gd name="connsiteX2" fmla="*/ 146123 w 5986465"/>
              <a:gd name="connsiteY2" fmla="*/ 4989470 h 6931833"/>
              <a:gd name="connsiteX3" fmla="*/ 218764 w 5986465"/>
              <a:gd name="connsiteY3" fmla="*/ 4970792 h 6931833"/>
              <a:gd name="connsiteX4" fmla="*/ 1116291 w 5986465"/>
              <a:gd name="connsiteY4" fmla="*/ 3750839 h 6931833"/>
              <a:gd name="connsiteX5" fmla="*/ 96347 w 5986465"/>
              <a:gd name="connsiteY5" fmla="*/ 2499410 h 6931833"/>
              <a:gd name="connsiteX6" fmla="*/ 0 w 5986465"/>
              <a:gd name="connsiteY6" fmla="*/ 2484706 h 6931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86465" h="6931833">
                <a:moveTo>
                  <a:pt x="5986465" y="0"/>
                </a:moveTo>
                <a:lnTo>
                  <a:pt x="5973214" y="6931833"/>
                </a:lnTo>
                <a:lnTo>
                  <a:pt x="146123" y="4989470"/>
                </a:lnTo>
                <a:lnTo>
                  <a:pt x="218764" y="4970792"/>
                </a:lnTo>
                <a:cubicBezTo>
                  <a:pt x="738746" y="4809061"/>
                  <a:pt x="1116291" y="4324040"/>
                  <a:pt x="1116291" y="3750839"/>
                </a:cubicBezTo>
                <a:cubicBezTo>
                  <a:pt x="1116291" y="3133546"/>
                  <a:pt x="678428" y="2618521"/>
                  <a:pt x="96347" y="2499410"/>
                </a:cubicBezTo>
                <a:lnTo>
                  <a:pt x="0" y="2484706"/>
                </a:lnTo>
                <a:close/>
              </a:path>
            </a:pathLst>
          </a:custGeom>
        </p:spPr>
        <p:txBody>
          <a:bodyPr wrap="square" anchor="ctr">
            <a:noAutofit/>
          </a:bodyPr>
          <a:lstStyle>
            <a:lvl1pPr>
              <a:defRPr sz="810"/>
            </a:lvl1pPr>
          </a:lstStyle>
          <a:p>
            <a:endParaRPr lang="es-ES_tradnl"/>
          </a:p>
        </p:txBody>
      </p:sp>
      <p:sp>
        <p:nvSpPr>
          <p:cNvPr id="7" name="Marcador de texto 2"/>
          <p:cNvSpPr>
            <a:spLocks noGrp="1"/>
          </p:cNvSpPr>
          <p:nvPr>
            <p:ph type="body" sz="quarter" idx="11" hasCustomPrompt="1"/>
          </p:nvPr>
        </p:nvSpPr>
        <p:spPr>
          <a:xfrm>
            <a:off x="2211876" y="641416"/>
            <a:ext cx="4712493" cy="387281"/>
          </a:xfrm>
          <a:prstGeom prst="rect">
            <a:avLst/>
          </a:prstGeom>
        </p:spPr>
        <p:txBody>
          <a:bodyPr anchor="t"/>
          <a:lstStyle>
            <a:lvl1pPr marL="0" indent="0" algn="ctr">
              <a:lnSpc>
                <a:spcPct val="100000"/>
              </a:lnSpc>
              <a:spcBef>
                <a:spcPts val="0"/>
              </a:spcBef>
              <a:buNone/>
              <a:defRPr sz="2025">
                <a:ln>
                  <a:noFill/>
                </a:ln>
                <a:solidFill>
                  <a:schemeClr val="tx1"/>
                </a:solidFill>
                <a:latin typeface="Lemon/Milk" charset="0"/>
                <a:ea typeface="Lemon/Milk" charset="0"/>
                <a:cs typeface="Lemon/Milk"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err="1"/>
              <a:t>Title</a:t>
            </a:r>
            <a:r>
              <a:rPr lang="es-ES_tradnl" dirty="0"/>
              <a:t> </a:t>
            </a:r>
            <a:r>
              <a:rPr lang="es-ES_tradnl" dirty="0" err="1"/>
              <a:t>Example</a:t>
            </a:r>
            <a:r>
              <a:rPr lang="es-ES_tradnl" dirty="0"/>
              <a:t> </a:t>
            </a:r>
            <a:r>
              <a:rPr lang="es-ES_tradnl" dirty="0" err="1"/>
              <a:t>here</a:t>
            </a:r>
            <a:endParaRPr lang="es-ES_tradnl" dirty="0"/>
          </a:p>
        </p:txBody>
      </p:sp>
      <p:sp>
        <p:nvSpPr>
          <p:cNvPr id="9" name="Marcador de texto 2"/>
          <p:cNvSpPr>
            <a:spLocks noGrp="1"/>
          </p:cNvSpPr>
          <p:nvPr>
            <p:ph type="body" sz="quarter" idx="13" hasCustomPrompt="1"/>
          </p:nvPr>
        </p:nvSpPr>
        <p:spPr>
          <a:xfrm>
            <a:off x="2211876" y="420324"/>
            <a:ext cx="4712493" cy="220953"/>
          </a:xfrm>
          <a:prstGeom prst="rect">
            <a:avLst/>
          </a:prstGeom>
        </p:spPr>
        <p:txBody>
          <a:bodyPr anchor="b"/>
          <a:lstStyle>
            <a:lvl1pPr marL="0" indent="0" algn="ctr">
              <a:lnSpc>
                <a:spcPct val="90000"/>
              </a:lnSpc>
              <a:spcBef>
                <a:spcPts val="0"/>
              </a:spcBef>
              <a:buNone/>
              <a:defRPr sz="1013" b="1" i="0" baseline="0">
                <a:ln>
                  <a:noFill/>
                </a:ln>
                <a:solidFill>
                  <a:schemeClr val="tx1"/>
                </a:solidFill>
                <a:latin typeface="Lato" charset="0"/>
                <a:ea typeface="Lato" charset="0"/>
                <a:cs typeface="Lato"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a:t>TITLE EXAMPLE HERE</a:t>
            </a:r>
          </a:p>
        </p:txBody>
      </p:sp>
      <p:sp>
        <p:nvSpPr>
          <p:cNvPr id="10" name="Rectángulo redondeado 9"/>
          <p:cNvSpPr/>
          <p:nvPr userDrawn="1"/>
        </p:nvSpPr>
        <p:spPr>
          <a:xfrm flipV="1">
            <a:off x="4058210" y="303564"/>
            <a:ext cx="1019822" cy="65992"/>
          </a:xfrm>
          <a:prstGeom prst="round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948"/>
          </a:p>
        </p:txBody>
      </p:sp>
      <p:sp>
        <p:nvSpPr>
          <p:cNvPr id="6" name="Marcador de imagen 5"/>
          <p:cNvSpPr>
            <a:spLocks noGrp="1"/>
          </p:cNvSpPr>
          <p:nvPr>
            <p:ph type="pic" sz="quarter" idx="20"/>
          </p:nvPr>
        </p:nvSpPr>
        <p:spPr>
          <a:xfrm>
            <a:off x="3704508" y="1933699"/>
            <a:ext cx="1697411" cy="1697411"/>
          </a:xfrm>
          <a:custGeom>
            <a:avLst/>
            <a:gdLst>
              <a:gd name="connsiteX0" fmla="*/ 841023 w 1682046"/>
              <a:gd name="connsiteY0" fmla="*/ 0 h 1682046"/>
              <a:gd name="connsiteX1" fmla="*/ 1682046 w 1682046"/>
              <a:gd name="connsiteY1" fmla="*/ 841023 h 1682046"/>
              <a:gd name="connsiteX2" fmla="*/ 841023 w 1682046"/>
              <a:gd name="connsiteY2" fmla="*/ 1682046 h 1682046"/>
              <a:gd name="connsiteX3" fmla="*/ 0 w 1682046"/>
              <a:gd name="connsiteY3" fmla="*/ 841023 h 1682046"/>
              <a:gd name="connsiteX4" fmla="*/ 841023 w 1682046"/>
              <a:gd name="connsiteY4" fmla="*/ 0 h 16820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2046" h="1682046">
                <a:moveTo>
                  <a:pt x="841023" y="0"/>
                </a:moveTo>
                <a:cubicBezTo>
                  <a:pt x="1305507" y="0"/>
                  <a:pt x="1682046" y="376539"/>
                  <a:pt x="1682046" y="841023"/>
                </a:cubicBezTo>
                <a:cubicBezTo>
                  <a:pt x="1682046" y="1305507"/>
                  <a:pt x="1305507" y="1682046"/>
                  <a:pt x="841023" y="1682046"/>
                </a:cubicBezTo>
                <a:cubicBezTo>
                  <a:pt x="376539" y="1682046"/>
                  <a:pt x="0" y="1305507"/>
                  <a:pt x="0" y="841023"/>
                </a:cubicBezTo>
                <a:cubicBezTo>
                  <a:pt x="0" y="376539"/>
                  <a:pt x="376539" y="0"/>
                  <a:pt x="841023" y="0"/>
                </a:cubicBezTo>
                <a:close/>
              </a:path>
            </a:pathLst>
          </a:custGeom>
        </p:spPr>
        <p:txBody>
          <a:bodyPr wrap="square" anchor="ctr">
            <a:noAutofit/>
          </a:bodyPr>
          <a:lstStyle>
            <a:lvl1pPr>
              <a:defRPr sz="810"/>
            </a:lvl1pPr>
          </a:lstStyle>
          <a:p>
            <a:endParaRPr lang="es-ES_tradnl"/>
          </a:p>
        </p:txBody>
      </p:sp>
      <p:sp>
        <p:nvSpPr>
          <p:cNvPr id="16" name="Marcador de imagen 15"/>
          <p:cNvSpPr>
            <a:spLocks noGrp="1"/>
          </p:cNvSpPr>
          <p:nvPr>
            <p:ph type="pic" sz="quarter" idx="22"/>
          </p:nvPr>
        </p:nvSpPr>
        <p:spPr>
          <a:xfrm>
            <a:off x="-19877" y="350488"/>
            <a:ext cx="4442222" cy="3010255"/>
          </a:xfrm>
          <a:custGeom>
            <a:avLst/>
            <a:gdLst>
              <a:gd name="connsiteX0" fmla="*/ 13252 w 5922963"/>
              <a:gd name="connsiteY0" fmla="*/ 0 h 4013674"/>
              <a:gd name="connsiteX1" fmla="*/ 5922963 w 5922963"/>
              <a:gd name="connsiteY1" fmla="*/ 1978468 h 4013674"/>
              <a:gd name="connsiteX2" fmla="*/ 5840017 w 5922963"/>
              <a:gd name="connsiteY2" fmla="*/ 1991127 h 4013674"/>
              <a:gd name="connsiteX3" fmla="*/ 4820073 w 5922963"/>
              <a:gd name="connsiteY3" fmla="*/ 3242556 h 4013674"/>
              <a:gd name="connsiteX4" fmla="*/ 5038230 w 5922963"/>
              <a:gd name="connsiteY4" fmla="*/ 3956752 h 4013674"/>
              <a:gd name="connsiteX5" fmla="*/ 5080796 w 5922963"/>
              <a:gd name="connsiteY5" fmla="*/ 4013674 h 4013674"/>
              <a:gd name="connsiteX6" fmla="*/ 0 w 5922963"/>
              <a:gd name="connsiteY6" fmla="*/ 2320076 h 4013674"/>
              <a:gd name="connsiteX7" fmla="*/ 13252 w 5922963"/>
              <a:gd name="connsiteY7" fmla="*/ 0 h 4013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22963" h="4013674">
                <a:moveTo>
                  <a:pt x="13252" y="0"/>
                </a:moveTo>
                <a:lnTo>
                  <a:pt x="5922963" y="1978468"/>
                </a:lnTo>
                <a:lnTo>
                  <a:pt x="5840017" y="1991127"/>
                </a:lnTo>
                <a:cubicBezTo>
                  <a:pt x="5257936" y="2110238"/>
                  <a:pt x="4820073" y="2625263"/>
                  <a:pt x="4820073" y="3242556"/>
                </a:cubicBezTo>
                <a:cubicBezTo>
                  <a:pt x="4820073" y="3507110"/>
                  <a:pt x="4900497" y="3752881"/>
                  <a:pt x="5038230" y="3956752"/>
                </a:cubicBezTo>
                <a:lnTo>
                  <a:pt x="5080796" y="4013674"/>
                </a:lnTo>
                <a:lnTo>
                  <a:pt x="0" y="2320076"/>
                </a:lnTo>
                <a:cubicBezTo>
                  <a:pt x="4417" y="1546717"/>
                  <a:pt x="8835" y="773359"/>
                  <a:pt x="13252" y="0"/>
                </a:cubicBezTo>
                <a:close/>
              </a:path>
            </a:pathLst>
          </a:custGeom>
        </p:spPr>
        <p:txBody>
          <a:bodyPr wrap="square" anchor="ctr">
            <a:noAutofit/>
          </a:bodyPr>
          <a:lstStyle>
            <a:lvl1pPr>
              <a:defRPr sz="810"/>
            </a:lvl1pPr>
          </a:lstStyle>
          <a:p>
            <a:endParaRPr lang="es-ES_tradnl"/>
          </a:p>
        </p:txBody>
      </p:sp>
      <p:sp>
        <p:nvSpPr>
          <p:cNvPr id="15" name="Marcador de imagen 24"/>
          <p:cNvSpPr>
            <a:spLocks noGrp="1"/>
          </p:cNvSpPr>
          <p:nvPr>
            <p:ph type="pic" sz="quarter" idx="23"/>
          </p:nvPr>
        </p:nvSpPr>
        <p:spPr>
          <a:xfrm>
            <a:off x="-19878" y="2407888"/>
            <a:ext cx="8239539" cy="2753849"/>
          </a:xfrm>
          <a:custGeom>
            <a:avLst/>
            <a:gdLst>
              <a:gd name="connsiteX0" fmla="*/ 0 w 12192000"/>
              <a:gd name="connsiteY0" fmla="*/ 0 h 3897085"/>
              <a:gd name="connsiteX1" fmla="*/ 12192000 w 12192000"/>
              <a:gd name="connsiteY1" fmla="*/ 0 h 3897085"/>
              <a:gd name="connsiteX2" fmla="*/ 12192000 w 12192000"/>
              <a:gd name="connsiteY2" fmla="*/ 3897085 h 3897085"/>
              <a:gd name="connsiteX3" fmla="*/ 0 w 12192000"/>
              <a:gd name="connsiteY3" fmla="*/ 3897085 h 3897085"/>
              <a:gd name="connsiteX4" fmla="*/ 0 w 12192000"/>
              <a:gd name="connsiteY4" fmla="*/ 0 h 3897085"/>
              <a:gd name="connsiteX0" fmla="*/ 0 w 12218504"/>
              <a:gd name="connsiteY0" fmla="*/ 1802296 h 5699381"/>
              <a:gd name="connsiteX1" fmla="*/ 12218504 w 12218504"/>
              <a:gd name="connsiteY1" fmla="*/ 0 h 5699381"/>
              <a:gd name="connsiteX2" fmla="*/ 12192000 w 12218504"/>
              <a:gd name="connsiteY2" fmla="*/ 5699381 h 5699381"/>
              <a:gd name="connsiteX3" fmla="*/ 0 w 12218504"/>
              <a:gd name="connsiteY3" fmla="*/ 5699381 h 5699381"/>
              <a:gd name="connsiteX4" fmla="*/ 0 w 12218504"/>
              <a:gd name="connsiteY4" fmla="*/ 1802296 h 5699381"/>
              <a:gd name="connsiteX0" fmla="*/ 6042991 w 12218504"/>
              <a:gd name="connsiteY0" fmla="*/ 2478157 h 5699381"/>
              <a:gd name="connsiteX1" fmla="*/ 12218504 w 12218504"/>
              <a:gd name="connsiteY1" fmla="*/ 0 h 5699381"/>
              <a:gd name="connsiteX2" fmla="*/ 12192000 w 12218504"/>
              <a:gd name="connsiteY2" fmla="*/ 5699381 h 5699381"/>
              <a:gd name="connsiteX3" fmla="*/ 0 w 12218504"/>
              <a:gd name="connsiteY3" fmla="*/ 5699381 h 5699381"/>
              <a:gd name="connsiteX4" fmla="*/ 6042991 w 12218504"/>
              <a:gd name="connsiteY4" fmla="*/ 2478157 h 5699381"/>
              <a:gd name="connsiteX0" fmla="*/ 6042991 w 12218504"/>
              <a:gd name="connsiteY0" fmla="*/ 2478157 h 6931833"/>
              <a:gd name="connsiteX1" fmla="*/ 12218504 w 12218504"/>
              <a:gd name="connsiteY1" fmla="*/ 0 h 6931833"/>
              <a:gd name="connsiteX2" fmla="*/ 12205253 w 12218504"/>
              <a:gd name="connsiteY2" fmla="*/ 6931833 h 6931833"/>
              <a:gd name="connsiteX3" fmla="*/ 0 w 12218504"/>
              <a:gd name="connsiteY3" fmla="*/ 5699381 h 6931833"/>
              <a:gd name="connsiteX4" fmla="*/ 6042991 w 12218504"/>
              <a:gd name="connsiteY4" fmla="*/ 2478157 h 6931833"/>
              <a:gd name="connsiteX0" fmla="*/ 0 w 6175513"/>
              <a:gd name="connsiteY0" fmla="*/ 2478157 h 6931833"/>
              <a:gd name="connsiteX1" fmla="*/ 6175513 w 6175513"/>
              <a:gd name="connsiteY1" fmla="*/ 0 h 6931833"/>
              <a:gd name="connsiteX2" fmla="*/ 6162262 w 6175513"/>
              <a:gd name="connsiteY2" fmla="*/ 6931833 h 6931833"/>
              <a:gd name="connsiteX3" fmla="*/ 0 w 6175513"/>
              <a:gd name="connsiteY3" fmla="*/ 4877746 h 6931833"/>
              <a:gd name="connsiteX4" fmla="*/ 0 w 6175513"/>
              <a:gd name="connsiteY4" fmla="*/ 2478157 h 6931833"/>
              <a:gd name="connsiteX0" fmla="*/ 13252 w 6175513"/>
              <a:gd name="connsiteY0" fmla="*/ 2557670 h 6931833"/>
              <a:gd name="connsiteX1" fmla="*/ 6175513 w 6175513"/>
              <a:gd name="connsiteY1" fmla="*/ 0 h 6931833"/>
              <a:gd name="connsiteX2" fmla="*/ 6162262 w 6175513"/>
              <a:gd name="connsiteY2" fmla="*/ 6931833 h 6931833"/>
              <a:gd name="connsiteX3" fmla="*/ 0 w 6175513"/>
              <a:gd name="connsiteY3" fmla="*/ 4877746 h 6931833"/>
              <a:gd name="connsiteX4" fmla="*/ 13252 w 6175513"/>
              <a:gd name="connsiteY4" fmla="*/ 2557670 h 6931833"/>
              <a:gd name="connsiteX0" fmla="*/ 13252 w 6162262"/>
              <a:gd name="connsiteY0" fmla="*/ 0 h 4374163"/>
              <a:gd name="connsiteX1" fmla="*/ 6109252 w 6162262"/>
              <a:gd name="connsiteY1" fmla="*/ 2040834 h 4374163"/>
              <a:gd name="connsiteX2" fmla="*/ 6162262 w 6162262"/>
              <a:gd name="connsiteY2" fmla="*/ 4374163 h 4374163"/>
              <a:gd name="connsiteX3" fmla="*/ 0 w 6162262"/>
              <a:gd name="connsiteY3" fmla="*/ 2320076 h 4374163"/>
              <a:gd name="connsiteX4" fmla="*/ 13252 w 6162262"/>
              <a:gd name="connsiteY4" fmla="*/ 0 h 4374163"/>
              <a:gd name="connsiteX0" fmla="*/ 13252 w 10986052"/>
              <a:gd name="connsiteY0" fmla="*/ 0 h 4374163"/>
              <a:gd name="connsiteX1" fmla="*/ 10986052 w 10986052"/>
              <a:gd name="connsiteY1" fmla="*/ 3657599 h 4374163"/>
              <a:gd name="connsiteX2" fmla="*/ 6162262 w 10986052"/>
              <a:gd name="connsiteY2" fmla="*/ 4374163 h 4374163"/>
              <a:gd name="connsiteX3" fmla="*/ 0 w 10986052"/>
              <a:gd name="connsiteY3" fmla="*/ 2320076 h 4374163"/>
              <a:gd name="connsiteX4" fmla="*/ 13252 w 10986052"/>
              <a:gd name="connsiteY4" fmla="*/ 0 h 4374163"/>
              <a:gd name="connsiteX0" fmla="*/ 13252 w 10986052"/>
              <a:gd name="connsiteY0" fmla="*/ 0 h 3671798"/>
              <a:gd name="connsiteX1" fmla="*/ 10986052 w 10986052"/>
              <a:gd name="connsiteY1" fmla="*/ 3657599 h 3671798"/>
              <a:gd name="connsiteX2" fmla="*/ 4081671 w 10986052"/>
              <a:gd name="connsiteY2" fmla="*/ 3671798 h 3671798"/>
              <a:gd name="connsiteX3" fmla="*/ 0 w 10986052"/>
              <a:gd name="connsiteY3" fmla="*/ 2320076 h 3671798"/>
              <a:gd name="connsiteX4" fmla="*/ 13252 w 10986052"/>
              <a:gd name="connsiteY4" fmla="*/ 0 h 3671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86052" h="3671798">
                <a:moveTo>
                  <a:pt x="13252" y="0"/>
                </a:moveTo>
                <a:lnTo>
                  <a:pt x="10986052" y="3657599"/>
                </a:lnTo>
                <a:lnTo>
                  <a:pt x="4081671" y="3671798"/>
                </a:lnTo>
                <a:lnTo>
                  <a:pt x="0" y="2320076"/>
                </a:lnTo>
                <a:cubicBezTo>
                  <a:pt x="4417" y="1546717"/>
                  <a:pt x="8835" y="773359"/>
                  <a:pt x="13252" y="0"/>
                </a:cubicBezTo>
                <a:close/>
              </a:path>
            </a:pathLst>
          </a:custGeom>
        </p:spPr>
        <p:txBody>
          <a:bodyPr anchor="ctr"/>
          <a:lstStyle>
            <a:lvl1pPr>
              <a:defRPr sz="810"/>
            </a:lvl1pPr>
          </a:lstStyle>
          <a:p>
            <a:endParaRPr lang="es-ES_tradnl"/>
          </a:p>
        </p:txBody>
      </p:sp>
    </p:spTree>
    <p:extLst>
      <p:ext uri="{BB962C8B-B14F-4D97-AF65-F5344CB8AC3E}">
        <p14:creationId xmlns:p14="http://schemas.microsoft.com/office/powerpoint/2010/main" val="1300498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8_Simple title with background 2">
    <p:spTree>
      <p:nvGrpSpPr>
        <p:cNvPr id="1" name=""/>
        <p:cNvGrpSpPr/>
        <p:nvPr/>
      </p:nvGrpSpPr>
      <p:grpSpPr>
        <a:xfrm>
          <a:off x="0" y="0"/>
          <a:ext cx="0" cy="0"/>
          <a:chOff x="0" y="0"/>
          <a:chExt cx="0" cy="0"/>
        </a:xfrm>
      </p:grpSpPr>
      <p:sp>
        <p:nvSpPr>
          <p:cNvPr id="7" name="Marcador de texto 2"/>
          <p:cNvSpPr>
            <a:spLocks noGrp="1"/>
          </p:cNvSpPr>
          <p:nvPr>
            <p:ph type="body" sz="quarter" idx="11" hasCustomPrompt="1"/>
          </p:nvPr>
        </p:nvSpPr>
        <p:spPr>
          <a:xfrm>
            <a:off x="2211876" y="641416"/>
            <a:ext cx="4712493" cy="387281"/>
          </a:xfrm>
          <a:prstGeom prst="rect">
            <a:avLst/>
          </a:prstGeom>
        </p:spPr>
        <p:txBody>
          <a:bodyPr anchor="t"/>
          <a:lstStyle>
            <a:lvl1pPr marL="0" indent="0" algn="ctr">
              <a:lnSpc>
                <a:spcPct val="100000"/>
              </a:lnSpc>
              <a:spcBef>
                <a:spcPts val="0"/>
              </a:spcBef>
              <a:buNone/>
              <a:defRPr sz="2025">
                <a:ln>
                  <a:noFill/>
                </a:ln>
                <a:solidFill>
                  <a:schemeClr val="tx1"/>
                </a:solidFill>
                <a:latin typeface="Lemon/Milk" charset="0"/>
                <a:ea typeface="Lemon/Milk" charset="0"/>
                <a:cs typeface="Lemon/Milk"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err="1"/>
              <a:t>Title</a:t>
            </a:r>
            <a:r>
              <a:rPr lang="es-ES_tradnl" dirty="0"/>
              <a:t> </a:t>
            </a:r>
            <a:r>
              <a:rPr lang="es-ES_tradnl" dirty="0" err="1"/>
              <a:t>Example</a:t>
            </a:r>
            <a:r>
              <a:rPr lang="es-ES_tradnl" dirty="0"/>
              <a:t> </a:t>
            </a:r>
            <a:r>
              <a:rPr lang="es-ES_tradnl" dirty="0" err="1"/>
              <a:t>here</a:t>
            </a:r>
            <a:endParaRPr lang="es-ES_tradnl" dirty="0"/>
          </a:p>
        </p:txBody>
      </p:sp>
      <p:sp>
        <p:nvSpPr>
          <p:cNvPr id="9" name="Marcador de texto 2"/>
          <p:cNvSpPr>
            <a:spLocks noGrp="1"/>
          </p:cNvSpPr>
          <p:nvPr>
            <p:ph type="body" sz="quarter" idx="13" hasCustomPrompt="1"/>
          </p:nvPr>
        </p:nvSpPr>
        <p:spPr>
          <a:xfrm>
            <a:off x="2211876" y="420324"/>
            <a:ext cx="4712493" cy="220953"/>
          </a:xfrm>
          <a:prstGeom prst="rect">
            <a:avLst/>
          </a:prstGeom>
        </p:spPr>
        <p:txBody>
          <a:bodyPr anchor="b"/>
          <a:lstStyle>
            <a:lvl1pPr marL="0" indent="0" algn="ctr">
              <a:lnSpc>
                <a:spcPct val="90000"/>
              </a:lnSpc>
              <a:spcBef>
                <a:spcPts val="0"/>
              </a:spcBef>
              <a:buNone/>
              <a:defRPr sz="1013" b="1" i="0" baseline="0">
                <a:ln>
                  <a:noFill/>
                </a:ln>
                <a:solidFill>
                  <a:schemeClr val="tx1"/>
                </a:solidFill>
                <a:latin typeface="Lato" charset="0"/>
                <a:ea typeface="Lato" charset="0"/>
                <a:cs typeface="Lato"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a:t>TITLE EXAMPLE HERE</a:t>
            </a:r>
          </a:p>
        </p:txBody>
      </p:sp>
      <p:sp>
        <p:nvSpPr>
          <p:cNvPr id="10" name="Rectángulo redondeado 9"/>
          <p:cNvSpPr/>
          <p:nvPr userDrawn="1"/>
        </p:nvSpPr>
        <p:spPr>
          <a:xfrm flipV="1">
            <a:off x="4058210" y="303564"/>
            <a:ext cx="1019822" cy="65992"/>
          </a:xfrm>
          <a:prstGeom prst="round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948"/>
          </a:p>
        </p:txBody>
      </p:sp>
      <p:sp>
        <p:nvSpPr>
          <p:cNvPr id="2" name="Paralelogramo 1"/>
          <p:cNvSpPr/>
          <p:nvPr userDrawn="1"/>
        </p:nvSpPr>
        <p:spPr>
          <a:xfrm>
            <a:off x="457202" y="1669773"/>
            <a:ext cx="8398565" cy="2534479"/>
          </a:xfrm>
          <a:prstGeom prst="parallelogram">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948"/>
          </a:p>
        </p:txBody>
      </p:sp>
      <p:sp>
        <p:nvSpPr>
          <p:cNvPr id="19" name="Marcador de imagen 18"/>
          <p:cNvSpPr>
            <a:spLocks noGrp="1"/>
          </p:cNvSpPr>
          <p:nvPr>
            <p:ph type="pic" sz="quarter" idx="21"/>
          </p:nvPr>
        </p:nvSpPr>
        <p:spPr>
          <a:xfrm>
            <a:off x="1868390" y="1337519"/>
            <a:ext cx="5136350" cy="3159231"/>
          </a:xfrm>
          <a:custGeom>
            <a:avLst/>
            <a:gdLst>
              <a:gd name="connsiteX0" fmla="*/ 1053077 w 6848466"/>
              <a:gd name="connsiteY0" fmla="*/ 0 h 4212308"/>
              <a:gd name="connsiteX1" fmla="*/ 6848466 w 6848466"/>
              <a:gd name="connsiteY1" fmla="*/ 0 h 4212308"/>
              <a:gd name="connsiteX2" fmla="*/ 5795389 w 6848466"/>
              <a:gd name="connsiteY2" fmla="*/ 4212308 h 4212308"/>
              <a:gd name="connsiteX3" fmla="*/ 0 w 6848466"/>
              <a:gd name="connsiteY3" fmla="*/ 4212308 h 4212308"/>
            </a:gdLst>
            <a:ahLst/>
            <a:cxnLst>
              <a:cxn ang="0">
                <a:pos x="connsiteX0" y="connsiteY0"/>
              </a:cxn>
              <a:cxn ang="0">
                <a:pos x="connsiteX1" y="connsiteY1"/>
              </a:cxn>
              <a:cxn ang="0">
                <a:pos x="connsiteX2" y="connsiteY2"/>
              </a:cxn>
              <a:cxn ang="0">
                <a:pos x="connsiteX3" y="connsiteY3"/>
              </a:cxn>
            </a:cxnLst>
            <a:rect l="l" t="t" r="r" b="b"/>
            <a:pathLst>
              <a:path w="6848466" h="4212308">
                <a:moveTo>
                  <a:pt x="1053077" y="0"/>
                </a:moveTo>
                <a:lnTo>
                  <a:pt x="6848466" y="0"/>
                </a:lnTo>
                <a:lnTo>
                  <a:pt x="5795389" y="4212308"/>
                </a:lnTo>
                <a:lnTo>
                  <a:pt x="0" y="4212308"/>
                </a:lnTo>
                <a:close/>
              </a:path>
            </a:pathLst>
          </a:custGeom>
        </p:spPr>
        <p:txBody>
          <a:bodyPr wrap="square" anchor="ctr">
            <a:noAutofit/>
          </a:bodyPr>
          <a:lstStyle>
            <a:lvl1pPr>
              <a:defRPr sz="810"/>
            </a:lvl1pPr>
          </a:lstStyle>
          <a:p>
            <a:endParaRPr lang="es-ES_tradnl"/>
          </a:p>
        </p:txBody>
      </p:sp>
    </p:spTree>
    <p:extLst>
      <p:ext uri="{BB962C8B-B14F-4D97-AF65-F5344CB8AC3E}">
        <p14:creationId xmlns:p14="http://schemas.microsoft.com/office/powerpoint/2010/main" val="11060710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9_Simple title with background 2">
    <p:spTree>
      <p:nvGrpSpPr>
        <p:cNvPr id="1" name=""/>
        <p:cNvGrpSpPr/>
        <p:nvPr/>
      </p:nvGrpSpPr>
      <p:grpSpPr>
        <a:xfrm>
          <a:off x="0" y="0"/>
          <a:ext cx="0" cy="0"/>
          <a:chOff x="0" y="0"/>
          <a:chExt cx="0" cy="0"/>
        </a:xfrm>
      </p:grpSpPr>
      <p:sp>
        <p:nvSpPr>
          <p:cNvPr id="7" name="Marcador de texto 2"/>
          <p:cNvSpPr>
            <a:spLocks noGrp="1"/>
          </p:cNvSpPr>
          <p:nvPr>
            <p:ph type="body" sz="quarter" idx="11" hasCustomPrompt="1"/>
          </p:nvPr>
        </p:nvSpPr>
        <p:spPr>
          <a:xfrm>
            <a:off x="2211876" y="641416"/>
            <a:ext cx="4712493" cy="387281"/>
          </a:xfrm>
          <a:prstGeom prst="rect">
            <a:avLst/>
          </a:prstGeom>
        </p:spPr>
        <p:txBody>
          <a:bodyPr anchor="t"/>
          <a:lstStyle>
            <a:lvl1pPr marL="0" indent="0" algn="ctr">
              <a:lnSpc>
                <a:spcPct val="100000"/>
              </a:lnSpc>
              <a:spcBef>
                <a:spcPts val="0"/>
              </a:spcBef>
              <a:buNone/>
              <a:defRPr sz="2025">
                <a:ln>
                  <a:noFill/>
                </a:ln>
                <a:solidFill>
                  <a:schemeClr val="tx1"/>
                </a:solidFill>
                <a:latin typeface="Lemon/Milk" charset="0"/>
                <a:ea typeface="Lemon/Milk" charset="0"/>
                <a:cs typeface="Lemon/Milk"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err="1"/>
              <a:t>Title</a:t>
            </a:r>
            <a:r>
              <a:rPr lang="es-ES_tradnl" dirty="0"/>
              <a:t> </a:t>
            </a:r>
            <a:r>
              <a:rPr lang="es-ES_tradnl" dirty="0" err="1"/>
              <a:t>Example</a:t>
            </a:r>
            <a:r>
              <a:rPr lang="es-ES_tradnl" dirty="0"/>
              <a:t> </a:t>
            </a:r>
            <a:r>
              <a:rPr lang="es-ES_tradnl" dirty="0" err="1"/>
              <a:t>here</a:t>
            </a:r>
            <a:endParaRPr lang="es-ES_tradnl" dirty="0"/>
          </a:p>
        </p:txBody>
      </p:sp>
      <p:sp>
        <p:nvSpPr>
          <p:cNvPr id="9" name="Marcador de texto 2"/>
          <p:cNvSpPr>
            <a:spLocks noGrp="1"/>
          </p:cNvSpPr>
          <p:nvPr>
            <p:ph type="body" sz="quarter" idx="13" hasCustomPrompt="1"/>
          </p:nvPr>
        </p:nvSpPr>
        <p:spPr>
          <a:xfrm>
            <a:off x="2211876" y="420324"/>
            <a:ext cx="4712493" cy="220953"/>
          </a:xfrm>
          <a:prstGeom prst="rect">
            <a:avLst/>
          </a:prstGeom>
        </p:spPr>
        <p:txBody>
          <a:bodyPr anchor="b"/>
          <a:lstStyle>
            <a:lvl1pPr marL="0" indent="0" algn="ctr">
              <a:lnSpc>
                <a:spcPct val="90000"/>
              </a:lnSpc>
              <a:spcBef>
                <a:spcPts val="0"/>
              </a:spcBef>
              <a:buNone/>
              <a:defRPr sz="1013" b="1" i="0" baseline="0">
                <a:ln>
                  <a:noFill/>
                </a:ln>
                <a:solidFill>
                  <a:schemeClr val="tx1"/>
                </a:solidFill>
                <a:latin typeface="Lato" charset="0"/>
                <a:ea typeface="Lato" charset="0"/>
                <a:cs typeface="Lato"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a:t>TITLE EXAMPLE HERE</a:t>
            </a:r>
          </a:p>
        </p:txBody>
      </p:sp>
      <p:sp>
        <p:nvSpPr>
          <p:cNvPr id="10" name="Rectángulo redondeado 9"/>
          <p:cNvSpPr/>
          <p:nvPr userDrawn="1"/>
        </p:nvSpPr>
        <p:spPr>
          <a:xfrm flipV="1">
            <a:off x="4058210" y="303564"/>
            <a:ext cx="1019822" cy="65992"/>
          </a:xfrm>
          <a:prstGeom prst="round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948"/>
          </a:p>
        </p:txBody>
      </p:sp>
      <p:sp>
        <p:nvSpPr>
          <p:cNvPr id="2" name="Paralelogramo 1"/>
          <p:cNvSpPr/>
          <p:nvPr userDrawn="1"/>
        </p:nvSpPr>
        <p:spPr>
          <a:xfrm>
            <a:off x="457202" y="1669773"/>
            <a:ext cx="8398565" cy="2534479"/>
          </a:xfrm>
          <a:prstGeom prst="parallelogram">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948"/>
          </a:p>
        </p:txBody>
      </p:sp>
      <p:sp>
        <p:nvSpPr>
          <p:cNvPr id="12" name="Marcador de imagen 11"/>
          <p:cNvSpPr>
            <a:spLocks noGrp="1"/>
          </p:cNvSpPr>
          <p:nvPr>
            <p:ph type="pic" sz="quarter" idx="21"/>
          </p:nvPr>
        </p:nvSpPr>
        <p:spPr>
          <a:xfrm>
            <a:off x="3498407" y="1337519"/>
            <a:ext cx="5136350" cy="3159231"/>
          </a:xfrm>
          <a:custGeom>
            <a:avLst/>
            <a:gdLst>
              <a:gd name="connsiteX0" fmla="*/ 1455552 w 6848466"/>
              <a:gd name="connsiteY0" fmla="*/ 0 h 4212308"/>
              <a:gd name="connsiteX1" fmla="*/ 6848466 w 6848466"/>
              <a:gd name="connsiteY1" fmla="*/ 0 h 4212308"/>
              <a:gd name="connsiteX2" fmla="*/ 5795389 w 6848466"/>
              <a:gd name="connsiteY2" fmla="*/ 4212308 h 4212308"/>
              <a:gd name="connsiteX3" fmla="*/ 389332 w 6848466"/>
              <a:gd name="connsiteY3" fmla="*/ 4212308 h 4212308"/>
              <a:gd name="connsiteX4" fmla="*/ 1053077 w 6848466"/>
              <a:gd name="connsiteY4" fmla="*/ 0 h 4212308"/>
              <a:gd name="connsiteX5" fmla="*/ 1310305 w 6848466"/>
              <a:gd name="connsiteY5" fmla="*/ 0 h 4212308"/>
              <a:gd name="connsiteX6" fmla="*/ 244085 w 6848466"/>
              <a:gd name="connsiteY6" fmla="*/ 4212308 h 4212308"/>
              <a:gd name="connsiteX7" fmla="*/ 0 w 6848466"/>
              <a:gd name="connsiteY7" fmla="*/ 4212308 h 4212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48466" h="4212308">
                <a:moveTo>
                  <a:pt x="1455552" y="0"/>
                </a:moveTo>
                <a:lnTo>
                  <a:pt x="6848466" y="0"/>
                </a:lnTo>
                <a:lnTo>
                  <a:pt x="5795389" y="4212308"/>
                </a:lnTo>
                <a:lnTo>
                  <a:pt x="389332" y="4212308"/>
                </a:lnTo>
                <a:close/>
                <a:moveTo>
                  <a:pt x="1053077" y="0"/>
                </a:moveTo>
                <a:lnTo>
                  <a:pt x="1310305" y="0"/>
                </a:lnTo>
                <a:lnTo>
                  <a:pt x="244085" y="4212308"/>
                </a:lnTo>
                <a:lnTo>
                  <a:pt x="0" y="4212308"/>
                </a:lnTo>
                <a:close/>
              </a:path>
            </a:pathLst>
          </a:custGeom>
        </p:spPr>
        <p:txBody>
          <a:bodyPr wrap="square" anchor="ctr">
            <a:noAutofit/>
          </a:bodyPr>
          <a:lstStyle>
            <a:lvl1pPr>
              <a:defRPr sz="810"/>
            </a:lvl1pPr>
          </a:lstStyle>
          <a:p>
            <a:endParaRPr lang="es-ES_tradnl"/>
          </a:p>
        </p:txBody>
      </p:sp>
    </p:spTree>
    <p:extLst>
      <p:ext uri="{BB962C8B-B14F-4D97-AF65-F5344CB8AC3E}">
        <p14:creationId xmlns:p14="http://schemas.microsoft.com/office/powerpoint/2010/main" val="331867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4_Image Background with title">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1466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cSld name="Big number">
    <p:spTree>
      <p:nvGrpSpPr>
        <p:cNvPr id="1" name="Shape 73"/>
        <p:cNvGrpSpPr/>
        <p:nvPr/>
      </p:nvGrpSpPr>
      <p:grpSpPr>
        <a:xfrm>
          <a:off x="0" y="0"/>
          <a:ext cx="0" cy="0"/>
          <a:chOff x="0" y="0"/>
          <a:chExt cx="0" cy="0"/>
        </a:xfrm>
      </p:grpSpPr>
      <p:grpSp>
        <p:nvGrpSpPr>
          <p:cNvPr id="74" name="Shape 74"/>
          <p:cNvGrpSpPr/>
          <p:nvPr/>
        </p:nvGrpSpPr>
        <p:grpSpPr>
          <a:xfrm>
            <a:off x="830392" y="4169130"/>
            <a:ext cx="745763" cy="45826"/>
            <a:chOff x="4580561" y="2589004"/>
            <a:chExt cx="1064464" cy="25200"/>
          </a:xfrm>
        </p:grpSpPr>
        <p:sp>
          <p:nvSpPr>
            <p:cNvPr id="75" name="Shape 75"/>
            <p:cNvSpPr/>
            <p:nvPr/>
          </p:nvSpPr>
          <p:spPr>
            <a:xfrm rot="-5400000">
              <a:off x="5366325" y="2335504"/>
              <a:ext cx="25200" cy="532200"/>
            </a:xfrm>
            <a:prstGeom prst="rect">
              <a:avLst/>
            </a:prstGeom>
            <a:solidFill>
              <a:schemeClr val="lt1"/>
            </a:solidFill>
            <a:ln>
              <a:noFill/>
            </a:ln>
          </p:spPr>
          <p:txBody>
            <a:bodyPr wrap="square" lIns="91425" tIns="91425" rIns="91425" bIns="91425" anchor="ctr" anchorCtr="0">
              <a:noAutofit/>
            </a:bodyPr>
            <a:lstStyle/>
            <a:p>
              <a:pPr lvl="0">
                <a:spcBef>
                  <a:spcPts val="0"/>
                </a:spcBef>
                <a:buNone/>
              </a:pPr>
              <a:endParaRPr/>
            </a:p>
          </p:txBody>
        </p:sp>
        <p:sp>
          <p:nvSpPr>
            <p:cNvPr id="76" name="Shape 76"/>
            <p:cNvSpPr/>
            <p:nvPr/>
          </p:nvSpPr>
          <p:spPr>
            <a:xfrm rot="-5400000">
              <a:off x="4836311" y="2333254"/>
              <a:ext cx="25200" cy="536700"/>
            </a:xfrm>
            <a:prstGeom prst="rect">
              <a:avLst/>
            </a:prstGeom>
            <a:solidFill>
              <a:schemeClr val="lt1"/>
            </a:solidFill>
            <a:ln>
              <a:noFill/>
            </a:ln>
          </p:spPr>
          <p:txBody>
            <a:bodyPr wrap="square" lIns="91425" tIns="91425" rIns="91425" bIns="91425" anchor="ctr" anchorCtr="0">
              <a:noAutofit/>
            </a:bodyPr>
            <a:lstStyle/>
            <a:p>
              <a:pPr lvl="0">
                <a:spcBef>
                  <a:spcPts val="0"/>
                </a:spcBef>
                <a:buNone/>
              </a:pPr>
              <a:endParaRPr/>
            </a:p>
          </p:txBody>
        </p:sp>
      </p:grpSp>
      <p:sp>
        <p:nvSpPr>
          <p:cNvPr id="77" name="Shape 77"/>
          <p:cNvSpPr txBox="1">
            <a:spLocks noGrp="1"/>
          </p:cNvSpPr>
          <p:nvPr>
            <p:ph type="title"/>
          </p:nvPr>
        </p:nvSpPr>
        <p:spPr>
          <a:xfrm>
            <a:off x="729450" y="733950"/>
            <a:ext cx="7688400" cy="1244700"/>
          </a:xfrm>
          <a:prstGeom prst="rect">
            <a:avLst/>
          </a:prstGeom>
        </p:spPr>
        <p:txBody>
          <a:bodyPr wrap="square" lIns="91425" tIns="91425" rIns="91425" bIns="91425" anchor="t" anchorCtr="0"/>
          <a:lstStyle>
            <a:lvl1pPr lvl="0">
              <a:spcBef>
                <a:spcPts val="0"/>
              </a:spcBef>
              <a:buClr>
                <a:schemeClr val="lt1"/>
              </a:buClr>
              <a:buSzPct val="100000"/>
              <a:defRPr sz="8000">
                <a:solidFill>
                  <a:schemeClr val="lt1"/>
                </a:solidFill>
              </a:defRPr>
            </a:lvl1pPr>
            <a:lvl2pPr lvl="1">
              <a:spcBef>
                <a:spcPts val="0"/>
              </a:spcBef>
              <a:buClr>
                <a:schemeClr val="lt1"/>
              </a:buClr>
              <a:buSzPct val="100000"/>
              <a:defRPr sz="8000">
                <a:solidFill>
                  <a:schemeClr val="lt1"/>
                </a:solidFill>
              </a:defRPr>
            </a:lvl2pPr>
            <a:lvl3pPr lvl="2">
              <a:spcBef>
                <a:spcPts val="0"/>
              </a:spcBef>
              <a:buClr>
                <a:schemeClr val="lt1"/>
              </a:buClr>
              <a:buSzPct val="100000"/>
              <a:defRPr sz="8000">
                <a:solidFill>
                  <a:schemeClr val="lt1"/>
                </a:solidFill>
              </a:defRPr>
            </a:lvl3pPr>
            <a:lvl4pPr lvl="3">
              <a:spcBef>
                <a:spcPts val="0"/>
              </a:spcBef>
              <a:buClr>
                <a:schemeClr val="lt1"/>
              </a:buClr>
              <a:buSzPct val="100000"/>
              <a:defRPr sz="8000">
                <a:solidFill>
                  <a:schemeClr val="lt1"/>
                </a:solidFill>
              </a:defRPr>
            </a:lvl4pPr>
            <a:lvl5pPr lvl="4">
              <a:spcBef>
                <a:spcPts val="0"/>
              </a:spcBef>
              <a:buClr>
                <a:schemeClr val="lt1"/>
              </a:buClr>
              <a:buSzPct val="100000"/>
              <a:defRPr sz="8000">
                <a:solidFill>
                  <a:schemeClr val="lt1"/>
                </a:solidFill>
              </a:defRPr>
            </a:lvl5pPr>
            <a:lvl6pPr lvl="5">
              <a:spcBef>
                <a:spcPts val="0"/>
              </a:spcBef>
              <a:buClr>
                <a:schemeClr val="lt1"/>
              </a:buClr>
              <a:buSzPct val="100000"/>
              <a:defRPr sz="8000">
                <a:solidFill>
                  <a:schemeClr val="lt1"/>
                </a:solidFill>
              </a:defRPr>
            </a:lvl6pPr>
            <a:lvl7pPr lvl="6">
              <a:spcBef>
                <a:spcPts val="0"/>
              </a:spcBef>
              <a:buClr>
                <a:schemeClr val="lt1"/>
              </a:buClr>
              <a:buSzPct val="100000"/>
              <a:defRPr sz="8000">
                <a:solidFill>
                  <a:schemeClr val="lt1"/>
                </a:solidFill>
              </a:defRPr>
            </a:lvl7pPr>
            <a:lvl8pPr lvl="7">
              <a:spcBef>
                <a:spcPts val="0"/>
              </a:spcBef>
              <a:buClr>
                <a:schemeClr val="lt1"/>
              </a:buClr>
              <a:buSzPct val="100000"/>
              <a:defRPr sz="8000">
                <a:solidFill>
                  <a:schemeClr val="lt1"/>
                </a:solidFill>
              </a:defRPr>
            </a:lvl8pPr>
            <a:lvl9pPr lvl="8">
              <a:spcBef>
                <a:spcPts val="0"/>
              </a:spcBef>
              <a:buClr>
                <a:schemeClr val="lt1"/>
              </a:buClr>
              <a:buSzPct val="100000"/>
              <a:defRPr sz="8000">
                <a:solidFill>
                  <a:schemeClr val="lt1"/>
                </a:solidFill>
              </a:defRPr>
            </a:lvl9pPr>
          </a:lstStyle>
          <a:p>
            <a:endParaRPr/>
          </a:p>
        </p:txBody>
      </p:sp>
      <p:sp>
        <p:nvSpPr>
          <p:cNvPr id="78" name="Shape 78"/>
          <p:cNvSpPr txBox="1">
            <a:spLocks noGrp="1"/>
          </p:cNvSpPr>
          <p:nvPr>
            <p:ph type="body" idx="1"/>
          </p:nvPr>
        </p:nvSpPr>
        <p:spPr>
          <a:xfrm>
            <a:off x="729450" y="2272888"/>
            <a:ext cx="7688400" cy="1580400"/>
          </a:xfrm>
          <a:prstGeom prst="rect">
            <a:avLst/>
          </a:prstGeom>
        </p:spPr>
        <p:txBody>
          <a:bodyPr wrap="square" lIns="91425" tIns="91425" rIns="91425" bIns="91425" anchor="t" anchorCtr="0"/>
          <a:lstStyle>
            <a:lvl1pPr lvl="0">
              <a:spcBef>
                <a:spcPts val="0"/>
              </a:spcBef>
              <a:buClr>
                <a:schemeClr val="lt1"/>
              </a:buClr>
              <a:defRPr>
                <a:solidFill>
                  <a:schemeClr val="lt1"/>
                </a:solidFill>
              </a:defRPr>
            </a:lvl1pPr>
            <a:lvl2pPr lvl="1">
              <a:spcBef>
                <a:spcPts val="0"/>
              </a:spcBef>
              <a:buClr>
                <a:schemeClr val="lt1"/>
              </a:buClr>
              <a:defRPr>
                <a:solidFill>
                  <a:schemeClr val="lt1"/>
                </a:solidFill>
              </a:defRPr>
            </a:lvl2pPr>
            <a:lvl3pPr lvl="2">
              <a:spcBef>
                <a:spcPts val="0"/>
              </a:spcBef>
              <a:buClr>
                <a:schemeClr val="lt1"/>
              </a:buClr>
              <a:defRPr>
                <a:solidFill>
                  <a:schemeClr val="lt1"/>
                </a:solidFill>
              </a:defRPr>
            </a:lvl3pPr>
            <a:lvl4pPr lvl="3">
              <a:spcBef>
                <a:spcPts val="0"/>
              </a:spcBef>
              <a:buClr>
                <a:schemeClr val="lt1"/>
              </a:buClr>
              <a:defRPr>
                <a:solidFill>
                  <a:schemeClr val="lt1"/>
                </a:solidFill>
              </a:defRPr>
            </a:lvl4pPr>
            <a:lvl5pPr lvl="4">
              <a:spcBef>
                <a:spcPts val="0"/>
              </a:spcBef>
              <a:buClr>
                <a:schemeClr val="lt1"/>
              </a:buClr>
              <a:defRPr>
                <a:solidFill>
                  <a:schemeClr val="lt1"/>
                </a:solidFill>
              </a:defRPr>
            </a:lvl5pPr>
            <a:lvl6pPr lvl="5">
              <a:spcBef>
                <a:spcPts val="0"/>
              </a:spcBef>
              <a:buClr>
                <a:schemeClr val="lt1"/>
              </a:buClr>
              <a:defRPr>
                <a:solidFill>
                  <a:schemeClr val="lt1"/>
                </a:solidFill>
              </a:defRPr>
            </a:lvl6pPr>
            <a:lvl7pPr lvl="6">
              <a:spcBef>
                <a:spcPts val="0"/>
              </a:spcBef>
              <a:buClr>
                <a:schemeClr val="lt1"/>
              </a:buClr>
              <a:defRPr>
                <a:solidFill>
                  <a:schemeClr val="lt1"/>
                </a:solidFill>
              </a:defRPr>
            </a:lvl7pPr>
            <a:lvl8pPr lvl="7">
              <a:spcBef>
                <a:spcPts val="0"/>
              </a:spcBef>
              <a:buClr>
                <a:schemeClr val="lt1"/>
              </a:buClr>
              <a:defRPr>
                <a:solidFill>
                  <a:schemeClr val="lt1"/>
                </a:solidFill>
              </a:defRPr>
            </a:lvl8pPr>
            <a:lvl9pPr lvl="8">
              <a:spcBef>
                <a:spcPts val="0"/>
              </a:spcBef>
              <a:buClr>
                <a:schemeClr val="lt1"/>
              </a:buClr>
              <a:defRPr>
                <a:solidFill>
                  <a:schemeClr val="lt1"/>
                </a:solidFill>
              </a:defRPr>
            </a:lvl9pPr>
          </a:lstStyle>
          <a:p>
            <a:endParaRPr/>
          </a:p>
        </p:txBody>
      </p:sp>
      <p:sp>
        <p:nvSpPr>
          <p:cNvPr id="79" name="Shape 79"/>
          <p:cNvSpPr txBox="1">
            <a:spLocks noGrp="1"/>
          </p:cNvSpPr>
          <p:nvPr>
            <p:ph type="sldNum" idx="12"/>
          </p:nvPr>
        </p:nvSpPr>
        <p:spPr>
          <a:xfrm>
            <a:off x="8536302" y="4749851"/>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vi">
                <a:solidFill>
                  <a:schemeClr val="lt1"/>
                </a:solidFill>
              </a:rPr>
              <a:t>‹#›</a:t>
            </a:fld>
            <a:endParaRPr lang="vi">
              <a:solidFill>
                <a:schemeClr val="lt1"/>
              </a:solidFill>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31_Title Slide">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685800" y="464183"/>
            <a:ext cx="7772400" cy="613171"/>
          </a:xfrm>
          <a:prstGeom prst="rect">
            <a:avLst/>
          </a:prstGeom>
        </p:spPr>
        <p:txBody>
          <a:bodyPr lIns="68580" tIns="34290" rIns="68580" bIns="34290">
            <a:normAutofit/>
          </a:bodyPr>
          <a:lstStyle>
            <a:lvl1pPr algn="l">
              <a:defRPr sz="2970">
                <a:solidFill>
                  <a:schemeClr val="accent1"/>
                </a:solidFill>
                <a:latin typeface="Lemon/Milk"/>
                <a:cs typeface="Lemon/Milk"/>
              </a:defRPr>
            </a:lvl1pPr>
          </a:lstStyle>
          <a:p>
            <a:r>
              <a:rPr lang="en-US" dirty="0"/>
              <a:t>title example here</a:t>
            </a:r>
          </a:p>
        </p:txBody>
      </p:sp>
      <p:sp>
        <p:nvSpPr>
          <p:cNvPr id="6" name="Text Placeholder 5"/>
          <p:cNvSpPr>
            <a:spLocks noGrp="1"/>
          </p:cNvSpPr>
          <p:nvPr>
            <p:ph type="body" sz="quarter" idx="10" hasCustomPrompt="1"/>
          </p:nvPr>
        </p:nvSpPr>
        <p:spPr>
          <a:xfrm>
            <a:off x="685800" y="997139"/>
            <a:ext cx="7772400" cy="148906"/>
          </a:xfrm>
          <a:prstGeom prst="rect">
            <a:avLst/>
          </a:prstGeom>
        </p:spPr>
        <p:txBody>
          <a:bodyPr lIns="68580" tIns="34290" rIns="68580" bIns="34290">
            <a:normAutofit/>
          </a:bodyPr>
          <a:lstStyle>
            <a:lvl1pPr marL="0" indent="0" algn="l">
              <a:buNone/>
              <a:defRPr sz="810">
                <a:solidFill>
                  <a:schemeClr val="tx1">
                    <a:alpha val="50000"/>
                  </a:schemeClr>
                </a:solidFill>
                <a:latin typeface="Lato Regular"/>
                <a:cs typeface="Lato Regular"/>
              </a:defRPr>
            </a:lvl1pPr>
          </a:lstStyle>
          <a:p>
            <a:pPr lvl="0"/>
            <a:r>
              <a:rPr lang="en-US" dirty="0"/>
              <a:t>Edit Master text style</a:t>
            </a:r>
          </a:p>
        </p:txBody>
      </p:sp>
    </p:spTree>
    <p:extLst>
      <p:ext uri="{BB962C8B-B14F-4D97-AF65-F5344CB8AC3E}">
        <p14:creationId xmlns:p14="http://schemas.microsoft.com/office/powerpoint/2010/main" val="28007851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Simple title">
    <p:spTree>
      <p:nvGrpSpPr>
        <p:cNvPr id="1" name=""/>
        <p:cNvGrpSpPr/>
        <p:nvPr/>
      </p:nvGrpSpPr>
      <p:grpSpPr>
        <a:xfrm>
          <a:off x="0" y="0"/>
          <a:ext cx="0" cy="0"/>
          <a:chOff x="0" y="0"/>
          <a:chExt cx="0" cy="0"/>
        </a:xfrm>
      </p:grpSpPr>
      <p:sp>
        <p:nvSpPr>
          <p:cNvPr id="3" name="Title 3"/>
          <p:cNvSpPr>
            <a:spLocks noGrp="1"/>
          </p:cNvSpPr>
          <p:nvPr>
            <p:ph type="title" hasCustomPrompt="1"/>
          </p:nvPr>
        </p:nvSpPr>
        <p:spPr>
          <a:xfrm>
            <a:off x="1551396" y="632052"/>
            <a:ext cx="6164274" cy="485549"/>
          </a:xfrm>
          <a:prstGeom prst="rect">
            <a:avLst/>
          </a:prstGeom>
        </p:spPr>
        <p:txBody>
          <a:bodyPr lIns="68580" tIns="34290" rIns="68580" bIns="34290">
            <a:noAutofit/>
          </a:bodyPr>
          <a:lstStyle>
            <a:lvl1pPr algn="ctr">
              <a:defRPr sz="3038" b="1" i="0" cap="all">
                <a:solidFill>
                  <a:schemeClr val="tx2">
                    <a:lumMod val="95000"/>
                    <a:lumOff val="5000"/>
                  </a:schemeClr>
                </a:solidFill>
                <a:latin typeface="Lato Black" charset="0"/>
                <a:ea typeface="Lato Black" charset="0"/>
                <a:cs typeface="Lato Black" charset="0"/>
              </a:defRPr>
            </a:lvl1pPr>
          </a:lstStyle>
          <a:p>
            <a:r>
              <a:rPr lang="en-US" dirty="0"/>
              <a:t>title example</a:t>
            </a:r>
          </a:p>
        </p:txBody>
      </p:sp>
      <p:sp>
        <p:nvSpPr>
          <p:cNvPr id="4" name="Text Placeholder 5"/>
          <p:cNvSpPr>
            <a:spLocks noGrp="1"/>
          </p:cNvSpPr>
          <p:nvPr>
            <p:ph type="body" sz="quarter" idx="10" hasCustomPrompt="1"/>
          </p:nvPr>
        </p:nvSpPr>
        <p:spPr>
          <a:xfrm>
            <a:off x="1551398" y="372226"/>
            <a:ext cx="6164270" cy="198821"/>
          </a:xfrm>
          <a:prstGeom prst="rect">
            <a:avLst/>
          </a:prstGeom>
        </p:spPr>
        <p:txBody>
          <a:bodyPr lIns="68580" tIns="34290" rIns="68580" bIns="34290">
            <a:noAutofit/>
          </a:bodyPr>
          <a:lstStyle>
            <a:lvl1pPr marL="0" indent="0" algn="ctr">
              <a:buNone/>
              <a:defRPr sz="1013" b="1" i="0" cap="all">
                <a:solidFill>
                  <a:schemeClr val="accent2"/>
                </a:solidFill>
                <a:latin typeface="Lato Black" charset="0"/>
                <a:ea typeface="Lato Black" charset="0"/>
                <a:cs typeface="Lato Black" charset="0"/>
              </a:defRPr>
            </a:lvl1pPr>
          </a:lstStyle>
          <a:p>
            <a:pPr lvl="0"/>
            <a:r>
              <a:rPr lang="en-US" dirty="0" err="1"/>
              <a:t>Subitle</a:t>
            </a:r>
            <a:r>
              <a:rPr lang="en-US" dirty="0"/>
              <a:t> Example here</a:t>
            </a:r>
          </a:p>
        </p:txBody>
      </p:sp>
    </p:spTree>
    <p:extLst>
      <p:ext uri="{BB962C8B-B14F-4D97-AF65-F5344CB8AC3E}">
        <p14:creationId xmlns:p14="http://schemas.microsoft.com/office/powerpoint/2010/main" val="3135781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35">
          <p15:clr>
            <a:srgbClr val="FBAE40"/>
          </p15:clr>
        </p15:guide>
        <p15:guide id="4" pos="5126">
          <p15:clr>
            <a:srgbClr val="FBAE4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1_Title + concept image 4">
    <p:spTree>
      <p:nvGrpSpPr>
        <p:cNvPr id="1" name=""/>
        <p:cNvGrpSpPr/>
        <p:nvPr/>
      </p:nvGrpSpPr>
      <p:grpSpPr>
        <a:xfrm>
          <a:off x="0" y="0"/>
          <a:ext cx="0" cy="0"/>
          <a:chOff x="0" y="0"/>
          <a:chExt cx="0" cy="0"/>
        </a:xfrm>
      </p:grpSpPr>
      <p:sp>
        <p:nvSpPr>
          <p:cNvPr id="13" name="Picture Placeholder 2"/>
          <p:cNvSpPr>
            <a:spLocks noGrp="1"/>
          </p:cNvSpPr>
          <p:nvPr>
            <p:ph type="pic" sz="quarter" idx="12" hasCustomPrompt="1"/>
          </p:nvPr>
        </p:nvSpPr>
        <p:spPr>
          <a:xfrm>
            <a:off x="0" y="0"/>
            <a:ext cx="9144000" cy="5143500"/>
          </a:xfrm>
          <a:prstGeom prst="rect">
            <a:avLst/>
          </a:prstGeom>
          <a:noFill/>
        </p:spPr>
        <p:txBody>
          <a:bodyPr lIns="68580" tIns="34290" rIns="68580" bIns="34290" anchor="ctr">
            <a:normAutofit/>
          </a:bodyPr>
          <a:lstStyle>
            <a:lvl1pPr marL="0" indent="0" algn="ctr">
              <a:buNone/>
              <a:defRPr sz="1050" baseline="0">
                <a:latin typeface="Lato Regular"/>
                <a:cs typeface="Lato Regular"/>
              </a:defRPr>
            </a:lvl1pPr>
          </a:lstStyle>
          <a:p>
            <a:r>
              <a:rPr lang="en-US" dirty="0"/>
              <a:t>e</a:t>
            </a:r>
          </a:p>
        </p:txBody>
      </p:sp>
    </p:spTree>
    <p:extLst>
      <p:ext uri="{BB962C8B-B14F-4D97-AF65-F5344CB8AC3E}">
        <p14:creationId xmlns:p14="http://schemas.microsoft.com/office/powerpoint/2010/main" val="1931161371"/>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2_Title + concept image 2">
    <p:spTree>
      <p:nvGrpSpPr>
        <p:cNvPr id="1" name=""/>
        <p:cNvGrpSpPr/>
        <p:nvPr/>
      </p:nvGrpSpPr>
      <p:grpSpPr>
        <a:xfrm>
          <a:off x="0" y="0"/>
          <a:ext cx="0" cy="0"/>
          <a:chOff x="0" y="0"/>
          <a:chExt cx="0" cy="0"/>
        </a:xfrm>
      </p:grpSpPr>
      <p:sp>
        <p:nvSpPr>
          <p:cNvPr id="7" name="Picture Placeholder 2"/>
          <p:cNvSpPr>
            <a:spLocks noGrp="1"/>
          </p:cNvSpPr>
          <p:nvPr>
            <p:ph type="pic" sz="quarter" idx="13" hasCustomPrompt="1"/>
          </p:nvPr>
        </p:nvSpPr>
        <p:spPr>
          <a:xfrm>
            <a:off x="0" y="0"/>
            <a:ext cx="9144000" cy="5143500"/>
          </a:xfrm>
          <a:prstGeom prst="rect">
            <a:avLst/>
          </a:prstGeom>
          <a:noFill/>
        </p:spPr>
        <p:txBody>
          <a:bodyPr lIns="68580" tIns="34290" rIns="68580" bIns="34290" anchor="ctr">
            <a:normAutofit/>
          </a:bodyPr>
          <a:lstStyle>
            <a:lvl1pPr marL="0" indent="0" algn="ctr">
              <a:buNone/>
              <a:defRPr sz="1050" baseline="0">
                <a:latin typeface="Lato Regular"/>
                <a:cs typeface="Lato Regular"/>
              </a:defRPr>
            </a:lvl1pPr>
          </a:lstStyle>
          <a:p>
            <a:r>
              <a:rPr lang="en-US" dirty="0"/>
              <a:t>e</a:t>
            </a:r>
          </a:p>
        </p:txBody>
      </p:sp>
      <p:sp>
        <p:nvSpPr>
          <p:cNvPr id="12" name="Title 3"/>
          <p:cNvSpPr>
            <a:spLocks noGrp="1"/>
          </p:cNvSpPr>
          <p:nvPr>
            <p:ph type="title" hasCustomPrompt="1"/>
          </p:nvPr>
        </p:nvSpPr>
        <p:spPr>
          <a:xfrm>
            <a:off x="863601" y="1632587"/>
            <a:ext cx="2709335" cy="314745"/>
          </a:xfrm>
          <a:prstGeom prst="rect">
            <a:avLst/>
          </a:prstGeom>
        </p:spPr>
        <p:txBody>
          <a:bodyPr lIns="68580" tIns="34290" rIns="68580" bIns="34290">
            <a:noAutofit/>
          </a:bodyPr>
          <a:lstStyle>
            <a:lvl1pPr algn="l">
              <a:defRPr sz="1875" cap="all">
                <a:solidFill>
                  <a:schemeClr val="tx1">
                    <a:lumMod val="75000"/>
                    <a:lumOff val="25000"/>
                  </a:schemeClr>
                </a:solidFill>
                <a:latin typeface="Lemon/Milk"/>
                <a:cs typeface="Lemon/Milk"/>
              </a:defRPr>
            </a:lvl1pPr>
          </a:lstStyle>
          <a:p>
            <a:r>
              <a:rPr lang="en-US" dirty="0"/>
              <a:t>title example</a:t>
            </a:r>
          </a:p>
        </p:txBody>
      </p:sp>
      <p:sp>
        <p:nvSpPr>
          <p:cNvPr id="14" name="Text Placeholder 5"/>
          <p:cNvSpPr>
            <a:spLocks noGrp="1"/>
          </p:cNvSpPr>
          <p:nvPr>
            <p:ph type="body" sz="quarter" idx="10" hasCustomPrompt="1"/>
          </p:nvPr>
        </p:nvSpPr>
        <p:spPr>
          <a:xfrm>
            <a:off x="863600" y="1293477"/>
            <a:ext cx="2709334" cy="247456"/>
          </a:xfrm>
          <a:prstGeom prst="rect">
            <a:avLst/>
          </a:prstGeom>
        </p:spPr>
        <p:txBody>
          <a:bodyPr lIns="68580" tIns="34290" rIns="68580" bIns="34290">
            <a:noAutofit/>
          </a:bodyPr>
          <a:lstStyle>
            <a:lvl1pPr marL="0" indent="0" algn="l">
              <a:buNone/>
              <a:defRPr sz="900" cap="all">
                <a:solidFill>
                  <a:schemeClr val="accent1"/>
                </a:solidFill>
                <a:latin typeface="Lato Black"/>
                <a:cs typeface="Lato Black"/>
              </a:defRPr>
            </a:lvl1pPr>
          </a:lstStyle>
          <a:p>
            <a:pPr lvl="0"/>
            <a:r>
              <a:rPr lang="en-US" dirty="0" err="1"/>
              <a:t>Subitle</a:t>
            </a:r>
            <a:r>
              <a:rPr lang="en-US" dirty="0"/>
              <a:t> Example here</a:t>
            </a:r>
          </a:p>
        </p:txBody>
      </p:sp>
      <p:sp>
        <p:nvSpPr>
          <p:cNvPr id="15" name="Text Placeholder 5"/>
          <p:cNvSpPr>
            <a:spLocks noGrp="1"/>
          </p:cNvSpPr>
          <p:nvPr>
            <p:ph type="body" sz="quarter" idx="12" hasCustomPrompt="1"/>
          </p:nvPr>
        </p:nvSpPr>
        <p:spPr>
          <a:xfrm>
            <a:off x="855135" y="2055478"/>
            <a:ext cx="2717800" cy="1068741"/>
          </a:xfrm>
          <a:prstGeom prst="rect">
            <a:avLst/>
          </a:prstGeom>
        </p:spPr>
        <p:txBody>
          <a:bodyPr lIns="68580" tIns="34290" rIns="68580" bIns="34290">
            <a:noAutofit/>
          </a:bodyPr>
          <a:lstStyle>
            <a:lvl1pPr marL="0" indent="0" algn="l">
              <a:lnSpc>
                <a:spcPct val="120000"/>
              </a:lnSpc>
              <a:buNone/>
              <a:defRPr lang="en-US" sz="675" smtClean="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 et in </a:t>
            </a:r>
            <a:r>
              <a:rPr lang="en-US" dirty="0" err="1"/>
              <a:t>metus</a:t>
            </a:r>
            <a:r>
              <a:rPr lang="en-US" dirty="0"/>
              <a:t>. </a:t>
            </a:r>
            <a:r>
              <a:rPr lang="en-US" dirty="0" err="1"/>
              <a:t>Duis</a:t>
            </a:r>
            <a:r>
              <a:rPr lang="en-US" dirty="0"/>
              <a:t> </a:t>
            </a:r>
            <a:r>
              <a:rPr lang="en-US" dirty="0" err="1"/>
              <a:t>congue</a:t>
            </a:r>
            <a:r>
              <a:rPr lang="en-US" dirty="0"/>
              <a:t> </a:t>
            </a:r>
            <a:r>
              <a:rPr lang="en-US" dirty="0" err="1"/>
              <a:t>eros</a:t>
            </a:r>
            <a:r>
              <a:rPr lang="en-US" dirty="0"/>
              <a:t> </a:t>
            </a:r>
            <a:r>
              <a:rPr lang="en-US" dirty="0" err="1"/>
              <a:t>vel</a:t>
            </a:r>
            <a:r>
              <a:rPr lang="en-US" dirty="0"/>
              <a:t> </a:t>
            </a:r>
            <a:r>
              <a:rPr lang="en-US" dirty="0" err="1"/>
              <a:t>lectus</a:t>
            </a:r>
            <a:r>
              <a:rPr lang="en-US" dirty="0"/>
              <a:t> semper semper. </a:t>
            </a:r>
            <a:r>
              <a:rPr lang="en-US" dirty="0" err="1"/>
              <a:t>Nullam</a:t>
            </a:r>
            <a:r>
              <a:rPr lang="en-US" dirty="0"/>
              <a:t> </a:t>
            </a:r>
            <a:r>
              <a:rPr lang="en-US" dirty="0" err="1"/>
              <a:t>finibus</a:t>
            </a:r>
            <a:r>
              <a:rPr lang="en-US" dirty="0"/>
              <a:t> </a:t>
            </a:r>
            <a:r>
              <a:rPr lang="en-US" dirty="0" err="1"/>
              <a:t>nisl</a:t>
            </a:r>
            <a:r>
              <a:rPr lang="en-US" dirty="0"/>
              <a:t> </a:t>
            </a:r>
            <a:r>
              <a:rPr lang="en-US" dirty="0" err="1"/>
              <a:t>ut</a:t>
            </a:r>
            <a:r>
              <a:rPr lang="en-US" dirty="0"/>
              <a:t> ligula </a:t>
            </a:r>
            <a:r>
              <a:rPr lang="en-US" dirty="0" err="1"/>
              <a:t>vestibulum</a:t>
            </a:r>
            <a:r>
              <a:rPr lang="en-US" dirty="0"/>
              <a:t>, </a:t>
            </a:r>
            <a:r>
              <a:rPr lang="en-US" dirty="0" err="1"/>
              <a:t>ut</a:t>
            </a:r>
            <a:r>
              <a:rPr lang="en-US" dirty="0"/>
              <a:t> semper ex </a:t>
            </a:r>
            <a:r>
              <a:rPr lang="en-US" dirty="0" err="1"/>
              <a:t>suscipit</a:t>
            </a:r>
            <a:r>
              <a:rPr lang="en-US" dirty="0"/>
              <a:t>. </a:t>
            </a:r>
          </a:p>
        </p:txBody>
      </p:sp>
    </p:spTree>
    <p:extLst>
      <p:ext uri="{BB962C8B-B14F-4D97-AF65-F5344CB8AC3E}">
        <p14:creationId xmlns:p14="http://schemas.microsoft.com/office/powerpoint/2010/main" val="267663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600"/>
                                        <p:tgtEl>
                                          <p:spTgt spid="12"/>
                                        </p:tgtEl>
                                      </p:cBhvr>
                                    </p:animEffect>
                                    <p:anim calcmode="lin" valueType="num">
                                      <p:cBhvr>
                                        <p:cTn id="8" dur="600" fill="hold"/>
                                        <p:tgtEl>
                                          <p:spTgt spid="12"/>
                                        </p:tgtEl>
                                        <p:attrNameLst>
                                          <p:attrName>ppt_x</p:attrName>
                                        </p:attrNameLst>
                                      </p:cBhvr>
                                      <p:tavLst>
                                        <p:tav tm="0">
                                          <p:val>
                                            <p:strVal val="#ppt_x"/>
                                          </p:val>
                                        </p:tav>
                                        <p:tav tm="100000">
                                          <p:val>
                                            <p:strVal val="#ppt_x"/>
                                          </p:val>
                                        </p:tav>
                                      </p:tavLst>
                                    </p:anim>
                                    <p:anim calcmode="lin" valueType="num">
                                      <p:cBhvr>
                                        <p:cTn id="9" dur="540" decel="100000" fill="hold"/>
                                        <p:tgtEl>
                                          <p:spTgt spid="12"/>
                                        </p:tgtEl>
                                        <p:attrNameLst>
                                          <p:attrName>ppt_y</p:attrName>
                                        </p:attrNameLst>
                                      </p:cBhvr>
                                      <p:tavLst>
                                        <p:tav tm="0">
                                          <p:val>
                                            <p:strVal val="#ppt_y+1"/>
                                          </p:val>
                                        </p:tav>
                                        <p:tav tm="100000">
                                          <p:val>
                                            <p:strVal val="#ppt_y-.03"/>
                                          </p:val>
                                        </p:tav>
                                      </p:tavLst>
                                    </p:anim>
                                    <p:anim calcmode="lin" valueType="num">
                                      <p:cBhvr>
                                        <p:cTn id="10" dur="60" accel="100000" fill="hold">
                                          <p:stCondLst>
                                            <p:cond delay="540"/>
                                          </p:stCondLst>
                                        </p:cTn>
                                        <p:tgtEl>
                                          <p:spTgt spid="12"/>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p:stCondLst>
                                    <p:cond delay="300"/>
                                  </p:stCondLst>
                                  <p:childTnLst>
                                    <p:set>
                                      <p:cBhvr>
                                        <p:cTn id="12" dur="1" fill="hold">
                                          <p:stCondLst>
                                            <p:cond delay="0"/>
                                          </p:stCondLst>
                                        </p:cTn>
                                        <p:tgtEl>
                                          <p:spTgt spid="14">
                                            <p:txEl>
                                              <p:pRg st="0" end="0"/>
                                            </p:txEl>
                                          </p:spTgt>
                                        </p:tgtEl>
                                        <p:attrNameLst>
                                          <p:attrName>style.visibility</p:attrName>
                                        </p:attrNameLst>
                                      </p:cBhvr>
                                      <p:to>
                                        <p:strVal val="visible"/>
                                      </p:to>
                                    </p:set>
                                    <p:animEffect transition="in" filter="fade">
                                      <p:cBhvr>
                                        <p:cTn id="13" dur="600"/>
                                        <p:tgtEl>
                                          <p:spTgt spid="14">
                                            <p:txEl>
                                              <p:pRg st="0" end="0"/>
                                            </p:txEl>
                                          </p:spTgt>
                                        </p:tgtEl>
                                      </p:cBhvr>
                                    </p:animEffect>
                                    <p:anim calcmode="lin" valueType="num">
                                      <p:cBhvr>
                                        <p:cTn id="14" dur="600" fill="hold"/>
                                        <p:tgtEl>
                                          <p:spTgt spid="14">
                                            <p:txEl>
                                              <p:pRg st="0" end="0"/>
                                            </p:txEl>
                                          </p:spTgt>
                                        </p:tgtEl>
                                        <p:attrNameLst>
                                          <p:attrName>ppt_x</p:attrName>
                                        </p:attrNameLst>
                                      </p:cBhvr>
                                      <p:tavLst>
                                        <p:tav tm="0">
                                          <p:val>
                                            <p:strVal val="#ppt_x"/>
                                          </p:val>
                                        </p:tav>
                                        <p:tav tm="100000">
                                          <p:val>
                                            <p:strVal val="#ppt_x"/>
                                          </p:val>
                                        </p:tav>
                                      </p:tavLst>
                                    </p:anim>
                                    <p:anim calcmode="lin" valueType="num">
                                      <p:cBhvr>
                                        <p:cTn id="15" dur="540" decel="100000" fill="hold"/>
                                        <p:tgtEl>
                                          <p:spTgt spid="14">
                                            <p:txEl>
                                              <p:pRg st="0" end="0"/>
                                            </p:txEl>
                                          </p:spTgt>
                                        </p:tgtEl>
                                        <p:attrNameLst>
                                          <p:attrName>ppt_y</p:attrName>
                                        </p:attrNameLst>
                                      </p:cBhvr>
                                      <p:tavLst>
                                        <p:tav tm="0">
                                          <p:val>
                                            <p:strVal val="#ppt_y+1"/>
                                          </p:val>
                                        </p:tav>
                                        <p:tav tm="100000">
                                          <p:val>
                                            <p:strVal val="#ppt_y-.03"/>
                                          </p:val>
                                        </p:tav>
                                      </p:tavLst>
                                    </p:anim>
                                    <p:anim calcmode="lin" valueType="num">
                                      <p:cBhvr>
                                        <p:cTn id="16" dur="60" accel="100000" fill="hold">
                                          <p:stCondLst>
                                            <p:cond delay="540"/>
                                          </p:stCondLst>
                                        </p:cTn>
                                        <p:tgtEl>
                                          <p:spTgt spid="14">
                                            <p:txEl>
                                              <p:pRg st="0" end="0"/>
                                            </p:txEl>
                                          </p:spTgt>
                                        </p:tgtEl>
                                        <p:attrNameLst>
                                          <p:attrName>ppt_y</p:attrName>
                                        </p:attrNameLst>
                                      </p:cBhvr>
                                      <p:tavLst>
                                        <p:tav tm="0">
                                          <p:val>
                                            <p:strVal val="#ppt_y-.03"/>
                                          </p:val>
                                        </p:tav>
                                        <p:tav tm="100000">
                                          <p:val>
                                            <p:strVal val="#ppt_y"/>
                                          </p:val>
                                        </p:tav>
                                      </p:tavLst>
                                    </p:anim>
                                  </p:childTnLst>
                                </p:cTn>
                              </p:par>
                              <p:par>
                                <p:cTn id="17" presetID="37" presetClass="entr" presetSubtype="0" fill="hold" grpId="0" nodeType="withEffect">
                                  <p:stCondLst>
                                    <p:cond delay="300"/>
                                  </p:stCondLst>
                                  <p:childTnLst>
                                    <p:set>
                                      <p:cBhvr>
                                        <p:cTn id="18" dur="1" fill="hold">
                                          <p:stCondLst>
                                            <p:cond delay="0"/>
                                          </p:stCondLst>
                                        </p:cTn>
                                        <p:tgtEl>
                                          <p:spTgt spid="15">
                                            <p:txEl>
                                              <p:pRg st="0" end="0"/>
                                            </p:txEl>
                                          </p:spTgt>
                                        </p:tgtEl>
                                        <p:attrNameLst>
                                          <p:attrName>style.visibility</p:attrName>
                                        </p:attrNameLst>
                                      </p:cBhvr>
                                      <p:to>
                                        <p:strVal val="visible"/>
                                      </p:to>
                                    </p:set>
                                    <p:animEffect transition="in" filter="fade">
                                      <p:cBhvr>
                                        <p:cTn id="19" dur="600"/>
                                        <p:tgtEl>
                                          <p:spTgt spid="15">
                                            <p:txEl>
                                              <p:pRg st="0" end="0"/>
                                            </p:txEl>
                                          </p:spTgt>
                                        </p:tgtEl>
                                      </p:cBhvr>
                                    </p:animEffect>
                                    <p:anim calcmode="lin" valueType="num">
                                      <p:cBhvr>
                                        <p:cTn id="20" dur="600" fill="hold"/>
                                        <p:tgtEl>
                                          <p:spTgt spid="15">
                                            <p:txEl>
                                              <p:pRg st="0" end="0"/>
                                            </p:txEl>
                                          </p:spTgt>
                                        </p:tgtEl>
                                        <p:attrNameLst>
                                          <p:attrName>ppt_x</p:attrName>
                                        </p:attrNameLst>
                                      </p:cBhvr>
                                      <p:tavLst>
                                        <p:tav tm="0">
                                          <p:val>
                                            <p:strVal val="#ppt_x"/>
                                          </p:val>
                                        </p:tav>
                                        <p:tav tm="100000">
                                          <p:val>
                                            <p:strVal val="#ppt_x"/>
                                          </p:val>
                                        </p:tav>
                                      </p:tavLst>
                                    </p:anim>
                                    <p:anim calcmode="lin" valueType="num">
                                      <p:cBhvr>
                                        <p:cTn id="21" dur="540" decel="100000" fill="hold"/>
                                        <p:tgtEl>
                                          <p:spTgt spid="15">
                                            <p:txEl>
                                              <p:pRg st="0" end="0"/>
                                            </p:txEl>
                                          </p:spTgt>
                                        </p:tgtEl>
                                        <p:attrNameLst>
                                          <p:attrName>ppt_y</p:attrName>
                                        </p:attrNameLst>
                                      </p:cBhvr>
                                      <p:tavLst>
                                        <p:tav tm="0">
                                          <p:val>
                                            <p:strVal val="#ppt_y+1"/>
                                          </p:val>
                                        </p:tav>
                                        <p:tav tm="100000">
                                          <p:val>
                                            <p:strVal val="#ppt_y-.03"/>
                                          </p:val>
                                        </p:tav>
                                      </p:tavLst>
                                    </p:anim>
                                    <p:anim calcmode="lin" valueType="num">
                                      <p:cBhvr>
                                        <p:cTn id="22" dur="60" accel="100000" fill="hold">
                                          <p:stCondLst>
                                            <p:cond delay="540"/>
                                          </p:stCondLst>
                                        </p:cTn>
                                        <p:tgtEl>
                                          <p:spTgt spid="15">
                                            <p:txEl>
                                              <p:pRg st="0" end="0"/>
                                            </p:txEl>
                                          </p:spTgt>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build="p">
        <p:tmplLst>
          <p:tmpl lvl="1">
            <p:tnLst>
              <p:par>
                <p:cTn presetID="37" presetClass="entr" presetSubtype="0" fill="hold" nodeType="withEffect">
                  <p:stCondLst>
                    <p:cond delay="300"/>
                  </p:stCondLst>
                  <p:childTnLst>
                    <p:set>
                      <p:cBhvr>
                        <p:cTn dur="1" fill="hold">
                          <p:stCondLst>
                            <p:cond delay="0"/>
                          </p:stCondLst>
                        </p:cTn>
                        <p:tgtEl>
                          <p:spTgt spid="14"/>
                        </p:tgtEl>
                        <p:attrNameLst>
                          <p:attrName>style.visibility</p:attrName>
                        </p:attrNameLst>
                      </p:cBhvr>
                      <p:to>
                        <p:strVal val="visible"/>
                      </p:to>
                    </p:set>
                    <p:animEffect transition="in" filter="fade">
                      <p:cBhvr>
                        <p:cTn dur="600"/>
                        <p:tgtEl>
                          <p:spTgt spid="14"/>
                        </p:tgtEl>
                      </p:cBhvr>
                    </p:animEffect>
                    <p:anim calcmode="lin" valueType="num">
                      <p:cBhvr>
                        <p:cTn dur="600" fill="hold"/>
                        <p:tgtEl>
                          <p:spTgt spid="14"/>
                        </p:tgtEl>
                        <p:attrNameLst>
                          <p:attrName>ppt_x</p:attrName>
                        </p:attrNameLst>
                      </p:cBhvr>
                      <p:tavLst>
                        <p:tav tm="0">
                          <p:val>
                            <p:strVal val="#ppt_x"/>
                          </p:val>
                        </p:tav>
                        <p:tav tm="100000">
                          <p:val>
                            <p:strVal val="#ppt_x"/>
                          </p:val>
                        </p:tav>
                      </p:tavLst>
                    </p:anim>
                    <p:anim calcmode="lin" valueType="num">
                      <p:cBhvr>
                        <p:cTn dur="540" decel="100000" fill="hold"/>
                        <p:tgtEl>
                          <p:spTgt spid="14"/>
                        </p:tgtEl>
                        <p:attrNameLst>
                          <p:attrName>ppt_y</p:attrName>
                        </p:attrNameLst>
                      </p:cBhvr>
                      <p:tavLst>
                        <p:tav tm="0">
                          <p:val>
                            <p:strVal val="#ppt_y+1"/>
                          </p:val>
                        </p:tav>
                        <p:tav tm="100000">
                          <p:val>
                            <p:strVal val="#ppt_y-.03"/>
                          </p:val>
                        </p:tav>
                      </p:tavLst>
                    </p:anim>
                    <p:anim calcmode="lin" valueType="num">
                      <p:cBhvr>
                        <p:cTn dur="60" accel="100000" fill="hold">
                          <p:stCondLst>
                            <p:cond delay="540"/>
                          </p:stCondLst>
                        </p:cTn>
                        <p:tgtEl>
                          <p:spTgt spid="14"/>
                        </p:tgtEl>
                        <p:attrNameLst>
                          <p:attrName>ppt_y</p:attrName>
                        </p:attrNameLst>
                      </p:cBhvr>
                      <p:tavLst>
                        <p:tav tm="0">
                          <p:val>
                            <p:strVal val="#ppt_y-.03"/>
                          </p:val>
                        </p:tav>
                        <p:tav tm="100000">
                          <p:val>
                            <p:strVal val="#ppt_y"/>
                          </p:val>
                        </p:tav>
                      </p:tavLst>
                    </p:anim>
                  </p:childTnLst>
                </p:cTn>
              </p:par>
            </p:tnLst>
          </p:tmpl>
        </p:tmplLst>
      </p:bldP>
      <p:bldP spid="15" grpId="0" build="p">
        <p:tmplLst>
          <p:tmpl lvl="1">
            <p:tnLst>
              <p:par>
                <p:cTn presetID="37" presetClass="entr" presetSubtype="0" fill="hold" nodeType="withEffect" nodePh="1">
                  <p:stCondLst>
                    <p:cond delay="300"/>
                  </p:stCondLst>
                  <p:childTnLst>
                    <p:set>
                      <p:cBhvr>
                        <p:cTn dur="1" fill="hold">
                          <p:stCondLst>
                            <p:cond delay="0"/>
                          </p:stCondLst>
                        </p:cTn>
                        <p:tgtEl>
                          <p:spTgt spid="15"/>
                        </p:tgtEl>
                        <p:attrNameLst>
                          <p:attrName>style.visibility</p:attrName>
                        </p:attrNameLst>
                      </p:cBhvr>
                      <p:to>
                        <p:strVal val="visible"/>
                      </p:to>
                    </p:set>
                    <p:animEffect transition="in" filter="fade">
                      <p:cBhvr>
                        <p:cTn dur="600"/>
                        <p:tgtEl>
                          <p:spTgt spid="15"/>
                        </p:tgtEl>
                      </p:cBhvr>
                    </p:animEffect>
                    <p:anim calcmode="lin" valueType="num">
                      <p:cBhvr>
                        <p:cTn dur="600" fill="hold"/>
                        <p:tgtEl>
                          <p:spTgt spid="15"/>
                        </p:tgtEl>
                        <p:attrNameLst>
                          <p:attrName>ppt_x</p:attrName>
                        </p:attrNameLst>
                      </p:cBhvr>
                      <p:tavLst>
                        <p:tav tm="0">
                          <p:val>
                            <p:strVal val="#ppt_x"/>
                          </p:val>
                        </p:tav>
                        <p:tav tm="100000">
                          <p:val>
                            <p:strVal val="#ppt_x"/>
                          </p:val>
                        </p:tav>
                      </p:tavLst>
                    </p:anim>
                    <p:anim calcmode="lin" valueType="num">
                      <p:cBhvr>
                        <p:cTn dur="540" decel="100000" fill="hold"/>
                        <p:tgtEl>
                          <p:spTgt spid="15"/>
                        </p:tgtEl>
                        <p:attrNameLst>
                          <p:attrName>ppt_y</p:attrName>
                        </p:attrNameLst>
                      </p:cBhvr>
                      <p:tavLst>
                        <p:tav tm="0">
                          <p:val>
                            <p:strVal val="#ppt_y+1"/>
                          </p:val>
                        </p:tav>
                        <p:tav tm="100000">
                          <p:val>
                            <p:strVal val="#ppt_y-.03"/>
                          </p:val>
                        </p:tav>
                      </p:tavLst>
                    </p:anim>
                    <p:anim calcmode="lin" valueType="num">
                      <p:cBhvr>
                        <p:cTn dur="60" accel="100000" fill="hold">
                          <p:stCondLst>
                            <p:cond delay="540"/>
                          </p:stCondLst>
                        </p:cTn>
                        <p:tgtEl>
                          <p:spTgt spid="15"/>
                        </p:tgtEl>
                        <p:attrNameLst>
                          <p:attrName>ppt_y</p:attrName>
                        </p:attrNameLst>
                      </p:cBhvr>
                      <p:tavLst>
                        <p:tav tm="0">
                          <p:val>
                            <p:strVal val="#ppt_y-.03"/>
                          </p:val>
                        </p:tav>
                        <p:tav tm="100000">
                          <p:val>
                            <p:strVal val="#ppt_y"/>
                          </p:val>
                        </p:tav>
                      </p:tavLst>
                    </p:anim>
                  </p:childTnLst>
                </p:cTn>
              </p:par>
            </p:tnLst>
          </p:tmpl>
        </p:tmplLst>
      </p:bldP>
    </p:bld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1_Title + concept image 2">
    <p:spTree>
      <p:nvGrpSpPr>
        <p:cNvPr id="1" name=""/>
        <p:cNvGrpSpPr/>
        <p:nvPr/>
      </p:nvGrpSpPr>
      <p:grpSpPr>
        <a:xfrm>
          <a:off x="0" y="0"/>
          <a:ext cx="0" cy="0"/>
          <a:chOff x="0" y="0"/>
          <a:chExt cx="0" cy="0"/>
        </a:xfrm>
      </p:grpSpPr>
      <p:sp>
        <p:nvSpPr>
          <p:cNvPr id="12" name="Title 3"/>
          <p:cNvSpPr>
            <a:spLocks noGrp="1"/>
          </p:cNvSpPr>
          <p:nvPr>
            <p:ph type="title" hasCustomPrompt="1"/>
          </p:nvPr>
        </p:nvSpPr>
        <p:spPr>
          <a:xfrm>
            <a:off x="863601" y="1632587"/>
            <a:ext cx="2709335" cy="314745"/>
          </a:xfrm>
          <a:prstGeom prst="rect">
            <a:avLst/>
          </a:prstGeom>
        </p:spPr>
        <p:txBody>
          <a:bodyPr lIns="68580" tIns="34290" rIns="68580" bIns="34290">
            <a:noAutofit/>
          </a:bodyPr>
          <a:lstStyle>
            <a:lvl1pPr algn="l">
              <a:defRPr sz="1875" cap="all">
                <a:solidFill>
                  <a:schemeClr val="tx1">
                    <a:lumMod val="75000"/>
                    <a:lumOff val="25000"/>
                  </a:schemeClr>
                </a:solidFill>
                <a:latin typeface="Lemon/Milk"/>
                <a:cs typeface="Lemon/Milk"/>
              </a:defRPr>
            </a:lvl1pPr>
          </a:lstStyle>
          <a:p>
            <a:r>
              <a:rPr lang="en-US" dirty="0"/>
              <a:t>title example</a:t>
            </a:r>
          </a:p>
        </p:txBody>
      </p:sp>
      <p:sp>
        <p:nvSpPr>
          <p:cNvPr id="14" name="Text Placeholder 5"/>
          <p:cNvSpPr>
            <a:spLocks noGrp="1"/>
          </p:cNvSpPr>
          <p:nvPr>
            <p:ph type="body" sz="quarter" idx="10" hasCustomPrompt="1"/>
          </p:nvPr>
        </p:nvSpPr>
        <p:spPr>
          <a:xfrm>
            <a:off x="863600" y="1293477"/>
            <a:ext cx="2709334" cy="247456"/>
          </a:xfrm>
          <a:prstGeom prst="rect">
            <a:avLst/>
          </a:prstGeom>
        </p:spPr>
        <p:txBody>
          <a:bodyPr lIns="68580" tIns="34290" rIns="68580" bIns="34290">
            <a:noAutofit/>
          </a:bodyPr>
          <a:lstStyle>
            <a:lvl1pPr marL="0" indent="0" algn="l">
              <a:buNone/>
              <a:defRPr sz="900" cap="all">
                <a:solidFill>
                  <a:schemeClr val="accent1"/>
                </a:solidFill>
                <a:latin typeface="Lato Black"/>
                <a:cs typeface="Lato Black"/>
              </a:defRPr>
            </a:lvl1pPr>
          </a:lstStyle>
          <a:p>
            <a:pPr lvl="0"/>
            <a:r>
              <a:rPr lang="en-US" dirty="0" err="1"/>
              <a:t>Subitle</a:t>
            </a:r>
            <a:r>
              <a:rPr lang="en-US" dirty="0"/>
              <a:t> Example here</a:t>
            </a:r>
          </a:p>
        </p:txBody>
      </p:sp>
      <p:sp>
        <p:nvSpPr>
          <p:cNvPr id="15" name="Text Placeholder 5"/>
          <p:cNvSpPr>
            <a:spLocks noGrp="1"/>
          </p:cNvSpPr>
          <p:nvPr>
            <p:ph type="body" sz="quarter" idx="12" hasCustomPrompt="1"/>
          </p:nvPr>
        </p:nvSpPr>
        <p:spPr>
          <a:xfrm>
            <a:off x="855135" y="2055478"/>
            <a:ext cx="2717800" cy="1068741"/>
          </a:xfrm>
          <a:prstGeom prst="rect">
            <a:avLst/>
          </a:prstGeom>
        </p:spPr>
        <p:txBody>
          <a:bodyPr lIns="68580" tIns="34290" rIns="68580" bIns="34290">
            <a:noAutofit/>
          </a:bodyPr>
          <a:lstStyle>
            <a:lvl1pPr marL="0" indent="0" algn="l">
              <a:lnSpc>
                <a:spcPct val="120000"/>
              </a:lnSpc>
              <a:buNone/>
              <a:defRPr lang="en-US" sz="675" smtClean="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 et in </a:t>
            </a:r>
            <a:r>
              <a:rPr lang="en-US" dirty="0" err="1"/>
              <a:t>metus</a:t>
            </a:r>
            <a:r>
              <a:rPr lang="en-US" dirty="0"/>
              <a:t>. </a:t>
            </a:r>
            <a:r>
              <a:rPr lang="en-US" dirty="0" err="1"/>
              <a:t>Duis</a:t>
            </a:r>
            <a:r>
              <a:rPr lang="en-US" dirty="0"/>
              <a:t> </a:t>
            </a:r>
            <a:r>
              <a:rPr lang="en-US" dirty="0" err="1"/>
              <a:t>congue</a:t>
            </a:r>
            <a:r>
              <a:rPr lang="en-US" dirty="0"/>
              <a:t> </a:t>
            </a:r>
            <a:r>
              <a:rPr lang="en-US" dirty="0" err="1"/>
              <a:t>eros</a:t>
            </a:r>
            <a:r>
              <a:rPr lang="en-US" dirty="0"/>
              <a:t> </a:t>
            </a:r>
            <a:r>
              <a:rPr lang="en-US" dirty="0" err="1"/>
              <a:t>vel</a:t>
            </a:r>
            <a:r>
              <a:rPr lang="en-US" dirty="0"/>
              <a:t> </a:t>
            </a:r>
            <a:r>
              <a:rPr lang="en-US" dirty="0" err="1"/>
              <a:t>lectus</a:t>
            </a:r>
            <a:r>
              <a:rPr lang="en-US" dirty="0"/>
              <a:t> semper semper. </a:t>
            </a:r>
            <a:r>
              <a:rPr lang="en-US" dirty="0" err="1"/>
              <a:t>Nullam</a:t>
            </a:r>
            <a:r>
              <a:rPr lang="en-US" dirty="0"/>
              <a:t> </a:t>
            </a:r>
            <a:r>
              <a:rPr lang="en-US" dirty="0" err="1"/>
              <a:t>finibus</a:t>
            </a:r>
            <a:r>
              <a:rPr lang="en-US" dirty="0"/>
              <a:t> </a:t>
            </a:r>
            <a:r>
              <a:rPr lang="en-US" dirty="0" err="1"/>
              <a:t>nisl</a:t>
            </a:r>
            <a:r>
              <a:rPr lang="en-US" dirty="0"/>
              <a:t> </a:t>
            </a:r>
            <a:r>
              <a:rPr lang="en-US" dirty="0" err="1"/>
              <a:t>ut</a:t>
            </a:r>
            <a:r>
              <a:rPr lang="en-US" dirty="0"/>
              <a:t> ligula </a:t>
            </a:r>
            <a:r>
              <a:rPr lang="en-US" dirty="0" err="1"/>
              <a:t>vestibulum</a:t>
            </a:r>
            <a:r>
              <a:rPr lang="en-US" dirty="0"/>
              <a:t>, </a:t>
            </a:r>
            <a:r>
              <a:rPr lang="en-US" dirty="0" err="1"/>
              <a:t>ut</a:t>
            </a:r>
            <a:r>
              <a:rPr lang="en-US" dirty="0"/>
              <a:t> semper ex </a:t>
            </a:r>
            <a:r>
              <a:rPr lang="en-US" dirty="0" err="1"/>
              <a:t>suscipit</a:t>
            </a:r>
            <a:r>
              <a:rPr lang="en-US" dirty="0"/>
              <a:t>. </a:t>
            </a:r>
          </a:p>
        </p:txBody>
      </p:sp>
    </p:spTree>
    <p:extLst>
      <p:ext uri="{BB962C8B-B14F-4D97-AF65-F5344CB8AC3E}">
        <p14:creationId xmlns:p14="http://schemas.microsoft.com/office/powerpoint/2010/main" val="2674260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600"/>
                                        <p:tgtEl>
                                          <p:spTgt spid="12"/>
                                        </p:tgtEl>
                                      </p:cBhvr>
                                    </p:animEffect>
                                    <p:anim calcmode="lin" valueType="num">
                                      <p:cBhvr>
                                        <p:cTn id="8" dur="600" fill="hold"/>
                                        <p:tgtEl>
                                          <p:spTgt spid="12"/>
                                        </p:tgtEl>
                                        <p:attrNameLst>
                                          <p:attrName>ppt_x</p:attrName>
                                        </p:attrNameLst>
                                      </p:cBhvr>
                                      <p:tavLst>
                                        <p:tav tm="0">
                                          <p:val>
                                            <p:strVal val="#ppt_x"/>
                                          </p:val>
                                        </p:tav>
                                        <p:tav tm="100000">
                                          <p:val>
                                            <p:strVal val="#ppt_x"/>
                                          </p:val>
                                        </p:tav>
                                      </p:tavLst>
                                    </p:anim>
                                    <p:anim calcmode="lin" valueType="num">
                                      <p:cBhvr>
                                        <p:cTn id="9" dur="540" decel="100000" fill="hold"/>
                                        <p:tgtEl>
                                          <p:spTgt spid="12"/>
                                        </p:tgtEl>
                                        <p:attrNameLst>
                                          <p:attrName>ppt_y</p:attrName>
                                        </p:attrNameLst>
                                      </p:cBhvr>
                                      <p:tavLst>
                                        <p:tav tm="0">
                                          <p:val>
                                            <p:strVal val="#ppt_y+1"/>
                                          </p:val>
                                        </p:tav>
                                        <p:tav tm="100000">
                                          <p:val>
                                            <p:strVal val="#ppt_y-.03"/>
                                          </p:val>
                                        </p:tav>
                                      </p:tavLst>
                                    </p:anim>
                                    <p:anim calcmode="lin" valueType="num">
                                      <p:cBhvr>
                                        <p:cTn id="10" dur="60" accel="100000" fill="hold">
                                          <p:stCondLst>
                                            <p:cond delay="540"/>
                                          </p:stCondLst>
                                        </p:cTn>
                                        <p:tgtEl>
                                          <p:spTgt spid="12"/>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p:stCondLst>
                                    <p:cond delay="300"/>
                                  </p:stCondLst>
                                  <p:childTnLst>
                                    <p:set>
                                      <p:cBhvr>
                                        <p:cTn id="12" dur="1" fill="hold">
                                          <p:stCondLst>
                                            <p:cond delay="0"/>
                                          </p:stCondLst>
                                        </p:cTn>
                                        <p:tgtEl>
                                          <p:spTgt spid="14">
                                            <p:txEl>
                                              <p:pRg st="0" end="0"/>
                                            </p:txEl>
                                          </p:spTgt>
                                        </p:tgtEl>
                                        <p:attrNameLst>
                                          <p:attrName>style.visibility</p:attrName>
                                        </p:attrNameLst>
                                      </p:cBhvr>
                                      <p:to>
                                        <p:strVal val="visible"/>
                                      </p:to>
                                    </p:set>
                                    <p:animEffect transition="in" filter="fade">
                                      <p:cBhvr>
                                        <p:cTn id="13" dur="600"/>
                                        <p:tgtEl>
                                          <p:spTgt spid="14">
                                            <p:txEl>
                                              <p:pRg st="0" end="0"/>
                                            </p:txEl>
                                          </p:spTgt>
                                        </p:tgtEl>
                                      </p:cBhvr>
                                    </p:animEffect>
                                    <p:anim calcmode="lin" valueType="num">
                                      <p:cBhvr>
                                        <p:cTn id="14" dur="600" fill="hold"/>
                                        <p:tgtEl>
                                          <p:spTgt spid="14">
                                            <p:txEl>
                                              <p:pRg st="0" end="0"/>
                                            </p:txEl>
                                          </p:spTgt>
                                        </p:tgtEl>
                                        <p:attrNameLst>
                                          <p:attrName>ppt_x</p:attrName>
                                        </p:attrNameLst>
                                      </p:cBhvr>
                                      <p:tavLst>
                                        <p:tav tm="0">
                                          <p:val>
                                            <p:strVal val="#ppt_x"/>
                                          </p:val>
                                        </p:tav>
                                        <p:tav tm="100000">
                                          <p:val>
                                            <p:strVal val="#ppt_x"/>
                                          </p:val>
                                        </p:tav>
                                      </p:tavLst>
                                    </p:anim>
                                    <p:anim calcmode="lin" valueType="num">
                                      <p:cBhvr>
                                        <p:cTn id="15" dur="540" decel="100000" fill="hold"/>
                                        <p:tgtEl>
                                          <p:spTgt spid="14">
                                            <p:txEl>
                                              <p:pRg st="0" end="0"/>
                                            </p:txEl>
                                          </p:spTgt>
                                        </p:tgtEl>
                                        <p:attrNameLst>
                                          <p:attrName>ppt_y</p:attrName>
                                        </p:attrNameLst>
                                      </p:cBhvr>
                                      <p:tavLst>
                                        <p:tav tm="0">
                                          <p:val>
                                            <p:strVal val="#ppt_y+1"/>
                                          </p:val>
                                        </p:tav>
                                        <p:tav tm="100000">
                                          <p:val>
                                            <p:strVal val="#ppt_y-.03"/>
                                          </p:val>
                                        </p:tav>
                                      </p:tavLst>
                                    </p:anim>
                                    <p:anim calcmode="lin" valueType="num">
                                      <p:cBhvr>
                                        <p:cTn id="16" dur="60" accel="100000" fill="hold">
                                          <p:stCondLst>
                                            <p:cond delay="540"/>
                                          </p:stCondLst>
                                        </p:cTn>
                                        <p:tgtEl>
                                          <p:spTgt spid="14">
                                            <p:txEl>
                                              <p:pRg st="0" end="0"/>
                                            </p:txEl>
                                          </p:spTgt>
                                        </p:tgtEl>
                                        <p:attrNameLst>
                                          <p:attrName>ppt_y</p:attrName>
                                        </p:attrNameLst>
                                      </p:cBhvr>
                                      <p:tavLst>
                                        <p:tav tm="0">
                                          <p:val>
                                            <p:strVal val="#ppt_y-.03"/>
                                          </p:val>
                                        </p:tav>
                                        <p:tav tm="100000">
                                          <p:val>
                                            <p:strVal val="#ppt_y"/>
                                          </p:val>
                                        </p:tav>
                                      </p:tavLst>
                                    </p:anim>
                                  </p:childTnLst>
                                </p:cTn>
                              </p:par>
                              <p:par>
                                <p:cTn id="17" presetID="37" presetClass="entr" presetSubtype="0" fill="hold" grpId="0" nodeType="withEffect">
                                  <p:stCondLst>
                                    <p:cond delay="300"/>
                                  </p:stCondLst>
                                  <p:childTnLst>
                                    <p:set>
                                      <p:cBhvr>
                                        <p:cTn id="18" dur="1" fill="hold">
                                          <p:stCondLst>
                                            <p:cond delay="0"/>
                                          </p:stCondLst>
                                        </p:cTn>
                                        <p:tgtEl>
                                          <p:spTgt spid="15">
                                            <p:txEl>
                                              <p:pRg st="0" end="0"/>
                                            </p:txEl>
                                          </p:spTgt>
                                        </p:tgtEl>
                                        <p:attrNameLst>
                                          <p:attrName>style.visibility</p:attrName>
                                        </p:attrNameLst>
                                      </p:cBhvr>
                                      <p:to>
                                        <p:strVal val="visible"/>
                                      </p:to>
                                    </p:set>
                                    <p:animEffect transition="in" filter="fade">
                                      <p:cBhvr>
                                        <p:cTn id="19" dur="600"/>
                                        <p:tgtEl>
                                          <p:spTgt spid="15">
                                            <p:txEl>
                                              <p:pRg st="0" end="0"/>
                                            </p:txEl>
                                          </p:spTgt>
                                        </p:tgtEl>
                                      </p:cBhvr>
                                    </p:animEffect>
                                    <p:anim calcmode="lin" valueType="num">
                                      <p:cBhvr>
                                        <p:cTn id="20" dur="600" fill="hold"/>
                                        <p:tgtEl>
                                          <p:spTgt spid="15">
                                            <p:txEl>
                                              <p:pRg st="0" end="0"/>
                                            </p:txEl>
                                          </p:spTgt>
                                        </p:tgtEl>
                                        <p:attrNameLst>
                                          <p:attrName>ppt_x</p:attrName>
                                        </p:attrNameLst>
                                      </p:cBhvr>
                                      <p:tavLst>
                                        <p:tav tm="0">
                                          <p:val>
                                            <p:strVal val="#ppt_x"/>
                                          </p:val>
                                        </p:tav>
                                        <p:tav tm="100000">
                                          <p:val>
                                            <p:strVal val="#ppt_x"/>
                                          </p:val>
                                        </p:tav>
                                      </p:tavLst>
                                    </p:anim>
                                    <p:anim calcmode="lin" valueType="num">
                                      <p:cBhvr>
                                        <p:cTn id="21" dur="540" decel="100000" fill="hold"/>
                                        <p:tgtEl>
                                          <p:spTgt spid="15">
                                            <p:txEl>
                                              <p:pRg st="0" end="0"/>
                                            </p:txEl>
                                          </p:spTgt>
                                        </p:tgtEl>
                                        <p:attrNameLst>
                                          <p:attrName>ppt_y</p:attrName>
                                        </p:attrNameLst>
                                      </p:cBhvr>
                                      <p:tavLst>
                                        <p:tav tm="0">
                                          <p:val>
                                            <p:strVal val="#ppt_y+1"/>
                                          </p:val>
                                        </p:tav>
                                        <p:tav tm="100000">
                                          <p:val>
                                            <p:strVal val="#ppt_y-.03"/>
                                          </p:val>
                                        </p:tav>
                                      </p:tavLst>
                                    </p:anim>
                                    <p:anim calcmode="lin" valueType="num">
                                      <p:cBhvr>
                                        <p:cTn id="22" dur="60" accel="100000" fill="hold">
                                          <p:stCondLst>
                                            <p:cond delay="540"/>
                                          </p:stCondLst>
                                        </p:cTn>
                                        <p:tgtEl>
                                          <p:spTgt spid="15">
                                            <p:txEl>
                                              <p:pRg st="0" end="0"/>
                                            </p:txEl>
                                          </p:spTgt>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build="p">
        <p:tmplLst>
          <p:tmpl lvl="1">
            <p:tnLst>
              <p:par>
                <p:cTn presetID="37" presetClass="entr" presetSubtype="0" fill="hold" nodeType="withEffect">
                  <p:stCondLst>
                    <p:cond delay="300"/>
                  </p:stCondLst>
                  <p:childTnLst>
                    <p:set>
                      <p:cBhvr>
                        <p:cTn dur="1" fill="hold">
                          <p:stCondLst>
                            <p:cond delay="0"/>
                          </p:stCondLst>
                        </p:cTn>
                        <p:tgtEl>
                          <p:spTgt spid="14"/>
                        </p:tgtEl>
                        <p:attrNameLst>
                          <p:attrName>style.visibility</p:attrName>
                        </p:attrNameLst>
                      </p:cBhvr>
                      <p:to>
                        <p:strVal val="visible"/>
                      </p:to>
                    </p:set>
                    <p:animEffect transition="in" filter="fade">
                      <p:cBhvr>
                        <p:cTn dur="600"/>
                        <p:tgtEl>
                          <p:spTgt spid="14"/>
                        </p:tgtEl>
                      </p:cBhvr>
                    </p:animEffect>
                    <p:anim calcmode="lin" valueType="num">
                      <p:cBhvr>
                        <p:cTn dur="600" fill="hold"/>
                        <p:tgtEl>
                          <p:spTgt spid="14"/>
                        </p:tgtEl>
                        <p:attrNameLst>
                          <p:attrName>ppt_x</p:attrName>
                        </p:attrNameLst>
                      </p:cBhvr>
                      <p:tavLst>
                        <p:tav tm="0">
                          <p:val>
                            <p:strVal val="#ppt_x"/>
                          </p:val>
                        </p:tav>
                        <p:tav tm="100000">
                          <p:val>
                            <p:strVal val="#ppt_x"/>
                          </p:val>
                        </p:tav>
                      </p:tavLst>
                    </p:anim>
                    <p:anim calcmode="lin" valueType="num">
                      <p:cBhvr>
                        <p:cTn dur="540" decel="100000" fill="hold"/>
                        <p:tgtEl>
                          <p:spTgt spid="14"/>
                        </p:tgtEl>
                        <p:attrNameLst>
                          <p:attrName>ppt_y</p:attrName>
                        </p:attrNameLst>
                      </p:cBhvr>
                      <p:tavLst>
                        <p:tav tm="0">
                          <p:val>
                            <p:strVal val="#ppt_y+1"/>
                          </p:val>
                        </p:tav>
                        <p:tav tm="100000">
                          <p:val>
                            <p:strVal val="#ppt_y-.03"/>
                          </p:val>
                        </p:tav>
                      </p:tavLst>
                    </p:anim>
                    <p:anim calcmode="lin" valueType="num">
                      <p:cBhvr>
                        <p:cTn dur="60" accel="100000" fill="hold">
                          <p:stCondLst>
                            <p:cond delay="540"/>
                          </p:stCondLst>
                        </p:cTn>
                        <p:tgtEl>
                          <p:spTgt spid="14"/>
                        </p:tgtEl>
                        <p:attrNameLst>
                          <p:attrName>ppt_y</p:attrName>
                        </p:attrNameLst>
                      </p:cBhvr>
                      <p:tavLst>
                        <p:tav tm="0">
                          <p:val>
                            <p:strVal val="#ppt_y-.03"/>
                          </p:val>
                        </p:tav>
                        <p:tav tm="100000">
                          <p:val>
                            <p:strVal val="#ppt_y"/>
                          </p:val>
                        </p:tav>
                      </p:tavLst>
                    </p:anim>
                  </p:childTnLst>
                </p:cTn>
              </p:par>
            </p:tnLst>
          </p:tmpl>
        </p:tmplLst>
      </p:bldP>
      <p:bldP spid="15" grpId="0" build="p">
        <p:tmplLst>
          <p:tmpl lvl="1">
            <p:tnLst>
              <p:par>
                <p:cTn presetID="37" presetClass="entr" presetSubtype="0" fill="hold" nodeType="withEffect" nodePh="1">
                  <p:stCondLst>
                    <p:cond delay="300"/>
                  </p:stCondLst>
                  <p:childTnLst>
                    <p:set>
                      <p:cBhvr>
                        <p:cTn dur="1" fill="hold">
                          <p:stCondLst>
                            <p:cond delay="0"/>
                          </p:stCondLst>
                        </p:cTn>
                        <p:tgtEl>
                          <p:spTgt spid="15"/>
                        </p:tgtEl>
                        <p:attrNameLst>
                          <p:attrName>style.visibility</p:attrName>
                        </p:attrNameLst>
                      </p:cBhvr>
                      <p:to>
                        <p:strVal val="visible"/>
                      </p:to>
                    </p:set>
                    <p:animEffect transition="in" filter="fade">
                      <p:cBhvr>
                        <p:cTn dur="600"/>
                        <p:tgtEl>
                          <p:spTgt spid="15"/>
                        </p:tgtEl>
                      </p:cBhvr>
                    </p:animEffect>
                    <p:anim calcmode="lin" valueType="num">
                      <p:cBhvr>
                        <p:cTn dur="600" fill="hold"/>
                        <p:tgtEl>
                          <p:spTgt spid="15"/>
                        </p:tgtEl>
                        <p:attrNameLst>
                          <p:attrName>ppt_x</p:attrName>
                        </p:attrNameLst>
                      </p:cBhvr>
                      <p:tavLst>
                        <p:tav tm="0">
                          <p:val>
                            <p:strVal val="#ppt_x"/>
                          </p:val>
                        </p:tav>
                        <p:tav tm="100000">
                          <p:val>
                            <p:strVal val="#ppt_x"/>
                          </p:val>
                        </p:tav>
                      </p:tavLst>
                    </p:anim>
                    <p:anim calcmode="lin" valueType="num">
                      <p:cBhvr>
                        <p:cTn dur="540" decel="100000" fill="hold"/>
                        <p:tgtEl>
                          <p:spTgt spid="15"/>
                        </p:tgtEl>
                        <p:attrNameLst>
                          <p:attrName>ppt_y</p:attrName>
                        </p:attrNameLst>
                      </p:cBhvr>
                      <p:tavLst>
                        <p:tav tm="0">
                          <p:val>
                            <p:strVal val="#ppt_y+1"/>
                          </p:val>
                        </p:tav>
                        <p:tav tm="100000">
                          <p:val>
                            <p:strVal val="#ppt_y-.03"/>
                          </p:val>
                        </p:tav>
                      </p:tavLst>
                    </p:anim>
                    <p:anim calcmode="lin" valueType="num">
                      <p:cBhvr>
                        <p:cTn dur="60" accel="100000" fill="hold">
                          <p:stCondLst>
                            <p:cond delay="540"/>
                          </p:stCondLst>
                        </p:cTn>
                        <p:tgtEl>
                          <p:spTgt spid="15"/>
                        </p:tgtEl>
                        <p:attrNameLst>
                          <p:attrName>ppt_y</p:attrName>
                        </p:attrNameLst>
                      </p:cBhvr>
                      <p:tavLst>
                        <p:tav tm="0">
                          <p:val>
                            <p:strVal val="#ppt_y-.03"/>
                          </p:val>
                        </p:tav>
                        <p:tav tm="100000">
                          <p:val>
                            <p:strVal val="#ppt_y"/>
                          </p:val>
                        </p:tav>
                      </p:tavLst>
                    </p:anim>
                  </p:childTnLst>
                </p:cTn>
              </p:par>
            </p:tnLst>
          </p:tmpl>
        </p:tmplLst>
      </p:bldP>
    </p:bld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4_Simple Title left">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458388" y="740600"/>
            <a:ext cx="8219032" cy="337178"/>
          </a:xfrm>
          <a:prstGeom prst="rect">
            <a:avLst/>
          </a:prstGeom>
        </p:spPr>
        <p:txBody>
          <a:bodyPr lIns="68580" tIns="34290" rIns="68580" bIns="34290">
            <a:noAutofit/>
          </a:bodyPr>
          <a:lstStyle>
            <a:lvl1pPr algn="ctr">
              <a:defRPr sz="1875" cap="all">
                <a:solidFill>
                  <a:schemeClr val="tx1">
                    <a:lumMod val="75000"/>
                    <a:lumOff val="25000"/>
                  </a:schemeClr>
                </a:solidFill>
                <a:latin typeface="Lemon/Milk"/>
                <a:cs typeface="Lemon/Milk"/>
              </a:defRPr>
            </a:lvl1pPr>
          </a:lstStyle>
          <a:p>
            <a:r>
              <a:rPr lang="en-US" dirty="0"/>
              <a:t>title example</a:t>
            </a:r>
          </a:p>
        </p:txBody>
      </p:sp>
      <p:sp>
        <p:nvSpPr>
          <p:cNvPr id="5" name="Text Placeholder 5"/>
          <p:cNvSpPr>
            <a:spLocks noGrp="1"/>
          </p:cNvSpPr>
          <p:nvPr>
            <p:ph type="body" sz="quarter" idx="10" hasCustomPrompt="1"/>
          </p:nvPr>
        </p:nvSpPr>
        <p:spPr>
          <a:xfrm>
            <a:off x="458391" y="370021"/>
            <a:ext cx="8219026" cy="265094"/>
          </a:xfrm>
          <a:prstGeom prst="rect">
            <a:avLst/>
          </a:prstGeom>
        </p:spPr>
        <p:txBody>
          <a:bodyPr lIns="68580" tIns="34290" rIns="68580" bIns="34290">
            <a:noAutofit/>
          </a:bodyPr>
          <a:lstStyle>
            <a:lvl1pPr marL="0" indent="0" algn="ctr">
              <a:buNone/>
              <a:defRPr sz="900" cap="all">
                <a:solidFill>
                  <a:schemeClr val="accent1"/>
                </a:solidFill>
                <a:latin typeface="Lato Black"/>
                <a:cs typeface="Lato Black"/>
              </a:defRPr>
            </a:lvl1pPr>
          </a:lstStyle>
          <a:p>
            <a:pPr lvl="0"/>
            <a:r>
              <a:rPr lang="en-US" dirty="0" err="1"/>
              <a:t>Subitle</a:t>
            </a:r>
            <a:r>
              <a:rPr lang="en-US" dirty="0"/>
              <a:t> Example here</a:t>
            </a:r>
          </a:p>
        </p:txBody>
      </p:sp>
      <p:cxnSp>
        <p:nvCxnSpPr>
          <p:cNvPr id="6" name="Straight Connector 5"/>
          <p:cNvCxnSpPr/>
          <p:nvPr userDrawn="1"/>
        </p:nvCxnSpPr>
        <p:spPr>
          <a:xfrm>
            <a:off x="3173996" y="683235"/>
            <a:ext cx="2734733" cy="0"/>
          </a:xfrm>
          <a:prstGeom prst="line">
            <a:avLst/>
          </a:prstGeom>
          <a:ln w="9525" cmpd="sng">
            <a:solidFill>
              <a:schemeClr val="bg1">
                <a:lumMod val="75000"/>
              </a:schemeClr>
            </a:solidFill>
            <a:prstDash val="solid"/>
            <a:headEnd type="none"/>
            <a:tailEnd type="none" w="lg" len="lg"/>
          </a:ln>
          <a:effectLst/>
        </p:spPr>
        <p:style>
          <a:lnRef idx="2">
            <a:schemeClr val="accent1"/>
          </a:lnRef>
          <a:fillRef idx="0">
            <a:schemeClr val="accent1"/>
          </a:fillRef>
          <a:effectRef idx="1">
            <a:schemeClr val="accent1"/>
          </a:effectRef>
          <a:fontRef idx="minor">
            <a:schemeClr val="tx1"/>
          </a:fontRef>
        </p:style>
      </p:cxnSp>
      <p:sp>
        <p:nvSpPr>
          <p:cNvPr id="7" name="Picture Placeholder 2"/>
          <p:cNvSpPr>
            <a:spLocks noGrp="1"/>
          </p:cNvSpPr>
          <p:nvPr>
            <p:ph type="pic" sz="quarter" idx="12"/>
          </p:nvPr>
        </p:nvSpPr>
        <p:spPr>
          <a:xfrm>
            <a:off x="3945468" y="1600200"/>
            <a:ext cx="1303866" cy="982133"/>
          </a:xfrm>
          <a:custGeom>
            <a:avLst/>
            <a:gdLst/>
            <a:ahLst/>
            <a:cxnLst/>
            <a:rect l="l" t="t" r="r" b="b"/>
            <a:pathLst>
              <a:path w="1303868" h="1303868">
                <a:moveTo>
                  <a:pt x="651934" y="0"/>
                </a:moveTo>
                <a:cubicBezTo>
                  <a:pt x="1011987" y="0"/>
                  <a:pt x="1303868" y="291881"/>
                  <a:pt x="1303868" y="651934"/>
                </a:cubicBezTo>
                <a:cubicBezTo>
                  <a:pt x="1303868" y="1011987"/>
                  <a:pt x="1011987" y="1303868"/>
                  <a:pt x="651934" y="1303868"/>
                </a:cubicBezTo>
                <a:cubicBezTo>
                  <a:pt x="291881" y="1303868"/>
                  <a:pt x="0" y="1011987"/>
                  <a:pt x="0" y="651934"/>
                </a:cubicBezTo>
                <a:cubicBezTo>
                  <a:pt x="0" y="291881"/>
                  <a:pt x="291881" y="0"/>
                  <a:pt x="651934" y="0"/>
                </a:cubicBezTo>
                <a:close/>
              </a:path>
            </a:pathLst>
          </a:custGeom>
          <a:noFill/>
        </p:spPr>
        <p:txBody>
          <a:bodyPr lIns="68580" tIns="34290" rIns="68580" bIns="34290" anchor="ctr">
            <a:normAutofit/>
          </a:bodyPr>
          <a:lstStyle>
            <a:lvl1pPr marL="0" indent="0" algn="ctr">
              <a:buNone/>
              <a:defRPr sz="1050" baseline="0">
                <a:latin typeface="Lato Regular"/>
                <a:cs typeface="Lato Regular"/>
              </a:defRPr>
            </a:lvl1pPr>
          </a:lstStyle>
          <a:p>
            <a:endParaRPr lang="en-US" dirty="0"/>
          </a:p>
        </p:txBody>
      </p:sp>
      <p:sp>
        <p:nvSpPr>
          <p:cNvPr id="8" name="Text Placeholder 5"/>
          <p:cNvSpPr>
            <a:spLocks noGrp="1"/>
          </p:cNvSpPr>
          <p:nvPr>
            <p:ph type="body" sz="quarter" idx="13" hasCustomPrompt="1"/>
          </p:nvPr>
        </p:nvSpPr>
        <p:spPr>
          <a:xfrm>
            <a:off x="3429275" y="2901671"/>
            <a:ext cx="2277258" cy="247934"/>
          </a:xfrm>
          <a:prstGeom prst="rect">
            <a:avLst/>
          </a:prstGeom>
        </p:spPr>
        <p:txBody>
          <a:bodyPr lIns="68580" tIns="34290" rIns="68580" bIns="34290">
            <a:noAutofit/>
          </a:bodyPr>
          <a:lstStyle>
            <a:lvl1pPr marL="0" indent="0" algn="ctr">
              <a:buNone/>
              <a:defRPr sz="900" cap="all">
                <a:solidFill>
                  <a:schemeClr val="accent1"/>
                </a:solidFill>
                <a:latin typeface="Lato Black"/>
                <a:cs typeface="Lato Black"/>
              </a:defRPr>
            </a:lvl1pPr>
          </a:lstStyle>
          <a:p>
            <a:pPr lvl="0"/>
            <a:r>
              <a:rPr lang="en-US" dirty="0" err="1"/>
              <a:t>Subitle</a:t>
            </a:r>
            <a:r>
              <a:rPr lang="en-US" dirty="0"/>
              <a:t> Example here</a:t>
            </a:r>
          </a:p>
        </p:txBody>
      </p:sp>
      <p:sp>
        <p:nvSpPr>
          <p:cNvPr id="9" name="Text Placeholder 5"/>
          <p:cNvSpPr>
            <a:spLocks noGrp="1"/>
          </p:cNvSpPr>
          <p:nvPr>
            <p:ph type="body" sz="quarter" idx="14" hasCustomPrompt="1"/>
          </p:nvPr>
        </p:nvSpPr>
        <p:spPr>
          <a:xfrm>
            <a:off x="2667001" y="3511746"/>
            <a:ext cx="3801532" cy="975592"/>
          </a:xfrm>
          <a:prstGeom prst="rect">
            <a:avLst/>
          </a:prstGeom>
        </p:spPr>
        <p:txBody>
          <a:bodyPr lIns="68580" tIns="34290" rIns="68580" bIns="34290">
            <a:noAutofit/>
          </a:bodyPr>
          <a:lstStyle>
            <a:lvl1pPr marL="0" indent="0" algn="l">
              <a:lnSpc>
                <a:spcPct val="120000"/>
              </a:lnSpc>
              <a:buNone/>
              <a:defRPr lang="en-US" sz="675" smtClean="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 et in </a:t>
            </a:r>
            <a:r>
              <a:rPr lang="en-US" dirty="0" err="1"/>
              <a:t>metus</a:t>
            </a:r>
            <a:r>
              <a:rPr lang="en-US" dirty="0"/>
              <a:t>. </a:t>
            </a:r>
            <a:r>
              <a:rPr lang="en-US" dirty="0" err="1"/>
              <a:t>Duis</a:t>
            </a:r>
            <a:r>
              <a:rPr lang="en-US" dirty="0"/>
              <a:t> </a:t>
            </a:r>
            <a:r>
              <a:rPr lang="en-US" dirty="0" err="1"/>
              <a:t>congue</a:t>
            </a:r>
            <a:r>
              <a:rPr lang="en-US" dirty="0"/>
              <a:t> </a:t>
            </a:r>
            <a:r>
              <a:rPr lang="en-US" dirty="0" err="1"/>
              <a:t>eros</a:t>
            </a:r>
            <a:r>
              <a:rPr lang="en-US" dirty="0"/>
              <a:t> </a:t>
            </a:r>
            <a:r>
              <a:rPr lang="en-US" dirty="0" err="1"/>
              <a:t>vel</a:t>
            </a:r>
            <a:r>
              <a:rPr lang="en-US" dirty="0"/>
              <a:t> </a:t>
            </a:r>
            <a:r>
              <a:rPr lang="en-US" dirty="0" err="1"/>
              <a:t>lectus</a:t>
            </a:r>
            <a:r>
              <a:rPr lang="en-US" dirty="0"/>
              <a:t> semper semper. </a:t>
            </a:r>
            <a:r>
              <a:rPr lang="en-US" dirty="0" err="1"/>
              <a:t>Nullam</a:t>
            </a:r>
            <a:r>
              <a:rPr lang="en-US" dirty="0"/>
              <a:t> </a:t>
            </a:r>
            <a:r>
              <a:rPr lang="en-US" dirty="0" err="1"/>
              <a:t>finibus</a:t>
            </a:r>
            <a:r>
              <a:rPr lang="en-US" dirty="0"/>
              <a:t> </a:t>
            </a:r>
            <a:r>
              <a:rPr lang="en-US" dirty="0" err="1"/>
              <a:t>nisl</a:t>
            </a:r>
            <a:r>
              <a:rPr lang="en-US" dirty="0"/>
              <a:t> </a:t>
            </a:r>
            <a:r>
              <a:rPr lang="en-US" dirty="0" err="1"/>
              <a:t>ut</a:t>
            </a:r>
            <a:r>
              <a:rPr lang="en-US" dirty="0"/>
              <a:t> ligula </a:t>
            </a:r>
            <a:r>
              <a:rPr lang="en-US" dirty="0" err="1"/>
              <a:t>vestibulum</a:t>
            </a:r>
            <a:r>
              <a:rPr lang="en-US" dirty="0"/>
              <a:t>, </a:t>
            </a:r>
            <a:r>
              <a:rPr lang="en-US" dirty="0" err="1"/>
              <a:t>ut</a:t>
            </a:r>
            <a:r>
              <a:rPr lang="en-US" dirty="0"/>
              <a:t> semper ex </a:t>
            </a:r>
            <a:r>
              <a:rPr lang="en-US" dirty="0" err="1"/>
              <a:t>suscipit</a:t>
            </a:r>
            <a:r>
              <a:rPr lang="en-US" dirty="0"/>
              <a:t>. </a:t>
            </a:r>
          </a:p>
        </p:txBody>
      </p:sp>
      <p:sp>
        <p:nvSpPr>
          <p:cNvPr id="10" name="Text Placeholder 5"/>
          <p:cNvSpPr>
            <a:spLocks noGrp="1"/>
          </p:cNvSpPr>
          <p:nvPr>
            <p:ph type="body" sz="quarter" idx="15" hasCustomPrompt="1"/>
          </p:nvPr>
        </p:nvSpPr>
        <p:spPr>
          <a:xfrm>
            <a:off x="3429275" y="3138739"/>
            <a:ext cx="2277258" cy="247934"/>
          </a:xfrm>
          <a:prstGeom prst="rect">
            <a:avLst/>
          </a:prstGeom>
        </p:spPr>
        <p:txBody>
          <a:bodyPr lIns="68580" tIns="34290" rIns="68580" bIns="34290">
            <a:noAutofit/>
          </a:bodyPr>
          <a:lstStyle>
            <a:lvl1pPr marL="0" indent="0" algn="ctr">
              <a:buNone/>
              <a:defRPr sz="900" cap="all">
                <a:solidFill>
                  <a:schemeClr val="tx1">
                    <a:lumMod val="50000"/>
                    <a:lumOff val="50000"/>
                  </a:schemeClr>
                </a:solidFill>
                <a:latin typeface="Lato Regular"/>
                <a:cs typeface="Lato Regular"/>
              </a:defRPr>
            </a:lvl1pPr>
          </a:lstStyle>
          <a:p>
            <a:pPr lvl="0"/>
            <a:r>
              <a:rPr lang="en-US" dirty="0" err="1"/>
              <a:t>Subitle</a:t>
            </a:r>
            <a:r>
              <a:rPr lang="en-US" dirty="0"/>
              <a:t> Example here</a:t>
            </a:r>
          </a:p>
        </p:txBody>
      </p:sp>
    </p:spTree>
    <p:extLst>
      <p:ext uri="{BB962C8B-B14F-4D97-AF65-F5344CB8AC3E}">
        <p14:creationId xmlns:p14="http://schemas.microsoft.com/office/powerpoint/2010/main" val="1671516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600"/>
                                        <p:tgtEl>
                                          <p:spTgt spid="4"/>
                                        </p:tgtEl>
                                      </p:cBhvr>
                                    </p:animEffect>
                                    <p:anim calcmode="lin" valueType="num">
                                      <p:cBhvr>
                                        <p:cTn id="8" dur="600" fill="hold"/>
                                        <p:tgtEl>
                                          <p:spTgt spid="4"/>
                                        </p:tgtEl>
                                        <p:attrNameLst>
                                          <p:attrName>ppt_x</p:attrName>
                                        </p:attrNameLst>
                                      </p:cBhvr>
                                      <p:tavLst>
                                        <p:tav tm="0">
                                          <p:val>
                                            <p:strVal val="#ppt_x"/>
                                          </p:val>
                                        </p:tav>
                                        <p:tav tm="100000">
                                          <p:val>
                                            <p:strVal val="#ppt_x"/>
                                          </p:val>
                                        </p:tav>
                                      </p:tavLst>
                                    </p:anim>
                                    <p:anim calcmode="lin" valueType="num">
                                      <p:cBhvr>
                                        <p:cTn id="9" dur="540" decel="100000" fill="hold"/>
                                        <p:tgtEl>
                                          <p:spTgt spid="4"/>
                                        </p:tgtEl>
                                        <p:attrNameLst>
                                          <p:attrName>ppt_y</p:attrName>
                                        </p:attrNameLst>
                                      </p:cBhvr>
                                      <p:tavLst>
                                        <p:tav tm="0">
                                          <p:val>
                                            <p:strVal val="#ppt_y+1"/>
                                          </p:val>
                                        </p:tav>
                                        <p:tav tm="100000">
                                          <p:val>
                                            <p:strVal val="#ppt_y-.03"/>
                                          </p:val>
                                        </p:tav>
                                      </p:tavLst>
                                    </p:anim>
                                    <p:anim calcmode="lin" valueType="num">
                                      <p:cBhvr>
                                        <p:cTn id="10" dur="60" accel="100000" fill="hold">
                                          <p:stCondLst>
                                            <p:cond delay="540"/>
                                          </p:stCondLst>
                                        </p:cTn>
                                        <p:tgtEl>
                                          <p:spTgt spid="4"/>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p:stCondLst>
                                    <p:cond delay="300"/>
                                  </p:stCondLst>
                                  <p:childTnLst>
                                    <p:set>
                                      <p:cBhvr>
                                        <p:cTn id="12" dur="1" fill="hold">
                                          <p:stCondLst>
                                            <p:cond delay="0"/>
                                          </p:stCondLst>
                                        </p:cTn>
                                        <p:tgtEl>
                                          <p:spTgt spid="5">
                                            <p:txEl>
                                              <p:pRg st="0" end="0"/>
                                            </p:txEl>
                                          </p:spTgt>
                                        </p:tgtEl>
                                        <p:attrNameLst>
                                          <p:attrName>style.visibility</p:attrName>
                                        </p:attrNameLst>
                                      </p:cBhvr>
                                      <p:to>
                                        <p:strVal val="visible"/>
                                      </p:to>
                                    </p:set>
                                    <p:animEffect transition="in" filter="fade">
                                      <p:cBhvr>
                                        <p:cTn id="13" dur="600"/>
                                        <p:tgtEl>
                                          <p:spTgt spid="5">
                                            <p:txEl>
                                              <p:pRg st="0" end="0"/>
                                            </p:txEl>
                                          </p:spTgt>
                                        </p:tgtEl>
                                      </p:cBhvr>
                                    </p:animEffect>
                                    <p:anim calcmode="lin" valueType="num">
                                      <p:cBhvr>
                                        <p:cTn id="14" dur="6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15" dur="540" decel="100000" fill="hold"/>
                                        <p:tgtEl>
                                          <p:spTgt spid="5">
                                            <p:txEl>
                                              <p:pRg st="0" end="0"/>
                                            </p:txEl>
                                          </p:spTgt>
                                        </p:tgtEl>
                                        <p:attrNameLst>
                                          <p:attrName>ppt_y</p:attrName>
                                        </p:attrNameLst>
                                      </p:cBhvr>
                                      <p:tavLst>
                                        <p:tav tm="0">
                                          <p:val>
                                            <p:strVal val="#ppt_y+1"/>
                                          </p:val>
                                        </p:tav>
                                        <p:tav tm="100000">
                                          <p:val>
                                            <p:strVal val="#ppt_y-.03"/>
                                          </p:val>
                                        </p:tav>
                                      </p:tavLst>
                                    </p:anim>
                                    <p:anim calcmode="lin" valueType="num">
                                      <p:cBhvr>
                                        <p:cTn id="16" dur="60" accel="100000" fill="hold">
                                          <p:stCondLst>
                                            <p:cond delay="540"/>
                                          </p:stCondLst>
                                        </p:cTn>
                                        <p:tgtEl>
                                          <p:spTgt spid="5">
                                            <p:txEl>
                                              <p:pRg st="0" end="0"/>
                                            </p:txEl>
                                          </p:spTgt>
                                        </p:tgtEl>
                                        <p:attrNameLst>
                                          <p:attrName>ppt_y</p:attrName>
                                        </p:attrNameLst>
                                      </p:cBhvr>
                                      <p:tavLst>
                                        <p:tav tm="0">
                                          <p:val>
                                            <p:strVal val="#ppt_y-.03"/>
                                          </p:val>
                                        </p:tav>
                                        <p:tav tm="100000">
                                          <p:val>
                                            <p:strVal val="#ppt_y"/>
                                          </p:val>
                                        </p:tav>
                                      </p:tavLst>
                                    </p:anim>
                                  </p:childTnLst>
                                </p:cTn>
                              </p:par>
                              <p:par>
                                <p:cTn id="17" presetID="37" presetClass="entr" presetSubtype="0" fill="hold" grpId="0" nodeType="withEffect">
                                  <p:stCondLst>
                                    <p:cond delay="300"/>
                                  </p:stCondLst>
                                  <p:childTnLst>
                                    <p:set>
                                      <p:cBhvr>
                                        <p:cTn id="18" dur="1" fill="hold">
                                          <p:stCondLst>
                                            <p:cond delay="0"/>
                                          </p:stCondLst>
                                        </p:cTn>
                                        <p:tgtEl>
                                          <p:spTgt spid="8">
                                            <p:txEl>
                                              <p:pRg st="0" end="0"/>
                                            </p:txEl>
                                          </p:spTgt>
                                        </p:tgtEl>
                                        <p:attrNameLst>
                                          <p:attrName>style.visibility</p:attrName>
                                        </p:attrNameLst>
                                      </p:cBhvr>
                                      <p:to>
                                        <p:strVal val="visible"/>
                                      </p:to>
                                    </p:set>
                                    <p:animEffect transition="in" filter="fade">
                                      <p:cBhvr>
                                        <p:cTn id="19" dur="600"/>
                                        <p:tgtEl>
                                          <p:spTgt spid="8">
                                            <p:txEl>
                                              <p:pRg st="0" end="0"/>
                                            </p:txEl>
                                          </p:spTgt>
                                        </p:tgtEl>
                                      </p:cBhvr>
                                    </p:animEffect>
                                    <p:anim calcmode="lin" valueType="num">
                                      <p:cBhvr>
                                        <p:cTn id="20" dur="6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21" dur="540" decel="100000" fill="hold"/>
                                        <p:tgtEl>
                                          <p:spTgt spid="8">
                                            <p:txEl>
                                              <p:pRg st="0" end="0"/>
                                            </p:txEl>
                                          </p:spTgt>
                                        </p:tgtEl>
                                        <p:attrNameLst>
                                          <p:attrName>ppt_y</p:attrName>
                                        </p:attrNameLst>
                                      </p:cBhvr>
                                      <p:tavLst>
                                        <p:tav tm="0">
                                          <p:val>
                                            <p:strVal val="#ppt_y+1"/>
                                          </p:val>
                                        </p:tav>
                                        <p:tav tm="100000">
                                          <p:val>
                                            <p:strVal val="#ppt_y-.03"/>
                                          </p:val>
                                        </p:tav>
                                      </p:tavLst>
                                    </p:anim>
                                    <p:anim calcmode="lin" valueType="num">
                                      <p:cBhvr>
                                        <p:cTn id="22" dur="60" accel="100000" fill="hold">
                                          <p:stCondLst>
                                            <p:cond delay="540"/>
                                          </p:stCondLst>
                                        </p:cTn>
                                        <p:tgtEl>
                                          <p:spTgt spid="8">
                                            <p:txEl>
                                              <p:pRg st="0" end="0"/>
                                            </p:txEl>
                                          </p:spTgt>
                                        </p:tgtEl>
                                        <p:attrNameLst>
                                          <p:attrName>ppt_y</p:attrName>
                                        </p:attrNameLst>
                                      </p:cBhvr>
                                      <p:tavLst>
                                        <p:tav tm="0">
                                          <p:val>
                                            <p:strVal val="#ppt_y-.03"/>
                                          </p:val>
                                        </p:tav>
                                        <p:tav tm="100000">
                                          <p:val>
                                            <p:strVal val="#ppt_y"/>
                                          </p:val>
                                        </p:tav>
                                      </p:tavLst>
                                    </p:anim>
                                  </p:childTnLst>
                                </p:cTn>
                              </p:par>
                              <p:par>
                                <p:cTn id="23" presetID="37" presetClass="entr" presetSubtype="0" fill="hold" grpId="0" nodeType="withEffect">
                                  <p:stCondLst>
                                    <p:cond delay="300"/>
                                  </p:stCondLst>
                                  <p:childTnLst>
                                    <p:set>
                                      <p:cBhvr>
                                        <p:cTn id="24" dur="1" fill="hold">
                                          <p:stCondLst>
                                            <p:cond delay="0"/>
                                          </p:stCondLst>
                                        </p:cTn>
                                        <p:tgtEl>
                                          <p:spTgt spid="9">
                                            <p:txEl>
                                              <p:pRg st="0" end="0"/>
                                            </p:txEl>
                                          </p:spTgt>
                                        </p:tgtEl>
                                        <p:attrNameLst>
                                          <p:attrName>style.visibility</p:attrName>
                                        </p:attrNameLst>
                                      </p:cBhvr>
                                      <p:to>
                                        <p:strVal val="visible"/>
                                      </p:to>
                                    </p:set>
                                    <p:animEffect transition="in" filter="fade">
                                      <p:cBhvr>
                                        <p:cTn id="25" dur="600"/>
                                        <p:tgtEl>
                                          <p:spTgt spid="9">
                                            <p:txEl>
                                              <p:pRg st="0" end="0"/>
                                            </p:txEl>
                                          </p:spTgt>
                                        </p:tgtEl>
                                      </p:cBhvr>
                                    </p:animEffect>
                                    <p:anim calcmode="lin" valueType="num">
                                      <p:cBhvr>
                                        <p:cTn id="26" dur="6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27" dur="540" decel="100000" fill="hold"/>
                                        <p:tgtEl>
                                          <p:spTgt spid="9">
                                            <p:txEl>
                                              <p:pRg st="0" end="0"/>
                                            </p:txEl>
                                          </p:spTgt>
                                        </p:tgtEl>
                                        <p:attrNameLst>
                                          <p:attrName>ppt_y</p:attrName>
                                        </p:attrNameLst>
                                      </p:cBhvr>
                                      <p:tavLst>
                                        <p:tav tm="0">
                                          <p:val>
                                            <p:strVal val="#ppt_y+1"/>
                                          </p:val>
                                        </p:tav>
                                        <p:tav tm="100000">
                                          <p:val>
                                            <p:strVal val="#ppt_y-.03"/>
                                          </p:val>
                                        </p:tav>
                                      </p:tavLst>
                                    </p:anim>
                                    <p:anim calcmode="lin" valueType="num">
                                      <p:cBhvr>
                                        <p:cTn id="28" dur="60" accel="100000" fill="hold">
                                          <p:stCondLst>
                                            <p:cond delay="540"/>
                                          </p:stCondLst>
                                        </p:cTn>
                                        <p:tgtEl>
                                          <p:spTgt spid="9">
                                            <p:txEl>
                                              <p:pRg st="0" end="0"/>
                                            </p:txEl>
                                          </p:spTgt>
                                        </p:tgtEl>
                                        <p:attrNameLst>
                                          <p:attrName>ppt_y</p:attrName>
                                        </p:attrNameLst>
                                      </p:cBhvr>
                                      <p:tavLst>
                                        <p:tav tm="0">
                                          <p:val>
                                            <p:strVal val="#ppt_y-.03"/>
                                          </p:val>
                                        </p:tav>
                                        <p:tav tm="100000">
                                          <p:val>
                                            <p:strVal val="#ppt_y"/>
                                          </p:val>
                                        </p:tav>
                                      </p:tavLst>
                                    </p:anim>
                                  </p:childTnLst>
                                </p:cTn>
                              </p:par>
                              <p:par>
                                <p:cTn id="29" presetID="37" presetClass="entr" presetSubtype="0" fill="hold" grpId="0" nodeType="withEffect">
                                  <p:stCondLst>
                                    <p:cond delay="300"/>
                                  </p:stCondLst>
                                  <p:childTnLst>
                                    <p:set>
                                      <p:cBhvr>
                                        <p:cTn id="30" dur="1" fill="hold">
                                          <p:stCondLst>
                                            <p:cond delay="0"/>
                                          </p:stCondLst>
                                        </p:cTn>
                                        <p:tgtEl>
                                          <p:spTgt spid="10">
                                            <p:txEl>
                                              <p:pRg st="0" end="0"/>
                                            </p:txEl>
                                          </p:spTgt>
                                        </p:tgtEl>
                                        <p:attrNameLst>
                                          <p:attrName>style.visibility</p:attrName>
                                        </p:attrNameLst>
                                      </p:cBhvr>
                                      <p:to>
                                        <p:strVal val="visible"/>
                                      </p:to>
                                    </p:set>
                                    <p:animEffect transition="in" filter="fade">
                                      <p:cBhvr>
                                        <p:cTn id="31" dur="600"/>
                                        <p:tgtEl>
                                          <p:spTgt spid="10">
                                            <p:txEl>
                                              <p:pRg st="0" end="0"/>
                                            </p:txEl>
                                          </p:spTgt>
                                        </p:tgtEl>
                                      </p:cBhvr>
                                    </p:animEffect>
                                    <p:anim calcmode="lin" valueType="num">
                                      <p:cBhvr>
                                        <p:cTn id="32" dur="600" fill="hold"/>
                                        <p:tgtEl>
                                          <p:spTgt spid="10">
                                            <p:txEl>
                                              <p:pRg st="0" end="0"/>
                                            </p:txEl>
                                          </p:spTgt>
                                        </p:tgtEl>
                                        <p:attrNameLst>
                                          <p:attrName>ppt_x</p:attrName>
                                        </p:attrNameLst>
                                      </p:cBhvr>
                                      <p:tavLst>
                                        <p:tav tm="0">
                                          <p:val>
                                            <p:strVal val="#ppt_x"/>
                                          </p:val>
                                        </p:tav>
                                        <p:tav tm="100000">
                                          <p:val>
                                            <p:strVal val="#ppt_x"/>
                                          </p:val>
                                        </p:tav>
                                      </p:tavLst>
                                    </p:anim>
                                    <p:anim calcmode="lin" valueType="num">
                                      <p:cBhvr>
                                        <p:cTn id="33" dur="540" decel="100000" fill="hold"/>
                                        <p:tgtEl>
                                          <p:spTgt spid="10">
                                            <p:txEl>
                                              <p:pRg st="0" end="0"/>
                                            </p:txEl>
                                          </p:spTgt>
                                        </p:tgtEl>
                                        <p:attrNameLst>
                                          <p:attrName>ppt_y</p:attrName>
                                        </p:attrNameLst>
                                      </p:cBhvr>
                                      <p:tavLst>
                                        <p:tav tm="0">
                                          <p:val>
                                            <p:strVal val="#ppt_y+1"/>
                                          </p:val>
                                        </p:tav>
                                        <p:tav tm="100000">
                                          <p:val>
                                            <p:strVal val="#ppt_y-.03"/>
                                          </p:val>
                                        </p:tav>
                                      </p:tavLst>
                                    </p:anim>
                                    <p:anim calcmode="lin" valueType="num">
                                      <p:cBhvr>
                                        <p:cTn id="34" dur="60" accel="100000" fill="hold">
                                          <p:stCondLst>
                                            <p:cond delay="540"/>
                                          </p:stCondLst>
                                        </p:cTn>
                                        <p:tgtEl>
                                          <p:spTgt spid="10">
                                            <p:txEl>
                                              <p:pRg st="0" end="0"/>
                                            </p:txEl>
                                          </p:spTgt>
                                        </p:tgtEl>
                                        <p:attrNameLst>
                                          <p:attrName>ppt_y</p:attrName>
                                        </p:attrNameLst>
                                      </p:cBhvr>
                                      <p:tavLst>
                                        <p:tav tm="0">
                                          <p:val>
                                            <p:strVal val="#ppt_y-.03"/>
                                          </p:val>
                                        </p:tav>
                                        <p:tav tm="100000">
                                          <p:val>
                                            <p:strVal val="#ppt_y"/>
                                          </p:val>
                                        </p:tav>
                                      </p:tavLst>
                                    </p:anim>
                                  </p:childTnLst>
                                </p:cTn>
                              </p:par>
                              <p:par>
                                <p:cTn id="35" presetID="53" presetClass="entr" presetSubtype="16" fill="hold" grpId="0" nodeType="withEffect" nodePh="1">
                                  <p:stCondLst>
                                    <p:cond delay="300"/>
                                  </p:stCondLst>
                                  <p:endCondLst>
                                    <p:cond evt="begin" delay="0">
                                      <p:tn val="35"/>
                                    </p:cond>
                                  </p:endCondLst>
                                  <p:childTnLst>
                                    <p:set>
                                      <p:cBhvr>
                                        <p:cTn id="36" dur="1" fill="hold">
                                          <p:stCondLst>
                                            <p:cond delay="0"/>
                                          </p:stCondLst>
                                        </p:cTn>
                                        <p:tgtEl>
                                          <p:spTgt spid="7"/>
                                        </p:tgtEl>
                                        <p:attrNameLst>
                                          <p:attrName>style.visibility</p:attrName>
                                        </p:attrNameLst>
                                      </p:cBhvr>
                                      <p:to>
                                        <p:strVal val="visible"/>
                                      </p:to>
                                    </p:set>
                                    <p:anim calcmode="lin" valueType="num">
                                      <p:cBhvr>
                                        <p:cTn id="37" dur="500" fill="hold"/>
                                        <p:tgtEl>
                                          <p:spTgt spid="7"/>
                                        </p:tgtEl>
                                        <p:attrNameLst>
                                          <p:attrName>ppt_w</p:attrName>
                                        </p:attrNameLst>
                                      </p:cBhvr>
                                      <p:tavLst>
                                        <p:tav tm="0">
                                          <p:val>
                                            <p:fltVal val="0"/>
                                          </p:val>
                                        </p:tav>
                                        <p:tav tm="100000">
                                          <p:val>
                                            <p:strVal val="#ppt_w"/>
                                          </p:val>
                                        </p:tav>
                                      </p:tavLst>
                                    </p:anim>
                                    <p:anim calcmode="lin" valueType="num">
                                      <p:cBhvr>
                                        <p:cTn id="38" dur="500" fill="hold"/>
                                        <p:tgtEl>
                                          <p:spTgt spid="7"/>
                                        </p:tgtEl>
                                        <p:attrNameLst>
                                          <p:attrName>ppt_h</p:attrName>
                                        </p:attrNameLst>
                                      </p:cBhvr>
                                      <p:tavLst>
                                        <p:tav tm="0">
                                          <p:val>
                                            <p:fltVal val="0"/>
                                          </p:val>
                                        </p:tav>
                                        <p:tav tm="100000">
                                          <p:val>
                                            <p:strVal val="#ppt_h"/>
                                          </p:val>
                                        </p:tav>
                                      </p:tavLst>
                                    </p:anim>
                                    <p:animEffect transition="in" filter="fade">
                                      <p:cBhvr>
                                        <p:cTn id="3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build="p">
        <p:tmplLst>
          <p:tmpl lvl="1">
            <p:tnLst>
              <p:par>
                <p:cTn presetID="37" presetClass="entr" presetSubtype="0" fill="hold" nodeType="withEffect">
                  <p:stCondLst>
                    <p:cond delay="300"/>
                  </p:stCondLst>
                  <p:childTnLst>
                    <p:set>
                      <p:cBhvr>
                        <p:cTn dur="1" fill="hold">
                          <p:stCondLst>
                            <p:cond delay="0"/>
                          </p:stCondLst>
                        </p:cTn>
                        <p:tgtEl>
                          <p:spTgt spid="5"/>
                        </p:tgtEl>
                        <p:attrNameLst>
                          <p:attrName>style.visibility</p:attrName>
                        </p:attrNameLst>
                      </p:cBhvr>
                      <p:to>
                        <p:strVal val="visible"/>
                      </p:to>
                    </p:set>
                    <p:animEffect transition="in" filter="fade">
                      <p:cBhvr>
                        <p:cTn dur="600"/>
                        <p:tgtEl>
                          <p:spTgt spid="5"/>
                        </p:tgtEl>
                      </p:cBhvr>
                    </p:animEffect>
                    <p:anim calcmode="lin" valueType="num">
                      <p:cBhvr>
                        <p:cTn dur="600" fill="hold"/>
                        <p:tgtEl>
                          <p:spTgt spid="5"/>
                        </p:tgtEl>
                        <p:attrNameLst>
                          <p:attrName>ppt_x</p:attrName>
                        </p:attrNameLst>
                      </p:cBhvr>
                      <p:tavLst>
                        <p:tav tm="0">
                          <p:val>
                            <p:strVal val="#ppt_x"/>
                          </p:val>
                        </p:tav>
                        <p:tav tm="100000">
                          <p:val>
                            <p:strVal val="#ppt_x"/>
                          </p:val>
                        </p:tav>
                      </p:tavLst>
                    </p:anim>
                    <p:anim calcmode="lin" valueType="num">
                      <p:cBhvr>
                        <p:cTn dur="540" decel="100000" fill="hold"/>
                        <p:tgtEl>
                          <p:spTgt spid="5"/>
                        </p:tgtEl>
                        <p:attrNameLst>
                          <p:attrName>ppt_y</p:attrName>
                        </p:attrNameLst>
                      </p:cBhvr>
                      <p:tavLst>
                        <p:tav tm="0">
                          <p:val>
                            <p:strVal val="#ppt_y+1"/>
                          </p:val>
                        </p:tav>
                        <p:tav tm="100000">
                          <p:val>
                            <p:strVal val="#ppt_y-.03"/>
                          </p:val>
                        </p:tav>
                      </p:tavLst>
                    </p:anim>
                    <p:anim calcmode="lin" valueType="num">
                      <p:cBhvr>
                        <p:cTn dur="60" accel="100000" fill="hold">
                          <p:stCondLst>
                            <p:cond delay="540"/>
                          </p:stCondLst>
                        </p:cTn>
                        <p:tgtEl>
                          <p:spTgt spid="5"/>
                        </p:tgtEl>
                        <p:attrNameLst>
                          <p:attrName>ppt_y</p:attrName>
                        </p:attrNameLst>
                      </p:cBhvr>
                      <p:tavLst>
                        <p:tav tm="0">
                          <p:val>
                            <p:strVal val="#ppt_y-.03"/>
                          </p:val>
                        </p:tav>
                        <p:tav tm="100000">
                          <p:val>
                            <p:strVal val="#ppt_y"/>
                          </p:val>
                        </p:tav>
                      </p:tavLst>
                    </p:anim>
                  </p:childTnLst>
                </p:cTn>
              </p:par>
            </p:tnLst>
          </p:tmpl>
        </p:tmplLst>
      </p:bldP>
      <p:bldP spid="7" grpId="0"/>
      <p:bldP spid="8" grpId="0" build="p">
        <p:tmplLst>
          <p:tmpl lvl="1">
            <p:tnLst>
              <p:par>
                <p:cTn presetID="37" presetClass="entr" presetSubtype="0" fill="hold" nodeType="withEffect">
                  <p:stCondLst>
                    <p:cond delay="300"/>
                  </p:stCondLst>
                  <p:childTnLst>
                    <p:set>
                      <p:cBhvr>
                        <p:cTn dur="1" fill="hold">
                          <p:stCondLst>
                            <p:cond delay="0"/>
                          </p:stCondLst>
                        </p:cTn>
                        <p:tgtEl>
                          <p:spTgt spid="8"/>
                        </p:tgtEl>
                        <p:attrNameLst>
                          <p:attrName>style.visibility</p:attrName>
                        </p:attrNameLst>
                      </p:cBhvr>
                      <p:to>
                        <p:strVal val="visible"/>
                      </p:to>
                    </p:set>
                    <p:animEffect transition="in" filter="fade">
                      <p:cBhvr>
                        <p:cTn dur="600"/>
                        <p:tgtEl>
                          <p:spTgt spid="8"/>
                        </p:tgtEl>
                      </p:cBhvr>
                    </p:animEffect>
                    <p:anim calcmode="lin" valueType="num">
                      <p:cBhvr>
                        <p:cTn dur="600" fill="hold"/>
                        <p:tgtEl>
                          <p:spTgt spid="8"/>
                        </p:tgtEl>
                        <p:attrNameLst>
                          <p:attrName>ppt_x</p:attrName>
                        </p:attrNameLst>
                      </p:cBhvr>
                      <p:tavLst>
                        <p:tav tm="0">
                          <p:val>
                            <p:strVal val="#ppt_x"/>
                          </p:val>
                        </p:tav>
                        <p:tav tm="100000">
                          <p:val>
                            <p:strVal val="#ppt_x"/>
                          </p:val>
                        </p:tav>
                      </p:tavLst>
                    </p:anim>
                    <p:anim calcmode="lin" valueType="num">
                      <p:cBhvr>
                        <p:cTn dur="540" decel="100000" fill="hold"/>
                        <p:tgtEl>
                          <p:spTgt spid="8"/>
                        </p:tgtEl>
                        <p:attrNameLst>
                          <p:attrName>ppt_y</p:attrName>
                        </p:attrNameLst>
                      </p:cBhvr>
                      <p:tavLst>
                        <p:tav tm="0">
                          <p:val>
                            <p:strVal val="#ppt_y+1"/>
                          </p:val>
                        </p:tav>
                        <p:tav tm="100000">
                          <p:val>
                            <p:strVal val="#ppt_y-.03"/>
                          </p:val>
                        </p:tav>
                      </p:tavLst>
                    </p:anim>
                    <p:anim calcmode="lin" valueType="num">
                      <p:cBhvr>
                        <p:cTn dur="60" accel="100000" fill="hold">
                          <p:stCondLst>
                            <p:cond delay="540"/>
                          </p:stCondLst>
                        </p:cTn>
                        <p:tgtEl>
                          <p:spTgt spid="8"/>
                        </p:tgtEl>
                        <p:attrNameLst>
                          <p:attrName>ppt_y</p:attrName>
                        </p:attrNameLst>
                      </p:cBhvr>
                      <p:tavLst>
                        <p:tav tm="0">
                          <p:val>
                            <p:strVal val="#ppt_y-.03"/>
                          </p:val>
                        </p:tav>
                        <p:tav tm="100000">
                          <p:val>
                            <p:strVal val="#ppt_y"/>
                          </p:val>
                        </p:tav>
                      </p:tavLst>
                    </p:anim>
                  </p:childTnLst>
                </p:cTn>
              </p:par>
            </p:tnLst>
          </p:tmpl>
        </p:tmplLst>
      </p:bldP>
      <p:bldP spid="9" grpId="0" build="p">
        <p:tmplLst>
          <p:tmpl lvl="1">
            <p:tnLst>
              <p:par>
                <p:cTn presetID="37" presetClass="entr" presetSubtype="0" fill="hold" nodeType="withEffect" nodePh="1">
                  <p:stCondLst>
                    <p:cond delay="300"/>
                  </p:stCondLst>
                  <p:childTnLst>
                    <p:set>
                      <p:cBhvr>
                        <p:cTn dur="1" fill="hold">
                          <p:stCondLst>
                            <p:cond delay="0"/>
                          </p:stCondLst>
                        </p:cTn>
                        <p:tgtEl>
                          <p:spTgt spid="9"/>
                        </p:tgtEl>
                        <p:attrNameLst>
                          <p:attrName>style.visibility</p:attrName>
                        </p:attrNameLst>
                      </p:cBhvr>
                      <p:to>
                        <p:strVal val="visible"/>
                      </p:to>
                    </p:set>
                    <p:animEffect transition="in" filter="fade">
                      <p:cBhvr>
                        <p:cTn dur="600"/>
                        <p:tgtEl>
                          <p:spTgt spid="9"/>
                        </p:tgtEl>
                      </p:cBhvr>
                    </p:animEffect>
                    <p:anim calcmode="lin" valueType="num">
                      <p:cBhvr>
                        <p:cTn dur="600" fill="hold"/>
                        <p:tgtEl>
                          <p:spTgt spid="9"/>
                        </p:tgtEl>
                        <p:attrNameLst>
                          <p:attrName>ppt_x</p:attrName>
                        </p:attrNameLst>
                      </p:cBhvr>
                      <p:tavLst>
                        <p:tav tm="0">
                          <p:val>
                            <p:strVal val="#ppt_x"/>
                          </p:val>
                        </p:tav>
                        <p:tav tm="100000">
                          <p:val>
                            <p:strVal val="#ppt_x"/>
                          </p:val>
                        </p:tav>
                      </p:tavLst>
                    </p:anim>
                    <p:anim calcmode="lin" valueType="num">
                      <p:cBhvr>
                        <p:cTn dur="540" decel="100000" fill="hold"/>
                        <p:tgtEl>
                          <p:spTgt spid="9"/>
                        </p:tgtEl>
                        <p:attrNameLst>
                          <p:attrName>ppt_y</p:attrName>
                        </p:attrNameLst>
                      </p:cBhvr>
                      <p:tavLst>
                        <p:tav tm="0">
                          <p:val>
                            <p:strVal val="#ppt_y+1"/>
                          </p:val>
                        </p:tav>
                        <p:tav tm="100000">
                          <p:val>
                            <p:strVal val="#ppt_y-.03"/>
                          </p:val>
                        </p:tav>
                      </p:tavLst>
                    </p:anim>
                    <p:anim calcmode="lin" valueType="num">
                      <p:cBhvr>
                        <p:cTn dur="60" accel="100000" fill="hold">
                          <p:stCondLst>
                            <p:cond delay="540"/>
                          </p:stCondLst>
                        </p:cTn>
                        <p:tgtEl>
                          <p:spTgt spid="9"/>
                        </p:tgtEl>
                        <p:attrNameLst>
                          <p:attrName>ppt_y</p:attrName>
                        </p:attrNameLst>
                      </p:cBhvr>
                      <p:tavLst>
                        <p:tav tm="0">
                          <p:val>
                            <p:strVal val="#ppt_y-.03"/>
                          </p:val>
                        </p:tav>
                        <p:tav tm="100000">
                          <p:val>
                            <p:strVal val="#ppt_y"/>
                          </p:val>
                        </p:tav>
                      </p:tavLst>
                    </p:anim>
                  </p:childTnLst>
                </p:cTn>
              </p:par>
            </p:tnLst>
          </p:tmpl>
        </p:tmplLst>
      </p:bldP>
      <p:bldP spid="10" grpId="0" build="p">
        <p:tmplLst>
          <p:tmpl lvl="1">
            <p:tnLst>
              <p:par>
                <p:cTn presetID="37" presetClass="entr" presetSubtype="0" fill="hold" nodeType="withEffect">
                  <p:stCondLst>
                    <p:cond delay="300"/>
                  </p:stCondLst>
                  <p:childTnLst>
                    <p:set>
                      <p:cBhvr>
                        <p:cTn dur="1" fill="hold">
                          <p:stCondLst>
                            <p:cond delay="0"/>
                          </p:stCondLst>
                        </p:cTn>
                        <p:tgtEl>
                          <p:spTgt spid="10"/>
                        </p:tgtEl>
                        <p:attrNameLst>
                          <p:attrName>style.visibility</p:attrName>
                        </p:attrNameLst>
                      </p:cBhvr>
                      <p:to>
                        <p:strVal val="visible"/>
                      </p:to>
                    </p:set>
                    <p:animEffect transition="in" filter="fade">
                      <p:cBhvr>
                        <p:cTn dur="600"/>
                        <p:tgtEl>
                          <p:spTgt spid="10"/>
                        </p:tgtEl>
                      </p:cBhvr>
                    </p:animEffect>
                    <p:anim calcmode="lin" valueType="num">
                      <p:cBhvr>
                        <p:cTn dur="600" fill="hold"/>
                        <p:tgtEl>
                          <p:spTgt spid="10"/>
                        </p:tgtEl>
                        <p:attrNameLst>
                          <p:attrName>ppt_x</p:attrName>
                        </p:attrNameLst>
                      </p:cBhvr>
                      <p:tavLst>
                        <p:tav tm="0">
                          <p:val>
                            <p:strVal val="#ppt_x"/>
                          </p:val>
                        </p:tav>
                        <p:tav tm="100000">
                          <p:val>
                            <p:strVal val="#ppt_x"/>
                          </p:val>
                        </p:tav>
                      </p:tavLst>
                    </p:anim>
                    <p:anim calcmode="lin" valueType="num">
                      <p:cBhvr>
                        <p:cTn dur="540" decel="100000" fill="hold"/>
                        <p:tgtEl>
                          <p:spTgt spid="10"/>
                        </p:tgtEl>
                        <p:attrNameLst>
                          <p:attrName>ppt_y</p:attrName>
                        </p:attrNameLst>
                      </p:cBhvr>
                      <p:tavLst>
                        <p:tav tm="0">
                          <p:val>
                            <p:strVal val="#ppt_y+1"/>
                          </p:val>
                        </p:tav>
                        <p:tav tm="100000">
                          <p:val>
                            <p:strVal val="#ppt_y-.03"/>
                          </p:val>
                        </p:tav>
                      </p:tavLst>
                    </p:anim>
                    <p:anim calcmode="lin" valueType="num">
                      <p:cBhvr>
                        <p:cTn dur="60" accel="100000" fill="hold">
                          <p:stCondLst>
                            <p:cond delay="540"/>
                          </p:stCondLst>
                        </p:cTn>
                        <p:tgtEl>
                          <p:spTgt spid="10"/>
                        </p:tgtEl>
                        <p:attrNameLst>
                          <p:attrName>ppt_y</p:attrName>
                        </p:attrNameLst>
                      </p:cBhvr>
                      <p:tavLst>
                        <p:tav tm="0">
                          <p:val>
                            <p:strVal val="#ppt_y-.03"/>
                          </p:val>
                        </p:tav>
                        <p:tav tm="100000">
                          <p:val>
                            <p:strVal val="#ppt_y"/>
                          </p:val>
                        </p:tav>
                      </p:tavLst>
                    </p:anim>
                  </p:childTnLst>
                </p:cTn>
              </p:par>
            </p:tnLst>
          </p:tmpl>
        </p:tmplLst>
      </p:bldP>
    </p:bld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2_Simple Title left">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458388" y="740600"/>
            <a:ext cx="8219032" cy="337178"/>
          </a:xfrm>
          <a:prstGeom prst="rect">
            <a:avLst/>
          </a:prstGeom>
        </p:spPr>
        <p:txBody>
          <a:bodyPr lIns="68580" tIns="34290" rIns="68580" bIns="34290">
            <a:noAutofit/>
          </a:bodyPr>
          <a:lstStyle>
            <a:lvl1pPr algn="ctr">
              <a:defRPr sz="1875" cap="all">
                <a:solidFill>
                  <a:schemeClr val="tx1">
                    <a:lumMod val="75000"/>
                    <a:lumOff val="25000"/>
                  </a:schemeClr>
                </a:solidFill>
                <a:latin typeface="Lemon/Milk"/>
                <a:cs typeface="Lemon/Milk"/>
              </a:defRPr>
            </a:lvl1pPr>
          </a:lstStyle>
          <a:p>
            <a:r>
              <a:rPr lang="en-US" dirty="0"/>
              <a:t>title example</a:t>
            </a:r>
          </a:p>
        </p:txBody>
      </p:sp>
      <p:sp>
        <p:nvSpPr>
          <p:cNvPr id="5" name="Text Placeholder 5"/>
          <p:cNvSpPr>
            <a:spLocks noGrp="1"/>
          </p:cNvSpPr>
          <p:nvPr>
            <p:ph type="body" sz="quarter" idx="10" hasCustomPrompt="1"/>
          </p:nvPr>
        </p:nvSpPr>
        <p:spPr>
          <a:xfrm>
            <a:off x="458391" y="370021"/>
            <a:ext cx="8219026" cy="265094"/>
          </a:xfrm>
          <a:prstGeom prst="rect">
            <a:avLst/>
          </a:prstGeom>
        </p:spPr>
        <p:txBody>
          <a:bodyPr lIns="68580" tIns="34290" rIns="68580" bIns="34290">
            <a:noAutofit/>
          </a:bodyPr>
          <a:lstStyle>
            <a:lvl1pPr marL="0" indent="0" algn="ctr">
              <a:buNone/>
              <a:defRPr sz="900" cap="all">
                <a:solidFill>
                  <a:schemeClr val="accent1"/>
                </a:solidFill>
                <a:latin typeface="Lato Black"/>
                <a:cs typeface="Lato Black"/>
              </a:defRPr>
            </a:lvl1pPr>
          </a:lstStyle>
          <a:p>
            <a:pPr lvl="0"/>
            <a:r>
              <a:rPr lang="en-US" dirty="0" err="1"/>
              <a:t>Subitle</a:t>
            </a:r>
            <a:r>
              <a:rPr lang="en-US" dirty="0"/>
              <a:t> Example here</a:t>
            </a:r>
          </a:p>
        </p:txBody>
      </p:sp>
      <p:cxnSp>
        <p:nvCxnSpPr>
          <p:cNvPr id="6" name="Straight Connector 5"/>
          <p:cNvCxnSpPr/>
          <p:nvPr userDrawn="1"/>
        </p:nvCxnSpPr>
        <p:spPr>
          <a:xfrm>
            <a:off x="3173996" y="683235"/>
            <a:ext cx="2734733" cy="0"/>
          </a:xfrm>
          <a:prstGeom prst="line">
            <a:avLst/>
          </a:prstGeom>
          <a:ln w="9525" cmpd="sng">
            <a:solidFill>
              <a:schemeClr val="bg1">
                <a:lumMod val="75000"/>
              </a:schemeClr>
            </a:solidFill>
            <a:prstDash val="solid"/>
            <a:headEnd type="none"/>
            <a:tailEnd type="none" w="lg" len="lg"/>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14380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600"/>
                                        <p:tgtEl>
                                          <p:spTgt spid="4"/>
                                        </p:tgtEl>
                                      </p:cBhvr>
                                    </p:animEffect>
                                    <p:anim calcmode="lin" valueType="num">
                                      <p:cBhvr>
                                        <p:cTn id="8" dur="600" fill="hold"/>
                                        <p:tgtEl>
                                          <p:spTgt spid="4"/>
                                        </p:tgtEl>
                                        <p:attrNameLst>
                                          <p:attrName>ppt_x</p:attrName>
                                        </p:attrNameLst>
                                      </p:cBhvr>
                                      <p:tavLst>
                                        <p:tav tm="0">
                                          <p:val>
                                            <p:strVal val="#ppt_x"/>
                                          </p:val>
                                        </p:tav>
                                        <p:tav tm="100000">
                                          <p:val>
                                            <p:strVal val="#ppt_x"/>
                                          </p:val>
                                        </p:tav>
                                      </p:tavLst>
                                    </p:anim>
                                    <p:anim calcmode="lin" valueType="num">
                                      <p:cBhvr>
                                        <p:cTn id="9" dur="540" decel="100000" fill="hold"/>
                                        <p:tgtEl>
                                          <p:spTgt spid="4"/>
                                        </p:tgtEl>
                                        <p:attrNameLst>
                                          <p:attrName>ppt_y</p:attrName>
                                        </p:attrNameLst>
                                      </p:cBhvr>
                                      <p:tavLst>
                                        <p:tav tm="0">
                                          <p:val>
                                            <p:strVal val="#ppt_y+1"/>
                                          </p:val>
                                        </p:tav>
                                        <p:tav tm="100000">
                                          <p:val>
                                            <p:strVal val="#ppt_y-.03"/>
                                          </p:val>
                                        </p:tav>
                                      </p:tavLst>
                                    </p:anim>
                                    <p:anim calcmode="lin" valueType="num">
                                      <p:cBhvr>
                                        <p:cTn id="10" dur="60" accel="100000" fill="hold">
                                          <p:stCondLst>
                                            <p:cond delay="540"/>
                                          </p:stCondLst>
                                        </p:cTn>
                                        <p:tgtEl>
                                          <p:spTgt spid="4"/>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p:stCondLst>
                                    <p:cond delay="300"/>
                                  </p:stCondLst>
                                  <p:childTnLst>
                                    <p:set>
                                      <p:cBhvr>
                                        <p:cTn id="12" dur="1" fill="hold">
                                          <p:stCondLst>
                                            <p:cond delay="0"/>
                                          </p:stCondLst>
                                        </p:cTn>
                                        <p:tgtEl>
                                          <p:spTgt spid="5">
                                            <p:txEl>
                                              <p:pRg st="0" end="0"/>
                                            </p:txEl>
                                          </p:spTgt>
                                        </p:tgtEl>
                                        <p:attrNameLst>
                                          <p:attrName>style.visibility</p:attrName>
                                        </p:attrNameLst>
                                      </p:cBhvr>
                                      <p:to>
                                        <p:strVal val="visible"/>
                                      </p:to>
                                    </p:set>
                                    <p:animEffect transition="in" filter="fade">
                                      <p:cBhvr>
                                        <p:cTn id="13" dur="600"/>
                                        <p:tgtEl>
                                          <p:spTgt spid="5">
                                            <p:txEl>
                                              <p:pRg st="0" end="0"/>
                                            </p:txEl>
                                          </p:spTgt>
                                        </p:tgtEl>
                                      </p:cBhvr>
                                    </p:animEffect>
                                    <p:anim calcmode="lin" valueType="num">
                                      <p:cBhvr>
                                        <p:cTn id="14" dur="6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15" dur="540" decel="100000" fill="hold"/>
                                        <p:tgtEl>
                                          <p:spTgt spid="5">
                                            <p:txEl>
                                              <p:pRg st="0" end="0"/>
                                            </p:txEl>
                                          </p:spTgt>
                                        </p:tgtEl>
                                        <p:attrNameLst>
                                          <p:attrName>ppt_y</p:attrName>
                                        </p:attrNameLst>
                                      </p:cBhvr>
                                      <p:tavLst>
                                        <p:tav tm="0">
                                          <p:val>
                                            <p:strVal val="#ppt_y+1"/>
                                          </p:val>
                                        </p:tav>
                                        <p:tav tm="100000">
                                          <p:val>
                                            <p:strVal val="#ppt_y-.03"/>
                                          </p:val>
                                        </p:tav>
                                      </p:tavLst>
                                    </p:anim>
                                    <p:anim calcmode="lin" valueType="num">
                                      <p:cBhvr>
                                        <p:cTn id="16" dur="60" accel="100000" fill="hold">
                                          <p:stCondLst>
                                            <p:cond delay="540"/>
                                          </p:stCondLst>
                                        </p:cTn>
                                        <p:tgtEl>
                                          <p:spTgt spid="5">
                                            <p:txEl>
                                              <p:pRg st="0" end="0"/>
                                            </p:txEl>
                                          </p:spTgt>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build="p">
        <p:tmplLst>
          <p:tmpl lvl="1">
            <p:tnLst>
              <p:par>
                <p:cTn presetID="37" presetClass="entr" presetSubtype="0" fill="hold" nodeType="withEffect">
                  <p:stCondLst>
                    <p:cond delay="300"/>
                  </p:stCondLst>
                  <p:childTnLst>
                    <p:set>
                      <p:cBhvr>
                        <p:cTn dur="1" fill="hold">
                          <p:stCondLst>
                            <p:cond delay="0"/>
                          </p:stCondLst>
                        </p:cTn>
                        <p:tgtEl>
                          <p:spTgt spid="5"/>
                        </p:tgtEl>
                        <p:attrNameLst>
                          <p:attrName>style.visibility</p:attrName>
                        </p:attrNameLst>
                      </p:cBhvr>
                      <p:to>
                        <p:strVal val="visible"/>
                      </p:to>
                    </p:set>
                    <p:animEffect transition="in" filter="fade">
                      <p:cBhvr>
                        <p:cTn dur="600"/>
                        <p:tgtEl>
                          <p:spTgt spid="5"/>
                        </p:tgtEl>
                      </p:cBhvr>
                    </p:animEffect>
                    <p:anim calcmode="lin" valueType="num">
                      <p:cBhvr>
                        <p:cTn dur="600" fill="hold"/>
                        <p:tgtEl>
                          <p:spTgt spid="5"/>
                        </p:tgtEl>
                        <p:attrNameLst>
                          <p:attrName>ppt_x</p:attrName>
                        </p:attrNameLst>
                      </p:cBhvr>
                      <p:tavLst>
                        <p:tav tm="0">
                          <p:val>
                            <p:strVal val="#ppt_x"/>
                          </p:val>
                        </p:tav>
                        <p:tav tm="100000">
                          <p:val>
                            <p:strVal val="#ppt_x"/>
                          </p:val>
                        </p:tav>
                      </p:tavLst>
                    </p:anim>
                    <p:anim calcmode="lin" valueType="num">
                      <p:cBhvr>
                        <p:cTn dur="540" decel="100000" fill="hold"/>
                        <p:tgtEl>
                          <p:spTgt spid="5"/>
                        </p:tgtEl>
                        <p:attrNameLst>
                          <p:attrName>ppt_y</p:attrName>
                        </p:attrNameLst>
                      </p:cBhvr>
                      <p:tavLst>
                        <p:tav tm="0">
                          <p:val>
                            <p:strVal val="#ppt_y+1"/>
                          </p:val>
                        </p:tav>
                        <p:tav tm="100000">
                          <p:val>
                            <p:strVal val="#ppt_y-.03"/>
                          </p:val>
                        </p:tav>
                      </p:tavLst>
                    </p:anim>
                    <p:anim calcmode="lin" valueType="num">
                      <p:cBhvr>
                        <p:cTn dur="60" accel="100000" fill="hold">
                          <p:stCondLst>
                            <p:cond delay="540"/>
                          </p:stCondLst>
                        </p:cTn>
                        <p:tgtEl>
                          <p:spTgt spid="5"/>
                        </p:tgtEl>
                        <p:attrNameLst>
                          <p:attrName>ppt_y</p:attrName>
                        </p:attrNameLst>
                      </p:cBhvr>
                      <p:tavLst>
                        <p:tav tm="0">
                          <p:val>
                            <p:strVal val="#ppt_y-.03"/>
                          </p:val>
                        </p:tav>
                        <p:tav tm="100000">
                          <p:val>
                            <p:strVal val="#ppt_y"/>
                          </p:val>
                        </p:tav>
                      </p:tavLst>
                    </p:anim>
                  </p:childTnLst>
                </p:cTn>
              </p:par>
            </p:tnLst>
          </p:tmpl>
        </p:tmplLst>
      </p:bldP>
    </p:bld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20_Simple Title left">
    <p:spTree>
      <p:nvGrpSpPr>
        <p:cNvPr id="1" name=""/>
        <p:cNvGrpSpPr/>
        <p:nvPr/>
      </p:nvGrpSpPr>
      <p:grpSpPr>
        <a:xfrm>
          <a:off x="0" y="0"/>
          <a:ext cx="0" cy="0"/>
          <a:chOff x="0" y="0"/>
          <a:chExt cx="0" cy="0"/>
        </a:xfrm>
      </p:grpSpPr>
      <p:sp>
        <p:nvSpPr>
          <p:cNvPr id="7" name="Picture Placeholder 2"/>
          <p:cNvSpPr>
            <a:spLocks noGrp="1"/>
          </p:cNvSpPr>
          <p:nvPr>
            <p:ph type="pic" sz="quarter" idx="12" hasCustomPrompt="1"/>
          </p:nvPr>
        </p:nvSpPr>
        <p:spPr>
          <a:xfrm>
            <a:off x="0" y="0"/>
            <a:ext cx="9144000" cy="5143500"/>
          </a:xfrm>
          <a:prstGeom prst="rect">
            <a:avLst/>
          </a:prstGeom>
          <a:noFill/>
        </p:spPr>
        <p:txBody>
          <a:bodyPr lIns="68580" tIns="34290" rIns="68580" bIns="34290" anchor="ctr">
            <a:normAutofit/>
          </a:bodyPr>
          <a:lstStyle>
            <a:lvl1pPr marL="0" indent="0" algn="ctr">
              <a:buNone/>
              <a:defRPr sz="1050" baseline="0">
                <a:latin typeface="Lato Regular"/>
                <a:cs typeface="Lato Regular"/>
              </a:defRPr>
            </a:lvl1pPr>
          </a:lstStyle>
          <a:p>
            <a:r>
              <a:rPr lang="en-US" dirty="0"/>
              <a:t>e</a:t>
            </a:r>
          </a:p>
        </p:txBody>
      </p:sp>
      <p:sp>
        <p:nvSpPr>
          <p:cNvPr id="4" name="Title 3"/>
          <p:cNvSpPr>
            <a:spLocks noGrp="1"/>
          </p:cNvSpPr>
          <p:nvPr>
            <p:ph type="title" hasCustomPrompt="1"/>
          </p:nvPr>
        </p:nvSpPr>
        <p:spPr>
          <a:xfrm>
            <a:off x="458388" y="740600"/>
            <a:ext cx="8219032" cy="337178"/>
          </a:xfrm>
          <a:prstGeom prst="rect">
            <a:avLst/>
          </a:prstGeom>
        </p:spPr>
        <p:txBody>
          <a:bodyPr lIns="68580" tIns="34290" rIns="68580" bIns="34290">
            <a:noAutofit/>
          </a:bodyPr>
          <a:lstStyle>
            <a:lvl1pPr algn="ctr">
              <a:defRPr sz="1875" cap="all">
                <a:solidFill>
                  <a:schemeClr val="tx1">
                    <a:lumMod val="75000"/>
                    <a:lumOff val="25000"/>
                  </a:schemeClr>
                </a:solidFill>
                <a:latin typeface="Lemon/Milk"/>
                <a:cs typeface="Lemon/Milk"/>
              </a:defRPr>
            </a:lvl1pPr>
          </a:lstStyle>
          <a:p>
            <a:r>
              <a:rPr lang="en-US" dirty="0"/>
              <a:t>title example</a:t>
            </a:r>
          </a:p>
        </p:txBody>
      </p:sp>
      <p:sp>
        <p:nvSpPr>
          <p:cNvPr id="5" name="Text Placeholder 5"/>
          <p:cNvSpPr>
            <a:spLocks noGrp="1"/>
          </p:cNvSpPr>
          <p:nvPr>
            <p:ph type="body" sz="quarter" idx="10" hasCustomPrompt="1"/>
          </p:nvPr>
        </p:nvSpPr>
        <p:spPr>
          <a:xfrm>
            <a:off x="458391" y="370021"/>
            <a:ext cx="8219026" cy="265094"/>
          </a:xfrm>
          <a:prstGeom prst="rect">
            <a:avLst/>
          </a:prstGeom>
        </p:spPr>
        <p:txBody>
          <a:bodyPr lIns="68580" tIns="34290" rIns="68580" bIns="34290">
            <a:noAutofit/>
          </a:bodyPr>
          <a:lstStyle>
            <a:lvl1pPr marL="0" indent="0" algn="ctr">
              <a:buNone/>
              <a:defRPr sz="900" cap="all">
                <a:solidFill>
                  <a:schemeClr val="accent1"/>
                </a:solidFill>
                <a:latin typeface="Lato Black"/>
                <a:cs typeface="Lato Black"/>
              </a:defRPr>
            </a:lvl1pPr>
          </a:lstStyle>
          <a:p>
            <a:pPr lvl="0"/>
            <a:r>
              <a:rPr lang="en-US" dirty="0" err="1"/>
              <a:t>Subitle</a:t>
            </a:r>
            <a:r>
              <a:rPr lang="en-US" dirty="0"/>
              <a:t> Example here</a:t>
            </a:r>
          </a:p>
        </p:txBody>
      </p:sp>
      <p:cxnSp>
        <p:nvCxnSpPr>
          <p:cNvPr id="6" name="Straight Connector 5"/>
          <p:cNvCxnSpPr/>
          <p:nvPr userDrawn="1"/>
        </p:nvCxnSpPr>
        <p:spPr>
          <a:xfrm>
            <a:off x="3173996" y="683235"/>
            <a:ext cx="2734733" cy="0"/>
          </a:xfrm>
          <a:prstGeom prst="line">
            <a:avLst/>
          </a:prstGeom>
          <a:ln w="9525" cmpd="sng">
            <a:solidFill>
              <a:schemeClr val="bg1">
                <a:lumMod val="75000"/>
              </a:schemeClr>
            </a:solidFill>
            <a:prstDash val="solid"/>
            <a:headEnd type="none"/>
            <a:tailEnd type="none" w="lg" len="lg"/>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65690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600"/>
                                        <p:tgtEl>
                                          <p:spTgt spid="4"/>
                                        </p:tgtEl>
                                      </p:cBhvr>
                                    </p:animEffect>
                                    <p:anim calcmode="lin" valueType="num">
                                      <p:cBhvr>
                                        <p:cTn id="8" dur="600" fill="hold"/>
                                        <p:tgtEl>
                                          <p:spTgt spid="4"/>
                                        </p:tgtEl>
                                        <p:attrNameLst>
                                          <p:attrName>ppt_x</p:attrName>
                                        </p:attrNameLst>
                                      </p:cBhvr>
                                      <p:tavLst>
                                        <p:tav tm="0">
                                          <p:val>
                                            <p:strVal val="#ppt_x"/>
                                          </p:val>
                                        </p:tav>
                                        <p:tav tm="100000">
                                          <p:val>
                                            <p:strVal val="#ppt_x"/>
                                          </p:val>
                                        </p:tav>
                                      </p:tavLst>
                                    </p:anim>
                                    <p:anim calcmode="lin" valueType="num">
                                      <p:cBhvr>
                                        <p:cTn id="9" dur="540" decel="100000" fill="hold"/>
                                        <p:tgtEl>
                                          <p:spTgt spid="4"/>
                                        </p:tgtEl>
                                        <p:attrNameLst>
                                          <p:attrName>ppt_y</p:attrName>
                                        </p:attrNameLst>
                                      </p:cBhvr>
                                      <p:tavLst>
                                        <p:tav tm="0">
                                          <p:val>
                                            <p:strVal val="#ppt_y+1"/>
                                          </p:val>
                                        </p:tav>
                                        <p:tav tm="100000">
                                          <p:val>
                                            <p:strVal val="#ppt_y-.03"/>
                                          </p:val>
                                        </p:tav>
                                      </p:tavLst>
                                    </p:anim>
                                    <p:anim calcmode="lin" valueType="num">
                                      <p:cBhvr>
                                        <p:cTn id="10" dur="60" accel="100000" fill="hold">
                                          <p:stCondLst>
                                            <p:cond delay="540"/>
                                          </p:stCondLst>
                                        </p:cTn>
                                        <p:tgtEl>
                                          <p:spTgt spid="4"/>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p:stCondLst>
                                    <p:cond delay="300"/>
                                  </p:stCondLst>
                                  <p:childTnLst>
                                    <p:set>
                                      <p:cBhvr>
                                        <p:cTn id="12" dur="1" fill="hold">
                                          <p:stCondLst>
                                            <p:cond delay="0"/>
                                          </p:stCondLst>
                                        </p:cTn>
                                        <p:tgtEl>
                                          <p:spTgt spid="5">
                                            <p:txEl>
                                              <p:pRg st="0" end="0"/>
                                            </p:txEl>
                                          </p:spTgt>
                                        </p:tgtEl>
                                        <p:attrNameLst>
                                          <p:attrName>style.visibility</p:attrName>
                                        </p:attrNameLst>
                                      </p:cBhvr>
                                      <p:to>
                                        <p:strVal val="visible"/>
                                      </p:to>
                                    </p:set>
                                    <p:animEffect transition="in" filter="fade">
                                      <p:cBhvr>
                                        <p:cTn id="13" dur="600"/>
                                        <p:tgtEl>
                                          <p:spTgt spid="5">
                                            <p:txEl>
                                              <p:pRg st="0" end="0"/>
                                            </p:txEl>
                                          </p:spTgt>
                                        </p:tgtEl>
                                      </p:cBhvr>
                                    </p:animEffect>
                                    <p:anim calcmode="lin" valueType="num">
                                      <p:cBhvr>
                                        <p:cTn id="14" dur="6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15" dur="540" decel="100000" fill="hold"/>
                                        <p:tgtEl>
                                          <p:spTgt spid="5">
                                            <p:txEl>
                                              <p:pRg st="0" end="0"/>
                                            </p:txEl>
                                          </p:spTgt>
                                        </p:tgtEl>
                                        <p:attrNameLst>
                                          <p:attrName>ppt_y</p:attrName>
                                        </p:attrNameLst>
                                      </p:cBhvr>
                                      <p:tavLst>
                                        <p:tav tm="0">
                                          <p:val>
                                            <p:strVal val="#ppt_y+1"/>
                                          </p:val>
                                        </p:tav>
                                        <p:tav tm="100000">
                                          <p:val>
                                            <p:strVal val="#ppt_y-.03"/>
                                          </p:val>
                                        </p:tav>
                                      </p:tavLst>
                                    </p:anim>
                                    <p:anim calcmode="lin" valueType="num">
                                      <p:cBhvr>
                                        <p:cTn id="16" dur="60" accel="100000" fill="hold">
                                          <p:stCondLst>
                                            <p:cond delay="540"/>
                                          </p:stCondLst>
                                        </p:cTn>
                                        <p:tgtEl>
                                          <p:spTgt spid="5">
                                            <p:txEl>
                                              <p:pRg st="0" end="0"/>
                                            </p:txEl>
                                          </p:spTgt>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build="p">
        <p:tmplLst>
          <p:tmpl lvl="1">
            <p:tnLst>
              <p:par>
                <p:cTn presetID="37" presetClass="entr" presetSubtype="0" fill="hold" nodeType="withEffect">
                  <p:stCondLst>
                    <p:cond delay="300"/>
                  </p:stCondLst>
                  <p:childTnLst>
                    <p:set>
                      <p:cBhvr>
                        <p:cTn dur="1" fill="hold">
                          <p:stCondLst>
                            <p:cond delay="0"/>
                          </p:stCondLst>
                        </p:cTn>
                        <p:tgtEl>
                          <p:spTgt spid="5"/>
                        </p:tgtEl>
                        <p:attrNameLst>
                          <p:attrName>style.visibility</p:attrName>
                        </p:attrNameLst>
                      </p:cBhvr>
                      <p:to>
                        <p:strVal val="visible"/>
                      </p:to>
                    </p:set>
                    <p:animEffect transition="in" filter="fade">
                      <p:cBhvr>
                        <p:cTn dur="600"/>
                        <p:tgtEl>
                          <p:spTgt spid="5"/>
                        </p:tgtEl>
                      </p:cBhvr>
                    </p:animEffect>
                    <p:anim calcmode="lin" valueType="num">
                      <p:cBhvr>
                        <p:cTn dur="600" fill="hold"/>
                        <p:tgtEl>
                          <p:spTgt spid="5"/>
                        </p:tgtEl>
                        <p:attrNameLst>
                          <p:attrName>ppt_x</p:attrName>
                        </p:attrNameLst>
                      </p:cBhvr>
                      <p:tavLst>
                        <p:tav tm="0">
                          <p:val>
                            <p:strVal val="#ppt_x"/>
                          </p:val>
                        </p:tav>
                        <p:tav tm="100000">
                          <p:val>
                            <p:strVal val="#ppt_x"/>
                          </p:val>
                        </p:tav>
                      </p:tavLst>
                    </p:anim>
                    <p:anim calcmode="lin" valueType="num">
                      <p:cBhvr>
                        <p:cTn dur="540" decel="100000" fill="hold"/>
                        <p:tgtEl>
                          <p:spTgt spid="5"/>
                        </p:tgtEl>
                        <p:attrNameLst>
                          <p:attrName>ppt_y</p:attrName>
                        </p:attrNameLst>
                      </p:cBhvr>
                      <p:tavLst>
                        <p:tav tm="0">
                          <p:val>
                            <p:strVal val="#ppt_y+1"/>
                          </p:val>
                        </p:tav>
                        <p:tav tm="100000">
                          <p:val>
                            <p:strVal val="#ppt_y-.03"/>
                          </p:val>
                        </p:tav>
                      </p:tavLst>
                    </p:anim>
                    <p:anim calcmode="lin" valueType="num">
                      <p:cBhvr>
                        <p:cTn dur="60" accel="100000" fill="hold">
                          <p:stCondLst>
                            <p:cond delay="540"/>
                          </p:stCondLst>
                        </p:cTn>
                        <p:tgtEl>
                          <p:spTgt spid="5"/>
                        </p:tgtEl>
                        <p:attrNameLst>
                          <p:attrName>ppt_y</p:attrName>
                        </p:attrNameLst>
                      </p:cBhvr>
                      <p:tavLst>
                        <p:tav tm="0">
                          <p:val>
                            <p:strVal val="#ppt_y-.03"/>
                          </p:val>
                        </p:tav>
                        <p:tav tm="100000">
                          <p:val>
                            <p:strVal val="#ppt_y"/>
                          </p:val>
                        </p:tav>
                      </p:tavLst>
                    </p:anim>
                  </p:childTnLst>
                </p:cTn>
              </p:par>
            </p:tnLst>
          </p:tmpl>
        </p:tmplLst>
      </p:bldP>
    </p:bld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15_Simple Title left">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458388" y="740600"/>
            <a:ext cx="8219032" cy="337178"/>
          </a:xfrm>
          <a:prstGeom prst="rect">
            <a:avLst/>
          </a:prstGeom>
        </p:spPr>
        <p:txBody>
          <a:bodyPr lIns="68580" tIns="34290" rIns="68580" bIns="34290">
            <a:noAutofit/>
          </a:bodyPr>
          <a:lstStyle>
            <a:lvl1pPr algn="ctr">
              <a:defRPr sz="1875" cap="all">
                <a:solidFill>
                  <a:schemeClr val="tx1">
                    <a:lumMod val="75000"/>
                    <a:lumOff val="25000"/>
                  </a:schemeClr>
                </a:solidFill>
                <a:latin typeface="Lemon/Milk"/>
                <a:cs typeface="Lemon/Milk"/>
              </a:defRPr>
            </a:lvl1pPr>
          </a:lstStyle>
          <a:p>
            <a:r>
              <a:rPr lang="en-US" dirty="0"/>
              <a:t>title example</a:t>
            </a:r>
          </a:p>
        </p:txBody>
      </p:sp>
      <p:sp>
        <p:nvSpPr>
          <p:cNvPr id="5" name="Text Placeholder 5"/>
          <p:cNvSpPr>
            <a:spLocks noGrp="1"/>
          </p:cNvSpPr>
          <p:nvPr>
            <p:ph type="body" sz="quarter" idx="10" hasCustomPrompt="1"/>
          </p:nvPr>
        </p:nvSpPr>
        <p:spPr>
          <a:xfrm>
            <a:off x="458391" y="370021"/>
            <a:ext cx="8219026" cy="265094"/>
          </a:xfrm>
          <a:prstGeom prst="rect">
            <a:avLst/>
          </a:prstGeom>
        </p:spPr>
        <p:txBody>
          <a:bodyPr lIns="68580" tIns="34290" rIns="68580" bIns="34290">
            <a:noAutofit/>
          </a:bodyPr>
          <a:lstStyle>
            <a:lvl1pPr marL="0" indent="0" algn="ctr">
              <a:buNone/>
              <a:defRPr sz="900" cap="all">
                <a:solidFill>
                  <a:schemeClr val="accent1"/>
                </a:solidFill>
                <a:latin typeface="Lato Black"/>
                <a:cs typeface="Lato Black"/>
              </a:defRPr>
            </a:lvl1pPr>
          </a:lstStyle>
          <a:p>
            <a:pPr lvl="0"/>
            <a:r>
              <a:rPr lang="en-US" dirty="0" err="1"/>
              <a:t>Subitle</a:t>
            </a:r>
            <a:r>
              <a:rPr lang="en-US" dirty="0"/>
              <a:t> Example here</a:t>
            </a:r>
          </a:p>
        </p:txBody>
      </p:sp>
      <p:cxnSp>
        <p:nvCxnSpPr>
          <p:cNvPr id="6" name="Straight Connector 5"/>
          <p:cNvCxnSpPr/>
          <p:nvPr userDrawn="1"/>
        </p:nvCxnSpPr>
        <p:spPr>
          <a:xfrm>
            <a:off x="3173996" y="683235"/>
            <a:ext cx="2734733" cy="0"/>
          </a:xfrm>
          <a:prstGeom prst="line">
            <a:avLst/>
          </a:prstGeom>
          <a:ln w="9525" cmpd="sng">
            <a:solidFill>
              <a:schemeClr val="bg1">
                <a:lumMod val="75000"/>
              </a:schemeClr>
            </a:solidFill>
            <a:prstDash val="solid"/>
            <a:headEnd type="none"/>
            <a:tailEnd type="none" w="lg" len="lg"/>
          </a:ln>
          <a:effectLst/>
        </p:spPr>
        <p:style>
          <a:lnRef idx="2">
            <a:schemeClr val="accent1"/>
          </a:lnRef>
          <a:fillRef idx="0">
            <a:schemeClr val="accent1"/>
          </a:fillRef>
          <a:effectRef idx="1">
            <a:schemeClr val="accent1"/>
          </a:effectRef>
          <a:fontRef idx="minor">
            <a:schemeClr val="tx1"/>
          </a:fontRef>
        </p:style>
      </p:cxnSp>
      <p:pic>
        <p:nvPicPr>
          <p:cNvPr id="7" name="Picture 6" descr="Vide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700" y="4241801"/>
            <a:ext cx="5245100" cy="285751"/>
          </a:xfrm>
          <a:prstGeom prst="rect">
            <a:avLst/>
          </a:prstGeom>
        </p:spPr>
      </p:pic>
      <p:sp>
        <p:nvSpPr>
          <p:cNvPr id="3" name="Media Placeholder 2"/>
          <p:cNvSpPr>
            <a:spLocks noGrp="1"/>
          </p:cNvSpPr>
          <p:nvPr>
            <p:ph type="media" sz="quarter" idx="11" hasCustomPrompt="1"/>
          </p:nvPr>
        </p:nvSpPr>
        <p:spPr>
          <a:xfrm>
            <a:off x="1909234" y="1498600"/>
            <a:ext cx="5245100" cy="3028950"/>
          </a:xfrm>
          <a:prstGeom prst="rect">
            <a:avLst/>
          </a:prstGeom>
        </p:spPr>
        <p:txBody>
          <a:bodyPr vert="horz" anchor="ctr"/>
          <a:lstStyle>
            <a:lvl1pPr marL="0" indent="0" algn="ctr">
              <a:buNone/>
              <a:defRPr sz="1875">
                <a:latin typeface="Lato Regular"/>
                <a:cs typeface="Lato Regular"/>
              </a:defRPr>
            </a:lvl1pPr>
          </a:lstStyle>
          <a:p>
            <a:r>
              <a:rPr lang="en-US" dirty="0"/>
              <a:t>Drag your video here</a:t>
            </a:r>
          </a:p>
        </p:txBody>
      </p:sp>
    </p:spTree>
    <p:extLst>
      <p:ext uri="{BB962C8B-B14F-4D97-AF65-F5344CB8AC3E}">
        <p14:creationId xmlns:p14="http://schemas.microsoft.com/office/powerpoint/2010/main" val="3130473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600"/>
                                        <p:tgtEl>
                                          <p:spTgt spid="4"/>
                                        </p:tgtEl>
                                      </p:cBhvr>
                                    </p:animEffect>
                                    <p:anim calcmode="lin" valueType="num">
                                      <p:cBhvr>
                                        <p:cTn id="8" dur="600" fill="hold"/>
                                        <p:tgtEl>
                                          <p:spTgt spid="4"/>
                                        </p:tgtEl>
                                        <p:attrNameLst>
                                          <p:attrName>ppt_x</p:attrName>
                                        </p:attrNameLst>
                                      </p:cBhvr>
                                      <p:tavLst>
                                        <p:tav tm="0">
                                          <p:val>
                                            <p:strVal val="#ppt_x"/>
                                          </p:val>
                                        </p:tav>
                                        <p:tav tm="100000">
                                          <p:val>
                                            <p:strVal val="#ppt_x"/>
                                          </p:val>
                                        </p:tav>
                                      </p:tavLst>
                                    </p:anim>
                                    <p:anim calcmode="lin" valueType="num">
                                      <p:cBhvr>
                                        <p:cTn id="9" dur="540" decel="100000" fill="hold"/>
                                        <p:tgtEl>
                                          <p:spTgt spid="4"/>
                                        </p:tgtEl>
                                        <p:attrNameLst>
                                          <p:attrName>ppt_y</p:attrName>
                                        </p:attrNameLst>
                                      </p:cBhvr>
                                      <p:tavLst>
                                        <p:tav tm="0">
                                          <p:val>
                                            <p:strVal val="#ppt_y+1"/>
                                          </p:val>
                                        </p:tav>
                                        <p:tav tm="100000">
                                          <p:val>
                                            <p:strVal val="#ppt_y-.03"/>
                                          </p:val>
                                        </p:tav>
                                      </p:tavLst>
                                    </p:anim>
                                    <p:anim calcmode="lin" valueType="num">
                                      <p:cBhvr>
                                        <p:cTn id="10" dur="60" accel="100000" fill="hold">
                                          <p:stCondLst>
                                            <p:cond delay="540"/>
                                          </p:stCondLst>
                                        </p:cTn>
                                        <p:tgtEl>
                                          <p:spTgt spid="4"/>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p:stCondLst>
                                    <p:cond delay="300"/>
                                  </p:stCondLst>
                                  <p:childTnLst>
                                    <p:set>
                                      <p:cBhvr>
                                        <p:cTn id="12" dur="1" fill="hold">
                                          <p:stCondLst>
                                            <p:cond delay="0"/>
                                          </p:stCondLst>
                                        </p:cTn>
                                        <p:tgtEl>
                                          <p:spTgt spid="5">
                                            <p:txEl>
                                              <p:pRg st="0" end="0"/>
                                            </p:txEl>
                                          </p:spTgt>
                                        </p:tgtEl>
                                        <p:attrNameLst>
                                          <p:attrName>style.visibility</p:attrName>
                                        </p:attrNameLst>
                                      </p:cBhvr>
                                      <p:to>
                                        <p:strVal val="visible"/>
                                      </p:to>
                                    </p:set>
                                    <p:animEffect transition="in" filter="fade">
                                      <p:cBhvr>
                                        <p:cTn id="13" dur="600"/>
                                        <p:tgtEl>
                                          <p:spTgt spid="5">
                                            <p:txEl>
                                              <p:pRg st="0" end="0"/>
                                            </p:txEl>
                                          </p:spTgt>
                                        </p:tgtEl>
                                      </p:cBhvr>
                                    </p:animEffect>
                                    <p:anim calcmode="lin" valueType="num">
                                      <p:cBhvr>
                                        <p:cTn id="14" dur="6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15" dur="540" decel="100000" fill="hold"/>
                                        <p:tgtEl>
                                          <p:spTgt spid="5">
                                            <p:txEl>
                                              <p:pRg st="0" end="0"/>
                                            </p:txEl>
                                          </p:spTgt>
                                        </p:tgtEl>
                                        <p:attrNameLst>
                                          <p:attrName>ppt_y</p:attrName>
                                        </p:attrNameLst>
                                      </p:cBhvr>
                                      <p:tavLst>
                                        <p:tav tm="0">
                                          <p:val>
                                            <p:strVal val="#ppt_y+1"/>
                                          </p:val>
                                        </p:tav>
                                        <p:tav tm="100000">
                                          <p:val>
                                            <p:strVal val="#ppt_y-.03"/>
                                          </p:val>
                                        </p:tav>
                                      </p:tavLst>
                                    </p:anim>
                                    <p:anim calcmode="lin" valueType="num">
                                      <p:cBhvr>
                                        <p:cTn id="16" dur="60" accel="100000" fill="hold">
                                          <p:stCondLst>
                                            <p:cond delay="540"/>
                                          </p:stCondLst>
                                        </p:cTn>
                                        <p:tgtEl>
                                          <p:spTgt spid="5">
                                            <p:txEl>
                                              <p:pRg st="0" end="0"/>
                                            </p:txEl>
                                          </p:spTgt>
                                        </p:tgtEl>
                                        <p:attrNameLst>
                                          <p:attrName>ppt_y</p:attrName>
                                        </p:attrNameLst>
                                      </p:cBhvr>
                                      <p:tavLst>
                                        <p:tav tm="0">
                                          <p:val>
                                            <p:strVal val="#ppt_y-.03"/>
                                          </p:val>
                                        </p:tav>
                                        <p:tav tm="100000">
                                          <p:val>
                                            <p:strVal val="#ppt_y"/>
                                          </p:val>
                                        </p:tav>
                                      </p:tavLst>
                                    </p:anim>
                                  </p:childTnLst>
                                </p:cTn>
                              </p:par>
                              <p:par>
                                <p:cTn id="17" presetID="10" presetClass="entr" presetSubtype="0" fill="hold" grpId="0" nodeType="withEffect">
                                  <p:stCondLst>
                                    <p:cond delay="30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build="p">
        <p:tmplLst>
          <p:tmpl lvl="1">
            <p:tnLst>
              <p:par>
                <p:cTn presetID="37" presetClass="entr" presetSubtype="0" fill="hold" nodeType="withEffect">
                  <p:stCondLst>
                    <p:cond delay="300"/>
                  </p:stCondLst>
                  <p:childTnLst>
                    <p:set>
                      <p:cBhvr>
                        <p:cTn dur="1" fill="hold">
                          <p:stCondLst>
                            <p:cond delay="0"/>
                          </p:stCondLst>
                        </p:cTn>
                        <p:tgtEl>
                          <p:spTgt spid="5"/>
                        </p:tgtEl>
                        <p:attrNameLst>
                          <p:attrName>style.visibility</p:attrName>
                        </p:attrNameLst>
                      </p:cBhvr>
                      <p:to>
                        <p:strVal val="visible"/>
                      </p:to>
                    </p:set>
                    <p:animEffect transition="in" filter="fade">
                      <p:cBhvr>
                        <p:cTn dur="600"/>
                        <p:tgtEl>
                          <p:spTgt spid="5"/>
                        </p:tgtEl>
                      </p:cBhvr>
                    </p:animEffect>
                    <p:anim calcmode="lin" valueType="num">
                      <p:cBhvr>
                        <p:cTn dur="600" fill="hold"/>
                        <p:tgtEl>
                          <p:spTgt spid="5"/>
                        </p:tgtEl>
                        <p:attrNameLst>
                          <p:attrName>ppt_x</p:attrName>
                        </p:attrNameLst>
                      </p:cBhvr>
                      <p:tavLst>
                        <p:tav tm="0">
                          <p:val>
                            <p:strVal val="#ppt_x"/>
                          </p:val>
                        </p:tav>
                        <p:tav tm="100000">
                          <p:val>
                            <p:strVal val="#ppt_x"/>
                          </p:val>
                        </p:tav>
                      </p:tavLst>
                    </p:anim>
                    <p:anim calcmode="lin" valueType="num">
                      <p:cBhvr>
                        <p:cTn dur="540" decel="100000" fill="hold"/>
                        <p:tgtEl>
                          <p:spTgt spid="5"/>
                        </p:tgtEl>
                        <p:attrNameLst>
                          <p:attrName>ppt_y</p:attrName>
                        </p:attrNameLst>
                      </p:cBhvr>
                      <p:tavLst>
                        <p:tav tm="0">
                          <p:val>
                            <p:strVal val="#ppt_y+1"/>
                          </p:val>
                        </p:tav>
                        <p:tav tm="100000">
                          <p:val>
                            <p:strVal val="#ppt_y-.03"/>
                          </p:val>
                        </p:tav>
                      </p:tavLst>
                    </p:anim>
                    <p:anim calcmode="lin" valueType="num">
                      <p:cBhvr>
                        <p:cTn dur="60" accel="100000" fill="hold">
                          <p:stCondLst>
                            <p:cond delay="540"/>
                          </p:stCondLst>
                        </p:cTn>
                        <p:tgtEl>
                          <p:spTgt spid="5"/>
                        </p:tgtEl>
                        <p:attrNameLst>
                          <p:attrName>ppt_y</p:attrName>
                        </p:attrNameLst>
                      </p:cBhvr>
                      <p:tavLst>
                        <p:tav tm="0">
                          <p:val>
                            <p:strVal val="#ppt_y-.03"/>
                          </p:val>
                        </p:tav>
                        <p:tav tm="100000">
                          <p:val>
                            <p:strVal val="#ppt_y"/>
                          </p:val>
                        </p:tav>
                      </p:tavLst>
                    </p:anim>
                  </p:childTnLst>
                </p:cTn>
              </p:par>
            </p:tnLst>
          </p:tmpl>
        </p:tmplLst>
      </p:bldP>
      <p:bldP spid="3" grpId="0"/>
    </p:bld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18_Simple Title left">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458388" y="740600"/>
            <a:ext cx="8219032" cy="337178"/>
          </a:xfrm>
          <a:prstGeom prst="rect">
            <a:avLst/>
          </a:prstGeom>
        </p:spPr>
        <p:txBody>
          <a:bodyPr lIns="68580" tIns="34290" rIns="68580" bIns="34290">
            <a:noAutofit/>
          </a:bodyPr>
          <a:lstStyle>
            <a:lvl1pPr algn="ctr">
              <a:defRPr sz="1875" cap="all">
                <a:solidFill>
                  <a:schemeClr val="tx1">
                    <a:lumMod val="75000"/>
                    <a:lumOff val="25000"/>
                  </a:schemeClr>
                </a:solidFill>
                <a:latin typeface="Lemon/Milk"/>
                <a:cs typeface="Lemon/Milk"/>
              </a:defRPr>
            </a:lvl1pPr>
          </a:lstStyle>
          <a:p>
            <a:r>
              <a:rPr lang="en-US" dirty="0"/>
              <a:t>title example</a:t>
            </a:r>
          </a:p>
        </p:txBody>
      </p:sp>
      <p:sp>
        <p:nvSpPr>
          <p:cNvPr id="5" name="Text Placeholder 5"/>
          <p:cNvSpPr>
            <a:spLocks noGrp="1"/>
          </p:cNvSpPr>
          <p:nvPr>
            <p:ph type="body" sz="quarter" idx="10" hasCustomPrompt="1"/>
          </p:nvPr>
        </p:nvSpPr>
        <p:spPr>
          <a:xfrm>
            <a:off x="458391" y="370021"/>
            <a:ext cx="8219026" cy="265094"/>
          </a:xfrm>
          <a:prstGeom prst="rect">
            <a:avLst/>
          </a:prstGeom>
        </p:spPr>
        <p:txBody>
          <a:bodyPr lIns="68580" tIns="34290" rIns="68580" bIns="34290">
            <a:noAutofit/>
          </a:bodyPr>
          <a:lstStyle>
            <a:lvl1pPr marL="0" indent="0" algn="ctr">
              <a:buNone/>
              <a:defRPr sz="900" cap="all">
                <a:solidFill>
                  <a:schemeClr val="accent1"/>
                </a:solidFill>
                <a:latin typeface="Lato Black"/>
                <a:cs typeface="Lato Black"/>
              </a:defRPr>
            </a:lvl1pPr>
          </a:lstStyle>
          <a:p>
            <a:pPr lvl="0"/>
            <a:r>
              <a:rPr lang="en-US" dirty="0" err="1"/>
              <a:t>Subitle</a:t>
            </a:r>
            <a:r>
              <a:rPr lang="en-US" dirty="0"/>
              <a:t> Example here</a:t>
            </a:r>
          </a:p>
        </p:txBody>
      </p:sp>
      <p:cxnSp>
        <p:nvCxnSpPr>
          <p:cNvPr id="6" name="Straight Connector 5"/>
          <p:cNvCxnSpPr/>
          <p:nvPr userDrawn="1"/>
        </p:nvCxnSpPr>
        <p:spPr>
          <a:xfrm>
            <a:off x="3173996" y="683235"/>
            <a:ext cx="2734733" cy="0"/>
          </a:xfrm>
          <a:prstGeom prst="line">
            <a:avLst/>
          </a:prstGeom>
          <a:ln w="9525" cmpd="sng">
            <a:solidFill>
              <a:schemeClr val="bg1">
                <a:lumMod val="75000"/>
              </a:schemeClr>
            </a:solidFill>
            <a:prstDash val="solid"/>
            <a:headEnd type="none"/>
            <a:tailEnd type="none" w="lg" len="lg"/>
          </a:ln>
          <a:effectLst/>
        </p:spPr>
        <p:style>
          <a:lnRef idx="2">
            <a:schemeClr val="accent1"/>
          </a:lnRef>
          <a:fillRef idx="0">
            <a:schemeClr val="accent1"/>
          </a:fillRef>
          <a:effectRef idx="1">
            <a:schemeClr val="accent1"/>
          </a:effectRef>
          <a:fontRef idx="minor">
            <a:schemeClr val="tx1"/>
          </a:fontRef>
        </p:style>
      </p:cxnSp>
      <p:pic>
        <p:nvPicPr>
          <p:cNvPr id="7" name="Picture 6" descr="Vide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082670" y="4266959"/>
            <a:ext cx="4915030" cy="317742"/>
          </a:xfrm>
          <a:prstGeom prst="rect">
            <a:avLst/>
          </a:prstGeom>
        </p:spPr>
      </p:pic>
      <p:sp>
        <p:nvSpPr>
          <p:cNvPr id="8" name="Picture Placeholder 3"/>
          <p:cNvSpPr>
            <a:spLocks noGrp="1" noChangeAspect="1"/>
          </p:cNvSpPr>
          <p:nvPr>
            <p:ph type="pic" sz="quarter" idx="13"/>
          </p:nvPr>
        </p:nvSpPr>
        <p:spPr>
          <a:xfrm>
            <a:off x="2082670" y="1358901"/>
            <a:ext cx="4915030" cy="2672368"/>
          </a:xfrm>
          <a:prstGeom prst="roundRect">
            <a:avLst>
              <a:gd name="adj" fmla="val 2617"/>
            </a:avLst>
          </a:prstGeom>
        </p:spPr>
        <p:txBody>
          <a:bodyPr vert="horz" wrap="square" anchor="ctr" anchorCtr="0">
            <a:normAutofit/>
          </a:bodyPr>
          <a:lstStyle>
            <a:lvl1pPr marL="0" indent="0" algn="ctr">
              <a:buNone/>
              <a:defRPr sz="1125">
                <a:latin typeface="Lato Regular"/>
                <a:cs typeface="Lato Regular"/>
              </a:defRPr>
            </a:lvl1pPr>
          </a:lstStyle>
          <a:p>
            <a:endParaRPr lang="en-US" dirty="0"/>
          </a:p>
        </p:txBody>
      </p:sp>
    </p:spTree>
    <p:extLst>
      <p:ext uri="{BB962C8B-B14F-4D97-AF65-F5344CB8AC3E}">
        <p14:creationId xmlns:p14="http://schemas.microsoft.com/office/powerpoint/2010/main" val="182046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600"/>
                                        <p:tgtEl>
                                          <p:spTgt spid="4"/>
                                        </p:tgtEl>
                                      </p:cBhvr>
                                    </p:animEffect>
                                    <p:anim calcmode="lin" valueType="num">
                                      <p:cBhvr>
                                        <p:cTn id="8" dur="600" fill="hold"/>
                                        <p:tgtEl>
                                          <p:spTgt spid="4"/>
                                        </p:tgtEl>
                                        <p:attrNameLst>
                                          <p:attrName>ppt_x</p:attrName>
                                        </p:attrNameLst>
                                      </p:cBhvr>
                                      <p:tavLst>
                                        <p:tav tm="0">
                                          <p:val>
                                            <p:strVal val="#ppt_x"/>
                                          </p:val>
                                        </p:tav>
                                        <p:tav tm="100000">
                                          <p:val>
                                            <p:strVal val="#ppt_x"/>
                                          </p:val>
                                        </p:tav>
                                      </p:tavLst>
                                    </p:anim>
                                    <p:anim calcmode="lin" valueType="num">
                                      <p:cBhvr>
                                        <p:cTn id="9" dur="540" decel="100000" fill="hold"/>
                                        <p:tgtEl>
                                          <p:spTgt spid="4"/>
                                        </p:tgtEl>
                                        <p:attrNameLst>
                                          <p:attrName>ppt_y</p:attrName>
                                        </p:attrNameLst>
                                      </p:cBhvr>
                                      <p:tavLst>
                                        <p:tav tm="0">
                                          <p:val>
                                            <p:strVal val="#ppt_y+1"/>
                                          </p:val>
                                        </p:tav>
                                        <p:tav tm="100000">
                                          <p:val>
                                            <p:strVal val="#ppt_y-.03"/>
                                          </p:val>
                                        </p:tav>
                                      </p:tavLst>
                                    </p:anim>
                                    <p:anim calcmode="lin" valueType="num">
                                      <p:cBhvr>
                                        <p:cTn id="10" dur="60" accel="100000" fill="hold">
                                          <p:stCondLst>
                                            <p:cond delay="540"/>
                                          </p:stCondLst>
                                        </p:cTn>
                                        <p:tgtEl>
                                          <p:spTgt spid="4"/>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p:stCondLst>
                                    <p:cond delay="300"/>
                                  </p:stCondLst>
                                  <p:childTnLst>
                                    <p:set>
                                      <p:cBhvr>
                                        <p:cTn id="12" dur="1" fill="hold">
                                          <p:stCondLst>
                                            <p:cond delay="0"/>
                                          </p:stCondLst>
                                        </p:cTn>
                                        <p:tgtEl>
                                          <p:spTgt spid="5">
                                            <p:txEl>
                                              <p:pRg st="0" end="0"/>
                                            </p:txEl>
                                          </p:spTgt>
                                        </p:tgtEl>
                                        <p:attrNameLst>
                                          <p:attrName>style.visibility</p:attrName>
                                        </p:attrNameLst>
                                      </p:cBhvr>
                                      <p:to>
                                        <p:strVal val="visible"/>
                                      </p:to>
                                    </p:set>
                                    <p:animEffect transition="in" filter="fade">
                                      <p:cBhvr>
                                        <p:cTn id="13" dur="600"/>
                                        <p:tgtEl>
                                          <p:spTgt spid="5">
                                            <p:txEl>
                                              <p:pRg st="0" end="0"/>
                                            </p:txEl>
                                          </p:spTgt>
                                        </p:tgtEl>
                                      </p:cBhvr>
                                    </p:animEffect>
                                    <p:anim calcmode="lin" valueType="num">
                                      <p:cBhvr>
                                        <p:cTn id="14" dur="6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15" dur="540" decel="100000" fill="hold"/>
                                        <p:tgtEl>
                                          <p:spTgt spid="5">
                                            <p:txEl>
                                              <p:pRg st="0" end="0"/>
                                            </p:txEl>
                                          </p:spTgt>
                                        </p:tgtEl>
                                        <p:attrNameLst>
                                          <p:attrName>ppt_y</p:attrName>
                                        </p:attrNameLst>
                                      </p:cBhvr>
                                      <p:tavLst>
                                        <p:tav tm="0">
                                          <p:val>
                                            <p:strVal val="#ppt_y+1"/>
                                          </p:val>
                                        </p:tav>
                                        <p:tav tm="100000">
                                          <p:val>
                                            <p:strVal val="#ppt_y-.03"/>
                                          </p:val>
                                        </p:tav>
                                      </p:tavLst>
                                    </p:anim>
                                    <p:anim calcmode="lin" valueType="num">
                                      <p:cBhvr>
                                        <p:cTn id="16" dur="60" accel="100000" fill="hold">
                                          <p:stCondLst>
                                            <p:cond delay="540"/>
                                          </p:stCondLst>
                                        </p:cTn>
                                        <p:tgtEl>
                                          <p:spTgt spid="5">
                                            <p:txEl>
                                              <p:pRg st="0" end="0"/>
                                            </p:txEl>
                                          </p:spTgt>
                                        </p:tgtEl>
                                        <p:attrNameLst>
                                          <p:attrName>ppt_y</p:attrName>
                                        </p:attrNameLst>
                                      </p:cBhvr>
                                      <p:tavLst>
                                        <p:tav tm="0">
                                          <p:val>
                                            <p:strVal val="#ppt_y-.03"/>
                                          </p:val>
                                        </p:tav>
                                        <p:tav tm="100000">
                                          <p:val>
                                            <p:strVal val="#ppt_y"/>
                                          </p:val>
                                        </p:tav>
                                      </p:tavLst>
                                    </p:anim>
                                  </p:childTnLst>
                                </p:cTn>
                              </p:par>
                              <p:par>
                                <p:cTn id="17" presetID="10" presetClass="entr" presetSubtype="0" fill="hold" grpId="0" nodeType="withEffect" nodePh="1">
                                  <p:stCondLst>
                                    <p:cond delay="300"/>
                                  </p:stCondLst>
                                  <p:endCondLst>
                                    <p:cond evt="begin" delay="0">
                                      <p:tn val="17"/>
                                    </p:cond>
                                  </p:end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par>
                          <p:cTn id="20" fill="hold">
                            <p:stCondLst>
                              <p:cond delay="900"/>
                            </p:stCondLst>
                            <p:childTnLst>
                              <p:par>
                                <p:cTn id="21" presetID="10" presetClass="entr" presetSubtype="0" fill="hold" nodeType="after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build="p">
        <p:tmplLst>
          <p:tmpl lvl="1">
            <p:tnLst>
              <p:par>
                <p:cTn presetID="37" presetClass="entr" presetSubtype="0" fill="hold" nodeType="withEffect">
                  <p:stCondLst>
                    <p:cond delay="300"/>
                  </p:stCondLst>
                  <p:childTnLst>
                    <p:set>
                      <p:cBhvr>
                        <p:cTn dur="1" fill="hold">
                          <p:stCondLst>
                            <p:cond delay="0"/>
                          </p:stCondLst>
                        </p:cTn>
                        <p:tgtEl>
                          <p:spTgt spid="5"/>
                        </p:tgtEl>
                        <p:attrNameLst>
                          <p:attrName>style.visibility</p:attrName>
                        </p:attrNameLst>
                      </p:cBhvr>
                      <p:to>
                        <p:strVal val="visible"/>
                      </p:to>
                    </p:set>
                    <p:animEffect transition="in" filter="fade">
                      <p:cBhvr>
                        <p:cTn dur="600"/>
                        <p:tgtEl>
                          <p:spTgt spid="5"/>
                        </p:tgtEl>
                      </p:cBhvr>
                    </p:animEffect>
                    <p:anim calcmode="lin" valueType="num">
                      <p:cBhvr>
                        <p:cTn dur="600" fill="hold"/>
                        <p:tgtEl>
                          <p:spTgt spid="5"/>
                        </p:tgtEl>
                        <p:attrNameLst>
                          <p:attrName>ppt_x</p:attrName>
                        </p:attrNameLst>
                      </p:cBhvr>
                      <p:tavLst>
                        <p:tav tm="0">
                          <p:val>
                            <p:strVal val="#ppt_x"/>
                          </p:val>
                        </p:tav>
                        <p:tav tm="100000">
                          <p:val>
                            <p:strVal val="#ppt_x"/>
                          </p:val>
                        </p:tav>
                      </p:tavLst>
                    </p:anim>
                    <p:anim calcmode="lin" valueType="num">
                      <p:cBhvr>
                        <p:cTn dur="540" decel="100000" fill="hold"/>
                        <p:tgtEl>
                          <p:spTgt spid="5"/>
                        </p:tgtEl>
                        <p:attrNameLst>
                          <p:attrName>ppt_y</p:attrName>
                        </p:attrNameLst>
                      </p:cBhvr>
                      <p:tavLst>
                        <p:tav tm="0">
                          <p:val>
                            <p:strVal val="#ppt_y+1"/>
                          </p:val>
                        </p:tav>
                        <p:tav tm="100000">
                          <p:val>
                            <p:strVal val="#ppt_y-.03"/>
                          </p:val>
                        </p:tav>
                      </p:tavLst>
                    </p:anim>
                    <p:anim calcmode="lin" valueType="num">
                      <p:cBhvr>
                        <p:cTn dur="60" accel="100000" fill="hold">
                          <p:stCondLst>
                            <p:cond delay="540"/>
                          </p:stCondLst>
                        </p:cTn>
                        <p:tgtEl>
                          <p:spTgt spid="5"/>
                        </p:tgtEl>
                        <p:attrNameLst>
                          <p:attrName>ppt_y</p:attrName>
                        </p:attrNameLst>
                      </p:cBhvr>
                      <p:tavLst>
                        <p:tav tm="0">
                          <p:val>
                            <p:strVal val="#ppt_y-.03"/>
                          </p:val>
                        </p:tav>
                        <p:tav tm="100000">
                          <p:val>
                            <p:strVal val="#ppt_y"/>
                          </p:val>
                        </p:tav>
                      </p:tavLst>
                    </p:anim>
                  </p:childTnLst>
                </p:cTn>
              </p:par>
            </p:tnLst>
          </p:tmpl>
        </p:tmplLst>
      </p:bldP>
      <p:bldP spid="8" grpId="0"/>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80"/>
        <p:cNvGrpSpPr/>
        <p:nvPr/>
      </p:nvGrpSpPr>
      <p:grpSpPr>
        <a:xfrm>
          <a:off x="0" y="0"/>
          <a:ext cx="0" cy="0"/>
          <a:chOff x="0" y="0"/>
          <a:chExt cx="0" cy="0"/>
        </a:xfrm>
      </p:grpSpPr>
      <p:sp>
        <p:nvSpPr>
          <p:cNvPr id="81" name="Shape 81"/>
          <p:cNvSpPr txBox="1">
            <a:spLocks noGrp="1"/>
          </p:cNvSpPr>
          <p:nvPr>
            <p:ph type="sldNum" idx="12"/>
          </p:nvPr>
        </p:nvSpPr>
        <p:spPr>
          <a:xfrm>
            <a:off x="8536302" y="4749851"/>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vi"/>
              <a:t>‹#›</a:t>
            </a:fld>
            <a:endParaRPr lang="vi"/>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19_Simple Title left">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458388" y="740600"/>
            <a:ext cx="8219032" cy="337178"/>
          </a:xfrm>
          <a:prstGeom prst="rect">
            <a:avLst/>
          </a:prstGeom>
        </p:spPr>
        <p:txBody>
          <a:bodyPr lIns="68580" tIns="34290" rIns="68580" bIns="34290">
            <a:noAutofit/>
          </a:bodyPr>
          <a:lstStyle>
            <a:lvl1pPr algn="ctr">
              <a:defRPr sz="1875" cap="all">
                <a:solidFill>
                  <a:schemeClr val="tx1">
                    <a:lumMod val="75000"/>
                    <a:lumOff val="25000"/>
                  </a:schemeClr>
                </a:solidFill>
                <a:latin typeface="Lemon/Milk"/>
                <a:cs typeface="Lemon/Milk"/>
              </a:defRPr>
            </a:lvl1pPr>
          </a:lstStyle>
          <a:p>
            <a:r>
              <a:rPr lang="en-US" dirty="0"/>
              <a:t>title example</a:t>
            </a:r>
          </a:p>
        </p:txBody>
      </p:sp>
      <p:sp>
        <p:nvSpPr>
          <p:cNvPr id="5" name="Text Placeholder 5"/>
          <p:cNvSpPr>
            <a:spLocks noGrp="1"/>
          </p:cNvSpPr>
          <p:nvPr>
            <p:ph type="body" sz="quarter" idx="10" hasCustomPrompt="1"/>
          </p:nvPr>
        </p:nvSpPr>
        <p:spPr>
          <a:xfrm>
            <a:off x="458391" y="370021"/>
            <a:ext cx="8219026" cy="265094"/>
          </a:xfrm>
          <a:prstGeom prst="rect">
            <a:avLst/>
          </a:prstGeom>
        </p:spPr>
        <p:txBody>
          <a:bodyPr lIns="68580" tIns="34290" rIns="68580" bIns="34290">
            <a:noAutofit/>
          </a:bodyPr>
          <a:lstStyle>
            <a:lvl1pPr marL="0" indent="0" algn="ctr">
              <a:buNone/>
              <a:defRPr sz="900" cap="all">
                <a:solidFill>
                  <a:schemeClr val="accent1"/>
                </a:solidFill>
                <a:latin typeface="Lato Black"/>
                <a:cs typeface="Lato Black"/>
              </a:defRPr>
            </a:lvl1pPr>
          </a:lstStyle>
          <a:p>
            <a:pPr lvl="0"/>
            <a:r>
              <a:rPr lang="en-US" dirty="0" err="1"/>
              <a:t>Subitle</a:t>
            </a:r>
            <a:r>
              <a:rPr lang="en-US" dirty="0"/>
              <a:t> Example here</a:t>
            </a:r>
          </a:p>
        </p:txBody>
      </p:sp>
      <p:cxnSp>
        <p:nvCxnSpPr>
          <p:cNvPr id="6" name="Straight Connector 5"/>
          <p:cNvCxnSpPr/>
          <p:nvPr userDrawn="1"/>
        </p:nvCxnSpPr>
        <p:spPr>
          <a:xfrm>
            <a:off x="3173996" y="683235"/>
            <a:ext cx="2734733" cy="0"/>
          </a:xfrm>
          <a:prstGeom prst="line">
            <a:avLst/>
          </a:prstGeom>
          <a:ln w="9525" cmpd="sng">
            <a:solidFill>
              <a:schemeClr val="bg1">
                <a:lumMod val="75000"/>
              </a:schemeClr>
            </a:solidFill>
            <a:prstDash val="solid"/>
            <a:headEnd type="none"/>
            <a:tailEnd type="none" w="lg" len="lg"/>
          </a:ln>
          <a:effectLst/>
        </p:spPr>
        <p:style>
          <a:lnRef idx="2">
            <a:schemeClr val="accent1"/>
          </a:lnRef>
          <a:fillRef idx="0">
            <a:schemeClr val="accent1"/>
          </a:fillRef>
          <a:effectRef idx="1">
            <a:schemeClr val="accent1"/>
          </a:effectRef>
          <a:fontRef idx="minor">
            <a:schemeClr val="tx1"/>
          </a:fontRef>
        </p:style>
      </p:cxnSp>
      <p:sp>
        <p:nvSpPr>
          <p:cNvPr id="8" name="Picture Placeholder 3"/>
          <p:cNvSpPr>
            <a:spLocks noGrp="1" noChangeAspect="1"/>
          </p:cNvSpPr>
          <p:nvPr>
            <p:ph type="pic" sz="quarter" idx="13"/>
          </p:nvPr>
        </p:nvSpPr>
        <p:spPr>
          <a:xfrm>
            <a:off x="1257170" y="1279864"/>
            <a:ext cx="6477130" cy="3566852"/>
          </a:xfrm>
          <a:prstGeom prst="roundRect">
            <a:avLst>
              <a:gd name="adj" fmla="val 2617"/>
            </a:avLst>
          </a:prstGeom>
        </p:spPr>
        <p:txBody>
          <a:bodyPr vert="horz" wrap="square" anchor="ctr" anchorCtr="0">
            <a:normAutofit/>
          </a:bodyPr>
          <a:lstStyle>
            <a:lvl1pPr marL="0" indent="0" algn="ctr">
              <a:buNone/>
              <a:defRPr sz="1125">
                <a:latin typeface="Lato Regular"/>
                <a:cs typeface="Lato Regular"/>
              </a:defRPr>
            </a:lvl1pPr>
          </a:lstStyle>
          <a:p>
            <a:endParaRPr lang="en-US" dirty="0"/>
          </a:p>
        </p:txBody>
      </p:sp>
    </p:spTree>
    <p:extLst>
      <p:ext uri="{BB962C8B-B14F-4D97-AF65-F5344CB8AC3E}">
        <p14:creationId xmlns:p14="http://schemas.microsoft.com/office/powerpoint/2010/main" val="2938025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600"/>
                                        <p:tgtEl>
                                          <p:spTgt spid="4"/>
                                        </p:tgtEl>
                                      </p:cBhvr>
                                    </p:animEffect>
                                    <p:anim calcmode="lin" valueType="num">
                                      <p:cBhvr>
                                        <p:cTn id="8" dur="600" fill="hold"/>
                                        <p:tgtEl>
                                          <p:spTgt spid="4"/>
                                        </p:tgtEl>
                                        <p:attrNameLst>
                                          <p:attrName>ppt_x</p:attrName>
                                        </p:attrNameLst>
                                      </p:cBhvr>
                                      <p:tavLst>
                                        <p:tav tm="0">
                                          <p:val>
                                            <p:strVal val="#ppt_x"/>
                                          </p:val>
                                        </p:tav>
                                        <p:tav tm="100000">
                                          <p:val>
                                            <p:strVal val="#ppt_x"/>
                                          </p:val>
                                        </p:tav>
                                      </p:tavLst>
                                    </p:anim>
                                    <p:anim calcmode="lin" valueType="num">
                                      <p:cBhvr>
                                        <p:cTn id="9" dur="540" decel="100000" fill="hold"/>
                                        <p:tgtEl>
                                          <p:spTgt spid="4"/>
                                        </p:tgtEl>
                                        <p:attrNameLst>
                                          <p:attrName>ppt_y</p:attrName>
                                        </p:attrNameLst>
                                      </p:cBhvr>
                                      <p:tavLst>
                                        <p:tav tm="0">
                                          <p:val>
                                            <p:strVal val="#ppt_y+1"/>
                                          </p:val>
                                        </p:tav>
                                        <p:tav tm="100000">
                                          <p:val>
                                            <p:strVal val="#ppt_y-.03"/>
                                          </p:val>
                                        </p:tav>
                                      </p:tavLst>
                                    </p:anim>
                                    <p:anim calcmode="lin" valueType="num">
                                      <p:cBhvr>
                                        <p:cTn id="10" dur="60" accel="100000" fill="hold">
                                          <p:stCondLst>
                                            <p:cond delay="540"/>
                                          </p:stCondLst>
                                        </p:cTn>
                                        <p:tgtEl>
                                          <p:spTgt spid="4"/>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p:stCondLst>
                                    <p:cond delay="300"/>
                                  </p:stCondLst>
                                  <p:childTnLst>
                                    <p:set>
                                      <p:cBhvr>
                                        <p:cTn id="12" dur="1" fill="hold">
                                          <p:stCondLst>
                                            <p:cond delay="0"/>
                                          </p:stCondLst>
                                        </p:cTn>
                                        <p:tgtEl>
                                          <p:spTgt spid="5">
                                            <p:txEl>
                                              <p:pRg st="0" end="0"/>
                                            </p:txEl>
                                          </p:spTgt>
                                        </p:tgtEl>
                                        <p:attrNameLst>
                                          <p:attrName>style.visibility</p:attrName>
                                        </p:attrNameLst>
                                      </p:cBhvr>
                                      <p:to>
                                        <p:strVal val="visible"/>
                                      </p:to>
                                    </p:set>
                                    <p:animEffect transition="in" filter="fade">
                                      <p:cBhvr>
                                        <p:cTn id="13" dur="600"/>
                                        <p:tgtEl>
                                          <p:spTgt spid="5">
                                            <p:txEl>
                                              <p:pRg st="0" end="0"/>
                                            </p:txEl>
                                          </p:spTgt>
                                        </p:tgtEl>
                                      </p:cBhvr>
                                    </p:animEffect>
                                    <p:anim calcmode="lin" valueType="num">
                                      <p:cBhvr>
                                        <p:cTn id="14" dur="6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15" dur="540" decel="100000" fill="hold"/>
                                        <p:tgtEl>
                                          <p:spTgt spid="5">
                                            <p:txEl>
                                              <p:pRg st="0" end="0"/>
                                            </p:txEl>
                                          </p:spTgt>
                                        </p:tgtEl>
                                        <p:attrNameLst>
                                          <p:attrName>ppt_y</p:attrName>
                                        </p:attrNameLst>
                                      </p:cBhvr>
                                      <p:tavLst>
                                        <p:tav tm="0">
                                          <p:val>
                                            <p:strVal val="#ppt_y+1"/>
                                          </p:val>
                                        </p:tav>
                                        <p:tav tm="100000">
                                          <p:val>
                                            <p:strVal val="#ppt_y-.03"/>
                                          </p:val>
                                        </p:tav>
                                      </p:tavLst>
                                    </p:anim>
                                    <p:anim calcmode="lin" valueType="num">
                                      <p:cBhvr>
                                        <p:cTn id="16" dur="60" accel="100000" fill="hold">
                                          <p:stCondLst>
                                            <p:cond delay="540"/>
                                          </p:stCondLst>
                                        </p:cTn>
                                        <p:tgtEl>
                                          <p:spTgt spid="5">
                                            <p:txEl>
                                              <p:pRg st="0" end="0"/>
                                            </p:txEl>
                                          </p:spTgt>
                                        </p:tgtEl>
                                        <p:attrNameLst>
                                          <p:attrName>ppt_y</p:attrName>
                                        </p:attrNameLst>
                                      </p:cBhvr>
                                      <p:tavLst>
                                        <p:tav tm="0">
                                          <p:val>
                                            <p:strVal val="#ppt_y-.03"/>
                                          </p:val>
                                        </p:tav>
                                        <p:tav tm="100000">
                                          <p:val>
                                            <p:strVal val="#ppt_y"/>
                                          </p:val>
                                        </p:tav>
                                      </p:tavLst>
                                    </p:anim>
                                  </p:childTnLst>
                                </p:cTn>
                              </p:par>
                              <p:par>
                                <p:cTn id="17" presetID="10" presetClass="entr" presetSubtype="0" fill="hold" grpId="0" nodeType="withEffect" nodePh="1">
                                  <p:stCondLst>
                                    <p:cond delay="300"/>
                                  </p:stCondLst>
                                  <p:endCondLst>
                                    <p:cond evt="begin" delay="0">
                                      <p:tn val="17"/>
                                    </p:cond>
                                  </p:end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build="p">
        <p:tmplLst>
          <p:tmpl lvl="1">
            <p:tnLst>
              <p:par>
                <p:cTn presetID="37" presetClass="entr" presetSubtype="0" fill="hold" nodeType="withEffect">
                  <p:stCondLst>
                    <p:cond delay="300"/>
                  </p:stCondLst>
                  <p:childTnLst>
                    <p:set>
                      <p:cBhvr>
                        <p:cTn dur="1" fill="hold">
                          <p:stCondLst>
                            <p:cond delay="0"/>
                          </p:stCondLst>
                        </p:cTn>
                        <p:tgtEl>
                          <p:spTgt spid="5"/>
                        </p:tgtEl>
                        <p:attrNameLst>
                          <p:attrName>style.visibility</p:attrName>
                        </p:attrNameLst>
                      </p:cBhvr>
                      <p:to>
                        <p:strVal val="visible"/>
                      </p:to>
                    </p:set>
                    <p:animEffect transition="in" filter="fade">
                      <p:cBhvr>
                        <p:cTn dur="600"/>
                        <p:tgtEl>
                          <p:spTgt spid="5"/>
                        </p:tgtEl>
                      </p:cBhvr>
                    </p:animEffect>
                    <p:anim calcmode="lin" valueType="num">
                      <p:cBhvr>
                        <p:cTn dur="600" fill="hold"/>
                        <p:tgtEl>
                          <p:spTgt spid="5"/>
                        </p:tgtEl>
                        <p:attrNameLst>
                          <p:attrName>ppt_x</p:attrName>
                        </p:attrNameLst>
                      </p:cBhvr>
                      <p:tavLst>
                        <p:tav tm="0">
                          <p:val>
                            <p:strVal val="#ppt_x"/>
                          </p:val>
                        </p:tav>
                        <p:tav tm="100000">
                          <p:val>
                            <p:strVal val="#ppt_x"/>
                          </p:val>
                        </p:tav>
                      </p:tavLst>
                    </p:anim>
                    <p:anim calcmode="lin" valueType="num">
                      <p:cBhvr>
                        <p:cTn dur="540" decel="100000" fill="hold"/>
                        <p:tgtEl>
                          <p:spTgt spid="5"/>
                        </p:tgtEl>
                        <p:attrNameLst>
                          <p:attrName>ppt_y</p:attrName>
                        </p:attrNameLst>
                      </p:cBhvr>
                      <p:tavLst>
                        <p:tav tm="0">
                          <p:val>
                            <p:strVal val="#ppt_y+1"/>
                          </p:val>
                        </p:tav>
                        <p:tav tm="100000">
                          <p:val>
                            <p:strVal val="#ppt_y-.03"/>
                          </p:val>
                        </p:tav>
                      </p:tavLst>
                    </p:anim>
                    <p:anim calcmode="lin" valueType="num">
                      <p:cBhvr>
                        <p:cTn dur="60" accel="100000" fill="hold">
                          <p:stCondLst>
                            <p:cond delay="540"/>
                          </p:stCondLst>
                        </p:cTn>
                        <p:tgtEl>
                          <p:spTgt spid="5"/>
                        </p:tgtEl>
                        <p:attrNameLst>
                          <p:attrName>ppt_y</p:attrName>
                        </p:attrNameLst>
                      </p:cBhvr>
                      <p:tavLst>
                        <p:tav tm="0">
                          <p:val>
                            <p:strVal val="#ppt_y-.03"/>
                          </p:val>
                        </p:tav>
                        <p:tav tm="100000">
                          <p:val>
                            <p:strVal val="#ppt_y"/>
                          </p:val>
                        </p:tav>
                      </p:tavLst>
                    </p:anim>
                  </p:childTnLst>
                </p:cTn>
              </p:par>
            </p:tnLst>
          </p:tmpl>
        </p:tmplLst>
      </p:bldP>
      <p:bldP spid="8" grpId="0"/>
    </p:bld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10_Simple Title left">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458388" y="740600"/>
            <a:ext cx="8219032" cy="337178"/>
          </a:xfrm>
          <a:prstGeom prst="rect">
            <a:avLst/>
          </a:prstGeom>
        </p:spPr>
        <p:txBody>
          <a:bodyPr lIns="68580" tIns="34290" rIns="68580" bIns="34290">
            <a:noAutofit/>
          </a:bodyPr>
          <a:lstStyle>
            <a:lvl1pPr algn="ctr">
              <a:defRPr sz="1875" cap="all">
                <a:solidFill>
                  <a:schemeClr val="tx1">
                    <a:lumMod val="75000"/>
                    <a:lumOff val="25000"/>
                  </a:schemeClr>
                </a:solidFill>
                <a:latin typeface="Lemon/Milk"/>
                <a:cs typeface="Lemon/Milk"/>
              </a:defRPr>
            </a:lvl1pPr>
          </a:lstStyle>
          <a:p>
            <a:r>
              <a:rPr lang="en-US" dirty="0"/>
              <a:t>title example</a:t>
            </a:r>
          </a:p>
        </p:txBody>
      </p:sp>
      <p:sp>
        <p:nvSpPr>
          <p:cNvPr id="5" name="Text Placeholder 5"/>
          <p:cNvSpPr>
            <a:spLocks noGrp="1"/>
          </p:cNvSpPr>
          <p:nvPr>
            <p:ph type="body" sz="quarter" idx="10" hasCustomPrompt="1"/>
          </p:nvPr>
        </p:nvSpPr>
        <p:spPr>
          <a:xfrm>
            <a:off x="458391" y="370021"/>
            <a:ext cx="8219026" cy="265094"/>
          </a:xfrm>
          <a:prstGeom prst="rect">
            <a:avLst/>
          </a:prstGeom>
        </p:spPr>
        <p:txBody>
          <a:bodyPr lIns="68580" tIns="34290" rIns="68580" bIns="34290">
            <a:noAutofit/>
          </a:bodyPr>
          <a:lstStyle>
            <a:lvl1pPr marL="0" indent="0" algn="ctr">
              <a:buNone/>
              <a:defRPr sz="900" cap="all">
                <a:solidFill>
                  <a:schemeClr val="accent1"/>
                </a:solidFill>
                <a:latin typeface="Lato Black"/>
                <a:cs typeface="Lato Black"/>
              </a:defRPr>
            </a:lvl1pPr>
          </a:lstStyle>
          <a:p>
            <a:pPr lvl="0"/>
            <a:r>
              <a:rPr lang="en-US" dirty="0" err="1"/>
              <a:t>Subitle</a:t>
            </a:r>
            <a:r>
              <a:rPr lang="en-US" dirty="0"/>
              <a:t> Example here</a:t>
            </a:r>
          </a:p>
        </p:txBody>
      </p:sp>
      <p:cxnSp>
        <p:nvCxnSpPr>
          <p:cNvPr id="6" name="Straight Connector 5"/>
          <p:cNvCxnSpPr/>
          <p:nvPr userDrawn="1"/>
        </p:nvCxnSpPr>
        <p:spPr>
          <a:xfrm>
            <a:off x="3173996" y="683235"/>
            <a:ext cx="2734733" cy="0"/>
          </a:xfrm>
          <a:prstGeom prst="line">
            <a:avLst/>
          </a:prstGeom>
          <a:ln w="9525" cmpd="sng">
            <a:solidFill>
              <a:schemeClr val="bg1">
                <a:lumMod val="75000"/>
              </a:schemeClr>
            </a:solidFill>
            <a:prstDash val="solid"/>
            <a:headEnd type="none"/>
            <a:tailEnd type="none" w="lg" len="lg"/>
          </a:ln>
          <a:effectLst/>
        </p:spPr>
        <p:style>
          <a:lnRef idx="2">
            <a:schemeClr val="accent1"/>
          </a:lnRef>
          <a:fillRef idx="0">
            <a:schemeClr val="accent1"/>
          </a:fillRef>
          <a:effectRef idx="1">
            <a:schemeClr val="accent1"/>
          </a:effectRef>
          <a:fontRef idx="minor">
            <a:schemeClr val="tx1"/>
          </a:fontRef>
        </p:style>
      </p:cxnSp>
      <p:sp>
        <p:nvSpPr>
          <p:cNvPr id="7" name="Picture Placeholder 3"/>
          <p:cNvSpPr>
            <a:spLocks noGrp="1" noChangeAspect="1"/>
          </p:cNvSpPr>
          <p:nvPr>
            <p:ph type="pic" sz="quarter" idx="13"/>
          </p:nvPr>
        </p:nvSpPr>
        <p:spPr>
          <a:xfrm>
            <a:off x="1431952" y="1770398"/>
            <a:ext cx="930118" cy="725153"/>
          </a:xfrm>
          <a:prstGeom prst="roundRect">
            <a:avLst>
              <a:gd name="adj" fmla="val 50000"/>
            </a:avLst>
          </a:prstGeom>
        </p:spPr>
        <p:txBody>
          <a:bodyPr vert="horz" wrap="square" anchor="ctr" anchorCtr="0">
            <a:normAutofit/>
          </a:bodyPr>
          <a:lstStyle>
            <a:lvl1pPr marL="0" indent="0">
              <a:buNone/>
              <a:defRPr sz="1125"/>
            </a:lvl1pPr>
          </a:lstStyle>
          <a:p>
            <a:endParaRPr lang="en-US" dirty="0"/>
          </a:p>
        </p:txBody>
      </p:sp>
    </p:spTree>
    <p:extLst>
      <p:ext uri="{BB962C8B-B14F-4D97-AF65-F5344CB8AC3E}">
        <p14:creationId xmlns:p14="http://schemas.microsoft.com/office/powerpoint/2010/main" val="2621687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600"/>
                                        <p:tgtEl>
                                          <p:spTgt spid="4"/>
                                        </p:tgtEl>
                                      </p:cBhvr>
                                    </p:animEffect>
                                    <p:anim calcmode="lin" valueType="num">
                                      <p:cBhvr>
                                        <p:cTn id="8" dur="600" fill="hold"/>
                                        <p:tgtEl>
                                          <p:spTgt spid="4"/>
                                        </p:tgtEl>
                                        <p:attrNameLst>
                                          <p:attrName>ppt_x</p:attrName>
                                        </p:attrNameLst>
                                      </p:cBhvr>
                                      <p:tavLst>
                                        <p:tav tm="0">
                                          <p:val>
                                            <p:strVal val="#ppt_x"/>
                                          </p:val>
                                        </p:tav>
                                        <p:tav tm="100000">
                                          <p:val>
                                            <p:strVal val="#ppt_x"/>
                                          </p:val>
                                        </p:tav>
                                      </p:tavLst>
                                    </p:anim>
                                    <p:anim calcmode="lin" valueType="num">
                                      <p:cBhvr>
                                        <p:cTn id="9" dur="540" decel="100000" fill="hold"/>
                                        <p:tgtEl>
                                          <p:spTgt spid="4"/>
                                        </p:tgtEl>
                                        <p:attrNameLst>
                                          <p:attrName>ppt_y</p:attrName>
                                        </p:attrNameLst>
                                      </p:cBhvr>
                                      <p:tavLst>
                                        <p:tav tm="0">
                                          <p:val>
                                            <p:strVal val="#ppt_y+1"/>
                                          </p:val>
                                        </p:tav>
                                        <p:tav tm="100000">
                                          <p:val>
                                            <p:strVal val="#ppt_y-.03"/>
                                          </p:val>
                                        </p:tav>
                                      </p:tavLst>
                                    </p:anim>
                                    <p:anim calcmode="lin" valueType="num">
                                      <p:cBhvr>
                                        <p:cTn id="10" dur="60" accel="100000" fill="hold">
                                          <p:stCondLst>
                                            <p:cond delay="540"/>
                                          </p:stCondLst>
                                        </p:cTn>
                                        <p:tgtEl>
                                          <p:spTgt spid="4"/>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p:stCondLst>
                                    <p:cond delay="300"/>
                                  </p:stCondLst>
                                  <p:childTnLst>
                                    <p:set>
                                      <p:cBhvr>
                                        <p:cTn id="12" dur="1" fill="hold">
                                          <p:stCondLst>
                                            <p:cond delay="0"/>
                                          </p:stCondLst>
                                        </p:cTn>
                                        <p:tgtEl>
                                          <p:spTgt spid="5">
                                            <p:txEl>
                                              <p:pRg st="0" end="0"/>
                                            </p:txEl>
                                          </p:spTgt>
                                        </p:tgtEl>
                                        <p:attrNameLst>
                                          <p:attrName>style.visibility</p:attrName>
                                        </p:attrNameLst>
                                      </p:cBhvr>
                                      <p:to>
                                        <p:strVal val="visible"/>
                                      </p:to>
                                    </p:set>
                                    <p:animEffect transition="in" filter="fade">
                                      <p:cBhvr>
                                        <p:cTn id="13" dur="600"/>
                                        <p:tgtEl>
                                          <p:spTgt spid="5">
                                            <p:txEl>
                                              <p:pRg st="0" end="0"/>
                                            </p:txEl>
                                          </p:spTgt>
                                        </p:tgtEl>
                                      </p:cBhvr>
                                    </p:animEffect>
                                    <p:anim calcmode="lin" valueType="num">
                                      <p:cBhvr>
                                        <p:cTn id="14" dur="6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15" dur="540" decel="100000" fill="hold"/>
                                        <p:tgtEl>
                                          <p:spTgt spid="5">
                                            <p:txEl>
                                              <p:pRg st="0" end="0"/>
                                            </p:txEl>
                                          </p:spTgt>
                                        </p:tgtEl>
                                        <p:attrNameLst>
                                          <p:attrName>ppt_y</p:attrName>
                                        </p:attrNameLst>
                                      </p:cBhvr>
                                      <p:tavLst>
                                        <p:tav tm="0">
                                          <p:val>
                                            <p:strVal val="#ppt_y+1"/>
                                          </p:val>
                                        </p:tav>
                                        <p:tav tm="100000">
                                          <p:val>
                                            <p:strVal val="#ppt_y-.03"/>
                                          </p:val>
                                        </p:tav>
                                      </p:tavLst>
                                    </p:anim>
                                    <p:anim calcmode="lin" valueType="num">
                                      <p:cBhvr>
                                        <p:cTn id="16" dur="60" accel="100000" fill="hold">
                                          <p:stCondLst>
                                            <p:cond delay="540"/>
                                          </p:stCondLst>
                                        </p:cTn>
                                        <p:tgtEl>
                                          <p:spTgt spid="5">
                                            <p:txEl>
                                              <p:pRg st="0" end="0"/>
                                            </p:txEl>
                                          </p:spTgt>
                                        </p:tgtEl>
                                        <p:attrNameLst>
                                          <p:attrName>ppt_y</p:attrName>
                                        </p:attrNameLst>
                                      </p:cBhvr>
                                      <p:tavLst>
                                        <p:tav tm="0">
                                          <p:val>
                                            <p:strVal val="#ppt_y-.03"/>
                                          </p:val>
                                        </p:tav>
                                        <p:tav tm="100000">
                                          <p:val>
                                            <p:strVal val="#ppt_y"/>
                                          </p:val>
                                        </p:tav>
                                      </p:tavLst>
                                    </p:anim>
                                  </p:childTnLst>
                                </p:cTn>
                              </p:par>
                              <p:par>
                                <p:cTn id="17" presetID="53" presetClass="entr" presetSubtype="16" fill="hold" grpId="0" nodeType="withEffect" nodePh="1">
                                  <p:stCondLst>
                                    <p:cond delay="300"/>
                                  </p:stCondLst>
                                  <p:endCondLst>
                                    <p:cond evt="begin" delay="0">
                                      <p:tn val="17"/>
                                    </p:cond>
                                  </p:endCondLst>
                                  <p:childTnLst>
                                    <p:set>
                                      <p:cBhvr>
                                        <p:cTn id="18" dur="1" fill="hold">
                                          <p:stCondLst>
                                            <p:cond delay="0"/>
                                          </p:stCondLst>
                                        </p:cTn>
                                        <p:tgtEl>
                                          <p:spTgt spid="7"/>
                                        </p:tgtEl>
                                        <p:attrNameLst>
                                          <p:attrName>style.visibility</p:attrName>
                                        </p:attrNameLst>
                                      </p:cBhvr>
                                      <p:to>
                                        <p:strVal val="visible"/>
                                      </p:to>
                                    </p:set>
                                    <p:anim calcmode="lin" valueType="num">
                                      <p:cBhvr>
                                        <p:cTn id="19" dur="500" fill="hold"/>
                                        <p:tgtEl>
                                          <p:spTgt spid="7"/>
                                        </p:tgtEl>
                                        <p:attrNameLst>
                                          <p:attrName>ppt_w</p:attrName>
                                        </p:attrNameLst>
                                      </p:cBhvr>
                                      <p:tavLst>
                                        <p:tav tm="0">
                                          <p:val>
                                            <p:fltVal val="0"/>
                                          </p:val>
                                        </p:tav>
                                        <p:tav tm="100000">
                                          <p:val>
                                            <p:strVal val="#ppt_w"/>
                                          </p:val>
                                        </p:tav>
                                      </p:tavLst>
                                    </p:anim>
                                    <p:anim calcmode="lin" valueType="num">
                                      <p:cBhvr>
                                        <p:cTn id="20" dur="500" fill="hold"/>
                                        <p:tgtEl>
                                          <p:spTgt spid="7"/>
                                        </p:tgtEl>
                                        <p:attrNameLst>
                                          <p:attrName>ppt_h</p:attrName>
                                        </p:attrNameLst>
                                      </p:cBhvr>
                                      <p:tavLst>
                                        <p:tav tm="0">
                                          <p:val>
                                            <p:fltVal val="0"/>
                                          </p:val>
                                        </p:tav>
                                        <p:tav tm="100000">
                                          <p:val>
                                            <p:strVal val="#ppt_h"/>
                                          </p:val>
                                        </p:tav>
                                      </p:tavLst>
                                    </p:anim>
                                    <p:animEffect transition="in" filter="fade">
                                      <p:cBhvr>
                                        <p:cTn id="2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build="p">
        <p:tmplLst>
          <p:tmpl lvl="1">
            <p:tnLst>
              <p:par>
                <p:cTn presetID="37" presetClass="entr" presetSubtype="0" fill="hold" nodeType="withEffect">
                  <p:stCondLst>
                    <p:cond delay="300"/>
                  </p:stCondLst>
                  <p:childTnLst>
                    <p:set>
                      <p:cBhvr>
                        <p:cTn dur="1" fill="hold">
                          <p:stCondLst>
                            <p:cond delay="0"/>
                          </p:stCondLst>
                        </p:cTn>
                        <p:tgtEl>
                          <p:spTgt spid="5"/>
                        </p:tgtEl>
                        <p:attrNameLst>
                          <p:attrName>style.visibility</p:attrName>
                        </p:attrNameLst>
                      </p:cBhvr>
                      <p:to>
                        <p:strVal val="visible"/>
                      </p:to>
                    </p:set>
                    <p:animEffect transition="in" filter="fade">
                      <p:cBhvr>
                        <p:cTn dur="600"/>
                        <p:tgtEl>
                          <p:spTgt spid="5"/>
                        </p:tgtEl>
                      </p:cBhvr>
                    </p:animEffect>
                    <p:anim calcmode="lin" valueType="num">
                      <p:cBhvr>
                        <p:cTn dur="600" fill="hold"/>
                        <p:tgtEl>
                          <p:spTgt spid="5"/>
                        </p:tgtEl>
                        <p:attrNameLst>
                          <p:attrName>ppt_x</p:attrName>
                        </p:attrNameLst>
                      </p:cBhvr>
                      <p:tavLst>
                        <p:tav tm="0">
                          <p:val>
                            <p:strVal val="#ppt_x"/>
                          </p:val>
                        </p:tav>
                        <p:tav tm="100000">
                          <p:val>
                            <p:strVal val="#ppt_x"/>
                          </p:val>
                        </p:tav>
                      </p:tavLst>
                    </p:anim>
                    <p:anim calcmode="lin" valueType="num">
                      <p:cBhvr>
                        <p:cTn dur="540" decel="100000" fill="hold"/>
                        <p:tgtEl>
                          <p:spTgt spid="5"/>
                        </p:tgtEl>
                        <p:attrNameLst>
                          <p:attrName>ppt_y</p:attrName>
                        </p:attrNameLst>
                      </p:cBhvr>
                      <p:tavLst>
                        <p:tav tm="0">
                          <p:val>
                            <p:strVal val="#ppt_y+1"/>
                          </p:val>
                        </p:tav>
                        <p:tav tm="100000">
                          <p:val>
                            <p:strVal val="#ppt_y-.03"/>
                          </p:val>
                        </p:tav>
                      </p:tavLst>
                    </p:anim>
                    <p:anim calcmode="lin" valueType="num">
                      <p:cBhvr>
                        <p:cTn dur="60" accel="100000" fill="hold">
                          <p:stCondLst>
                            <p:cond delay="540"/>
                          </p:stCondLst>
                        </p:cTn>
                        <p:tgtEl>
                          <p:spTgt spid="5"/>
                        </p:tgtEl>
                        <p:attrNameLst>
                          <p:attrName>ppt_y</p:attrName>
                        </p:attrNameLst>
                      </p:cBhvr>
                      <p:tavLst>
                        <p:tav tm="0">
                          <p:val>
                            <p:strVal val="#ppt_y-.03"/>
                          </p:val>
                        </p:tav>
                        <p:tav tm="100000">
                          <p:val>
                            <p:strVal val="#ppt_y"/>
                          </p:val>
                        </p:tav>
                      </p:tavLst>
                    </p:anim>
                  </p:childTnLst>
                </p:cTn>
              </p:par>
            </p:tnLst>
          </p:tmpl>
        </p:tmplLst>
      </p:bldP>
      <p:bldP spid="7" grpId="0"/>
    </p:bld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11_Simple Title left">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458388" y="740600"/>
            <a:ext cx="8219032" cy="337178"/>
          </a:xfrm>
          <a:prstGeom prst="rect">
            <a:avLst/>
          </a:prstGeom>
        </p:spPr>
        <p:txBody>
          <a:bodyPr lIns="68580" tIns="34290" rIns="68580" bIns="34290">
            <a:noAutofit/>
          </a:bodyPr>
          <a:lstStyle>
            <a:lvl1pPr algn="ctr">
              <a:defRPr sz="1875" cap="all">
                <a:solidFill>
                  <a:schemeClr val="tx1">
                    <a:lumMod val="75000"/>
                    <a:lumOff val="25000"/>
                  </a:schemeClr>
                </a:solidFill>
                <a:latin typeface="Lemon/Milk"/>
                <a:cs typeface="Lemon/Milk"/>
              </a:defRPr>
            </a:lvl1pPr>
          </a:lstStyle>
          <a:p>
            <a:r>
              <a:rPr lang="en-US" dirty="0"/>
              <a:t>title example</a:t>
            </a:r>
          </a:p>
        </p:txBody>
      </p:sp>
      <p:sp>
        <p:nvSpPr>
          <p:cNvPr id="5" name="Text Placeholder 5"/>
          <p:cNvSpPr>
            <a:spLocks noGrp="1"/>
          </p:cNvSpPr>
          <p:nvPr>
            <p:ph type="body" sz="quarter" idx="10" hasCustomPrompt="1"/>
          </p:nvPr>
        </p:nvSpPr>
        <p:spPr>
          <a:xfrm>
            <a:off x="458391" y="370021"/>
            <a:ext cx="8219026" cy="265094"/>
          </a:xfrm>
          <a:prstGeom prst="rect">
            <a:avLst/>
          </a:prstGeom>
        </p:spPr>
        <p:txBody>
          <a:bodyPr lIns="68580" tIns="34290" rIns="68580" bIns="34290">
            <a:noAutofit/>
          </a:bodyPr>
          <a:lstStyle>
            <a:lvl1pPr marL="0" indent="0" algn="ctr">
              <a:buNone/>
              <a:defRPr sz="900" cap="all">
                <a:solidFill>
                  <a:schemeClr val="accent1"/>
                </a:solidFill>
                <a:latin typeface="Lato Black"/>
                <a:cs typeface="Lato Black"/>
              </a:defRPr>
            </a:lvl1pPr>
          </a:lstStyle>
          <a:p>
            <a:pPr lvl="0"/>
            <a:r>
              <a:rPr lang="en-US" dirty="0" err="1"/>
              <a:t>Subitle</a:t>
            </a:r>
            <a:r>
              <a:rPr lang="en-US" dirty="0"/>
              <a:t> Example here</a:t>
            </a:r>
          </a:p>
        </p:txBody>
      </p:sp>
      <p:cxnSp>
        <p:nvCxnSpPr>
          <p:cNvPr id="6" name="Straight Connector 5"/>
          <p:cNvCxnSpPr/>
          <p:nvPr userDrawn="1"/>
        </p:nvCxnSpPr>
        <p:spPr>
          <a:xfrm>
            <a:off x="3173996" y="683235"/>
            <a:ext cx="2734733" cy="0"/>
          </a:xfrm>
          <a:prstGeom prst="line">
            <a:avLst/>
          </a:prstGeom>
          <a:ln w="9525" cmpd="sng">
            <a:solidFill>
              <a:schemeClr val="bg1">
                <a:lumMod val="75000"/>
              </a:schemeClr>
            </a:solidFill>
            <a:prstDash val="solid"/>
            <a:headEnd type="none"/>
            <a:tailEnd type="none" w="lg" len="lg"/>
          </a:ln>
          <a:effectLst/>
        </p:spPr>
        <p:style>
          <a:lnRef idx="2">
            <a:schemeClr val="accent1"/>
          </a:lnRef>
          <a:fillRef idx="0">
            <a:schemeClr val="accent1"/>
          </a:fillRef>
          <a:effectRef idx="1">
            <a:schemeClr val="accent1"/>
          </a:effectRef>
          <a:fontRef idx="minor">
            <a:schemeClr val="tx1"/>
          </a:fontRef>
        </p:style>
      </p:cxnSp>
      <p:sp>
        <p:nvSpPr>
          <p:cNvPr id="7" name="Picture Placeholder 3"/>
          <p:cNvSpPr>
            <a:spLocks noGrp="1" noChangeAspect="1"/>
          </p:cNvSpPr>
          <p:nvPr>
            <p:ph type="pic" sz="quarter" idx="13"/>
          </p:nvPr>
        </p:nvSpPr>
        <p:spPr>
          <a:xfrm>
            <a:off x="1084834" y="1945560"/>
            <a:ext cx="720025" cy="537291"/>
          </a:xfrm>
          <a:prstGeom prst="roundRect">
            <a:avLst>
              <a:gd name="adj" fmla="val 50000"/>
            </a:avLst>
          </a:prstGeom>
        </p:spPr>
        <p:txBody>
          <a:bodyPr vert="horz" wrap="square" anchor="ctr" anchorCtr="0">
            <a:normAutofit/>
          </a:bodyPr>
          <a:lstStyle>
            <a:lvl1pPr marL="0" indent="0">
              <a:buNone/>
              <a:defRPr sz="1125"/>
            </a:lvl1pPr>
          </a:lstStyle>
          <a:p>
            <a:endParaRPr lang="en-US" dirty="0"/>
          </a:p>
        </p:txBody>
      </p:sp>
      <p:sp>
        <p:nvSpPr>
          <p:cNvPr id="8" name="Picture Placeholder 3"/>
          <p:cNvSpPr>
            <a:spLocks noGrp="1" noChangeAspect="1"/>
          </p:cNvSpPr>
          <p:nvPr>
            <p:ph type="pic" sz="quarter" idx="14"/>
          </p:nvPr>
        </p:nvSpPr>
        <p:spPr>
          <a:xfrm>
            <a:off x="3616365" y="1945560"/>
            <a:ext cx="720025" cy="537291"/>
          </a:xfrm>
          <a:prstGeom prst="roundRect">
            <a:avLst>
              <a:gd name="adj" fmla="val 50000"/>
            </a:avLst>
          </a:prstGeom>
        </p:spPr>
        <p:txBody>
          <a:bodyPr vert="horz" wrap="square" anchor="ctr" anchorCtr="0">
            <a:normAutofit/>
          </a:bodyPr>
          <a:lstStyle>
            <a:lvl1pPr marL="0" indent="0">
              <a:buNone/>
              <a:defRPr sz="1125"/>
            </a:lvl1pPr>
          </a:lstStyle>
          <a:p>
            <a:endParaRPr lang="en-US" dirty="0"/>
          </a:p>
        </p:txBody>
      </p:sp>
      <p:sp>
        <p:nvSpPr>
          <p:cNvPr id="9" name="Picture Placeholder 3"/>
          <p:cNvSpPr>
            <a:spLocks noGrp="1" noChangeAspect="1"/>
          </p:cNvSpPr>
          <p:nvPr>
            <p:ph type="pic" sz="quarter" idx="15"/>
          </p:nvPr>
        </p:nvSpPr>
        <p:spPr>
          <a:xfrm>
            <a:off x="6173291" y="1945560"/>
            <a:ext cx="720025" cy="537291"/>
          </a:xfrm>
          <a:prstGeom prst="roundRect">
            <a:avLst>
              <a:gd name="adj" fmla="val 50000"/>
            </a:avLst>
          </a:prstGeom>
        </p:spPr>
        <p:txBody>
          <a:bodyPr vert="horz" wrap="square" anchor="ctr" anchorCtr="0">
            <a:normAutofit/>
          </a:bodyPr>
          <a:lstStyle>
            <a:lvl1pPr marL="0" indent="0">
              <a:buNone/>
              <a:defRPr sz="1125"/>
            </a:lvl1pPr>
          </a:lstStyle>
          <a:p>
            <a:endParaRPr lang="en-US" dirty="0"/>
          </a:p>
        </p:txBody>
      </p:sp>
    </p:spTree>
    <p:extLst>
      <p:ext uri="{BB962C8B-B14F-4D97-AF65-F5344CB8AC3E}">
        <p14:creationId xmlns:p14="http://schemas.microsoft.com/office/powerpoint/2010/main" val="56609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600"/>
                                        <p:tgtEl>
                                          <p:spTgt spid="4"/>
                                        </p:tgtEl>
                                      </p:cBhvr>
                                    </p:animEffect>
                                    <p:anim calcmode="lin" valueType="num">
                                      <p:cBhvr>
                                        <p:cTn id="8" dur="600" fill="hold"/>
                                        <p:tgtEl>
                                          <p:spTgt spid="4"/>
                                        </p:tgtEl>
                                        <p:attrNameLst>
                                          <p:attrName>ppt_x</p:attrName>
                                        </p:attrNameLst>
                                      </p:cBhvr>
                                      <p:tavLst>
                                        <p:tav tm="0">
                                          <p:val>
                                            <p:strVal val="#ppt_x"/>
                                          </p:val>
                                        </p:tav>
                                        <p:tav tm="100000">
                                          <p:val>
                                            <p:strVal val="#ppt_x"/>
                                          </p:val>
                                        </p:tav>
                                      </p:tavLst>
                                    </p:anim>
                                    <p:anim calcmode="lin" valueType="num">
                                      <p:cBhvr>
                                        <p:cTn id="9" dur="540" decel="100000" fill="hold"/>
                                        <p:tgtEl>
                                          <p:spTgt spid="4"/>
                                        </p:tgtEl>
                                        <p:attrNameLst>
                                          <p:attrName>ppt_y</p:attrName>
                                        </p:attrNameLst>
                                      </p:cBhvr>
                                      <p:tavLst>
                                        <p:tav tm="0">
                                          <p:val>
                                            <p:strVal val="#ppt_y+1"/>
                                          </p:val>
                                        </p:tav>
                                        <p:tav tm="100000">
                                          <p:val>
                                            <p:strVal val="#ppt_y-.03"/>
                                          </p:val>
                                        </p:tav>
                                      </p:tavLst>
                                    </p:anim>
                                    <p:anim calcmode="lin" valueType="num">
                                      <p:cBhvr>
                                        <p:cTn id="10" dur="60" accel="100000" fill="hold">
                                          <p:stCondLst>
                                            <p:cond delay="540"/>
                                          </p:stCondLst>
                                        </p:cTn>
                                        <p:tgtEl>
                                          <p:spTgt spid="4"/>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p:stCondLst>
                                    <p:cond delay="300"/>
                                  </p:stCondLst>
                                  <p:childTnLst>
                                    <p:set>
                                      <p:cBhvr>
                                        <p:cTn id="12" dur="1" fill="hold">
                                          <p:stCondLst>
                                            <p:cond delay="0"/>
                                          </p:stCondLst>
                                        </p:cTn>
                                        <p:tgtEl>
                                          <p:spTgt spid="5">
                                            <p:txEl>
                                              <p:pRg st="0" end="0"/>
                                            </p:txEl>
                                          </p:spTgt>
                                        </p:tgtEl>
                                        <p:attrNameLst>
                                          <p:attrName>style.visibility</p:attrName>
                                        </p:attrNameLst>
                                      </p:cBhvr>
                                      <p:to>
                                        <p:strVal val="visible"/>
                                      </p:to>
                                    </p:set>
                                    <p:animEffect transition="in" filter="fade">
                                      <p:cBhvr>
                                        <p:cTn id="13" dur="600"/>
                                        <p:tgtEl>
                                          <p:spTgt spid="5">
                                            <p:txEl>
                                              <p:pRg st="0" end="0"/>
                                            </p:txEl>
                                          </p:spTgt>
                                        </p:tgtEl>
                                      </p:cBhvr>
                                    </p:animEffect>
                                    <p:anim calcmode="lin" valueType="num">
                                      <p:cBhvr>
                                        <p:cTn id="14" dur="6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15" dur="540" decel="100000" fill="hold"/>
                                        <p:tgtEl>
                                          <p:spTgt spid="5">
                                            <p:txEl>
                                              <p:pRg st="0" end="0"/>
                                            </p:txEl>
                                          </p:spTgt>
                                        </p:tgtEl>
                                        <p:attrNameLst>
                                          <p:attrName>ppt_y</p:attrName>
                                        </p:attrNameLst>
                                      </p:cBhvr>
                                      <p:tavLst>
                                        <p:tav tm="0">
                                          <p:val>
                                            <p:strVal val="#ppt_y+1"/>
                                          </p:val>
                                        </p:tav>
                                        <p:tav tm="100000">
                                          <p:val>
                                            <p:strVal val="#ppt_y-.03"/>
                                          </p:val>
                                        </p:tav>
                                      </p:tavLst>
                                    </p:anim>
                                    <p:anim calcmode="lin" valueType="num">
                                      <p:cBhvr>
                                        <p:cTn id="16" dur="60" accel="100000" fill="hold">
                                          <p:stCondLst>
                                            <p:cond delay="540"/>
                                          </p:stCondLst>
                                        </p:cTn>
                                        <p:tgtEl>
                                          <p:spTgt spid="5">
                                            <p:txEl>
                                              <p:pRg st="0" end="0"/>
                                            </p:txEl>
                                          </p:spTgt>
                                        </p:tgtEl>
                                        <p:attrNameLst>
                                          <p:attrName>ppt_y</p:attrName>
                                        </p:attrNameLst>
                                      </p:cBhvr>
                                      <p:tavLst>
                                        <p:tav tm="0">
                                          <p:val>
                                            <p:strVal val="#ppt_y-.03"/>
                                          </p:val>
                                        </p:tav>
                                        <p:tav tm="100000">
                                          <p:val>
                                            <p:strVal val="#ppt_y"/>
                                          </p:val>
                                        </p:tav>
                                      </p:tavLst>
                                    </p:anim>
                                  </p:childTnLst>
                                </p:cTn>
                              </p:par>
                              <p:par>
                                <p:cTn id="17" presetID="53" presetClass="entr" presetSubtype="16" fill="hold" grpId="0" nodeType="withEffect" nodePh="1">
                                  <p:stCondLst>
                                    <p:cond delay="300"/>
                                  </p:stCondLst>
                                  <p:endCondLst>
                                    <p:cond evt="begin" delay="0">
                                      <p:tn val="17"/>
                                    </p:cond>
                                  </p:endCondLst>
                                  <p:childTnLst>
                                    <p:set>
                                      <p:cBhvr>
                                        <p:cTn id="18" dur="1" fill="hold">
                                          <p:stCondLst>
                                            <p:cond delay="0"/>
                                          </p:stCondLst>
                                        </p:cTn>
                                        <p:tgtEl>
                                          <p:spTgt spid="7"/>
                                        </p:tgtEl>
                                        <p:attrNameLst>
                                          <p:attrName>style.visibility</p:attrName>
                                        </p:attrNameLst>
                                      </p:cBhvr>
                                      <p:to>
                                        <p:strVal val="visible"/>
                                      </p:to>
                                    </p:set>
                                    <p:anim calcmode="lin" valueType="num">
                                      <p:cBhvr>
                                        <p:cTn id="19" dur="500" fill="hold"/>
                                        <p:tgtEl>
                                          <p:spTgt spid="7"/>
                                        </p:tgtEl>
                                        <p:attrNameLst>
                                          <p:attrName>ppt_w</p:attrName>
                                        </p:attrNameLst>
                                      </p:cBhvr>
                                      <p:tavLst>
                                        <p:tav tm="0">
                                          <p:val>
                                            <p:fltVal val="0"/>
                                          </p:val>
                                        </p:tav>
                                        <p:tav tm="100000">
                                          <p:val>
                                            <p:strVal val="#ppt_w"/>
                                          </p:val>
                                        </p:tav>
                                      </p:tavLst>
                                    </p:anim>
                                    <p:anim calcmode="lin" valueType="num">
                                      <p:cBhvr>
                                        <p:cTn id="20" dur="500" fill="hold"/>
                                        <p:tgtEl>
                                          <p:spTgt spid="7"/>
                                        </p:tgtEl>
                                        <p:attrNameLst>
                                          <p:attrName>ppt_h</p:attrName>
                                        </p:attrNameLst>
                                      </p:cBhvr>
                                      <p:tavLst>
                                        <p:tav tm="0">
                                          <p:val>
                                            <p:fltVal val="0"/>
                                          </p:val>
                                        </p:tav>
                                        <p:tav tm="100000">
                                          <p:val>
                                            <p:strVal val="#ppt_h"/>
                                          </p:val>
                                        </p:tav>
                                      </p:tavLst>
                                    </p:anim>
                                    <p:animEffect transition="in" filter="fade">
                                      <p:cBhvr>
                                        <p:cTn id="21" dur="500"/>
                                        <p:tgtEl>
                                          <p:spTgt spid="7"/>
                                        </p:tgtEl>
                                      </p:cBhvr>
                                    </p:animEffect>
                                  </p:childTnLst>
                                </p:cTn>
                              </p:par>
                              <p:par>
                                <p:cTn id="22" presetID="53" presetClass="entr" presetSubtype="16" fill="hold" grpId="0" nodeType="withEffect" nodePh="1">
                                  <p:stCondLst>
                                    <p:cond delay="300"/>
                                  </p:stCondLst>
                                  <p:endCondLst>
                                    <p:cond evt="begin" delay="0">
                                      <p:tn val="22"/>
                                    </p:cond>
                                  </p:endCondLst>
                                  <p:childTnLst>
                                    <p:set>
                                      <p:cBhvr>
                                        <p:cTn id="23" dur="1" fill="hold">
                                          <p:stCondLst>
                                            <p:cond delay="0"/>
                                          </p:stCondLst>
                                        </p:cTn>
                                        <p:tgtEl>
                                          <p:spTgt spid="8"/>
                                        </p:tgtEl>
                                        <p:attrNameLst>
                                          <p:attrName>style.visibility</p:attrName>
                                        </p:attrNameLst>
                                      </p:cBhvr>
                                      <p:to>
                                        <p:strVal val="visible"/>
                                      </p:to>
                                    </p:set>
                                    <p:anim calcmode="lin" valueType="num">
                                      <p:cBhvr>
                                        <p:cTn id="24" dur="500" fill="hold"/>
                                        <p:tgtEl>
                                          <p:spTgt spid="8"/>
                                        </p:tgtEl>
                                        <p:attrNameLst>
                                          <p:attrName>ppt_w</p:attrName>
                                        </p:attrNameLst>
                                      </p:cBhvr>
                                      <p:tavLst>
                                        <p:tav tm="0">
                                          <p:val>
                                            <p:fltVal val="0"/>
                                          </p:val>
                                        </p:tav>
                                        <p:tav tm="100000">
                                          <p:val>
                                            <p:strVal val="#ppt_w"/>
                                          </p:val>
                                        </p:tav>
                                      </p:tavLst>
                                    </p:anim>
                                    <p:anim calcmode="lin" valueType="num">
                                      <p:cBhvr>
                                        <p:cTn id="25" dur="500" fill="hold"/>
                                        <p:tgtEl>
                                          <p:spTgt spid="8"/>
                                        </p:tgtEl>
                                        <p:attrNameLst>
                                          <p:attrName>ppt_h</p:attrName>
                                        </p:attrNameLst>
                                      </p:cBhvr>
                                      <p:tavLst>
                                        <p:tav tm="0">
                                          <p:val>
                                            <p:fltVal val="0"/>
                                          </p:val>
                                        </p:tav>
                                        <p:tav tm="100000">
                                          <p:val>
                                            <p:strVal val="#ppt_h"/>
                                          </p:val>
                                        </p:tav>
                                      </p:tavLst>
                                    </p:anim>
                                    <p:animEffect transition="in" filter="fade">
                                      <p:cBhvr>
                                        <p:cTn id="26" dur="500"/>
                                        <p:tgtEl>
                                          <p:spTgt spid="8"/>
                                        </p:tgtEl>
                                      </p:cBhvr>
                                    </p:animEffect>
                                  </p:childTnLst>
                                </p:cTn>
                              </p:par>
                              <p:par>
                                <p:cTn id="27" presetID="53" presetClass="entr" presetSubtype="16" fill="hold" grpId="0" nodeType="withEffect" nodePh="1">
                                  <p:stCondLst>
                                    <p:cond delay="300"/>
                                  </p:stCondLst>
                                  <p:endCondLst>
                                    <p:cond evt="begin" delay="0">
                                      <p:tn val="27"/>
                                    </p:cond>
                                  </p:endCondLst>
                                  <p:childTnLst>
                                    <p:set>
                                      <p:cBhvr>
                                        <p:cTn id="28" dur="1" fill="hold">
                                          <p:stCondLst>
                                            <p:cond delay="0"/>
                                          </p:stCondLst>
                                        </p:cTn>
                                        <p:tgtEl>
                                          <p:spTgt spid="9"/>
                                        </p:tgtEl>
                                        <p:attrNameLst>
                                          <p:attrName>style.visibility</p:attrName>
                                        </p:attrNameLst>
                                      </p:cBhvr>
                                      <p:to>
                                        <p:strVal val="visible"/>
                                      </p:to>
                                    </p:set>
                                    <p:anim calcmode="lin" valueType="num">
                                      <p:cBhvr>
                                        <p:cTn id="29" dur="500" fill="hold"/>
                                        <p:tgtEl>
                                          <p:spTgt spid="9"/>
                                        </p:tgtEl>
                                        <p:attrNameLst>
                                          <p:attrName>ppt_w</p:attrName>
                                        </p:attrNameLst>
                                      </p:cBhvr>
                                      <p:tavLst>
                                        <p:tav tm="0">
                                          <p:val>
                                            <p:fltVal val="0"/>
                                          </p:val>
                                        </p:tav>
                                        <p:tav tm="100000">
                                          <p:val>
                                            <p:strVal val="#ppt_w"/>
                                          </p:val>
                                        </p:tav>
                                      </p:tavLst>
                                    </p:anim>
                                    <p:anim calcmode="lin" valueType="num">
                                      <p:cBhvr>
                                        <p:cTn id="30" dur="500" fill="hold"/>
                                        <p:tgtEl>
                                          <p:spTgt spid="9"/>
                                        </p:tgtEl>
                                        <p:attrNameLst>
                                          <p:attrName>ppt_h</p:attrName>
                                        </p:attrNameLst>
                                      </p:cBhvr>
                                      <p:tavLst>
                                        <p:tav tm="0">
                                          <p:val>
                                            <p:fltVal val="0"/>
                                          </p:val>
                                        </p:tav>
                                        <p:tav tm="100000">
                                          <p:val>
                                            <p:strVal val="#ppt_h"/>
                                          </p:val>
                                        </p:tav>
                                      </p:tavLst>
                                    </p:anim>
                                    <p:animEffect transition="in" filter="fade">
                                      <p:cBhvr>
                                        <p:cTn id="3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build="p">
        <p:tmplLst>
          <p:tmpl lvl="1">
            <p:tnLst>
              <p:par>
                <p:cTn presetID="37" presetClass="entr" presetSubtype="0" fill="hold" nodeType="withEffect">
                  <p:stCondLst>
                    <p:cond delay="300"/>
                  </p:stCondLst>
                  <p:childTnLst>
                    <p:set>
                      <p:cBhvr>
                        <p:cTn dur="1" fill="hold">
                          <p:stCondLst>
                            <p:cond delay="0"/>
                          </p:stCondLst>
                        </p:cTn>
                        <p:tgtEl>
                          <p:spTgt spid="5"/>
                        </p:tgtEl>
                        <p:attrNameLst>
                          <p:attrName>style.visibility</p:attrName>
                        </p:attrNameLst>
                      </p:cBhvr>
                      <p:to>
                        <p:strVal val="visible"/>
                      </p:to>
                    </p:set>
                    <p:animEffect transition="in" filter="fade">
                      <p:cBhvr>
                        <p:cTn dur="600"/>
                        <p:tgtEl>
                          <p:spTgt spid="5"/>
                        </p:tgtEl>
                      </p:cBhvr>
                    </p:animEffect>
                    <p:anim calcmode="lin" valueType="num">
                      <p:cBhvr>
                        <p:cTn dur="600" fill="hold"/>
                        <p:tgtEl>
                          <p:spTgt spid="5"/>
                        </p:tgtEl>
                        <p:attrNameLst>
                          <p:attrName>ppt_x</p:attrName>
                        </p:attrNameLst>
                      </p:cBhvr>
                      <p:tavLst>
                        <p:tav tm="0">
                          <p:val>
                            <p:strVal val="#ppt_x"/>
                          </p:val>
                        </p:tav>
                        <p:tav tm="100000">
                          <p:val>
                            <p:strVal val="#ppt_x"/>
                          </p:val>
                        </p:tav>
                      </p:tavLst>
                    </p:anim>
                    <p:anim calcmode="lin" valueType="num">
                      <p:cBhvr>
                        <p:cTn dur="540" decel="100000" fill="hold"/>
                        <p:tgtEl>
                          <p:spTgt spid="5"/>
                        </p:tgtEl>
                        <p:attrNameLst>
                          <p:attrName>ppt_y</p:attrName>
                        </p:attrNameLst>
                      </p:cBhvr>
                      <p:tavLst>
                        <p:tav tm="0">
                          <p:val>
                            <p:strVal val="#ppt_y+1"/>
                          </p:val>
                        </p:tav>
                        <p:tav tm="100000">
                          <p:val>
                            <p:strVal val="#ppt_y-.03"/>
                          </p:val>
                        </p:tav>
                      </p:tavLst>
                    </p:anim>
                    <p:anim calcmode="lin" valueType="num">
                      <p:cBhvr>
                        <p:cTn dur="60" accel="100000" fill="hold">
                          <p:stCondLst>
                            <p:cond delay="540"/>
                          </p:stCondLst>
                        </p:cTn>
                        <p:tgtEl>
                          <p:spTgt spid="5"/>
                        </p:tgtEl>
                        <p:attrNameLst>
                          <p:attrName>ppt_y</p:attrName>
                        </p:attrNameLst>
                      </p:cBhvr>
                      <p:tavLst>
                        <p:tav tm="0">
                          <p:val>
                            <p:strVal val="#ppt_y-.03"/>
                          </p:val>
                        </p:tav>
                        <p:tav tm="100000">
                          <p:val>
                            <p:strVal val="#ppt_y"/>
                          </p:val>
                        </p:tav>
                      </p:tavLst>
                    </p:anim>
                  </p:childTnLst>
                </p:cTn>
              </p:par>
            </p:tnLst>
          </p:tmpl>
        </p:tmplLst>
      </p:bldP>
      <p:bldP spid="7" grpId="0"/>
      <p:bldP spid="8" grpId="0"/>
      <p:bldP spid="9" grpId="0"/>
    </p:bld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12_Simple Title left">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458388" y="740600"/>
            <a:ext cx="8219032" cy="337178"/>
          </a:xfrm>
          <a:prstGeom prst="rect">
            <a:avLst/>
          </a:prstGeom>
        </p:spPr>
        <p:txBody>
          <a:bodyPr lIns="68580" tIns="34290" rIns="68580" bIns="34290">
            <a:noAutofit/>
          </a:bodyPr>
          <a:lstStyle>
            <a:lvl1pPr algn="ctr">
              <a:defRPr sz="1875" cap="all">
                <a:solidFill>
                  <a:schemeClr val="tx1">
                    <a:lumMod val="75000"/>
                    <a:lumOff val="25000"/>
                  </a:schemeClr>
                </a:solidFill>
                <a:latin typeface="Lemon/Milk"/>
                <a:cs typeface="Lemon/Milk"/>
              </a:defRPr>
            </a:lvl1pPr>
          </a:lstStyle>
          <a:p>
            <a:r>
              <a:rPr lang="en-US" dirty="0"/>
              <a:t>title example</a:t>
            </a:r>
          </a:p>
        </p:txBody>
      </p:sp>
      <p:sp>
        <p:nvSpPr>
          <p:cNvPr id="5" name="Text Placeholder 5"/>
          <p:cNvSpPr>
            <a:spLocks noGrp="1"/>
          </p:cNvSpPr>
          <p:nvPr>
            <p:ph type="body" sz="quarter" idx="10" hasCustomPrompt="1"/>
          </p:nvPr>
        </p:nvSpPr>
        <p:spPr>
          <a:xfrm>
            <a:off x="458391" y="370021"/>
            <a:ext cx="8219026" cy="265094"/>
          </a:xfrm>
          <a:prstGeom prst="rect">
            <a:avLst/>
          </a:prstGeom>
        </p:spPr>
        <p:txBody>
          <a:bodyPr lIns="68580" tIns="34290" rIns="68580" bIns="34290">
            <a:noAutofit/>
          </a:bodyPr>
          <a:lstStyle>
            <a:lvl1pPr marL="0" indent="0" algn="ctr">
              <a:buNone/>
              <a:defRPr sz="900" cap="all">
                <a:solidFill>
                  <a:schemeClr val="accent1"/>
                </a:solidFill>
                <a:latin typeface="Lato Black"/>
                <a:cs typeface="Lato Black"/>
              </a:defRPr>
            </a:lvl1pPr>
          </a:lstStyle>
          <a:p>
            <a:pPr lvl="0"/>
            <a:r>
              <a:rPr lang="en-US" dirty="0" err="1"/>
              <a:t>Subitle</a:t>
            </a:r>
            <a:r>
              <a:rPr lang="en-US" dirty="0"/>
              <a:t> Example here</a:t>
            </a:r>
          </a:p>
        </p:txBody>
      </p:sp>
      <p:cxnSp>
        <p:nvCxnSpPr>
          <p:cNvPr id="6" name="Straight Connector 5"/>
          <p:cNvCxnSpPr/>
          <p:nvPr userDrawn="1"/>
        </p:nvCxnSpPr>
        <p:spPr>
          <a:xfrm>
            <a:off x="3173996" y="683235"/>
            <a:ext cx="2734733" cy="0"/>
          </a:xfrm>
          <a:prstGeom prst="line">
            <a:avLst/>
          </a:prstGeom>
          <a:ln w="9525" cmpd="sng">
            <a:solidFill>
              <a:schemeClr val="bg1">
                <a:lumMod val="75000"/>
              </a:schemeClr>
            </a:solidFill>
            <a:prstDash val="solid"/>
            <a:headEnd type="none"/>
            <a:tailEnd type="none" w="lg" len="lg"/>
          </a:ln>
          <a:effectLst/>
        </p:spPr>
        <p:style>
          <a:lnRef idx="2">
            <a:schemeClr val="accent1"/>
          </a:lnRef>
          <a:fillRef idx="0">
            <a:schemeClr val="accent1"/>
          </a:fillRef>
          <a:effectRef idx="1">
            <a:schemeClr val="accent1"/>
          </a:effectRef>
          <a:fontRef idx="minor">
            <a:schemeClr val="tx1"/>
          </a:fontRef>
        </p:style>
      </p:cxnSp>
      <p:sp>
        <p:nvSpPr>
          <p:cNvPr id="7" name="Picture Placeholder 3"/>
          <p:cNvSpPr>
            <a:spLocks noGrp="1" noChangeAspect="1"/>
          </p:cNvSpPr>
          <p:nvPr>
            <p:ph type="pic" sz="quarter" idx="13"/>
          </p:nvPr>
        </p:nvSpPr>
        <p:spPr>
          <a:xfrm>
            <a:off x="1084834" y="1945560"/>
            <a:ext cx="720025" cy="537291"/>
          </a:xfrm>
          <a:prstGeom prst="roundRect">
            <a:avLst>
              <a:gd name="adj" fmla="val 50000"/>
            </a:avLst>
          </a:prstGeom>
        </p:spPr>
        <p:txBody>
          <a:bodyPr vert="horz" wrap="square" anchor="ctr" anchorCtr="0">
            <a:normAutofit/>
          </a:bodyPr>
          <a:lstStyle>
            <a:lvl1pPr marL="0" indent="0">
              <a:buNone/>
              <a:defRPr sz="1125"/>
            </a:lvl1pPr>
          </a:lstStyle>
          <a:p>
            <a:endParaRPr lang="en-US" dirty="0"/>
          </a:p>
        </p:txBody>
      </p:sp>
    </p:spTree>
    <p:extLst>
      <p:ext uri="{BB962C8B-B14F-4D97-AF65-F5344CB8AC3E}">
        <p14:creationId xmlns:p14="http://schemas.microsoft.com/office/powerpoint/2010/main" val="2493706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600"/>
                                        <p:tgtEl>
                                          <p:spTgt spid="4"/>
                                        </p:tgtEl>
                                      </p:cBhvr>
                                    </p:animEffect>
                                    <p:anim calcmode="lin" valueType="num">
                                      <p:cBhvr>
                                        <p:cTn id="8" dur="600" fill="hold"/>
                                        <p:tgtEl>
                                          <p:spTgt spid="4"/>
                                        </p:tgtEl>
                                        <p:attrNameLst>
                                          <p:attrName>ppt_x</p:attrName>
                                        </p:attrNameLst>
                                      </p:cBhvr>
                                      <p:tavLst>
                                        <p:tav tm="0">
                                          <p:val>
                                            <p:strVal val="#ppt_x"/>
                                          </p:val>
                                        </p:tav>
                                        <p:tav tm="100000">
                                          <p:val>
                                            <p:strVal val="#ppt_x"/>
                                          </p:val>
                                        </p:tav>
                                      </p:tavLst>
                                    </p:anim>
                                    <p:anim calcmode="lin" valueType="num">
                                      <p:cBhvr>
                                        <p:cTn id="9" dur="540" decel="100000" fill="hold"/>
                                        <p:tgtEl>
                                          <p:spTgt spid="4"/>
                                        </p:tgtEl>
                                        <p:attrNameLst>
                                          <p:attrName>ppt_y</p:attrName>
                                        </p:attrNameLst>
                                      </p:cBhvr>
                                      <p:tavLst>
                                        <p:tav tm="0">
                                          <p:val>
                                            <p:strVal val="#ppt_y+1"/>
                                          </p:val>
                                        </p:tav>
                                        <p:tav tm="100000">
                                          <p:val>
                                            <p:strVal val="#ppt_y-.03"/>
                                          </p:val>
                                        </p:tav>
                                      </p:tavLst>
                                    </p:anim>
                                    <p:anim calcmode="lin" valueType="num">
                                      <p:cBhvr>
                                        <p:cTn id="10" dur="60" accel="100000" fill="hold">
                                          <p:stCondLst>
                                            <p:cond delay="540"/>
                                          </p:stCondLst>
                                        </p:cTn>
                                        <p:tgtEl>
                                          <p:spTgt spid="4"/>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p:stCondLst>
                                    <p:cond delay="300"/>
                                  </p:stCondLst>
                                  <p:childTnLst>
                                    <p:set>
                                      <p:cBhvr>
                                        <p:cTn id="12" dur="1" fill="hold">
                                          <p:stCondLst>
                                            <p:cond delay="0"/>
                                          </p:stCondLst>
                                        </p:cTn>
                                        <p:tgtEl>
                                          <p:spTgt spid="5">
                                            <p:txEl>
                                              <p:pRg st="0" end="0"/>
                                            </p:txEl>
                                          </p:spTgt>
                                        </p:tgtEl>
                                        <p:attrNameLst>
                                          <p:attrName>style.visibility</p:attrName>
                                        </p:attrNameLst>
                                      </p:cBhvr>
                                      <p:to>
                                        <p:strVal val="visible"/>
                                      </p:to>
                                    </p:set>
                                    <p:animEffect transition="in" filter="fade">
                                      <p:cBhvr>
                                        <p:cTn id="13" dur="600"/>
                                        <p:tgtEl>
                                          <p:spTgt spid="5">
                                            <p:txEl>
                                              <p:pRg st="0" end="0"/>
                                            </p:txEl>
                                          </p:spTgt>
                                        </p:tgtEl>
                                      </p:cBhvr>
                                    </p:animEffect>
                                    <p:anim calcmode="lin" valueType="num">
                                      <p:cBhvr>
                                        <p:cTn id="14" dur="6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15" dur="540" decel="100000" fill="hold"/>
                                        <p:tgtEl>
                                          <p:spTgt spid="5">
                                            <p:txEl>
                                              <p:pRg st="0" end="0"/>
                                            </p:txEl>
                                          </p:spTgt>
                                        </p:tgtEl>
                                        <p:attrNameLst>
                                          <p:attrName>ppt_y</p:attrName>
                                        </p:attrNameLst>
                                      </p:cBhvr>
                                      <p:tavLst>
                                        <p:tav tm="0">
                                          <p:val>
                                            <p:strVal val="#ppt_y+1"/>
                                          </p:val>
                                        </p:tav>
                                        <p:tav tm="100000">
                                          <p:val>
                                            <p:strVal val="#ppt_y-.03"/>
                                          </p:val>
                                        </p:tav>
                                      </p:tavLst>
                                    </p:anim>
                                    <p:anim calcmode="lin" valueType="num">
                                      <p:cBhvr>
                                        <p:cTn id="16" dur="60" accel="100000" fill="hold">
                                          <p:stCondLst>
                                            <p:cond delay="540"/>
                                          </p:stCondLst>
                                        </p:cTn>
                                        <p:tgtEl>
                                          <p:spTgt spid="5">
                                            <p:txEl>
                                              <p:pRg st="0" end="0"/>
                                            </p:txEl>
                                          </p:spTgt>
                                        </p:tgtEl>
                                        <p:attrNameLst>
                                          <p:attrName>ppt_y</p:attrName>
                                        </p:attrNameLst>
                                      </p:cBhvr>
                                      <p:tavLst>
                                        <p:tav tm="0">
                                          <p:val>
                                            <p:strVal val="#ppt_y-.03"/>
                                          </p:val>
                                        </p:tav>
                                        <p:tav tm="100000">
                                          <p:val>
                                            <p:strVal val="#ppt_y"/>
                                          </p:val>
                                        </p:tav>
                                      </p:tavLst>
                                    </p:anim>
                                  </p:childTnLst>
                                </p:cTn>
                              </p:par>
                              <p:par>
                                <p:cTn id="17" presetID="53" presetClass="entr" presetSubtype="16" fill="hold" grpId="0" nodeType="withEffect" nodePh="1">
                                  <p:stCondLst>
                                    <p:cond delay="300"/>
                                  </p:stCondLst>
                                  <p:endCondLst>
                                    <p:cond evt="begin" delay="0">
                                      <p:tn val="17"/>
                                    </p:cond>
                                  </p:endCondLst>
                                  <p:childTnLst>
                                    <p:set>
                                      <p:cBhvr>
                                        <p:cTn id="18" dur="1" fill="hold">
                                          <p:stCondLst>
                                            <p:cond delay="0"/>
                                          </p:stCondLst>
                                        </p:cTn>
                                        <p:tgtEl>
                                          <p:spTgt spid="7"/>
                                        </p:tgtEl>
                                        <p:attrNameLst>
                                          <p:attrName>style.visibility</p:attrName>
                                        </p:attrNameLst>
                                      </p:cBhvr>
                                      <p:to>
                                        <p:strVal val="visible"/>
                                      </p:to>
                                    </p:set>
                                    <p:anim calcmode="lin" valueType="num">
                                      <p:cBhvr>
                                        <p:cTn id="19" dur="500" fill="hold"/>
                                        <p:tgtEl>
                                          <p:spTgt spid="7"/>
                                        </p:tgtEl>
                                        <p:attrNameLst>
                                          <p:attrName>ppt_w</p:attrName>
                                        </p:attrNameLst>
                                      </p:cBhvr>
                                      <p:tavLst>
                                        <p:tav tm="0">
                                          <p:val>
                                            <p:fltVal val="0"/>
                                          </p:val>
                                        </p:tav>
                                        <p:tav tm="100000">
                                          <p:val>
                                            <p:strVal val="#ppt_w"/>
                                          </p:val>
                                        </p:tav>
                                      </p:tavLst>
                                    </p:anim>
                                    <p:anim calcmode="lin" valueType="num">
                                      <p:cBhvr>
                                        <p:cTn id="20" dur="500" fill="hold"/>
                                        <p:tgtEl>
                                          <p:spTgt spid="7"/>
                                        </p:tgtEl>
                                        <p:attrNameLst>
                                          <p:attrName>ppt_h</p:attrName>
                                        </p:attrNameLst>
                                      </p:cBhvr>
                                      <p:tavLst>
                                        <p:tav tm="0">
                                          <p:val>
                                            <p:fltVal val="0"/>
                                          </p:val>
                                        </p:tav>
                                        <p:tav tm="100000">
                                          <p:val>
                                            <p:strVal val="#ppt_h"/>
                                          </p:val>
                                        </p:tav>
                                      </p:tavLst>
                                    </p:anim>
                                    <p:animEffect transition="in" filter="fade">
                                      <p:cBhvr>
                                        <p:cTn id="2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build="p">
        <p:tmplLst>
          <p:tmpl lvl="1">
            <p:tnLst>
              <p:par>
                <p:cTn presetID="37" presetClass="entr" presetSubtype="0" fill="hold" nodeType="withEffect">
                  <p:stCondLst>
                    <p:cond delay="300"/>
                  </p:stCondLst>
                  <p:childTnLst>
                    <p:set>
                      <p:cBhvr>
                        <p:cTn dur="1" fill="hold">
                          <p:stCondLst>
                            <p:cond delay="0"/>
                          </p:stCondLst>
                        </p:cTn>
                        <p:tgtEl>
                          <p:spTgt spid="5"/>
                        </p:tgtEl>
                        <p:attrNameLst>
                          <p:attrName>style.visibility</p:attrName>
                        </p:attrNameLst>
                      </p:cBhvr>
                      <p:to>
                        <p:strVal val="visible"/>
                      </p:to>
                    </p:set>
                    <p:animEffect transition="in" filter="fade">
                      <p:cBhvr>
                        <p:cTn dur="600"/>
                        <p:tgtEl>
                          <p:spTgt spid="5"/>
                        </p:tgtEl>
                      </p:cBhvr>
                    </p:animEffect>
                    <p:anim calcmode="lin" valueType="num">
                      <p:cBhvr>
                        <p:cTn dur="600" fill="hold"/>
                        <p:tgtEl>
                          <p:spTgt spid="5"/>
                        </p:tgtEl>
                        <p:attrNameLst>
                          <p:attrName>ppt_x</p:attrName>
                        </p:attrNameLst>
                      </p:cBhvr>
                      <p:tavLst>
                        <p:tav tm="0">
                          <p:val>
                            <p:strVal val="#ppt_x"/>
                          </p:val>
                        </p:tav>
                        <p:tav tm="100000">
                          <p:val>
                            <p:strVal val="#ppt_x"/>
                          </p:val>
                        </p:tav>
                      </p:tavLst>
                    </p:anim>
                    <p:anim calcmode="lin" valueType="num">
                      <p:cBhvr>
                        <p:cTn dur="540" decel="100000" fill="hold"/>
                        <p:tgtEl>
                          <p:spTgt spid="5"/>
                        </p:tgtEl>
                        <p:attrNameLst>
                          <p:attrName>ppt_y</p:attrName>
                        </p:attrNameLst>
                      </p:cBhvr>
                      <p:tavLst>
                        <p:tav tm="0">
                          <p:val>
                            <p:strVal val="#ppt_y+1"/>
                          </p:val>
                        </p:tav>
                        <p:tav tm="100000">
                          <p:val>
                            <p:strVal val="#ppt_y-.03"/>
                          </p:val>
                        </p:tav>
                      </p:tavLst>
                    </p:anim>
                    <p:anim calcmode="lin" valueType="num">
                      <p:cBhvr>
                        <p:cTn dur="60" accel="100000" fill="hold">
                          <p:stCondLst>
                            <p:cond delay="540"/>
                          </p:stCondLst>
                        </p:cTn>
                        <p:tgtEl>
                          <p:spTgt spid="5"/>
                        </p:tgtEl>
                        <p:attrNameLst>
                          <p:attrName>ppt_y</p:attrName>
                        </p:attrNameLst>
                      </p:cBhvr>
                      <p:tavLst>
                        <p:tav tm="0">
                          <p:val>
                            <p:strVal val="#ppt_y-.03"/>
                          </p:val>
                        </p:tav>
                        <p:tav tm="100000">
                          <p:val>
                            <p:strVal val="#ppt_y"/>
                          </p:val>
                        </p:tav>
                      </p:tavLst>
                    </p:anim>
                  </p:childTnLst>
                </p:cTn>
              </p:par>
            </p:tnLst>
          </p:tmpl>
        </p:tmplLst>
      </p:bldP>
      <p:bldP spid="7" grpId="0"/>
    </p:bld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5_Simple Title left">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458388" y="740600"/>
            <a:ext cx="8219032" cy="337178"/>
          </a:xfrm>
          <a:prstGeom prst="rect">
            <a:avLst/>
          </a:prstGeom>
        </p:spPr>
        <p:txBody>
          <a:bodyPr lIns="68580" tIns="34290" rIns="68580" bIns="34290">
            <a:noAutofit/>
          </a:bodyPr>
          <a:lstStyle>
            <a:lvl1pPr algn="ctr">
              <a:defRPr sz="1875" cap="all">
                <a:solidFill>
                  <a:schemeClr val="tx1">
                    <a:lumMod val="75000"/>
                    <a:lumOff val="25000"/>
                  </a:schemeClr>
                </a:solidFill>
                <a:latin typeface="Lemon/Milk"/>
                <a:cs typeface="Lemon/Milk"/>
              </a:defRPr>
            </a:lvl1pPr>
          </a:lstStyle>
          <a:p>
            <a:r>
              <a:rPr lang="en-US" dirty="0"/>
              <a:t>title example</a:t>
            </a:r>
          </a:p>
        </p:txBody>
      </p:sp>
      <p:sp>
        <p:nvSpPr>
          <p:cNvPr id="5" name="Text Placeholder 5"/>
          <p:cNvSpPr>
            <a:spLocks noGrp="1"/>
          </p:cNvSpPr>
          <p:nvPr>
            <p:ph type="body" sz="quarter" idx="10" hasCustomPrompt="1"/>
          </p:nvPr>
        </p:nvSpPr>
        <p:spPr>
          <a:xfrm>
            <a:off x="458391" y="370021"/>
            <a:ext cx="8219026" cy="265094"/>
          </a:xfrm>
          <a:prstGeom prst="rect">
            <a:avLst/>
          </a:prstGeom>
        </p:spPr>
        <p:txBody>
          <a:bodyPr lIns="68580" tIns="34290" rIns="68580" bIns="34290">
            <a:noAutofit/>
          </a:bodyPr>
          <a:lstStyle>
            <a:lvl1pPr marL="0" indent="0" algn="ctr">
              <a:buNone/>
              <a:defRPr sz="900" cap="all">
                <a:solidFill>
                  <a:schemeClr val="accent1"/>
                </a:solidFill>
                <a:latin typeface="Lato Black"/>
                <a:cs typeface="Lato Black"/>
              </a:defRPr>
            </a:lvl1pPr>
          </a:lstStyle>
          <a:p>
            <a:pPr lvl="0"/>
            <a:r>
              <a:rPr lang="en-US" dirty="0" err="1"/>
              <a:t>Subitle</a:t>
            </a:r>
            <a:r>
              <a:rPr lang="en-US" dirty="0"/>
              <a:t> Example here</a:t>
            </a:r>
          </a:p>
        </p:txBody>
      </p:sp>
      <p:cxnSp>
        <p:nvCxnSpPr>
          <p:cNvPr id="6" name="Straight Connector 5"/>
          <p:cNvCxnSpPr/>
          <p:nvPr userDrawn="1"/>
        </p:nvCxnSpPr>
        <p:spPr>
          <a:xfrm>
            <a:off x="3173996" y="683235"/>
            <a:ext cx="2734733" cy="0"/>
          </a:xfrm>
          <a:prstGeom prst="line">
            <a:avLst/>
          </a:prstGeom>
          <a:ln w="9525" cmpd="sng">
            <a:solidFill>
              <a:schemeClr val="bg1">
                <a:lumMod val="75000"/>
              </a:schemeClr>
            </a:solidFill>
            <a:prstDash val="solid"/>
            <a:headEnd type="none"/>
            <a:tailEnd type="none" w="lg" len="lg"/>
          </a:ln>
          <a:effectLst/>
        </p:spPr>
        <p:style>
          <a:lnRef idx="2">
            <a:schemeClr val="accent1"/>
          </a:lnRef>
          <a:fillRef idx="0">
            <a:schemeClr val="accent1"/>
          </a:fillRef>
          <a:effectRef idx="1">
            <a:schemeClr val="accent1"/>
          </a:effectRef>
          <a:fontRef idx="minor">
            <a:schemeClr val="tx1"/>
          </a:fontRef>
        </p:style>
      </p:cxnSp>
      <p:sp>
        <p:nvSpPr>
          <p:cNvPr id="10" name="Picture Placeholder 2"/>
          <p:cNvSpPr>
            <a:spLocks noGrp="1"/>
          </p:cNvSpPr>
          <p:nvPr>
            <p:ph type="pic" sz="quarter" idx="12"/>
          </p:nvPr>
        </p:nvSpPr>
        <p:spPr>
          <a:xfrm>
            <a:off x="2015069" y="1490136"/>
            <a:ext cx="1507067" cy="1388533"/>
          </a:xfrm>
          <a:prstGeom prst="rect">
            <a:avLst/>
          </a:prstGeom>
          <a:noFill/>
        </p:spPr>
        <p:txBody>
          <a:bodyPr lIns="68580" tIns="34290" rIns="68580" bIns="34290" anchor="ctr">
            <a:normAutofit/>
          </a:bodyPr>
          <a:lstStyle>
            <a:lvl1pPr marL="0" indent="0" algn="ctr">
              <a:buNone/>
              <a:defRPr sz="1050" baseline="0">
                <a:latin typeface="Lato Regular"/>
                <a:cs typeface="Lato Regular"/>
              </a:defRPr>
            </a:lvl1pPr>
          </a:lstStyle>
          <a:p>
            <a:endParaRPr lang="en-US" dirty="0"/>
          </a:p>
        </p:txBody>
      </p:sp>
      <p:sp>
        <p:nvSpPr>
          <p:cNvPr id="20" name="Picture Placeholder 2"/>
          <p:cNvSpPr>
            <a:spLocks noGrp="1"/>
          </p:cNvSpPr>
          <p:nvPr>
            <p:ph type="pic" sz="quarter" idx="13"/>
          </p:nvPr>
        </p:nvSpPr>
        <p:spPr>
          <a:xfrm>
            <a:off x="3810002" y="1490136"/>
            <a:ext cx="1507067" cy="1388533"/>
          </a:xfrm>
          <a:prstGeom prst="rect">
            <a:avLst/>
          </a:prstGeom>
          <a:noFill/>
        </p:spPr>
        <p:txBody>
          <a:bodyPr lIns="68580" tIns="34290" rIns="68580" bIns="34290" anchor="ctr">
            <a:normAutofit/>
          </a:bodyPr>
          <a:lstStyle>
            <a:lvl1pPr marL="0" indent="0" algn="ctr">
              <a:buNone/>
              <a:defRPr sz="1050" baseline="0">
                <a:latin typeface="Lato Regular"/>
                <a:cs typeface="Lato Regular"/>
              </a:defRPr>
            </a:lvl1pPr>
          </a:lstStyle>
          <a:p>
            <a:endParaRPr lang="en-US" dirty="0"/>
          </a:p>
        </p:txBody>
      </p:sp>
      <p:sp>
        <p:nvSpPr>
          <p:cNvPr id="21" name="Picture Placeholder 2"/>
          <p:cNvSpPr>
            <a:spLocks noGrp="1"/>
          </p:cNvSpPr>
          <p:nvPr>
            <p:ph type="pic" sz="quarter" idx="14"/>
          </p:nvPr>
        </p:nvSpPr>
        <p:spPr>
          <a:xfrm>
            <a:off x="5638802" y="1490136"/>
            <a:ext cx="1507067" cy="1388533"/>
          </a:xfrm>
          <a:prstGeom prst="rect">
            <a:avLst/>
          </a:prstGeom>
          <a:noFill/>
        </p:spPr>
        <p:txBody>
          <a:bodyPr lIns="68580" tIns="34290" rIns="68580" bIns="34290" anchor="ctr">
            <a:normAutofit/>
          </a:bodyPr>
          <a:lstStyle>
            <a:lvl1pPr marL="0" indent="0" algn="ctr">
              <a:buNone/>
              <a:defRPr sz="1050" baseline="0">
                <a:latin typeface="Lato Regular"/>
                <a:cs typeface="Lato Regular"/>
              </a:defRPr>
            </a:lvl1pPr>
          </a:lstStyle>
          <a:p>
            <a:endParaRPr lang="en-US" dirty="0"/>
          </a:p>
        </p:txBody>
      </p:sp>
    </p:spTree>
    <p:extLst>
      <p:ext uri="{BB962C8B-B14F-4D97-AF65-F5344CB8AC3E}">
        <p14:creationId xmlns:p14="http://schemas.microsoft.com/office/powerpoint/2010/main" val="3539152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600"/>
                                        <p:tgtEl>
                                          <p:spTgt spid="4"/>
                                        </p:tgtEl>
                                      </p:cBhvr>
                                    </p:animEffect>
                                    <p:anim calcmode="lin" valueType="num">
                                      <p:cBhvr>
                                        <p:cTn id="8" dur="600" fill="hold"/>
                                        <p:tgtEl>
                                          <p:spTgt spid="4"/>
                                        </p:tgtEl>
                                        <p:attrNameLst>
                                          <p:attrName>ppt_x</p:attrName>
                                        </p:attrNameLst>
                                      </p:cBhvr>
                                      <p:tavLst>
                                        <p:tav tm="0">
                                          <p:val>
                                            <p:strVal val="#ppt_x"/>
                                          </p:val>
                                        </p:tav>
                                        <p:tav tm="100000">
                                          <p:val>
                                            <p:strVal val="#ppt_x"/>
                                          </p:val>
                                        </p:tav>
                                      </p:tavLst>
                                    </p:anim>
                                    <p:anim calcmode="lin" valueType="num">
                                      <p:cBhvr>
                                        <p:cTn id="9" dur="540" decel="100000" fill="hold"/>
                                        <p:tgtEl>
                                          <p:spTgt spid="4"/>
                                        </p:tgtEl>
                                        <p:attrNameLst>
                                          <p:attrName>ppt_y</p:attrName>
                                        </p:attrNameLst>
                                      </p:cBhvr>
                                      <p:tavLst>
                                        <p:tav tm="0">
                                          <p:val>
                                            <p:strVal val="#ppt_y+1"/>
                                          </p:val>
                                        </p:tav>
                                        <p:tav tm="100000">
                                          <p:val>
                                            <p:strVal val="#ppt_y-.03"/>
                                          </p:val>
                                        </p:tav>
                                      </p:tavLst>
                                    </p:anim>
                                    <p:anim calcmode="lin" valueType="num">
                                      <p:cBhvr>
                                        <p:cTn id="10" dur="60" accel="100000" fill="hold">
                                          <p:stCondLst>
                                            <p:cond delay="540"/>
                                          </p:stCondLst>
                                        </p:cTn>
                                        <p:tgtEl>
                                          <p:spTgt spid="4"/>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p:stCondLst>
                                    <p:cond delay="300"/>
                                  </p:stCondLst>
                                  <p:childTnLst>
                                    <p:set>
                                      <p:cBhvr>
                                        <p:cTn id="12" dur="1" fill="hold">
                                          <p:stCondLst>
                                            <p:cond delay="0"/>
                                          </p:stCondLst>
                                        </p:cTn>
                                        <p:tgtEl>
                                          <p:spTgt spid="5">
                                            <p:txEl>
                                              <p:pRg st="0" end="0"/>
                                            </p:txEl>
                                          </p:spTgt>
                                        </p:tgtEl>
                                        <p:attrNameLst>
                                          <p:attrName>style.visibility</p:attrName>
                                        </p:attrNameLst>
                                      </p:cBhvr>
                                      <p:to>
                                        <p:strVal val="visible"/>
                                      </p:to>
                                    </p:set>
                                    <p:animEffect transition="in" filter="fade">
                                      <p:cBhvr>
                                        <p:cTn id="13" dur="600"/>
                                        <p:tgtEl>
                                          <p:spTgt spid="5">
                                            <p:txEl>
                                              <p:pRg st="0" end="0"/>
                                            </p:txEl>
                                          </p:spTgt>
                                        </p:tgtEl>
                                      </p:cBhvr>
                                    </p:animEffect>
                                    <p:anim calcmode="lin" valueType="num">
                                      <p:cBhvr>
                                        <p:cTn id="14" dur="6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15" dur="540" decel="100000" fill="hold"/>
                                        <p:tgtEl>
                                          <p:spTgt spid="5">
                                            <p:txEl>
                                              <p:pRg st="0" end="0"/>
                                            </p:txEl>
                                          </p:spTgt>
                                        </p:tgtEl>
                                        <p:attrNameLst>
                                          <p:attrName>ppt_y</p:attrName>
                                        </p:attrNameLst>
                                      </p:cBhvr>
                                      <p:tavLst>
                                        <p:tav tm="0">
                                          <p:val>
                                            <p:strVal val="#ppt_y+1"/>
                                          </p:val>
                                        </p:tav>
                                        <p:tav tm="100000">
                                          <p:val>
                                            <p:strVal val="#ppt_y-.03"/>
                                          </p:val>
                                        </p:tav>
                                      </p:tavLst>
                                    </p:anim>
                                    <p:anim calcmode="lin" valueType="num">
                                      <p:cBhvr>
                                        <p:cTn id="16" dur="60" accel="100000" fill="hold">
                                          <p:stCondLst>
                                            <p:cond delay="540"/>
                                          </p:stCondLst>
                                        </p:cTn>
                                        <p:tgtEl>
                                          <p:spTgt spid="5">
                                            <p:txEl>
                                              <p:pRg st="0" end="0"/>
                                            </p:txEl>
                                          </p:spTgt>
                                        </p:tgtEl>
                                        <p:attrNameLst>
                                          <p:attrName>ppt_y</p:attrName>
                                        </p:attrNameLst>
                                      </p:cBhvr>
                                      <p:tavLst>
                                        <p:tav tm="0">
                                          <p:val>
                                            <p:strVal val="#ppt_y-.03"/>
                                          </p:val>
                                        </p:tav>
                                        <p:tav tm="100000">
                                          <p:val>
                                            <p:strVal val="#ppt_y"/>
                                          </p:val>
                                        </p:tav>
                                      </p:tavLst>
                                    </p:anim>
                                  </p:childTnLst>
                                </p:cTn>
                              </p:par>
                              <p:par>
                                <p:cTn id="17" presetID="53" presetClass="entr" presetSubtype="16" fill="hold" grpId="0" nodeType="withEffect" nodePh="1">
                                  <p:stCondLst>
                                    <p:cond delay="300"/>
                                  </p:stCondLst>
                                  <p:endCondLst>
                                    <p:cond evt="begin" delay="0">
                                      <p:tn val="17"/>
                                    </p:cond>
                                  </p:endCondLst>
                                  <p:childTnLst>
                                    <p:set>
                                      <p:cBhvr>
                                        <p:cTn id="18" dur="1" fill="hold">
                                          <p:stCondLst>
                                            <p:cond delay="0"/>
                                          </p:stCondLst>
                                        </p:cTn>
                                        <p:tgtEl>
                                          <p:spTgt spid="10"/>
                                        </p:tgtEl>
                                        <p:attrNameLst>
                                          <p:attrName>style.visibility</p:attrName>
                                        </p:attrNameLst>
                                      </p:cBhvr>
                                      <p:to>
                                        <p:strVal val="visible"/>
                                      </p:to>
                                    </p:set>
                                    <p:anim calcmode="lin" valueType="num">
                                      <p:cBhvr>
                                        <p:cTn id="19" dur="500" fill="hold"/>
                                        <p:tgtEl>
                                          <p:spTgt spid="10"/>
                                        </p:tgtEl>
                                        <p:attrNameLst>
                                          <p:attrName>ppt_w</p:attrName>
                                        </p:attrNameLst>
                                      </p:cBhvr>
                                      <p:tavLst>
                                        <p:tav tm="0">
                                          <p:val>
                                            <p:fltVal val="0"/>
                                          </p:val>
                                        </p:tav>
                                        <p:tav tm="100000">
                                          <p:val>
                                            <p:strVal val="#ppt_w"/>
                                          </p:val>
                                        </p:tav>
                                      </p:tavLst>
                                    </p:anim>
                                    <p:anim calcmode="lin" valueType="num">
                                      <p:cBhvr>
                                        <p:cTn id="20" dur="500" fill="hold"/>
                                        <p:tgtEl>
                                          <p:spTgt spid="10"/>
                                        </p:tgtEl>
                                        <p:attrNameLst>
                                          <p:attrName>ppt_h</p:attrName>
                                        </p:attrNameLst>
                                      </p:cBhvr>
                                      <p:tavLst>
                                        <p:tav tm="0">
                                          <p:val>
                                            <p:fltVal val="0"/>
                                          </p:val>
                                        </p:tav>
                                        <p:tav tm="100000">
                                          <p:val>
                                            <p:strVal val="#ppt_h"/>
                                          </p:val>
                                        </p:tav>
                                      </p:tavLst>
                                    </p:anim>
                                    <p:animEffect transition="in" filter="fade">
                                      <p:cBhvr>
                                        <p:cTn id="21" dur="500"/>
                                        <p:tgtEl>
                                          <p:spTgt spid="10"/>
                                        </p:tgtEl>
                                      </p:cBhvr>
                                    </p:animEffect>
                                  </p:childTnLst>
                                </p:cTn>
                              </p:par>
                              <p:par>
                                <p:cTn id="22" presetID="53" presetClass="entr" presetSubtype="16" fill="hold" grpId="0" nodeType="withEffect" nodePh="1">
                                  <p:stCondLst>
                                    <p:cond delay="300"/>
                                  </p:stCondLst>
                                  <p:endCondLst>
                                    <p:cond evt="begin" delay="0">
                                      <p:tn val="22"/>
                                    </p:cond>
                                  </p:endCondLst>
                                  <p:childTnLst>
                                    <p:set>
                                      <p:cBhvr>
                                        <p:cTn id="23" dur="1" fill="hold">
                                          <p:stCondLst>
                                            <p:cond delay="0"/>
                                          </p:stCondLst>
                                        </p:cTn>
                                        <p:tgtEl>
                                          <p:spTgt spid="20"/>
                                        </p:tgtEl>
                                        <p:attrNameLst>
                                          <p:attrName>style.visibility</p:attrName>
                                        </p:attrNameLst>
                                      </p:cBhvr>
                                      <p:to>
                                        <p:strVal val="visible"/>
                                      </p:to>
                                    </p:set>
                                    <p:anim calcmode="lin" valueType="num">
                                      <p:cBhvr>
                                        <p:cTn id="24" dur="500" fill="hold"/>
                                        <p:tgtEl>
                                          <p:spTgt spid="20"/>
                                        </p:tgtEl>
                                        <p:attrNameLst>
                                          <p:attrName>ppt_w</p:attrName>
                                        </p:attrNameLst>
                                      </p:cBhvr>
                                      <p:tavLst>
                                        <p:tav tm="0">
                                          <p:val>
                                            <p:fltVal val="0"/>
                                          </p:val>
                                        </p:tav>
                                        <p:tav tm="100000">
                                          <p:val>
                                            <p:strVal val="#ppt_w"/>
                                          </p:val>
                                        </p:tav>
                                      </p:tavLst>
                                    </p:anim>
                                    <p:anim calcmode="lin" valueType="num">
                                      <p:cBhvr>
                                        <p:cTn id="25" dur="500" fill="hold"/>
                                        <p:tgtEl>
                                          <p:spTgt spid="20"/>
                                        </p:tgtEl>
                                        <p:attrNameLst>
                                          <p:attrName>ppt_h</p:attrName>
                                        </p:attrNameLst>
                                      </p:cBhvr>
                                      <p:tavLst>
                                        <p:tav tm="0">
                                          <p:val>
                                            <p:fltVal val="0"/>
                                          </p:val>
                                        </p:tav>
                                        <p:tav tm="100000">
                                          <p:val>
                                            <p:strVal val="#ppt_h"/>
                                          </p:val>
                                        </p:tav>
                                      </p:tavLst>
                                    </p:anim>
                                    <p:animEffect transition="in" filter="fade">
                                      <p:cBhvr>
                                        <p:cTn id="26" dur="500"/>
                                        <p:tgtEl>
                                          <p:spTgt spid="20"/>
                                        </p:tgtEl>
                                      </p:cBhvr>
                                    </p:animEffect>
                                  </p:childTnLst>
                                </p:cTn>
                              </p:par>
                              <p:par>
                                <p:cTn id="27" presetID="53" presetClass="entr" presetSubtype="16" fill="hold" grpId="0" nodeType="withEffect" nodePh="1">
                                  <p:stCondLst>
                                    <p:cond delay="300"/>
                                  </p:stCondLst>
                                  <p:endCondLst>
                                    <p:cond evt="begin" delay="0">
                                      <p:tn val="27"/>
                                    </p:cond>
                                  </p:endCondLst>
                                  <p:childTnLst>
                                    <p:set>
                                      <p:cBhvr>
                                        <p:cTn id="28" dur="1" fill="hold">
                                          <p:stCondLst>
                                            <p:cond delay="0"/>
                                          </p:stCondLst>
                                        </p:cTn>
                                        <p:tgtEl>
                                          <p:spTgt spid="21"/>
                                        </p:tgtEl>
                                        <p:attrNameLst>
                                          <p:attrName>style.visibility</p:attrName>
                                        </p:attrNameLst>
                                      </p:cBhvr>
                                      <p:to>
                                        <p:strVal val="visible"/>
                                      </p:to>
                                    </p:set>
                                    <p:anim calcmode="lin" valueType="num">
                                      <p:cBhvr>
                                        <p:cTn id="29" dur="500" fill="hold"/>
                                        <p:tgtEl>
                                          <p:spTgt spid="21"/>
                                        </p:tgtEl>
                                        <p:attrNameLst>
                                          <p:attrName>ppt_w</p:attrName>
                                        </p:attrNameLst>
                                      </p:cBhvr>
                                      <p:tavLst>
                                        <p:tav tm="0">
                                          <p:val>
                                            <p:fltVal val="0"/>
                                          </p:val>
                                        </p:tav>
                                        <p:tav tm="100000">
                                          <p:val>
                                            <p:strVal val="#ppt_w"/>
                                          </p:val>
                                        </p:tav>
                                      </p:tavLst>
                                    </p:anim>
                                    <p:anim calcmode="lin" valueType="num">
                                      <p:cBhvr>
                                        <p:cTn id="30" dur="500" fill="hold"/>
                                        <p:tgtEl>
                                          <p:spTgt spid="21"/>
                                        </p:tgtEl>
                                        <p:attrNameLst>
                                          <p:attrName>ppt_h</p:attrName>
                                        </p:attrNameLst>
                                      </p:cBhvr>
                                      <p:tavLst>
                                        <p:tav tm="0">
                                          <p:val>
                                            <p:fltVal val="0"/>
                                          </p:val>
                                        </p:tav>
                                        <p:tav tm="100000">
                                          <p:val>
                                            <p:strVal val="#ppt_h"/>
                                          </p:val>
                                        </p:tav>
                                      </p:tavLst>
                                    </p:anim>
                                    <p:animEffect transition="in" filter="fade">
                                      <p:cBhvr>
                                        <p:cTn id="31"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build="p">
        <p:tmplLst>
          <p:tmpl lvl="1">
            <p:tnLst>
              <p:par>
                <p:cTn presetID="37" presetClass="entr" presetSubtype="0" fill="hold" nodeType="withEffect">
                  <p:stCondLst>
                    <p:cond delay="300"/>
                  </p:stCondLst>
                  <p:childTnLst>
                    <p:set>
                      <p:cBhvr>
                        <p:cTn dur="1" fill="hold">
                          <p:stCondLst>
                            <p:cond delay="0"/>
                          </p:stCondLst>
                        </p:cTn>
                        <p:tgtEl>
                          <p:spTgt spid="5"/>
                        </p:tgtEl>
                        <p:attrNameLst>
                          <p:attrName>style.visibility</p:attrName>
                        </p:attrNameLst>
                      </p:cBhvr>
                      <p:to>
                        <p:strVal val="visible"/>
                      </p:to>
                    </p:set>
                    <p:animEffect transition="in" filter="fade">
                      <p:cBhvr>
                        <p:cTn dur="600"/>
                        <p:tgtEl>
                          <p:spTgt spid="5"/>
                        </p:tgtEl>
                      </p:cBhvr>
                    </p:animEffect>
                    <p:anim calcmode="lin" valueType="num">
                      <p:cBhvr>
                        <p:cTn dur="600" fill="hold"/>
                        <p:tgtEl>
                          <p:spTgt spid="5"/>
                        </p:tgtEl>
                        <p:attrNameLst>
                          <p:attrName>ppt_x</p:attrName>
                        </p:attrNameLst>
                      </p:cBhvr>
                      <p:tavLst>
                        <p:tav tm="0">
                          <p:val>
                            <p:strVal val="#ppt_x"/>
                          </p:val>
                        </p:tav>
                        <p:tav tm="100000">
                          <p:val>
                            <p:strVal val="#ppt_x"/>
                          </p:val>
                        </p:tav>
                      </p:tavLst>
                    </p:anim>
                    <p:anim calcmode="lin" valueType="num">
                      <p:cBhvr>
                        <p:cTn dur="540" decel="100000" fill="hold"/>
                        <p:tgtEl>
                          <p:spTgt spid="5"/>
                        </p:tgtEl>
                        <p:attrNameLst>
                          <p:attrName>ppt_y</p:attrName>
                        </p:attrNameLst>
                      </p:cBhvr>
                      <p:tavLst>
                        <p:tav tm="0">
                          <p:val>
                            <p:strVal val="#ppt_y+1"/>
                          </p:val>
                        </p:tav>
                        <p:tav tm="100000">
                          <p:val>
                            <p:strVal val="#ppt_y-.03"/>
                          </p:val>
                        </p:tav>
                      </p:tavLst>
                    </p:anim>
                    <p:anim calcmode="lin" valueType="num">
                      <p:cBhvr>
                        <p:cTn dur="60" accel="100000" fill="hold">
                          <p:stCondLst>
                            <p:cond delay="540"/>
                          </p:stCondLst>
                        </p:cTn>
                        <p:tgtEl>
                          <p:spTgt spid="5"/>
                        </p:tgtEl>
                        <p:attrNameLst>
                          <p:attrName>ppt_y</p:attrName>
                        </p:attrNameLst>
                      </p:cBhvr>
                      <p:tavLst>
                        <p:tav tm="0">
                          <p:val>
                            <p:strVal val="#ppt_y-.03"/>
                          </p:val>
                        </p:tav>
                        <p:tav tm="100000">
                          <p:val>
                            <p:strVal val="#ppt_y"/>
                          </p:val>
                        </p:tav>
                      </p:tavLst>
                    </p:anim>
                  </p:childTnLst>
                </p:cTn>
              </p:par>
            </p:tnLst>
          </p:tmpl>
        </p:tmplLst>
      </p:bldP>
      <p:bldP spid="10" grpId="0"/>
      <p:bldP spid="20" grpId="0"/>
      <p:bldP spid="21" grpId="0"/>
    </p:bld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6_Simple Title left">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458388" y="740600"/>
            <a:ext cx="8219032" cy="337178"/>
          </a:xfrm>
          <a:prstGeom prst="rect">
            <a:avLst/>
          </a:prstGeom>
        </p:spPr>
        <p:txBody>
          <a:bodyPr lIns="68580" tIns="34290" rIns="68580" bIns="34290">
            <a:noAutofit/>
          </a:bodyPr>
          <a:lstStyle>
            <a:lvl1pPr algn="ctr">
              <a:defRPr sz="1875" cap="all">
                <a:solidFill>
                  <a:schemeClr val="tx1">
                    <a:lumMod val="75000"/>
                    <a:lumOff val="25000"/>
                  </a:schemeClr>
                </a:solidFill>
                <a:latin typeface="Lemon/Milk"/>
                <a:cs typeface="Lemon/Milk"/>
              </a:defRPr>
            </a:lvl1pPr>
          </a:lstStyle>
          <a:p>
            <a:r>
              <a:rPr lang="en-US" dirty="0"/>
              <a:t>title example</a:t>
            </a:r>
          </a:p>
        </p:txBody>
      </p:sp>
      <p:sp>
        <p:nvSpPr>
          <p:cNvPr id="5" name="Text Placeholder 5"/>
          <p:cNvSpPr>
            <a:spLocks noGrp="1"/>
          </p:cNvSpPr>
          <p:nvPr>
            <p:ph type="body" sz="quarter" idx="10" hasCustomPrompt="1"/>
          </p:nvPr>
        </p:nvSpPr>
        <p:spPr>
          <a:xfrm>
            <a:off x="458391" y="370021"/>
            <a:ext cx="8219026" cy="265094"/>
          </a:xfrm>
          <a:prstGeom prst="rect">
            <a:avLst/>
          </a:prstGeom>
        </p:spPr>
        <p:txBody>
          <a:bodyPr lIns="68580" tIns="34290" rIns="68580" bIns="34290">
            <a:noAutofit/>
          </a:bodyPr>
          <a:lstStyle>
            <a:lvl1pPr marL="0" indent="0" algn="ctr">
              <a:buNone/>
              <a:defRPr sz="900" cap="all">
                <a:solidFill>
                  <a:schemeClr val="accent1"/>
                </a:solidFill>
                <a:latin typeface="Lato Black"/>
                <a:cs typeface="Lato Black"/>
              </a:defRPr>
            </a:lvl1pPr>
          </a:lstStyle>
          <a:p>
            <a:pPr lvl="0"/>
            <a:r>
              <a:rPr lang="en-US" dirty="0" err="1"/>
              <a:t>Subitle</a:t>
            </a:r>
            <a:r>
              <a:rPr lang="en-US" dirty="0"/>
              <a:t> Example here</a:t>
            </a:r>
          </a:p>
        </p:txBody>
      </p:sp>
      <p:cxnSp>
        <p:nvCxnSpPr>
          <p:cNvPr id="6" name="Straight Connector 5"/>
          <p:cNvCxnSpPr/>
          <p:nvPr userDrawn="1"/>
        </p:nvCxnSpPr>
        <p:spPr>
          <a:xfrm>
            <a:off x="3173996" y="683235"/>
            <a:ext cx="2734733" cy="0"/>
          </a:xfrm>
          <a:prstGeom prst="line">
            <a:avLst/>
          </a:prstGeom>
          <a:ln w="9525" cmpd="sng">
            <a:solidFill>
              <a:schemeClr val="bg1">
                <a:lumMod val="75000"/>
              </a:schemeClr>
            </a:solidFill>
            <a:prstDash val="solid"/>
            <a:headEnd type="none"/>
            <a:tailEnd type="none" w="lg" len="lg"/>
          </a:ln>
          <a:effectLst/>
        </p:spPr>
        <p:style>
          <a:lnRef idx="2">
            <a:schemeClr val="accent1"/>
          </a:lnRef>
          <a:fillRef idx="0">
            <a:schemeClr val="accent1"/>
          </a:fillRef>
          <a:effectRef idx="1">
            <a:schemeClr val="accent1"/>
          </a:effectRef>
          <a:fontRef idx="minor">
            <a:schemeClr val="tx1"/>
          </a:fontRef>
        </p:style>
      </p:cxnSp>
      <p:sp>
        <p:nvSpPr>
          <p:cNvPr id="10" name="Picture Placeholder 2"/>
          <p:cNvSpPr>
            <a:spLocks noGrp="1"/>
          </p:cNvSpPr>
          <p:nvPr>
            <p:ph type="pic" sz="quarter" idx="12"/>
          </p:nvPr>
        </p:nvSpPr>
        <p:spPr>
          <a:xfrm>
            <a:off x="1627670" y="1447166"/>
            <a:ext cx="1861148" cy="820220"/>
          </a:xfrm>
          <a:prstGeom prst="rect">
            <a:avLst/>
          </a:prstGeom>
          <a:noFill/>
        </p:spPr>
        <p:txBody>
          <a:bodyPr lIns="68580" tIns="34290" rIns="68580" bIns="34290" anchor="ctr">
            <a:normAutofit/>
          </a:bodyPr>
          <a:lstStyle>
            <a:lvl1pPr marL="0" indent="0" algn="ctr">
              <a:buNone/>
              <a:defRPr sz="1050" baseline="0">
                <a:latin typeface="Lato Regular"/>
                <a:cs typeface="Lato Regular"/>
              </a:defRPr>
            </a:lvl1pPr>
          </a:lstStyle>
          <a:p>
            <a:endParaRPr lang="en-US" dirty="0"/>
          </a:p>
        </p:txBody>
      </p:sp>
      <p:sp>
        <p:nvSpPr>
          <p:cNvPr id="20" name="Picture Placeholder 2"/>
          <p:cNvSpPr>
            <a:spLocks noGrp="1"/>
          </p:cNvSpPr>
          <p:nvPr>
            <p:ph type="pic" sz="quarter" idx="13"/>
          </p:nvPr>
        </p:nvSpPr>
        <p:spPr>
          <a:xfrm>
            <a:off x="3718663" y="1447166"/>
            <a:ext cx="1861148" cy="820220"/>
          </a:xfrm>
          <a:prstGeom prst="rect">
            <a:avLst/>
          </a:prstGeom>
          <a:noFill/>
        </p:spPr>
        <p:txBody>
          <a:bodyPr lIns="68580" tIns="34290" rIns="68580" bIns="34290" anchor="ctr">
            <a:normAutofit/>
          </a:bodyPr>
          <a:lstStyle>
            <a:lvl1pPr marL="0" indent="0" algn="ctr">
              <a:buNone/>
              <a:defRPr sz="1050" baseline="0">
                <a:latin typeface="Lato Regular"/>
                <a:cs typeface="Lato Regular"/>
              </a:defRPr>
            </a:lvl1pPr>
          </a:lstStyle>
          <a:p>
            <a:endParaRPr lang="en-US" dirty="0"/>
          </a:p>
        </p:txBody>
      </p:sp>
      <p:sp>
        <p:nvSpPr>
          <p:cNvPr id="21" name="Picture Placeholder 2"/>
          <p:cNvSpPr>
            <a:spLocks noGrp="1"/>
          </p:cNvSpPr>
          <p:nvPr>
            <p:ph type="pic" sz="quarter" idx="14"/>
          </p:nvPr>
        </p:nvSpPr>
        <p:spPr>
          <a:xfrm>
            <a:off x="5843519" y="1447166"/>
            <a:ext cx="1861148" cy="820220"/>
          </a:xfrm>
          <a:prstGeom prst="rect">
            <a:avLst/>
          </a:prstGeom>
          <a:noFill/>
        </p:spPr>
        <p:txBody>
          <a:bodyPr lIns="68580" tIns="34290" rIns="68580" bIns="34290" anchor="ctr">
            <a:normAutofit/>
          </a:bodyPr>
          <a:lstStyle>
            <a:lvl1pPr marL="0" indent="0" algn="ctr">
              <a:buNone/>
              <a:defRPr sz="1050" baseline="0">
                <a:latin typeface="Lato Regular"/>
                <a:cs typeface="Lato Regular"/>
              </a:defRPr>
            </a:lvl1pPr>
          </a:lstStyle>
          <a:p>
            <a:endParaRPr lang="en-US" dirty="0"/>
          </a:p>
        </p:txBody>
      </p:sp>
      <p:sp>
        <p:nvSpPr>
          <p:cNvPr id="11" name="Picture Placeholder 2"/>
          <p:cNvSpPr>
            <a:spLocks noGrp="1"/>
          </p:cNvSpPr>
          <p:nvPr>
            <p:ph type="pic" sz="quarter" idx="15"/>
          </p:nvPr>
        </p:nvSpPr>
        <p:spPr>
          <a:xfrm>
            <a:off x="1627670" y="3013294"/>
            <a:ext cx="1861148" cy="820220"/>
          </a:xfrm>
          <a:prstGeom prst="rect">
            <a:avLst/>
          </a:prstGeom>
          <a:noFill/>
        </p:spPr>
        <p:txBody>
          <a:bodyPr lIns="68580" tIns="34290" rIns="68580" bIns="34290" anchor="ctr">
            <a:normAutofit/>
          </a:bodyPr>
          <a:lstStyle>
            <a:lvl1pPr marL="0" indent="0" algn="ctr">
              <a:buNone/>
              <a:defRPr sz="1050" baseline="0">
                <a:latin typeface="Lato Regular"/>
                <a:cs typeface="Lato Regular"/>
              </a:defRPr>
            </a:lvl1pPr>
          </a:lstStyle>
          <a:p>
            <a:endParaRPr lang="en-US" dirty="0"/>
          </a:p>
        </p:txBody>
      </p:sp>
      <p:sp>
        <p:nvSpPr>
          <p:cNvPr id="12" name="Picture Placeholder 2"/>
          <p:cNvSpPr>
            <a:spLocks noGrp="1"/>
          </p:cNvSpPr>
          <p:nvPr>
            <p:ph type="pic" sz="quarter" idx="16"/>
          </p:nvPr>
        </p:nvSpPr>
        <p:spPr>
          <a:xfrm>
            <a:off x="3718663" y="3013294"/>
            <a:ext cx="1861148" cy="820220"/>
          </a:xfrm>
          <a:prstGeom prst="rect">
            <a:avLst/>
          </a:prstGeom>
          <a:noFill/>
        </p:spPr>
        <p:txBody>
          <a:bodyPr lIns="68580" tIns="34290" rIns="68580" bIns="34290" anchor="ctr">
            <a:normAutofit/>
          </a:bodyPr>
          <a:lstStyle>
            <a:lvl1pPr marL="0" indent="0" algn="ctr">
              <a:buNone/>
              <a:defRPr sz="1050" baseline="0">
                <a:latin typeface="Lato Regular"/>
                <a:cs typeface="Lato Regular"/>
              </a:defRPr>
            </a:lvl1pPr>
          </a:lstStyle>
          <a:p>
            <a:endParaRPr lang="en-US" dirty="0"/>
          </a:p>
        </p:txBody>
      </p:sp>
      <p:sp>
        <p:nvSpPr>
          <p:cNvPr id="13" name="Picture Placeholder 2"/>
          <p:cNvSpPr>
            <a:spLocks noGrp="1"/>
          </p:cNvSpPr>
          <p:nvPr>
            <p:ph type="pic" sz="quarter" idx="17"/>
          </p:nvPr>
        </p:nvSpPr>
        <p:spPr>
          <a:xfrm>
            <a:off x="5843519" y="3013294"/>
            <a:ext cx="1861148" cy="820220"/>
          </a:xfrm>
          <a:prstGeom prst="rect">
            <a:avLst/>
          </a:prstGeom>
          <a:noFill/>
        </p:spPr>
        <p:txBody>
          <a:bodyPr lIns="68580" tIns="34290" rIns="68580" bIns="34290" anchor="ctr">
            <a:normAutofit/>
          </a:bodyPr>
          <a:lstStyle>
            <a:lvl1pPr marL="0" indent="0" algn="ctr">
              <a:buNone/>
              <a:defRPr sz="1050" baseline="0">
                <a:latin typeface="Lato Regular"/>
                <a:cs typeface="Lato Regular"/>
              </a:defRPr>
            </a:lvl1pPr>
          </a:lstStyle>
          <a:p>
            <a:endParaRPr lang="en-US" dirty="0"/>
          </a:p>
        </p:txBody>
      </p:sp>
    </p:spTree>
    <p:extLst>
      <p:ext uri="{BB962C8B-B14F-4D97-AF65-F5344CB8AC3E}">
        <p14:creationId xmlns:p14="http://schemas.microsoft.com/office/powerpoint/2010/main" val="1850114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600"/>
                                        <p:tgtEl>
                                          <p:spTgt spid="4"/>
                                        </p:tgtEl>
                                      </p:cBhvr>
                                    </p:animEffect>
                                    <p:anim calcmode="lin" valueType="num">
                                      <p:cBhvr>
                                        <p:cTn id="8" dur="600" fill="hold"/>
                                        <p:tgtEl>
                                          <p:spTgt spid="4"/>
                                        </p:tgtEl>
                                        <p:attrNameLst>
                                          <p:attrName>ppt_x</p:attrName>
                                        </p:attrNameLst>
                                      </p:cBhvr>
                                      <p:tavLst>
                                        <p:tav tm="0">
                                          <p:val>
                                            <p:strVal val="#ppt_x"/>
                                          </p:val>
                                        </p:tav>
                                        <p:tav tm="100000">
                                          <p:val>
                                            <p:strVal val="#ppt_x"/>
                                          </p:val>
                                        </p:tav>
                                      </p:tavLst>
                                    </p:anim>
                                    <p:anim calcmode="lin" valueType="num">
                                      <p:cBhvr>
                                        <p:cTn id="9" dur="540" decel="100000" fill="hold"/>
                                        <p:tgtEl>
                                          <p:spTgt spid="4"/>
                                        </p:tgtEl>
                                        <p:attrNameLst>
                                          <p:attrName>ppt_y</p:attrName>
                                        </p:attrNameLst>
                                      </p:cBhvr>
                                      <p:tavLst>
                                        <p:tav tm="0">
                                          <p:val>
                                            <p:strVal val="#ppt_y+1"/>
                                          </p:val>
                                        </p:tav>
                                        <p:tav tm="100000">
                                          <p:val>
                                            <p:strVal val="#ppt_y-.03"/>
                                          </p:val>
                                        </p:tav>
                                      </p:tavLst>
                                    </p:anim>
                                    <p:anim calcmode="lin" valueType="num">
                                      <p:cBhvr>
                                        <p:cTn id="10" dur="60" accel="100000" fill="hold">
                                          <p:stCondLst>
                                            <p:cond delay="540"/>
                                          </p:stCondLst>
                                        </p:cTn>
                                        <p:tgtEl>
                                          <p:spTgt spid="4"/>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p:stCondLst>
                                    <p:cond delay="300"/>
                                  </p:stCondLst>
                                  <p:childTnLst>
                                    <p:set>
                                      <p:cBhvr>
                                        <p:cTn id="12" dur="1" fill="hold">
                                          <p:stCondLst>
                                            <p:cond delay="0"/>
                                          </p:stCondLst>
                                        </p:cTn>
                                        <p:tgtEl>
                                          <p:spTgt spid="5">
                                            <p:txEl>
                                              <p:pRg st="0" end="0"/>
                                            </p:txEl>
                                          </p:spTgt>
                                        </p:tgtEl>
                                        <p:attrNameLst>
                                          <p:attrName>style.visibility</p:attrName>
                                        </p:attrNameLst>
                                      </p:cBhvr>
                                      <p:to>
                                        <p:strVal val="visible"/>
                                      </p:to>
                                    </p:set>
                                    <p:animEffect transition="in" filter="fade">
                                      <p:cBhvr>
                                        <p:cTn id="13" dur="600"/>
                                        <p:tgtEl>
                                          <p:spTgt spid="5">
                                            <p:txEl>
                                              <p:pRg st="0" end="0"/>
                                            </p:txEl>
                                          </p:spTgt>
                                        </p:tgtEl>
                                      </p:cBhvr>
                                    </p:animEffect>
                                    <p:anim calcmode="lin" valueType="num">
                                      <p:cBhvr>
                                        <p:cTn id="14" dur="6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15" dur="540" decel="100000" fill="hold"/>
                                        <p:tgtEl>
                                          <p:spTgt spid="5">
                                            <p:txEl>
                                              <p:pRg st="0" end="0"/>
                                            </p:txEl>
                                          </p:spTgt>
                                        </p:tgtEl>
                                        <p:attrNameLst>
                                          <p:attrName>ppt_y</p:attrName>
                                        </p:attrNameLst>
                                      </p:cBhvr>
                                      <p:tavLst>
                                        <p:tav tm="0">
                                          <p:val>
                                            <p:strVal val="#ppt_y+1"/>
                                          </p:val>
                                        </p:tav>
                                        <p:tav tm="100000">
                                          <p:val>
                                            <p:strVal val="#ppt_y-.03"/>
                                          </p:val>
                                        </p:tav>
                                      </p:tavLst>
                                    </p:anim>
                                    <p:anim calcmode="lin" valueType="num">
                                      <p:cBhvr>
                                        <p:cTn id="16" dur="60" accel="100000" fill="hold">
                                          <p:stCondLst>
                                            <p:cond delay="540"/>
                                          </p:stCondLst>
                                        </p:cTn>
                                        <p:tgtEl>
                                          <p:spTgt spid="5">
                                            <p:txEl>
                                              <p:pRg st="0" end="0"/>
                                            </p:txEl>
                                          </p:spTgt>
                                        </p:tgtEl>
                                        <p:attrNameLst>
                                          <p:attrName>ppt_y</p:attrName>
                                        </p:attrNameLst>
                                      </p:cBhvr>
                                      <p:tavLst>
                                        <p:tav tm="0">
                                          <p:val>
                                            <p:strVal val="#ppt_y-.03"/>
                                          </p:val>
                                        </p:tav>
                                        <p:tav tm="100000">
                                          <p:val>
                                            <p:strVal val="#ppt_y"/>
                                          </p:val>
                                        </p:tav>
                                      </p:tavLst>
                                    </p:anim>
                                  </p:childTnLst>
                                </p:cTn>
                              </p:par>
                              <p:par>
                                <p:cTn id="17" presetID="53" presetClass="entr" presetSubtype="16" fill="hold" grpId="0" nodeType="withEffect" nodePh="1">
                                  <p:stCondLst>
                                    <p:cond delay="300"/>
                                  </p:stCondLst>
                                  <p:endCondLst>
                                    <p:cond evt="begin" delay="0">
                                      <p:tn val="17"/>
                                    </p:cond>
                                  </p:endCondLst>
                                  <p:childTnLst>
                                    <p:set>
                                      <p:cBhvr>
                                        <p:cTn id="18" dur="1" fill="hold">
                                          <p:stCondLst>
                                            <p:cond delay="0"/>
                                          </p:stCondLst>
                                        </p:cTn>
                                        <p:tgtEl>
                                          <p:spTgt spid="10"/>
                                        </p:tgtEl>
                                        <p:attrNameLst>
                                          <p:attrName>style.visibility</p:attrName>
                                        </p:attrNameLst>
                                      </p:cBhvr>
                                      <p:to>
                                        <p:strVal val="visible"/>
                                      </p:to>
                                    </p:set>
                                    <p:anim calcmode="lin" valueType="num">
                                      <p:cBhvr>
                                        <p:cTn id="19" dur="500" fill="hold"/>
                                        <p:tgtEl>
                                          <p:spTgt spid="10"/>
                                        </p:tgtEl>
                                        <p:attrNameLst>
                                          <p:attrName>ppt_w</p:attrName>
                                        </p:attrNameLst>
                                      </p:cBhvr>
                                      <p:tavLst>
                                        <p:tav tm="0">
                                          <p:val>
                                            <p:fltVal val="0"/>
                                          </p:val>
                                        </p:tav>
                                        <p:tav tm="100000">
                                          <p:val>
                                            <p:strVal val="#ppt_w"/>
                                          </p:val>
                                        </p:tav>
                                      </p:tavLst>
                                    </p:anim>
                                    <p:anim calcmode="lin" valueType="num">
                                      <p:cBhvr>
                                        <p:cTn id="20" dur="500" fill="hold"/>
                                        <p:tgtEl>
                                          <p:spTgt spid="10"/>
                                        </p:tgtEl>
                                        <p:attrNameLst>
                                          <p:attrName>ppt_h</p:attrName>
                                        </p:attrNameLst>
                                      </p:cBhvr>
                                      <p:tavLst>
                                        <p:tav tm="0">
                                          <p:val>
                                            <p:fltVal val="0"/>
                                          </p:val>
                                        </p:tav>
                                        <p:tav tm="100000">
                                          <p:val>
                                            <p:strVal val="#ppt_h"/>
                                          </p:val>
                                        </p:tav>
                                      </p:tavLst>
                                    </p:anim>
                                    <p:animEffect transition="in" filter="fade">
                                      <p:cBhvr>
                                        <p:cTn id="21" dur="500"/>
                                        <p:tgtEl>
                                          <p:spTgt spid="10"/>
                                        </p:tgtEl>
                                      </p:cBhvr>
                                    </p:animEffect>
                                  </p:childTnLst>
                                </p:cTn>
                              </p:par>
                              <p:par>
                                <p:cTn id="22" presetID="53" presetClass="entr" presetSubtype="16" fill="hold" grpId="0" nodeType="withEffect" nodePh="1">
                                  <p:stCondLst>
                                    <p:cond delay="300"/>
                                  </p:stCondLst>
                                  <p:endCondLst>
                                    <p:cond evt="begin" delay="0">
                                      <p:tn val="22"/>
                                    </p:cond>
                                  </p:endCondLst>
                                  <p:childTnLst>
                                    <p:set>
                                      <p:cBhvr>
                                        <p:cTn id="23" dur="1" fill="hold">
                                          <p:stCondLst>
                                            <p:cond delay="0"/>
                                          </p:stCondLst>
                                        </p:cTn>
                                        <p:tgtEl>
                                          <p:spTgt spid="20"/>
                                        </p:tgtEl>
                                        <p:attrNameLst>
                                          <p:attrName>style.visibility</p:attrName>
                                        </p:attrNameLst>
                                      </p:cBhvr>
                                      <p:to>
                                        <p:strVal val="visible"/>
                                      </p:to>
                                    </p:set>
                                    <p:anim calcmode="lin" valueType="num">
                                      <p:cBhvr>
                                        <p:cTn id="24" dur="500" fill="hold"/>
                                        <p:tgtEl>
                                          <p:spTgt spid="20"/>
                                        </p:tgtEl>
                                        <p:attrNameLst>
                                          <p:attrName>ppt_w</p:attrName>
                                        </p:attrNameLst>
                                      </p:cBhvr>
                                      <p:tavLst>
                                        <p:tav tm="0">
                                          <p:val>
                                            <p:fltVal val="0"/>
                                          </p:val>
                                        </p:tav>
                                        <p:tav tm="100000">
                                          <p:val>
                                            <p:strVal val="#ppt_w"/>
                                          </p:val>
                                        </p:tav>
                                      </p:tavLst>
                                    </p:anim>
                                    <p:anim calcmode="lin" valueType="num">
                                      <p:cBhvr>
                                        <p:cTn id="25" dur="500" fill="hold"/>
                                        <p:tgtEl>
                                          <p:spTgt spid="20"/>
                                        </p:tgtEl>
                                        <p:attrNameLst>
                                          <p:attrName>ppt_h</p:attrName>
                                        </p:attrNameLst>
                                      </p:cBhvr>
                                      <p:tavLst>
                                        <p:tav tm="0">
                                          <p:val>
                                            <p:fltVal val="0"/>
                                          </p:val>
                                        </p:tav>
                                        <p:tav tm="100000">
                                          <p:val>
                                            <p:strVal val="#ppt_h"/>
                                          </p:val>
                                        </p:tav>
                                      </p:tavLst>
                                    </p:anim>
                                    <p:animEffect transition="in" filter="fade">
                                      <p:cBhvr>
                                        <p:cTn id="26" dur="500"/>
                                        <p:tgtEl>
                                          <p:spTgt spid="20"/>
                                        </p:tgtEl>
                                      </p:cBhvr>
                                    </p:animEffect>
                                  </p:childTnLst>
                                </p:cTn>
                              </p:par>
                              <p:par>
                                <p:cTn id="27" presetID="53" presetClass="entr" presetSubtype="16" fill="hold" grpId="0" nodeType="withEffect" nodePh="1">
                                  <p:stCondLst>
                                    <p:cond delay="300"/>
                                  </p:stCondLst>
                                  <p:endCondLst>
                                    <p:cond evt="begin" delay="0">
                                      <p:tn val="27"/>
                                    </p:cond>
                                  </p:endCondLst>
                                  <p:childTnLst>
                                    <p:set>
                                      <p:cBhvr>
                                        <p:cTn id="28" dur="1" fill="hold">
                                          <p:stCondLst>
                                            <p:cond delay="0"/>
                                          </p:stCondLst>
                                        </p:cTn>
                                        <p:tgtEl>
                                          <p:spTgt spid="21"/>
                                        </p:tgtEl>
                                        <p:attrNameLst>
                                          <p:attrName>style.visibility</p:attrName>
                                        </p:attrNameLst>
                                      </p:cBhvr>
                                      <p:to>
                                        <p:strVal val="visible"/>
                                      </p:to>
                                    </p:set>
                                    <p:anim calcmode="lin" valueType="num">
                                      <p:cBhvr>
                                        <p:cTn id="29" dur="500" fill="hold"/>
                                        <p:tgtEl>
                                          <p:spTgt spid="21"/>
                                        </p:tgtEl>
                                        <p:attrNameLst>
                                          <p:attrName>ppt_w</p:attrName>
                                        </p:attrNameLst>
                                      </p:cBhvr>
                                      <p:tavLst>
                                        <p:tav tm="0">
                                          <p:val>
                                            <p:fltVal val="0"/>
                                          </p:val>
                                        </p:tav>
                                        <p:tav tm="100000">
                                          <p:val>
                                            <p:strVal val="#ppt_w"/>
                                          </p:val>
                                        </p:tav>
                                      </p:tavLst>
                                    </p:anim>
                                    <p:anim calcmode="lin" valueType="num">
                                      <p:cBhvr>
                                        <p:cTn id="30" dur="500" fill="hold"/>
                                        <p:tgtEl>
                                          <p:spTgt spid="21"/>
                                        </p:tgtEl>
                                        <p:attrNameLst>
                                          <p:attrName>ppt_h</p:attrName>
                                        </p:attrNameLst>
                                      </p:cBhvr>
                                      <p:tavLst>
                                        <p:tav tm="0">
                                          <p:val>
                                            <p:fltVal val="0"/>
                                          </p:val>
                                        </p:tav>
                                        <p:tav tm="100000">
                                          <p:val>
                                            <p:strVal val="#ppt_h"/>
                                          </p:val>
                                        </p:tav>
                                      </p:tavLst>
                                    </p:anim>
                                    <p:animEffect transition="in" filter="fade">
                                      <p:cBhvr>
                                        <p:cTn id="31" dur="500"/>
                                        <p:tgtEl>
                                          <p:spTgt spid="21"/>
                                        </p:tgtEl>
                                      </p:cBhvr>
                                    </p:animEffect>
                                  </p:childTnLst>
                                </p:cTn>
                              </p:par>
                              <p:par>
                                <p:cTn id="32" presetID="53" presetClass="entr" presetSubtype="16" fill="hold" grpId="0" nodeType="withEffect" nodePh="1">
                                  <p:stCondLst>
                                    <p:cond delay="300"/>
                                  </p:stCondLst>
                                  <p:endCondLst>
                                    <p:cond evt="begin" delay="0">
                                      <p:tn val="32"/>
                                    </p:cond>
                                  </p:endCondLst>
                                  <p:childTnLst>
                                    <p:set>
                                      <p:cBhvr>
                                        <p:cTn id="33" dur="1" fill="hold">
                                          <p:stCondLst>
                                            <p:cond delay="0"/>
                                          </p:stCondLst>
                                        </p:cTn>
                                        <p:tgtEl>
                                          <p:spTgt spid="11"/>
                                        </p:tgtEl>
                                        <p:attrNameLst>
                                          <p:attrName>style.visibility</p:attrName>
                                        </p:attrNameLst>
                                      </p:cBhvr>
                                      <p:to>
                                        <p:strVal val="visible"/>
                                      </p:to>
                                    </p:set>
                                    <p:anim calcmode="lin" valueType="num">
                                      <p:cBhvr>
                                        <p:cTn id="34" dur="500" fill="hold"/>
                                        <p:tgtEl>
                                          <p:spTgt spid="11"/>
                                        </p:tgtEl>
                                        <p:attrNameLst>
                                          <p:attrName>ppt_w</p:attrName>
                                        </p:attrNameLst>
                                      </p:cBhvr>
                                      <p:tavLst>
                                        <p:tav tm="0">
                                          <p:val>
                                            <p:fltVal val="0"/>
                                          </p:val>
                                        </p:tav>
                                        <p:tav tm="100000">
                                          <p:val>
                                            <p:strVal val="#ppt_w"/>
                                          </p:val>
                                        </p:tav>
                                      </p:tavLst>
                                    </p:anim>
                                    <p:anim calcmode="lin" valueType="num">
                                      <p:cBhvr>
                                        <p:cTn id="35" dur="500" fill="hold"/>
                                        <p:tgtEl>
                                          <p:spTgt spid="11"/>
                                        </p:tgtEl>
                                        <p:attrNameLst>
                                          <p:attrName>ppt_h</p:attrName>
                                        </p:attrNameLst>
                                      </p:cBhvr>
                                      <p:tavLst>
                                        <p:tav tm="0">
                                          <p:val>
                                            <p:fltVal val="0"/>
                                          </p:val>
                                        </p:tav>
                                        <p:tav tm="100000">
                                          <p:val>
                                            <p:strVal val="#ppt_h"/>
                                          </p:val>
                                        </p:tav>
                                      </p:tavLst>
                                    </p:anim>
                                    <p:animEffect transition="in" filter="fade">
                                      <p:cBhvr>
                                        <p:cTn id="36" dur="500"/>
                                        <p:tgtEl>
                                          <p:spTgt spid="11"/>
                                        </p:tgtEl>
                                      </p:cBhvr>
                                    </p:animEffect>
                                  </p:childTnLst>
                                </p:cTn>
                              </p:par>
                              <p:par>
                                <p:cTn id="37" presetID="53" presetClass="entr" presetSubtype="16" fill="hold" grpId="0" nodeType="withEffect" nodePh="1">
                                  <p:stCondLst>
                                    <p:cond delay="300"/>
                                  </p:stCondLst>
                                  <p:endCondLst>
                                    <p:cond evt="begin" delay="0">
                                      <p:tn val="37"/>
                                    </p:cond>
                                  </p:endCondLst>
                                  <p:childTnLst>
                                    <p:set>
                                      <p:cBhvr>
                                        <p:cTn id="38" dur="1" fill="hold">
                                          <p:stCondLst>
                                            <p:cond delay="0"/>
                                          </p:stCondLst>
                                        </p:cTn>
                                        <p:tgtEl>
                                          <p:spTgt spid="12"/>
                                        </p:tgtEl>
                                        <p:attrNameLst>
                                          <p:attrName>style.visibility</p:attrName>
                                        </p:attrNameLst>
                                      </p:cBhvr>
                                      <p:to>
                                        <p:strVal val="visible"/>
                                      </p:to>
                                    </p:set>
                                    <p:anim calcmode="lin" valueType="num">
                                      <p:cBhvr>
                                        <p:cTn id="39" dur="500" fill="hold"/>
                                        <p:tgtEl>
                                          <p:spTgt spid="12"/>
                                        </p:tgtEl>
                                        <p:attrNameLst>
                                          <p:attrName>ppt_w</p:attrName>
                                        </p:attrNameLst>
                                      </p:cBhvr>
                                      <p:tavLst>
                                        <p:tav tm="0">
                                          <p:val>
                                            <p:fltVal val="0"/>
                                          </p:val>
                                        </p:tav>
                                        <p:tav tm="100000">
                                          <p:val>
                                            <p:strVal val="#ppt_w"/>
                                          </p:val>
                                        </p:tav>
                                      </p:tavLst>
                                    </p:anim>
                                    <p:anim calcmode="lin" valueType="num">
                                      <p:cBhvr>
                                        <p:cTn id="40" dur="500" fill="hold"/>
                                        <p:tgtEl>
                                          <p:spTgt spid="12"/>
                                        </p:tgtEl>
                                        <p:attrNameLst>
                                          <p:attrName>ppt_h</p:attrName>
                                        </p:attrNameLst>
                                      </p:cBhvr>
                                      <p:tavLst>
                                        <p:tav tm="0">
                                          <p:val>
                                            <p:fltVal val="0"/>
                                          </p:val>
                                        </p:tav>
                                        <p:tav tm="100000">
                                          <p:val>
                                            <p:strVal val="#ppt_h"/>
                                          </p:val>
                                        </p:tav>
                                      </p:tavLst>
                                    </p:anim>
                                    <p:animEffect transition="in" filter="fade">
                                      <p:cBhvr>
                                        <p:cTn id="41" dur="500"/>
                                        <p:tgtEl>
                                          <p:spTgt spid="12"/>
                                        </p:tgtEl>
                                      </p:cBhvr>
                                    </p:animEffect>
                                  </p:childTnLst>
                                </p:cTn>
                              </p:par>
                              <p:par>
                                <p:cTn id="42" presetID="53" presetClass="entr" presetSubtype="16" fill="hold" grpId="0" nodeType="withEffect" nodePh="1">
                                  <p:stCondLst>
                                    <p:cond delay="300"/>
                                  </p:stCondLst>
                                  <p:endCondLst>
                                    <p:cond evt="begin" delay="0">
                                      <p:tn val="42"/>
                                    </p:cond>
                                  </p:endCondLst>
                                  <p:childTnLst>
                                    <p:set>
                                      <p:cBhvr>
                                        <p:cTn id="43" dur="1" fill="hold">
                                          <p:stCondLst>
                                            <p:cond delay="0"/>
                                          </p:stCondLst>
                                        </p:cTn>
                                        <p:tgtEl>
                                          <p:spTgt spid="13"/>
                                        </p:tgtEl>
                                        <p:attrNameLst>
                                          <p:attrName>style.visibility</p:attrName>
                                        </p:attrNameLst>
                                      </p:cBhvr>
                                      <p:to>
                                        <p:strVal val="visible"/>
                                      </p:to>
                                    </p:set>
                                    <p:anim calcmode="lin" valueType="num">
                                      <p:cBhvr>
                                        <p:cTn id="44" dur="500" fill="hold"/>
                                        <p:tgtEl>
                                          <p:spTgt spid="13"/>
                                        </p:tgtEl>
                                        <p:attrNameLst>
                                          <p:attrName>ppt_w</p:attrName>
                                        </p:attrNameLst>
                                      </p:cBhvr>
                                      <p:tavLst>
                                        <p:tav tm="0">
                                          <p:val>
                                            <p:fltVal val="0"/>
                                          </p:val>
                                        </p:tav>
                                        <p:tav tm="100000">
                                          <p:val>
                                            <p:strVal val="#ppt_w"/>
                                          </p:val>
                                        </p:tav>
                                      </p:tavLst>
                                    </p:anim>
                                    <p:anim calcmode="lin" valueType="num">
                                      <p:cBhvr>
                                        <p:cTn id="45" dur="500" fill="hold"/>
                                        <p:tgtEl>
                                          <p:spTgt spid="13"/>
                                        </p:tgtEl>
                                        <p:attrNameLst>
                                          <p:attrName>ppt_h</p:attrName>
                                        </p:attrNameLst>
                                      </p:cBhvr>
                                      <p:tavLst>
                                        <p:tav tm="0">
                                          <p:val>
                                            <p:fltVal val="0"/>
                                          </p:val>
                                        </p:tav>
                                        <p:tav tm="100000">
                                          <p:val>
                                            <p:strVal val="#ppt_h"/>
                                          </p:val>
                                        </p:tav>
                                      </p:tavLst>
                                    </p:anim>
                                    <p:animEffect transition="in" filter="fade">
                                      <p:cBhvr>
                                        <p:cTn id="46"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build="p">
        <p:tmplLst>
          <p:tmpl lvl="1">
            <p:tnLst>
              <p:par>
                <p:cTn presetID="37" presetClass="entr" presetSubtype="0" fill="hold" nodeType="withEffect">
                  <p:stCondLst>
                    <p:cond delay="300"/>
                  </p:stCondLst>
                  <p:childTnLst>
                    <p:set>
                      <p:cBhvr>
                        <p:cTn dur="1" fill="hold">
                          <p:stCondLst>
                            <p:cond delay="0"/>
                          </p:stCondLst>
                        </p:cTn>
                        <p:tgtEl>
                          <p:spTgt spid="5"/>
                        </p:tgtEl>
                        <p:attrNameLst>
                          <p:attrName>style.visibility</p:attrName>
                        </p:attrNameLst>
                      </p:cBhvr>
                      <p:to>
                        <p:strVal val="visible"/>
                      </p:to>
                    </p:set>
                    <p:animEffect transition="in" filter="fade">
                      <p:cBhvr>
                        <p:cTn dur="600"/>
                        <p:tgtEl>
                          <p:spTgt spid="5"/>
                        </p:tgtEl>
                      </p:cBhvr>
                    </p:animEffect>
                    <p:anim calcmode="lin" valueType="num">
                      <p:cBhvr>
                        <p:cTn dur="600" fill="hold"/>
                        <p:tgtEl>
                          <p:spTgt spid="5"/>
                        </p:tgtEl>
                        <p:attrNameLst>
                          <p:attrName>ppt_x</p:attrName>
                        </p:attrNameLst>
                      </p:cBhvr>
                      <p:tavLst>
                        <p:tav tm="0">
                          <p:val>
                            <p:strVal val="#ppt_x"/>
                          </p:val>
                        </p:tav>
                        <p:tav tm="100000">
                          <p:val>
                            <p:strVal val="#ppt_x"/>
                          </p:val>
                        </p:tav>
                      </p:tavLst>
                    </p:anim>
                    <p:anim calcmode="lin" valueType="num">
                      <p:cBhvr>
                        <p:cTn dur="540" decel="100000" fill="hold"/>
                        <p:tgtEl>
                          <p:spTgt spid="5"/>
                        </p:tgtEl>
                        <p:attrNameLst>
                          <p:attrName>ppt_y</p:attrName>
                        </p:attrNameLst>
                      </p:cBhvr>
                      <p:tavLst>
                        <p:tav tm="0">
                          <p:val>
                            <p:strVal val="#ppt_y+1"/>
                          </p:val>
                        </p:tav>
                        <p:tav tm="100000">
                          <p:val>
                            <p:strVal val="#ppt_y-.03"/>
                          </p:val>
                        </p:tav>
                      </p:tavLst>
                    </p:anim>
                    <p:anim calcmode="lin" valueType="num">
                      <p:cBhvr>
                        <p:cTn dur="60" accel="100000" fill="hold">
                          <p:stCondLst>
                            <p:cond delay="540"/>
                          </p:stCondLst>
                        </p:cTn>
                        <p:tgtEl>
                          <p:spTgt spid="5"/>
                        </p:tgtEl>
                        <p:attrNameLst>
                          <p:attrName>ppt_y</p:attrName>
                        </p:attrNameLst>
                      </p:cBhvr>
                      <p:tavLst>
                        <p:tav tm="0">
                          <p:val>
                            <p:strVal val="#ppt_y-.03"/>
                          </p:val>
                        </p:tav>
                        <p:tav tm="100000">
                          <p:val>
                            <p:strVal val="#ppt_y"/>
                          </p:val>
                        </p:tav>
                      </p:tavLst>
                    </p:anim>
                  </p:childTnLst>
                </p:cTn>
              </p:par>
            </p:tnLst>
          </p:tmpl>
        </p:tmplLst>
      </p:bldP>
      <p:bldP spid="10" grpId="0"/>
      <p:bldP spid="20" grpId="0"/>
      <p:bldP spid="21" grpId="0"/>
      <p:bldP spid="11" grpId="0"/>
      <p:bldP spid="12" grpId="0"/>
      <p:bldP spid="13" grpId="0"/>
    </p:bld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3_Simple Title left">
    <p:spTree>
      <p:nvGrpSpPr>
        <p:cNvPr id="1" name=""/>
        <p:cNvGrpSpPr/>
        <p:nvPr/>
      </p:nvGrpSpPr>
      <p:grpSpPr>
        <a:xfrm>
          <a:off x="0" y="0"/>
          <a:ext cx="0" cy="0"/>
          <a:chOff x="0" y="0"/>
          <a:chExt cx="0" cy="0"/>
        </a:xfrm>
      </p:grpSpPr>
      <p:grpSp>
        <p:nvGrpSpPr>
          <p:cNvPr id="2" name="Group 1"/>
          <p:cNvGrpSpPr/>
          <p:nvPr userDrawn="1"/>
        </p:nvGrpSpPr>
        <p:grpSpPr>
          <a:xfrm>
            <a:off x="5155705" y="1473200"/>
            <a:ext cx="3449114" cy="2953172"/>
            <a:chOff x="5155705" y="1239096"/>
            <a:chExt cx="3449114" cy="342138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55705" y="1563530"/>
              <a:ext cx="1438936" cy="2955330"/>
            </a:xfrm>
            <a:prstGeom prst="rect">
              <a:avLst/>
            </a:prstGeom>
          </p:spPr>
        </p:pic>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65883" y="1564176"/>
              <a:ext cx="1438936" cy="2955330"/>
            </a:xfrm>
            <a:prstGeom prst="rect">
              <a:avLst/>
            </a:prstGeom>
          </p:spPr>
        </p:pic>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050467" y="1239096"/>
              <a:ext cx="1665853" cy="3421380"/>
            </a:xfrm>
            <a:prstGeom prst="rect">
              <a:avLst/>
            </a:prstGeom>
          </p:spPr>
        </p:pic>
      </p:grpSp>
      <p:sp>
        <p:nvSpPr>
          <p:cNvPr id="4" name="Title 3"/>
          <p:cNvSpPr>
            <a:spLocks noGrp="1"/>
          </p:cNvSpPr>
          <p:nvPr>
            <p:ph type="title" hasCustomPrompt="1"/>
          </p:nvPr>
        </p:nvSpPr>
        <p:spPr>
          <a:xfrm>
            <a:off x="458388" y="740600"/>
            <a:ext cx="8219032" cy="337178"/>
          </a:xfrm>
          <a:prstGeom prst="rect">
            <a:avLst/>
          </a:prstGeom>
        </p:spPr>
        <p:txBody>
          <a:bodyPr lIns="68580" tIns="34290" rIns="68580" bIns="34290">
            <a:noAutofit/>
          </a:bodyPr>
          <a:lstStyle>
            <a:lvl1pPr algn="ctr">
              <a:defRPr sz="1875" cap="all">
                <a:solidFill>
                  <a:schemeClr val="tx1">
                    <a:lumMod val="75000"/>
                    <a:lumOff val="25000"/>
                  </a:schemeClr>
                </a:solidFill>
                <a:latin typeface="Lemon/Milk"/>
                <a:cs typeface="Lemon/Milk"/>
              </a:defRPr>
            </a:lvl1pPr>
          </a:lstStyle>
          <a:p>
            <a:r>
              <a:rPr lang="en-US" dirty="0"/>
              <a:t>title example</a:t>
            </a:r>
          </a:p>
        </p:txBody>
      </p:sp>
      <p:sp>
        <p:nvSpPr>
          <p:cNvPr id="5" name="Text Placeholder 5"/>
          <p:cNvSpPr>
            <a:spLocks noGrp="1"/>
          </p:cNvSpPr>
          <p:nvPr>
            <p:ph type="body" sz="quarter" idx="10" hasCustomPrompt="1"/>
          </p:nvPr>
        </p:nvSpPr>
        <p:spPr>
          <a:xfrm>
            <a:off x="458391" y="370021"/>
            <a:ext cx="8219026" cy="265094"/>
          </a:xfrm>
          <a:prstGeom prst="rect">
            <a:avLst/>
          </a:prstGeom>
        </p:spPr>
        <p:txBody>
          <a:bodyPr lIns="68580" tIns="34290" rIns="68580" bIns="34290">
            <a:noAutofit/>
          </a:bodyPr>
          <a:lstStyle>
            <a:lvl1pPr marL="0" indent="0" algn="ctr">
              <a:buNone/>
              <a:defRPr sz="900" cap="all">
                <a:solidFill>
                  <a:schemeClr val="accent1"/>
                </a:solidFill>
                <a:latin typeface="Lato Black"/>
                <a:cs typeface="Lato Black"/>
              </a:defRPr>
            </a:lvl1pPr>
          </a:lstStyle>
          <a:p>
            <a:pPr lvl="0"/>
            <a:r>
              <a:rPr lang="en-US" dirty="0" err="1"/>
              <a:t>Subitle</a:t>
            </a:r>
            <a:r>
              <a:rPr lang="en-US" dirty="0"/>
              <a:t> Example here</a:t>
            </a:r>
          </a:p>
        </p:txBody>
      </p:sp>
      <p:cxnSp>
        <p:nvCxnSpPr>
          <p:cNvPr id="6" name="Straight Connector 5"/>
          <p:cNvCxnSpPr/>
          <p:nvPr userDrawn="1"/>
        </p:nvCxnSpPr>
        <p:spPr>
          <a:xfrm>
            <a:off x="3173996" y="683235"/>
            <a:ext cx="2734733" cy="0"/>
          </a:xfrm>
          <a:prstGeom prst="line">
            <a:avLst/>
          </a:prstGeom>
          <a:ln w="9525" cmpd="sng">
            <a:solidFill>
              <a:schemeClr val="bg1">
                <a:lumMod val="75000"/>
              </a:schemeClr>
            </a:solidFill>
            <a:prstDash val="solid"/>
            <a:headEnd type="none"/>
            <a:tailEnd type="none" w="lg" len="lg"/>
          </a:ln>
          <a:effectLst/>
        </p:spPr>
        <p:style>
          <a:lnRef idx="2">
            <a:schemeClr val="accent1"/>
          </a:lnRef>
          <a:fillRef idx="0">
            <a:schemeClr val="accent1"/>
          </a:fillRef>
          <a:effectRef idx="1">
            <a:schemeClr val="accent1"/>
          </a:effectRef>
          <a:fontRef idx="minor">
            <a:schemeClr val="tx1"/>
          </a:fontRef>
        </p:style>
      </p:cxnSp>
      <p:sp>
        <p:nvSpPr>
          <p:cNvPr id="10" name="Picture Placeholder 2"/>
          <p:cNvSpPr>
            <a:spLocks noGrp="1"/>
          </p:cNvSpPr>
          <p:nvPr>
            <p:ph type="pic" sz="quarter" idx="12"/>
          </p:nvPr>
        </p:nvSpPr>
        <p:spPr>
          <a:xfrm>
            <a:off x="6155267" y="1802873"/>
            <a:ext cx="1473201" cy="2236254"/>
          </a:xfrm>
          <a:prstGeom prst="rect">
            <a:avLst/>
          </a:prstGeom>
          <a:noFill/>
        </p:spPr>
        <p:txBody>
          <a:bodyPr lIns="68580" tIns="34290" rIns="68580" bIns="34290" anchor="ctr">
            <a:normAutofit/>
          </a:bodyPr>
          <a:lstStyle>
            <a:lvl1pPr marL="0" indent="0" algn="ctr">
              <a:buNone/>
              <a:defRPr sz="1050" baseline="0">
                <a:latin typeface="Lato Regular"/>
                <a:cs typeface="Lato Regular"/>
              </a:defRPr>
            </a:lvl1pPr>
          </a:lstStyle>
          <a:p>
            <a:endParaRPr lang="en-US" dirty="0"/>
          </a:p>
        </p:txBody>
      </p:sp>
      <p:sp>
        <p:nvSpPr>
          <p:cNvPr id="11" name="Picture Placeholder 2"/>
          <p:cNvSpPr>
            <a:spLocks noGrp="1"/>
          </p:cNvSpPr>
          <p:nvPr>
            <p:ph type="pic" sz="quarter" idx="13"/>
          </p:nvPr>
        </p:nvSpPr>
        <p:spPr>
          <a:xfrm>
            <a:off x="5257801" y="2065250"/>
            <a:ext cx="808567" cy="1914701"/>
          </a:xfrm>
          <a:prstGeom prst="rect">
            <a:avLst/>
          </a:prstGeom>
          <a:noFill/>
        </p:spPr>
        <p:txBody>
          <a:bodyPr lIns="68580" tIns="34290" rIns="68580" bIns="34290" anchor="ctr">
            <a:normAutofit/>
          </a:bodyPr>
          <a:lstStyle>
            <a:lvl1pPr marL="0" indent="0" algn="ctr">
              <a:buNone/>
              <a:defRPr sz="1050" baseline="0">
                <a:latin typeface="Lato Regular"/>
                <a:cs typeface="Lato Regular"/>
              </a:defRPr>
            </a:lvl1pPr>
          </a:lstStyle>
          <a:p>
            <a:endParaRPr lang="en-US" dirty="0"/>
          </a:p>
        </p:txBody>
      </p:sp>
      <p:sp>
        <p:nvSpPr>
          <p:cNvPr id="12" name="Picture Placeholder 2"/>
          <p:cNvSpPr>
            <a:spLocks noGrp="1"/>
          </p:cNvSpPr>
          <p:nvPr>
            <p:ph type="pic" sz="quarter" idx="14"/>
          </p:nvPr>
        </p:nvSpPr>
        <p:spPr>
          <a:xfrm>
            <a:off x="7713135" y="2065250"/>
            <a:ext cx="808567" cy="1914701"/>
          </a:xfrm>
          <a:prstGeom prst="rect">
            <a:avLst/>
          </a:prstGeom>
          <a:noFill/>
        </p:spPr>
        <p:txBody>
          <a:bodyPr lIns="68580" tIns="34290" rIns="68580" bIns="34290" anchor="ctr">
            <a:normAutofit/>
          </a:bodyPr>
          <a:lstStyle>
            <a:lvl1pPr marL="0" indent="0" algn="ctr">
              <a:buNone/>
              <a:defRPr sz="1050" baseline="0">
                <a:latin typeface="Lato Regular"/>
                <a:cs typeface="Lato Regular"/>
              </a:defRPr>
            </a:lvl1pPr>
          </a:lstStyle>
          <a:p>
            <a:endParaRPr lang="en-US" dirty="0"/>
          </a:p>
        </p:txBody>
      </p:sp>
    </p:spTree>
    <p:extLst>
      <p:ext uri="{BB962C8B-B14F-4D97-AF65-F5344CB8AC3E}">
        <p14:creationId xmlns:p14="http://schemas.microsoft.com/office/powerpoint/2010/main" val="1950227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600"/>
                                        <p:tgtEl>
                                          <p:spTgt spid="4"/>
                                        </p:tgtEl>
                                      </p:cBhvr>
                                    </p:animEffect>
                                    <p:anim calcmode="lin" valueType="num">
                                      <p:cBhvr>
                                        <p:cTn id="8" dur="600" fill="hold"/>
                                        <p:tgtEl>
                                          <p:spTgt spid="4"/>
                                        </p:tgtEl>
                                        <p:attrNameLst>
                                          <p:attrName>ppt_x</p:attrName>
                                        </p:attrNameLst>
                                      </p:cBhvr>
                                      <p:tavLst>
                                        <p:tav tm="0">
                                          <p:val>
                                            <p:strVal val="#ppt_x"/>
                                          </p:val>
                                        </p:tav>
                                        <p:tav tm="100000">
                                          <p:val>
                                            <p:strVal val="#ppt_x"/>
                                          </p:val>
                                        </p:tav>
                                      </p:tavLst>
                                    </p:anim>
                                    <p:anim calcmode="lin" valueType="num">
                                      <p:cBhvr>
                                        <p:cTn id="9" dur="540" decel="100000" fill="hold"/>
                                        <p:tgtEl>
                                          <p:spTgt spid="4"/>
                                        </p:tgtEl>
                                        <p:attrNameLst>
                                          <p:attrName>ppt_y</p:attrName>
                                        </p:attrNameLst>
                                      </p:cBhvr>
                                      <p:tavLst>
                                        <p:tav tm="0">
                                          <p:val>
                                            <p:strVal val="#ppt_y+1"/>
                                          </p:val>
                                        </p:tav>
                                        <p:tav tm="100000">
                                          <p:val>
                                            <p:strVal val="#ppt_y-.03"/>
                                          </p:val>
                                        </p:tav>
                                      </p:tavLst>
                                    </p:anim>
                                    <p:anim calcmode="lin" valueType="num">
                                      <p:cBhvr>
                                        <p:cTn id="10" dur="60" accel="100000" fill="hold">
                                          <p:stCondLst>
                                            <p:cond delay="540"/>
                                          </p:stCondLst>
                                        </p:cTn>
                                        <p:tgtEl>
                                          <p:spTgt spid="4"/>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p:stCondLst>
                                    <p:cond delay="300"/>
                                  </p:stCondLst>
                                  <p:childTnLst>
                                    <p:set>
                                      <p:cBhvr>
                                        <p:cTn id="12" dur="1" fill="hold">
                                          <p:stCondLst>
                                            <p:cond delay="0"/>
                                          </p:stCondLst>
                                        </p:cTn>
                                        <p:tgtEl>
                                          <p:spTgt spid="5">
                                            <p:txEl>
                                              <p:pRg st="0" end="0"/>
                                            </p:txEl>
                                          </p:spTgt>
                                        </p:tgtEl>
                                        <p:attrNameLst>
                                          <p:attrName>style.visibility</p:attrName>
                                        </p:attrNameLst>
                                      </p:cBhvr>
                                      <p:to>
                                        <p:strVal val="visible"/>
                                      </p:to>
                                    </p:set>
                                    <p:animEffect transition="in" filter="fade">
                                      <p:cBhvr>
                                        <p:cTn id="13" dur="600"/>
                                        <p:tgtEl>
                                          <p:spTgt spid="5">
                                            <p:txEl>
                                              <p:pRg st="0" end="0"/>
                                            </p:txEl>
                                          </p:spTgt>
                                        </p:tgtEl>
                                      </p:cBhvr>
                                    </p:animEffect>
                                    <p:anim calcmode="lin" valueType="num">
                                      <p:cBhvr>
                                        <p:cTn id="14" dur="6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15" dur="540" decel="100000" fill="hold"/>
                                        <p:tgtEl>
                                          <p:spTgt spid="5">
                                            <p:txEl>
                                              <p:pRg st="0" end="0"/>
                                            </p:txEl>
                                          </p:spTgt>
                                        </p:tgtEl>
                                        <p:attrNameLst>
                                          <p:attrName>ppt_y</p:attrName>
                                        </p:attrNameLst>
                                      </p:cBhvr>
                                      <p:tavLst>
                                        <p:tav tm="0">
                                          <p:val>
                                            <p:strVal val="#ppt_y+1"/>
                                          </p:val>
                                        </p:tav>
                                        <p:tav tm="100000">
                                          <p:val>
                                            <p:strVal val="#ppt_y-.03"/>
                                          </p:val>
                                        </p:tav>
                                      </p:tavLst>
                                    </p:anim>
                                    <p:anim calcmode="lin" valueType="num">
                                      <p:cBhvr>
                                        <p:cTn id="16" dur="60" accel="100000" fill="hold">
                                          <p:stCondLst>
                                            <p:cond delay="540"/>
                                          </p:stCondLst>
                                        </p:cTn>
                                        <p:tgtEl>
                                          <p:spTgt spid="5">
                                            <p:txEl>
                                              <p:pRg st="0" end="0"/>
                                            </p:txEl>
                                          </p:spTgt>
                                        </p:tgtEl>
                                        <p:attrNameLst>
                                          <p:attrName>ppt_y</p:attrName>
                                        </p:attrNameLst>
                                      </p:cBhvr>
                                      <p:tavLst>
                                        <p:tav tm="0">
                                          <p:val>
                                            <p:strVal val="#ppt_y-.03"/>
                                          </p:val>
                                        </p:tav>
                                        <p:tav tm="100000">
                                          <p:val>
                                            <p:strVal val="#ppt_y"/>
                                          </p:val>
                                        </p:tav>
                                      </p:tavLst>
                                    </p:anim>
                                  </p:childTnLst>
                                </p:cTn>
                              </p:par>
                              <p:par>
                                <p:cTn id="17" presetID="42" presetClass="entr" presetSubtype="0" fill="hold" nodeType="withEffect">
                                  <p:stCondLst>
                                    <p:cond delay="30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400"/>
                                        <p:tgtEl>
                                          <p:spTgt spid="2"/>
                                        </p:tgtEl>
                                      </p:cBhvr>
                                    </p:animEffect>
                                    <p:anim calcmode="lin" valueType="num">
                                      <p:cBhvr>
                                        <p:cTn id="20" dur="400" fill="hold"/>
                                        <p:tgtEl>
                                          <p:spTgt spid="2"/>
                                        </p:tgtEl>
                                        <p:attrNameLst>
                                          <p:attrName>ppt_x</p:attrName>
                                        </p:attrNameLst>
                                      </p:cBhvr>
                                      <p:tavLst>
                                        <p:tav tm="0">
                                          <p:val>
                                            <p:strVal val="#ppt_x"/>
                                          </p:val>
                                        </p:tav>
                                        <p:tav tm="100000">
                                          <p:val>
                                            <p:strVal val="#ppt_x"/>
                                          </p:val>
                                        </p:tav>
                                      </p:tavLst>
                                    </p:anim>
                                    <p:anim calcmode="lin" valueType="num">
                                      <p:cBhvr>
                                        <p:cTn id="21" dur="400" fill="hold"/>
                                        <p:tgtEl>
                                          <p:spTgt spid="2"/>
                                        </p:tgtEl>
                                        <p:attrNameLst>
                                          <p:attrName>ppt_y</p:attrName>
                                        </p:attrNameLst>
                                      </p:cBhvr>
                                      <p:tavLst>
                                        <p:tav tm="0">
                                          <p:val>
                                            <p:strVal val="#ppt_y+.1"/>
                                          </p:val>
                                        </p:tav>
                                        <p:tav tm="100000">
                                          <p:val>
                                            <p:strVal val="#ppt_y"/>
                                          </p:val>
                                        </p:tav>
                                      </p:tavLst>
                                    </p:anim>
                                  </p:childTnLst>
                                </p:cTn>
                              </p:par>
                              <p:par>
                                <p:cTn id="22" presetID="10" presetClass="entr" presetSubtype="0" fill="hold" grpId="0" nodeType="withEffect" nodePh="1">
                                  <p:stCondLst>
                                    <p:cond delay="500"/>
                                  </p:stCondLst>
                                  <p:endCondLst>
                                    <p:cond evt="begin" delay="0">
                                      <p:tn val="22"/>
                                    </p:cond>
                                  </p:endCondLst>
                                  <p:childTnLst>
                                    <p:set>
                                      <p:cBhvr>
                                        <p:cTn id="23" dur="1" fill="hold">
                                          <p:stCondLst>
                                            <p:cond delay="0"/>
                                          </p:stCondLst>
                                        </p:cTn>
                                        <p:tgtEl>
                                          <p:spTgt spid="11"/>
                                        </p:tgtEl>
                                        <p:attrNameLst>
                                          <p:attrName>style.visibility</p:attrName>
                                        </p:attrNameLst>
                                      </p:cBhvr>
                                      <p:to>
                                        <p:strVal val="visible"/>
                                      </p:to>
                                    </p:set>
                                    <p:animEffect transition="in" filter="fade">
                                      <p:cBhvr>
                                        <p:cTn id="24" dur="500"/>
                                        <p:tgtEl>
                                          <p:spTgt spid="11"/>
                                        </p:tgtEl>
                                      </p:cBhvr>
                                    </p:animEffect>
                                  </p:childTnLst>
                                </p:cTn>
                              </p:par>
                              <p:par>
                                <p:cTn id="25" presetID="10" presetClass="entr" presetSubtype="0" fill="hold" grpId="0" nodeType="withEffect" nodePh="1">
                                  <p:stCondLst>
                                    <p:cond delay="600"/>
                                  </p:stCondLst>
                                  <p:endCondLst>
                                    <p:cond evt="begin" delay="0">
                                      <p:tn val="25"/>
                                    </p:cond>
                                  </p:end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par>
                                <p:cTn id="28" presetID="10" presetClass="entr" presetSubtype="0" fill="hold" grpId="0" nodeType="withEffect" nodePh="1">
                                  <p:stCondLst>
                                    <p:cond delay="700"/>
                                  </p:stCondLst>
                                  <p:endCondLst>
                                    <p:cond evt="begin" delay="0">
                                      <p:tn val="28"/>
                                    </p:cond>
                                  </p:endCondLst>
                                  <p:childTnLst>
                                    <p:set>
                                      <p:cBhvr>
                                        <p:cTn id="29" dur="1" fill="hold">
                                          <p:stCondLst>
                                            <p:cond delay="0"/>
                                          </p:stCondLst>
                                        </p:cTn>
                                        <p:tgtEl>
                                          <p:spTgt spid="12"/>
                                        </p:tgtEl>
                                        <p:attrNameLst>
                                          <p:attrName>style.visibility</p:attrName>
                                        </p:attrNameLst>
                                      </p:cBhvr>
                                      <p:to>
                                        <p:strVal val="visible"/>
                                      </p:to>
                                    </p:set>
                                    <p:animEffect transition="in" filter="fade">
                                      <p:cBhvr>
                                        <p:cTn id="3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build="p">
        <p:tmplLst>
          <p:tmpl lvl="1">
            <p:tnLst>
              <p:par>
                <p:cTn presetID="37" presetClass="entr" presetSubtype="0" fill="hold" nodeType="withEffect">
                  <p:stCondLst>
                    <p:cond delay="300"/>
                  </p:stCondLst>
                  <p:childTnLst>
                    <p:set>
                      <p:cBhvr>
                        <p:cTn dur="1" fill="hold">
                          <p:stCondLst>
                            <p:cond delay="0"/>
                          </p:stCondLst>
                        </p:cTn>
                        <p:tgtEl>
                          <p:spTgt spid="5"/>
                        </p:tgtEl>
                        <p:attrNameLst>
                          <p:attrName>style.visibility</p:attrName>
                        </p:attrNameLst>
                      </p:cBhvr>
                      <p:to>
                        <p:strVal val="visible"/>
                      </p:to>
                    </p:set>
                    <p:animEffect transition="in" filter="fade">
                      <p:cBhvr>
                        <p:cTn dur="600"/>
                        <p:tgtEl>
                          <p:spTgt spid="5"/>
                        </p:tgtEl>
                      </p:cBhvr>
                    </p:animEffect>
                    <p:anim calcmode="lin" valueType="num">
                      <p:cBhvr>
                        <p:cTn dur="600" fill="hold"/>
                        <p:tgtEl>
                          <p:spTgt spid="5"/>
                        </p:tgtEl>
                        <p:attrNameLst>
                          <p:attrName>ppt_x</p:attrName>
                        </p:attrNameLst>
                      </p:cBhvr>
                      <p:tavLst>
                        <p:tav tm="0">
                          <p:val>
                            <p:strVal val="#ppt_x"/>
                          </p:val>
                        </p:tav>
                        <p:tav tm="100000">
                          <p:val>
                            <p:strVal val="#ppt_x"/>
                          </p:val>
                        </p:tav>
                      </p:tavLst>
                    </p:anim>
                    <p:anim calcmode="lin" valueType="num">
                      <p:cBhvr>
                        <p:cTn dur="540" decel="100000" fill="hold"/>
                        <p:tgtEl>
                          <p:spTgt spid="5"/>
                        </p:tgtEl>
                        <p:attrNameLst>
                          <p:attrName>ppt_y</p:attrName>
                        </p:attrNameLst>
                      </p:cBhvr>
                      <p:tavLst>
                        <p:tav tm="0">
                          <p:val>
                            <p:strVal val="#ppt_y+1"/>
                          </p:val>
                        </p:tav>
                        <p:tav tm="100000">
                          <p:val>
                            <p:strVal val="#ppt_y-.03"/>
                          </p:val>
                        </p:tav>
                      </p:tavLst>
                    </p:anim>
                    <p:anim calcmode="lin" valueType="num">
                      <p:cBhvr>
                        <p:cTn dur="60" accel="100000" fill="hold">
                          <p:stCondLst>
                            <p:cond delay="540"/>
                          </p:stCondLst>
                        </p:cTn>
                        <p:tgtEl>
                          <p:spTgt spid="5"/>
                        </p:tgtEl>
                        <p:attrNameLst>
                          <p:attrName>ppt_y</p:attrName>
                        </p:attrNameLst>
                      </p:cBhvr>
                      <p:tavLst>
                        <p:tav tm="0">
                          <p:val>
                            <p:strVal val="#ppt_y-.03"/>
                          </p:val>
                        </p:tav>
                        <p:tav tm="100000">
                          <p:val>
                            <p:strVal val="#ppt_y"/>
                          </p:val>
                        </p:tav>
                      </p:tavLst>
                    </p:anim>
                  </p:childTnLst>
                </p:cTn>
              </p:par>
            </p:tnLst>
          </p:tmpl>
        </p:tmplLst>
      </p:bldP>
      <p:bldP spid="10" grpId="0"/>
      <p:bldP spid="11" grpId="0"/>
      <p:bldP spid="12" grpId="0"/>
    </p:bld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7_Simple Title left">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458388" y="740600"/>
            <a:ext cx="8219032" cy="337178"/>
          </a:xfrm>
          <a:prstGeom prst="rect">
            <a:avLst/>
          </a:prstGeom>
        </p:spPr>
        <p:txBody>
          <a:bodyPr lIns="68580" tIns="34290" rIns="68580" bIns="34290">
            <a:noAutofit/>
          </a:bodyPr>
          <a:lstStyle>
            <a:lvl1pPr algn="ctr">
              <a:defRPr sz="1875" cap="all">
                <a:solidFill>
                  <a:schemeClr val="tx1">
                    <a:lumMod val="75000"/>
                    <a:lumOff val="25000"/>
                  </a:schemeClr>
                </a:solidFill>
                <a:latin typeface="Lemon/Milk"/>
                <a:cs typeface="Lemon/Milk"/>
              </a:defRPr>
            </a:lvl1pPr>
          </a:lstStyle>
          <a:p>
            <a:r>
              <a:rPr lang="en-US" dirty="0"/>
              <a:t>title example</a:t>
            </a:r>
          </a:p>
        </p:txBody>
      </p:sp>
      <p:sp>
        <p:nvSpPr>
          <p:cNvPr id="5" name="Text Placeholder 5"/>
          <p:cNvSpPr>
            <a:spLocks noGrp="1"/>
          </p:cNvSpPr>
          <p:nvPr>
            <p:ph type="body" sz="quarter" idx="10" hasCustomPrompt="1"/>
          </p:nvPr>
        </p:nvSpPr>
        <p:spPr>
          <a:xfrm>
            <a:off x="458391" y="370021"/>
            <a:ext cx="8219026" cy="265094"/>
          </a:xfrm>
          <a:prstGeom prst="rect">
            <a:avLst/>
          </a:prstGeom>
        </p:spPr>
        <p:txBody>
          <a:bodyPr lIns="68580" tIns="34290" rIns="68580" bIns="34290">
            <a:noAutofit/>
          </a:bodyPr>
          <a:lstStyle>
            <a:lvl1pPr marL="0" indent="0" algn="ctr">
              <a:buNone/>
              <a:defRPr sz="900" cap="all">
                <a:solidFill>
                  <a:schemeClr val="accent1"/>
                </a:solidFill>
                <a:latin typeface="Lato Black"/>
                <a:cs typeface="Lato Black"/>
              </a:defRPr>
            </a:lvl1pPr>
          </a:lstStyle>
          <a:p>
            <a:pPr lvl="0"/>
            <a:r>
              <a:rPr lang="en-US" dirty="0" err="1"/>
              <a:t>Subitle</a:t>
            </a:r>
            <a:r>
              <a:rPr lang="en-US" dirty="0"/>
              <a:t> Example here</a:t>
            </a:r>
          </a:p>
        </p:txBody>
      </p:sp>
      <p:cxnSp>
        <p:nvCxnSpPr>
          <p:cNvPr id="6" name="Straight Connector 5"/>
          <p:cNvCxnSpPr/>
          <p:nvPr userDrawn="1"/>
        </p:nvCxnSpPr>
        <p:spPr>
          <a:xfrm>
            <a:off x="3173996" y="683235"/>
            <a:ext cx="2734733" cy="0"/>
          </a:xfrm>
          <a:prstGeom prst="line">
            <a:avLst/>
          </a:prstGeom>
          <a:ln w="9525" cmpd="sng">
            <a:solidFill>
              <a:schemeClr val="bg1">
                <a:lumMod val="75000"/>
              </a:schemeClr>
            </a:solidFill>
            <a:prstDash val="solid"/>
            <a:headEnd type="none"/>
            <a:tailEnd type="none" w="lg" len="lg"/>
          </a:ln>
          <a:effectLst/>
        </p:spPr>
        <p:style>
          <a:lnRef idx="2">
            <a:schemeClr val="accent1"/>
          </a:lnRef>
          <a:fillRef idx="0">
            <a:schemeClr val="accent1"/>
          </a:fillRef>
          <a:effectRef idx="1">
            <a:schemeClr val="accent1"/>
          </a:effectRef>
          <a:fontRef idx="minor">
            <a:schemeClr val="tx1"/>
          </a:fontRef>
        </p:style>
      </p:cxnSp>
      <p:pic>
        <p:nvPicPr>
          <p:cNvPr id="13" name="Picture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808413" y="1809306"/>
            <a:ext cx="1579280" cy="2502617"/>
          </a:xfrm>
          <a:prstGeom prst="rect">
            <a:avLst/>
          </a:prstGeom>
        </p:spPr>
      </p:pic>
      <p:pic>
        <p:nvPicPr>
          <p:cNvPr id="14" name="Picture 1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9143" y="1805560"/>
            <a:ext cx="1579280" cy="2502617"/>
          </a:xfrm>
          <a:prstGeom prst="rect">
            <a:avLst/>
          </a:prstGeom>
        </p:spPr>
      </p:pic>
      <p:pic>
        <p:nvPicPr>
          <p:cNvPr id="15" name="Picture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432840" y="1600200"/>
            <a:ext cx="1893102" cy="2999916"/>
          </a:xfrm>
          <a:prstGeom prst="rect">
            <a:avLst/>
          </a:prstGeom>
        </p:spPr>
      </p:pic>
      <p:sp>
        <p:nvSpPr>
          <p:cNvPr id="11" name="Picture Placeholder 2"/>
          <p:cNvSpPr>
            <a:spLocks noGrp="1"/>
          </p:cNvSpPr>
          <p:nvPr>
            <p:ph type="pic" sz="quarter" idx="13"/>
          </p:nvPr>
        </p:nvSpPr>
        <p:spPr>
          <a:xfrm>
            <a:off x="563034" y="2125594"/>
            <a:ext cx="1007534" cy="1730514"/>
          </a:xfrm>
          <a:prstGeom prst="rect">
            <a:avLst/>
          </a:prstGeom>
          <a:noFill/>
        </p:spPr>
        <p:txBody>
          <a:bodyPr lIns="68580" tIns="34290" rIns="68580" bIns="34290" anchor="ctr">
            <a:normAutofit/>
          </a:bodyPr>
          <a:lstStyle>
            <a:lvl1pPr marL="0" indent="0" algn="ctr">
              <a:buNone/>
              <a:defRPr sz="1050" baseline="0">
                <a:latin typeface="Lato Regular"/>
                <a:cs typeface="Lato Regular"/>
              </a:defRPr>
            </a:lvl1pPr>
          </a:lstStyle>
          <a:p>
            <a:endParaRPr lang="en-US" dirty="0"/>
          </a:p>
        </p:txBody>
      </p:sp>
      <p:sp>
        <p:nvSpPr>
          <p:cNvPr id="16" name="Picture Placeholder 2"/>
          <p:cNvSpPr>
            <a:spLocks noGrp="1"/>
          </p:cNvSpPr>
          <p:nvPr>
            <p:ph type="pic" sz="quarter" idx="14"/>
          </p:nvPr>
        </p:nvSpPr>
        <p:spPr>
          <a:xfrm>
            <a:off x="3169762" y="2125594"/>
            <a:ext cx="1007534" cy="1730514"/>
          </a:xfrm>
          <a:prstGeom prst="rect">
            <a:avLst/>
          </a:prstGeom>
          <a:noFill/>
        </p:spPr>
        <p:txBody>
          <a:bodyPr lIns="68580" tIns="34290" rIns="68580" bIns="34290" anchor="ctr">
            <a:normAutofit/>
          </a:bodyPr>
          <a:lstStyle>
            <a:lvl1pPr marL="0" indent="0" algn="ctr">
              <a:buNone/>
              <a:defRPr sz="1050" baseline="0">
                <a:latin typeface="Lato Regular"/>
                <a:cs typeface="Lato Regular"/>
              </a:defRPr>
            </a:lvl1pPr>
          </a:lstStyle>
          <a:p>
            <a:endParaRPr lang="en-US" dirty="0"/>
          </a:p>
        </p:txBody>
      </p:sp>
      <p:sp>
        <p:nvSpPr>
          <p:cNvPr id="17" name="Picture Placeholder 2"/>
          <p:cNvSpPr>
            <a:spLocks noGrp="1"/>
          </p:cNvSpPr>
          <p:nvPr>
            <p:ph type="pic" sz="quarter" idx="15"/>
          </p:nvPr>
        </p:nvSpPr>
        <p:spPr>
          <a:xfrm>
            <a:off x="1645761" y="1984306"/>
            <a:ext cx="1436106" cy="2076603"/>
          </a:xfrm>
          <a:prstGeom prst="rect">
            <a:avLst/>
          </a:prstGeom>
          <a:noFill/>
        </p:spPr>
        <p:txBody>
          <a:bodyPr lIns="68580" tIns="34290" rIns="68580" bIns="34290" anchor="ctr">
            <a:normAutofit/>
          </a:bodyPr>
          <a:lstStyle>
            <a:lvl1pPr marL="0" indent="0" algn="ctr">
              <a:buNone/>
              <a:defRPr sz="1050" baseline="0">
                <a:latin typeface="Lato Regular"/>
                <a:cs typeface="Lato Regular"/>
              </a:defRPr>
            </a:lvl1pPr>
          </a:lstStyle>
          <a:p>
            <a:endParaRPr lang="en-US" dirty="0"/>
          </a:p>
        </p:txBody>
      </p:sp>
    </p:spTree>
    <p:extLst>
      <p:ext uri="{BB962C8B-B14F-4D97-AF65-F5344CB8AC3E}">
        <p14:creationId xmlns:p14="http://schemas.microsoft.com/office/powerpoint/2010/main" val="3613531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600"/>
                                        <p:tgtEl>
                                          <p:spTgt spid="4"/>
                                        </p:tgtEl>
                                      </p:cBhvr>
                                    </p:animEffect>
                                    <p:anim calcmode="lin" valueType="num">
                                      <p:cBhvr>
                                        <p:cTn id="8" dur="600" fill="hold"/>
                                        <p:tgtEl>
                                          <p:spTgt spid="4"/>
                                        </p:tgtEl>
                                        <p:attrNameLst>
                                          <p:attrName>ppt_x</p:attrName>
                                        </p:attrNameLst>
                                      </p:cBhvr>
                                      <p:tavLst>
                                        <p:tav tm="0">
                                          <p:val>
                                            <p:strVal val="#ppt_x"/>
                                          </p:val>
                                        </p:tav>
                                        <p:tav tm="100000">
                                          <p:val>
                                            <p:strVal val="#ppt_x"/>
                                          </p:val>
                                        </p:tav>
                                      </p:tavLst>
                                    </p:anim>
                                    <p:anim calcmode="lin" valueType="num">
                                      <p:cBhvr>
                                        <p:cTn id="9" dur="540" decel="100000" fill="hold"/>
                                        <p:tgtEl>
                                          <p:spTgt spid="4"/>
                                        </p:tgtEl>
                                        <p:attrNameLst>
                                          <p:attrName>ppt_y</p:attrName>
                                        </p:attrNameLst>
                                      </p:cBhvr>
                                      <p:tavLst>
                                        <p:tav tm="0">
                                          <p:val>
                                            <p:strVal val="#ppt_y+1"/>
                                          </p:val>
                                        </p:tav>
                                        <p:tav tm="100000">
                                          <p:val>
                                            <p:strVal val="#ppt_y-.03"/>
                                          </p:val>
                                        </p:tav>
                                      </p:tavLst>
                                    </p:anim>
                                    <p:anim calcmode="lin" valueType="num">
                                      <p:cBhvr>
                                        <p:cTn id="10" dur="60" accel="100000" fill="hold">
                                          <p:stCondLst>
                                            <p:cond delay="540"/>
                                          </p:stCondLst>
                                        </p:cTn>
                                        <p:tgtEl>
                                          <p:spTgt spid="4"/>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p:stCondLst>
                                    <p:cond delay="300"/>
                                  </p:stCondLst>
                                  <p:childTnLst>
                                    <p:set>
                                      <p:cBhvr>
                                        <p:cTn id="12" dur="1" fill="hold">
                                          <p:stCondLst>
                                            <p:cond delay="0"/>
                                          </p:stCondLst>
                                        </p:cTn>
                                        <p:tgtEl>
                                          <p:spTgt spid="5">
                                            <p:txEl>
                                              <p:pRg st="0" end="0"/>
                                            </p:txEl>
                                          </p:spTgt>
                                        </p:tgtEl>
                                        <p:attrNameLst>
                                          <p:attrName>style.visibility</p:attrName>
                                        </p:attrNameLst>
                                      </p:cBhvr>
                                      <p:to>
                                        <p:strVal val="visible"/>
                                      </p:to>
                                    </p:set>
                                    <p:animEffect transition="in" filter="fade">
                                      <p:cBhvr>
                                        <p:cTn id="13" dur="600"/>
                                        <p:tgtEl>
                                          <p:spTgt spid="5">
                                            <p:txEl>
                                              <p:pRg st="0" end="0"/>
                                            </p:txEl>
                                          </p:spTgt>
                                        </p:tgtEl>
                                      </p:cBhvr>
                                    </p:animEffect>
                                    <p:anim calcmode="lin" valueType="num">
                                      <p:cBhvr>
                                        <p:cTn id="14" dur="6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15" dur="540" decel="100000" fill="hold"/>
                                        <p:tgtEl>
                                          <p:spTgt spid="5">
                                            <p:txEl>
                                              <p:pRg st="0" end="0"/>
                                            </p:txEl>
                                          </p:spTgt>
                                        </p:tgtEl>
                                        <p:attrNameLst>
                                          <p:attrName>ppt_y</p:attrName>
                                        </p:attrNameLst>
                                      </p:cBhvr>
                                      <p:tavLst>
                                        <p:tav tm="0">
                                          <p:val>
                                            <p:strVal val="#ppt_y+1"/>
                                          </p:val>
                                        </p:tav>
                                        <p:tav tm="100000">
                                          <p:val>
                                            <p:strVal val="#ppt_y-.03"/>
                                          </p:val>
                                        </p:tav>
                                      </p:tavLst>
                                    </p:anim>
                                    <p:anim calcmode="lin" valueType="num">
                                      <p:cBhvr>
                                        <p:cTn id="16" dur="60" accel="100000" fill="hold">
                                          <p:stCondLst>
                                            <p:cond delay="540"/>
                                          </p:stCondLst>
                                        </p:cTn>
                                        <p:tgtEl>
                                          <p:spTgt spid="5">
                                            <p:txEl>
                                              <p:pRg st="0" end="0"/>
                                            </p:txEl>
                                          </p:spTgt>
                                        </p:tgtEl>
                                        <p:attrNameLst>
                                          <p:attrName>ppt_y</p:attrName>
                                        </p:attrNameLst>
                                      </p:cBhvr>
                                      <p:tavLst>
                                        <p:tav tm="0">
                                          <p:val>
                                            <p:strVal val="#ppt_y-.03"/>
                                          </p:val>
                                        </p:tav>
                                        <p:tav tm="100000">
                                          <p:val>
                                            <p:strVal val="#ppt_y"/>
                                          </p:val>
                                        </p:tav>
                                      </p:tavLst>
                                    </p:anim>
                                  </p:childTnLst>
                                </p:cTn>
                              </p:par>
                              <p:par>
                                <p:cTn id="17" presetID="37" presetClass="entr" presetSubtype="0" fill="hold" nodeType="withEffect">
                                  <p:stCondLst>
                                    <p:cond delay="50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1000"/>
                                        <p:tgtEl>
                                          <p:spTgt spid="14"/>
                                        </p:tgtEl>
                                      </p:cBhvr>
                                    </p:animEffect>
                                    <p:anim calcmode="lin" valueType="num">
                                      <p:cBhvr>
                                        <p:cTn id="20" dur="1000" fill="hold"/>
                                        <p:tgtEl>
                                          <p:spTgt spid="14"/>
                                        </p:tgtEl>
                                        <p:attrNameLst>
                                          <p:attrName>ppt_x</p:attrName>
                                        </p:attrNameLst>
                                      </p:cBhvr>
                                      <p:tavLst>
                                        <p:tav tm="0">
                                          <p:val>
                                            <p:strVal val="#ppt_x"/>
                                          </p:val>
                                        </p:tav>
                                        <p:tav tm="100000">
                                          <p:val>
                                            <p:strVal val="#ppt_x"/>
                                          </p:val>
                                        </p:tav>
                                      </p:tavLst>
                                    </p:anim>
                                    <p:anim calcmode="lin" valueType="num">
                                      <p:cBhvr>
                                        <p:cTn id="21" dur="900" decel="100000" fill="hold"/>
                                        <p:tgtEl>
                                          <p:spTgt spid="14"/>
                                        </p:tgtEl>
                                        <p:attrNameLst>
                                          <p:attrName>ppt_y</p:attrName>
                                        </p:attrNameLst>
                                      </p:cBhvr>
                                      <p:tavLst>
                                        <p:tav tm="0">
                                          <p:val>
                                            <p:strVal val="#ppt_y+1"/>
                                          </p:val>
                                        </p:tav>
                                        <p:tav tm="100000">
                                          <p:val>
                                            <p:strVal val="#ppt_y-.03"/>
                                          </p:val>
                                        </p:tav>
                                      </p:tavLst>
                                    </p:anim>
                                    <p:anim calcmode="lin" valueType="num">
                                      <p:cBhvr>
                                        <p:cTn id="22" dur="100" accel="100000" fill="hold">
                                          <p:stCondLst>
                                            <p:cond delay="900"/>
                                          </p:stCondLst>
                                        </p:cTn>
                                        <p:tgtEl>
                                          <p:spTgt spid="14"/>
                                        </p:tgtEl>
                                        <p:attrNameLst>
                                          <p:attrName>ppt_y</p:attrName>
                                        </p:attrNameLst>
                                      </p:cBhvr>
                                      <p:tavLst>
                                        <p:tav tm="0">
                                          <p:val>
                                            <p:strVal val="#ppt_y-.03"/>
                                          </p:val>
                                        </p:tav>
                                        <p:tav tm="100000">
                                          <p:val>
                                            <p:strVal val="#ppt_y"/>
                                          </p:val>
                                        </p:tav>
                                      </p:tavLst>
                                    </p:anim>
                                  </p:childTnLst>
                                </p:cTn>
                              </p:par>
                              <p:par>
                                <p:cTn id="23" presetID="37" presetClass="entr" presetSubtype="0" fill="hold" nodeType="withEffect">
                                  <p:stCondLst>
                                    <p:cond delay="600"/>
                                  </p:stCondLst>
                                  <p:childTnLst>
                                    <p:set>
                                      <p:cBhvr>
                                        <p:cTn id="24" dur="1" fill="hold">
                                          <p:stCondLst>
                                            <p:cond delay="0"/>
                                          </p:stCondLst>
                                        </p:cTn>
                                        <p:tgtEl>
                                          <p:spTgt spid="15"/>
                                        </p:tgtEl>
                                        <p:attrNameLst>
                                          <p:attrName>style.visibility</p:attrName>
                                        </p:attrNameLst>
                                      </p:cBhvr>
                                      <p:to>
                                        <p:strVal val="visible"/>
                                      </p:to>
                                    </p:set>
                                    <p:animEffect transition="in" filter="fade">
                                      <p:cBhvr>
                                        <p:cTn id="25" dur="1000"/>
                                        <p:tgtEl>
                                          <p:spTgt spid="15"/>
                                        </p:tgtEl>
                                      </p:cBhvr>
                                    </p:animEffect>
                                    <p:anim calcmode="lin" valueType="num">
                                      <p:cBhvr>
                                        <p:cTn id="26" dur="1000" fill="hold"/>
                                        <p:tgtEl>
                                          <p:spTgt spid="15"/>
                                        </p:tgtEl>
                                        <p:attrNameLst>
                                          <p:attrName>ppt_x</p:attrName>
                                        </p:attrNameLst>
                                      </p:cBhvr>
                                      <p:tavLst>
                                        <p:tav tm="0">
                                          <p:val>
                                            <p:strVal val="#ppt_x"/>
                                          </p:val>
                                        </p:tav>
                                        <p:tav tm="100000">
                                          <p:val>
                                            <p:strVal val="#ppt_x"/>
                                          </p:val>
                                        </p:tav>
                                      </p:tavLst>
                                    </p:anim>
                                    <p:anim calcmode="lin" valueType="num">
                                      <p:cBhvr>
                                        <p:cTn id="27" dur="900" decel="100000" fill="hold"/>
                                        <p:tgtEl>
                                          <p:spTgt spid="15"/>
                                        </p:tgtEl>
                                        <p:attrNameLst>
                                          <p:attrName>ppt_y</p:attrName>
                                        </p:attrNameLst>
                                      </p:cBhvr>
                                      <p:tavLst>
                                        <p:tav tm="0">
                                          <p:val>
                                            <p:strVal val="#ppt_y+1"/>
                                          </p:val>
                                        </p:tav>
                                        <p:tav tm="100000">
                                          <p:val>
                                            <p:strVal val="#ppt_y-.03"/>
                                          </p:val>
                                        </p:tav>
                                      </p:tavLst>
                                    </p:anim>
                                    <p:anim calcmode="lin" valueType="num">
                                      <p:cBhvr>
                                        <p:cTn id="28" dur="100" accel="100000" fill="hold">
                                          <p:stCondLst>
                                            <p:cond delay="900"/>
                                          </p:stCondLst>
                                        </p:cTn>
                                        <p:tgtEl>
                                          <p:spTgt spid="15"/>
                                        </p:tgtEl>
                                        <p:attrNameLst>
                                          <p:attrName>ppt_y</p:attrName>
                                        </p:attrNameLst>
                                      </p:cBhvr>
                                      <p:tavLst>
                                        <p:tav tm="0">
                                          <p:val>
                                            <p:strVal val="#ppt_y-.03"/>
                                          </p:val>
                                        </p:tav>
                                        <p:tav tm="100000">
                                          <p:val>
                                            <p:strVal val="#ppt_y"/>
                                          </p:val>
                                        </p:tav>
                                      </p:tavLst>
                                    </p:anim>
                                  </p:childTnLst>
                                </p:cTn>
                              </p:par>
                              <p:par>
                                <p:cTn id="29" presetID="37" presetClass="entr" presetSubtype="0" fill="hold" nodeType="withEffect">
                                  <p:stCondLst>
                                    <p:cond delay="70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1000"/>
                                        <p:tgtEl>
                                          <p:spTgt spid="13"/>
                                        </p:tgtEl>
                                      </p:cBhvr>
                                    </p:animEffect>
                                    <p:anim calcmode="lin" valueType="num">
                                      <p:cBhvr>
                                        <p:cTn id="32" dur="1000" fill="hold"/>
                                        <p:tgtEl>
                                          <p:spTgt spid="13"/>
                                        </p:tgtEl>
                                        <p:attrNameLst>
                                          <p:attrName>ppt_x</p:attrName>
                                        </p:attrNameLst>
                                      </p:cBhvr>
                                      <p:tavLst>
                                        <p:tav tm="0">
                                          <p:val>
                                            <p:strVal val="#ppt_x"/>
                                          </p:val>
                                        </p:tav>
                                        <p:tav tm="100000">
                                          <p:val>
                                            <p:strVal val="#ppt_x"/>
                                          </p:val>
                                        </p:tav>
                                      </p:tavLst>
                                    </p:anim>
                                    <p:anim calcmode="lin" valueType="num">
                                      <p:cBhvr>
                                        <p:cTn id="33" dur="900" decel="100000" fill="hold"/>
                                        <p:tgtEl>
                                          <p:spTgt spid="13"/>
                                        </p:tgtEl>
                                        <p:attrNameLst>
                                          <p:attrName>ppt_y</p:attrName>
                                        </p:attrNameLst>
                                      </p:cBhvr>
                                      <p:tavLst>
                                        <p:tav tm="0">
                                          <p:val>
                                            <p:strVal val="#ppt_y+1"/>
                                          </p:val>
                                        </p:tav>
                                        <p:tav tm="100000">
                                          <p:val>
                                            <p:strVal val="#ppt_y-.03"/>
                                          </p:val>
                                        </p:tav>
                                      </p:tavLst>
                                    </p:anim>
                                    <p:anim calcmode="lin" valueType="num">
                                      <p:cBhvr>
                                        <p:cTn id="34" dur="100" accel="100000" fill="hold">
                                          <p:stCondLst>
                                            <p:cond delay="900"/>
                                          </p:stCondLst>
                                        </p:cTn>
                                        <p:tgtEl>
                                          <p:spTgt spid="13"/>
                                        </p:tgtEl>
                                        <p:attrNameLst>
                                          <p:attrName>ppt_y</p:attrName>
                                        </p:attrNameLst>
                                      </p:cBhvr>
                                      <p:tavLst>
                                        <p:tav tm="0">
                                          <p:val>
                                            <p:strVal val="#ppt_y-.03"/>
                                          </p:val>
                                        </p:tav>
                                        <p:tav tm="100000">
                                          <p:val>
                                            <p:strVal val="#ppt_y"/>
                                          </p:val>
                                        </p:tav>
                                      </p:tavLst>
                                    </p:anim>
                                  </p:childTnLst>
                                </p:cTn>
                              </p:par>
                              <p:par>
                                <p:cTn id="35" presetID="10" presetClass="entr" presetSubtype="0" fill="hold" grpId="0" nodeType="withEffect" nodePh="1">
                                  <p:stCondLst>
                                    <p:cond delay="700"/>
                                  </p:stCondLst>
                                  <p:endCondLst>
                                    <p:cond evt="begin" delay="0">
                                      <p:tn val="35"/>
                                    </p:cond>
                                  </p:endCondLst>
                                  <p:childTnLst>
                                    <p:set>
                                      <p:cBhvr>
                                        <p:cTn id="36" dur="1" fill="hold">
                                          <p:stCondLst>
                                            <p:cond delay="0"/>
                                          </p:stCondLst>
                                        </p:cTn>
                                        <p:tgtEl>
                                          <p:spTgt spid="11"/>
                                        </p:tgtEl>
                                        <p:attrNameLst>
                                          <p:attrName>style.visibility</p:attrName>
                                        </p:attrNameLst>
                                      </p:cBhvr>
                                      <p:to>
                                        <p:strVal val="visible"/>
                                      </p:to>
                                    </p:set>
                                    <p:animEffect transition="in" filter="fade">
                                      <p:cBhvr>
                                        <p:cTn id="37" dur="500"/>
                                        <p:tgtEl>
                                          <p:spTgt spid="11"/>
                                        </p:tgtEl>
                                      </p:cBhvr>
                                    </p:animEffect>
                                  </p:childTnLst>
                                </p:cTn>
                              </p:par>
                              <p:par>
                                <p:cTn id="38" presetID="10" presetClass="entr" presetSubtype="0" fill="hold" grpId="0" nodeType="withEffect" nodePh="1">
                                  <p:stCondLst>
                                    <p:cond delay="700"/>
                                  </p:stCondLst>
                                  <p:endCondLst>
                                    <p:cond evt="begin" delay="0">
                                      <p:tn val="38"/>
                                    </p:cond>
                                  </p:endCondLst>
                                  <p:childTnLst>
                                    <p:set>
                                      <p:cBhvr>
                                        <p:cTn id="39" dur="1" fill="hold">
                                          <p:stCondLst>
                                            <p:cond delay="0"/>
                                          </p:stCondLst>
                                        </p:cTn>
                                        <p:tgtEl>
                                          <p:spTgt spid="17"/>
                                        </p:tgtEl>
                                        <p:attrNameLst>
                                          <p:attrName>style.visibility</p:attrName>
                                        </p:attrNameLst>
                                      </p:cBhvr>
                                      <p:to>
                                        <p:strVal val="visible"/>
                                      </p:to>
                                    </p:set>
                                    <p:animEffect transition="in" filter="fade">
                                      <p:cBhvr>
                                        <p:cTn id="40" dur="500"/>
                                        <p:tgtEl>
                                          <p:spTgt spid="17"/>
                                        </p:tgtEl>
                                      </p:cBhvr>
                                    </p:animEffect>
                                  </p:childTnLst>
                                </p:cTn>
                              </p:par>
                              <p:par>
                                <p:cTn id="41" presetID="10" presetClass="entr" presetSubtype="0" fill="hold" grpId="0" nodeType="withEffect" nodePh="1">
                                  <p:stCondLst>
                                    <p:cond delay="700"/>
                                  </p:stCondLst>
                                  <p:endCondLst>
                                    <p:cond evt="begin" delay="0">
                                      <p:tn val="41"/>
                                    </p:cond>
                                  </p:endCondLst>
                                  <p:childTnLst>
                                    <p:set>
                                      <p:cBhvr>
                                        <p:cTn id="42" dur="1" fill="hold">
                                          <p:stCondLst>
                                            <p:cond delay="0"/>
                                          </p:stCondLst>
                                        </p:cTn>
                                        <p:tgtEl>
                                          <p:spTgt spid="16"/>
                                        </p:tgtEl>
                                        <p:attrNameLst>
                                          <p:attrName>style.visibility</p:attrName>
                                        </p:attrNameLst>
                                      </p:cBhvr>
                                      <p:to>
                                        <p:strVal val="visible"/>
                                      </p:to>
                                    </p:set>
                                    <p:animEffect transition="in" filter="fade">
                                      <p:cBhvr>
                                        <p:cTn id="4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build="p">
        <p:tmplLst>
          <p:tmpl lvl="1">
            <p:tnLst>
              <p:par>
                <p:cTn presetID="37" presetClass="entr" presetSubtype="0" fill="hold" nodeType="withEffect">
                  <p:stCondLst>
                    <p:cond delay="300"/>
                  </p:stCondLst>
                  <p:childTnLst>
                    <p:set>
                      <p:cBhvr>
                        <p:cTn dur="1" fill="hold">
                          <p:stCondLst>
                            <p:cond delay="0"/>
                          </p:stCondLst>
                        </p:cTn>
                        <p:tgtEl>
                          <p:spTgt spid="5"/>
                        </p:tgtEl>
                        <p:attrNameLst>
                          <p:attrName>style.visibility</p:attrName>
                        </p:attrNameLst>
                      </p:cBhvr>
                      <p:to>
                        <p:strVal val="visible"/>
                      </p:to>
                    </p:set>
                    <p:animEffect transition="in" filter="fade">
                      <p:cBhvr>
                        <p:cTn dur="600"/>
                        <p:tgtEl>
                          <p:spTgt spid="5"/>
                        </p:tgtEl>
                      </p:cBhvr>
                    </p:animEffect>
                    <p:anim calcmode="lin" valueType="num">
                      <p:cBhvr>
                        <p:cTn dur="600" fill="hold"/>
                        <p:tgtEl>
                          <p:spTgt spid="5"/>
                        </p:tgtEl>
                        <p:attrNameLst>
                          <p:attrName>ppt_x</p:attrName>
                        </p:attrNameLst>
                      </p:cBhvr>
                      <p:tavLst>
                        <p:tav tm="0">
                          <p:val>
                            <p:strVal val="#ppt_x"/>
                          </p:val>
                        </p:tav>
                        <p:tav tm="100000">
                          <p:val>
                            <p:strVal val="#ppt_x"/>
                          </p:val>
                        </p:tav>
                      </p:tavLst>
                    </p:anim>
                    <p:anim calcmode="lin" valueType="num">
                      <p:cBhvr>
                        <p:cTn dur="540" decel="100000" fill="hold"/>
                        <p:tgtEl>
                          <p:spTgt spid="5"/>
                        </p:tgtEl>
                        <p:attrNameLst>
                          <p:attrName>ppt_y</p:attrName>
                        </p:attrNameLst>
                      </p:cBhvr>
                      <p:tavLst>
                        <p:tav tm="0">
                          <p:val>
                            <p:strVal val="#ppt_y+1"/>
                          </p:val>
                        </p:tav>
                        <p:tav tm="100000">
                          <p:val>
                            <p:strVal val="#ppt_y-.03"/>
                          </p:val>
                        </p:tav>
                      </p:tavLst>
                    </p:anim>
                    <p:anim calcmode="lin" valueType="num">
                      <p:cBhvr>
                        <p:cTn dur="60" accel="100000" fill="hold">
                          <p:stCondLst>
                            <p:cond delay="540"/>
                          </p:stCondLst>
                        </p:cTn>
                        <p:tgtEl>
                          <p:spTgt spid="5"/>
                        </p:tgtEl>
                        <p:attrNameLst>
                          <p:attrName>ppt_y</p:attrName>
                        </p:attrNameLst>
                      </p:cBhvr>
                      <p:tavLst>
                        <p:tav tm="0">
                          <p:val>
                            <p:strVal val="#ppt_y-.03"/>
                          </p:val>
                        </p:tav>
                        <p:tav tm="100000">
                          <p:val>
                            <p:strVal val="#ppt_y"/>
                          </p:val>
                        </p:tav>
                      </p:tavLst>
                    </p:anim>
                  </p:childTnLst>
                </p:cTn>
              </p:par>
            </p:tnLst>
          </p:tmpl>
        </p:tmplLst>
      </p:bldP>
      <p:bldP spid="11" grpId="0"/>
      <p:bldP spid="16" grpId="0"/>
      <p:bldP spid="17" grpId="0"/>
    </p:bld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8_Simple Title left">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458388" y="740600"/>
            <a:ext cx="8219032" cy="337178"/>
          </a:xfrm>
          <a:prstGeom prst="rect">
            <a:avLst/>
          </a:prstGeom>
        </p:spPr>
        <p:txBody>
          <a:bodyPr lIns="68580" tIns="34290" rIns="68580" bIns="34290">
            <a:noAutofit/>
          </a:bodyPr>
          <a:lstStyle>
            <a:lvl1pPr algn="ctr">
              <a:defRPr sz="1875" cap="all">
                <a:solidFill>
                  <a:schemeClr val="tx1">
                    <a:lumMod val="75000"/>
                    <a:lumOff val="25000"/>
                  </a:schemeClr>
                </a:solidFill>
                <a:latin typeface="Lemon/Milk"/>
                <a:cs typeface="Lemon/Milk"/>
              </a:defRPr>
            </a:lvl1pPr>
          </a:lstStyle>
          <a:p>
            <a:r>
              <a:rPr lang="en-US" dirty="0"/>
              <a:t>title example</a:t>
            </a:r>
          </a:p>
        </p:txBody>
      </p:sp>
      <p:sp>
        <p:nvSpPr>
          <p:cNvPr id="5" name="Text Placeholder 5"/>
          <p:cNvSpPr>
            <a:spLocks noGrp="1"/>
          </p:cNvSpPr>
          <p:nvPr>
            <p:ph type="body" sz="quarter" idx="10" hasCustomPrompt="1"/>
          </p:nvPr>
        </p:nvSpPr>
        <p:spPr>
          <a:xfrm>
            <a:off x="458391" y="370021"/>
            <a:ext cx="8219026" cy="265094"/>
          </a:xfrm>
          <a:prstGeom prst="rect">
            <a:avLst/>
          </a:prstGeom>
        </p:spPr>
        <p:txBody>
          <a:bodyPr lIns="68580" tIns="34290" rIns="68580" bIns="34290">
            <a:noAutofit/>
          </a:bodyPr>
          <a:lstStyle>
            <a:lvl1pPr marL="0" indent="0" algn="ctr">
              <a:buNone/>
              <a:defRPr sz="900" cap="all">
                <a:solidFill>
                  <a:schemeClr val="accent1"/>
                </a:solidFill>
                <a:latin typeface="Lato Black"/>
                <a:cs typeface="Lato Black"/>
              </a:defRPr>
            </a:lvl1pPr>
          </a:lstStyle>
          <a:p>
            <a:pPr lvl="0"/>
            <a:r>
              <a:rPr lang="en-US" dirty="0" err="1"/>
              <a:t>Subitle</a:t>
            </a:r>
            <a:r>
              <a:rPr lang="en-US" dirty="0"/>
              <a:t> Example here</a:t>
            </a:r>
          </a:p>
        </p:txBody>
      </p:sp>
      <p:cxnSp>
        <p:nvCxnSpPr>
          <p:cNvPr id="6" name="Straight Connector 5"/>
          <p:cNvCxnSpPr/>
          <p:nvPr userDrawn="1"/>
        </p:nvCxnSpPr>
        <p:spPr>
          <a:xfrm>
            <a:off x="3173996" y="683235"/>
            <a:ext cx="2734733" cy="0"/>
          </a:xfrm>
          <a:prstGeom prst="line">
            <a:avLst/>
          </a:prstGeom>
          <a:ln w="9525" cmpd="sng">
            <a:solidFill>
              <a:schemeClr val="bg1">
                <a:lumMod val="75000"/>
              </a:schemeClr>
            </a:solidFill>
            <a:prstDash val="solid"/>
            <a:headEnd type="none"/>
            <a:tailEnd type="none" w="lg" len="lg"/>
          </a:ln>
          <a:effectLst/>
        </p:spPr>
        <p:style>
          <a:lnRef idx="2">
            <a:schemeClr val="accent1"/>
          </a:lnRef>
          <a:fillRef idx="0">
            <a:schemeClr val="accent1"/>
          </a:fillRef>
          <a:effectRef idx="1">
            <a:schemeClr val="accent1"/>
          </a:effectRef>
          <a:fontRef idx="minor">
            <a:schemeClr val="tx1"/>
          </a:fontRef>
        </p:style>
      </p:cxn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62853" y="1695451"/>
            <a:ext cx="2062674" cy="2695836"/>
          </a:xfrm>
          <a:prstGeom prst="rect">
            <a:avLst/>
          </a:prstGeom>
        </p:spPr>
      </p:pic>
      <p:sp>
        <p:nvSpPr>
          <p:cNvPr id="19" name="Picture Placeholder 3"/>
          <p:cNvSpPr>
            <a:spLocks noGrp="1"/>
          </p:cNvSpPr>
          <p:nvPr>
            <p:ph type="pic" sz="quarter" idx="13"/>
          </p:nvPr>
        </p:nvSpPr>
        <p:spPr>
          <a:xfrm>
            <a:off x="1126759" y="2363966"/>
            <a:ext cx="1447873" cy="1349892"/>
          </a:xfrm>
          <a:prstGeom prst="roundRect">
            <a:avLst>
              <a:gd name="adj" fmla="val 10760"/>
            </a:avLst>
          </a:prstGeom>
        </p:spPr>
      </p:sp>
    </p:spTree>
    <p:extLst>
      <p:ext uri="{BB962C8B-B14F-4D97-AF65-F5344CB8AC3E}">
        <p14:creationId xmlns:p14="http://schemas.microsoft.com/office/powerpoint/2010/main" val="1932714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600"/>
                                        <p:tgtEl>
                                          <p:spTgt spid="4"/>
                                        </p:tgtEl>
                                      </p:cBhvr>
                                    </p:animEffect>
                                    <p:anim calcmode="lin" valueType="num">
                                      <p:cBhvr>
                                        <p:cTn id="8" dur="600" fill="hold"/>
                                        <p:tgtEl>
                                          <p:spTgt spid="4"/>
                                        </p:tgtEl>
                                        <p:attrNameLst>
                                          <p:attrName>ppt_x</p:attrName>
                                        </p:attrNameLst>
                                      </p:cBhvr>
                                      <p:tavLst>
                                        <p:tav tm="0">
                                          <p:val>
                                            <p:strVal val="#ppt_x"/>
                                          </p:val>
                                        </p:tav>
                                        <p:tav tm="100000">
                                          <p:val>
                                            <p:strVal val="#ppt_x"/>
                                          </p:val>
                                        </p:tav>
                                      </p:tavLst>
                                    </p:anim>
                                    <p:anim calcmode="lin" valueType="num">
                                      <p:cBhvr>
                                        <p:cTn id="9" dur="540" decel="100000" fill="hold"/>
                                        <p:tgtEl>
                                          <p:spTgt spid="4"/>
                                        </p:tgtEl>
                                        <p:attrNameLst>
                                          <p:attrName>ppt_y</p:attrName>
                                        </p:attrNameLst>
                                      </p:cBhvr>
                                      <p:tavLst>
                                        <p:tav tm="0">
                                          <p:val>
                                            <p:strVal val="#ppt_y+1"/>
                                          </p:val>
                                        </p:tav>
                                        <p:tav tm="100000">
                                          <p:val>
                                            <p:strVal val="#ppt_y-.03"/>
                                          </p:val>
                                        </p:tav>
                                      </p:tavLst>
                                    </p:anim>
                                    <p:anim calcmode="lin" valueType="num">
                                      <p:cBhvr>
                                        <p:cTn id="10" dur="60" accel="100000" fill="hold">
                                          <p:stCondLst>
                                            <p:cond delay="540"/>
                                          </p:stCondLst>
                                        </p:cTn>
                                        <p:tgtEl>
                                          <p:spTgt spid="4"/>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p:stCondLst>
                                    <p:cond delay="300"/>
                                  </p:stCondLst>
                                  <p:childTnLst>
                                    <p:set>
                                      <p:cBhvr>
                                        <p:cTn id="12" dur="1" fill="hold">
                                          <p:stCondLst>
                                            <p:cond delay="0"/>
                                          </p:stCondLst>
                                        </p:cTn>
                                        <p:tgtEl>
                                          <p:spTgt spid="5">
                                            <p:txEl>
                                              <p:pRg st="0" end="0"/>
                                            </p:txEl>
                                          </p:spTgt>
                                        </p:tgtEl>
                                        <p:attrNameLst>
                                          <p:attrName>style.visibility</p:attrName>
                                        </p:attrNameLst>
                                      </p:cBhvr>
                                      <p:to>
                                        <p:strVal val="visible"/>
                                      </p:to>
                                    </p:set>
                                    <p:animEffect transition="in" filter="fade">
                                      <p:cBhvr>
                                        <p:cTn id="13" dur="600"/>
                                        <p:tgtEl>
                                          <p:spTgt spid="5">
                                            <p:txEl>
                                              <p:pRg st="0" end="0"/>
                                            </p:txEl>
                                          </p:spTgt>
                                        </p:tgtEl>
                                      </p:cBhvr>
                                    </p:animEffect>
                                    <p:anim calcmode="lin" valueType="num">
                                      <p:cBhvr>
                                        <p:cTn id="14" dur="6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15" dur="540" decel="100000" fill="hold"/>
                                        <p:tgtEl>
                                          <p:spTgt spid="5">
                                            <p:txEl>
                                              <p:pRg st="0" end="0"/>
                                            </p:txEl>
                                          </p:spTgt>
                                        </p:tgtEl>
                                        <p:attrNameLst>
                                          <p:attrName>ppt_y</p:attrName>
                                        </p:attrNameLst>
                                      </p:cBhvr>
                                      <p:tavLst>
                                        <p:tav tm="0">
                                          <p:val>
                                            <p:strVal val="#ppt_y+1"/>
                                          </p:val>
                                        </p:tav>
                                        <p:tav tm="100000">
                                          <p:val>
                                            <p:strVal val="#ppt_y-.03"/>
                                          </p:val>
                                        </p:tav>
                                      </p:tavLst>
                                    </p:anim>
                                    <p:anim calcmode="lin" valueType="num">
                                      <p:cBhvr>
                                        <p:cTn id="16" dur="60" accel="100000" fill="hold">
                                          <p:stCondLst>
                                            <p:cond delay="540"/>
                                          </p:stCondLst>
                                        </p:cTn>
                                        <p:tgtEl>
                                          <p:spTgt spid="5">
                                            <p:txEl>
                                              <p:pRg st="0" end="0"/>
                                            </p:txEl>
                                          </p:spTgt>
                                        </p:tgtEl>
                                        <p:attrNameLst>
                                          <p:attrName>ppt_y</p:attrName>
                                        </p:attrNameLst>
                                      </p:cBhvr>
                                      <p:tavLst>
                                        <p:tav tm="0">
                                          <p:val>
                                            <p:strVal val="#ppt_y-.03"/>
                                          </p:val>
                                        </p:tav>
                                        <p:tav tm="100000">
                                          <p:val>
                                            <p:strVal val="#ppt_y"/>
                                          </p:val>
                                        </p:tav>
                                      </p:tavLst>
                                    </p:anim>
                                  </p:childTnLst>
                                </p:cTn>
                              </p:par>
                            </p:childTnLst>
                          </p:cTn>
                        </p:par>
                        <p:par>
                          <p:cTn id="17" fill="hold">
                            <p:stCondLst>
                              <p:cond delay="900"/>
                            </p:stCondLst>
                            <p:childTnLst>
                              <p:par>
                                <p:cTn id="18" presetID="2" presetClass="entr" presetSubtype="8" fill="hold" nodeType="afterEffect">
                                  <p:stCondLst>
                                    <p:cond delay="0"/>
                                  </p:stCondLst>
                                  <p:childTnLst>
                                    <p:set>
                                      <p:cBhvr>
                                        <p:cTn id="19" dur="1" fill="hold">
                                          <p:stCondLst>
                                            <p:cond delay="0"/>
                                          </p:stCondLst>
                                        </p:cTn>
                                        <p:tgtEl>
                                          <p:spTgt spid="12"/>
                                        </p:tgtEl>
                                        <p:attrNameLst>
                                          <p:attrName>style.visibility</p:attrName>
                                        </p:attrNameLst>
                                      </p:cBhvr>
                                      <p:to>
                                        <p:strVal val="visible"/>
                                      </p:to>
                                    </p:set>
                                    <p:anim calcmode="lin" valueType="num">
                                      <p:cBhvr additive="base">
                                        <p:cTn id="20" dur="500" fill="hold"/>
                                        <p:tgtEl>
                                          <p:spTgt spid="12"/>
                                        </p:tgtEl>
                                        <p:attrNameLst>
                                          <p:attrName>ppt_x</p:attrName>
                                        </p:attrNameLst>
                                      </p:cBhvr>
                                      <p:tavLst>
                                        <p:tav tm="0">
                                          <p:val>
                                            <p:strVal val="0-#ppt_w/2"/>
                                          </p:val>
                                        </p:tav>
                                        <p:tav tm="100000">
                                          <p:val>
                                            <p:strVal val="#ppt_x"/>
                                          </p:val>
                                        </p:tav>
                                      </p:tavLst>
                                    </p:anim>
                                    <p:anim calcmode="lin" valueType="num">
                                      <p:cBhvr additive="base">
                                        <p:cTn id="21" dur="500" fill="hold"/>
                                        <p:tgtEl>
                                          <p:spTgt spid="12"/>
                                        </p:tgtEl>
                                        <p:attrNameLst>
                                          <p:attrName>ppt_y</p:attrName>
                                        </p:attrNameLst>
                                      </p:cBhvr>
                                      <p:tavLst>
                                        <p:tav tm="0">
                                          <p:val>
                                            <p:strVal val="#ppt_y"/>
                                          </p:val>
                                        </p:tav>
                                        <p:tav tm="100000">
                                          <p:val>
                                            <p:strVal val="#ppt_y"/>
                                          </p:val>
                                        </p:tav>
                                      </p:tavLst>
                                    </p:anim>
                                  </p:childTnLst>
                                </p:cTn>
                              </p:par>
                              <p:par>
                                <p:cTn id="22" presetID="10" presetClass="entr" presetSubtype="0" fill="hold" nodeType="with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fade">
                                      <p:cBhvr>
                                        <p:cTn id="24"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build="p">
        <p:tmplLst>
          <p:tmpl lvl="1">
            <p:tnLst>
              <p:par>
                <p:cTn presetID="37" presetClass="entr" presetSubtype="0" fill="hold" nodeType="withEffect">
                  <p:stCondLst>
                    <p:cond delay="300"/>
                  </p:stCondLst>
                  <p:childTnLst>
                    <p:set>
                      <p:cBhvr>
                        <p:cTn dur="1" fill="hold">
                          <p:stCondLst>
                            <p:cond delay="0"/>
                          </p:stCondLst>
                        </p:cTn>
                        <p:tgtEl>
                          <p:spTgt spid="5"/>
                        </p:tgtEl>
                        <p:attrNameLst>
                          <p:attrName>style.visibility</p:attrName>
                        </p:attrNameLst>
                      </p:cBhvr>
                      <p:to>
                        <p:strVal val="visible"/>
                      </p:to>
                    </p:set>
                    <p:animEffect transition="in" filter="fade">
                      <p:cBhvr>
                        <p:cTn dur="600"/>
                        <p:tgtEl>
                          <p:spTgt spid="5"/>
                        </p:tgtEl>
                      </p:cBhvr>
                    </p:animEffect>
                    <p:anim calcmode="lin" valueType="num">
                      <p:cBhvr>
                        <p:cTn dur="600" fill="hold"/>
                        <p:tgtEl>
                          <p:spTgt spid="5"/>
                        </p:tgtEl>
                        <p:attrNameLst>
                          <p:attrName>ppt_x</p:attrName>
                        </p:attrNameLst>
                      </p:cBhvr>
                      <p:tavLst>
                        <p:tav tm="0">
                          <p:val>
                            <p:strVal val="#ppt_x"/>
                          </p:val>
                        </p:tav>
                        <p:tav tm="100000">
                          <p:val>
                            <p:strVal val="#ppt_x"/>
                          </p:val>
                        </p:tav>
                      </p:tavLst>
                    </p:anim>
                    <p:anim calcmode="lin" valueType="num">
                      <p:cBhvr>
                        <p:cTn dur="540" decel="100000" fill="hold"/>
                        <p:tgtEl>
                          <p:spTgt spid="5"/>
                        </p:tgtEl>
                        <p:attrNameLst>
                          <p:attrName>ppt_y</p:attrName>
                        </p:attrNameLst>
                      </p:cBhvr>
                      <p:tavLst>
                        <p:tav tm="0">
                          <p:val>
                            <p:strVal val="#ppt_y+1"/>
                          </p:val>
                        </p:tav>
                        <p:tav tm="100000">
                          <p:val>
                            <p:strVal val="#ppt_y-.03"/>
                          </p:val>
                        </p:tav>
                      </p:tavLst>
                    </p:anim>
                    <p:anim calcmode="lin" valueType="num">
                      <p:cBhvr>
                        <p:cTn dur="60" accel="100000" fill="hold">
                          <p:stCondLst>
                            <p:cond delay="540"/>
                          </p:stCondLst>
                        </p:cTn>
                        <p:tgtEl>
                          <p:spTgt spid="5"/>
                        </p:tgtEl>
                        <p:attrNameLst>
                          <p:attrName>ppt_y</p:attrName>
                        </p:attrNameLst>
                      </p:cBhvr>
                      <p:tavLst>
                        <p:tav tm="0">
                          <p:val>
                            <p:strVal val="#ppt_y-.03"/>
                          </p:val>
                        </p:tav>
                        <p:tav tm="100000">
                          <p:val>
                            <p:strVal val="#ppt_y"/>
                          </p:val>
                        </p:tav>
                      </p:tavLst>
                    </p:anim>
                  </p:childTnLst>
                </p:cTn>
              </p:par>
            </p:tnLst>
          </p:tmpl>
        </p:tmplLst>
      </p:bldP>
    </p:bld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9_Simple Title left">
    <p:spTree>
      <p:nvGrpSpPr>
        <p:cNvPr id="1" name=""/>
        <p:cNvGrpSpPr/>
        <p:nvPr/>
      </p:nvGrpSpPr>
      <p:grpSpPr>
        <a:xfrm>
          <a:off x="0" y="0"/>
          <a:ext cx="0" cy="0"/>
          <a:chOff x="0" y="0"/>
          <a:chExt cx="0" cy="0"/>
        </a:xfrm>
      </p:grpSpPr>
      <p:grpSp>
        <p:nvGrpSpPr>
          <p:cNvPr id="7" name="Group 6"/>
          <p:cNvGrpSpPr/>
          <p:nvPr userDrawn="1"/>
        </p:nvGrpSpPr>
        <p:grpSpPr>
          <a:xfrm>
            <a:off x="321999" y="1009438"/>
            <a:ext cx="4689352" cy="3829730"/>
            <a:chOff x="144192" y="1314248"/>
            <a:chExt cx="4689352" cy="3829730"/>
          </a:xfrm>
        </p:grpSpPr>
        <p:pic>
          <p:nvPicPr>
            <p:cNvPr id="2" name="Picture 1" descr="Captura de pantalla 2016-03-07 a las 10.49.25 a.m..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44192" y="1314248"/>
              <a:ext cx="4689352" cy="3829730"/>
            </a:xfrm>
            <a:prstGeom prst="rect">
              <a:avLst/>
            </a:prstGeom>
          </p:spPr>
        </p:pic>
        <p:sp>
          <p:nvSpPr>
            <p:cNvPr id="3" name="Rectangle 2"/>
            <p:cNvSpPr/>
            <p:nvPr userDrawn="1"/>
          </p:nvSpPr>
          <p:spPr>
            <a:xfrm>
              <a:off x="1946352" y="1533902"/>
              <a:ext cx="1107134" cy="10678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p>
          </p:txBody>
        </p:sp>
      </p:grpSp>
      <p:sp>
        <p:nvSpPr>
          <p:cNvPr id="19" name="Picture Placeholder 3"/>
          <p:cNvSpPr>
            <a:spLocks noGrp="1"/>
          </p:cNvSpPr>
          <p:nvPr>
            <p:ph type="pic" sz="quarter" idx="13"/>
          </p:nvPr>
        </p:nvSpPr>
        <p:spPr>
          <a:xfrm>
            <a:off x="637415" y="1382759"/>
            <a:ext cx="4061866" cy="3019896"/>
          </a:xfrm>
          <a:prstGeom prst="roundRect">
            <a:avLst>
              <a:gd name="adj" fmla="val 0"/>
            </a:avLst>
          </a:prstGeom>
        </p:spPr>
      </p:sp>
      <p:sp>
        <p:nvSpPr>
          <p:cNvPr id="12" name="Text Placeholder 5"/>
          <p:cNvSpPr>
            <a:spLocks noGrp="1"/>
          </p:cNvSpPr>
          <p:nvPr>
            <p:ph type="body" sz="quarter" idx="12" hasCustomPrompt="1"/>
          </p:nvPr>
        </p:nvSpPr>
        <p:spPr>
          <a:xfrm>
            <a:off x="5367845" y="2351816"/>
            <a:ext cx="2717800" cy="1068741"/>
          </a:xfrm>
          <a:prstGeom prst="rect">
            <a:avLst/>
          </a:prstGeom>
        </p:spPr>
        <p:txBody>
          <a:bodyPr lIns="68580" tIns="34290" rIns="68580" bIns="34290">
            <a:noAutofit/>
          </a:bodyPr>
          <a:lstStyle>
            <a:lvl1pPr marL="0" indent="0" algn="l">
              <a:lnSpc>
                <a:spcPct val="120000"/>
              </a:lnSpc>
              <a:buNone/>
              <a:defRPr lang="en-US" sz="675" smtClean="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 et in </a:t>
            </a:r>
            <a:r>
              <a:rPr lang="en-US" dirty="0" err="1"/>
              <a:t>metus</a:t>
            </a:r>
            <a:r>
              <a:rPr lang="en-US" dirty="0"/>
              <a:t>. </a:t>
            </a:r>
            <a:r>
              <a:rPr lang="en-US" dirty="0" err="1"/>
              <a:t>Duis</a:t>
            </a:r>
            <a:r>
              <a:rPr lang="en-US" dirty="0"/>
              <a:t> </a:t>
            </a:r>
            <a:r>
              <a:rPr lang="en-US" dirty="0" err="1"/>
              <a:t>congue</a:t>
            </a:r>
            <a:r>
              <a:rPr lang="en-US" dirty="0"/>
              <a:t> </a:t>
            </a:r>
            <a:r>
              <a:rPr lang="en-US" dirty="0" err="1"/>
              <a:t>eros</a:t>
            </a:r>
            <a:r>
              <a:rPr lang="en-US" dirty="0"/>
              <a:t> </a:t>
            </a:r>
            <a:r>
              <a:rPr lang="en-US" dirty="0" err="1"/>
              <a:t>vel</a:t>
            </a:r>
            <a:r>
              <a:rPr lang="en-US" dirty="0"/>
              <a:t> </a:t>
            </a:r>
            <a:r>
              <a:rPr lang="en-US" dirty="0" err="1"/>
              <a:t>lectus</a:t>
            </a:r>
            <a:r>
              <a:rPr lang="en-US" dirty="0"/>
              <a:t> semper semper. </a:t>
            </a:r>
            <a:r>
              <a:rPr lang="en-US" dirty="0" err="1"/>
              <a:t>Nullam</a:t>
            </a:r>
            <a:r>
              <a:rPr lang="en-US" dirty="0"/>
              <a:t> </a:t>
            </a:r>
            <a:r>
              <a:rPr lang="en-US" dirty="0" err="1"/>
              <a:t>finibus</a:t>
            </a:r>
            <a:r>
              <a:rPr lang="en-US" dirty="0"/>
              <a:t> </a:t>
            </a:r>
            <a:r>
              <a:rPr lang="en-US" dirty="0" err="1"/>
              <a:t>nisl</a:t>
            </a:r>
            <a:r>
              <a:rPr lang="en-US" dirty="0"/>
              <a:t> </a:t>
            </a:r>
            <a:r>
              <a:rPr lang="en-US" dirty="0" err="1"/>
              <a:t>ut</a:t>
            </a:r>
            <a:r>
              <a:rPr lang="en-US" dirty="0"/>
              <a:t> ligula </a:t>
            </a:r>
            <a:r>
              <a:rPr lang="en-US" dirty="0" err="1"/>
              <a:t>vestibulum</a:t>
            </a:r>
            <a:r>
              <a:rPr lang="en-US" dirty="0"/>
              <a:t>, </a:t>
            </a:r>
            <a:r>
              <a:rPr lang="en-US" dirty="0" err="1"/>
              <a:t>ut</a:t>
            </a:r>
            <a:r>
              <a:rPr lang="en-US" dirty="0"/>
              <a:t> semper ex </a:t>
            </a:r>
            <a:r>
              <a:rPr lang="en-US" dirty="0" err="1"/>
              <a:t>suscipit</a:t>
            </a:r>
            <a:r>
              <a:rPr lang="en-US" dirty="0"/>
              <a:t>. </a:t>
            </a:r>
          </a:p>
        </p:txBody>
      </p:sp>
      <p:sp>
        <p:nvSpPr>
          <p:cNvPr id="13" name="Title 3"/>
          <p:cNvSpPr>
            <a:spLocks noGrp="1"/>
          </p:cNvSpPr>
          <p:nvPr>
            <p:ph type="title" hasCustomPrompt="1"/>
          </p:nvPr>
        </p:nvSpPr>
        <p:spPr>
          <a:xfrm>
            <a:off x="5367846" y="1522511"/>
            <a:ext cx="2717800" cy="839697"/>
          </a:xfrm>
          <a:prstGeom prst="rect">
            <a:avLst/>
          </a:prstGeom>
        </p:spPr>
        <p:txBody>
          <a:bodyPr lIns="68580" tIns="34290" rIns="68580" bIns="34290">
            <a:noAutofit/>
          </a:bodyPr>
          <a:lstStyle>
            <a:lvl1pPr algn="l">
              <a:defRPr sz="1875" cap="all">
                <a:solidFill>
                  <a:schemeClr val="tx1">
                    <a:lumMod val="75000"/>
                    <a:lumOff val="25000"/>
                  </a:schemeClr>
                </a:solidFill>
                <a:latin typeface="Lemon/Milk"/>
                <a:cs typeface="Lemon/Milk"/>
              </a:defRPr>
            </a:lvl1pPr>
          </a:lstStyle>
          <a:p>
            <a:r>
              <a:rPr lang="en-US" dirty="0"/>
              <a:t>title example here</a:t>
            </a:r>
          </a:p>
        </p:txBody>
      </p:sp>
      <p:sp>
        <p:nvSpPr>
          <p:cNvPr id="14" name="Text Placeholder 5"/>
          <p:cNvSpPr>
            <a:spLocks noGrp="1"/>
          </p:cNvSpPr>
          <p:nvPr>
            <p:ph type="body" sz="quarter" idx="10" hasCustomPrompt="1"/>
          </p:nvPr>
        </p:nvSpPr>
        <p:spPr>
          <a:xfrm>
            <a:off x="5367846" y="1225733"/>
            <a:ext cx="2048933" cy="213595"/>
          </a:xfrm>
          <a:prstGeom prst="rect">
            <a:avLst/>
          </a:prstGeom>
        </p:spPr>
        <p:txBody>
          <a:bodyPr lIns="68580" tIns="34290" rIns="68580" bIns="34290">
            <a:noAutofit/>
          </a:bodyPr>
          <a:lstStyle>
            <a:lvl1pPr marL="0" indent="0" algn="l">
              <a:buNone/>
              <a:defRPr sz="900" cap="all">
                <a:solidFill>
                  <a:schemeClr val="accent1"/>
                </a:solidFill>
                <a:latin typeface="Lato Black"/>
                <a:cs typeface="Lato Black"/>
              </a:defRPr>
            </a:lvl1pPr>
          </a:lstStyle>
          <a:p>
            <a:pPr lvl="0"/>
            <a:r>
              <a:rPr lang="en-US" dirty="0" err="1"/>
              <a:t>Subitle</a:t>
            </a:r>
            <a:r>
              <a:rPr lang="en-US" dirty="0"/>
              <a:t> Example here</a:t>
            </a:r>
          </a:p>
        </p:txBody>
      </p:sp>
    </p:spTree>
    <p:extLst>
      <p:ext uri="{BB962C8B-B14F-4D97-AF65-F5344CB8AC3E}">
        <p14:creationId xmlns:p14="http://schemas.microsoft.com/office/powerpoint/2010/main" val="3391689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p:stCondLst>
                                    <p:cond delay="30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fade">
                                      <p:cBhvr>
                                        <p:cTn id="7" dur="600"/>
                                        <p:tgtEl>
                                          <p:spTgt spid="12">
                                            <p:txEl>
                                              <p:pRg st="0" end="0"/>
                                            </p:txEl>
                                          </p:spTgt>
                                        </p:tgtEl>
                                      </p:cBhvr>
                                    </p:animEffect>
                                    <p:anim calcmode="lin" valueType="num">
                                      <p:cBhvr>
                                        <p:cTn id="8" dur="600" fill="hold"/>
                                        <p:tgtEl>
                                          <p:spTgt spid="12">
                                            <p:txEl>
                                              <p:pRg st="0" end="0"/>
                                            </p:txEl>
                                          </p:spTgt>
                                        </p:tgtEl>
                                        <p:attrNameLst>
                                          <p:attrName>ppt_x</p:attrName>
                                        </p:attrNameLst>
                                      </p:cBhvr>
                                      <p:tavLst>
                                        <p:tav tm="0">
                                          <p:val>
                                            <p:strVal val="#ppt_x"/>
                                          </p:val>
                                        </p:tav>
                                        <p:tav tm="100000">
                                          <p:val>
                                            <p:strVal val="#ppt_x"/>
                                          </p:val>
                                        </p:tav>
                                      </p:tavLst>
                                    </p:anim>
                                    <p:anim calcmode="lin" valueType="num">
                                      <p:cBhvr>
                                        <p:cTn id="9" dur="540" decel="100000" fill="hold"/>
                                        <p:tgtEl>
                                          <p:spTgt spid="12">
                                            <p:txEl>
                                              <p:pRg st="0" end="0"/>
                                            </p:txEl>
                                          </p:spTgt>
                                        </p:tgtEl>
                                        <p:attrNameLst>
                                          <p:attrName>ppt_y</p:attrName>
                                        </p:attrNameLst>
                                      </p:cBhvr>
                                      <p:tavLst>
                                        <p:tav tm="0">
                                          <p:val>
                                            <p:strVal val="#ppt_y+1"/>
                                          </p:val>
                                        </p:tav>
                                        <p:tav tm="100000">
                                          <p:val>
                                            <p:strVal val="#ppt_y-.03"/>
                                          </p:val>
                                        </p:tav>
                                      </p:tavLst>
                                    </p:anim>
                                    <p:anim calcmode="lin" valueType="num">
                                      <p:cBhvr>
                                        <p:cTn id="10" dur="60" accel="100000" fill="hold">
                                          <p:stCondLst>
                                            <p:cond delay="540"/>
                                          </p:stCondLst>
                                        </p:cTn>
                                        <p:tgtEl>
                                          <p:spTgt spid="12">
                                            <p:txEl>
                                              <p:pRg st="0" end="0"/>
                                            </p:txEl>
                                          </p:spTgt>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600"/>
                                        <p:tgtEl>
                                          <p:spTgt spid="13"/>
                                        </p:tgtEl>
                                      </p:cBhvr>
                                    </p:animEffect>
                                    <p:anim calcmode="lin" valueType="num">
                                      <p:cBhvr>
                                        <p:cTn id="14" dur="600" fill="hold"/>
                                        <p:tgtEl>
                                          <p:spTgt spid="13"/>
                                        </p:tgtEl>
                                        <p:attrNameLst>
                                          <p:attrName>ppt_x</p:attrName>
                                        </p:attrNameLst>
                                      </p:cBhvr>
                                      <p:tavLst>
                                        <p:tav tm="0">
                                          <p:val>
                                            <p:strVal val="#ppt_x"/>
                                          </p:val>
                                        </p:tav>
                                        <p:tav tm="100000">
                                          <p:val>
                                            <p:strVal val="#ppt_x"/>
                                          </p:val>
                                        </p:tav>
                                      </p:tavLst>
                                    </p:anim>
                                    <p:anim calcmode="lin" valueType="num">
                                      <p:cBhvr>
                                        <p:cTn id="15" dur="540" decel="100000" fill="hold"/>
                                        <p:tgtEl>
                                          <p:spTgt spid="13"/>
                                        </p:tgtEl>
                                        <p:attrNameLst>
                                          <p:attrName>ppt_y</p:attrName>
                                        </p:attrNameLst>
                                      </p:cBhvr>
                                      <p:tavLst>
                                        <p:tav tm="0">
                                          <p:val>
                                            <p:strVal val="#ppt_y+1"/>
                                          </p:val>
                                        </p:tav>
                                        <p:tav tm="100000">
                                          <p:val>
                                            <p:strVal val="#ppt_y-.03"/>
                                          </p:val>
                                        </p:tav>
                                      </p:tavLst>
                                    </p:anim>
                                    <p:anim calcmode="lin" valueType="num">
                                      <p:cBhvr>
                                        <p:cTn id="16" dur="60" accel="100000" fill="hold">
                                          <p:stCondLst>
                                            <p:cond delay="540"/>
                                          </p:stCondLst>
                                        </p:cTn>
                                        <p:tgtEl>
                                          <p:spTgt spid="13"/>
                                        </p:tgtEl>
                                        <p:attrNameLst>
                                          <p:attrName>ppt_y</p:attrName>
                                        </p:attrNameLst>
                                      </p:cBhvr>
                                      <p:tavLst>
                                        <p:tav tm="0">
                                          <p:val>
                                            <p:strVal val="#ppt_y-.03"/>
                                          </p:val>
                                        </p:tav>
                                        <p:tav tm="100000">
                                          <p:val>
                                            <p:strVal val="#ppt_y"/>
                                          </p:val>
                                        </p:tav>
                                      </p:tavLst>
                                    </p:anim>
                                  </p:childTnLst>
                                </p:cTn>
                              </p:par>
                              <p:par>
                                <p:cTn id="17" presetID="37" presetClass="entr" presetSubtype="0" fill="hold" grpId="0" nodeType="withEffect">
                                  <p:stCondLst>
                                    <p:cond delay="300"/>
                                  </p:stCondLst>
                                  <p:childTnLst>
                                    <p:set>
                                      <p:cBhvr>
                                        <p:cTn id="18" dur="1" fill="hold">
                                          <p:stCondLst>
                                            <p:cond delay="0"/>
                                          </p:stCondLst>
                                        </p:cTn>
                                        <p:tgtEl>
                                          <p:spTgt spid="14">
                                            <p:txEl>
                                              <p:pRg st="0" end="0"/>
                                            </p:txEl>
                                          </p:spTgt>
                                        </p:tgtEl>
                                        <p:attrNameLst>
                                          <p:attrName>style.visibility</p:attrName>
                                        </p:attrNameLst>
                                      </p:cBhvr>
                                      <p:to>
                                        <p:strVal val="visible"/>
                                      </p:to>
                                    </p:set>
                                    <p:animEffect transition="in" filter="fade">
                                      <p:cBhvr>
                                        <p:cTn id="19" dur="600"/>
                                        <p:tgtEl>
                                          <p:spTgt spid="14">
                                            <p:txEl>
                                              <p:pRg st="0" end="0"/>
                                            </p:txEl>
                                          </p:spTgt>
                                        </p:tgtEl>
                                      </p:cBhvr>
                                    </p:animEffect>
                                    <p:anim calcmode="lin" valueType="num">
                                      <p:cBhvr>
                                        <p:cTn id="20" dur="600" fill="hold"/>
                                        <p:tgtEl>
                                          <p:spTgt spid="14">
                                            <p:txEl>
                                              <p:pRg st="0" end="0"/>
                                            </p:txEl>
                                          </p:spTgt>
                                        </p:tgtEl>
                                        <p:attrNameLst>
                                          <p:attrName>ppt_x</p:attrName>
                                        </p:attrNameLst>
                                      </p:cBhvr>
                                      <p:tavLst>
                                        <p:tav tm="0">
                                          <p:val>
                                            <p:strVal val="#ppt_x"/>
                                          </p:val>
                                        </p:tav>
                                        <p:tav tm="100000">
                                          <p:val>
                                            <p:strVal val="#ppt_x"/>
                                          </p:val>
                                        </p:tav>
                                      </p:tavLst>
                                    </p:anim>
                                    <p:anim calcmode="lin" valueType="num">
                                      <p:cBhvr>
                                        <p:cTn id="21" dur="540" decel="100000" fill="hold"/>
                                        <p:tgtEl>
                                          <p:spTgt spid="14">
                                            <p:txEl>
                                              <p:pRg st="0" end="0"/>
                                            </p:txEl>
                                          </p:spTgt>
                                        </p:tgtEl>
                                        <p:attrNameLst>
                                          <p:attrName>ppt_y</p:attrName>
                                        </p:attrNameLst>
                                      </p:cBhvr>
                                      <p:tavLst>
                                        <p:tav tm="0">
                                          <p:val>
                                            <p:strVal val="#ppt_y+1"/>
                                          </p:val>
                                        </p:tav>
                                        <p:tav tm="100000">
                                          <p:val>
                                            <p:strVal val="#ppt_y-.03"/>
                                          </p:val>
                                        </p:tav>
                                      </p:tavLst>
                                    </p:anim>
                                    <p:anim calcmode="lin" valueType="num">
                                      <p:cBhvr>
                                        <p:cTn id="22" dur="60" accel="100000" fill="hold">
                                          <p:stCondLst>
                                            <p:cond delay="540"/>
                                          </p:stCondLst>
                                        </p:cTn>
                                        <p:tgtEl>
                                          <p:spTgt spid="14">
                                            <p:txEl>
                                              <p:pRg st="0" end="0"/>
                                            </p:txEl>
                                          </p:spTgt>
                                        </p:tgtEl>
                                        <p:attrNameLst>
                                          <p:attrName>ppt_y</p:attrName>
                                        </p:attrNameLst>
                                      </p:cBhvr>
                                      <p:tavLst>
                                        <p:tav tm="0">
                                          <p:val>
                                            <p:strVal val="#ppt_y-.03"/>
                                          </p:val>
                                        </p:tav>
                                        <p:tav tm="100000">
                                          <p:val>
                                            <p:strVal val="#ppt_y"/>
                                          </p:val>
                                        </p:tav>
                                      </p:tavLst>
                                    </p:anim>
                                  </p:childTnLst>
                                </p:cTn>
                              </p:par>
                              <p:par>
                                <p:cTn id="23" presetID="12" presetClass="entr" presetSubtype="4" fill="hold" nodeType="withEffect">
                                  <p:stCondLst>
                                    <p:cond delay="30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p:tgtEl>
                                          <p:spTgt spid="7"/>
                                        </p:tgtEl>
                                        <p:attrNameLst>
                                          <p:attrName>ppt_y</p:attrName>
                                        </p:attrNameLst>
                                      </p:cBhvr>
                                      <p:tavLst>
                                        <p:tav tm="0">
                                          <p:val>
                                            <p:strVal val="#ppt_y+#ppt_h*1.125000"/>
                                          </p:val>
                                        </p:tav>
                                        <p:tav tm="100000">
                                          <p:val>
                                            <p:strVal val="#ppt_y"/>
                                          </p:val>
                                        </p:tav>
                                      </p:tavLst>
                                    </p:anim>
                                    <p:animEffect transition="in" filter="wipe(up)">
                                      <p:cBhvr>
                                        <p:cTn id="26" dur="500"/>
                                        <p:tgtEl>
                                          <p:spTgt spid="7"/>
                                        </p:tgtEl>
                                      </p:cBhvr>
                                    </p:animEffect>
                                  </p:childTnLst>
                                </p:cTn>
                              </p:par>
                              <p:par>
                                <p:cTn id="27" presetID="10" presetClass="entr" presetSubtype="0" fill="hold" nodeType="withEffect">
                                  <p:stCondLst>
                                    <p:cond delay="500"/>
                                  </p:stCondLst>
                                  <p:childTnLst>
                                    <p:set>
                                      <p:cBhvr>
                                        <p:cTn id="28" dur="1" fill="hold">
                                          <p:stCondLst>
                                            <p:cond delay="0"/>
                                          </p:stCondLst>
                                        </p:cTn>
                                        <p:tgtEl>
                                          <p:spTgt spid="19"/>
                                        </p:tgtEl>
                                        <p:attrNameLst>
                                          <p:attrName>style.visibility</p:attrName>
                                        </p:attrNameLst>
                                      </p:cBhvr>
                                      <p:to>
                                        <p:strVal val="visible"/>
                                      </p:to>
                                    </p:set>
                                    <p:animEffect transition="in" filter="fade">
                                      <p:cBhvr>
                                        <p:cTn id="29"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tmplLst>
          <p:tmpl lvl="1">
            <p:tnLst>
              <p:par>
                <p:cTn presetID="37" presetClass="entr" presetSubtype="0" fill="hold" nodeType="withEffect" nodePh="1">
                  <p:stCondLst>
                    <p:cond delay="300"/>
                  </p:stCondLst>
                  <p:childTnLst>
                    <p:set>
                      <p:cBhvr>
                        <p:cTn dur="1" fill="hold">
                          <p:stCondLst>
                            <p:cond delay="0"/>
                          </p:stCondLst>
                        </p:cTn>
                        <p:tgtEl>
                          <p:spTgt spid="12"/>
                        </p:tgtEl>
                        <p:attrNameLst>
                          <p:attrName>style.visibility</p:attrName>
                        </p:attrNameLst>
                      </p:cBhvr>
                      <p:to>
                        <p:strVal val="visible"/>
                      </p:to>
                    </p:set>
                    <p:animEffect transition="in" filter="fade">
                      <p:cBhvr>
                        <p:cTn dur="600"/>
                        <p:tgtEl>
                          <p:spTgt spid="12"/>
                        </p:tgtEl>
                      </p:cBhvr>
                    </p:animEffect>
                    <p:anim calcmode="lin" valueType="num">
                      <p:cBhvr>
                        <p:cTn dur="600" fill="hold"/>
                        <p:tgtEl>
                          <p:spTgt spid="12"/>
                        </p:tgtEl>
                        <p:attrNameLst>
                          <p:attrName>ppt_x</p:attrName>
                        </p:attrNameLst>
                      </p:cBhvr>
                      <p:tavLst>
                        <p:tav tm="0">
                          <p:val>
                            <p:strVal val="#ppt_x"/>
                          </p:val>
                        </p:tav>
                        <p:tav tm="100000">
                          <p:val>
                            <p:strVal val="#ppt_x"/>
                          </p:val>
                        </p:tav>
                      </p:tavLst>
                    </p:anim>
                    <p:anim calcmode="lin" valueType="num">
                      <p:cBhvr>
                        <p:cTn dur="540" decel="100000" fill="hold"/>
                        <p:tgtEl>
                          <p:spTgt spid="12"/>
                        </p:tgtEl>
                        <p:attrNameLst>
                          <p:attrName>ppt_y</p:attrName>
                        </p:attrNameLst>
                      </p:cBhvr>
                      <p:tavLst>
                        <p:tav tm="0">
                          <p:val>
                            <p:strVal val="#ppt_y+1"/>
                          </p:val>
                        </p:tav>
                        <p:tav tm="100000">
                          <p:val>
                            <p:strVal val="#ppt_y-.03"/>
                          </p:val>
                        </p:tav>
                      </p:tavLst>
                    </p:anim>
                    <p:anim calcmode="lin" valueType="num">
                      <p:cBhvr>
                        <p:cTn dur="60" accel="100000" fill="hold">
                          <p:stCondLst>
                            <p:cond delay="540"/>
                          </p:stCondLst>
                        </p:cTn>
                        <p:tgtEl>
                          <p:spTgt spid="12"/>
                        </p:tgtEl>
                        <p:attrNameLst>
                          <p:attrName>ppt_y</p:attrName>
                        </p:attrNameLst>
                      </p:cBhvr>
                      <p:tavLst>
                        <p:tav tm="0">
                          <p:val>
                            <p:strVal val="#ppt_y-.03"/>
                          </p:val>
                        </p:tav>
                        <p:tav tm="100000">
                          <p:val>
                            <p:strVal val="#ppt_y"/>
                          </p:val>
                        </p:tav>
                      </p:tavLst>
                    </p:anim>
                  </p:childTnLst>
                </p:cTn>
              </p:par>
            </p:tnLst>
          </p:tmpl>
        </p:tmplLst>
      </p:bldP>
      <p:bldP spid="13" grpId="0"/>
      <p:bldP spid="14" grpId="0" build="p">
        <p:tmplLst>
          <p:tmpl lvl="1">
            <p:tnLst>
              <p:par>
                <p:cTn presetID="37" presetClass="entr" presetSubtype="0" fill="hold" nodeType="withEffect">
                  <p:stCondLst>
                    <p:cond delay="300"/>
                  </p:stCondLst>
                  <p:childTnLst>
                    <p:set>
                      <p:cBhvr>
                        <p:cTn dur="1" fill="hold">
                          <p:stCondLst>
                            <p:cond delay="0"/>
                          </p:stCondLst>
                        </p:cTn>
                        <p:tgtEl>
                          <p:spTgt spid="14"/>
                        </p:tgtEl>
                        <p:attrNameLst>
                          <p:attrName>style.visibility</p:attrName>
                        </p:attrNameLst>
                      </p:cBhvr>
                      <p:to>
                        <p:strVal val="visible"/>
                      </p:to>
                    </p:set>
                    <p:animEffect transition="in" filter="fade">
                      <p:cBhvr>
                        <p:cTn dur="600"/>
                        <p:tgtEl>
                          <p:spTgt spid="14"/>
                        </p:tgtEl>
                      </p:cBhvr>
                    </p:animEffect>
                    <p:anim calcmode="lin" valueType="num">
                      <p:cBhvr>
                        <p:cTn dur="600" fill="hold"/>
                        <p:tgtEl>
                          <p:spTgt spid="14"/>
                        </p:tgtEl>
                        <p:attrNameLst>
                          <p:attrName>ppt_x</p:attrName>
                        </p:attrNameLst>
                      </p:cBhvr>
                      <p:tavLst>
                        <p:tav tm="0">
                          <p:val>
                            <p:strVal val="#ppt_x"/>
                          </p:val>
                        </p:tav>
                        <p:tav tm="100000">
                          <p:val>
                            <p:strVal val="#ppt_x"/>
                          </p:val>
                        </p:tav>
                      </p:tavLst>
                    </p:anim>
                    <p:anim calcmode="lin" valueType="num">
                      <p:cBhvr>
                        <p:cTn dur="540" decel="100000" fill="hold"/>
                        <p:tgtEl>
                          <p:spTgt spid="14"/>
                        </p:tgtEl>
                        <p:attrNameLst>
                          <p:attrName>ppt_y</p:attrName>
                        </p:attrNameLst>
                      </p:cBhvr>
                      <p:tavLst>
                        <p:tav tm="0">
                          <p:val>
                            <p:strVal val="#ppt_y+1"/>
                          </p:val>
                        </p:tav>
                        <p:tav tm="100000">
                          <p:val>
                            <p:strVal val="#ppt_y-.03"/>
                          </p:val>
                        </p:tav>
                      </p:tavLst>
                    </p:anim>
                    <p:anim calcmode="lin" valueType="num">
                      <p:cBhvr>
                        <p:cTn dur="60" accel="100000" fill="hold">
                          <p:stCondLst>
                            <p:cond delay="540"/>
                          </p:stCondLst>
                        </p:cTn>
                        <p:tgtEl>
                          <p:spTgt spid="14"/>
                        </p:tgtEl>
                        <p:attrNameLst>
                          <p:attrName>ppt_y</p:attrName>
                        </p:attrNameLst>
                      </p:cBhvr>
                      <p:tavLst>
                        <p:tav tm="0">
                          <p:val>
                            <p:strVal val="#ppt_y-.03"/>
                          </p:val>
                        </p:tav>
                        <p:tav tm="100000">
                          <p:val>
                            <p:strVal val="#ppt_y"/>
                          </p:val>
                        </p:tav>
                      </p:tavLst>
                    </p:anim>
                  </p:childTnLst>
                </p:cTn>
              </p:par>
            </p:tnLst>
          </p:tmpl>
        </p:tmplLst>
      </p:bldP>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3_Title left">
    <p:spTree>
      <p:nvGrpSpPr>
        <p:cNvPr id="1" name=""/>
        <p:cNvGrpSpPr/>
        <p:nvPr/>
      </p:nvGrpSpPr>
      <p:grpSpPr>
        <a:xfrm>
          <a:off x="0" y="0"/>
          <a:ext cx="0" cy="0"/>
          <a:chOff x="0" y="0"/>
          <a:chExt cx="0" cy="0"/>
        </a:xfrm>
      </p:grpSpPr>
      <p:sp>
        <p:nvSpPr>
          <p:cNvPr id="5" name="Text Placeholder 5"/>
          <p:cNvSpPr>
            <a:spLocks noGrp="1"/>
          </p:cNvSpPr>
          <p:nvPr>
            <p:ph type="body" sz="quarter" idx="12" hasCustomPrompt="1"/>
          </p:nvPr>
        </p:nvSpPr>
        <p:spPr>
          <a:xfrm>
            <a:off x="2222501" y="2760138"/>
            <a:ext cx="2717800" cy="831659"/>
          </a:xfrm>
          <a:prstGeom prst="rect">
            <a:avLst/>
          </a:prstGeom>
        </p:spPr>
        <p:txBody>
          <a:bodyPr lIns="68580" tIns="34290" rIns="68580" bIns="34290">
            <a:noAutofit/>
          </a:bodyPr>
          <a:lstStyle>
            <a:lvl1pPr marL="0" indent="0" algn="l">
              <a:lnSpc>
                <a:spcPct val="120000"/>
              </a:lnSpc>
              <a:buNone/>
              <a:defRPr lang="en-US" sz="675" smtClean="0">
                <a:solidFill>
                  <a:schemeClr val="bg1"/>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 et in </a:t>
            </a:r>
            <a:r>
              <a:rPr lang="en-US" dirty="0" err="1"/>
              <a:t>metus</a:t>
            </a:r>
            <a:r>
              <a:rPr lang="en-US" dirty="0"/>
              <a:t>. </a:t>
            </a:r>
          </a:p>
        </p:txBody>
      </p:sp>
      <p:sp>
        <p:nvSpPr>
          <p:cNvPr id="6" name="Title 3"/>
          <p:cNvSpPr>
            <a:spLocks noGrp="1"/>
          </p:cNvSpPr>
          <p:nvPr>
            <p:ph type="title" hasCustomPrompt="1"/>
          </p:nvPr>
        </p:nvSpPr>
        <p:spPr>
          <a:xfrm>
            <a:off x="2222502" y="1930832"/>
            <a:ext cx="2717800" cy="839697"/>
          </a:xfrm>
          <a:prstGeom prst="rect">
            <a:avLst/>
          </a:prstGeom>
        </p:spPr>
        <p:txBody>
          <a:bodyPr lIns="68580" tIns="34290" rIns="68580" bIns="34290">
            <a:noAutofit/>
          </a:bodyPr>
          <a:lstStyle>
            <a:lvl1pPr algn="l">
              <a:defRPr sz="1875" cap="all">
                <a:solidFill>
                  <a:schemeClr val="bg1">
                    <a:lumMod val="95000"/>
                  </a:schemeClr>
                </a:solidFill>
                <a:latin typeface="Lemon/Milk"/>
                <a:cs typeface="Lemon/Milk"/>
              </a:defRPr>
            </a:lvl1pPr>
          </a:lstStyle>
          <a:p>
            <a:r>
              <a:rPr lang="en-US" dirty="0"/>
              <a:t>title example here</a:t>
            </a:r>
          </a:p>
        </p:txBody>
      </p:sp>
      <p:sp>
        <p:nvSpPr>
          <p:cNvPr id="8" name="Text Placeholder 5"/>
          <p:cNvSpPr>
            <a:spLocks noGrp="1"/>
          </p:cNvSpPr>
          <p:nvPr>
            <p:ph type="body" sz="quarter" idx="10" hasCustomPrompt="1"/>
          </p:nvPr>
        </p:nvSpPr>
        <p:spPr>
          <a:xfrm>
            <a:off x="2222502" y="1634054"/>
            <a:ext cx="2048933" cy="213595"/>
          </a:xfrm>
          <a:prstGeom prst="rect">
            <a:avLst/>
          </a:prstGeom>
        </p:spPr>
        <p:txBody>
          <a:bodyPr lIns="68580" tIns="34290" rIns="68580" bIns="34290">
            <a:noAutofit/>
          </a:bodyPr>
          <a:lstStyle>
            <a:lvl1pPr marL="0" indent="0" algn="l">
              <a:buNone/>
              <a:defRPr sz="900" cap="all">
                <a:solidFill>
                  <a:schemeClr val="accent1"/>
                </a:solidFill>
                <a:latin typeface="Lato Black"/>
                <a:cs typeface="Lato Black"/>
              </a:defRPr>
            </a:lvl1pPr>
          </a:lstStyle>
          <a:p>
            <a:pPr lvl="0"/>
            <a:r>
              <a:rPr lang="en-US" dirty="0" err="1"/>
              <a:t>Subitle</a:t>
            </a:r>
            <a:r>
              <a:rPr lang="en-US" dirty="0"/>
              <a:t> Example here</a:t>
            </a:r>
          </a:p>
        </p:txBody>
      </p:sp>
      <p:sp>
        <p:nvSpPr>
          <p:cNvPr id="11" name="Text Placeholder 5"/>
          <p:cNvSpPr>
            <a:spLocks noGrp="1"/>
          </p:cNvSpPr>
          <p:nvPr>
            <p:ph type="body" sz="quarter" idx="13" hasCustomPrompt="1"/>
          </p:nvPr>
        </p:nvSpPr>
        <p:spPr>
          <a:xfrm>
            <a:off x="952501" y="1634052"/>
            <a:ext cx="1041400" cy="1185348"/>
          </a:xfrm>
          <a:prstGeom prst="rect">
            <a:avLst/>
          </a:prstGeom>
        </p:spPr>
        <p:txBody>
          <a:bodyPr lIns="68580" tIns="34290" rIns="68580" bIns="34290">
            <a:noAutofit/>
          </a:bodyPr>
          <a:lstStyle>
            <a:lvl1pPr marL="0" indent="0" algn="r">
              <a:buNone/>
              <a:defRPr sz="6000" cap="all">
                <a:solidFill>
                  <a:schemeClr val="bg1">
                    <a:lumMod val="95000"/>
                  </a:schemeClr>
                </a:solidFill>
                <a:latin typeface="Lato Black"/>
                <a:cs typeface="Lato Black"/>
              </a:defRPr>
            </a:lvl1pPr>
          </a:lstStyle>
          <a:p>
            <a:pPr lvl="0"/>
            <a:r>
              <a:rPr lang="en-US" dirty="0"/>
              <a:t>X</a:t>
            </a:r>
          </a:p>
        </p:txBody>
      </p:sp>
    </p:spTree>
    <p:extLst>
      <p:ext uri="{BB962C8B-B14F-4D97-AF65-F5344CB8AC3E}">
        <p14:creationId xmlns:p14="http://schemas.microsoft.com/office/powerpoint/2010/main" val="1367569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p:stCondLst>
                                    <p:cond delay="30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600"/>
                                        <p:tgtEl>
                                          <p:spTgt spid="5">
                                            <p:txEl>
                                              <p:pRg st="0" end="0"/>
                                            </p:txEl>
                                          </p:spTgt>
                                        </p:tgtEl>
                                      </p:cBhvr>
                                    </p:animEffect>
                                    <p:anim calcmode="lin" valueType="num">
                                      <p:cBhvr>
                                        <p:cTn id="8" dur="6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9" dur="540" decel="100000" fill="hold"/>
                                        <p:tgtEl>
                                          <p:spTgt spid="5">
                                            <p:txEl>
                                              <p:pRg st="0" end="0"/>
                                            </p:txEl>
                                          </p:spTgt>
                                        </p:tgtEl>
                                        <p:attrNameLst>
                                          <p:attrName>ppt_y</p:attrName>
                                        </p:attrNameLst>
                                      </p:cBhvr>
                                      <p:tavLst>
                                        <p:tav tm="0">
                                          <p:val>
                                            <p:strVal val="#ppt_y+1"/>
                                          </p:val>
                                        </p:tav>
                                        <p:tav tm="100000">
                                          <p:val>
                                            <p:strVal val="#ppt_y-.03"/>
                                          </p:val>
                                        </p:tav>
                                      </p:tavLst>
                                    </p:anim>
                                    <p:anim calcmode="lin" valueType="num">
                                      <p:cBhvr>
                                        <p:cTn id="10" dur="60" accel="100000" fill="hold">
                                          <p:stCondLst>
                                            <p:cond delay="540"/>
                                          </p:stCondLst>
                                        </p:cTn>
                                        <p:tgtEl>
                                          <p:spTgt spid="5">
                                            <p:txEl>
                                              <p:pRg st="0" end="0"/>
                                            </p:txEl>
                                          </p:spTgt>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600"/>
                                        <p:tgtEl>
                                          <p:spTgt spid="6"/>
                                        </p:tgtEl>
                                      </p:cBhvr>
                                    </p:animEffect>
                                    <p:anim calcmode="lin" valueType="num">
                                      <p:cBhvr>
                                        <p:cTn id="14" dur="600" fill="hold"/>
                                        <p:tgtEl>
                                          <p:spTgt spid="6"/>
                                        </p:tgtEl>
                                        <p:attrNameLst>
                                          <p:attrName>ppt_x</p:attrName>
                                        </p:attrNameLst>
                                      </p:cBhvr>
                                      <p:tavLst>
                                        <p:tav tm="0">
                                          <p:val>
                                            <p:strVal val="#ppt_x"/>
                                          </p:val>
                                        </p:tav>
                                        <p:tav tm="100000">
                                          <p:val>
                                            <p:strVal val="#ppt_x"/>
                                          </p:val>
                                        </p:tav>
                                      </p:tavLst>
                                    </p:anim>
                                    <p:anim calcmode="lin" valueType="num">
                                      <p:cBhvr>
                                        <p:cTn id="15" dur="540" decel="100000" fill="hold"/>
                                        <p:tgtEl>
                                          <p:spTgt spid="6"/>
                                        </p:tgtEl>
                                        <p:attrNameLst>
                                          <p:attrName>ppt_y</p:attrName>
                                        </p:attrNameLst>
                                      </p:cBhvr>
                                      <p:tavLst>
                                        <p:tav tm="0">
                                          <p:val>
                                            <p:strVal val="#ppt_y+1"/>
                                          </p:val>
                                        </p:tav>
                                        <p:tav tm="100000">
                                          <p:val>
                                            <p:strVal val="#ppt_y-.03"/>
                                          </p:val>
                                        </p:tav>
                                      </p:tavLst>
                                    </p:anim>
                                    <p:anim calcmode="lin" valueType="num">
                                      <p:cBhvr>
                                        <p:cTn id="16" dur="60" accel="100000" fill="hold">
                                          <p:stCondLst>
                                            <p:cond delay="540"/>
                                          </p:stCondLst>
                                        </p:cTn>
                                        <p:tgtEl>
                                          <p:spTgt spid="6"/>
                                        </p:tgtEl>
                                        <p:attrNameLst>
                                          <p:attrName>ppt_y</p:attrName>
                                        </p:attrNameLst>
                                      </p:cBhvr>
                                      <p:tavLst>
                                        <p:tav tm="0">
                                          <p:val>
                                            <p:strVal val="#ppt_y-.03"/>
                                          </p:val>
                                        </p:tav>
                                        <p:tav tm="100000">
                                          <p:val>
                                            <p:strVal val="#ppt_y"/>
                                          </p:val>
                                        </p:tav>
                                      </p:tavLst>
                                    </p:anim>
                                  </p:childTnLst>
                                </p:cTn>
                              </p:par>
                              <p:par>
                                <p:cTn id="17" presetID="37" presetClass="entr" presetSubtype="0" fill="hold" grpId="0" nodeType="withEffect">
                                  <p:stCondLst>
                                    <p:cond delay="300"/>
                                  </p:stCondLst>
                                  <p:childTnLst>
                                    <p:set>
                                      <p:cBhvr>
                                        <p:cTn id="18" dur="1" fill="hold">
                                          <p:stCondLst>
                                            <p:cond delay="0"/>
                                          </p:stCondLst>
                                        </p:cTn>
                                        <p:tgtEl>
                                          <p:spTgt spid="8">
                                            <p:txEl>
                                              <p:pRg st="0" end="0"/>
                                            </p:txEl>
                                          </p:spTgt>
                                        </p:tgtEl>
                                        <p:attrNameLst>
                                          <p:attrName>style.visibility</p:attrName>
                                        </p:attrNameLst>
                                      </p:cBhvr>
                                      <p:to>
                                        <p:strVal val="visible"/>
                                      </p:to>
                                    </p:set>
                                    <p:animEffect transition="in" filter="fade">
                                      <p:cBhvr>
                                        <p:cTn id="19" dur="600"/>
                                        <p:tgtEl>
                                          <p:spTgt spid="8">
                                            <p:txEl>
                                              <p:pRg st="0" end="0"/>
                                            </p:txEl>
                                          </p:spTgt>
                                        </p:tgtEl>
                                      </p:cBhvr>
                                    </p:animEffect>
                                    <p:anim calcmode="lin" valueType="num">
                                      <p:cBhvr>
                                        <p:cTn id="20" dur="6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21" dur="540" decel="100000" fill="hold"/>
                                        <p:tgtEl>
                                          <p:spTgt spid="8">
                                            <p:txEl>
                                              <p:pRg st="0" end="0"/>
                                            </p:txEl>
                                          </p:spTgt>
                                        </p:tgtEl>
                                        <p:attrNameLst>
                                          <p:attrName>ppt_y</p:attrName>
                                        </p:attrNameLst>
                                      </p:cBhvr>
                                      <p:tavLst>
                                        <p:tav tm="0">
                                          <p:val>
                                            <p:strVal val="#ppt_y+1"/>
                                          </p:val>
                                        </p:tav>
                                        <p:tav tm="100000">
                                          <p:val>
                                            <p:strVal val="#ppt_y-.03"/>
                                          </p:val>
                                        </p:tav>
                                      </p:tavLst>
                                    </p:anim>
                                    <p:anim calcmode="lin" valueType="num">
                                      <p:cBhvr>
                                        <p:cTn id="22" dur="60" accel="100000" fill="hold">
                                          <p:stCondLst>
                                            <p:cond delay="540"/>
                                          </p:stCondLst>
                                        </p:cTn>
                                        <p:tgtEl>
                                          <p:spTgt spid="8">
                                            <p:txEl>
                                              <p:pRg st="0" end="0"/>
                                            </p:txEl>
                                          </p:spTgt>
                                        </p:tgtEl>
                                        <p:attrNameLst>
                                          <p:attrName>ppt_y</p:attrName>
                                        </p:attrNameLst>
                                      </p:cBhvr>
                                      <p:tavLst>
                                        <p:tav tm="0">
                                          <p:val>
                                            <p:strVal val="#ppt_y-.03"/>
                                          </p:val>
                                        </p:tav>
                                        <p:tav tm="100000">
                                          <p:val>
                                            <p:strVal val="#ppt_y"/>
                                          </p:val>
                                        </p:tav>
                                      </p:tavLst>
                                    </p:anim>
                                  </p:childTnLst>
                                </p:cTn>
                              </p:par>
                              <p:par>
                                <p:cTn id="23" presetID="37" presetClass="entr" presetSubtype="0" fill="hold" grpId="0" nodeType="withEffect">
                                  <p:stCondLst>
                                    <p:cond delay="300"/>
                                  </p:stCondLst>
                                  <p:childTnLst>
                                    <p:set>
                                      <p:cBhvr>
                                        <p:cTn id="24" dur="1" fill="hold">
                                          <p:stCondLst>
                                            <p:cond delay="0"/>
                                          </p:stCondLst>
                                        </p:cTn>
                                        <p:tgtEl>
                                          <p:spTgt spid="11">
                                            <p:txEl>
                                              <p:pRg st="0" end="0"/>
                                            </p:txEl>
                                          </p:spTgt>
                                        </p:tgtEl>
                                        <p:attrNameLst>
                                          <p:attrName>style.visibility</p:attrName>
                                        </p:attrNameLst>
                                      </p:cBhvr>
                                      <p:to>
                                        <p:strVal val="visible"/>
                                      </p:to>
                                    </p:set>
                                    <p:animEffect transition="in" filter="fade">
                                      <p:cBhvr>
                                        <p:cTn id="25" dur="600"/>
                                        <p:tgtEl>
                                          <p:spTgt spid="11">
                                            <p:txEl>
                                              <p:pRg st="0" end="0"/>
                                            </p:txEl>
                                          </p:spTgt>
                                        </p:tgtEl>
                                      </p:cBhvr>
                                    </p:animEffect>
                                    <p:anim calcmode="lin" valueType="num">
                                      <p:cBhvr>
                                        <p:cTn id="26" dur="600" fill="hold"/>
                                        <p:tgtEl>
                                          <p:spTgt spid="11">
                                            <p:txEl>
                                              <p:pRg st="0" end="0"/>
                                            </p:txEl>
                                          </p:spTgt>
                                        </p:tgtEl>
                                        <p:attrNameLst>
                                          <p:attrName>ppt_x</p:attrName>
                                        </p:attrNameLst>
                                      </p:cBhvr>
                                      <p:tavLst>
                                        <p:tav tm="0">
                                          <p:val>
                                            <p:strVal val="#ppt_x"/>
                                          </p:val>
                                        </p:tav>
                                        <p:tav tm="100000">
                                          <p:val>
                                            <p:strVal val="#ppt_x"/>
                                          </p:val>
                                        </p:tav>
                                      </p:tavLst>
                                    </p:anim>
                                    <p:anim calcmode="lin" valueType="num">
                                      <p:cBhvr>
                                        <p:cTn id="27" dur="540" decel="100000" fill="hold"/>
                                        <p:tgtEl>
                                          <p:spTgt spid="11">
                                            <p:txEl>
                                              <p:pRg st="0" end="0"/>
                                            </p:txEl>
                                          </p:spTgt>
                                        </p:tgtEl>
                                        <p:attrNameLst>
                                          <p:attrName>ppt_y</p:attrName>
                                        </p:attrNameLst>
                                      </p:cBhvr>
                                      <p:tavLst>
                                        <p:tav tm="0">
                                          <p:val>
                                            <p:strVal val="#ppt_y+1"/>
                                          </p:val>
                                        </p:tav>
                                        <p:tav tm="100000">
                                          <p:val>
                                            <p:strVal val="#ppt_y-.03"/>
                                          </p:val>
                                        </p:tav>
                                      </p:tavLst>
                                    </p:anim>
                                    <p:anim calcmode="lin" valueType="num">
                                      <p:cBhvr>
                                        <p:cTn id="28" dur="60" accel="100000" fill="hold">
                                          <p:stCondLst>
                                            <p:cond delay="540"/>
                                          </p:stCondLst>
                                        </p:cTn>
                                        <p:tgtEl>
                                          <p:spTgt spid="11">
                                            <p:txEl>
                                              <p:pRg st="0" end="0"/>
                                            </p:txEl>
                                          </p:spTgt>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37" presetClass="entr" presetSubtype="0" fill="hold" nodeType="withEffect" nodePh="1">
                  <p:stCondLst>
                    <p:cond delay="300"/>
                  </p:stCondLst>
                  <p:childTnLst>
                    <p:set>
                      <p:cBhvr>
                        <p:cTn dur="1" fill="hold">
                          <p:stCondLst>
                            <p:cond delay="0"/>
                          </p:stCondLst>
                        </p:cTn>
                        <p:tgtEl>
                          <p:spTgt spid="5"/>
                        </p:tgtEl>
                        <p:attrNameLst>
                          <p:attrName>style.visibility</p:attrName>
                        </p:attrNameLst>
                      </p:cBhvr>
                      <p:to>
                        <p:strVal val="visible"/>
                      </p:to>
                    </p:set>
                    <p:animEffect transition="in" filter="fade">
                      <p:cBhvr>
                        <p:cTn dur="600"/>
                        <p:tgtEl>
                          <p:spTgt spid="5"/>
                        </p:tgtEl>
                      </p:cBhvr>
                    </p:animEffect>
                    <p:anim calcmode="lin" valueType="num">
                      <p:cBhvr>
                        <p:cTn dur="600" fill="hold"/>
                        <p:tgtEl>
                          <p:spTgt spid="5"/>
                        </p:tgtEl>
                        <p:attrNameLst>
                          <p:attrName>ppt_x</p:attrName>
                        </p:attrNameLst>
                      </p:cBhvr>
                      <p:tavLst>
                        <p:tav tm="0">
                          <p:val>
                            <p:strVal val="#ppt_x"/>
                          </p:val>
                        </p:tav>
                        <p:tav tm="100000">
                          <p:val>
                            <p:strVal val="#ppt_x"/>
                          </p:val>
                        </p:tav>
                      </p:tavLst>
                    </p:anim>
                    <p:anim calcmode="lin" valueType="num">
                      <p:cBhvr>
                        <p:cTn dur="540" decel="100000" fill="hold"/>
                        <p:tgtEl>
                          <p:spTgt spid="5"/>
                        </p:tgtEl>
                        <p:attrNameLst>
                          <p:attrName>ppt_y</p:attrName>
                        </p:attrNameLst>
                      </p:cBhvr>
                      <p:tavLst>
                        <p:tav tm="0">
                          <p:val>
                            <p:strVal val="#ppt_y+1"/>
                          </p:val>
                        </p:tav>
                        <p:tav tm="100000">
                          <p:val>
                            <p:strVal val="#ppt_y-.03"/>
                          </p:val>
                        </p:tav>
                      </p:tavLst>
                    </p:anim>
                    <p:anim calcmode="lin" valueType="num">
                      <p:cBhvr>
                        <p:cTn dur="60" accel="100000" fill="hold">
                          <p:stCondLst>
                            <p:cond delay="540"/>
                          </p:stCondLst>
                        </p:cTn>
                        <p:tgtEl>
                          <p:spTgt spid="5"/>
                        </p:tgtEl>
                        <p:attrNameLst>
                          <p:attrName>ppt_y</p:attrName>
                        </p:attrNameLst>
                      </p:cBhvr>
                      <p:tavLst>
                        <p:tav tm="0">
                          <p:val>
                            <p:strVal val="#ppt_y-.03"/>
                          </p:val>
                        </p:tav>
                        <p:tav tm="100000">
                          <p:val>
                            <p:strVal val="#ppt_y"/>
                          </p:val>
                        </p:tav>
                      </p:tavLst>
                    </p:anim>
                  </p:childTnLst>
                </p:cTn>
              </p:par>
            </p:tnLst>
          </p:tmpl>
        </p:tmplLst>
      </p:bldP>
      <p:bldP spid="6" grpId="0"/>
      <p:bldP spid="8" grpId="0" build="p">
        <p:tmplLst>
          <p:tmpl lvl="1">
            <p:tnLst>
              <p:par>
                <p:cTn presetID="37" presetClass="entr" presetSubtype="0" fill="hold" nodeType="withEffect">
                  <p:stCondLst>
                    <p:cond delay="300"/>
                  </p:stCondLst>
                  <p:childTnLst>
                    <p:set>
                      <p:cBhvr>
                        <p:cTn dur="1" fill="hold">
                          <p:stCondLst>
                            <p:cond delay="0"/>
                          </p:stCondLst>
                        </p:cTn>
                        <p:tgtEl>
                          <p:spTgt spid="8"/>
                        </p:tgtEl>
                        <p:attrNameLst>
                          <p:attrName>style.visibility</p:attrName>
                        </p:attrNameLst>
                      </p:cBhvr>
                      <p:to>
                        <p:strVal val="visible"/>
                      </p:to>
                    </p:set>
                    <p:animEffect transition="in" filter="fade">
                      <p:cBhvr>
                        <p:cTn dur="600"/>
                        <p:tgtEl>
                          <p:spTgt spid="8"/>
                        </p:tgtEl>
                      </p:cBhvr>
                    </p:animEffect>
                    <p:anim calcmode="lin" valueType="num">
                      <p:cBhvr>
                        <p:cTn dur="600" fill="hold"/>
                        <p:tgtEl>
                          <p:spTgt spid="8"/>
                        </p:tgtEl>
                        <p:attrNameLst>
                          <p:attrName>ppt_x</p:attrName>
                        </p:attrNameLst>
                      </p:cBhvr>
                      <p:tavLst>
                        <p:tav tm="0">
                          <p:val>
                            <p:strVal val="#ppt_x"/>
                          </p:val>
                        </p:tav>
                        <p:tav tm="100000">
                          <p:val>
                            <p:strVal val="#ppt_x"/>
                          </p:val>
                        </p:tav>
                      </p:tavLst>
                    </p:anim>
                    <p:anim calcmode="lin" valueType="num">
                      <p:cBhvr>
                        <p:cTn dur="540" decel="100000" fill="hold"/>
                        <p:tgtEl>
                          <p:spTgt spid="8"/>
                        </p:tgtEl>
                        <p:attrNameLst>
                          <p:attrName>ppt_y</p:attrName>
                        </p:attrNameLst>
                      </p:cBhvr>
                      <p:tavLst>
                        <p:tav tm="0">
                          <p:val>
                            <p:strVal val="#ppt_y+1"/>
                          </p:val>
                        </p:tav>
                        <p:tav tm="100000">
                          <p:val>
                            <p:strVal val="#ppt_y-.03"/>
                          </p:val>
                        </p:tav>
                      </p:tavLst>
                    </p:anim>
                    <p:anim calcmode="lin" valueType="num">
                      <p:cBhvr>
                        <p:cTn dur="60" accel="100000" fill="hold">
                          <p:stCondLst>
                            <p:cond delay="540"/>
                          </p:stCondLst>
                        </p:cTn>
                        <p:tgtEl>
                          <p:spTgt spid="8"/>
                        </p:tgtEl>
                        <p:attrNameLst>
                          <p:attrName>ppt_y</p:attrName>
                        </p:attrNameLst>
                      </p:cBhvr>
                      <p:tavLst>
                        <p:tav tm="0">
                          <p:val>
                            <p:strVal val="#ppt_y-.03"/>
                          </p:val>
                        </p:tav>
                        <p:tav tm="100000">
                          <p:val>
                            <p:strVal val="#ppt_y"/>
                          </p:val>
                        </p:tav>
                      </p:tavLst>
                    </p:anim>
                  </p:childTnLst>
                </p:cTn>
              </p:par>
            </p:tnLst>
          </p:tmpl>
        </p:tmplLst>
      </p:bldP>
      <p:bldP spid="11" grpId="0" build="p">
        <p:tmplLst>
          <p:tmpl lvl="1">
            <p:tnLst>
              <p:par>
                <p:cTn presetID="37" presetClass="entr" presetSubtype="0" fill="hold" nodeType="withEffect">
                  <p:stCondLst>
                    <p:cond delay="300"/>
                  </p:stCondLst>
                  <p:childTnLst>
                    <p:set>
                      <p:cBhvr>
                        <p:cTn dur="1" fill="hold">
                          <p:stCondLst>
                            <p:cond delay="0"/>
                          </p:stCondLst>
                        </p:cTn>
                        <p:tgtEl>
                          <p:spTgt spid="11"/>
                        </p:tgtEl>
                        <p:attrNameLst>
                          <p:attrName>style.visibility</p:attrName>
                        </p:attrNameLst>
                      </p:cBhvr>
                      <p:to>
                        <p:strVal val="visible"/>
                      </p:to>
                    </p:set>
                    <p:animEffect transition="in" filter="fade">
                      <p:cBhvr>
                        <p:cTn dur="600"/>
                        <p:tgtEl>
                          <p:spTgt spid="11"/>
                        </p:tgtEl>
                      </p:cBhvr>
                    </p:animEffect>
                    <p:anim calcmode="lin" valueType="num">
                      <p:cBhvr>
                        <p:cTn dur="600" fill="hold"/>
                        <p:tgtEl>
                          <p:spTgt spid="11"/>
                        </p:tgtEl>
                        <p:attrNameLst>
                          <p:attrName>ppt_x</p:attrName>
                        </p:attrNameLst>
                      </p:cBhvr>
                      <p:tavLst>
                        <p:tav tm="0">
                          <p:val>
                            <p:strVal val="#ppt_x"/>
                          </p:val>
                        </p:tav>
                        <p:tav tm="100000">
                          <p:val>
                            <p:strVal val="#ppt_x"/>
                          </p:val>
                        </p:tav>
                      </p:tavLst>
                    </p:anim>
                    <p:anim calcmode="lin" valueType="num">
                      <p:cBhvr>
                        <p:cTn dur="540" decel="100000" fill="hold"/>
                        <p:tgtEl>
                          <p:spTgt spid="11"/>
                        </p:tgtEl>
                        <p:attrNameLst>
                          <p:attrName>ppt_y</p:attrName>
                        </p:attrNameLst>
                      </p:cBhvr>
                      <p:tavLst>
                        <p:tav tm="0">
                          <p:val>
                            <p:strVal val="#ppt_y+1"/>
                          </p:val>
                        </p:tav>
                        <p:tav tm="100000">
                          <p:val>
                            <p:strVal val="#ppt_y-.03"/>
                          </p:val>
                        </p:tav>
                      </p:tavLst>
                    </p:anim>
                    <p:anim calcmode="lin" valueType="num">
                      <p:cBhvr>
                        <p:cTn dur="60" accel="100000" fill="hold">
                          <p:stCondLst>
                            <p:cond delay="540"/>
                          </p:stCondLst>
                        </p:cTn>
                        <p:tgtEl>
                          <p:spTgt spid="11"/>
                        </p:tgtEl>
                        <p:attrNameLst>
                          <p:attrName>ppt_y</p:attrName>
                        </p:attrNameLst>
                      </p:cBhvr>
                      <p:tavLst>
                        <p:tav tm="0">
                          <p:val>
                            <p:strVal val="#ppt_y-.03"/>
                          </p:val>
                        </p:tav>
                        <p:tav tm="100000">
                          <p:val>
                            <p:strVal val="#ppt_y"/>
                          </p:val>
                        </p:tav>
                      </p:tavLst>
                    </p:anim>
                  </p:childTnLst>
                </p:cTn>
              </p:par>
            </p:tnLst>
          </p:tmpl>
        </p:tmplLst>
      </p:bldP>
    </p:bld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16_Simple Title left">
    <p:spTree>
      <p:nvGrpSpPr>
        <p:cNvPr id="1" name=""/>
        <p:cNvGrpSpPr/>
        <p:nvPr/>
      </p:nvGrpSpPr>
      <p:grpSpPr>
        <a:xfrm>
          <a:off x="0" y="0"/>
          <a:ext cx="0" cy="0"/>
          <a:chOff x="0" y="0"/>
          <a:chExt cx="0" cy="0"/>
        </a:xfrm>
      </p:grpSpPr>
      <p:grpSp>
        <p:nvGrpSpPr>
          <p:cNvPr id="27" name="Group 26"/>
          <p:cNvGrpSpPr/>
          <p:nvPr userDrawn="1"/>
        </p:nvGrpSpPr>
        <p:grpSpPr>
          <a:xfrm>
            <a:off x="4543326" y="1473200"/>
            <a:ext cx="4373776" cy="3572004"/>
            <a:chOff x="144192" y="1314248"/>
            <a:chExt cx="4689352" cy="3829730"/>
          </a:xfrm>
        </p:grpSpPr>
        <p:pic>
          <p:nvPicPr>
            <p:cNvPr id="28" name="Picture 27" descr="Captura de pantalla 2016-03-07 a las 10.49.25 a.m..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44192" y="1314248"/>
              <a:ext cx="4689352" cy="3829730"/>
            </a:xfrm>
            <a:prstGeom prst="rect">
              <a:avLst/>
            </a:prstGeom>
          </p:spPr>
        </p:pic>
        <p:sp>
          <p:nvSpPr>
            <p:cNvPr id="29" name="Rectangle 28"/>
            <p:cNvSpPr/>
            <p:nvPr userDrawn="1"/>
          </p:nvSpPr>
          <p:spPr>
            <a:xfrm>
              <a:off x="1946352" y="1533902"/>
              <a:ext cx="1107134" cy="10678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p>
          </p:txBody>
        </p:sp>
      </p:grpSp>
      <p:grpSp>
        <p:nvGrpSpPr>
          <p:cNvPr id="24" name="Group 23"/>
          <p:cNvGrpSpPr/>
          <p:nvPr userDrawn="1"/>
        </p:nvGrpSpPr>
        <p:grpSpPr>
          <a:xfrm>
            <a:off x="481460" y="1473200"/>
            <a:ext cx="4373776" cy="3572004"/>
            <a:chOff x="144192" y="1314248"/>
            <a:chExt cx="4689352" cy="3829730"/>
          </a:xfrm>
        </p:grpSpPr>
        <p:pic>
          <p:nvPicPr>
            <p:cNvPr id="25" name="Picture 24" descr="Captura de pantalla 2016-03-07 a las 10.49.25 a.m..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44192" y="1314248"/>
              <a:ext cx="4689352" cy="3829730"/>
            </a:xfrm>
            <a:prstGeom prst="rect">
              <a:avLst/>
            </a:prstGeom>
          </p:spPr>
        </p:pic>
        <p:sp>
          <p:nvSpPr>
            <p:cNvPr id="26" name="Rectangle 25"/>
            <p:cNvSpPr/>
            <p:nvPr userDrawn="1"/>
          </p:nvSpPr>
          <p:spPr>
            <a:xfrm>
              <a:off x="1946352" y="1533902"/>
              <a:ext cx="1107134" cy="10678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p>
          </p:txBody>
        </p:sp>
      </p:grpSp>
      <p:sp>
        <p:nvSpPr>
          <p:cNvPr id="4" name="Title 3"/>
          <p:cNvSpPr>
            <a:spLocks noGrp="1"/>
          </p:cNvSpPr>
          <p:nvPr>
            <p:ph type="title" hasCustomPrompt="1"/>
          </p:nvPr>
        </p:nvSpPr>
        <p:spPr>
          <a:xfrm>
            <a:off x="458388" y="740600"/>
            <a:ext cx="8219032" cy="337178"/>
          </a:xfrm>
          <a:prstGeom prst="rect">
            <a:avLst/>
          </a:prstGeom>
        </p:spPr>
        <p:txBody>
          <a:bodyPr lIns="68580" tIns="34290" rIns="68580" bIns="34290">
            <a:noAutofit/>
          </a:bodyPr>
          <a:lstStyle>
            <a:lvl1pPr algn="ctr">
              <a:defRPr sz="1875" cap="all">
                <a:solidFill>
                  <a:schemeClr val="tx1">
                    <a:lumMod val="75000"/>
                    <a:lumOff val="25000"/>
                  </a:schemeClr>
                </a:solidFill>
                <a:latin typeface="Lemon/Milk"/>
                <a:cs typeface="Lemon/Milk"/>
              </a:defRPr>
            </a:lvl1pPr>
          </a:lstStyle>
          <a:p>
            <a:r>
              <a:rPr lang="en-US" dirty="0"/>
              <a:t>title example</a:t>
            </a:r>
          </a:p>
        </p:txBody>
      </p:sp>
      <p:sp>
        <p:nvSpPr>
          <p:cNvPr id="5" name="Text Placeholder 5"/>
          <p:cNvSpPr>
            <a:spLocks noGrp="1"/>
          </p:cNvSpPr>
          <p:nvPr>
            <p:ph type="body" sz="quarter" idx="10" hasCustomPrompt="1"/>
          </p:nvPr>
        </p:nvSpPr>
        <p:spPr>
          <a:xfrm>
            <a:off x="458391" y="370021"/>
            <a:ext cx="8219026" cy="265094"/>
          </a:xfrm>
          <a:prstGeom prst="rect">
            <a:avLst/>
          </a:prstGeom>
        </p:spPr>
        <p:txBody>
          <a:bodyPr lIns="68580" tIns="34290" rIns="68580" bIns="34290">
            <a:noAutofit/>
          </a:bodyPr>
          <a:lstStyle>
            <a:lvl1pPr marL="0" indent="0" algn="ctr">
              <a:buNone/>
              <a:defRPr sz="900" cap="all">
                <a:solidFill>
                  <a:schemeClr val="accent1"/>
                </a:solidFill>
                <a:latin typeface="Lato Black"/>
                <a:cs typeface="Lato Black"/>
              </a:defRPr>
            </a:lvl1pPr>
          </a:lstStyle>
          <a:p>
            <a:pPr lvl="0"/>
            <a:r>
              <a:rPr lang="en-US" dirty="0" err="1"/>
              <a:t>Subitle</a:t>
            </a:r>
            <a:r>
              <a:rPr lang="en-US" dirty="0"/>
              <a:t> Example here</a:t>
            </a:r>
          </a:p>
        </p:txBody>
      </p:sp>
      <p:cxnSp>
        <p:nvCxnSpPr>
          <p:cNvPr id="6" name="Straight Connector 5"/>
          <p:cNvCxnSpPr/>
          <p:nvPr userDrawn="1"/>
        </p:nvCxnSpPr>
        <p:spPr>
          <a:xfrm>
            <a:off x="3173996" y="683235"/>
            <a:ext cx="2734733" cy="0"/>
          </a:xfrm>
          <a:prstGeom prst="line">
            <a:avLst/>
          </a:prstGeom>
          <a:ln w="9525" cmpd="sng">
            <a:solidFill>
              <a:schemeClr val="bg1">
                <a:lumMod val="75000"/>
              </a:schemeClr>
            </a:solidFill>
            <a:prstDash val="solid"/>
            <a:headEnd type="none"/>
            <a:tailEnd type="none" w="lg" len="lg"/>
          </a:ln>
          <a:effectLst/>
        </p:spPr>
        <p:style>
          <a:lnRef idx="2">
            <a:schemeClr val="accent1"/>
          </a:lnRef>
          <a:fillRef idx="0">
            <a:schemeClr val="accent1"/>
          </a:fillRef>
          <a:effectRef idx="1">
            <a:schemeClr val="accent1"/>
          </a:effectRef>
          <a:fontRef idx="minor">
            <a:schemeClr val="tx1"/>
          </a:fontRef>
        </p:style>
      </p:cxnSp>
      <p:sp>
        <p:nvSpPr>
          <p:cNvPr id="30" name="Picture Placeholder 3"/>
          <p:cNvSpPr>
            <a:spLocks noGrp="1"/>
          </p:cNvSpPr>
          <p:nvPr>
            <p:ph type="pic" sz="quarter" idx="14"/>
          </p:nvPr>
        </p:nvSpPr>
        <p:spPr>
          <a:xfrm>
            <a:off x="767970" y="1836195"/>
            <a:ext cx="1900379" cy="2803540"/>
          </a:xfrm>
          <a:prstGeom prst="roundRect">
            <a:avLst>
              <a:gd name="adj" fmla="val 0"/>
            </a:avLst>
          </a:prstGeom>
        </p:spPr>
      </p:sp>
      <p:sp>
        <p:nvSpPr>
          <p:cNvPr id="31" name="Picture Placeholder 3"/>
          <p:cNvSpPr>
            <a:spLocks noGrp="1"/>
          </p:cNvSpPr>
          <p:nvPr>
            <p:ph type="pic" sz="quarter" idx="15"/>
          </p:nvPr>
        </p:nvSpPr>
        <p:spPr>
          <a:xfrm>
            <a:off x="6730215" y="1836195"/>
            <a:ext cx="1900379" cy="2803540"/>
          </a:xfrm>
          <a:prstGeom prst="roundRect">
            <a:avLst>
              <a:gd name="adj" fmla="val 0"/>
            </a:avLst>
          </a:prstGeom>
        </p:spPr>
      </p:sp>
      <p:grpSp>
        <p:nvGrpSpPr>
          <p:cNvPr id="20" name="Group 19"/>
          <p:cNvGrpSpPr/>
          <p:nvPr userDrawn="1"/>
        </p:nvGrpSpPr>
        <p:grpSpPr>
          <a:xfrm>
            <a:off x="2352933" y="1335871"/>
            <a:ext cx="4689352" cy="3829730"/>
            <a:chOff x="144192" y="1314248"/>
            <a:chExt cx="4689352" cy="3829730"/>
          </a:xfrm>
        </p:grpSpPr>
        <p:pic>
          <p:nvPicPr>
            <p:cNvPr id="21" name="Picture 20" descr="Captura de pantalla 2016-03-07 a las 10.49.25 a.m..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44192" y="1314248"/>
              <a:ext cx="4689352" cy="3829730"/>
            </a:xfrm>
            <a:prstGeom prst="rect">
              <a:avLst/>
            </a:prstGeom>
          </p:spPr>
        </p:pic>
        <p:sp>
          <p:nvSpPr>
            <p:cNvPr id="22" name="Rectangle 21"/>
            <p:cNvSpPr/>
            <p:nvPr userDrawn="1"/>
          </p:nvSpPr>
          <p:spPr>
            <a:xfrm>
              <a:off x="1946352" y="1533902"/>
              <a:ext cx="1107134" cy="10678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p>
          </p:txBody>
        </p:sp>
      </p:grpSp>
      <p:sp>
        <p:nvSpPr>
          <p:cNvPr id="23" name="Picture Placeholder 3"/>
          <p:cNvSpPr>
            <a:spLocks noGrp="1"/>
          </p:cNvSpPr>
          <p:nvPr>
            <p:ph type="pic" sz="quarter" idx="13"/>
          </p:nvPr>
        </p:nvSpPr>
        <p:spPr>
          <a:xfrm>
            <a:off x="2668347" y="1709193"/>
            <a:ext cx="4061866" cy="3019896"/>
          </a:xfrm>
          <a:prstGeom prst="roundRect">
            <a:avLst>
              <a:gd name="adj" fmla="val 0"/>
            </a:avLst>
          </a:prstGeom>
        </p:spPr>
      </p:sp>
    </p:spTree>
    <p:extLst>
      <p:ext uri="{BB962C8B-B14F-4D97-AF65-F5344CB8AC3E}">
        <p14:creationId xmlns:p14="http://schemas.microsoft.com/office/powerpoint/2010/main" val="3971027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600"/>
                                        <p:tgtEl>
                                          <p:spTgt spid="4"/>
                                        </p:tgtEl>
                                      </p:cBhvr>
                                    </p:animEffect>
                                    <p:anim calcmode="lin" valueType="num">
                                      <p:cBhvr>
                                        <p:cTn id="8" dur="600" fill="hold"/>
                                        <p:tgtEl>
                                          <p:spTgt spid="4"/>
                                        </p:tgtEl>
                                        <p:attrNameLst>
                                          <p:attrName>ppt_x</p:attrName>
                                        </p:attrNameLst>
                                      </p:cBhvr>
                                      <p:tavLst>
                                        <p:tav tm="0">
                                          <p:val>
                                            <p:strVal val="#ppt_x"/>
                                          </p:val>
                                        </p:tav>
                                        <p:tav tm="100000">
                                          <p:val>
                                            <p:strVal val="#ppt_x"/>
                                          </p:val>
                                        </p:tav>
                                      </p:tavLst>
                                    </p:anim>
                                    <p:anim calcmode="lin" valueType="num">
                                      <p:cBhvr>
                                        <p:cTn id="9" dur="540" decel="100000" fill="hold"/>
                                        <p:tgtEl>
                                          <p:spTgt spid="4"/>
                                        </p:tgtEl>
                                        <p:attrNameLst>
                                          <p:attrName>ppt_y</p:attrName>
                                        </p:attrNameLst>
                                      </p:cBhvr>
                                      <p:tavLst>
                                        <p:tav tm="0">
                                          <p:val>
                                            <p:strVal val="#ppt_y+1"/>
                                          </p:val>
                                        </p:tav>
                                        <p:tav tm="100000">
                                          <p:val>
                                            <p:strVal val="#ppt_y-.03"/>
                                          </p:val>
                                        </p:tav>
                                      </p:tavLst>
                                    </p:anim>
                                    <p:anim calcmode="lin" valueType="num">
                                      <p:cBhvr>
                                        <p:cTn id="10" dur="60" accel="100000" fill="hold">
                                          <p:stCondLst>
                                            <p:cond delay="540"/>
                                          </p:stCondLst>
                                        </p:cTn>
                                        <p:tgtEl>
                                          <p:spTgt spid="4"/>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p:stCondLst>
                                    <p:cond delay="300"/>
                                  </p:stCondLst>
                                  <p:childTnLst>
                                    <p:set>
                                      <p:cBhvr>
                                        <p:cTn id="12" dur="1" fill="hold">
                                          <p:stCondLst>
                                            <p:cond delay="0"/>
                                          </p:stCondLst>
                                        </p:cTn>
                                        <p:tgtEl>
                                          <p:spTgt spid="5">
                                            <p:txEl>
                                              <p:pRg st="0" end="0"/>
                                            </p:txEl>
                                          </p:spTgt>
                                        </p:tgtEl>
                                        <p:attrNameLst>
                                          <p:attrName>style.visibility</p:attrName>
                                        </p:attrNameLst>
                                      </p:cBhvr>
                                      <p:to>
                                        <p:strVal val="visible"/>
                                      </p:to>
                                    </p:set>
                                    <p:animEffect transition="in" filter="fade">
                                      <p:cBhvr>
                                        <p:cTn id="13" dur="600"/>
                                        <p:tgtEl>
                                          <p:spTgt spid="5">
                                            <p:txEl>
                                              <p:pRg st="0" end="0"/>
                                            </p:txEl>
                                          </p:spTgt>
                                        </p:tgtEl>
                                      </p:cBhvr>
                                    </p:animEffect>
                                    <p:anim calcmode="lin" valueType="num">
                                      <p:cBhvr>
                                        <p:cTn id="14" dur="6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15" dur="540" decel="100000" fill="hold"/>
                                        <p:tgtEl>
                                          <p:spTgt spid="5">
                                            <p:txEl>
                                              <p:pRg st="0" end="0"/>
                                            </p:txEl>
                                          </p:spTgt>
                                        </p:tgtEl>
                                        <p:attrNameLst>
                                          <p:attrName>ppt_y</p:attrName>
                                        </p:attrNameLst>
                                      </p:cBhvr>
                                      <p:tavLst>
                                        <p:tav tm="0">
                                          <p:val>
                                            <p:strVal val="#ppt_y+1"/>
                                          </p:val>
                                        </p:tav>
                                        <p:tav tm="100000">
                                          <p:val>
                                            <p:strVal val="#ppt_y-.03"/>
                                          </p:val>
                                        </p:tav>
                                      </p:tavLst>
                                    </p:anim>
                                    <p:anim calcmode="lin" valueType="num">
                                      <p:cBhvr>
                                        <p:cTn id="16" dur="60" accel="100000" fill="hold">
                                          <p:stCondLst>
                                            <p:cond delay="540"/>
                                          </p:stCondLst>
                                        </p:cTn>
                                        <p:tgtEl>
                                          <p:spTgt spid="5">
                                            <p:txEl>
                                              <p:pRg st="0" end="0"/>
                                            </p:txEl>
                                          </p:spTgt>
                                        </p:tgtEl>
                                        <p:attrNameLst>
                                          <p:attrName>ppt_y</p:attrName>
                                        </p:attrNameLst>
                                      </p:cBhvr>
                                      <p:tavLst>
                                        <p:tav tm="0">
                                          <p:val>
                                            <p:strVal val="#ppt_y-.03"/>
                                          </p:val>
                                        </p:tav>
                                        <p:tav tm="100000">
                                          <p:val>
                                            <p:strVal val="#ppt_y"/>
                                          </p:val>
                                        </p:tav>
                                      </p:tavLst>
                                    </p:anim>
                                  </p:childTnLst>
                                </p:cTn>
                              </p:par>
                              <p:par>
                                <p:cTn id="17" presetID="37" presetClass="entr" presetSubtype="0" fill="hold" nodeType="withEffect">
                                  <p:stCondLst>
                                    <p:cond delay="500"/>
                                  </p:stCondLst>
                                  <p:childTnLst>
                                    <p:set>
                                      <p:cBhvr>
                                        <p:cTn id="18" dur="1" fill="hold">
                                          <p:stCondLst>
                                            <p:cond delay="0"/>
                                          </p:stCondLst>
                                        </p:cTn>
                                        <p:tgtEl>
                                          <p:spTgt spid="24"/>
                                        </p:tgtEl>
                                        <p:attrNameLst>
                                          <p:attrName>style.visibility</p:attrName>
                                        </p:attrNameLst>
                                      </p:cBhvr>
                                      <p:to>
                                        <p:strVal val="visible"/>
                                      </p:to>
                                    </p:set>
                                    <p:animEffect transition="in" filter="fade">
                                      <p:cBhvr>
                                        <p:cTn id="19" dur="500"/>
                                        <p:tgtEl>
                                          <p:spTgt spid="24"/>
                                        </p:tgtEl>
                                      </p:cBhvr>
                                    </p:animEffect>
                                    <p:anim calcmode="lin" valueType="num">
                                      <p:cBhvr>
                                        <p:cTn id="20" dur="500" fill="hold"/>
                                        <p:tgtEl>
                                          <p:spTgt spid="24"/>
                                        </p:tgtEl>
                                        <p:attrNameLst>
                                          <p:attrName>ppt_x</p:attrName>
                                        </p:attrNameLst>
                                      </p:cBhvr>
                                      <p:tavLst>
                                        <p:tav tm="0">
                                          <p:val>
                                            <p:strVal val="#ppt_x"/>
                                          </p:val>
                                        </p:tav>
                                        <p:tav tm="100000">
                                          <p:val>
                                            <p:strVal val="#ppt_x"/>
                                          </p:val>
                                        </p:tav>
                                      </p:tavLst>
                                    </p:anim>
                                    <p:anim calcmode="lin" valueType="num">
                                      <p:cBhvr>
                                        <p:cTn id="21" dur="450" decel="100000" fill="hold"/>
                                        <p:tgtEl>
                                          <p:spTgt spid="24"/>
                                        </p:tgtEl>
                                        <p:attrNameLst>
                                          <p:attrName>ppt_y</p:attrName>
                                        </p:attrNameLst>
                                      </p:cBhvr>
                                      <p:tavLst>
                                        <p:tav tm="0">
                                          <p:val>
                                            <p:strVal val="#ppt_y+1"/>
                                          </p:val>
                                        </p:tav>
                                        <p:tav tm="100000">
                                          <p:val>
                                            <p:strVal val="#ppt_y-.03"/>
                                          </p:val>
                                        </p:tav>
                                      </p:tavLst>
                                    </p:anim>
                                    <p:anim calcmode="lin" valueType="num">
                                      <p:cBhvr>
                                        <p:cTn id="22" dur="50" accel="100000" fill="hold">
                                          <p:stCondLst>
                                            <p:cond delay="450"/>
                                          </p:stCondLst>
                                        </p:cTn>
                                        <p:tgtEl>
                                          <p:spTgt spid="24"/>
                                        </p:tgtEl>
                                        <p:attrNameLst>
                                          <p:attrName>ppt_y</p:attrName>
                                        </p:attrNameLst>
                                      </p:cBhvr>
                                      <p:tavLst>
                                        <p:tav tm="0">
                                          <p:val>
                                            <p:strVal val="#ppt_y-.03"/>
                                          </p:val>
                                        </p:tav>
                                        <p:tav tm="100000">
                                          <p:val>
                                            <p:strVal val="#ppt_y"/>
                                          </p:val>
                                        </p:tav>
                                      </p:tavLst>
                                    </p:anim>
                                  </p:childTnLst>
                                </p:cTn>
                              </p:par>
                              <p:par>
                                <p:cTn id="23" presetID="37" presetClass="entr" presetSubtype="0" fill="hold" nodeType="withEffect">
                                  <p:stCondLst>
                                    <p:cond delay="600"/>
                                  </p:stCondLst>
                                  <p:childTnLst>
                                    <p:set>
                                      <p:cBhvr>
                                        <p:cTn id="24" dur="1" fill="hold">
                                          <p:stCondLst>
                                            <p:cond delay="0"/>
                                          </p:stCondLst>
                                        </p:cTn>
                                        <p:tgtEl>
                                          <p:spTgt spid="20"/>
                                        </p:tgtEl>
                                        <p:attrNameLst>
                                          <p:attrName>style.visibility</p:attrName>
                                        </p:attrNameLst>
                                      </p:cBhvr>
                                      <p:to>
                                        <p:strVal val="visible"/>
                                      </p:to>
                                    </p:set>
                                    <p:animEffect transition="in" filter="fade">
                                      <p:cBhvr>
                                        <p:cTn id="25" dur="500"/>
                                        <p:tgtEl>
                                          <p:spTgt spid="20"/>
                                        </p:tgtEl>
                                      </p:cBhvr>
                                    </p:animEffect>
                                    <p:anim calcmode="lin" valueType="num">
                                      <p:cBhvr>
                                        <p:cTn id="26" dur="500" fill="hold"/>
                                        <p:tgtEl>
                                          <p:spTgt spid="20"/>
                                        </p:tgtEl>
                                        <p:attrNameLst>
                                          <p:attrName>ppt_x</p:attrName>
                                        </p:attrNameLst>
                                      </p:cBhvr>
                                      <p:tavLst>
                                        <p:tav tm="0">
                                          <p:val>
                                            <p:strVal val="#ppt_x"/>
                                          </p:val>
                                        </p:tav>
                                        <p:tav tm="100000">
                                          <p:val>
                                            <p:strVal val="#ppt_x"/>
                                          </p:val>
                                        </p:tav>
                                      </p:tavLst>
                                    </p:anim>
                                    <p:anim calcmode="lin" valueType="num">
                                      <p:cBhvr>
                                        <p:cTn id="27" dur="450" decel="100000" fill="hold"/>
                                        <p:tgtEl>
                                          <p:spTgt spid="20"/>
                                        </p:tgtEl>
                                        <p:attrNameLst>
                                          <p:attrName>ppt_y</p:attrName>
                                        </p:attrNameLst>
                                      </p:cBhvr>
                                      <p:tavLst>
                                        <p:tav tm="0">
                                          <p:val>
                                            <p:strVal val="#ppt_y+1"/>
                                          </p:val>
                                        </p:tav>
                                        <p:tav tm="100000">
                                          <p:val>
                                            <p:strVal val="#ppt_y-.03"/>
                                          </p:val>
                                        </p:tav>
                                      </p:tavLst>
                                    </p:anim>
                                    <p:anim calcmode="lin" valueType="num">
                                      <p:cBhvr>
                                        <p:cTn id="28" dur="50" accel="100000" fill="hold">
                                          <p:stCondLst>
                                            <p:cond delay="450"/>
                                          </p:stCondLst>
                                        </p:cTn>
                                        <p:tgtEl>
                                          <p:spTgt spid="20"/>
                                        </p:tgtEl>
                                        <p:attrNameLst>
                                          <p:attrName>ppt_y</p:attrName>
                                        </p:attrNameLst>
                                      </p:cBhvr>
                                      <p:tavLst>
                                        <p:tav tm="0">
                                          <p:val>
                                            <p:strVal val="#ppt_y-.03"/>
                                          </p:val>
                                        </p:tav>
                                        <p:tav tm="100000">
                                          <p:val>
                                            <p:strVal val="#ppt_y"/>
                                          </p:val>
                                        </p:tav>
                                      </p:tavLst>
                                    </p:anim>
                                  </p:childTnLst>
                                </p:cTn>
                              </p:par>
                              <p:par>
                                <p:cTn id="29" presetID="37" presetClass="entr" presetSubtype="0" fill="hold" nodeType="withEffect">
                                  <p:stCondLst>
                                    <p:cond delay="700"/>
                                  </p:stCondLst>
                                  <p:childTnLst>
                                    <p:set>
                                      <p:cBhvr>
                                        <p:cTn id="30" dur="1" fill="hold">
                                          <p:stCondLst>
                                            <p:cond delay="0"/>
                                          </p:stCondLst>
                                        </p:cTn>
                                        <p:tgtEl>
                                          <p:spTgt spid="27"/>
                                        </p:tgtEl>
                                        <p:attrNameLst>
                                          <p:attrName>style.visibility</p:attrName>
                                        </p:attrNameLst>
                                      </p:cBhvr>
                                      <p:to>
                                        <p:strVal val="visible"/>
                                      </p:to>
                                    </p:set>
                                    <p:animEffect transition="in" filter="fade">
                                      <p:cBhvr>
                                        <p:cTn id="31" dur="500"/>
                                        <p:tgtEl>
                                          <p:spTgt spid="27"/>
                                        </p:tgtEl>
                                      </p:cBhvr>
                                    </p:animEffect>
                                    <p:anim calcmode="lin" valueType="num">
                                      <p:cBhvr>
                                        <p:cTn id="32" dur="500" fill="hold"/>
                                        <p:tgtEl>
                                          <p:spTgt spid="27"/>
                                        </p:tgtEl>
                                        <p:attrNameLst>
                                          <p:attrName>ppt_x</p:attrName>
                                        </p:attrNameLst>
                                      </p:cBhvr>
                                      <p:tavLst>
                                        <p:tav tm="0">
                                          <p:val>
                                            <p:strVal val="#ppt_x"/>
                                          </p:val>
                                        </p:tav>
                                        <p:tav tm="100000">
                                          <p:val>
                                            <p:strVal val="#ppt_x"/>
                                          </p:val>
                                        </p:tav>
                                      </p:tavLst>
                                    </p:anim>
                                    <p:anim calcmode="lin" valueType="num">
                                      <p:cBhvr>
                                        <p:cTn id="33" dur="450" decel="100000" fill="hold"/>
                                        <p:tgtEl>
                                          <p:spTgt spid="27"/>
                                        </p:tgtEl>
                                        <p:attrNameLst>
                                          <p:attrName>ppt_y</p:attrName>
                                        </p:attrNameLst>
                                      </p:cBhvr>
                                      <p:tavLst>
                                        <p:tav tm="0">
                                          <p:val>
                                            <p:strVal val="#ppt_y+1"/>
                                          </p:val>
                                        </p:tav>
                                        <p:tav tm="100000">
                                          <p:val>
                                            <p:strVal val="#ppt_y-.03"/>
                                          </p:val>
                                        </p:tav>
                                      </p:tavLst>
                                    </p:anim>
                                    <p:anim calcmode="lin" valueType="num">
                                      <p:cBhvr>
                                        <p:cTn id="34" dur="50" accel="100000" fill="hold">
                                          <p:stCondLst>
                                            <p:cond delay="450"/>
                                          </p:stCondLst>
                                        </p:cTn>
                                        <p:tgtEl>
                                          <p:spTgt spid="27"/>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build="p">
        <p:tmplLst>
          <p:tmpl lvl="1">
            <p:tnLst>
              <p:par>
                <p:cTn presetID="37" presetClass="entr" presetSubtype="0" fill="hold" nodeType="withEffect">
                  <p:stCondLst>
                    <p:cond delay="300"/>
                  </p:stCondLst>
                  <p:childTnLst>
                    <p:set>
                      <p:cBhvr>
                        <p:cTn dur="1" fill="hold">
                          <p:stCondLst>
                            <p:cond delay="0"/>
                          </p:stCondLst>
                        </p:cTn>
                        <p:tgtEl>
                          <p:spTgt spid="5"/>
                        </p:tgtEl>
                        <p:attrNameLst>
                          <p:attrName>style.visibility</p:attrName>
                        </p:attrNameLst>
                      </p:cBhvr>
                      <p:to>
                        <p:strVal val="visible"/>
                      </p:to>
                    </p:set>
                    <p:animEffect transition="in" filter="fade">
                      <p:cBhvr>
                        <p:cTn dur="600"/>
                        <p:tgtEl>
                          <p:spTgt spid="5"/>
                        </p:tgtEl>
                      </p:cBhvr>
                    </p:animEffect>
                    <p:anim calcmode="lin" valueType="num">
                      <p:cBhvr>
                        <p:cTn dur="600" fill="hold"/>
                        <p:tgtEl>
                          <p:spTgt spid="5"/>
                        </p:tgtEl>
                        <p:attrNameLst>
                          <p:attrName>ppt_x</p:attrName>
                        </p:attrNameLst>
                      </p:cBhvr>
                      <p:tavLst>
                        <p:tav tm="0">
                          <p:val>
                            <p:strVal val="#ppt_x"/>
                          </p:val>
                        </p:tav>
                        <p:tav tm="100000">
                          <p:val>
                            <p:strVal val="#ppt_x"/>
                          </p:val>
                        </p:tav>
                      </p:tavLst>
                    </p:anim>
                    <p:anim calcmode="lin" valueType="num">
                      <p:cBhvr>
                        <p:cTn dur="540" decel="100000" fill="hold"/>
                        <p:tgtEl>
                          <p:spTgt spid="5"/>
                        </p:tgtEl>
                        <p:attrNameLst>
                          <p:attrName>ppt_y</p:attrName>
                        </p:attrNameLst>
                      </p:cBhvr>
                      <p:tavLst>
                        <p:tav tm="0">
                          <p:val>
                            <p:strVal val="#ppt_y+1"/>
                          </p:val>
                        </p:tav>
                        <p:tav tm="100000">
                          <p:val>
                            <p:strVal val="#ppt_y-.03"/>
                          </p:val>
                        </p:tav>
                      </p:tavLst>
                    </p:anim>
                    <p:anim calcmode="lin" valueType="num">
                      <p:cBhvr>
                        <p:cTn dur="60" accel="100000" fill="hold">
                          <p:stCondLst>
                            <p:cond delay="540"/>
                          </p:stCondLst>
                        </p:cTn>
                        <p:tgtEl>
                          <p:spTgt spid="5"/>
                        </p:tgtEl>
                        <p:attrNameLst>
                          <p:attrName>ppt_y</p:attrName>
                        </p:attrNameLst>
                      </p:cBhvr>
                      <p:tavLst>
                        <p:tav tm="0">
                          <p:val>
                            <p:strVal val="#ppt_y-.03"/>
                          </p:val>
                        </p:tav>
                        <p:tav tm="100000">
                          <p:val>
                            <p:strVal val="#ppt_y"/>
                          </p:val>
                        </p:tav>
                      </p:tavLst>
                    </p:anim>
                  </p:childTnLst>
                </p:cTn>
              </p:par>
            </p:tnLst>
          </p:tmpl>
        </p:tmplLst>
      </p:bldP>
    </p:bld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17_Simple Title left">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458388" y="740600"/>
            <a:ext cx="8219032" cy="337178"/>
          </a:xfrm>
          <a:prstGeom prst="rect">
            <a:avLst/>
          </a:prstGeom>
        </p:spPr>
        <p:txBody>
          <a:bodyPr lIns="68580" tIns="34290" rIns="68580" bIns="34290">
            <a:noAutofit/>
          </a:bodyPr>
          <a:lstStyle>
            <a:lvl1pPr algn="ctr">
              <a:defRPr sz="1875" cap="all">
                <a:solidFill>
                  <a:schemeClr val="tx1">
                    <a:lumMod val="75000"/>
                    <a:lumOff val="25000"/>
                  </a:schemeClr>
                </a:solidFill>
                <a:latin typeface="Lemon/Milk"/>
                <a:cs typeface="Lemon/Milk"/>
              </a:defRPr>
            </a:lvl1pPr>
          </a:lstStyle>
          <a:p>
            <a:r>
              <a:rPr lang="en-US" dirty="0"/>
              <a:t>title example</a:t>
            </a:r>
          </a:p>
        </p:txBody>
      </p:sp>
      <p:sp>
        <p:nvSpPr>
          <p:cNvPr id="5" name="Text Placeholder 5"/>
          <p:cNvSpPr>
            <a:spLocks noGrp="1"/>
          </p:cNvSpPr>
          <p:nvPr>
            <p:ph type="body" sz="quarter" idx="10" hasCustomPrompt="1"/>
          </p:nvPr>
        </p:nvSpPr>
        <p:spPr>
          <a:xfrm>
            <a:off x="458391" y="370021"/>
            <a:ext cx="8219026" cy="265094"/>
          </a:xfrm>
          <a:prstGeom prst="rect">
            <a:avLst/>
          </a:prstGeom>
        </p:spPr>
        <p:txBody>
          <a:bodyPr lIns="68580" tIns="34290" rIns="68580" bIns="34290">
            <a:noAutofit/>
          </a:bodyPr>
          <a:lstStyle>
            <a:lvl1pPr marL="0" indent="0" algn="ctr">
              <a:buNone/>
              <a:defRPr sz="900" cap="all">
                <a:solidFill>
                  <a:schemeClr val="accent1"/>
                </a:solidFill>
                <a:latin typeface="Lato Black"/>
                <a:cs typeface="Lato Black"/>
              </a:defRPr>
            </a:lvl1pPr>
          </a:lstStyle>
          <a:p>
            <a:pPr lvl="0"/>
            <a:r>
              <a:rPr lang="en-US" dirty="0" err="1"/>
              <a:t>Subitle</a:t>
            </a:r>
            <a:r>
              <a:rPr lang="en-US" dirty="0"/>
              <a:t> Example here</a:t>
            </a:r>
          </a:p>
        </p:txBody>
      </p:sp>
      <p:cxnSp>
        <p:nvCxnSpPr>
          <p:cNvPr id="6" name="Straight Connector 5"/>
          <p:cNvCxnSpPr/>
          <p:nvPr userDrawn="1"/>
        </p:nvCxnSpPr>
        <p:spPr>
          <a:xfrm>
            <a:off x="3173996" y="683235"/>
            <a:ext cx="2734733" cy="0"/>
          </a:xfrm>
          <a:prstGeom prst="line">
            <a:avLst/>
          </a:prstGeom>
          <a:ln w="9525" cmpd="sng">
            <a:solidFill>
              <a:schemeClr val="bg1">
                <a:lumMod val="75000"/>
              </a:schemeClr>
            </a:solidFill>
            <a:prstDash val="solid"/>
            <a:headEnd type="none"/>
            <a:tailEnd type="none" w="lg" len="lg"/>
          </a:ln>
          <a:effectLst/>
        </p:spPr>
        <p:style>
          <a:lnRef idx="2">
            <a:schemeClr val="accent1"/>
          </a:lnRef>
          <a:fillRef idx="0">
            <a:schemeClr val="accent1"/>
          </a:fillRef>
          <a:effectRef idx="1">
            <a:schemeClr val="accent1"/>
          </a:effectRef>
          <a:fontRef idx="minor">
            <a:schemeClr val="tx1"/>
          </a:fontRef>
        </p:style>
      </p:cxnSp>
      <p:pic>
        <p:nvPicPr>
          <p:cNvPr id="17" name="Picture 1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94300" y="1351713"/>
            <a:ext cx="4711700" cy="4633162"/>
          </a:xfrm>
          <a:prstGeom prst="rect">
            <a:avLst/>
          </a:prstGeom>
        </p:spPr>
      </p:pic>
      <p:sp>
        <p:nvSpPr>
          <p:cNvPr id="18" name="Picture Placeholder 3"/>
          <p:cNvSpPr>
            <a:spLocks noGrp="1"/>
          </p:cNvSpPr>
          <p:nvPr>
            <p:ph type="pic" sz="quarter" idx="13"/>
          </p:nvPr>
        </p:nvSpPr>
        <p:spPr>
          <a:xfrm>
            <a:off x="5795432" y="1820335"/>
            <a:ext cx="1588942" cy="2377855"/>
          </a:xfrm>
          <a:prstGeom prst="roundRect">
            <a:avLst>
              <a:gd name="adj" fmla="val 0"/>
            </a:avLst>
          </a:prstGeom>
        </p:spPr>
      </p:sp>
    </p:spTree>
    <p:extLst>
      <p:ext uri="{BB962C8B-B14F-4D97-AF65-F5344CB8AC3E}">
        <p14:creationId xmlns:p14="http://schemas.microsoft.com/office/powerpoint/2010/main" val="51006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600"/>
                                        <p:tgtEl>
                                          <p:spTgt spid="4"/>
                                        </p:tgtEl>
                                      </p:cBhvr>
                                    </p:animEffect>
                                    <p:anim calcmode="lin" valueType="num">
                                      <p:cBhvr>
                                        <p:cTn id="8" dur="600" fill="hold"/>
                                        <p:tgtEl>
                                          <p:spTgt spid="4"/>
                                        </p:tgtEl>
                                        <p:attrNameLst>
                                          <p:attrName>ppt_x</p:attrName>
                                        </p:attrNameLst>
                                      </p:cBhvr>
                                      <p:tavLst>
                                        <p:tav tm="0">
                                          <p:val>
                                            <p:strVal val="#ppt_x"/>
                                          </p:val>
                                        </p:tav>
                                        <p:tav tm="100000">
                                          <p:val>
                                            <p:strVal val="#ppt_x"/>
                                          </p:val>
                                        </p:tav>
                                      </p:tavLst>
                                    </p:anim>
                                    <p:anim calcmode="lin" valueType="num">
                                      <p:cBhvr>
                                        <p:cTn id="9" dur="540" decel="100000" fill="hold"/>
                                        <p:tgtEl>
                                          <p:spTgt spid="4"/>
                                        </p:tgtEl>
                                        <p:attrNameLst>
                                          <p:attrName>ppt_y</p:attrName>
                                        </p:attrNameLst>
                                      </p:cBhvr>
                                      <p:tavLst>
                                        <p:tav tm="0">
                                          <p:val>
                                            <p:strVal val="#ppt_y+1"/>
                                          </p:val>
                                        </p:tav>
                                        <p:tav tm="100000">
                                          <p:val>
                                            <p:strVal val="#ppt_y-.03"/>
                                          </p:val>
                                        </p:tav>
                                      </p:tavLst>
                                    </p:anim>
                                    <p:anim calcmode="lin" valueType="num">
                                      <p:cBhvr>
                                        <p:cTn id="10" dur="60" accel="100000" fill="hold">
                                          <p:stCondLst>
                                            <p:cond delay="540"/>
                                          </p:stCondLst>
                                        </p:cTn>
                                        <p:tgtEl>
                                          <p:spTgt spid="4"/>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p:stCondLst>
                                    <p:cond delay="300"/>
                                  </p:stCondLst>
                                  <p:childTnLst>
                                    <p:set>
                                      <p:cBhvr>
                                        <p:cTn id="12" dur="1" fill="hold">
                                          <p:stCondLst>
                                            <p:cond delay="0"/>
                                          </p:stCondLst>
                                        </p:cTn>
                                        <p:tgtEl>
                                          <p:spTgt spid="5">
                                            <p:txEl>
                                              <p:pRg st="0" end="0"/>
                                            </p:txEl>
                                          </p:spTgt>
                                        </p:tgtEl>
                                        <p:attrNameLst>
                                          <p:attrName>style.visibility</p:attrName>
                                        </p:attrNameLst>
                                      </p:cBhvr>
                                      <p:to>
                                        <p:strVal val="visible"/>
                                      </p:to>
                                    </p:set>
                                    <p:animEffect transition="in" filter="fade">
                                      <p:cBhvr>
                                        <p:cTn id="13" dur="600"/>
                                        <p:tgtEl>
                                          <p:spTgt spid="5">
                                            <p:txEl>
                                              <p:pRg st="0" end="0"/>
                                            </p:txEl>
                                          </p:spTgt>
                                        </p:tgtEl>
                                      </p:cBhvr>
                                    </p:animEffect>
                                    <p:anim calcmode="lin" valueType="num">
                                      <p:cBhvr>
                                        <p:cTn id="14" dur="6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15" dur="540" decel="100000" fill="hold"/>
                                        <p:tgtEl>
                                          <p:spTgt spid="5">
                                            <p:txEl>
                                              <p:pRg st="0" end="0"/>
                                            </p:txEl>
                                          </p:spTgt>
                                        </p:tgtEl>
                                        <p:attrNameLst>
                                          <p:attrName>ppt_y</p:attrName>
                                        </p:attrNameLst>
                                      </p:cBhvr>
                                      <p:tavLst>
                                        <p:tav tm="0">
                                          <p:val>
                                            <p:strVal val="#ppt_y+1"/>
                                          </p:val>
                                        </p:tav>
                                        <p:tav tm="100000">
                                          <p:val>
                                            <p:strVal val="#ppt_y-.03"/>
                                          </p:val>
                                        </p:tav>
                                      </p:tavLst>
                                    </p:anim>
                                    <p:anim calcmode="lin" valueType="num">
                                      <p:cBhvr>
                                        <p:cTn id="16" dur="60" accel="100000" fill="hold">
                                          <p:stCondLst>
                                            <p:cond delay="540"/>
                                          </p:stCondLst>
                                        </p:cTn>
                                        <p:tgtEl>
                                          <p:spTgt spid="5">
                                            <p:txEl>
                                              <p:pRg st="0" end="0"/>
                                            </p:txEl>
                                          </p:spTgt>
                                        </p:tgtEl>
                                        <p:attrNameLst>
                                          <p:attrName>ppt_y</p:attrName>
                                        </p:attrNameLst>
                                      </p:cBhvr>
                                      <p:tavLst>
                                        <p:tav tm="0">
                                          <p:val>
                                            <p:strVal val="#ppt_y-.03"/>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7"/>
                                        </p:tgtEl>
                                        <p:attrNameLst>
                                          <p:attrName>style.visibility</p:attrName>
                                        </p:attrNameLst>
                                      </p:cBhvr>
                                      <p:to>
                                        <p:strVal val="visible"/>
                                      </p:to>
                                    </p:set>
                                    <p:anim calcmode="lin" valueType="num">
                                      <p:cBhvr additive="base">
                                        <p:cTn id="19" dur="500" fill="hold"/>
                                        <p:tgtEl>
                                          <p:spTgt spid="17"/>
                                        </p:tgtEl>
                                        <p:attrNameLst>
                                          <p:attrName>ppt_x</p:attrName>
                                        </p:attrNameLst>
                                      </p:cBhvr>
                                      <p:tavLst>
                                        <p:tav tm="0">
                                          <p:val>
                                            <p:strVal val="#ppt_x"/>
                                          </p:val>
                                        </p:tav>
                                        <p:tav tm="100000">
                                          <p:val>
                                            <p:strVal val="#ppt_x"/>
                                          </p:val>
                                        </p:tav>
                                      </p:tavLst>
                                    </p:anim>
                                    <p:anim calcmode="lin" valueType="num">
                                      <p:cBhvr additive="base">
                                        <p:cTn id="20" dur="500" fill="hold"/>
                                        <p:tgtEl>
                                          <p:spTgt spid="17"/>
                                        </p:tgtEl>
                                        <p:attrNameLst>
                                          <p:attrName>ppt_y</p:attrName>
                                        </p:attrNameLst>
                                      </p:cBhvr>
                                      <p:tavLst>
                                        <p:tav tm="0">
                                          <p:val>
                                            <p:strVal val="1+#ppt_h/2"/>
                                          </p:val>
                                        </p:tav>
                                        <p:tav tm="100000">
                                          <p:val>
                                            <p:strVal val="#ppt_y"/>
                                          </p:val>
                                        </p:tav>
                                      </p:tavLst>
                                    </p:anim>
                                  </p:childTnLst>
                                </p:cTn>
                              </p:par>
                              <p:par>
                                <p:cTn id="21" presetID="10" presetClass="entr" presetSubtype="0" fill="hold" nodeType="withEffect">
                                  <p:stCondLst>
                                    <p:cond delay="50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build="p">
        <p:tmplLst>
          <p:tmpl lvl="1">
            <p:tnLst>
              <p:par>
                <p:cTn presetID="37" presetClass="entr" presetSubtype="0" fill="hold" nodeType="withEffect">
                  <p:stCondLst>
                    <p:cond delay="300"/>
                  </p:stCondLst>
                  <p:childTnLst>
                    <p:set>
                      <p:cBhvr>
                        <p:cTn dur="1" fill="hold">
                          <p:stCondLst>
                            <p:cond delay="0"/>
                          </p:stCondLst>
                        </p:cTn>
                        <p:tgtEl>
                          <p:spTgt spid="5"/>
                        </p:tgtEl>
                        <p:attrNameLst>
                          <p:attrName>style.visibility</p:attrName>
                        </p:attrNameLst>
                      </p:cBhvr>
                      <p:to>
                        <p:strVal val="visible"/>
                      </p:to>
                    </p:set>
                    <p:animEffect transition="in" filter="fade">
                      <p:cBhvr>
                        <p:cTn dur="600"/>
                        <p:tgtEl>
                          <p:spTgt spid="5"/>
                        </p:tgtEl>
                      </p:cBhvr>
                    </p:animEffect>
                    <p:anim calcmode="lin" valueType="num">
                      <p:cBhvr>
                        <p:cTn dur="600" fill="hold"/>
                        <p:tgtEl>
                          <p:spTgt spid="5"/>
                        </p:tgtEl>
                        <p:attrNameLst>
                          <p:attrName>ppt_x</p:attrName>
                        </p:attrNameLst>
                      </p:cBhvr>
                      <p:tavLst>
                        <p:tav tm="0">
                          <p:val>
                            <p:strVal val="#ppt_x"/>
                          </p:val>
                        </p:tav>
                        <p:tav tm="100000">
                          <p:val>
                            <p:strVal val="#ppt_x"/>
                          </p:val>
                        </p:tav>
                      </p:tavLst>
                    </p:anim>
                    <p:anim calcmode="lin" valueType="num">
                      <p:cBhvr>
                        <p:cTn dur="540" decel="100000" fill="hold"/>
                        <p:tgtEl>
                          <p:spTgt spid="5"/>
                        </p:tgtEl>
                        <p:attrNameLst>
                          <p:attrName>ppt_y</p:attrName>
                        </p:attrNameLst>
                      </p:cBhvr>
                      <p:tavLst>
                        <p:tav tm="0">
                          <p:val>
                            <p:strVal val="#ppt_y+1"/>
                          </p:val>
                        </p:tav>
                        <p:tav tm="100000">
                          <p:val>
                            <p:strVal val="#ppt_y-.03"/>
                          </p:val>
                        </p:tav>
                      </p:tavLst>
                    </p:anim>
                    <p:anim calcmode="lin" valueType="num">
                      <p:cBhvr>
                        <p:cTn dur="60" accel="100000" fill="hold">
                          <p:stCondLst>
                            <p:cond delay="540"/>
                          </p:stCondLst>
                        </p:cTn>
                        <p:tgtEl>
                          <p:spTgt spid="5"/>
                        </p:tgtEl>
                        <p:attrNameLst>
                          <p:attrName>ppt_y</p:attrName>
                        </p:attrNameLst>
                      </p:cBhvr>
                      <p:tavLst>
                        <p:tav tm="0">
                          <p:val>
                            <p:strVal val="#ppt_y-.03"/>
                          </p:val>
                        </p:tav>
                        <p:tav tm="100000">
                          <p:val>
                            <p:strVal val="#ppt_y"/>
                          </p:val>
                        </p:tav>
                      </p:tavLst>
                    </p:anim>
                  </p:childTnLst>
                </p:cTn>
              </p:par>
            </p:tnLst>
          </p:tmpl>
        </p:tmplLst>
      </p:bldP>
    </p:bld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24_Simple Title left">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458388" y="740600"/>
            <a:ext cx="8219032" cy="337178"/>
          </a:xfrm>
          <a:prstGeom prst="rect">
            <a:avLst/>
          </a:prstGeom>
        </p:spPr>
        <p:txBody>
          <a:bodyPr lIns="68580" tIns="34290" rIns="68580" bIns="34290">
            <a:noAutofit/>
          </a:bodyPr>
          <a:lstStyle>
            <a:lvl1pPr algn="ctr">
              <a:defRPr sz="1875" cap="all">
                <a:solidFill>
                  <a:schemeClr val="tx1">
                    <a:lumMod val="75000"/>
                    <a:lumOff val="25000"/>
                  </a:schemeClr>
                </a:solidFill>
                <a:latin typeface="Lemon/Milk"/>
                <a:cs typeface="Lemon/Milk"/>
              </a:defRPr>
            </a:lvl1pPr>
          </a:lstStyle>
          <a:p>
            <a:r>
              <a:rPr lang="en-US" dirty="0"/>
              <a:t>title example</a:t>
            </a:r>
          </a:p>
        </p:txBody>
      </p:sp>
      <p:sp>
        <p:nvSpPr>
          <p:cNvPr id="5" name="Text Placeholder 5"/>
          <p:cNvSpPr>
            <a:spLocks noGrp="1"/>
          </p:cNvSpPr>
          <p:nvPr>
            <p:ph type="body" sz="quarter" idx="10" hasCustomPrompt="1"/>
          </p:nvPr>
        </p:nvSpPr>
        <p:spPr>
          <a:xfrm>
            <a:off x="458391" y="370021"/>
            <a:ext cx="8219026" cy="265094"/>
          </a:xfrm>
          <a:prstGeom prst="rect">
            <a:avLst/>
          </a:prstGeom>
        </p:spPr>
        <p:txBody>
          <a:bodyPr lIns="68580" tIns="34290" rIns="68580" bIns="34290">
            <a:noAutofit/>
          </a:bodyPr>
          <a:lstStyle>
            <a:lvl1pPr marL="0" indent="0" algn="ctr">
              <a:buNone/>
              <a:defRPr sz="900" cap="all">
                <a:solidFill>
                  <a:schemeClr val="accent1"/>
                </a:solidFill>
                <a:latin typeface="Lato Black"/>
                <a:cs typeface="Lato Black"/>
              </a:defRPr>
            </a:lvl1pPr>
          </a:lstStyle>
          <a:p>
            <a:pPr lvl="0"/>
            <a:r>
              <a:rPr lang="en-US" dirty="0" err="1"/>
              <a:t>Subitle</a:t>
            </a:r>
            <a:r>
              <a:rPr lang="en-US" dirty="0"/>
              <a:t> Example here</a:t>
            </a:r>
          </a:p>
        </p:txBody>
      </p:sp>
      <p:cxnSp>
        <p:nvCxnSpPr>
          <p:cNvPr id="6" name="Straight Connector 5"/>
          <p:cNvCxnSpPr/>
          <p:nvPr userDrawn="1"/>
        </p:nvCxnSpPr>
        <p:spPr>
          <a:xfrm>
            <a:off x="3173996" y="683235"/>
            <a:ext cx="2734733" cy="0"/>
          </a:xfrm>
          <a:prstGeom prst="line">
            <a:avLst/>
          </a:prstGeom>
          <a:ln w="9525" cmpd="sng">
            <a:solidFill>
              <a:schemeClr val="bg1">
                <a:lumMod val="75000"/>
              </a:schemeClr>
            </a:solidFill>
            <a:prstDash val="solid"/>
            <a:headEnd type="none"/>
            <a:tailEnd type="none" w="lg" len="lg"/>
          </a:ln>
          <a:effectLst/>
        </p:spPr>
        <p:style>
          <a:lnRef idx="2">
            <a:schemeClr val="accent1"/>
          </a:lnRef>
          <a:fillRef idx="0">
            <a:schemeClr val="accent1"/>
          </a:fillRef>
          <a:effectRef idx="1">
            <a:schemeClr val="accent1"/>
          </a:effectRef>
          <a:fontRef idx="minor">
            <a:schemeClr val="tx1"/>
          </a:fontRef>
        </p:style>
      </p:cxnSp>
      <p:grpSp>
        <p:nvGrpSpPr>
          <p:cNvPr id="7" name="Group 6"/>
          <p:cNvGrpSpPr/>
          <p:nvPr userDrawn="1"/>
        </p:nvGrpSpPr>
        <p:grpSpPr>
          <a:xfrm>
            <a:off x="4630934" y="1457987"/>
            <a:ext cx="8069067" cy="3368847"/>
            <a:chOff x="5486400" y="2946400"/>
            <a:chExt cx="25576932" cy="14673922"/>
          </a:xfrm>
        </p:grpSpPr>
        <p:sp>
          <p:nvSpPr>
            <p:cNvPr id="8" name="Shape 6"/>
            <p:cNvSpPr/>
            <p:nvPr/>
          </p:nvSpPr>
          <p:spPr>
            <a:xfrm>
              <a:off x="8026400" y="3136900"/>
              <a:ext cx="20505265" cy="13901499"/>
            </a:xfrm>
            <a:custGeom>
              <a:avLst/>
              <a:gdLst/>
              <a:ahLst/>
              <a:cxnLst>
                <a:cxn ang="0">
                  <a:pos x="wd2" y="hd2"/>
                </a:cxn>
                <a:cxn ang="5400000">
                  <a:pos x="wd2" y="hd2"/>
                </a:cxn>
                <a:cxn ang="10800000">
                  <a:pos x="wd2" y="hd2"/>
                </a:cxn>
                <a:cxn ang="16200000">
                  <a:pos x="wd2" y="hd2"/>
                </a:cxn>
              </a:cxnLst>
              <a:rect l="0" t="0" r="r" b="b"/>
              <a:pathLst>
                <a:path w="21600" h="21600" extrusionOk="0">
                  <a:moveTo>
                    <a:pt x="20703" y="1320"/>
                  </a:moveTo>
                  <a:lnTo>
                    <a:pt x="20703" y="19605"/>
                  </a:lnTo>
                  <a:lnTo>
                    <a:pt x="895" y="19605"/>
                  </a:lnTo>
                  <a:lnTo>
                    <a:pt x="895" y="1320"/>
                  </a:lnTo>
                  <a:lnTo>
                    <a:pt x="20703" y="1320"/>
                  </a:lnTo>
                  <a:cubicBezTo>
                    <a:pt x="20703" y="1320"/>
                    <a:pt x="20703" y="1320"/>
                    <a:pt x="20703" y="1320"/>
                  </a:cubicBezTo>
                  <a:close/>
                  <a:moveTo>
                    <a:pt x="20983" y="0"/>
                  </a:moveTo>
                  <a:lnTo>
                    <a:pt x="617" y="0"/>
                  </a:lnTo>
                  <a:cubicBezTo>
                    <a:pt x="277" y="0"/>
                    <a:pt x="0" y="408"/>
                    <a:pt x="0" y="910"/>
                  </a:cubicBezTo>
                  <a:lnTo>
                    <a:pt x="0" y="21021"/>
                  </a:lnTo>
                  <a:lnTo>
                    <a:pt x="0" y="21156"/>
                  </a:lnTo>
                  <a:lnTo>
                    <a:pt x="0" y="21186"/>
                  </a:lnTo>
                  <a:cubicBezTo>
                    <a:pt x="0" y="21415"/>
                    <a:pt x="126" y="21600"/>
                    <a:pt x="281" y="21600"/>
                  </a:cubicBezTo>
                  <a:lnTo>
                    <a:pt x="21319" y="21600"/>
                  </a:lnTo>
                  <a:cubicBezTo>
                    <a:pt x="21474" y="21600"/>
                    <a:pt x="21600" y="21415"/>
                    <a:pt x="21600" y="21186"/>
                  </a:cubicBezTo>
                  <a:lnTo>
                    <a:pt x="21600" y="21156"/>
                  </a:lnTo>
                  <a:lnTo>
                    <a:pt x="21600" y="21021"/>
                  </a:lnTo>
                  <a:lnTo>
                    <a:pt x="21600" y="910"/>
                  </a:lnTo>
                  <a:cubicBezTo>
                    <a:pt x="21600" y="408"/>
                    <a:pt x="21323" y="0"/>
                    <a:pt x="20983" y="0"/>
                  </a:cubicBezTo>
                  <a:close/>
                </a:path>
              </a:pathLst>
            </a:custGeom>
            <a:gradFill>
              <a:gsLst>
                <a:gs pos="0">
                  <a:srgbClr val="E8E7E8"/>
                </a:gs>
                <a:gs pos="95000">
                  <a:srgbClr val="AFB2B4"/>
                </a:gs>
              </a:gsLst>
              <a:lin ang="2043523"/>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sz="1125"/>
            </a:p>
          </p:txBody>
        </p:sp>
        <p:sp>
          <p:nvSpPr>
            <p:cNvPr id="9" name="Shape 7"/>
            <p:cNvSpPr/>
            <p:nvPr/>
          </p:nvSpPr>
          <p:spPr>
            <a:xfrm>
              <a:off x="28448000" y="16751300"/>
              <a:ext cx="170192" cy="322410"/>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10800" y="11510"/>
                  </a:lnTo>
                  <a:lnTo>
                    <a:pt x="21600" y="0"/>
                  </a:lnTo>
                  <a:cubicBezTo>
                    <a:pt x="21600" y="0"/>
                    <a:pt x="21600" y="21600"/>
                    <a:pt x="21600" y="21600"/>
                  </a:cubicBezTo>
                  <a:close/>
                </a:path>
              </a:pathLst>
            </a:custGeom>
            <a:solidFill>
              <a:srgbClr val="A8A9AC"/>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sz="1125"/>
            </a:p>
          </p:txBody>
        </p:sp>
        <p:sp>
          <p:nvSpPr>
            <p:cNvPr id="10" name="Shape 8"/>
            <p:cNvSpPr/>
            <p:nvPr/>
          </p:nvSpPr>
          <p:spPr>
            <a:xfrm>
              <a:off x="7937500" y="16751300"/>
              <a:ext cx="170194" cy="322410"/>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lnTo>
                    <a:pt x="11832" y="12996"/>
                  </a:lnTo>
                  <a:cubicBezTo>
                    <a:pt x="11832" y="12996"/>
                    <a:pt x="21600" y="21600"/>
                    <a:pt x="21600" y="21600"/>
                  </a:cubicBezTo>
                  <a:close/>
                </a:path>
              </a:pathLst>
            </a:custGeom>
            <a:solidFill>
              <a:srgbClr val="A8A9AC"/>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sz="1125"/>
            </a:p>
          </p:txBody>
        </p:sp>
        <p:sp>
          <p:nvSpPr>
            <p:cNvPr id="11" name="Shape 9"/>
            <p:cNvSpPr/>
            <p:nvPr/>
          </p:nvSpPr>
          <p:spPr>
            <a:xfrm>
              <a:off x="7835900" y="2946400"/>
              <a:ext cx="20878159" cy="14637071"/>
            </a:xfrm>
            <a:custGeom>
              <a:avLst/>
              <a:gdLst/>
              <a:ahLst/>
              <a:cxnLst>
                <a:cxn ang="0">
                  <a:pos x="wd2" y="hd2"/>
                </a:cxn>
                <a:cxn ang="5400000">
                  <a:pos x="wd2" y="hd2"/>
                </a:cxn>
                <a:cxn ang="10800000">
                  <a:pos x="wd2" y="hd2"/>
                </a:cxn>
                <a:cxn ang="16200000">
                  <a:pos x="wd2" y="hd2"/>
                </a:cxn>
              </a:cxnLst>
              <a:rect l="0" t="0" r="r" b="b"/>
              <a:pathLst>
                <a:path w="21600" h="21600" extrusionOk="0">
                  <a:moveTo>
                    <a:pt x="20801" y="0"/>
                  </a:moveTo>
                  <a:lnTo>
                    <a:pt x="799" y="0"/>
                  </a:lnTo>
                  <a:cubicBezTo>
                    <a:pt x="358" y="0"/>
                    <a:pt x="0" y="510"/>
                    <a:pt x="0" y="1140"/>
                  </a:cubicBezTo>
                  <a:lnTo>
                    <a:pt x="0" y="20460"/>
                  </a:lnTo>
                  <a:cubicBezTo>
                    <a:pt x="0" y="21090"/>
                    <a:pt x="358" y="21600"/>
                    <a:pt x="799" y="21600"/>
                  </a:cubicBezTo>
                  <a:lnTo>
                    <a:pt x="20801" y="21600"/>
                  </a:lnTo>
                  <a:cubicBezTo>
                    <a:pt x="21242" y="21600"/>
                    <a:pt x="21600" y="21090"/>
                    <a:pt x="21600" y="20460"/>
                  </a:cubicBezTo>
                  <a:lnTo>
                    <a:pt x="21600" y="1140"/>
                  </a:lnTo>
                  <a:cubicBezTo>
                    <a:pt x="21600" y="510"/>
                    <a:pt x="21242" y="0"/>
                    <a:pt x="20801" y="0"/>
                  </a:cubicBezTo>
                  <a:cubicBezTo>
                    <a:pt x="20801" y="0"/>
                    <a:pt x="20801" y="0"/>
                    <a:pt x="20801" y="0"/>
                  </a:cubicBezTo>
                  <a:close/>
                  <a:moveTo>
                    <a:pt x="20801" y="138"/>
                  </a:moveTo>
                  <a:cubicBezTo>
                    <a:pt x="21188" y="138"/>
                    <a:pt x="21504" y="587"/>
                    <a:pt x="21504" y="1140"/>
                  </a:cubicBezTo>
                  <a:lnTo>
                    <a:pt x="21504" y="20460"/>
                  </a:lnTo>
                  <a:cubicBezTo>
                    <a:pt x="21504" y="21013"/>
                    <a:pt x="21188" y="21462"/>
                    <a:pt x="20801" y="21462"/>
                  </a:cubicBezTo>
                  <a:lnTo>
                    <a:pt x="799" y="21462"/>
                  </a:lnTo>
                  <a:cubicBezTo>
                    <a:pt x="412" y="21462"/>
                    <a:pt x="96" y="21013"/>
                    <a:pt x="96" y="20460"/>
                  </a:cubicBezTo>
                  <a:lnTo>
                    <a:pt x="96" y="1140"/>
                  </a:lnTo>
                  <a:cubicBezTo>
                    <a:pt x="96" y="587"/>
                    <a:pt x="412" y="138"/>
                    <a:pt x="799" y="138"/>
                  </a:cubicBezTo>
                  <a:lnTo>
                    <a:pt x="20801" y="138"/>
                  </a:lnTo>
                </a:path>
              </a:pathLst>
            </a:custGeom>
            <a:gradFill>
              <a:gsLst>
                <a:gs pos="100000">
                  <a:srgbClr val="C7C8CB"/>
                </a:gs>
                <a:gs pos="0">
                  <a:srgbClr val="E9EBF2"/>
                </a:gs>
              </a:gsLst>
              <a:lin ang="3283355"/>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sz="1125"/>
            </a:p>
          </p:txBody>
        </p:sp>
        <p:sp>
          <p:nvSpPr>
            <p:cNvPr id="12" name="Shape 10"/>
            <p:cNvSpPr/>
            <p:nvPr/>
          </p:nvSpPr>
          <p:spPr>
            <a:xfrm>
              <a:off x="7899400" y="3009900"/>
              <a:ext cx="20744979" cy="14503883"/>
            </a:xfrm>
            <a:custGeom>
              <a:avLst/>
              <a:gdLst/>
              <a:ahLst/>
              <a:cxnLst>
                <a:cxn ang="0">
                  <a:pos x="wd2" y="hd2"/>
                </a:cxn>
                <a:cxn ang="5400000">
                  <a:pos x="wd2" y="hd2"/>
                </a:cxn>
                <a:cxn ang="10800000">
                  <a:pos x="wd2" y="hd2"/>
                </a:cxn>
                <a:cxn ang="16200000">
                  <a:pos x="wd2" y="hd2"/>
                </a:cxn>
              </a:cxnLst>
              <a:rect l="0" t="0" r="r" b="b"/>
              <a:pathLst>
                <a:path w="21600" h="21600" extrusionOk="0">
                  <a:moveTo>
                    <a:pt x="20865" y="0"/>
                  </a:moveTo>
                  <a:lnTo>
                    <a:pt x="735" y="0"/>
                  </a:lnTo>
                  <a:cubicBezTo>
                    <a:pt x="330" y="0"/>
                    <a:pt x="0" y="472"/>
                    <a:pt x="0" y="1051"/>
                  </a:cubicBezTo>
                  <a:lnTo>
                    <a:pt x="0" y="20549"/>
                  </a:lnTo>
                  <a:cubicBezTo>
                    <a:pt x="0" y="21128"/>
                    <a:pt x="330" y="21600"/>
                    <a:pt x="735" y="21600"/>
                  </a:cubicBezTo>
                  <a:lnTo>
                    <a:pt x="20865" y="21600"/>
                  </a:lnTo>
                  <a:cubicBezTo>
                    <a:pt x="21270" y="21600"/>
                    <a:pt x="21600" y="21128"/>
                    <a:pt x="21600" y="20549"/>
                  </a:cubicBezTo>
                  <a:lnTo>
                    <a:pt x="21600" y="1051"/>
                  </a:lnTo>
                  <a:cubicBezTo>
                    <a:pt x="21600" y="472"/>
                    <a:pt x="21270" y="0"/>
                    <a:pt x="20865" y="0"/>
                  </a:cubicBezTo>
                  <a:cubicBezTo>
                    <a:pt x="20865" y="0"/>
                    <a:pt x="20865" y="0"/>
                    <a:pt x="20865" y="0"/>
                  </a:cubicBezTo>
                  <a:close/>
                  <a:moveTo>
                    <a:pt x="20865" y="40"/>
                  </a:moveTo>
                  <a:cubicBezTo>
                    <a:pt x="21255" y="40"/>
                    <a:pt x="21572" y="493"/>
                    <a:pt x="21572" y="1051"/>
                  </a:cubicBezTo>
                  <a:lnTo>
                    <a:pt x="21572" y="20549"/>
                  </a:lnTo>
                  <a:cubicBezTo>
                    <a:pt x="21572" y="21107"/>
                    <a:pt x="21255" y="21560"/>
                    <a:pt x="20865" y="21560"/>
                  </a:cubicBezTo>
                  <a:lnTo>
                    <a:pt x="735" y="21560"/>
                  </a:lnTo>
                  <a:cubicBezTo>
                    <a:pt x="345" y="21560"/>
                    <a:pt x="28" y="21107"/>
                    <a:pt x="28" y="20549"/>
                  </a:cubicBezTo>
                  <a:lnTo>
                    <a:pt x="28" y="1051"/>
                  </a:lnTo>
                  <a:cubicBezTo>
                    <a:pt x="28" y="493"/>
                    <a:pt x="345" y="40"/>
                    <a:pt x="735" y="40"/>
                  </a:cubicBezTo>
                  <a:lnTo>
                    <a:pt x="20865" y="40"/>
                  </a:lnTo>
                </a:path>
              </a:pathLst>
            </a:custGeom>
            <a:solidFill>
              <a:srgbClr val="FFFFFF">
                <a:alpha val="25000"/>
              </a:srgb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sz="1125"/>
            </a:p>
          </p:txBody>
        </p:sp>
        <p:sp>
          <p:nvSpPr>
            <p:cNvPr id="13" name="Shape 11"/>
            <p:cNvSpPr/>
            <p:nvPr/>
          </p:nvSpPr>
          <p:spPr>
            <a:xfrm>
              <a:off x="8026400" y="3136900"/>
              <a:ext cx="20505261" cy="13901513"/>
            </a:xfrm>
            <a:custGeom>
              <a:avLst/>
              <a:gdLst/>
              <a:ahLst/>
              <a:cxnLst>
                <a:cxn ang="0">
                  <a:pos x="wd2" y="hd2"/>
                </a:cxn>
                <a:cxn ang="5400000">
                  <a:pos x="wd2" y="hd2"/>
                </a:cxn>
                <a:cxn ang="10800000">
                  <a:pos x="wd2" y="hd2"/>
                </a:cxn>
                <a:cxn ang="16200000">
                  <a:pos x="wd2" y="hd2"/>
                </a:cxn>
              </a:cxnLst>
              <a:rect l="0" t="0" r="r" b="b"/>
              <a:pathLst>
                <a:path w="21600" h="21600" extrusionOk="0">
                  <a:moveTo>
                    <a:pt x="20983" y="0"/>
                  </a:moveTo>
                  <a:lnTo>
                    <a:pt x="617" y="0"/>
                  </a:lnTo>
                  <a:cubicBezTo>
                    <a:pt x="277" y="0"/>
                    <a:pt x="0" y="408"/>
                    <a:pt x="0" y="910"/>
                  </a:cubicBezTo>
                  <a:lnTo>
                    <a:pt x="0" y="21021"/>
                  </a:lnTo>
                  <a:lnTo>
                    <a:pt x="0" y="21156"/>
                  </a:lnTo>
                  <a:lnTo>
                    <a:pt x="0" y="21186"/>
                  </a:lnTo>
                  <a:cubicBezTo>
                    <a:pt x="0" y="21415"/>
                    <a:pt x="126" y="21600"/>
                    <a:pt x="281" y="21600"/>
                  </a:cubicBezTo>
                  <a:lnTo>
                    <a:pt x="21319" y="21600"/>
                  </a:lnTo>
                  <a:cubicBezTo>
                    <a:pt x="21474" y="21600"/>
                    <a:pt x="21600" y="21415"/>
                    <a:pt x="21600" y="21186"/>
                  </a:cubicBezTo>
                  <a:lnTo>
                    <a:pt x="21600" y="21156"/>
                  </a:lnTo>
                  <a:lnTo>
                    <a:pt x="21600" y="21021"/>
                  </a:lnTo>
                  <a:lnTo>
                    <a:pt x="21600" y="910"/>
                  </a:lnTo>
                  <a:cubicBezTo>
                    <a:pt x="21600" y="408"/>
                    <a:pt x="21323" y="0"/>
                    <a:pt x="20983" y="0"/>
                  </a:cubicBezTo>
                  <a:cubicBezTo>
                    <a:pt x="20983" y="0"/>
                    <a:pt x="20983" y="0"/>
                    <a:pt x="20983" y="0"/>
                  </a:cubicBezTo>
                  <a:close/>
                  <a:moveTo>
                    <a:pt x="20983" y="41"/>
                  </a:moveTo>
                  <a:cubicBezTo>
                    <a:pt x="21308" y="41"/>
                    <a:pt x="21572" y="431"/>
                    <a:pt x="21572" y="910"/>
                  </a:cubicBezTo>
                  <a:lnTo>
                    <a:pt x="21572" y="21021"/>
                  </a:lnTo>
                  <a:lnTo>
                    <a:pt x="21572" y="21156"/>
                  </a:lnTo>
                  <a:lnTo>
                    <a:pt x="21572" y="21186"/>
                  </a:lnTo>
                  <a:cubicBezTo>
                    <a:pt x="21572" y="21392"/>
                    <a:pt x="21459" y="21559"/>
                    <a:pt x="21319" y="21559"/>
                  </a:cubicBezTo>
                  <a:lnTo>
                    <a:pt x="281" y="21559"/>
                  </a:lnTo>
                  <a:cubicBezTo>
                    <a:pt x="141" y="21559"/>
                    <a:pt x="28" y="21392"/>
                    <a:pt x="28" y="21186"/>
                  </a:cubicBezTo>
                  <a:lnTo>
                    <a:pt x="28" y="21156"/>
                  </a:lnTo>
                  <a:lnTo>
                    <a:pt x="28" y="21021"/>
                  </a:lnTo>
                  <a:lnTo>
                    <a:pt x="28" y="910"/>
                  </a:lnTo>
                  <a:cubicBezTo>
                    <a:pt x="28" y="431"/>
                    <a:pt x="292" y="41"/>
                    <a:pt x="617" y="41"/>
                  </a:cubicBezTo>
                  <a:lnTo>
                    <a:pt x="20983" y="41"/>
                  </a:lnTo>
                </a:path>
              </a:pathLst>
            </a:custGeom>
            <a:solidFill>
              <a:srgbClr val="FFFFFF">
                <a:alpha val="50000"/>
              </a:srgb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sz="1125"/>
            </a:p>
          </p:txBody>
        </p:sp>
        <p:sp>
          <p:nvSpPr>
            <p:cNvPr id="14" name="Shape 12"/>
            <p:cNvSpPr/>
            <p:nvPr/>
          </p:nvSpPr>
          <p:spPr>
            <a:xfrm>
              <a:off x="7937500" y="3048000"/>
              <a:ext cx="20691710" cy="14087961"/>
            </a:xfrm>
            <a:custGeom>
              <a:avLst/>
              <a:gdLst/>
              <a:ahLst/>
              <a:cxnLst>
                <a:cxn ang="0">
                  <a:pos x="wd2" y="hd2"/>
                </a:cxn>
                <a:cxn ang="5400000">
                  <a:pos x="wd2" y="hd2"/>
                </a:cxn>
                <a:cxn ang="10800000">
                  <a:pos x="wd2" y="hd2"/>
                </a:cxn>
                <a:cxn ang="16200000">
                  <a:pos x="wd2" y="hd2"/>
                </a:cxn>
              </a:cxnLst>
              <a:rect l="0" t="0" r="r" b="b"/>
              <a:pathLst>
                <a:path w="21600" h="21600" extrusionOk="0">
                  <a:moveTo>
                    <a:pt x="20891" y="0"/>
                  </a:moveTo>
                  <a:lnTo>
                    <a:pt x="709" y="0"/>
                  </a:lnTo>
                  <a:cubicBezTo>
                    <a:pt x="318" y="0"/>
                    <a:pt x="0" y="467"/>
                    <a:pt x="0" y="1041"/>
                  </a:cubicBezTo>
                  <a:lnTo>
                    <a:pt x="0" y="20885"/>
                  </a:lnTo>
                  <a:lnTo>
                    <a:pt x="0" y="21019"/>
                  </a:lnTo>
                  <a:lnTo>
                    <a:pt x="0" y="21049"/>
                  </a:lnTo>
                  <a:cubicBezTo>
                    <a:pt x="0" y="21353"/>
                    <a:pt x="168" y="21600"/>
                    <a:pt x="375" y="21600"/>
                  </a:cubicBezTo>
                  <a:lnTo>
                    <a:pt x="21225" y="21600"/>
                  </a:lnTo>
                  <a:cubicBezTo>
                    <a:pt x="21432" y="21600"/>
                    <a:pt x="21600" y="21353"/>
                    <a:pt x="21600" y="21049"/>
                  </a:cubicBezTo>
                  <a:lnTo>
                    <a:pt x="21600" y="21019"/>
                  </a:lnTo>
                  <a:lnTo>
                    <a:pt x="21600" y="20885"/>
                  </a:lnTo>
                  <a:lnTo>
                    <a:pt x="21600" y="1041"/>
                  </a:lnTo>
                  <a:cubicBezTo>
                    <a:pt x="21600" y="467"/>
                    <a:pt x="21282" y="0"/>
                    <a:pt x="20891" y="0"/>
                  </a:cubicBezTo>
                  <a:cubicBezTo>
                    <a:pt x="20891" y="0"/>
                    <a:pt x="20891" y="0"/>
                    <a:pt x="20891" y="0"/>
                  </a:cubicBezTo>
                  <a:close/>
                  <a:moveTo>
                    <a:pt x="20891" y="143"/>
                  </a:moveTo>
                  <a:cubicBezTo>
                    <a:pt x="21228" y="143"/>
                    <a:pt x="21503" y="546"/>
                    <a:pt x="21503" y="1041"/>
                  </a:cubicBezTo>
                  <a:lnTo>
                    <a:pt x="21503" y="20885"/>
                  </a:lnTo>
                  <a:lnTo>
                    <a:pt x="21503" y="21019"/>
                  </a:lnTo>
                  <a:lnTo>
                    <a:pt x="21503" y="21049"/>
                  </a:lnTo>
                  <a:cubicBezTo>
                    <a:pt x="21503" y="21274"/>
                    <a:pt x="21378" y="21457"/>
                    <a:pt x="21225" y="21457"/>
                  </a:cubicBezTo>
                  <a:lnTo>
                    <a:pt x="375" y="21457"/>
                  </a:lnTo>
                  <a:cubicBezTo>
                    <a:pt x="222" y="21457"/>
                    <a:pt x="97" y="21274"/>
                    <a:pt x="97" y="21049"/>
                  </a:cubicBezTo>
                  <a:lnTo>
                    <a:pt x="97" y="21019"/>
                  </a:lnTo>
                  <a:lnTo>
                    <a:pt x="97" y="20885"/>
                  </a:lnTo>
                  <a:lnTo>
                    <a:pt x="97" y="1041"/>
                  </a:lnTo>
                  <a:cubicBezTo>
                    <a:pt x="97" y="546"/>
                    <a:pt x="372" y="143"/>
                    <a:pt x="709" y="143"/>
                  </a:cubicBezTo>
                  <a:lnTo>
                    <a:pt x="20891" y="143"/>
                  </a:lnTo>
                </a:path>
              </a:pathLst>
            </a:custGeom>
            <a:gradFill>
              <a:gsLst>
                <a:gs pos="0">
                  <a:srgbClr val="47484B"/>
                </a:gs>
                <a:gs pos="100000">
                  <a:srgbClr val="47484B"/>
                </a:gs>
              </a:gsLst>
              <a:lin ang="5400000"/>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sz="1125"/>
            </a:p>
          </p:txBody>
        </p:sp>
        <p:sp>
          <p:nvSpPr>
            <p:cNvPr id="15" name="Shape 13"/>
            <p:cNvSpPr/>
            <p:nvPr/>
          </p:nvSpPr>
          <p:spPr>
            <a:xfrm>
              <a:off x="27927300" y="3073400"/>
              <a:ext cx="675538" cy="675552"/>
            </a:xfrm>
            <a:custGeom>
              <a:avLst/>
              <a:gdLst/>
              <a:ahLst/>
              <a:cxnLst>
                <a:cxn ang="0">
                  <a:pos x="wd2" y="hd2"/>
                </a:cxn>
                <a:cxn ang="5400000">
                  <a:pos x="wd2" y="hd2"/>
                </a:cxn>
                <a:cxn ang="10800000">
                  <a:pos x="wd2" y="hd2"/>
                </a:cxn>
                <a:cxn ang="16200000">
                  <a:pos x="wd2" y="hd2"/>
                </a:cxn>
              </a:cxnLst>
              <a:rect l="0" t="0" r="r" b="b"/>
              <a:pathLst>
                <a:path w="21600" h="21600" extrusionOk="0">
                  <a:moveTo>
                    <a:pt x="1510" y="0"/>
                  </a:moveTo>
                  <a:lnTo>
                    <a:pt x="0" y="0"/>
                  </a:lnTo>
                  <a:cubicBezTo>
                    <a:pt x="11911" y="0"/>
                    <a:pt x="21600" y="9690"/>
                    <a:pt x="21600" y="21600"/>
                  </a:cubicBezTo>
                  <a:lnTo>
                    <a:pt x="21600" y="20090"/>
                  </a:lnTo>
                  <a:cubicBezTo>
                    <a:pt x="21600" y="9013"/>
                    <a:pt x="12588" y="0"/>
                    <a:pt x="1510" y="0"/>
                  </a:cubicBezTo>
                  <a:close/>
                </a:path>
              </a:pathLst>
            </a:custGeom>
            <a:gradFill>
              <a:gsLst>
                <a:gs pos="0">
                  <a:srgbClr val="BFBFC0">
                    <a:alpha val="0"/>
                  </a:srgbClr>
                </a:gs>
                <a:gs pos="100000">
                  <a:srgbClr val="BFBFC0">
                    <a:alpha val="0"/>
                  </a:srgbClr>
                </a:gs>
              </a:gsLst>
              <a:lin ang="2700000"/>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sz="1125"/>
            </a:p>
          </p:txBody>
        </p:sp>
        <p:sp>
          <p:nvSpPr>
            <p:cNvPr id="16" name="Shape 14"/>
            <p:cNvSpPr/>
            <p:nvPr/>
          </p:nvSpPr>
          <p:spPr>
            <a:xfrm>
              <a:off x="7962900" y="3073400"/>
              <a:ext cx="675539" cy="675552"/>
            </a:xfrm>
            <a:custGeom>
              <a:avLst/>
              <a:gdLst/>
              <a:ahLst/>
              <a:cxnLst>
                <a:cxn ang="0">
                  <a:pos x="wd2" y="hd2"/>
                </a:cxn>
                <a:cxn ang="5400000">
                  <a:pos x="wd2" y="hd2"/>
                </a:cxn>
                <a:cxn ang="10800000">
                  <a:pos x="wd2" y="hd2"/>
                </a:cxn>
                <a:cxn ang="16200000">
                  <a:pos x="wd2" y="hd2"/>
                </a:cxn>
              </a:cxnLst>
              <a:rect l="0" t="0" r="r" b="b"/>
              <a:pathLst>
                <a:path w="21600" h="21600" extrusionOk="0">
                  <a:moveTo>
                    <a:pt x="20090" y="0"/>
                  </a:moveTo>
                  <a:lnTo>
                    <a:pt x="21600" y="0"/>
                  </a:lnTo>
                  <a:cubicBezTo>
                    <a:pt x="9689" y="0"/>
                    <a:pt x="0" y="9690"/>
                    <a:pt x="0" y="21600"/>
                  </a:cubicBezTo>
                  <a:lnTo>
                    <a:pt x="0" y="20090"/>
                  </a:lnTo>
                  <a:cubicBezTo>
                    <a:pt x="0" y="9013"/>
                    <a:pt x="9012" y="0"/>
                    <a:pt x="20090" y="0"/>
                  </a:cubicBezTo>
                  <a:close/>
                </a:path>
              </a:pathLst>
            </a:custGeom>
            <a:gradFill>
              <a:gsLst>
                <a:gs pos="0">
                  <a:srgbClr val="BFBFC0">
                    <a:alpha val="0"/>
                  </a:srgbClr>
                </a:gs>
                <a:gs pos="100000">
                  <a:srgbClr val="BFBFC0">
                    <a:alpha val="0"/>
                  </a:srgbClr>
                </a:gs>
              </a:gsLst>
              <a:lin ang="2700000"/>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sz="1125"/>
            </a:p>
          </p:txBody>
        </p:sp>
        <p:sp>
          <p:nvSpPr>
            <p:cNvPr id="19" name="Shape 15"/>
            <p:cNvSpPr/>
            <p:nvPr/>
          </p:nvSpPr>
          <p:spPr>
            <a:xfrm>
              <a:off x="8864600" y="3975100"/>
              <a:ext cx="18826758" cy="11794820"/>
            </a:xfrm>
            <a:custGeom>
              <a:avLst/>
              <a:gdLst/>
              <a:ahLst/>
              <a:cxnLst>
                <a:cxn ang="0">
                  <a:pos x="wd2" y="hd2"/>
                </a:cxn>
                <a:cxn ang="5400000">
                  <a:pos x="wd2" y="hd2"/>
                </a:cxn>
                <a:cxn ang="10800000">
                  <a:pos x="wd2" y="hd2"/>
                </a:cxn>
                <a:cxn ang="16200000">
                  <a:pos x="wd2" y="hd2"/>
                </a:cxn>
              </a:cxnLst>
              <a:rect l="0" t="0" r="r" b="b"/>
              <a:pathLst>
                <a:path w="21600" h="21600" extrusionOk="0">
                  <a:moveTo>
                    <a:pt x="21569" y="0"/>
                  </a:moveTo>
                  <a:lnTo>
                    <a:pt x="31" y="0"/>
                  </a:lnTo>
                  <a:cubicBezTo>
                    <a:pt x="14" y="0"/>
                    <a:pt x="0" y="22"/>
                    <a:pt x="0" y="49"/>
                  </a:cubicBezTo>
                  <a:lnTo>
                    <a:pt x="0" y="21551"/>
                  </a:lnTo>
                  <a:cubicBezTo>
                    <a:pt x="0" y="21578"/>
                    <a:pt x="14" y="21600"/>
                    <a:pt x="31" y="21600"/>
                  </a:cubicBezTo>
                  <a:lnTo>
                    <a:pt x="21569" y="21600"/>
                  </a:lnTo>
                  <a:cubicBezTo>
                    <a:pt x="21586" y="21600"/>
                    <a:pt x="21600" y="21578"/>
                    <a:pt x="21600" y="21551"/>
                  </a:cubicBezTo>
                  <a:lnTo>
                    <a:pt x="21600" y="49"/>
                  </a:lnTo>
                  <a:cubicBezTo>
                    <a:pt x="21600" y="22"/>
                    <a:pt x="21586" y="0"/>
                    <a:pt x="21569" y="0"/>
                  </a:cubicBezTo>
                  <a:cubicBezTo>
                    <a:pt x="21569" y="0"/>
                    <a:pt x="21569" y="0"/>
                    <a:pt x="21569" y="0"/>
                  </a:cubicBezTo>
                  <a:close/>
                  <a:moveTo>
                    <a:pt x="21569" y="49"/>
                  </a:moveTo>
                  <a:lnTo>
                    <a:pt x="21569" y="49"/>
                  </a:lnTo>
                  <a:lnTo>
                    <a:pt x="21569" y="21551"/>
                  </a:lnTo>
                  <a:lnTo>
                    <a:pt x="31" y="21551"/>
                  </a:lnTo>
                  <a:lnTo>
                    <a:pt x="31" y="49"/>
                  </a:lnTo>
                  <a:lnTo>
                    <a:pt x="21569" y="49"/>
                  </a:lnTo>
                </a:path>
              </a:pathLst>
            </a:custGeom>
            <a:solidFill>
              <a:srgbClr val="7D8083"/>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sz="1125"/>
            </a:p>
          </p:txBody>
        </p:sp>
        <p:sp>
          <p:nvSpPr>
            <p:cNvPr id="20" name="Shape 16"/>
            <p:cNvSpPr/>
            <p:nvPr/>
          </p:nvSpPr>
          <p:spPr>
            <a:xfrm>
              <a:off x="8813800" y="3924300"/>
              <a:ext cx="18919977" cy="11888061"/>
            </a:xfrm>
            <a:custGeom>
              <a:avLst/>
              <a:gdLst/>
              <a:ahLst/>
              <a:cxnLst>
                <a:cxn ang="0">
                  <a:pos x="wd2" y="hd2"/>
                </a:cxn>
                <a:cxn ang="5400000">
                  <a:pos x="wd2" y="hd2"/>
                </a:cxn>
                <a:cxn ang="10800000">
                  <a:pos x="wd2" y="hd2"/>
                </a:cxn>
                <a:cxn ang="16200000">
                  <a:pos x="wd2" y="hd2"/>
                </a:cxn>
              </a:cxnLst>
              <a:rect l="0" t="0" r="r" b="b"/>
              <a:pathLst>
                <a:path w="21600" h="21600" extrusionOk="0">
                  <a:moveTo>
                    <a:pt x="21585" y="21467"/>
                  </a:moveTo>
                  <a:cubicBezTo>
                    <a:pt x="21585" y="21527"/>
                    <a:pt x="21554" y="21576"/>
                    <a:pt x="21516" y="21576"/>
                  </a:cubicBezTo>
                  <a:lnTo>
                    <a:pt x="84" y="21576"/>
                  </a:lnTo>
                  <a:cubicBezTo>
                    <a:pt x="46" y="21576"/>
                    <a:pt x="15" y="21527"/>
                    <a:pt x="15" y="21467"/>
                  </a:cubicBezTo>
                  <a:lnTo>
                    <a:pt x="15" y="133"/>
                  </a:lnTo>
                  <a:cubicBezTo>
                    <a:pt x="15" y="73"/>
                    <a:pt x="46" y="24"/>
                    <a:pt x="84" y="24"/>
                  </a:cubicBezTo>
                  <a:lnTo>
                    <a:pt x="21516" y="24"/>
                  </a:lnTo>
                  <a:cubicBezTo>
                    <a:pt x="21554" y="24"/>
                    <a:pt x="21585" y="73"/>
                    <a:pt x="21585" y="133"/>
                  </a:cubicBezTo>
                  <a:cubicBezTo>
                    <a:pt x="21585" y="133"/>
                    <a:pt x="21585" y="21467"/>
                    <a:pt x="21585" y="21467"/>
                  </a:cubicBezTo>
                  <a:close/>
                  <a:moveTo>
                    <a:pt x="21600" y="133"/>
                  </a:moveTo>
                  <a:cubicBezTo>
                    <a:pt x="21600" y="60"/>
                    <a:pt x="21562" y="0"/>
                    <a:pt x="21516" y="0"/>
                  </a:cubicBezTo>
                  <a:lnTo>
                    <a:pt x="84" y="0"/>
                  </a:lnTo>
                  <a:cubicBezTo>
                    <a:pt x="38" y="0"/>
                    <a:pt x="0" y="60"/>
                    <a:pt x="0" y="133"/>
                  </a:cubicBezTo>
                  <a:lnTo>
                    <a:pt x="0" y="21467"/>
                  </a:lnTo>
                  <a:cubicBezTo>
                    <a:pt x="0" y="21540"/>
                    <a:pt x="38" y="21600"/>
                    <a:pt x="84" y="21600"/>
                  </a:cubicBezTo>
                  <a:lnTo>
                    <a:pt x="21516" y="21600"/>
                  </a:lnTo>
                  <a:cubicBezTo>
                    <a:pt x="21562" y="21600"/>
                    <a:pt x="21600" y="21540"/>
                    <a:pt x="21600" y="21467"/>
                  </a:cubicBezTo>
                  <a:cubicBezTo>
                    <a:pt x="21600" y="21467"/>
                    <a:pt x="21600" y="133"/>
                    <a:pt x="21600" y="133"/>
                  </a:cubicBezTo>
                  <a:close/>
                </a:path>
              </a:pathLst>
            </a:custGeom>
            <a:solidFill>
              <a:srgbClr val="FFFFFF">
                <a:alpha val="50000"/>
              </a:srgb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sz="1125"/>
            </a:p>
          </p:txBody>
        </p:sp>
        <p:sp>
          <p:nvSpPr>
            <p:cNvPr id="21" name="Shape 17"/>
            <p:cNvSpPr/>
            <p:nvPr/>
          </p:nvSpPr>
          <p:spPr>
            <a:xfrm>
              <a:off x="18148299" y="3454400"/>
              <a:ext cx="258971" cy="258974"/>
            </a:xfrm>
            <a:custGeom>
              <a:avLst/>
              <a:gdLst/>
              <a:ahLst/>
              <a:cxnLst>
                <a:cxn ang="0">
                  <a:pos x="wd2" y="hd2"/>
                </a:cxn>
                <a:cxn ang="5400000">
                  <a:pos x="wd2" y="hd2"/>
                </a:cxn>
                <a:cxn ang="10800000">
                  <a:pos x="wd2" y="hd2"/>
                </a:cxn>
                <a:cxn ang="16200000">
                  <a:pos x="wd2" y="hd2"/>
                </a:cxn>
              </a:cxnLst>
              <a:rect l="0" t="0" r="r" b="b"/>
              <a:pathLst>
                <a:path w="19678" h="19678" extrusionOk="0">
                  <a:moveTo>
                    <a:pt x="16796" y="2882"/>
                  </a:moveTo>
                  <a:cubicBezTo>
                    <a:pt x="12953" y="-961"/>
                    <a:pt x="6723" y="-961"/>
                    <a:pt x="2882" y="2882"/>
                  </a:cubicBezTo>
                  <a:cubicBezTo>
                    <a:pt x="-961" y="6723"/>
                    <a:pt x="-961" y="12953"/>
                    <a:pt x="2882" y="16797"/>
                  </a:cubicBezTo>
                  <a:cubicBezTo>
                    <a:pt x="6723" y="20639"/>
                    <a:pt x="12953" y="20638"/>
                    <a:pt x="16796" y="16797"/>
                  </a:cubicBezTo>
                  <a:cubicBezTo>
                    <a:pt x="20637" y="12953"/>
                    <a:pt x="20639" y="6723"/>
                    <a:pt x="16796" y="2882"/>
                  </a:cubicBezTo>
                  <a:close/>
                </a:path>
              </a:pathLst>
            </a:custGeom>
            <a:gradFill>
              <a:gsLst>
                <a:gs pos="27000">
                  <a:srgbClr val="696969"/>
                </a:gs>
                <a:gs pos="73000">
                  <a:srgbClr val="0C0C0C"/>
                </a:gs>
              </a:gsLst>
              <a:lin ang="3260679"/>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sz="1125"/>
            </a:p>
          </p:txBody>
        </p:sp>
        <p:sp>
          <p:nvSpPr>
            <p:cNvPr id="22" name="Shape 18"/>
            <p:cNvSpPr/>
            <p:nvPr/>
          </p:nvSpPr>
          <p:spPr>
            <a:xfrm>
              <a:off x="5524500" y="17132300"/>
              <a:ext cx="25520931" cy="488022"/>
            </a:xfrm>
            <a:custGeom>
              <a:avLst/>
              <a:gdLst/>
              <a:ahLst/>
              <a:cxnLst>
                <a:cxn ang="0">
                  <a:pos x="wd2" y="hd2"/>
                </a:cxn>
                <a:cxn ang="5400000">
                  <a:pos x="wd2" y="hd2"/>
                </a:cxn>
                <a:cxn ang="10800000">
                  <a:pos x="wd2" y="hd2"/>
                </a:cxn>
                <a:cxn ang="16200000">
                  <a:pos x="wd2" y="hd2"/>
                </a:cxn>
              </a:cxnLst>
              <a:rect l="0" t="0" r="r" b="b"/>
              <a:pathLst>
                <a:path w="21600" h="21600" extrusionOk="0">
                  <a:moveTo>
                    <a:pt x="3570" y="21600"/>
                  </a:moveTo>
                  <a:lnTo>
                    <a:pt x="18030" y="21600"/>
                  </a:lnTo>
                  <a:cubicBezTo>
                    <a:pt x="19340" y="21600"/>
                    <a:pt x="21259" y="12547"/>
                    <a:pt x="21600" y="0"/>
                  </a:cubicBezTo>
                  <a:lnTo>
                    <a:pt x="0" y="0"/>
                  </a:lnTo>
                  <a:cubicBezTo>
                    <a:pt x="341" y="12547"/>
                    <a:pt x="2260" y="21600"/>
                    <a:pt x="3570" y="21600"/>
                  </a:cubicBezTo>
                  <a:close/>
                </a:path>
              </a:pathLst>
            </a:custGeom>
            <a:gradFill>
              <a:gsLst>
                <a:gs pos="0">
                  <a:srgbClr val="A1A2A7">
                    <a:alpha val="0"/>
                  </a:srgbClr>
                </a:gs>
                <a:gs pos="100000">
                  <a:srgbClr val="767778">
                    <a:alpha val="0"/>
                  </a:srgbClr>
                </a:gs>
              </a:gsLst>
              <a:lin ang="5400000"/>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sz="1125"/>
            </a:p>
          </p:txBody>
        </p:sp>
        <p:sp>
          <p:nvSpPr>
            <p:cNvPr id="23" name="Shape 19"/>
            <p:cNvSpPr/>
            <p:nvPr/>
          </p:nvSpPr>
          <p:spPr>
            <a:xfrm>
              <a:off x="5524500" y="17132300"/>
              <a:ext cx="25520931" cy="488022"/>
            </a:xfrm>
            <a:custGeom>
              <a:avLst/>
              <a:gdLst/>
              <a:ahLst/>
              <a:cxnLst>
                <a:cxn ang="0">
                  <a:pos x="wd2" y="hd2"/>
                </a:cxn>
                <a:cxn ang="5400000">
                  <a:pos x="wd2" y="hd2"/>
                </a:cxn>
                <a:cxn ang="10800000">
                  <a:pos x="wd2" y="hd2"/>
                </a:cxn>
                <a:cxn ang="16200000">
                  <a:pos x="wd2" y="hd2"/>
                </a:cxn>
              </a:cxnLst>
              <a:rect l="0" t="0" r="r" b="b"/>
              <a:pathLst>
                <a:path w="21600" h="21600" extrusionOk="0">
                  <a:moveTo>
                    <a:pt x="3570" y="21600"/>
                  </a:moveTo>
                  <a:lnTo>
                    <a:pt x="18030" y="21600"/>
                  </a:lnTo>
                  <a:cubicBezTo>
                    <a:pt x="19340" y="21600"/>
                    <a:pt x="21259" y="12547"/>
                    <a:pt x="21600" y="0"/>
                  </a:cubicBezTo>
                  <a:lnTo>
                    <a:pt x="0" y="0"/>
                  </a:lnTo>
                  <a:cubicBezTo>
                    <a:pt x="341" y="12547"/>
                    <a:pt x="2260" y="21600"/>
                    <a:pt x="3570" y="21600"/>
                  </a:cubicBezTo>
                  <a:close/>
                </a:path>
              </a:pathLst>
            </a:custGeom>
            <a:gradFill>
              <a:gsLst>
                <a:gs pos="100000">
                  <a:srgbClr val="78797E"/>
                </a:gs>
                <a:gs pos="0">
                  <a:srgbClr val="BEC1C3"/>
                </a:gs>
              </a:gsLst>
              <a:lin ang="5400000" scaled="0"/>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sz="1125"/>
            </a:p>
          </p:txBody>
        </p:sp>
        <p:sp>
          <p:nvSpPr>
            <p:cNvPr id="24" name="Shape 20"/>
            <p:cNvSpPr/>
            <p:nvPr/>
          </p:nvSpPr>
          <p:spPr>
            <a:xfrm>
              <a:off x="5486400" y="17068800"/>
              <a:ext cx="25576932" cy="64666"/>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11121"/>
                  </a:lnTo>
                  <a:cubicBezTo>
                    <a:pt x="8" y="14649"/>
                    <a:pt x="19" y="18142"/>
                    <a:pt x="31" y="21600"/>
                  </a:cubicBezTo>
                  <a:lnTo>
                    <a:pt x="21584" y="21600"/>
                  </a:lnTo>
                  <a:cubicBezTo>
                    <a:pt x="21590" y="19983"/>
                    <a:pt x="21595" y="18350"/>
                    <a:pt x="21600" y="16717"/>
                  </a:cubicBezTo>
                  <a:cubicBezTo>
                    <a:pt x="21600" y="16717"/>
                    <a:pt x="21600" y="0"/>
                    <a:pt x="21600" y="0"/>
                  </a:cubicBezTo>
                  <a:close/>
                </a:path>
              </a:pathLst>
            </a:custGeom>
            <a:gradFill>
              <a:gsLst>
                <a:gs pos="0">
                  <a:srgbClr val="64696E"/>
                </a:gs>
                <a:gs pos="46000">
                  <a:srgbClr val="96989B"/>
                </a:gs>
                <a:gs pos="86000">
                  <a:srgbClr val="BEC1C3"/>
                </a:gs>
                <a:gs pos="98000">
                  <a:srgbClr val="E9EBF2"/>
                </a:gs>
                <a:gs pos="1000">
                  <a:srgbClr val="E9EBF2"/>
                </a:gs>
                <a:gs pos="10000">
                  <a:srgbClr val="BEC1C3"/>
                </a:gs>
                <a:gs pos="100000">
                  <a:srgbClr val="78797E"/>
                </a:gs>
              </a:gsLst>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sz="1125"/>
            </a:p>
          </p:txBody>
        </p:sp>
        <p:sp>
          <p:nvSpPr>
            <p:cNvPr id="25" name="Shape 21"/>
            <p:cNvSpPr/>
            <p:nvPr/>
          </p:nvSpPr>
          <p:spPr>
            <a:xfrm>
              <a:off x="5524500" y="17132300"/>
              <a:ext cx="25520930" cy="14803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12607" y="0"/>
                  </a:lnTo>
                  <a:lnTo>
                    <a:pt x="8865" y="0"/>
                  </a:lnTo>
                  <a:lnTo>
                    <a:pt x="0" y="0"/>
                  </a:lnTo>
                  <a:cubicBezTo>
                    <a:pt x="41" y="4919"/>
                    <a:pt x="104" y="9674"/>
                    <a:pt x="185" y="14237"/>
                  </a:cubicBezTo>
                  <a:lnTo>
                    <a:pt x="8866" y="14237"/>
                  </a:lnTo>
                  <a:cubicBezTo>
                    <a:pt x="8936" y="20966"/>
                    <a:pt x="9087" y="21600"/>
                    <a:pt x="9185" y="21600"/>
                  </a:cubicBezTo>
                  <a:lnTo>
                    <a:pt x="10373" y="21600"/>
                  </a:lnTo>
                  <a:lnTo>
                    <a:pt x="10516" y="21600"/>
                  </a:lnTo>
                  <a:lnTo>
                    <a:pt x="12287" y="21600"/>
                  </a:lnTo>
                  <a:cubicBezTo>
                    <a:pt x="12384" y="21600"/>
                    <a:pt x="12535" y="20966"/>
                    <a:pt x="12605" y="14237"/>
                  </a:cubicBezTo>
                  <a:lnTo>
                    <a:pt x="21415" y="14237"/>
                  </a:lnTo>
                  <a:cubicBezTo>
                    <a:pt x="21496" y="9674"/>
                    <a:pt x="21559" y="4919"/>
                    <a:pt x="21600" y="0"/>
                  </a:cubicBezTo>
                  <a:close/>
                </a:path>
              </a:pathLst>
            </a:custGeom>
            <a:gradFill>
              <a:gsLst>
                <a:gs pos="0">
                  <a:srgbClr val="BEC1C3"/>
                </a:gs>
                <a:gs pos="100000">
                  <a:srgbClr val="BEC1C3"/>
                </a:gs>
              </a:gsLst>
              <a:lin ang="0" scaled="0"/>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sz="1125"/>
            </a:p>
          </p:txBody>
        </p:sp>
        <p:sp>
          <p:nvSpPr>
            <p:cNvPr id="26" name="Shape 22"/>
            <p:cNvSpPr/>
            <p:nvPr/>
          </p:nvSpPr>
          <p:spPr>
            <a:xfrm>
              <a:off x="16078200" y="17068800"/>
              <a:ext cx="4261759" cy="13627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0616"/>
                  </a:lnTo>
                  <a:cubicBezTo>
                    <a:pt x="371" y="20916"/>
                    <a:pt x="876" y="21600"/>
                    <a:pt x="1513" y="21600"/>
                  </a:cubicBezTo>
                  <a:cubicBezTo>
                    <a:pt x="2014" y="21600"/>
                    <a:pt x="6673" y="21600"/>
                    <a:pt x="8626" y="21600"/>
                  </a:cubicBezTo>
                  <a:cubicBezTo>
                    <a:pt x="9152" y="21600"/>
                    <a:pt x="9482" y="21600"/>
                    <a:pt x="9482" y="21600"/>
                  </a:cubicBezTo>
                  <a:cubicBezTo>
                    <a:pt x="12053" y="21600"/>
                    <a:pt x="19560" y="21600"/>
                    <a:pt x="20087" y="21600"/>
                  </a:cubicBezTo>
                  <a:cubicBezTo>
                    <a:pt x="20724" y="21600"/>
                    <a:pt x="21229" y="20916"/>
                    <a:pt x="21600" y="10616"/>
                  </a:cubicBezTo>
                  <a:lnTo>
                    <a:pt x="21600" y="0"/>
                  </a:lnTo>
                  <a:cubicBezTo>
                    <a:pt x="21600" y="0"/>
                    <a:pt x="0" y="0"/>
                    <a:pt x="0" y="0"/>
                  </a:cubicBezTo>
                  <a:close/>
                </a:path>
              </a:pathLst>
            </a:custGeom>
            <a:gradFill>
              <a:gsLst>
                <a:gs pos="84000">
                  <a:srgbClr val="EDEEEF"/>
                </a:gs>
                <a:gs pos="10000">
                  <a:srgbClr val="EDEEEF"/>
                </a:gs>
                <a:gs pos="0">
                  <a:srgbClr val="8B8D90"/>
                </a:gs>
                <a:gs pos="96000">
                  <a:srgbClr val="8B8D90"/>
                </a:gs>
              </a:gsLst>
              <a:lin ang="38616"/>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sz="1125"/>
            </a:p>
          </p:txBody>
        </p:sp>
        <p:sp>
          <p:nvSpPr>
            <p:cNvPr id="27" name="Shape 23"/>
            <p:cNvSpPr/>
            <p:nvPr/>
          </p:nvSpPr>
          <p:spPr>
            <a:xfrm>
              <a:off x="16040100" y="17170400"/>
              <a:ext cx="4351813" cy="91298"/>
            </a:xfrm>
            <a:custGeom>
              <a:avLst/>
              <a:gdLst/>
              <a:ahLst/>
              <a:cxnLst>
                <a:cxn ang="0">
                  <a:pos x="wd2" y="hd2"/>
                </a:cxn>
                <a:cxn ang="5400000">
                  <a:pos x="wd2" y="hd2"/>
                </a:cxn>
                <a:cxn ang="10800000">
                  <a:pos x="wd2" y="hd2"/>
                </a:cxn>
                <a:cxn ang="16200000">
                  <a:pos x="wd2" y="hd2"/>
                </a:cxn>
              </a:cxnLst>
              <a:rect l="0" t="0" r="r" b="b"/>
              <a:pathLst>
                <a:path w="21600" h="21600" extrusionOk="0">
                  <a:moveTo>
                    <a:pt x="21396" y="0"/>
                  </a:moveTo>
                  <a:cubicBezTo>
                    <a:pt x="21010" y="14111"/>
                    <a:pt x="20506" y="15298"/>
                    <a:pt x="19895" y="15298"/>
                  </a:cubicBezTo>
                  <a:lnTo>
                    <a:pt x="9509" y="15298"/>
                  </a:lnTo>
                  <a:lnTo>
                    <a:pt x="8671" y="15298"/>
                  </a:lnTo>
                  <a:lnTo>
                    <a:pt x="1705" y="15298"/>
                  </a:lnTo>
                  <a:cubicBezTo>
                    <a:pt x="1094" y="15298"/>
                    <a:pt x="590" y="14111"/>
                    <a:pt x="204" y="0"/>
                  </a:cubicBezTo>
                  <a:lnTo>
                    <a:pt x="0" y="0"/>
                  </a:lnTo>
                  <a:lnTo>
                    <a:pt x="3" y="142"/>
                  </a:lnTo>
                  <a:lnTo>
                    <a:pt x="48" y="2025"/>
                  </a:lnTo>
                  <a:cubicBezTo>
                    <a:pt x="477" y="20160"/>
                    <a:pt x="1028" y="21600"/>
                    <a:pt x="1705" y="21600"/>
                  </a:cubicBezTo>
                  <a:lnTo>
                    <a:pt x="8671" y="21600"/>
                  </a:lnTo>
                  <a:lnTo>
                    <a:pt x="9509" y="21600"/>
                  </a:lnTo>
                  <a:lnTo>
                    <a:pt x="19895" y="21600"/>
                  </a:lnTo>
                  <a:cubicBezTo>
                    <a:pt x="20572" y="21600"/>
                    <a:pt x="21124" y="20160"/>
                    <a:pt x="21552" y="2031"/>
                  </a:cubicBezTo>
                  <a:lnTo>
                    <a:pt x="21597" y="142"/>
                  </a:lnTo>
                  <a:lnTo>
                    <a:pt x="21600" y="0"/>
                  </a:lnTo>
                  <a:cubicBezTo>
                    <a:pt x="21600" y="0"/>
                    <a:pt x="21396" y="0"/>
                    <a:pt x="21396" y="0"/>
                  </a:cubicBezTo>
                  <a:close/>
                </a:path>
              </a:pathLst>
            </a:custGeom>
            <a:gradFill>
              <a:gsLst>
                <a:gs pos="0">
                  <a:srgbClr val="A4A6A9"/>
                </a:gs>
                <a:gs pos="100000">
                  <a:srgbClr val="A4A6A9"/>
                </a:gs>
              </a:gsLst>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sz="1125"/>
            </a:p>
          </p:txBody>
        </p:sp>
        <p:sp>
          <p:nvSpPr>
            <p:cNvPr id="28" name="Shape 24"/>
            <p:cNvSpPr/>
            <p:nvPr/>
          </p:nvSpPr>
          <p:spPr>
            <a:xfrm>
              <a:off x="13893799" y="17360900"/>
              <a:ext cx="240121" cy="53272"/>
            </a:xfrm>
            <a:custGeom>
              <a:avLst/>
              <a:gdLst/>
              <a:ahLst/>
              <a:cxnLst>
                <a:cxn ang="0">
                  <a:pos x="wd2" y="hd2"/>
                </a:cxn>
                <a:cxn ang="5400000">
                  <a:pos x="wd2" y="hd2"/>
                </a:cxn>
                <a:cxn ang="10800000">
                  <a:pos x="wd2" y="hd2"/>
                </a:cxn>
                <a:cxn ang="16200000">
                  <a:pos x="wd2" y="hd2"/>
                </a:cxn>
              </a:cxnLst>
              <a:rect l="0" t="0" r="r" b="b"/>
              <a:pathLst>
                <a:path w="21317" h="21600" extrusionOk="0">
                  <a:moveTo>
                    <a:pt x="21299" y="10800"/>
                  </a:moveTo>
                  <a:cubicBezTo>
                    <a:pt x="21458" y="16769"/>
                    <a:pt x="20525" y="21600"/>
                    <a:pt x="19220" y="21600"/>
                  </a:cubicBezTo>
                  <a:lnTo>
                    <a:pt x="2668" y="21600"/>
                  </a:lnTo>
                  <a:cubicBezTo>
                    <a:pt x="1364" y="21600"/>
                    <a:pt x="177" y="16769"/>
                    <a:pt x="17" y="10800"/>
                  </a:cubicBezTo>
                  <a:lnTo>
                    <a:pt x="17" y="10800"/>
                  </a:lnTo>
                  <a:cubicBezTo>
                    <a:pt x="-142" y="4831"/>
                    <a:pt x="791" y="0"/>
                    <a:pt x="2096" y="0"/>
                  </a:cubicBezTo>
                  <a:lnTo>
                    <a:pt x="18648" y="0"/>
                  </a:lnTo>
                  <a:cubicBezTo>
                    <a:pt x="19952" y="0"/>
                    <a:pt x="21139" y="4831"/>
                    <a:pt x="21299" y="10800"/>
                  </a:cubicBezTo>
                  <a:cubicBezTo>
                    <a:pt x="21299" y="10800"/>
                    <a:pt x="21299" y="10800"/>
                    <a:pt x="21299" y="10800"/>
                  </a:cubicBezTo>
                  <a:close/>
                </a:path>
              </a:pathLst>
            </a:custGeom>
            <a:gradFill>
              <a:gsLst>
                <a:gs pos="24000">
                  <a:srgbClr val="5F6265"/>
                </a:gs>
                <a:gs pos="78000">
                  <a:srgbClr val="757677"/>
                </a:gs>
              </a:gsLst>
              <a:lin ang="5400000"/>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sz="1125"/>
            </a:p>
          </p:txBody>
        </p:sp>
        <p:sp>
          <p:nvSpPr>
            <p:cNvPr id="29" name="Shape 25"/>
            <p:cNvSpPr/>
            <p:nvPr/>
          </p:nvSpPr>
          <p:spPr>
            <a:xfrm>
              <a:off x="22288499" y="17360900"/>
              <a:ext cx="240120" cy="53272"/>
            </a:xfrm>
            <a:custGeom>
              <a:avLst/>
              <a:gdLst/>
              <a:ahLst/>
              <a:cxnLst>
                <a:cxn ang="0">
                  <a:pos x="wd2" y="hd2"/>
                </a:cxn>
                <a:cxn ang="5400000">
                  <a:pos x="wd2" y="hd2"/>
                </a:cxn>
                <a:cxn ang="10800000">
                  <a:pos x="wd2" y="hd2"/>
                </a:cxn>
                <a:cxn ang="16200000">
                  <a:pos x="wd2" y="hd2"/>
                </a:cxn>
              </a:cxnLst>
              <a:rect l="0" t="0" r="r" b="b"/>
              <a:pathLst>
                <a:path w="21317" h="21600" extrusionOk="0">
                  <a:moveTo>
                    <a:pt x="17" y="10800"/>
                  </a:moveTo>
                  <a:cubicBezTo>
                    <a:pt x="-142" y="16769"/>
                    <a:pt x="791" y="21600"/>
                    <a:pt x="2096" y="21600"/>
                  </a:cubicBezTo>
                  <a:lnTo>
                    <a:pt x="18648" y="21600"/>
                  </a:lnTo>
                  <a:cubicBezTo>
                    <a:pt x="19952" y="21600"/>
                    <a:pt x="21139" y="16769"/>
                    <a:pt x="21299" y="10800"/>
                  </a:cubicBezTo>
                  <a:lnTo>
                    <a:pt x="21299" y="10800"/>
                  </a:lnTo>
                  <a:cubicBezTo>
                    <a:pt x="21458" y="4831"/>
                    <a:pt x="20525" y="0"/>
                    <a:pt x="19220" y="0"/>
                  </a:cubicBezTo>
                  <a:lnTo>
                    <a:pt x="2668" y="0"/>
                  </a:lnTo>
                  <a:cubicBezTo>
                    <a:pt x="1364" y="0"/>
                    <a:pt x="177" y="4831"/>
                    <a:pt x="17" y="10800"/>
                  </a:cubicBezTo>
                  <a:cubicBezTo>
                    <a:pt x="17" y="10800"/>
                    <a:pt x="17" y="10800"/>
                    <a:pt x="17" y="10800"/>
                  </a:cubicBezTo>
                  <a:close/>
                </a:path>
              </a:pathLst>
            </a:custGeom>
            <a:gradFill>
              <a:gsLst>
                <a:gs pos="18000">
                  <a:srgbClr val="5F6265"/>
                </a:gs>
                <a:gs pos="72000">
                  <a:srgbClr val="747576"/>
                </a:gs>
              </a:gsLst>
              <a:lin ang="5400000"/>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sz="1125"/>
            </a:p>
          </p:txBody>
        </p:sp>
        <p:sp>
          <p:nvSpPr>
            <p:cNvPr id="30" name="Shape 26"/>
            <p:cNvSpPr/>
            <p:nvPr/>
          </p:nvSpPr>
          <p:spPr>
            <a:xfrm>
              <a:off x="5588000" y="17132300"/>
              <a:ext cx="25393528" cy="94759"/>
            </a:xfrm>
            <a:custGeom>
              <a:avLst/>
              <a:gdLst/>
              <a:ahLst/>
              <a:cxnLst>
                <a:cxn ang="0">
                  <a:pos x="wd2" y="hd2"/>
                </a:cxn>
                <a:cxn ang="5400000">
                  <a:pos x="wd2" y="hd2"/>
                </a:cxn>
                <a:cxn ang="10800000">
                  <a:pos x="wd2" y="hd2"/>
                </a:cxn>
                <a:cxn ang="16200000">
                  <a:pos x="wd2" y="hd2"/>
                </a:cxn>
              </a:cxnLst>
              <a:rect l="0" t="0" r="r" b="b"/>
              <a:pathLst>
                <a:path w="21600" h="21600" extrusionOk="0">
                  <a:moveTo>
                    <a:pt x="8852" y="6072"/>
                  </a:moveTo>
                  <a:lnTo>
                    <a:pt x="8913" y="6072"/>
                  </a:lnTo>
                  <a:cubicBezTo>
                    <a:pt x="8980" y="20426"/>
                    <a:pt x="9067" y="21600"/>
                    <a:pt x="9174" y="21600"/>
                  </a:cubicBezTo>
                  <a:lnTo>
                    <a:pt x="10368" y="21600"/>
                  </a:lnTo>
                  <a:lnTo>
                    <a:pt x="10512" y="21600"/>
                  </a:lnTo>
                  <a:lnTo>
                    <a:pt x="12291" y="21600"/>
                  </a:lnTo>
                  <a:cubicBezTo>
                    <a:pt x="12398" y="21600"/>
                    <a:pt x="12486" y="20426"/>
                    <a:pt x="12552" y="6072"/>
                  </a:cubicBezTo>
                  <a:lnTo>
                    <a:pt x="12613" y="6072"/>
                  </a:lnTo>
                  <a:lnTo>
                    <a:pt x="21556" y="6072"/>
                  </a:lnTo>
                  <a:cubicBezTo>
                    <a:pt x="21571" y="4797"/>
                    <a:pt x="21587" y="2882"/>
                    <a:pt x="21600" y="0"/>
                  </a:cubicBezTo>
                  <a:lnTo>
                    <a:pt x="12613" y="0"/>
                  </a:lnTo>
                  <a:lnTo>
                    <a:pt x="12544" y="0"/>
                  </a:lnTo>
                  <a:cubicBezTo>
                    <a:pt x="12482" y="14527"/>
                    <a:pt x="12398" y="15528"/>
                    <a:pt x="12291" y="15528"/>
                  </a:cubicBezTo>
                  <a:cubicBezTo>
                    <a:pt x="12203" y="15528"/>
                    <a:pt x="10943" y="15528"/>
                    <a:pt x="10512" y="15528"/>
                  </a:cubicBezTo>
                  <a:cubicBezTo>
                    <a:pt x="10512" y="15528"/>
                    <a:pt x="10456" y="15528"/>
                    <a:pt x="10368" y="15528"/>
                  </a:cubicBezTo>
                  <a:cubicBezTo>
                    <a:pt x="10040" y="15528"/>
                    <a:pt x="9258" y="15528"/>
                    <a:pt x="9174" y="15528"/>
                  </a:cubicBezTo>
                  <a:cubicBezTo>
                    <a:pt x="9068" y="15528"/>
                    <a:pt x="8984" y="14527"/>
                    <a:pt x="8922" y="0"/>
                  </a:cubicBezTo>
                  <a:lnTo>
                    <a:pt x="8852" y="0"/>
                  </a:lnTo>
                  <a:lnTo>
                    <a:pt x="0" y="0"/>
                  </a:lnTo>
                  <a:cubicBezTo>
                    <a:pt x="0" y="0"/>
                    <a:pt x="16" y="3190"/>
                    <a:pt x="35" y="6072"/>
                  </a:cubicBezTo>
                  <a:cubicBezTo>
                    <a:pt x="35" y="6072"/>
                    <a:pt x="8852" y="6072"/>
                    <a:pt x="8852" y="6072"/>
                  </a:cubicBezTo>
                  <a:close/>
                </a:path>
              </a:pathLst>
            </a:custGeom>
            <a:gradFill>
              <a:gsLst>
                <a:gs pos="6000">
                  <a:srgbClr val="EFF5F1"/>
                </a:gs>
                <a:gs pos="100000">
                  <a:srgbClr val="E9EBF2"/>
                </a:gs>
              </a:gsLst>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sz="1125"/>
            </a:p>
          </p:txBody>
        </p:sp>
        <p:sp>
          <p:nvSpPr>
            <p:cNvPr id="31" name="Shape 27"/>
            <p:cNvSpPr/>
            <p:nvPr/>
          </p:nvSpPr>
          <p:spPr>
            <a:xfrm>
              <a:off x="18173700" y="3479800"/>
              <a:ext cx="204055" cy="204002"/>
            </a:xfrm>
            <a:custGeom>
              <a:avLst/>
              <a:gdLst/>
              <a:ahLst/>
              <a:cxnLst>
                <a:cxn ang="0">
                  <a:pos x="wd2" y="hd2"/>
                </a:cxn>
                <a:cxn ang="5400000">
                  <a:pos x="wd2" y="hd2"/>
                </a:cxn>
                <a:cxn ang="10800000">
                  <a:pos x="wd2" y="hd2"/>
                </a:cxn>
                <a:cxn ang="16200000">
                  <a:pos x="wd2" y="hd2"/>
                </a:cxn>
              </a:cxnLst>
              <a:rect l="0" t="0" r="r" b="b"/>
              <a:pathLst>
                <a:path w="21600" h="21600" extrusionOk="0">
                  <a:moveTo>
                    <a:pt x="21600" y="10803"/>
                  </a:moveTo>
                  <a:cubicBezTo>
                    <a:pt x="21600" y="16765"/>
                    <a:pt x="16776" y="21600"/>
                    <a:pt x="10800" y="21600"/>
                  </a:cubicBezTo>
                  <a:cubicBezTo>
                    <a:pt x="4839" y="21600"/>
                    <a:pt x="0" y="16765"/>
                    <a:pt x="0" y="10803"/>
                  </a:cubicBezTo>
                  <a:cubicBezTo>
                    <a:pt x="0" y="4835"/>
                    <a:pt x="4839" y="0"/>
                    <a:pt x="10800" y="0"/>
                  </a:cubicBezTo>
                  <a:cubicBezTo>
                    <a:pt x="16776" y="0"/>
                    <a:pt x="21600" y="4835"/>
                    <a:pt x="21600" y="10803"/>
                  </a:cubicBezTo>
                  <a:close/>
                </a:path>
              </a:pathLst>
            </a:custGeom>
            <a:gradFill>
              <a:gsLst>
                <a:gs pos="32000">
                  <a:srgbClr val="494949"/>
                </a:gs>
                <a:gs pos="69000">
                  <a:srgbClr val="050505"/>
                </a:gs>
              </a:gsLst>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sz="1125"/>
            </a:p>
          </p:txBody>
        </p:sp>
        <p:sp>
          <p:nvSpPr>
            <p:cNvPr id="32" name="Shape 28"/>
            <p:cNvSpPr/>
            <p:nvPr/>
          </p:nvSpPr>
          <p:spPr>
            <a:xfrm>
              <a:off x="18249900" y="3556000"/>
              <a:ext cx="50168" cy="50155"/>
            </a:xfrm>
            <a:custGeom>
              <a:avLst/>
              <a:gdLst/>
              <a:ahLst/>
              <a:cxnLst>
                <a:cxn ang="0">
                  <a:pos x="wd2" y="hd2"/>
                </a:cxn>
                <a:cxn ang="5400000">
                  <a:pos x="wd2" y="hd2"/>
                </a:cxn>
                <a:cxn ang="10800000">
                  <a:pos x="wd2" y="hd2"/>
                </a:cxn>
                <a:cxn ang="16200000">
                  <a:pos x="wd2" y="hd2"/>
                </a:cxn>
              </a:cxnLst>
              <a:rect l="0" t="0" r="r" b="b"/>
              <a:pathLst>
                <a:path w="21600" h="21600" extrusionOk="0">
                  <a:moveTo>
                    <a:pt x="21600" y="10803"/>
                  </a:moveTo>
                  <a:cubicBezTo>
                    <a:pt x="21600" y="16765"/>
                    <a:pt x="16776" y="21600"/>
                    <a:pt x="10800" y="21600"/>
                  </a:cubicBezTo>
                  <a:cubicBezTo>
                    <a:pt x="4840" y="21600"/>
                    <a:pt x="0" y="16765"/>
                    <a:pt x="0" y="10803"/>
                  </a:cubicBezTo>
                  <a:cubicBezTo>
                    <a:pt x="0" y="4835"/>
                    <a:pt x="4840" y="0"/>
                    <a:pt x="10800" y="0"/>
                  </a:cubicBezTo>
                  <a:cubicBezTo>
                    <a:pt x="16776" y="0"/>
                    <a:pt x="21600" y="4835"/>
                    <a:pt x="21600" y="10803"/>
                  </a:cubicBezTo>
                  <a:close/>
                </a:path>
              </a:pathLst>
            </a:custGeom>
            <a:solidFill>
              <a:srgbClr val="557DB1"/>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sz="1125"/>
            </a:p>
          </p:txBody>
        </p:sp>
        <p:sp>
          <p:nvSpPr>
            <p:cNvPr id="33" name="Shape 29"/>
            <p:cNvSpPr/>
            <p:nvPr/>
          </p:nvSpPr>
          <p:spPr>
            <a:xfrm>
              <a:off x="17183100" y="3187700"/>
              <a:ext cx="11289657" cy="13794960"/>
            </a:xfrm>
            <a:custGeom>
              <a:avLst/>
              <a:gdLst/>
              <a:ahLst/>
              <a:cxnLst>
                <a:cxn ang="0">
                  <a:pos x="wd2" y="hd2"/>
                </a:cxn>
                <a:cxn ang="5400000">
                  <a:pos x="wd2" y="hd2"/>
                </a:cxn>
                <a:cxn ang="10800000">
                  <a:pos x="wd2" y="hd2"/>
                </a:cxn>
                <a:cxn ang="16200000">
                  <a:pos x="wd2" y="hd2"/>
                </a:cxn>
              </a:cxnLst>
              <a:rect l="0" t="0" r="r" b="b"/>
              <a:pathLst>
                <a:path w="21600" h="21600" extrusionOk="0">
                  <a:moveTo>
                    <a:pt x="21600" y="21266"/>
                  </a:moveTo>
                  <a:lnTo>
                    <a:pt x="21600" y="21236"/>
                  </a:lnTo>
                  <a:lnTo>
                    <a:pt x="21600" y="21100"/>
                  </a:lnTo>
                  <a:lnTo>
                    <a:pt x="21600" y="834"/>
                  </a:lnTo>
                  <a:cubicBezTo>
                    <a:pt x="21600" y="374"/>
                    <a:pt x="21143" y="0"/>
                    <a:pt x="20581" y="0"/>
                  </a:cubicBezTo>
                  <a:lnTo>
                    <a:pt x="14299" y="0"/>
                  </a:lnTo>
                  <a:lnTo>
                    <a:pt x="0" y="21600"/>
                  </a:lnTo>
                  <a:lnTo>
                    <a:pt x="21192" y="21600"/>
                  </a:lnTo>
                  <a:cubicBezTo>
                    <a:pt x="21417" y="21600"/>
                    <a:pt x="21600" y="21450"/>
                    <a:pt x="21600" y="21266"/>
                  </a:cubicBezTo>
                  <a:close/>
                </a:path>
              </a:pathLst>
            </a:custGeom>
            <a:gradFill>
              <a:gsLst>
                <a:gs pos="0">
                  <a:srgbClr val="FFFFFF">
                    <a:alpha val="60000"/>
                  </a:srgbClr>
                </a:gs>
                <a:gs pos="100000">
                  <a:srgbClr val="FFFFFF">
                    <a:alpha val="10000"/>
                  </a:srgbClr>
                </a:gs>
              </a:gsLst>
              <a:lin ang="5400000"/>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sz="1125"/>
            </a:p>
          </p:txBody>
        </p:sp>
      </p:grpSp>
      <p:sp>
        <p:nvSpPr>
          <p:cNvPr id="34" name="Picture Placeholder 1"/>
          <p:cNvSpPr>
            <a:spLocks noGrp="1"/>
          </p:cNvSpPr>
          <p:nvPr>
            <p:ph type="pic" sz="quarter" idx="16"/>
          </p:nvPr>
        </p:nvSpPr>
        <p:spPr>
          <a:xfrm>
            <a:off x="5669240" y="1675992"/>
            <a:ext cx="4338210" cy="2716882"/>
          </a:xfrm>
          <a:prstGeom prst="rect">
            <a:avLst/>
          </a:prstGeom>
        </p:spPr>
      </p:sp>
    </p:spTree>
    <p:extLst>
      <p:ext uri="{BB962C8B-B14F-4D97-AF65-F5344CB8AC3E}">
        <p14:creationId xmlns:p14="http://schemas.microsoft.com/office/powerpoint/2010/main" val="4223302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600"/>
                                        <p:tgtEl>
                                          <p:spTgt spid="4"/>
                                        </p:tgtEl>
                                      </p:cBhvr>
                                    </p:animEffect>
                                    <p:anim calcmode="lin" valueType="num">
                                      <p:cBhvr>
                                        <p:cTn id="8" dur="600" fill="hold"/>
                                        <p:tgtEl>
                                          <p:spTgt spid="4"/>
                                        </p:tgtEl>
                                        <p:attrNameLst>
                                          <p:attrName>ppt_x</p:attrName>
                                        </p:attrNameLst>
                                      </p:cBhvr>
                                      <p:tavLst>
                                        <p:tav tm="0">
                                          <p:val>
                                            <p:strVal val="#ppt_x"/>
                                          </p:val>
                                        </p:tav>
                                        <p:tav tm="100000">
                                          <p:val>
                                            <p:strVal val="#ppt_x"/>
                                          </p:val>
                                        </p:tav>
                                      </p:tavLst>
                                    </p:anim>
                                    <p:anim calcmode="lin" valueType="num">
                                      <p:cBhvr>
                                        <p:cTn id="9" dur="540" decel="100000" fill="hold"/>
                                        <p:tgtEl>
                                          <p:spTgt spid="4"/>
                                        </p:tgtEl>
                                        <p:attrNameLst>
                                          <p:attrName>ppt_y</p:attrName>
                                        </p:attrNameLst>
                                      </p:cBhvr>
                                      <p:tavLst>
                                        <p:tav tm="0">
                                          <p:val>
                                            <p:strVal val="#ppt_y+1"/>
                                          </p:val>
                                        </p:tav>
                                        <p:tav tm="100000">
                                          <p:val>
                                            <p:strVal val="#ppt_y-.03"/>
                                          </p:val>
                                        </p:tav>
                                      </p:tavLst>
                                    </p:anim>
                                    <p:anim calcmode="lin" valueType="num">
                                      <p:cBhvr>
                                        <p:cTn id="10" dur="60" accel="100000" fill="hold">
                                          <p:stCondLst>
                                            <p:cond delay="540"/>
                                          </p:stCondLst>
                                        </p:cTn>
                                        <p:tgtEl>
                                          <p:spTgt spid="4"/>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p:stCondLst>
                                    <p:cond delay="300"/>
                                  </p:stCondLst>
                                  <p:childTnLst>
                                    <p:set>
                                      <p:cBhvr>
                                        <p:cTn id="12" dur="1" fill="hold">
                                          <p:stCondLst>
                                            <p:cond delay="0"/>
                                          </p:stCondLst>
                                        </p:cTn>
                                        <p:tgtEl>
                                          <p:spTgt spid="5">
                                            <p:txEl>
                                              <p:pRg st="0" end="0"/>
                                            </p:txEl>
                                          </p:spTgt>
                                        </p:tgtEl>
                                        <p:attrNameLst>
                                          <p:attrName>style.visibility</p:attrName>
                                        </p:attrNameLst>
                                      </p:cBhvr>
                                      <p:to>
                                        <p:strVal val="visible"/>
                                      </p:to>
                                    </p:set>
                                    <p:animEffect transition="in" filter="fade">
                                      <p:cBhvr>
                                        <p:cTn id="13" dur="600"/>
                                        <p:tgtEl>
                                          <p:spTgt spid="5">
                                            <p:txEl>
                                              <p:pRg st="0" end="0"/>
                                            </p:txEl>
                                          </p:spTgt>
                                        </p:tgtEl>
                                      </p:cBhvr>
                                    </p:animEffect>
                                    <p:anim calcmode="lin" valueType="num">
                                      <p:cBhvr>
                                        <p:cTn id="14" dur="6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15" dur="540" decel="100000" fill="hold"/>
                                        <p:tgtEl>
                                          <p:spTgt spid="5">
                                            <p:txEl>
                                              <p:pRg st="0" end="0"/>
                                            </p:txEl>
                                          </p:spTgt>
                                        </p:tgtEl>
                                        <p:attrNameLst>
                                          <p:attrName>ppt_y</p:attrName>
                                        </p:attrNameLst>
                                      </p:cBhvr>
                                      <p:tavLst>
                                        <p:tav tm="0">
                                          <p:val>
                                            <p:strVal val="#ppt_y+1"/>
                                          </p:val>
                                        </p:tav>
                                        <p:tav tm="100000">
                                          <p:val>
                                            <p:strVal val="#ppt_y-.03"/>
                                          </p:val>
                                        </p:tav>
                                      </p:tavLst>
                                    </p:anim>
                                    <p:anim calcmode="lin" valueType="num">
                                      <p:cBhvr>
                                        <p:cTn id="16" dur="60" accel="100000" fill="hold">
                                          <p:stCondLst>
                                            <p:cond delay="540"/>
                                          </p:stCondLst>
                                        </p:cTn>
                                        <p:tgtEl>
                                          <p:spTgt spid="5">
                                            <p:txEl>
                                              <p:pRg st="0" end="0"/>
                                            </p:txEl>
                                          </p:spTgt>
                                        </p:tgtEl>
                                        <p:attrNameLst>
                                          <p:attrName>ppt_y</p:attrName>
                                        </p:attrNameLst>
                                      </p:cBhvr>
                                      <p:tavLst>
                                        <p:tav tm="0">
                                          <p:val>
                                            <p:strVal val="#ppt_y-.03"/>
                                          </p:val>
                                        </p:tav>
                                        <p:tav tm="100000">
                                          <p:val>
                                            <p:strVal val="#ppt_y"/>
                                          </p:val>
                                        </p:tav>
                                      </p:tavLst>
                                    </p:anim>
                                  </p:childTnLst>
                                </p:cTn>
                              </p:par>
                              <p:par>
                                <p:cTn id="17" presetID="2" presetClass="entr" presetSubtype="2" fill="hold" nodeType="with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1+#ppt_w/2"/>
                                          </p:val>
                                        </p:tav>
                                        <p:tav tm="100000">
                                          <p:val>
                                            <p:strVal val="#ppt_x"/>
                                          </p:val>
                                        </p:tav>
                                      </p:tavLst>
                                    </p:anim>
                                    <p:anim calcmode="lin" valueType="num">
                                      <p:cBhvr additive="base">
                                        <p:cTn id="20" dur="500" fill="hold"/>
                                        <p:tgtEl>
                                          <p:spTgt spid="7"/>
                                        </p:tgtEl>
                                        <p:attrNameLst>
                                          <p:attrName>ppt_y</p:attrName>
                                        </p:attrNameLst>
                                      </p:cBhvr>
                                      <p:tavLst>
                                        <p:tav tm="0">
                                          <p:val>
                                            <p:strVal val="#ppt_y"/>
                                          </p:val>
                                        </p:tav>
                                        <p:tav tm="100000">
                                          <p:val>
                                            <p:strVal val="#ppt_y"/>
                                          </p:val>
                                        </p:tav>
                                      </p:tavLst>
                                    </p:anim>
                                  </p:childTnLst>
                                </p:cTn>
                              </p:par>
                              <p:par>
                                <p:cTn id="21" presetID="10" presetClass="entr" presetSubtype="0" fill="hold" nodeType="withEffect">
                                  <p:stCondLst>
                                    <p:cond delay="500"/>
                                  </p:stCondLst>
                                  <p:childTnLst>
                                    <p:set>
                                      <p:cBhvr>
                                        <p:cTn id="22" dur="1" fill="hold">
                                          <p:stCondLst>
                                            <p:cond delay="0"/>
                                          </p:stCondLst>
                                        </p:cTn>
                                        <p:tgtEl>
                                          <p:spTgt spid="34"/>
                                        </p:tgtEl>
                                        <p:attrNameLst>
                                          <p:attrName>style.visibility</p:attrName>
                                        </p:attrNameLst>
                                      </p:cBhvr>
                                      <p:to>
                                        <p:strVal val="visible"/>
                                      </p:to>
                                    </p:set>
                                    <p:animEffect transition="in" filter="fade">
                                      <p:cBhvr>
                                        <p:cTn id="23"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build="p">
        <p:tmplLst>
          <p:tmpl lvl="1">
            <p:tnLst>
              <p:par>
                <p:cTn presetID="37" presetClass="entr" presetSubtype="0" fill="hold" nodeType="withEffect">
                  <p:stCondLst>
                    <p:cond delay="300"/>
                  </p:stCondLst>
                  <p:childTnLst>
                    <p:set>
                      <p:cBhvr>
                        <p:cTn dur="1" fill="hold">
                          <p:stCondLst>
                            <p:cond delay="0"/>
                          </p:stCondLst>
                        </p:cTn>
                        <p:tgtEl>
                          <p:spTgt spid="5"/>
                        </p:tgtEl>
                        <p:attrNameLst>
                          <p:attrName>style.visibility</p:attrName>
                        </p:attrNameLst>
                      </p:cBhvr>
                      <p:to>
                        <p:strVal val="visible"/>
                      </p:to>
                    </p:set>
                    <p:animEffect transition="in" filter="fade">
                      <p:cBhvr>
                        <p:cTn dur="600"/>
                        <p:tgtEl>
                          <p:spTgt spid="5"/>
                        </p:tgtEl>
                      </p:cBhvr>
                    </p:animEffect>
                    <p:anim calcmode="lin" valueType="num">
                      <p:cBhvr>
                        <p:cTn dur="600" fill="hold"/>
                        <p:tgtEl>
                          <p:spTgt spid="5"/>
                        </p:tgtEl>
                        <p:attrNameLst>
                          <p:attrName>ppt_x</p:attrName>
                        </p:attrNameLst>
                      </p:cBhvr>
                      <p:tavLst>
                        <p:tav tm="0">
                          <p:val>
                            <p:strVal val="#ppt_x"/>
                          </p:val>
                        </p:tav>
                        <p:tav tm="100000">
                          <p:val>
                            <p:strVal val="#ppt_x"/>
                          </p:val>
                        </p:tav>
                      </p:tavLst>
                    </p:anim>
                    <p:anim calcmode="lin" valueType="num">
                      <p:cBhvr>
                        <p:cTn dur="540" decel="100000" fill="hold"/>
                        <p:tgtEl>
                          <p:spTgt spid="5"/>
                        </p:tgtEl>
                        <p:attrNameLst>
                          <p:attrName>ppt_y</p:attrName>
                        </p:attrNameLst>
                      </p:cBhvr>
                      <p:tavLst>
                        <p:tav tm="0">
                          <p:val>
                            <p:strVal val="#ppt_y+1"/>
                          </p:val>
                        </p:tav>
                        <p:tav tm="100000">
                          <p:val>
                            <p:strVal val="#ppt_y-.03"/>
                          </p:val>
                        </p:tav>
                      </p:tavLst>
                    </p:anim>
                    <p:anim calcmode="lin" valueType="num">
                      <p:cBhvr>
                        <p:cTn dur="60" accel="100000" fill="hold">
                          <p:stCondLst>
                            <p:cond delay="540"/>
                          </p:stCondLst>
                        </p:cTn>
                        <p:tgtEl>
                          <p:spTgt spid="5"/>
                        </p:tgtEl>
                        <p:attrNameLst>
                          <p:attrName>ppt_y</p:attrName>
                        </p:attrNameLst>
                      </p:cBhvr>
                      <p:tavLst>
                        <p:tav tm="0">
                          <p:val>
                            <p:strVal val="#ppt_y-.03"/>
                          </p:val>
                        </p:tav>
                        <p:tav tm="100000">
                          <p:val>
                            <p:strVal val="#ppt_y"/>
                          </p:val>
                        </p:tav>
                      </p:tavLst>
                    </p:anim>
                  </p:childTnLst>
                </p:cTn>
              </p:par>
            </p:tnLst>
          </p:tmpl>
        </p:tmplLst>
      </p:bldP>
    </p:bld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25_Simple Title left">
    <p:spTree>
      <p:nvGrpSpPr>
        <p:cNvPr id="1" name=""/>
        <p:cNvGrpSpPr/>
        <p:nvPr/>
      </p:nvGrpSpPr>
      <p:grpSpPr>
        <a:xfrm>
          <a:off x="0" y="0"/>
          <a:ext cx="0" cy="0"/>
          <a:chOff x="0" y="0"/>
          <a:chExt cx="0" cy="0"/>
        </a:xfrm>
      </p:grpSpPr>
      <p:sp>
        <p:nvSpPr>
          <p:cNvPr id="37" name="Rounded Rectangle 36"/>
          <p:cNvSpPr/>
          <p:nvPr userDrawn="1"/>
        </p:nvSpPr>
        <p:spPr>
          <a:xfrm>
            <a:off x="5097210" y="1993900"/>
            <a:ext cx="3580209" cy="1930400"/>
          </a:xfrm>
          <a:prstGeom prst="roundRect">
            <a:avLst>
              <a:gd name="adj" fmla="val 4824"/>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p>
        </p:txBody>
      </p:sp>
      <p:sp>
        <p:nvSpPr>
          <p:cNvPr id="2" name="Rounded Rectangle 1"/>
          <p:cNvSpPr/>
          <p:nvPr userDrawn="1"/>
        </p:nvSpPr>
        <p:spPr>
          <a:xfrm>
            <a:off x="458393" y="1993900"/>
            <a:ext cx="3580209" cy="1930400"/>
          </a:xfrm>
          <a:prstGeom prst="roundRect">
            <a:avLst>
              <a:gd name="adj" fmla="val 4824"/>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p>
        </p:txBody>
      </p:sp>
      <p:sp>
        <p:nvSpPr>
          <p:cNvPr id="4" name="Title 3"/>
          <p:cNvSpPr>
            <a:spLocks noGrp="1"/>
          </p:cNvSpPr>
          <p:nvPr>
            <p:ph type="title" hasCustomPrompt="1"/>
          </p:nvPr>
        </p:nvSpPr>
        <p:spPr>
          <a:xfrm>
            <a:off x="458388" y="740600"/>
            <a:ext cx="8219032" cy="337178"/>
          </a:xfrm>
          <a:prstGeom prst="rect">
            <a:avLst/>
          </a:prstGeom>
        </p:spPr>
        <p:txBody>
          <a:bodyPr lIns="68580" tIns="34290" rIns="68580" bIns="34290">
            <a:noAutofit/>
          </a:bodyPr>
          <a:lstStyle>
            <a:lvl1pPr algn="ctr">
              <a:defRPr sz="1875" cap="all">
                <a:solidFill>
                  <a:schemeClr val="tx1">
                    <a:lumMod val="75000"/>
                    <a:lumOff val="25000"/>
                  </a:schemeClr>
                </a:solidFill>
                <a:latin typeface="Lemon/Milk"/>
                <a:cs typeface="Lemon/Milk"/>
              </a:defRPr>
            </a:lvl1pPr>
          </a:lstStyle>
          <a:p>
            <a:r>
              <a:rPr lang="en-US" dirty="0"/>
              <a:t>title example</a:t>
            </a:r>
          </a:p>
        </p:txBody>
      </p:sp>
      <p:sp>
        <p:nvSpPr>
          <p:cNvPr id="5" name="Text Placeholder 5"/>
          <p:cNvSpPr>
            <a:spLocks noGrp="1"/>
          </p:cNvSpPr>
          <p:nvPr>
            <p:ph type="body" sz="quarter" idx="10" hasCustomPrompt="1"/>
          </p:nvPr>
        </p:nvSpPr>
        <p:spPr>
          <a:xfrm>
            <a:off x="458391" y="370021"/>
            <a:ext cx="8219026" cy="265094"/>
          </a:xfrm>
          <a:prstGeom prst="rect">
            <a:avLst/>
          </a:prstGeom>
        </p:spPr>
        <p:txBody>
          <a:bodyPr lIns="68580" tIns="34290" rIns="68580" bIns="34290">
            <a:noAutofit/>
          </a:bodyPr>
          <a:lstStyle>
            <a:lvl1pPr marL="0" indent="0" algn="ctr">
              <a:buNone/>
              <a:defRPr sz="900" cap="all">
                <a:solidFill>
                  <a:schemeClr val="accent1"/>
                </a:solidFill>
                <a:latin typeface="Lato Black"/>
                <a:cs typeface="Lato Black"/>
              </a:defRPr>
            </a:lvl1pPr>
          </a:lstStyle>
          <a:p>
            <a:pPr lvl="0"/>
            <a:r>
              <a:rPr lang="en-US" dirty="0" err="1"/>
              <a:t>Subitle</a:t>
            </a:r>
            <a:r>
              <a:rPr lang="en-US" dirty="0"/>
              <a:t> Example here</a:t>
            </a:r>
          </a:p>
        </p:txBody>
      </p:sp>
      <p:cxnSp>
        <p:nvCxnSpPr>
          <p:cNvPr id="6" name="Straight Connector 5"/>
          <p:cNvCxnSpPr/>
          <p:nvPr userDrawn="1"/>
        </p:nvCxnSpPr>
        <p:spPr>
          <a:xfrm>
            <a:off x="3173996" y="683235"/>
            <a:ext cx="2734733" cy="0"/>
          </a:xfrm>
          <a:prstGeom prst="line">
            <a:avLst/>
          </a:prstGeom>
          <a:ln w="9525" cmpd="sng">
            <a:solidFill>
              <a:schemeClr val="bg1">
                <a:lumMod val="75000"/>
              </a:schemeClr>
            </a:solidFill>
            <a:prstDash val="solid"/>
            <a:headEnd type="none"/>
            <a:tailEnd type="none" w="lg" len="lg"/>
          </a:ln>
          <a:effectLst/>
        </p:spPr>
        <p:style>
          <a:lnRef idx="2">
            <a:schemeClr val="accent1"/>
          </a:lnRef>
          <a:fillRef idx="0">
            <a:schemeClr val="accent1"/>
          </a:fillRef>
          <a:effectRef idx="1">
            <a:schemeClr val="accent1"/>
          </a:effectRef>
          <a:fontRef idx="minor">
            <a:schemeClr val="tx1"/>
          </a:fontRef>
        </p:style>
      </p:cxnSp>
      <p:pic>
        <p:nvPicPr>
          <p:cNvPr id="35" name="Picture 3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34321" y="1546225"/>
            <a:ext cx="1884340" cy="2901950"/>
          </a:xfrm>
          <a:prstGeom prst="rect">
            <a:avLst/>
          </a:prstGeom>
        </p:spPr>
      </p:pic>
      <p:sp>
        <p:nvSpPr>
          <p:cNvPr id="36" name="Picture Placeholder 2"/>
          <p:cNvSpPr>
            <a:spLocks noGrp="1"/>
          </p:cNvSpPr>
          <p:nvPr>
            <p:ph type="pic" sz="quarter" idx="15"/>
          </p:nvPr>
        </p:nvSpPr>
        <p:spPr>
          <a:xfrm>
            <a:off x="3846185" y="1931324"/>
            <a:ext cx="1429458" cy="2008791"/>
          </a:xfrm>
          <a:prstGeom prst="rect">
            <a:avLst/>
          </a:prstGeom>
          <a:noFill/>
        </p:spPr>
        <p:txBody>
          <a:bodyPr lIns="68580" tIns="34290" rIns="68580" bIns="34290" anchor="ctr">
            <a:normAutofit/>
          </a:bodyPr>
          <a:lstStyle>
            <a:lvl1pPr marL="0" indent="0" algn="ctr">
              <a:buNone/>
              <a:defRPr sz="1050" baseline="0">
                <a:latin typeface="Lato Regular"/>
                <a:cs typeface="Lato Regular"/>
              </a:defRPr>
            </a:lvl1pPr>
          </a:lstStyle>
          <a:p>
            <a:endParaRPr lang="en-US" dirty="0"/>
          </a:p>
        </p:txBody>
      </p:sp>
    </p:spTree>
    <p:extLst>
      <p:ext uri="{BB962C8B-B14F-4D97-AF65-F5344CB8AC3E}">
        <p14:creationId xmlns:p14="http://schemas.microsoft.com/office/powerpoint/2010/main" val="10022285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600"/>
                                        <p:tgtEl>
                                          <p:spTgt spid="4"/>
                                        </p:tgtEl>
                                      </p:cBhvr>
                                    </p:animEffect>
                                    <p:anim calcmode="lin" valueType="num">
                                      <p:cBhvr>
                                        <p:cTn id="8" dur="600" fill="hold"/>
                                        <p:tgtEl>
                                          <p:spTgt spid="4"/>
                                        </p:tgtEl>
                                        <p:attrNameLst>
                                          <p:attrName>ppt_x</p:attrName>
                                        </p:attrNameLst>
                                      </p:cBhvr>
                                      <p:tavLst>
                                        <p:tav tm="0">
                                          <p:val>
                                            <p:strVal val="#ppt_x"/>
                                          </p:val>
                                        </p:tav>
                                        <p:tav tm="100000">
                                          <p:val>
                                            <p:strVal val="#ppt_x"/>
                                          </p:val>
                                        </p:tav>
                                      </p:tavLst>
                                    </p:anim>
                                    <p:anim calcmode="lin" valueType="num">
                                      <p:cBhvr>
                                        <p:cTn id="9" dur="540" decel="100000" fill="hold"/>
                                        <p:tgtEl>
                                          <p:spTgt spid="4"/>
                                        </p:tgtEl>
                                        <p:attrNameLst>
                                          <p:attrName>ppt_y</p:attrName>
                                        </p:attrNameLst>
                                      </p:cBhvr>
                                      <p:tavLst>
                                        <p:tav tm="0">
                                          <p:val>
                                            <p:strVal val="#ppt_y+1"/>
                                          </p:val>
                                        </p:tav>
                                        <p:tav tm="100000">
                                          <p:val>
                                            <p:strVal val="#ppt_y-.03"/>
                                          </p:val>
                                        </p:tav>
                                      </p:tavLst>
                                    </p:anim>
                                    <p:anim calcmode="lin" valueType="num">
                                      <p:cBhvr>
                                        <p:cTn id="10" dur="60" accel="100000" fill="hold">
                                          <p:stCondLst>
                                            <p:cond delay="540"/>
                                          </p:stCondLst>
                                        </p:cTn>
                                        <p:tgtEl>
                                          <p:spTgt spid="4"/>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p:stCondLst>
                                    <p:cond delay="300"/>
                                  </p:stCondLst>
                                  <p:childTnLst>
                                    <p:set>
                                      <p:cBhvr>
                                        <p:cTn id="12" dur="1" fill="hold">
                                          <p:stCondLst>
                                            <p:cond delay="0"/>
                                          </p:stCondLst>
                                        </p:cTn>
                                        <p:tgtEl>
                                          <p:spTgt spid="5">
                                            <p:txEl>
                                              <p:pRg st="0" end="0"/>
                                            </p:txEl>
                                          </p:spTgt>
                                        </p:tgtEl>
                                        <p:attrNameLst>
                                          <p:attrName>style.visibility</p:attrName>
                                        </p:attrNameLst>
                                      </p:cBhvr>
                                      <p:to>
                                        <p:strVal val="visible"/>
                                      </p:to>
                                    </p:set>
                                    <p:animEffect transition="in" filter="fade">
                                      <p:cBhvr>
                                        <p:cTn id="13" dur="600"/>
                                        <p:tgtEl>
                                          <p:spTgt spid="5">
                                            <p:txEl>
                                              <p:pRg st="0" end="0"/>
                                            </p:txEl>
                                          </p:spTgt>
                                        </p:tgtEl>
                                      </p:cBhvr>
                                    </p:animEffect>
                                    <p:anim calcmode="lin" valueType="num">
                                      <p:cBhvr>
                                        <p:cTn id="14" dur="6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15" dur="540" decel="100000" fill="hold"/>
                                        <p:tgtEl>
                                          <p:spTgt spid="5">
                                            <p:txEl>
                                              <p:pRg st="0" end="0"/>
                                            </p:txEl>
                                          </p:spTgt>
                                        </p:tgtEl>
                                        <p:attrNameLst>
                                          <p:attrName>ppt_y</p:attrName>
                                        </p:attrNameLst>
                                      </p:cBhvr>
                                      <p:tavLst>
                                        <p:tav tm="0">
                                          <p:val>
                                            <p:strVal val="#ppt_y+1"/>
                                          </p:val>
                                        </p:tav>
                                        <p:tav tm="100000">
                                          <p:val>
                                            <p:strVal val="#ppt_y-.03"/>
                                          </p:val>
                                        </p:tav>
                                      </p:tavLst>
                                    </p:anim>
                                    <p:anim calcmode="lin" valueType="num">
                                      <p:cBhvr>
                                        <p:cTn id="16" dur="60" accel="100000" fill="hold">
                                          <p:stCondLst>
                                            <p:cond delay="540"/>
                                          </p:stCondLst>
                                        </p:cTn>
                                        <p:tgtEl>
                                          <p:spTgt spid="5">
                                            <p:txEl>
                                              <p:pRg st="0" end="0"/>
                                            </p:txEl>
                                          </p:spTgt>
                                        </p:tgtEl>
                                        <p:attrNameLst>
                                          <p:attrName>ppt_y</p:attrName>
                                        </p:attrNameLst>
                                      </p:cBhvr>
                                      <p:tavLst>
                                        <p:tav tm="0">
                                          <p:val>
                                            <p:strVal val="#ppt_y-.03"/>
                                          </p:val>
                                        </p:tav>
                                        <p:tav tm="100000">
                                          <p:val>
                                            <p:strVal val="#ppt_y"/>
                                          </p:val>
                                        </p:tav>
                                      </p:tavLst>
                                    </p:anim>
                                  </p:childTnLst>
                                </p:cTn>
                              </p:par>
                            </p:childTnLst>
                          </p:cTn>
                        </p:par>
                        <p:par>
                          <p:cTn id="17" fill="hold">
                            <p:stCondLst>
                              <p:cond delay="900"/>
                            </p:stCondLst>
                            <p:childTnLst>
                              <p:par>
                                <p:cTn id="18" presetID="37" presetClass="entr" presetSubtype="0" fill="hold" nodeType="afterEffect">
                                  <p:stCondLst>
                                    <p:cond delay="0"/>
                                  </p:stCondLst>
                                  <p:childTnLst>
                                    <p:set>
                                      <p:cBhvr>
                                        <p:cTn id="19" dur="1" fill="hold">
                                          <p:stCondLst>
                                            <p:cond delay="0"/>
                                          </p:stCondLst>
                                        </p:cTn>
                                        <p:tgtEl>
                                          <p:spTgt spid="35"/>
                                        </p:tgtEl>
                                        <p:attrNameLst>
                                          <p:attrName>style.visibility</p:attrName>
                                        </p:attrNameLst>
                                      </p:cBhvr>
                                      <p:to>
                                        <p:strVal val="visible"/>
                                      </p:to>
                                    </p:set>
                                    <p:animEffect transition="in" filter="fade">
                                      <p:cBhvr>
                                        <p:cTn id="20" dur="750"/>
                                        <p:tgtEl>
                                          <p:spTgt spid="35"/>
                                        </p:tgtEl>
                                      </p:cBhvr>
                                    </p:animEffect>
                                    <p:anim calcmode="lin" valueType="num">
                                      <p:cBhvr>
                                        <p:cTn id="21" dur="750" fill="hold"/>
                                        <p:tgtEl>
                                          <p:spTgt spid="35"/>
                                        </p:tgtEl>
                                        <p:attrNameLst>
                                          <p:attrName>ppt_x</p:attrName>
                                        </p:attrNameLst>
                                      </p:cBhvr>
                                      <p:tavLst>
                                        <p:tav tm="0">
                                          <p:val>
                                            <p:strVal val="#ppt_x"/>
                                          </p:val>
                                        </p:tav>
                                        <p:tav tm="100000">
                                          <p:val>
                                            <p:strVal val="#ppt_x"/>
                                          </p:val>
                                        </p:tav>
                                      </p:tavLst>
                                    </p:anim>
                                    <p:anim calcmode="lin" valueType="num">
                                      <p:cBhvr>
                                        <p:cTn id="22" dur="675" decel="100000" fill="hold"/>
                                        <p:tgtEl>
                                          <p:spTgt spid="35"/>
                                        </p:tgtEl>
                                        <p:attrNameLst>
                                          <p:attrName>ppt_y</p:attrName>
                                        </p:attrNameLst>
                                      </p:cBhvr>
                                      <p:tavLst>
                                        <p:tav tm="0">
                                          <p:val>
                                            <p:strVal val="#ppt_y+1"/>
                                          </p:val>
                                        </p:tav>
                                        <p:tav tm="100000">
                                          <p:val>
                                            <p:strVal val="#ppt_y-.03"/>
                                          </p:val>
                                        </p:tav>
                                      </p:tavLst>
                                    </p:anim>
                                    <p:anim calcmode="lin" valueType="num">
                                      <p:cBhvr>
                                        <p:cTn id="23" dur="75" accel="100000" fill="hold">
                                          <p:stCondLst>
                                            <p:cond delay="675"/>
                                          </p:stCondLst>
                                        </p:cTn>
                                        <p:tgtEl>
                                          <p:spTgt spid="35"/>
                                        </p:tgtEl>
                                        <p:attrNameLst>
                                          <p:attrName>ppt_y</p:attrName>
                                        </p:attrNameLst>
                                      </p:cBhvr>
                                      <p:tavLst>
                                        <p:tav tm="0">
                                          <p:val>
                                            <p:strVal val="#ppt_y-.03"/>
                                          </p:val>
                                        </p:tav>
                                        <p:tav tm="100000">
                                          <p:val>
                                            <p:strVal val="#ppt_y"/>
                                          </p:val>
                                        </p:tav>
                                      </p:tavLst>
                                    </p:anim>
                                  </p:childTnLst>
                                </p:cTn>
                              </p:par>
                              <p:par>
                                <p:cTn id="24" presetID="22" presetClass="entr" presetSubtype="2" fill="hold" grpId="0" nodeType="withEffect">
                                  <p:stCondLst>
                                    <p:cond delay="700"/>
                                  </p:stCondLst>
                                  <p:childTnLst>
                                    <p:set>
                                      <p:cBhvr>
                                        <p:cTn id="25" dur="1" fill="hold">
                                          <p:stCondLst>
                                            <p:cond delay="0"/>
                                          </p:stCondLst>
                                        </p:cTn>
                                        <p:tgtEl>
                                          <p:spTgt spid="2"/>
                                        </p:tgtEl>
                                        <p:attrNameLst>
                                          <p:attrName>style.visibility</p:attrName>
                                        </p:attrNameLst>
                                      </p:cBhvr>
                                      <p:to>
                                        <p:strVal val="visible"/>
                                      </p:to>
                                    </p:set>
                                    <p:animEffect transition="in" filter="wipe(right)">
                                      <p:cBhvr>
                                        <p:cTn id="26" dur="500"/>
                                        <p:tgtEl>
                                          <p:spTgt spid="2"/>
                                        </p:tgtEl>
                                      </p:cBhvr>
                                    </p:animEffect>
                                  </p:childTnLst>
                                </p:cTn>
                              </p:par>
                              <p:par>
                                <p:cTn id="27" presetID="22" presetClass="entr" presetSubtype="8" fill="hold" grpId="0" nodeType="withEffect">
                                  <p:stCondLst>
                                    <p:cond delay="700"/>
                                  </p:stCondLst>
                                  <p:childTnLst>
                                    <p:set>
                                      <p:cBhvr>
                                        <p:cTn id="28" dur="1" fill="hold">
                                          <p:stCondLst>
                                            <p:cond delay="0"/>
                                          </p:stCondLst>
                                        </p:cTn>
                                        <p:tgtEl>
                                          <p:spTgt spid="37"/>
                                        </p:tgtEl>
                                        <p:attrNameLst>
                                          <p:attrName>style.visibility</p:attrName>
                                        </p:attrNameLst>
                                      </p:cBhvr>
                                      <p:to>
                                        <p:strVal val="visible"/>
                                      </p:to>
                                    </p:set>
                                    <p:animEffect transition="in" filter="wipe(left)">
                                      <p:cBhvr>
                                        <p:cTn id="29" dur="500"/>
                                        <p:tgtEl>
                                          <p:spTgt spid="37"/>
                                        </p:tgtEl>
                                      </p:cBhvr>
                                    </p:animEffect>
                                  </p:childTnLst>
                                </p:cTn>
                              </p:par>
                              <p:par>
                                <p:cTn id="30" presetID="10" presetClass="entr" presetSubtype="0" fill="hold" grpId="0" nodeType="withEffect" nodePh="1">
                                  <p:stCondLst>
                                    <p:cond delay="700"/>
                                  </p:stCondLst>
                                  <p:endCondLst>
                                    <p:cond evt="begin" delay="0">
                                      <p:tn val="30"/>
                                    </p:cond>
                                  </p:endCondLst>
                                  <p:childTnLst>
                                    <p:set>
                                      <p:cBhvr>
                                        <p:cTn id="31" dur="1" fill="hold">
                                          <p:stCondLst>
                                            <p:cond delay="0"/>
                                          </p:stCondLst>
                                        </p:cTn>
                                        <p:tgtEl>
                                          <p:spTgt spid="36"/>
                                        </p:tgtEl>
                                        <p:attrNameLst>
                                          <p:attrName>style.visibility</p:attrName>
                                        </p:attrNameLst>
                                      </p:cBhvr>
                                      <p:to>
                                        <p:strVal val="visible"/>
                                      </p:to>
                                    </p:set>
                                    <p:animEffect transition="in" filter="fade">
                                      <p:cBhvr>
                                        <p:cTn id="32"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2" grpId="0" animBg="1"/>
      <p:bldP spid="4" grpId="0"/>
      <p:bldP spid="5" grpId="0" build="p">
        <p:tmplLst>
          <p:tmpl lvl="1">
            <p:tnLst>
              <p:par>
                <p:cTn presetID="37" presetClass="entr" presetSubtype="0" fill="hold" nodeType="withEffect">
                  <p:stCondLst>
                    <p:cond delay="300"/>
                  </p:stCondLst>
                  <p:childTnLst>
                    <p:set>
                      <p:cBhvr>
                        <p:cTn dur="1" fill="hold">
                          <p:stCondLst>
                            <p:cond delay="0"/>
                          </p:stCondLst>
                        </p:cTn>
                        <p:tgtEl>
                          <p:spTgt spid="5"/>
                        </p:tgtEl>
                        <p:attrNameLst>
                          <p:attrName>style.visibility</p:attrName>
                        </p:attrNameLst>
                      </p:cBhvr>
                      <p:to>
                        <p:strVal val="visible"/>
                      </p:to>
                    </p:set>
                    <p:animEffect transition="in" filter="fade">
                      <p:cBhvr>
                        <p:cTn dur="600"/>
                        <p:tgtEl>
                          <p:spTgt spid="5"/>
                        </p:tgtEl>
                      </p:cBhvr>
                    </p:animEffect>
                    <p:anim calcmode="lin" valueType="num">
                      <p:cBhvr>
                        <p:cTn dur="600" fill="hold"/>
                        <p:tgtEl>
                          <p:spTgt spid="5"/>
                        </p:tgtEl>
                        <p:attrNameLst>
                          <p:attrName>ppt_x</p:attrName>
                        </p:attrNameLst>
                      </p:cBhvr>
                      <p:tavLst>
                        <p:tav tm="0">
                          <p:val>
                            <p:strVal val="#ppt_x"/>
                          </p:val>
                        </p:tav>
                        <p:tav tm="100000">
                          <p:val>
                            <p:strVal val="#ppt_x"/>
                          </p:val>
                        </p:tav>
                      </p:tavLst>
                    </p:anim>
                    <p:anim calcmode="lin" valueType="num">
                      <p:cBhvr>
                        <p:cTn dur="540" decel="100000" fill="hold"/>
                        <p:tgtEl>
                          <p:spTgt spid="5"/>
                        </p:tgtEl>
                        <p:attrNameLst>
                          <p:attrName>ppt_y</p:attrName>
                        </p:attrNameLst>
                      </p:cBhvr>
                      <p:tavLst>
                        <p:tav tm="0">
                          <p:val>
                            <p:strVal val="#ppt_y+1"/>
                          </p:val>
                        </p:tav>
                        <p:tav tm="100000">
                          <p:val>
                            <p:strVal val="#ppt_y-.03"/>
                          </p:val>
                        </p:tav>
                      </p:tavLst>
                    </p:anim>
                    <p:anim calcmode="lin" valueType="num">
                      <p:cBhvr>
                        <p:cTn dur="60" accel="100000" fill="hold">
                          <p:stCondLst>
                            <p:cond delay="540"/>
                          </p:stCondLst>
                        </p:cTn>
                        <p:tgtEl>
                          <p:spTgt spid="5"/>
                        </p:tgtEl>
                        <p:attrNameLst>
                          <p:attrName>ppt_y</p:attrName>
                        </p:attrNameLst>
                      </p:cBhvr>
                      <p:tavLst>
                        <p:tav tm="0">
                          <p:val>
                            <p:strVal val="#ppt_y-.03"/>
                          </p:val>
                        </p:tav>
                        <p:tav tm="100000">
                          <p:val>
                            <p:strVal val="#ppt_y"/>
                          </p:val>
                        </p:tav>
                      </p:tavLst>
                    </p:anim>
                  </p:childTnLst>
                </p:cTn>
              </p:par>
            </p:tnLst>
          </p:tmpl>
        </p:tmplLst>
      </p:bldP>
      <p:bldP spid="36" grpId="0"/>
    </p:bld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26_Simple Title left">
    <p:spTree>
      <p:nvGrpSpPr>
        <p:cNvPr id="1" name=""/>
        <p:cNvGrpSpPr/>
        <p:nvPr/>
      </p:nvGrpSpPr>
      <p:grpSpPr>
        <a:xfrm>
          <a:off x="0" y="0"/>
          <a:ext cx="0" cy="0"/>
          <a:chOff x="0" y="0"/>
          <a:chExt cx="0" cy="0"/>
        </a:xfrm>
      </p:grpSpPr>
      <p:sp>
        <p:nvSpPr>
          <p:cNvPr id="37" name="Rounded Rectangle 36"/>
          <p:cNvSpPr/>
          <p:nvPr userDrawn="1"/>
        </p:nvSpPr>
        <p:spPr>
          <a:xfrm>
            <a:off x="5097210" y="1663701"/>
            <a:ext cx="3580209" cy="1803400"/>
          </a:xfrm>
          <a:prstGeom prst="roundRect">
            <a:avLst>
              <a:gd name="adj" fmla="val 4824"/>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p>
        </p:txBody>
      </p:sp>
      <p:sp>
        <p:nvSpPr>
          <p:cNvPr id="2" name="Rounded Rectangle 1"/>
          <p:cNvSpPr/>
          <p:nvPr userDrawn="1"/>
        </p:nvSpPr>
        <p:spPr>
          <a:xfrm>
            <a:off x="458393" y="1663701"/>
            <a:ext cx="3580209" cy="1803400"/>
          </a:xfrm>
          <a:prstGeom prst="roundRect">
            <a:avLst>
              <a:gd name="adj" fmla="val 4824"/>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p>
        </p:txBody>
      </p:sp>
      <p:sp>
        <p:nvSpPr>
          <p:cNvPr id="4" name="Title 3"/>
          <p:cNvSpPr>
            <a:spLocks noGrp="1"/>
          </p:cNvSpPr>
          <p:nvPr>
            <p:ph type="title" hasCustomPrompt="1"/>
          </p:nvPr>
        </p:nvSpPr>
        <p:spPr>
          <a:xfrm>
            <a:off x="458388" y="740600"/>
            <a:ext cx="8219032" cy="337178"/>
          </a:xfrm>
          <a:prstGeom prst="rect">
            <a:avLst/>
          </a:prstGeom>
        </p:spPr>
        <p:txBody>
          <a:bodyPr lIns="68580" tIns="34290" rIns="68580" bIns="34290">
            <a:noAutofit/>
          </a:bodyPr>
          <a:lstStyle>
            <a:lvl1pPr algn="ctr">
              <a:defRPr sz="1875" cap="all">
                <a:solidFill>
                  <a:schemeClr val="tx1">
                    <a:lumMod val="75000"/>
                    <a:lumOff val="25000"/>
                  </a:schemeClr>
                </a:solidFill>
                <a:latin typeface="Lemon/Milk"/>
                <a:cs typeface="Lemon/Milk"/>
              </a:defRPr>
            </a:lvl1pPr>
          </a:lstStyle>
          <a:p>
            <a:r>
              <a:rPr lang="en-US" dirty="0"/>
              <a:t>title example</a:t>
            </a:r>
          </a:p>
        </p:txBody>
      </p:sp>
      <p:sp>
        <p:nvSpPr>
          <p:cNvPr id="5" name="Text Placeholder 5"/>
          <p:cNvSpPr>
            <a:spLocks noGrp="1"/>
          </p:cNvSpPr>
          <p:nvPr>
            <p:ph type="body" sz="quarter" idx="10" hasCustomPrompt="1"/>
          </p:nvPr>
        </p:nvSpPr>
        <p:spPr>
          <a:xfrm>
            <a:off x="458391" y="370021"/>
            <a:ext cx="8219026" cy="265094"/>
          </a:xfrm>
          <a:prstGeom prst="rect">
            <a:avLst/>
          </a:prstGeom>
        </p:spPr>
        <p:txBody>
          <a:bodyPr lIns="68580" tIns="34290" rIns="68580" bIns="34290">
            <a:noAutofit/>
          </a:bodyPr>
          <a:lstStyle>
            <a:lvl1pPr marL="0" indent="0" algn="ctr">
              <a:buNone/>
              <a:defRPr sz="900" cap="all">
                <a:solidFill>
                  <a:schemeClr val="accent1"/>
                </a:solidFill>
                <a:latin typeface="Lato Black"/>
                <a:cs typeface="Lato Black"/>
              </a:defRPr>
            </a:lvl1pPr>
          </a:lstStyle>
          <a:p>
            <a:pPr lvl="0"/>
            <a:r>
              <a:rPr lang="en-US" dirty="0" err="1"/>
              <a:t>Subitle</a:t>
            </a:r>
            <a:r>
              <a:rPr lang="en-US" dirty="0"/>
              <a:t> Example here</a:t>
            </a:r>
          </a:p>
        </p:txBody>
      </p:sp>
      <p:cxnSp>
        <p:nvCxnSpPr>
          <p:cNvPr id="6" name="Straight Connector 5"/>
          <p:cNvCxnSpPr/>
          <p:nvPr userDrawn="1"/>
        </p:nvCxnSpPr>
        <p:spPr>
          <a:xfrm>
            <a:off x="3173996" y="683235"/>
            <a:ext cx="2734733" cy="0"/>
          </a:xfrm>
          <a:prstGeom prst="line">
            <a:avLst/>
          </a:prstGeom>
          <a:ln w="9525" cmpd="sng">
            <a:solidFill>
              <a:schemeClr val="bg1">
                <a:lumMod val="75000"/>
              </a:schemeClr>
            </a:solidFill>
            <a:prstDash val="solid"/>
            <a:headEnd type="none"/>
            <a:tailEnd type="none" w="lg" len="lg"/>
          </a:ln>
          <a:effectLst/>
        </p:spPr>
        <p:style>
          <a:lnRef idx="2">
            <a:schemeClr val="accent1"/>
          </a:lnRef>
          <a:fillRef idx="0">
            <a:schemeClr val="accent1"/>
          </a:fillRef>
          <a:effectRef idx="1">
            <a:schemeClr val="accent1"/>
          </a:effectRef>
          <a:fontRef idx="minor">
            <a:schemeClr val="tx1"/>
          </a:fontRef>
        </p:style>
      </p:cxnSp>
      <p:pic>
        <p:nvPicPr>
          <p:cNvPr id="35" name="Picture 34"/>
          <p:cNvPicPr>
            <a:picLocks noChangeAspect="1"/>
          </p:cNvPicPr>
          <p:nvPr userDrawn="1"/>
        </p:nvPicPr>
        <p:blipFill rotWithShape="1">
          <a:blip r:embed="rId2" cstate="print">
            <a:extLst>
              <a:ext uri="{28A0092B-C50C-407E-A947-70E740481C1C}">
                <a14:useLocalDpi xmlns:a14="http://schemas.microsoft.com/office/drawing/2010/main" val="0"/>
              </a:ext>
            </a:extLst>
          </a:blip>
          <a:srcRect b="53904"/>
          <a:stretch/>
        </p:blipFill>
        <p:spPr>
          <a:xfrm>
            <a:off x="3399882" y="1301566"/>
            <a:ext cx="2353218" cy="2165535"/>
          </a:xfrm>
          <a:prstGeom prst="rect">
            <a:avLst/>
          </a:prstGeom>
        </p:spPr>
      </p:pic>
      <p:sp>
        <p:nvSpPr>
          <p:cNvPr id="36" name="Picture Placeholder 2"/>
          <p:cNvSpPr>
            <a:spLocks noGrp="1"/>
          </p:cNvSpPr>
          <p:nvPr>
            <p:ph type="pic" sz="quarter" idx="15"/>
          </p:nvPr>
        </p:nvSpPr>
        <p:spPr>
          <a:xfrm>
            <a:off x="3668340" y="1935831"/>
            <a:ext cx="1785150" cy="1518571"/>
          </a:xfrm>
          <a:prstGeom prst="rect">
            <a:avLst/>
          </a:prstGeom>
          <a:noFill/>
        </p:spPr>
        <p:txBody>
          <a:bodyPr lIns="68580" tIns="34290" rIns="68580" bIns="34290" anchor="ctr">
            <a:normAutofit/>
          </a:bodyPr>
          <a:lstStyle>
            <a:lvl1pPr marL="0" indent="0" algn="ctr">
              <a:buNone/>
              <a:defRPr sz="1050" baseline="0">
                <a:latin typeface="Lato Regular"/>
                <a:cs typeface="Lato Regular"/>
              </a:defRPr>
            </a:lvl1pPr>
          </a:lstStyle>
          <a:p>
            <a:endParaRPr lang="en-US" dirty="0"/>
          </a:p>
        </p:txBody>
      </p:sp>
    </p:spTree>
    <p:extLst>
      <p:ext uri="{BB962C8B-B14F-4D97-AF65-F5344CB8AC3E}">
        <p14:creationId xmlns:p14="http://schemas.microsoft.com/office/powerpoint/2010/main" val="283990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600"/>
                                        <p:tgtEl>
                                          <p:spTgt spid="4"/>
                                        </p:tgtEl>
                                      </p:cBhvr>
                                    </p:animEffect>
                                    <p:anim calcmode="lin" valueType="num">
                                      <p:cBhvr>
                                        <p:cTn id="8" dur="600" fill="hold"/>
                                        <p:tgtEl>
                                          <p:spTgt spid="4"/>
                                        </p:tgtEl>
                                        <p:attrNameLst>
                                          <p:attrName>ppt_x</p:attrName>
                                        </p:attrNameLst>
                                      </p:cBhvr>
                                      <p:tavLst>
                                        <p:tav tm="0">
                                          <p:val>
                                            <p:strVal val="#ppt_x"/>
                                          </p:val>
                                        </p:tav>
                                        <p:tav tm="100000">
                                          <p:val>
                                            <p:strVal val="#ppt_x"/>
                                          </p:val>
                                        </p:tav>
                                      </p:tavLst>
                                    </p:anim>
                                    <p:anim calcmode="lin" valueType="num">
                                      <p:cBhvr>
                                        <p:cTn id="9" dur="540" decel="100000" fill="hold"/>
                                        <p:tgtEl>
                                          <p:spTgt spid="4"/>
                                        </p:tgtEl>
                                        <p:attrNameLst>
                                          <p:attrName>ppt_y</p:attrName>
                                        </p:attrNameLst>
                                      </p:cBhvr>
                                      <p:tavLst>
                                        <p:tav tm="0">
                                          <p:val>
                                            <p:strVal val="#ppt_y+1"/>
                                          </p:val>
                                        </p:tav>
                                        <p:tav tm="100000">
                                          <p:val>
                                            <p:strVal val="#ppt_y-.03"/>
                                          </p:val>
                                        </p:tav>
                                      </p:tavLst>
                                    </p:anim>
                                    <p:anim calcmode="lin" valueType="num">
                                      <p:cBhvr>
                                        <p:cTn id="10" dur="60" accel="100000" fill="hold">
                                          <p:stCondLst>
                                            <p:cond delay="540"/>
                                          </p:stCondLst>
                                        </p:cTn>
                                        <p:tgtEl>
                                          <p:spTgt spid="4"/>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p:stCondLst>
                                    <p:cond delay="300"/>
                                  </p:stCondLst>
                                  <p:childTnLst>
                                    <p:set>
                                      <p:cBhvr>
                                        <p:cTn id="12" dur="1" fill="hold">
                                          <p:stCondLst>
                                            <p:cond delay="0"/>
                                          </p:stCondLst>
                                        </p:cTn>
                                        <p:tgtEl>
                                          <p:spTgt spid="5">
                                            <p:txEl>
                                              <p:pRg st="0" end="0"/>
                                            </p:txEl>
                                          </p:spTgt>
                                        </p:tgtEl>
                                        <p:attrNameLst>
                                          <p:attrName>style.visibility</p:attrName>
                                        </p:attrNameLst>
                                      </p:cBhvr>
                                      <p:to>
                                        <p:strVal val="visible"/>
                                      </p:to>
                                    </p:set>
                                    <p:animEffect transition="in" filter="fade">
                                      <p:cBhvr>
                                        <p:cTn id="13" dur="600"/>
                                        <p:tgtEl>
                                          <p:spTgt spid="5">
                                            <p:txEl>
                                              <p:pRg st="0" end="0"/>
                                            </p:txEl>
                                          </p:spTgt>
                                        </p:tgtEl>
                                      </p:cBhvr>
                                    </p:animEffect>
                                    <p:anim calcmode="lin" valueType="num">
                                      <p:cBhvr>
                                        <p:cTn id="14" dur="6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15" dur="540" decel="100000" fill="hold"/>
                                        <p:tgtEl>
                                          <p:spTgt spid="5">
                                            <p:txEl>
                                              <p:pRg st="0" end="0"/>
                                            </p:txEl>
                                          </p:spTgt>
                                        </p:tgtEl>
                                        <p:attrNameLst>
                                          <p:attrName>ppt_y</p:attrName>
                                        </p:attrNameLst>
                                      </p:cBhvr>
                                      <p:tavLst>
                                        <p:tav tm="0">
                                          <p:val>
                                            <p:strVal val="#ppt_y+1"/>
                                          </p:val>
                                        </p:tav>
                                        <p:tav tm="100000">
                                          <p:val>
                                            <p:strVal val="#ppt_y-.03"/>
                                          </p:val>
                                        </p:tav>
                                      </p:tavLst>
                                    </p:anim>
                                    <p:anim calcmode="lin" valueType="num">
                                      <p:cBhvr>
                                        <p:cTn id="16" dur="60" accel="100000" fill="hold">
                                          <p:stCondLst>
                                            <p:cond delay="540"/>
                                          </p:stCondLst>
                                        </p:cTn>
                                        <p:tgtEl>
                                          <p:spTgt spid="5">
                                            <p:txEl>
                                              <p:pRg st="0" end="0"/>
                                            </p:txEl>
                                          </p:spTgt>
                                        </p:tgtEl>
                                        <p:attrNameLst>
                                          <p:attrName>ppt_y</p:attrName>
                                        </p:attrNameLst>
                                      </p:cBhvr>
                                      <p:tavLst>
                                        <p:tav tm="0">
                                          <p:val>
                                            <p:strVal val="#ppt_y-.03"/>
                                          </p:val>
                                        </p:tav>
                                        <p:tav tm="100000">
                                          <p:val>
                                            <p:strVal val="#ppt_y"/>
                                          </p:val>
                                        </p:tav>
                                      </p:tavLst>
                                    </p:anim>
                                  </p:childTnLst>
                                </p:cTn>
                              </p:par>
                            </p:childTnLst>
                          </p:cTn>
                        </p:par>
                        <p:par>
                          <p:cTn id="17" fill="hold">
                            <p:stCondLst>
                              <p:cond delay="900"/>
                            </p:stCondLst>
                            <p:childTnLst>
                              <p:par>
                                <p:cTn id="18" presetID="37" presetClass="entr" presetSubtype="0" fill="hold" nodeType="afterEffect">
                                  <p:stCondLst>
                                    <p:cond delay="0"/>
                                  </p:stCondLst>
                                  <p:childTnLst>
                                    <p:set>
                                      <p:cBhvr>
                                        <p:cTn id="19" dur="1" fill="hold">
                                          <p:stCondLst>
                                            <p:cond delay="0"/>
                                          </p:stCondLst>
                                        </p:cTn>
                                        <p:tgtEl>
                                          <p:spTgt spid="35"/>
                                        </p:tgtEl>
                                        <p:attrNameLst>
                                          <p:attrName>style.visibility</p:attrName>
                                        </p:attrNameLst>
                                      </p:cBhvr>
                                      <p:to>
                                        <p:strVal val="visible"/>
                                      </p:to>
                                    </p:set>
                                    <p:animEffect transition="in" filter="fade">
                                      <p:cBhvr>
                                        <p:cTn id="20" dur="750"/>
                                        <p:tgtEl>
                                          <p:spTgt spid="35"/>
                                        </p:tgtEl>
                                      </p:cBhvr>
                                    </p:animEffect>
                                    <p:anim calcmode="lin" valueType="num">
                                      <p:cBhvr>
                                        <p:cTn id="21" dur="750" fill="hold"/>
                                        <p:tgtEl>
                                          <p:spTgt spid="35"/>
                                        </p:tgtEl>
                                        <p:attrNameLst>
                                          <p:attrName>ppt_x</p:attrName>
                                        </p:attrNameLst>
                                      </p:cBhvr>
                                      <p:tavLst>
                                        <p:tav tm="0">
                                          <p:val>
                                            <p:strVal val="#ppt_x"/>
                                          </p:val>
                                        </p:tav>
                                        <p:tav tm="100000">
                                          <p:val>
                                            <p:strVal val="#ppt_x"/>
                                          </p:val>
                                        </p:tav>
                                      </p:tavLst>
                                    </p:anim>
                                    <p:anim calcmode="lin" valueType="num">
                                      <p:cBhvr>
                                        <p:cTn id="22" dur="675" decel="100000" fill="hold"/>
                                        <p:tgtEl>
                                          <p:spTgt spid="35"/>
                                        </p:tgtEl>
                                        <p:attrNameLst>
                                          <p:attrName>ppt_y</p:attrName>
                                        </p:attrNameLst>
                                      </p:cBhvr>
                                      <p:tavLst>
                                        <p:tav tm="0">
                                          <p:val>
                                            <p:strVal val="#ppt_y+1"/>
                                          </p:val>
                                        </p:tav>
                                        <p:tav tm="100000">
                                          <p:val>
                                            <p:strVal val="#ppt_y-.03"/>
                                          </p:val>
                                        </p:tav>
                                      </p:tavLst>
                                    </p:anim>
                                    <p:anim calcmode="lin" valueType="num">
                                      <p:cBhvr>
                                        <p:cTn id="23" dur="75" accel="100000" fill="hold">
                                          <p:stCondLst>
                                            <p:cond delay="675"/>
                                          </p:stCondLst>
                                        </p:cTn>
                                        <p:tgtEl>
                                          <p:spTgt spid="35"/>
                                        </p:tgtEl>
                                        <p:attrNameLst>
                                          <p:attrName>ppt_y</p:attrName>
                                        </p:attrNameLst>
                                      </p:cBhvr>
                                      <p:tavLst>
                                        <p:tav tm="0">
                                          <p:val>
                                            <p:strVal val="#ppt_y-.03"/>
                                          </p:val>
                                        </p:tav>
                                        <p:tav tm="100000">
                                          <p:val>
                                            <p:strVal val="#ppt_y"/>
                                          </p:val>
                                        </p:tav>
                                      </p:tavLst>
                                    </p:anim>
                                  </p:childTnLst>
                                </p:cTn>
                              </p:par>
                              <p:par>
                                <p:cTn id="24" presetID="22" presetClass="entr" presetSubtype="2" fill="hold" grpId="0" nodeType="withEffect">
                                  <p:stCondLst>
                                    <p:cond delay="700"/>
                                  </p:stCondLst>
                                  <p:childTnLst>
                                    <p:set>
                                      <p:cBhvr>
                                        <p:cTn id="25" dur="1" fill="hold">
                                          <p:stCondLst>
                                            <p:cond delay="0"/>
                                          </p:stCondLst>
                                        </p:cTn>
                                        <p:tgtEl>
                                          <p:spTgt spid="2"/>
                                        </p:tgtEl>
                                        <p:attrNameLst>
                                          <p:attrName>style.visibility</p:attrName>
                                        </p:attrNameLst>
                                      </p:cBhvr>
                                      <p:to>
                                        <p:strVal val="visible"/>
                                      </p:to>
                                    </p:set>
                                    <p:animEffect transition="in" filter="wipe(right)">
                                      <p:cBhvr>
                                        <p:cTn id="26" dur="500"/>
                                        <p:tgtEl>
                                          <p:spTgt spid="2"/>
                                        </p:tgtEl>
                                      </p:cBhvr>
                                    </p:animEffect>
                                  </p:childTnLst>
                                </p:cTn>
                              </p:par>
                              <p:par>
                                <p:cTn id="27" presetID="22" presetClass="entr" presetSubtype="8" fill="hold" grpId="0" nodeType="withEffect">
                                  <p:stCondLst>
                                    <p:cond delay="700"/>
                                  </p:stCondLst>
                                  <p:childTnLst>
                                    <p:set>
                                      <p:cBhvr>
                                        <p:cTn id="28" dur="1" fill="hold">
                                          <p:stCondLst>
                                            <p:cond delay="0"/>
                                          </p:stCondLst>
                                        </p:cTn>
                                        <p:tgtEl>
                                          <p:spTgt spid="37"/>
                                        </p:tgtEl>
                                        <p:attrNameLst>
                                          <p:attrName>style.visibility</p:attrName>
                                        </p:attrNameLst>
                                      </p:cBhvr>
                                      <p:to>
                                        <p:strVal val="visible"/>
                                      </p:to>
                                    </p:set>
                                    <p:animEffect transition="in" filter="wipe(left)">
                                      <p:cBhvr>
                                        <p:cTn id="29" dur="500"/>
                                        <p:tgtEl>
                                          <p:spTgt spid="37"/>
                                        </p:tgtEl>
                                      </p:cBhvr>
                                    </p:animEffect>
                                  </p:childTnLst>
                                </p:cTn>
                              </p:par>
                              <p:par>
                                <p:cTn id="30" presetID="10" presetClass="entr" presetSubtype="0" fill="hold" grpId="0" nodeType="withEffect" nodePh="1">
                                  <p:stCondLst>
                                    <p:cond delay="700"/>
                                  </p:stCondLst>
                                  <p:endCondLst>
                                    <p:cond evt="begin" delay="0">
                                      <p:tn val="30"/>
                                    </p:cond>
                                  </p:endCondLst>
                                  <p:childTnLst>
                                    <p:set>
                                      <p:cBhvr>
                                        <p:cTn id="31" dur="1" fill="hold">
                                          <p:stCondLst>
                                            <p:cond delay="0"/>
                                          </p:stCondLst>
                                        </p:cTn>
                                        <p:tgtEl>
                                          <p:spTgt spid="36"/>
                                        </p:tgtEl>
                                        <p:attrNameLst>
                                          <p:attrName>style.visibility</p:attrName>
                                        </p:attrNameLst>
                                      </p:cBhvr>
                                      <p:to>
                                        <p:strVal val="visible"/>
                                      </p:to>
                                    </p:set>
                                    <p:animEffect transition="in" filter="fade">
                                      <p:cBhvr>
                                        <p:cTn id="32"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2" grpId="0" animBg="1"/>
      <p:bldP spid="4" grpId="0"/>
      <p:bldP spid="5" grpId="0" build="p">
        <p:tmplLst>
          <p:tmpl lvl="1">
            <p:tnLst>
              <p:par>
                <p:cTn presetID="37" presetClass="entr" presetSubtype="0" fill="hold" nodeType="withEffect">
                  <p:stCondLst>
                    <p:cond delay="300"/>
                  </p:stCondLst>
                  <p:childTnLst>
                    <p:set>
                      <p:cBhvr>
                        <p:cTn dur="1" fill="hold">
                          <p:stCondLst>
                            <p:cond delay="0"/>
                          </p:stCondLst>
                        </p:cTn>
                        <p:tgtEl>
                          <p:spTgt spid="5"/>
                        </p:tgtEl>
                        <p:attrNameLst>
                          <p:attrName>style.visibility</p:attrName>
                        </p:attrNameLst>
                      </p:cBhvr>
                      <p:to>
                        <p:strVal val="visible"/>
                      </p:to>
                    </p:set>
                    <p:animEffect transition="in" filter="fade">
                      <p:cBhvr>
                        <p:cTn dur="600"/>
                        <p:tgtEl>
                          <p:spTgt spid="5"/>
                        </p:tgtEl>
                      </p:cBhvr>
                    </p:animEffect>
                    <p:anim calcmode="lin" valueType="num">
                      <p:cBhvr>
                        <p:cTn dur="600" fill="hold"/>
                        <p:tgtEl>
                          <p:spTgt spid="5"/>
                        </p:tgtEl>
                        <p:attrNameLst>
                          <p:attrName>ppt_x</p:attrName>
                        </p:attrNameLst>
                      </p:cBhvr>
                      <p:tavLst>
                        <p:tav tm="0">
                          <p:val>
                            <p:strVal val="#ppt_x"/>
                          </p:val>
                        </p:tav>
                        <p:tav tm="100000">
                          <p:val>
                            <p:strVal val="#ppt_x"/>
                          </p:val>
                        </p:tav>
                      </p:tavLst>
                    </p:anim>
                    <p:anim calcmode="lin" valueType="num">
                      <p:cBhvr>
                        <p:cTn dur="540" decel="100000" fill="hold"/>
                        <p:tgtEl>
                          <p:spTgt spid="5"/>
                        </p:tgtEl>
                        <p:attrNameLst>
                          <p:attrName>ppt_y</p:attrName>
                        </p:attrNameLst>
                      </p:cBhvr>
                      <p:tavLst>
                        <p:tav tm="0">
                          <p:val>
                            <p:strVal val="#ppt_y+1"/>
                          </p:val>
                        </p:tav>
                        <p:tav tm="100000">
                          <p:val>
                            <p:strVal val="#ppt_y-.03"/>
                          </p:val>
                        </p:tav>
                      </p:tavLst>
                    </p:anim>
                    <p:anim calcmode="lin" valueType="num">
                      <p:cBhvr>
                        <p:cTn dur="60" accel="100000" fill="hold">
                          <p:stCondLst>
                            <p:cond delay="540"/>
                          </p:stCondLst>
                        </p:cTn>
                        <p:tgtEl>
                          <p:spTgt spid="5"/>
                        </p:tgtEl>
                        <p:attrNameLst>
                          <p:attrName>ppt_y</p:attrName>
                        </p:attrNameLst>
                      </p:cBhvr>
                      <p:tavLst>
                        <p:tav tm="0">
                          <p:val>
                            <p:strVal val="#ppt_y-.03"/>
                          </p:val>
                        </p:tav>
                        <p:tav tm="100000">
                          <p:val>
                            <p:strVal val="#ppt_y"/>
                          </p:val>
                        </p:tav>
                      </p:tavLst>
                    </p:anim>
                  </p:childTnLst>
                </p:cTn>
              </p:par>
            </p:tnLst>
          </p:tmpl>
        </p:tmplLst>
      </p:bldP>
      <p:bldP spid="36" grpId="0"/>
    </p:bld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13_Simple Title left">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458388" y="740600"/>
            <a:ext cx="8219032" cy="337178"/>
          </a:xfrm>
          <a:prstGeom prst="rect">
            <a:avLst/>
          </a:prstGeom>
        </p:spPr>
        <p:txBody>
          <a:bodyPr lIns="68580" tIns="34290" rIns="68580" bIns="34290">
            <a:noAutofit/>
          </a:bodyPr>
          <a:lstStyle>
            <a:lvl1pPr algn="ctr">
              <a:defRPr sz="1875" cap="all">
                <a:solidFill>
                  <a:schemeClr val="tx1">
                    <a:lumMod val="75000"/>
                    <a:lumOff val="25000"/>
                  </a:schemeClr>
                </a:solidFill>
                <a:latin typeface="Lemon/Milk"/>
                <a:cs typeface="Lemon/Milk"/>
              </a:defRPr>
            </a:lvl1pPr>
          </a:lstStyle>
          <a:p>
            <a:r>
              <a:rPr lang="en-US" dirty="0"/>
              <a:t>title example</a:t>
            </a:r>
          </a:p>
        </p:txBody>
      </p:sp>
      <p:sp>
        <p:nvSpPr>
          <p:cNvPr id="5" name="Text Placeholder 5"/>
          <p:cNvSpPr>
            <a:spLocks noGrp="1"/>
          </p:cNvSpPr>
          <p:nvPr>
            <p:ph type="body" sz="quarter" idx="10" hasCustomPrompt="1"/>
          </p:nvPr>
        </p:nvSpPr>
        <p:spPr>
          <a:xfrm>
            <a:off x="458391" y="370021"/>
            <a:ext cx="8219026" cy="265094"/>
          </a:xfrm>
          <a:prstGeom prst="rect">
            <a:avLst/>
          </a:prstGeom>
        </p:spPr>
        <p:txBody>
          <a:bodyPr lIns="68580" tIns="34290" rIns="68580" bIns="34290">
            <a:noAutofit/>
          </a:bodyPr>
          <a:lstStyle>
            <a:lvl1pPr marL="0" indent="0" algn="ctr">
              <a:buNone/>
              <a:defRPr sz="900" cap="all">
                <a:solidFill>
                  <a:schemeClr val="accent1"/>
                </a:solidFill>
                <a:latin typeface="Lato Black"/>
                <a:cs typeface="Lato Black"/>
              </a:defRPr>
            </a:lvl1pPr>
          </a:lstStyle>
          <a:p>
            <a:pPr lvl="0"/>
            <a:r>
              <a:rPr lang="en-US" dirty="0" err="1"/>
              <a:t>Subitle</a:t>
            </a:r>
            <a:r>
              <a:rPr lang="en-US" dirty="0"/>
              <a:t> Example here</a:t>
            </a:r>
          </a:p>
        </p:txBody>
      </p:sp>
      <p:cxnSp>
        <p:nvCxnSpPr>
          <p:cNvPr id="6" name="Straight Connector 5"/>
          <p:cNvCxnSpPr/>
          <p:nvPr userDrawn="1"/>
        </p:nvCxnSpPr>
        <p:spPr>
          <a:xfrm>
            <a:off x="3173996" y="683235"/>
            <a:ext cx="2734733" cy="0"/>
          </a:xfrm>
          <a:prstGeom prst="line">
            <a:avLst/>
          </a:prstGeom>
          <a:ln w="9525" cmpd="sng">
            <a:solidFill>
              <a:schemeClr val="bg1">
                <a:lumMod val="75000"/>
              </a:schemeClr>
            </a:solidFill>
            <a:prstDash val="solid"/>
            <a:headEnd type="none"/>
            <a:tailEnd type="none" w="lg" len="lg"/>
          </a:ln>
          <a:effectLst/>
        </p:spPr>
        <p:style>
          <a:lnRef idx="2">
            <a:schemeClr val="accent1"/>
          </a:lnRef>
          <a:fillRef idx="0">
            <a:schemeClr val="accent1"/>
          </a:fillRef>
          <a:effectRef idx="1">
            <a:schemeClr val="accent1"/>
          </a:effectRef>
          <a:fontRef idx="minor">
            <a:schemeClr val="tx1"/>
          </a:fontRef>
        </p:style>
      </p:cxnSp>
      <p:sp>
        <p:nvSpPr>
          <p:cNvPr id="10" name="Picture Placeholder 2"/>
          <p:cNvSpPr>
            <a:spLocks noGrp="1"/>
          </p:cNvSpPr>
          <p:nvPr>
            <p:ph type="pic" sz="quarter" idx="12"/>
          </p:nvPr>
        </p:nvSpPr>
        <p:spPr>
          <a:xfrm>
            <a:off x="508001" y="1490134"/>
            <a:ext cx="2565400" cy="1388533"/>
          </a:xfrm>
          <a:prstGeom prst="rect">
            <a:avLst/>
          </a:prstGeom>
          <a:noFill/>
        </p:spPr>
        <p:txBody>
          <a:bodyPr lIns="68580" tIns="34290" rIns="68580" bIns="34290" anchor="ctr">
            <a:normAutofit/>
          </a:bodyPr>
          <a:lstStyle>
            <a:lvl1pPr marL="0" indent="0" algn="ctr">
              <a:buNone/>
              <a:defRPr sz="1050" baseline="0">
                <a:latin typeface="Lato Regular"/>
                <a:cs typeface="Lato Regular"/>
              </a:defRPr>
            </a:lvl1pPr>
          </a:lstStyle>
          <a:p>
            <a:endParaRPr lang="en-US" dirty="0"/>
          </a:p>
        </p:txBody>
      </p:sp>
      <p:sp>
        <p:nvSpPr>
          <p:cNvPr id="8" name="Text Placeholder 5"/>
          <p:cNvSpPr>
            <a:spLocks noGrp="1"/>
          </p:cNvSpPr>
          <p:nvPr>
            <p:ph type="body" sz="quarter" idx="13" hasCustomPrompt="1"/>
          </p:nvPr>
        </p:nvSpPr>
        <p:spPr>
          <a:xfrm>
            <a:off x="508001" y="3259684"/>
            <a:ext cx="2565400" cy="1068741"/>
          </a:xfrm>
          <a:prstGeom prst="rect">
            <a:avLst/>
          </a:prstGeom>
        </p:spPr>
        <p:txBody>
          <a:bodyPr lIns="68580" tIns="0" rIns="68580" bIns="34290">
            <a:noAutofit/>
          </a:bodyPr>
          <a:lstStyle>
            <a:lvl1pPr marL="0" indent="0" algn="ctr">
              <a:lnSpc>
                <a:spcPct val="120000"/>
              </a:lnSpc>
              <a:buNone/>
              <a:defRPr lang="en-US" sz="675" smtClean="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 et in </a:t>
            </a:r>
            <a:r>
              <a:rPr lang="en-US" dirty="0" err="1"/>
              <a:t>metus</a:t>
            </a:r>
            <a:r>
              <a:rPr lang="en-US" dirty="0"/>
              <a:t>. </a:t>
            </a:r>
            <a:r>
              <a:rPr lang="en-US" dirty="0" err="1"/>
              <a:t>Duis</a:t>
            </a:r>
            <a:r>
              <a:rPr lang="en-US" dirty="0"/>
              <a:t> </a:t>
            </a:r>
            <a:r>
              <a:rPr lang="en-US" dirty="0" err="1"/>
              <a:t>congue</a:t>
            </a:r>
            <a:r>
              <a:rPr lang="en-US" dirty="0"/>
              <a:t> </a:t>
            </a:r>
            <a:r>
              <a:rPr lang="en-US" dirty="0" err="1"/>
              <a:t>eros</a:t>
            </a:r>
            <a:r>
              <a:rPr lang="en-US" dirty="0"/>
              <a:t> </a:t>
            </a:r>
            <a:r>
              <a:rPr lang="en-US" dirty="0" err="1"/>
              <a:t>vel</a:t>
            </a:r>
            <a:r>
              <a:rPr lang="en-US" dirty="0"/>
              <a:t> </a:t>
            </a:r>
            <a:r>
              <a:rPr lang="en-US" dirty="0" err="1"/>
              <a:t>lectus</a:t>
            </a:r>
            <a:r>
              <a:rPr lang="en-US" dirty="0"/>
              <a:t> semper semper.</a:t>
            </a:r>
          </a:p>
        </p:txBody>
      </p:sp>
      <p:sp>
        <p:nvSpPr>
          <p:cNvPr id="9" name="Text Placeholder 5"/>
          <p:cNvSpPr>
            <a:spLocks noGrp="1"/>
          </p:cNvSpPr>
          <p:nvPr>
            <p:ph type="body" sz="quarter" idx="14" hasCustomPrompt="1"/>
          </p:nvPr>
        </p:nvSpPr>
        <p:spPr>
          <a:xfrm>
            <a:off x="508001" y="2995288"/>
            <a:ext cx="2565400" cy="213595"/>
          </a:xfrm>
          <a:prstGeom prst="rect">
            <a:avLst/>
          </a:prstGeom>
        </p:spPr>
        <p:txBody>
          <a:bodyPr lIns="68580" tIns="34290" rIns="68580" bIns="34290">
            <a:noAutofit/>
          </a:bodyPr>
          <a:lstStyle>
            <a:lvl1pPr marL="0" indent="0" algn="ctr">
              <a:buNone/>
              <a:defRPr sz="675" cap="all">
                <a:solidFill>
                  <a:schemeClr val="accent1"/>
                </a:solidFill>
                <a:latin typeface="Lato Black"/>
                <a:cs typeface="Lato Black"/>
              </a:defRPr>
            </a:lvl1pPr>
          </a:lstStyle>
          <a:p>
            <a:pPr lvl="0"/>
            <a:r>
              <a:rPr lang="en-US" dirty="0" err="1"/>
              <a:t>Subitle</a:t>
            </a:r>
            <a:r>
              <a:rPr lang="en-US" dirty="0"/>
              <a:t> Example here</a:t>
            </a:r>
          </a:p>
        </p:txBody>
      </p:sp>
      <p:sp>
        <p:nvSpPr>
          <p:cNvPr id="11" name="Rounded Rectangle 10"/>
          <p:cNvSpPr/>
          <p:nvPr userDrawn="1"/>
        </p:nvSpPr>
        <p:spPr>
          <a:xfrm>
            <a:off x="507999" y="2878667"/>
            <a:ext cx="2565400" cy="76202"/>
          </a:xfrm>
          <a:prstGeom prst="roundRect">
            <a:avLst>
              <a:gd name="adj" fmla="val 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p>
        </p:txBody>
      </p:sp>
      <p:sp>
        <p:nvSpPr>
          <p:cNvPr id="12" name="Picture Placeholder 2"/>
          <p:cNvSpPr>
            <a:spLocks noGrp="1"/>
          </p:cNvSpPr>
          <p:nvPr>
            <p:ph type="pic" sz="quarter" idx="15"/>
          </p:nvPr>
        </p:nvSpPr>
        <p:spPr>
          <a:xfrm>
            <a:off x="3317926" y="1490134"/>
            <a:ext cx="2565400" cy="1388533"/>
          </a:xfrm>
          <a:prstGeom prst="rect">
            <a:avLst/>
          </a:prstGeom>
          <a:noFill/>
        </p:spPr>
        <p:txBody>
          <a:bodyPr lIns="68580" tIns="34290" rIns="68580" bIns="34290" anchor="ctr">
            <a:normAutofit/>
          </a:bodyPr>
          <a:lstStyle>
            <a:lvl1pPr marL="0" indent="0" algn="ctr">
              <a:buNone/>
              <a:defRPr sz="1050" baseline="0">
                <a:latin typeface="Lato Regular"/>
                <a:cs typeface="Lato Regular"/>
              </a:defRPr>
            </a:lvl1pPr>
          </a:lstStyle>
          <a:p>
            <a:endParaRPr lang="en-US" dirty="0"/>
          </a:p>
        </p:txBody>
      </p:sp>
      <p:sp>
        <p:nvSpPr>
          <p:cNvPr id="13" name="Text Placeholder 5"/>
          <p:cNvSpPr>
            <a:spLocks noGrp="1"/>
          </p:cNvSpPr>
          <p:nvPr>
            <p:ph type="body" sz="quarter" idx="16" hasCustomPrompt="1"/>
          </p:nvPr>
        </p:nvSpPr>
        <p:spPr>
          <a:xfrm>
            <a:off x="3317926" y="3259684"/>
            <a:ext cx="2565400" cy="1068741"/>
          </a:xfrm>
          <a:prstGeom prst="rect">
            <a:avLst/>
          </a:prstGeom>
        </p:spPr>
        <p:txBody>
          <a:bodyPr lIns="68580" tIns="0" rIns="68580" bIns="34290">
            <a:noAutofit/>
          </a:bodyPr>
          <a:lstStyle>
            <a:lvl1pPr marL="0" indent="0" algn="ctr">
              <a:lnSpc>
                <a:spcPct val="120000"/>
              </a:lnSpc>
              <a:buNone/>
              <a:defRPr lang="en-US" sz="675" smtClean="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 et in </a:t>
            </a:r>
            <a:r>
              <a:rPr lang="en-US" dirty="0" err="1"/>
              <a:t>metus</a:t>
            </a:r>
            <a:r>
              <a:rPr lang="en-US" dirty="0"/>
              <a:t>. </a:t>
            </a:r>
            <a:r>
              <a:rPr lang="en-US" dirty="0" err="1"/>
              <a:t>Duis</a:t>
            </a:r>
            <a:r>
              <a:rPr lang="en-US" dirty="0"/>
              <a:t> </a:t>
            </a:r>
            <a:r>
              <a:rPr lang="en-US" dirty="0" err="1"/>
              <a:t>congue</a:t>
            </a:r>
            <a:r>
              <a:rPr lang="en-US" dirty="0"/>
              <a:t> </a:t>
            </a:r>
            <a:r>
              <a:rPr lang="en-US" dirty="0" err="1"/>
              <a:t>eros</a:t>
            </a:r>
            <a:r>
              <a:rPr lang="en-US" dirty="0"/>
              <a:t> </a:t>
            </a:r>
            <a:r>
              <a:rPr lang="en-US" dirty="0" err="1"/>
              <a:t>vel</a:t>
            </a:r>
            <a:r>
              <a:rPr lang="en-US" dirty="0"/>
              <a:t> </a:t>
            </a:r>
            <a:r>
              <a:rPr lang="en-US" dirty="0" err="1"/>
              <a:t>lectus</a:t>
            </a:r>
            <a:r>
              <a:rPr lang="en-US" dirty="0"/>
              <a:t> semper semper.</a:t>
            </a:r>
          </a:p>
        </p:txBody>
      </p:sp>
      <p:sp>
        <p:nvSpPr>
          <p:cNvPr id="14" name="Text Placeholder 5"/>
          <p:cNvSpPr>
            <a:spLocks noGrp="1"/>
          </p:cNvSpPr>
          <p:nvPr>
            <p:ph type="body" sz="quarter" idx="17" hasCustomPrompt="1"/>
          </p:nvPr>
        </p:nvSpPr>
        <p:spPr>
          <a:xfrm>
            <a:off x="3317926" y="2995288"/>
            <a:ext cx="2565400" cy="213595"/>
          </a:xfrm>
          <a:prstGeom prst="rect">
            <a:avLst/>
          </a:prstGeom>
        </p:spPr>
        <p:txBody>
          <a:bodyPr lIns="68580" tIns="34290" rIns="68580" bIns="34290">
            <a:noAutofit/>
          </a:bodyPr>
          <a:lstStyle>
            <a:lvl1pPr marL="0" indent="0" algn="ctr">
              <a:buNone/>
              <a:defRPr sz="675" cap="all">
                <a:solidFill>
                  <a:schemeClr val="accent1"/>
                </a:solidFill>
                <a:latin typeface="Lato Black"/>
                <a:cs typeface="Lato Black"/>
              </a:defRPr>
            </a:lvl1pPr>
          </a:lstStyle>
          <a:p>
            <a:pPr lvl="0"/>
            <a:r>
              <a:rPr lang="en-US" dirty="0" err="1"/>
              <a:t>Subitle</a:t>
            </a:r>
            <a:r>
              <a:rPr lang="en-US" dirty="0"/>
              <a:t> Example here</a:t>
            </a:r>
          </a:p>
        </p:txBody>
      </p:sp>
      <p:sp>
        <p:nvSpPr>
          <p:cNvPr id="15" name="Rounded Rectangle 14"/>
          <p:cNvSpPr/>
          <p:nvPr userDrawn="1"/>
        </p:nvSpPr>
        <p:spPr>
          <a:xfrm>
            <a:off x="3317926" y="2878667"/>
            <a:ext cx="2565400" cy="76202"/>
          </a:xfrm>
          <a:prstGeom prst="roundRect">
            <a:avLst>
              <a:gd name="adj" fmla="val 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p>
        </p:txBody>
      </p:sp>
      <p:sp>
        <p:nvSpPr>
          <p:cNvPr id="16" name="Picture Placeholder 2"/>
          <p:cNvSpPr>
            <a:spLocks noGrp="1"/>
          </p:cNvSpPr>
          <p:nvPr>
            <p:ph type="pic" sz="quarter" idx="18"/>
          </p:nvPr>
        </p:nvSpPr>
        <p:spPr>
          <a:xfrm>
            <a:off x="6112018" y="1490134"/>
            <a:ext cx="2565400" cy="1388533"/>
          </a:xfrm>
          <a:prstGeom prst="rect">
            <a:avLst/>
          </a:prstGeom>
          <a:noFill/>
        </p:spPr>
        <p:txBody>
          <a:bodyPr lIns="68580" tIns="34290" rIns="68580" bIns="34290" anchor="ctr">
            <a:normAutofit/>
          </a:bodyPr>
          <a:lstStyle>
            <a:lvl1pPr marL="0" indent="0" algn="ctr">
              <a:buNone/>
              <a:defRPr sz="1050" baseline="0">
                <a:latin typeface="Lato Regular"/>
                <a:cs typeface="Lato Regular"/>
              </a:defRPr>
            </a:lvl1pPr>
          </a:lstStyle>
          <a:p>
            <a:endParaRPr lang="en-US" dirty="0"/>
          </a:p>
        </p:txBody>
      </p:sp>
      <p:sp>
        <p:nvSpPr>
          <p:cNvPr id="17" name="Text Placeholder 5"/>
          <p:cNvSpPr>
            <a:spLocks noGrp="1"/>
          </p:cNvSpPr>
          <p:nvPr>
            <p:ph type="body" sz="quarter" idx="19" hasCustomPrompt="1"/>
          </p:nvPr>
        </p:nvSpPr>
        <p:spPr>
          <a:xfrm>
            <a:off x="6112018" y="3259684"/>
            <a:ext cx="2565400" cy="1068741"/>
          </a:xfrm>
          <a:prstGeom prst="rect">
            <a:avLst/>
          </a:prstGeom>
        </p:spPr>
        <p:txBody>
          <a:bodyPr lIns="68580" tIns="0" rIns="68580" bIns="34290">
            <a:noAutofit/>
          </a:bodyPr>
          <a:lstStyle>
            <a:lvl1pPr marL="0" indent="0" algn="ctr">
              <a:lnSpc>
                <a:spcPct val="120000"/>
              </a:lnSpc>
              <a:buNone/>
              <a:defRPr lang="en-US" sz="675" smtClean="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 et in </a:t>
            </a:r>
            <a:r>
              <a:rPr lang="en-US" dirty="0" err="1"/>
              <a:t>metus</a:t>
            </a:r>
            <a:r>
              <a:rPr lang="en-US" dirty="0"/>
              <a:t>. </a:t>
            </a:r>
            <a:r>
              <a:rPr lang="en-US" dirty="0" err="1"/>
              <a:t>Duis</a:t>
            </a:r>
            <a:r>
              <a:rPr lang="en-US" dirty="0"/>
              <a:t> </a:t>
            </a:r>
            <a:r>
              <a:rPr lang="en-US" dirty="0" err="1"/>
              <a:t>congue</a:t>
            </a:r>
            <a:r>
              <a:rPr lang="en-US" dirty="0"/>
              <a:t> </a:t>
            </a:r>
            <a:r>
              <a:rPr lang="en-US" dirty="0" err="1"/>
              <a:t>eros</a:t>
            </a:r>
            <a:r>
              <a:rPr lang="en-US" dirty="0"/>
              <a:t> </a:t>
            </a:r>
            <a:r>
              <a:rPr lang="en-US" dirty="0" err="1"/>
              <a:t>vel</a:t>
            </a:r>
            <a:r>
              <a:rPr lang="en-US" dirty="0"/>
              <a:t> </a:t>
            </a:r>
            <a:r>
              <a:rPr lang="en-US" dirty="0" err="1"/>
              <a:t>lectus</a:t>
            </a:r>
            <a:r>
              <a:rPr lang="en-US" dirty="0"/>
              <a:t> semper semper.</a:t>
            </a:r>
          </a:p>
        </p:txBody>
      </p:sp>
      <p:sp>
        <p:nvSpPr>
          <p:cNvPr id="18" name="Text Placeholder 5"/>
          <p:cNvSpPr>
            <a:spLocks noGrp="1"/>
          </p:cNvSpPr>
          <p:nvPr>
            <p:ph type="body" sz="quarter" idx="20" hasCustomPrompt="1"/>
          </p:nvPr>
        </p:nvSpPr>
        <p:spPr>
          <a:xfrm>
            <a:off x="6112018" y="2995288"/>
            <a:ext cx="2565400" cy="213595"/>
          </a:xfrm>
          <a:prstGeom prst="rect">
            <a:avLst/>
          </a:prstGeom>
        </p:spPr>
        <p:txBody>
          <a:bodyPr lIns="68580" tIns="34290" rIns="68580" bIns="34290">
            <a:noAutofit/>
          </a:bodyPr>
          <a:lstStyle>
            <a:lvl1pPr marL="0" indent="0" algn="ctr">
              <a:buNone/>
              <a:defRPr sz="675" cap="all">
                <a:solidFill>
                  <a:schemeClr val="accent1"/>
                </a:solidFill>
                <a:latin typeface="Lato Black"/>
                <a:cs typeface="Lato Black"/>
              </a:defRPr>
            </a:lvl1pPr>
          </a:lstStyle>
          <a:p>
            <a:pPr lvl="0"/>
            <a:r>
              <a:rPr lang="en-US" dirty="0" err="1"/>
              <a:t>Subitle</a:t>
            </a:r>
            <a:r>
              <a:rPr lang="en-US" dirty="0"/>
              <a:t> Example here</a:t>
            </a:r>
          </a:p>
        </p:txBody>
      </p:sp>
      <p:sp>
        <p:nvSpPr>
          <p:cNvPr id="19" name="Rounded Rectangle 18"/>
          <p:cNvSpPr/>
          <p:nvPr userDrawn="1"/>
        </p:nvSpPr>
        <p:spPr>
          <a:xfrm>
            <a:off x="6112017" y="2878667"/>
            <a:ext cx="2565400" cy="76202"/>
          </a:xfrm>
          <a:prstGeom prst="roundRect">
            <a:avLst>
              <a:gd name="adj" fmla="val 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p>
        </p:txBody>
      </p:sp>
    </p:spTree>
    <p:extLst>
      <p:ext uri="{BB962C8B-B14F-4D97-AF65-F5344CB8AC3E}">
        <p14:creationId xmlns:p14="http://schemas.microsoft.com/office/powerpoint/2010/main" val="3305963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600"/>
                                        <p:tgtEl>
                                          <p:spTgt spid="4"/>
                                        </p:tgtEl>
                                      </p:cBhvr>
                                    </p:animEffect>
                                    <p:anim calcmode="lin" valueType="num">
                                      <p:cBhvr>
                                        <p:cTn id="8" dur="600" fill="hold"/>
                                        <p:tgtEl>
                                          <p:spTgt spid="4"/>
                                        </p:tgtEl>
                                        <p:attrNameLst>
                                          <p:attrName>ppt_x</p:attrName>
                                        </p:attrNameLst>
                                      </p:cBhvr>
                                      <p:tavLst>
                                        <p:tav tm="0">
                                          <p:val>
                                            <p:strVal val="#ppt_x"/>
                                          </p:val>
                                        </p:tav>
                                        <p:tav tm="100000">
                                          <p:val>
                                            <p:strVal val="#ppt_x"/>
                                          </p:val>
                                        </p:tav>
                                      </p:tavLst>
                                    </p:anim>
                                    <p:anim calcmode="lin" valueType="num">
                                      <p:cBhvr>
                                        <p:cTn id="9" dur="540" decel="100000" fill="hold"/>
                                        <p:tgtEl>
                                          <p:spTgt spid="4"/>
                                        </p:tgtEl>
                                        <p:attrNameLst>
                                          <p:attrName>ppt_y</p:attrName>
                                        </p:attrNameLst>
                                      </p:cBhvr>
                                      <p:tavLst>
                                        <p:tav tm="0">
                                          <p:val>
                                            <p:strVal val="#ppt_y+1"/>
                                          </p:val>
                                        </p:tav>
                                        <p:tav tm="100000">
                                          <p:val>
                                            <p:strVal val="#ppt_y-.03"/>
                                          </p:val>
                                        </p:tav>
                                      </p:tavLst>
                                    </p:anim>
                                    <p:anim calcmode="lin" valueType="num">
                                      <p:cBhvr>
                                        <p:cTn id="10" dur="60" accel="100000" fill="hold">
                                          <p:stCondLst>
                                            <p:cond delay="540"/>
                                          </p:stCondLst>
                                        </p:cTn>
                                        <p:tgtEl>
                                          <p:spTgt spid="4"/>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p:stCondLst>
                                    <p:cond delay="300"/>
                                  </p:stCondLst>
                                  <p:childTnLst>
                                    <p:set>
                                      <p:cBhvr>
                                        <p:cTn id="12" dur="1" fill="hold">
                                          <p:stCondLst>
                                            <p:cond delay="0"/>
                                          </p:stCondLst>
                                        </p:cTn>
                                        <p:tgtEl>
                                          <p:spTgt spid="5">
                                            <p:txEl>
                                              <p:pRg st="0" end="0"/>
                                            </p:txEl>
                                          </p:spTgt>
                                        </p:tgtEl>
                                        <p:attrNameLst>
                                          <p:attrName>style.visibility</p:attrName>
                                        </p:attrNameLst>
                                      </p:cBhvr>
                                      <p:to>
                                        <p:strVal val="visible"/>
                                      </p:to>
                                    </p:set>
                                    <p:animEffect transition="in" filter="fade">
                                      <p:cBhvr>
                                        <p:cTn id="13" dur="600"/>
                                        <p:tgtEl>
                                          <p:spTgt spid="5">
                                            <p:txEl>
                                              <p:pRg st="0" end="0"/>
                                            </p:txEl>
                                          </p:spTgt>
                                        </p:tgtEl>
                                      </p:cBhvr>
                                    </p:animEffect>
                                    <p:anim calcmode="lin" valueType="num">
                                      <p:cBhvr>
                                        <p:cTn id="14" dur="6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15" dur="540" decel="100000" fill="hold"/>
                                        <p:tgtEl>
                                          <p:spTgt spid="5">
                                            <p:txEl>
                                              <p:pRg st="0" end="0"/>
                                            </p:txEl>
                                          </p:spTgt>
                                        </p:tgtEl>
                                        <p:attrNameLst>
                                          <p:attrName>ppt_y</p:attrName>
                                        </p:attrNameLst>
                                      </p:cBhvr>
                                      <p:tavLst>
                                        <p:tav tm="0">
                                          <p:val>
                                            <p:strVal val="#ppt_y+1"/>
                                          </p:val>
                                        </p:tav>
                                        <p:tav tm="100000">
                                          <p:val>
                                            <p:strVal val="#ppt_y-.03"/>
                                          </p:val>
                                        </p:tav>
                                      </p:tavLst>
                                    </p:anim>
                                    <p:anim calcmode="lin" valueType="num">
                                      <p:cBhvr>
                                        <p:cTn id="16" dur="60" accel="100000" fill="hold">
                                          <p:stCondLst>
                                            <p:cond delay="540"/>
                                          </p:stCondLst>
                                        </p:cTn>
                                        <p:tgtEl>
                                          <p:spTgt spid="5">
                                            <p:txEl>
                                              <p:pRg st="0" end="0"/>
                                            </p:txEl>
                                          </p:spTgt>
                                        </p:tgtEl>
                                        <p:attrNameLst>
                                          <p:attrName>ppt_y</p:attrName>
                                        </p:attrNameLst>
                                      </p:cBhvr>
                                      <p:tavLst>
                                        <p:tav tm="0">
                                          <p:val>
                                            <p:strVal val="#ppt_y-.03"/>
                                          </p:val>
                                        </p:tav>
                                        <p:tav tm="100000">
                                          <p:val>
                                            <p:strVal val="#ppt_y"/>
                                          </p:val>
                                        </p:tav>
                                      </p:tavLst>
                                    </p:anim>
                                  </p:childTnLst>
                                </p:cTn>
                              </p:par>
                              <p:par>
                                <p:cTn id="17" presetID="10" presetClass="entr" presetSubtype="0" fill="hold" grpId="0" nodeType="withEffect" nodePh="1">
                                  <p:stCondLst>
                                    <p:cond delay="300"/>
                                  </p:stCondLst>
                                  <p:endCondLst>
                                    <p:cond evt="begin" delay="0">
                                      <p:tn val="17"/>
                                    </p:cond>
                                  </p:end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par>
                                <p:cTn id="20" presetID="10" presetClass="entr" presetSubtype="0" fill="hold" grpId="0" nodeType="withEffect" nodePh="1">
                                  <p:stCondLst>
                                    <p:cond delay="300"/>
                                  </p:stCondLst>
                                  <p:endCondLst>
                                    <p:cond evt="begin" delay="0">
                                      <p:tn val="20"/>
                                    </p:cond>
                                  </p:end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par>
                                <p:cTn id="23" presetID="10" presetClass="entr" presetSubtype="0" fill="hold" grpId="0" nodeType="withEffect" nodePh="1">
                                  <p:stCondLst>
                                    <p:cond delay="300"/>
                                  </p:stCondLst>
                                  <p:endCondLst>
                                    <p:cond evt="begin" delay="0">
                                      <p:tn val="23"/>
                                    </p:cond>
                                  </p:end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par>
                                <p:cTn id="26" presetID="22" presetClass="entr" presetSubtype="8" fill="hold" grpId="0" nodeType="withEffect">
                                  <p:stCondLst>
                                    <p:cond delay="300"/>
                                  </p:stCondLst>
                                  <p:childTnLst>
                                    <p:set>
                                      <p:cBhvr>
                                        <p:cTn id="27" dur="1" fill="hold">
                                          <p:stCondLst>
                                            <p:cond delay="0"/>
                                          </p:stCondLst>
                                        </p:cTn>
                                        <p:tgtEl>
                                          <p:spTgt spid="11"/>
                                        </p:tgtEl>
                                        <p:attrNameLst>
                                          <p:attrName>style.visibility</p:attrName>
                                        </p:attrNameLst>
                                      </p:cBhvr>
                                      <p:to>
                                        <p:strVal val="visible"/>
                                      </p:to>
                                    </p:set>
                                    <p:animEffect transition="in" filter="wipe(left)">
                                      <p:cBhvr>
                                        <p:cTn id="28" dur="500"/>
                                        <p:tgtEl>
                                          <p:spTgt spid="11"/>
                                        </p:tgtEl>
                                      </p:cBhvr>
                                    </p:animEffect>
                                  </p:childTnLst>
                                </p:cTn>
                              </p:par>
                              <p:par>
                                <p:cTn id="29" presetID="22" presetClass="entr" presetSubtype="8" fill="hold" grpId="0" nodeType="withEffect">
                                  <p:stCondLst>
                                    <p:cond delay="300"/>
                                  </p:stCondLst>
                                  <p:childTnLst>
                                    <p:set>
                                      <p:cBhvr>
                                        <p:cTn id="30" dur="1" fill="hold">
                                          <p:stCondLst>
                                            <p:cond delay="0"/>
                                          </p:stCondLst>
                                        </p:cTn>
                                        <p:tgtEl>
                                          <p:spTgt spid="15"/>
                                        </p:tgtEl>
                                        <p:attrNameLst>
                                          <p:attrName>style.visibility</p:attrName>
                                        </p:attrNameLst>
                                      </p:cBhvr>
                                      <p:to>
                                        <p:strVal val="visible"/>
                                      </p:to>
                                    </p:set>
                                    <p:animEffect transition="in" filter="wipe(left)">
                                      <p:cBhvr>
                                        <p:cTn id="31" dur="500"/>
                                        <p:tgtEl>
                                          <p:spTgt spid="15"/>
                                        </p:tgtEl>
                                      </p:cBhvr>
                                    </p:animEffect>
                                  </p:childTnLst>
                                </p:cTn>
                              </p:par>
                              <p:par>
                                <p:cTn id="32" presetID="22" presetClass="entr" presetSubtype="8" fill="hold" grpId="0" nodeType="withEffect">
                                  <p:stCondLst>
                                    <p:cond delay="300"/>
                                  </p:stCondLst>
                                  <p:childTnLst>
                                    <p:set>
                                      <p:cBhvr>
                                        <p:cTn id="33" dur="1" fill="hold">
                                          <p:stCondLst>
                                            <p:cond delay="0"/>
                                          </p:stCondLst>
                                        </p:cTn>
                                        <p:tgtEl>
                                          <p:spTgt spid="19"/>
                                        </p:tgtEl>
                                        <p:attrNameLst>
                                          <p:attrName>style.visibility</p:attrName>
                                        </p:attrNameLst>
                                      </p:cBhvr>
                                      <p:to>
                                        <p:strVal val="visible"/>
                                      </p:to>
                                    </p:set>
                                    <p:animEffect transition="in" filter="wipe(left)">
                                      <p:cBhvr>
                                        <p:cTn id="34" dur="500"/>
                                        <p:tgtEl>
                                          <p:spTgt spid="19"/>
                                        </p:tgtEl>
                                      </p:cBhvr>
                                    </p:animEffect>
                                  </p:childTnLst>
                                </p:cTn>
                              </p:par>
                              <p:par>
                                <p:cTn id="35" presetID="37" presetClass="entr" presetSubtype="0" fill="hold" grpId="0" nodeType="withEffect">
                                  <p:stCondLst>
                                    <p:cond delay="300"/>
                                  </p:stCondLst>
                                  <p:childTnLst>
                                    <p:set>
                                      <p:cBhvr>
                                        <p:cTn id="36" dur="1" fill="hold">
                                          <p:stCondLst>
                                            <p:cond delay="0"/>
                                          </p:stCondLst>
                                        </p:cTn>
                                        <p:tgtEl>
                                          <p:spTgt spid="8">
                                            <p:txEl>
                                              <p:pRg st="0" end="0"/>
                                            </p:txEl>
                                          </p:spTgt>
                                        </p:tgtEl>
                                        <p:attrNameLst>
                                          <p:attrName>style.visibility</p:attrName>
                                        </p:attrNameLst>
                                      </p:cBhvr>
                                      <p:to>
                                        <p:strVal val="visible"/>
                                      </p:to>
                                    </p:set>
                                    <p:animEffect transition="in" filter="fade">
                                      <p:cBhvr>
                                        <p:cTn id="37" dur="600"/>
                                        <p:tgtEl>
                                          <p:spTgt spid="8">
                                            <p:txEl>
                                              <p:pRg st="0" end="0"/>
                                            </p:txEl>
                                          </p:spTgt>
                                        </p:tgtEl>
                                      </p:cBhvr>
                                    </p:animEffect>
                                    <p:anim calcmode="lin" valueType="num">
                                      <p:cBhvr>
                                        <p:cTn id="38" dur="6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39" dur="540" decel="100000" fill="hold"/>
                                        <p:tgtEl>
                                          <p:spTgt spid="8">
                                            <p:txEl>
                                              <p:pRg st="0" end="0"/>
                                            </p:txEl>
                                          </p:spTgt>
                                        </p:tgtEl>
                                        <p:attrNameLst>
                                          <p:attrName>ppt_y</p:attrName>
                                        </p:attrNameLst>
                                      </p:cBhvr>
                                      <p:tavLst>
                                        <p:tav tm="0">
                                          <p:val>
                                            <p:strVal val="#ppt_y+1"/>
                                          </p:val>
                                        </p:tav>
                                        <p:tav tm="100000">
                                          <p:val>
                                            <p:strVal val="#ppt_y-.03"/>
                                          </p:val>
                                        </p:tav>
                                      </p:tavLst>
                                    </p:anim>
                                    <p:anim calcmode="lin" valueType="num">
                                      <p:cBhvr>
                                        <p:cTn id="40" dur="60" accel="100000" fill="hold">
                                          <p:stCondLst>
                                            <p:cond delay="540"/>
                                          </p:stCondLst>
                                        </p:cTn>
                                        <p:tgtEl>
                                          <p:spTgt spid="8">
                                            <p:txEl>
                                              <p:pRg st="0" end="0"/>
                                            </p:txEl>
                                          </p:spTgt>
                                        </p:tgtEl>
                                        <p:attrNameLst>
                                          <p:attrName>ppt_y</p:attrName>
                                        </p:attrNameLst>
                                      </p:cBhvr>
                                      <p:tavLst>
                                        <p:tav tm="0">
                                          <p:val>
                                            <p:strVal val="#ppt_y-.03"/>
                                          </p:val>
                                        </p:tav>
                                        <p:tav tm="100000">
                                          <p:val>
                                            <p:strVal val="#ppt_y"/>
                                          </p:val>
                                        </p:tav>
                                      </p:tavLst>
                                    </p:anim>
                                  </p:childTnLst>
                                </p:cTn>
                              </p:par>
                              <p:par>
                                <p:cTn id="41" presetID="37" presetClass="entr" presetSubtype="0" fill="hold" grpId="0" nodeType="withEffect">
                                  <p:stCondLst>
                                    <p:cond delay="300"/>
                                  </p:stCondLst>
                                  <p:childTnLst>
                                    <p:set>
                                      <p:cBhvr>
                                        <p:cTn id="42" dur="1" fill="hold">
                                          <p:stCondLst>
                                            <p:cond delay="0"/>
                                          </p:stCondLst>
                                        </p:cTn>
                                        <p:tgtEl>
                                          <p:spTgt spid="9">
                                            <p:txEl>
                                              <p:pRg st="0" end="0"/>
                                            </p:txEl>
                                          </p:spTgt>
                                        </p:tgtEl>
                                        <p:attrNameLst>
                                          <p:attrName>style.visibility</p:attrName>
                                        </p:attrNameLst>
                                      </p:cBhvr>
                                      <p:to>
                                        <p:strVal val="visible"/>
                                      </p:to>
                                    </p:set>
                                    <p:animEffect transition="in" filter="fade">
                                      <p:cBhvr>
                                        <p:cTn id="43" dur="600"/>
                                        <p:tgtEl>
                                          <p:spTgt spid="9">
                                            <p:txEl>
                                              <p:pRg st="0" end="0"/>
                                            </p:txEl>
                                          </p:spTgt>
                                        </p:tgtEl>
                                      </p:cBhvr>
                                    </p:animEffect>
                                    <p:anim calcmode="lin" valueType="num">
                                      <p:cBhvr>
                                        <p:cTn id="44" dur="6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45" dur="540" decel="100000" fill="hold"/>
                                        <p:tgtEl>
                                          <p:spTgt spid="9">
                                            <p:txEl>
                                              <p:pRg st="0" end="0"/>
                                            </p:txEl>
                                          </p:spTgt>
                                        </p:tgtEl>
                                        <p:attrNameLst>
                                          <p:attrName>ppt_y</p:attrName>
                                        </p:attrNameLst>
                                      </p:cBhvr>
                                      <p:tavLst>
                                        <p:tav tm="0">
                                          <p:val>
                                            <p:strVal val="#ppt_y+1"/>
                                          </p:val>
                                        </p:tav>
                                        <p:tav tm="100000">
                                          <p:val>
                                            <p:strVal val="#ppt_y-.03"/>
                                          </p:val>
                                        </p:tav>
                                      </p:tavLst>
                                    </p:anim>
                                    <p:anim calcmode="lin" valueType="num">
                                      <p:cBhvr>
                                        <p:cTn id="46" dur="60" accel="100000" fill="hold">
                                          <p:stCondLst>
                                            <p:cond delay="540"/>
                                          </p:stCondLst>
                                        </p:cTn>
                                        <p:tgtEl>
                                          <p:spTgt spid="9">
                                            <p:txEl>
                                              <p:pRg st="0" end="0"/>
                                            </p:txEl>
                                          </p:spTgt>
                                        </p:tgtEl>
                                        <p:attrNameLst>
                                          <p:attrName>ppt_y</p:attrName>
                                        </p:attrNameLst>
                                      </p:cBhvr>
                                      <p:tavLst>
                                        <p:tav tm="0">
                                          <p:val>
                                            <p:strVal val="#ppt_y-.03"/>
                                          </p:val>
                                        </p:tav>
                                        <p:tav tm="100000">
                                          <p:val>
                                            <p:strVal val="#ppt_y"/>
                                          </p:val>
                                        </p:tav>
                                      </p:tavLst>
                                    </p:anim>
                                  </p:childTnLst>
                                </p:cTn>
                              </p:par>
                              <p:par>
                                <p:cTn id="47" presetID="37" presetClass="entr" presetSubtype="0" fill="hold" grpId="0" nodeType="withEffect">
                                  <p:stCondLst>
                                    <p:cond delay="300"/>
                                  </p:stCondLst>
                                  <p:childTnLst>
                                    <p:set>
                                      <p:cBhvr>
                                        <p:cTn id="48" dur="1" fill="hold">
                                          <p:stCondLst>
                                            <p:cond delay="0"/>
                                          </p:stCondLst>
                                        </p:cTn>
                                        <p:tgtEl>
                                          <p:spTgt spid="13">
                                            <p:txEl>
                                              <p:pRg st="0" end="0"/>
                                            </p:txEl>
                                          </p:spTgt>
                                        </p:tgtEl>
                                        <p:attrNameLst>
                                          <p:attrName>style.visibility</p:attrName>
                                        </p:attrNameLst>
                                      </p:cBhvr>
                                      <p:to>
                                        <p:strVal val="visible"/>
                                      </p:to>
                                    </p:set>
                                    <p:animEffect transition="in" filter="fade">
                                      <p:cBhvr>
                                        <p:cTn id="49" dur="600"/>
                                        <p:tgtEl>
                                          <p:spTgt spid="13">
                                            <p:txEl>
                                              <p:pRg st="0" end="0"/>
                                            </p:txEl>
                                          </p:spTgt>
                                        </p:tgtEl>
                                      </p:cBhvr>
                                    </p:animEffect>
                                    <p:anim calcmode="lin" valueType="num">
                                      <p:cBhvr>
                                        <p:cTn id="50" dur="600" fill="hold"/>
                                        <p:tgtEl>
                                          <p:spTgt spid="13">
                                            <p:txEl>
                                              <p:pRg st="0" end="0"/>
                                            </p:txEl>
                                          </p:spTgt>
                                        </p:tgtEl>
                                        <p:attrNameLst>
                                          <p:attrName>ppt_x</p:attrName>
                                        </p:attrNameLst>
                                      </p:cBhvr>
                                      <p:tavLst>
                                        <p:tav tm="0">
                                          <p:val>
                                            <p:strVal val="#ppt_x"/>
                                          </p:val>
                                        </p:tav>
                                        <p:tav tm="100000">
                                          <p:val>
                                            <p:strVal val="#ppt_x"/>
                                          </p:val>
                                        </p:tav>
                                      </p:tavLst>
                                    </p:anim>
                                    <p:anim calcmode="lin" valueType="num">
                                      <p:cBhvr>
                                        <p:cTn id="51" dur="540" decel="100000" fill="hold"/>
                                        <p:tgtEl>
                                          <p:spTgt spid="13">
                                            <p:txEl>
                                              <p:pRg st="0" end="0"/>
                                            </p:txEl>
                                          </p:spTgt>
                                        </p:tgtEl>
                                        <p:attrNameLst>
                                          <p:attrName>ppt_y</p:attrName>
                                        </p:attrNameLst>
                                      </p:cBhvr>
                                      <p:tavLst>
                                        <p:tav tm="0">
                                          <p:val>
                                            <p:strVal val="#ppt_y+1"/>
                                          </p:val>
                                        </p:tav>
                                        <p:tav tm="100000">
                                          <p:val>
                                            <p:strVal val="#ppt_y-.03"/>
                                          </p:val>
                                        </p:tav>
                                      </p:tavLst>
                                    </p:anim>
                                    <p:anim calcmode="lin" valueType="num">
                                      <p:cBhvr>
                                        <p:cTn id="52" dur="60" accel="100000" fill="hold">
                                          <p:stCondLst>
                                            <p:cond delay="540"/>
                                          </p:stCondLst>
                                        </p:cTn>
                                        <p:tgtEl>
                                          <p:spTgt spid="13">
                                            <p:txEl>
                                              <p:pRg st="0" end="0"/>
                                            </p:txEl>
                                          </p:spTgt>
                                        </p:tgtEl>
                                        <p:attrNameLst>
                                          <p:attrName>ppt_y</p:attrName>
                                        </p:attrNameLst>
                                      </p:cBhvr>
                                      <p:tavLst>
                                        <p:tav tm="0">
                                          <p:val>
                                            <p:strVal val="#ppt_y-.03"/>
                                          </p:val>
                                        </p:tav>
                                        <p:tav tm="100000">
                                          <p:val>
                                            <p:strVal val="#ppt_y"/>
                                          </p:val>
                                        </p:tav>
                                      </p:tavLst>
                                    </p:anim>
                                  </p:childTnLst>
                                </p:cTn>
                              </p:par>
                              <p:par>
                                <p:cTn id="53" presetID="37" presetClass="entr" presetSubtype="0" fill="hold" grpId="0" nodeType="withEffect">
                                  <p:stCondLst>
                                    <p:cond delay="300"/>
                                  </p:stCondLst>
                                  <p:childTnLst>
                                    <p:set>
                                      <p:cBhvr>
                                        <p:cTn id="54" dur="1" fill="hold">
                                          <p:stCondLst>
                                            <p:cond delay="0"/>
                                          </p:stCondLst>
                                        </p:cTn>
                                        <p:tgtEl>
                                          <p:spTgt spid="14">
                                            <p:txEl>
                                              <p:pRg st="0" end="0"/>
                                            </p:txEl>
                                          </p:spTgt>
                                        </p:tgtEl>
                                        <p:attrNameLst>
                                          <p:attrName>style.visibility</p:attrName>
                                        </p:attrNameLst>
                                      </p:cBhvr>
                                      <p:to>
                                        <p:strVal val="visible"/>
                                      </p:to>
                                    </p:set>
                                    <p:animEffect transition="in" filter="fade">
                                      <p:cBhvr>
                                        <p:cTn id="55" dur="600"/>
                                        <p:tgtEl>
                                          <p:spTgt spid="14">
                                            <p:txEl>
                                              <p:pRg st="0" end="0"/>
                                            </p:txEl>
                                          </p:spTgt>
                                        </p:tgtEl>
                                      </p:cBhvr>
                                    </p:animEffect>
                                    <p:anim calcmode="lin" valueType="num">
                                      <p:cBhvr>
                                        <p:cTn id="56" dur="600" fill="hold"/>
                                        <p:tgtEl>
                                          <p:spTgt spid="14">
                                            <p:txEl>
                                              <p:pRg st="0" end="0"/>
                                            </p:txEl>
                                          </p:spTgt>
                                        </p:tgtEl>
                                        <p:attrNameLst>
                                          <p:attrName>ppt_x</p:attrName>
                                        </p:attrNameLst>
                                      </p:cBhvr>
                                      <p:tavLst>
                                        <p:tav tm="0">
                                          <p:val>
                                            <p:strVal val="#ppt_x"/>
                                          </p:val>
                                        </p:tav>
                                        <p:tav tm="100000">
                                          <p:val>
                                            <p:strVal val="#ppt_x"/>
                                          </p:val>
                                        </p:tav>
                                      </p:tavLst>
                                    </p:anim>
                                    <p:anim calcmode="lin" valueType="num">
                                      <p:cBhvr>
                                        <p:cTn id="57" dur="540" decel="100000" fill="hold"/>
                                        <p:tgtEl>
                                          <p:spTgt spid="14">
                                            <p:txEl>
                                              <p:pRg st="0" end="0"/>
                                            </p:txEl>
                                          </p:spTgt>
                                        </p:tgtEl>
                                        <p:attrNameLst>
                                          <p:attrName>ppt_y</p:attrName>
                                        </p:attrNameLst>
                                      </p:cBhvr>
                                      <p:tavLst>
                                        <p:tav tm="0">
                                          <p:val>
                                            <p:strVal val="#ppt_y+1"/>
                                          </p:val>
                                        </p:tav>
                                        <p:tav tm="100000">
                                          <p:val>
                                            <p:strVal val="#ppt_y-.03"/>
                                          </p:val>
                                        </p:tav>
                                      </p:tavLst>
                                    </p:anim>
                                    <p:anim calcmode="lin" valueType="num">
                                      <p:cBhvr>
                                        <p:cTn id="58" dur="60" accel="100000" fill="hold">
                                          <p:stCondLst>
                                            <p:cond delay="540"/>
                                          </p:stCondLst>
                                        </p:cTn>
                                        <p:tgtEl>
                                          <p:spTgt spid="14">
                                            <p:txEl>
                                              <p:pRg st="0" end="0"/>
                                            </p:txEl>
                                          </p:spTgt>
                                        </p:tgtEl>
                                        <p:attrNameLst>
                                          <p:attrName>ppt_y</p:attrName>
                                        </p:attrNameLst>
                                      </p:cBhvr>
                                      <p:tavLst>
                                        <p:tav tm="0">
                                          <p:val>
                                            <p:strVal val="#ppt_y-.03"/>
                                          </p:val>
                                        </p:tav>
                                        <p:tav tm="100000">
                                          <p:val>
                                            <p:strVal val="#ppt_y"/>
                                          </p:val>
                                        </p:tav>
                                      </p:tavLst>
                                    </p:anim>
                                  </p:childTnLst>
                                </p:cTn>
                              </p:par>
                              <p:par>
                                <p:cTn id="59" presetID="37" presetClass="entr" presetSubtype="0" fill="hold" grpId="0" nodeType="withEffect">
                                  <p:stCondLst>
                                    <p:cond delay="300"/>
                                  </p:stCondLst>
                                  <p:childTnLst>
                                    <p:set>
                                      <p:cBhvr>
                                        <p:cTn id="60" dur="1" fill="hold">
                                          <p:stCondLst>
                                            <p:cond delay="0"/>
                                          </p:stCondLst>
                                        </p:cTn>
                                        <p:tgtEl>
                                          <p:spTgt spid="17">
                                            <p:txEl>
                                              <p:pRg st="0" end="0"/>
                                            </p:txEl>
                                          </p:spTgt>
                                        </p:tgtEl>
                                        <p:attrNameLst>
                                          <p:attrName>style.visibility</p:attrName>
                                        </p:attrNameLst>
                                      </p:cBhvr>
                                      <p:to>
                                        <p:strVal val="visible"/>
                                      </p:to>
                                    </p:set>
                                    <p:animEffect transition="in" filter="fade">
                                      <p:cBhvr>
                                        <p:cTn id="61" dur="600"/>
                                        <p:tgtEl>
                                          <p:spTgt spid="17">
                                            <p:txEl>
                                              <p:pRg st="0" end="0"/>
                                            </p:txEl>
                                          </p:spTgt>
                                        </p:tgtEl>
                                      </p:cBhvr>
                                    </p:animEffect>
                                    <p:anim calcmode="lin" valueType="num">
                                      <p:cBhvr>
                                        <p:cTn id="62" dur="600" fill="hold"/>
                                        <p:tgtEl>
                                          <p:spTgt spid="17">
                                            <p:txEl>
                                              <p:pRg st="0" end="0"/>
                                            </p:txEl>
                                          </p:spTgt>
                                        </p:tgtEl>
                                        <p:attrNameLst>
                                          <p:attrName>ppt_x</p:attrName>
                                        </p:attrNameLst>
                                      </p:cBhvr>
                                      <p:tavLst>
                                        <p:tav tm="0">
                                          <p:val>
                                            <p:strVal val="#ppt_x"/>
                                          </p:val>
                                        </p:tav>
                                        <p:tav tm="100000">
                                          <p:val>
                                            <p:strVal val="#ppt_x"/>
                                          </p:val>
                                        </p:tav>
                                      </p:tavLst>
                                    </p:anim>
                                    <p:anim calcmode="lin" valueType="num">
                                      <p:cBhvr>
                                        <p:cTn id="63" dur="540" decel="100000" fill="hold"/>
                                        <p:tgtEl>
                                          <p:spTgt spid="17">
                                            <p:txEl>
                                              <p:pRg st="0" end="0"/>
                                            </p:txEl>
                                          </p:spTgt>
                                        </p:tgtEl>
                                        <p:attrNameLst>
                                          <p:attrName>ppt_y</p:attrName>
                                        </p:attrNameLst>
                                      </p:cBhvr>
                                      <p:tavLst>
                                        <p:tav tm="0">
                                          <p:val>
                                            <p:strVal val="#ppt_y+1"/>
                                          </p:val>
                                        </p:tav>
                                        <p:tav tm="100000">
                                          <p:val>
                                            <p:strVal val="#ppt_y-.03"/>
                                          </p:val>
                                        </p:tav>
                                      </p:tavLst>
                                    </p:anim>
                                    <p:anim calcmode="lin" valueType="num">
                                      <p:cBhvr>
                                        <p:cTn id="64" dur="60" accel="100000" fill="hold">
                                          <p:stCondLst>
                                            <p:cond delay="540"/>
                                          </p:stCondLst>
                                        </p:cTn>
                                        <p:tgtEl>
                                          <p:spTgt spid="17">
                                            <p:txEl>
                                              <p:pRg st="0" end="0"/>
                                            </p:txEl>
                                          </p:spTgt>
                                        </p:tgtEl>
                                        <p:attrNameLst>
                                          <p:attrName>ppt_y</p:attrName>
                                        </p:attrNameLst>
                                      </p:cBhvr>
                                      <p:tavLst>
                                        <p:tav tm="0">
                                          <p:val>
                                            <p:strVal val="#ppt_y-.03"/>
                                          </p:val>
                                        </p:tav>
                                        <p:tav tm="100000">
                                          <p:val>
                                            <p:strVal val="#ppt_y"/>
                                          </p:val>
                                        </p:tav>
                                      </p:tavLst>
                                    </p:anim>
                                  </p:childTnLst>
                                </p:cTn>
                              </p:par>
                              <p:par>
                                <p:cTn id="65" presetID="37" presetClass="entr" presetSubtype="0" fill="hold" grpId="0" nodeType="withEffect">
                                  <p:stCondLst>
                                    <p:cond delay="300"/>
                                  </p:stCondLst>
                                  <p:childTnLst>
                                    <p:set>
                                      <p:cBhvr>
                                        <p:cTn id="66" dur="1" fill="hold">
                                          <p:stCondLst>
                                            <p:cond delay="0"/>
                                          </p:stCondLst>
                                        </p:cTn>
                                        <p:tgtEl>
                                          <p:spTgt spid="18">
                                            <p:txEl>
                                              <p:pRg st="0" end="0"/>
                                            </p:txEl>
                                          </p:spTgt>
                                        </p:tgtEl>
                                        <p:attrNameLst>
                                          <p:attrName>style.visibility</p:attrName>
                                        </p:attrNameLst>
                                      </p:cBhvr>
                                      <p:to>
                                        <p:strVal val="visible"/>
                                      </p:to>
                                    </p:set>
                                    <p:animEffect transition="in" filter="fade">
                                      <p:cBhvr>
                                        <p:cTn id="67" dur="600"/>
                                        <p:tgtEl>
                                          <p:spTgt spid="18">
                                            <p:txEl>
                                              <p:pRg st="0" end="0"/>
                                            </p:txEl>
                                          </p:spTgt>
                                        </p:tgtEl>
                                      </p:cBhvr>
                                    </p:animEffect>
                                    <p:anim calcmode="lin" valueType="num">
                                      <p:cBhvr>
                                        <p:cTn id="68" dur="600" fill="hold"/>
                                        <p:tgtEl>
                                          <p:spTgt spid="18">
                                            <p:txEl>
                                              <p:pRg st="0" end="0"/>
                                            </p:txEl>
                                          </p:spTgt>
                                        </p:tgtEl>
                                        <p:attrNameLst>
                                          <p:attrName>ppt_x</p:attrName>
                                        </p:attrNameLst>
                                      </p:cBhvr>
                                      <p:tavLst>
                                        <p:tav tm="0">
                                          <p:val>
                                            <p:strVal val="#ppt_x"/>
                                          </p:val>
                                        </p:tav>
                                        <p:tav tm="100000">
                                          <p:val>
                                            <p:strVal val="#ppt_x"/>
                                          </p:val>
                                        </p:tav>
                                      </p:tavLst>
                                    </p:anim>
                                    <p:anim calcmode="lin" valueType="num">
                                      <p:cBhvr>
                                        <p:cTn id="69" dur="540" decel="100000" fill="hold"/>
                                        <p:tgtEl>
                                          <p:spTgt spid="18">
                                            <p:txEl>
                                              <p:pRg st="0" end="0"/>
                                            </p:txEl>
                                          </p:spTgt>
                                        </p:tgtEl>
                                        <p:attrNameLst>
                                          <p:attrName>ppt_y</p:attrName>
                                        </p:attrNameLst>
                                      </p:cBhvr>
                                      <p:tavLst>
                                        <p:tav tm="0">
                                          <p:val>
                                            <p:strVal val="#ppt_y+1"/>
                                          </p:val>
                                        </p:tav>
                                        <p:tav tm="100000">
                                          <p:val>
                                            <p:strVal val="#ppt_y-.03"/>
                                          </p:val>
                                        </p:tav>
                                      </p:tavLst>
                                    </p:anim>
                                    <p:anim calcmode="lin" valueType="num">
                                      <p:cBhvr>
                                        <p:cTn id="70" dur="60" accel="100000" fill="hold">
                                          <p:stCondLst>
                                            <p:cond delay="540"/>
                                          </p:stCondLst>
                                        </p:cTn>
                                        <p:tgtEl>
                                          <p:spTgt spid="18">
                                            <p:txEl>
                                              <p:pRg st="0" end="0"/>
                                            </p:txEl>
                                          </p:spTgt>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build="p">
        <p:tmplLst>
          <p:tmpl lvl="1">
            <p:tnLst>
              <p:par>
                <p:cTn presetID="37" presetClass="entr" presetSubtype="0" fill="hold" nodeType="withEffect">
                  <p:stCondLst>
                    <p:cond delay="300"/>
                  </p:stCondLst>
                  <p:childTnLst>
                    <p:set>
                      <p:cBhvr>
                        <p:cTn dur="1" fill="hold">
                          <p:stCondLst>
                            <p:cond delay="0"/>
                          </p:stCondLst>
                        </p:cTn>
                        <p:tgtEl>
                          <p:spTgt spid="5"/>
                        </p:tgtEl>
                        <p:attrNameLst>
                          <p:attrName>style.visibility</p:attrName>
                        </p:attrNameLst>
                      </p:cBhvr>
                      <p:to>
                        <p:strVal val="visible"/>
                      </p:to>
                    </p:set>
                    <p:animEffect transition="in" filter="fade">
                      <p:cBhvr>
                        <p:cTn dur="600"/>
                        <p:tgtEl>
                          <p:spTgt spid="5"/>
                        </p:tgtEl>
                      </p:cBhvr>
                    </p:animEffect>
                    <p:anim calcmode="lin" valueType="num">
                      <p:cBhvr>
                        <p:cTn dur="600" fill="hold"/>
                        <p:tgtEl>
                          <p:spTgt spid="5"/>
                        </p:tgtEl>
                        <p:attrNameLst>
                          <p:attrName>ppt_x</p:attrName>
                        </p:attrNameLst>
                      </p:cBhvr>
                      <p:tavLst>
                        <p:tav tm="0">
                          <p:val>
                            <p:strVal val="#ppt_x"/>
                          </p:val>
                        </p:tav>
                        <p:tav tm="100000">
                          <p:val>
                            <p:strVal val="#ppt_x"/>
                          </p:val>
                        </p:tav>
                      </p:tavLst>
                    </p:anim>
                    <p:anim calcmode="lin" valueType="num">
                      <p:cBhvr>
                        <p:cTn dur="540" decel="100000" fill="hold"/>
                        <p:tgtEl>
                          <p:spTgt spid="5"/>
                        </p:tgtEl>
                        <p:attrNameLst>
                          <p:attrName>ppt_y</p:attrName>
                        </p:attrNameLst>
                      </p:cBhvr>
                      <p:tavLst>
                        <p:tav tm="0">
                          <p:val>
                            <p:strVal val="#ppt_y+1"/>
                          </p:val>
                        </p:tav>
                        <p:tav tm="100000">
                          <p:val>
                            <p:strVal val="#ppt_y-.03"/>
                          </p:val>
                        </p:tav>
                      </p:tavLst>
                    </p:anim>
                    <p:anim calcmode="lin" valueType="num">
                      <p:cBhvr>
                        <p:cTn dur="60" accel="100000" fill="hold">
                          <p:stCondLst>
                            <p:cond delay="540"/>
                          </p:stCondLst>
                        </p:cTn>
                        <p:tgtEl>
                          <p:spTgt spid="5"/>
                        </p:tgtEl>
                        <p:attrNameLst>
                          <p:attrName>ppt_y</p:attrName>
                        </p:attrNameLst>
                      </p:cBhvr>
                      <p:tavLst>
                        <p:tav tm="0">
                          <p:val>
                            <p:strVal val="#ppt_y-.03"/>
                          </p:val>
                        </p:tav>
                        <p:tav tm="100000">
                          <p:val>
                            <p:strVal val="#ppt_y"/>
                          </p:val>
                        </p:tav>
                      </p:tavLst>
                    </p:anim>
                  </p:childTnLst>
                </p:cTn>
              </p:par>
            </p:tnLst>
          </p:tmpl>
        </p:tmplLst>
      </p:bldP>
      <p:bldP spid="10" grpId="0"/>
      <p:bldP spid="8" grpId="0" build="p">
        <p:tmplLst>
          <p:tmpl lvl="1">
            <p:tnLst>
              <p:par>
                <p:cTn presetID="37" presetClass="entr" presetSubtype="0" fill="hold" nodeType="withEffect" nodePh="1">
                  <p:stCondLst>
                    <p:cond delay="300"/>
                  </p:stCondLst>
                  <p:childTnLst>
                    <p:set>
                      <p:cBhvr>
                        <p:cTn dur="1" fill="hold">
                          <p:stCondLst>
                            <p:cond delay="0"/>
                          </p:stCondLst>
                        </p:cTn>
                        <p:tgtEl>
                          <p:spTgt spid="8"/>
                        </p:tgtEl>
                        <p:attrNameLst>
                          <p:attrName>style.visibility</p:attrName>
                        </p:attrNameLst>
                      </p:cBhvr>
                      <p:to>
                        <p:strVal val="visible"/>
                      </p:to>
                    </p:set>
                    <p:animEffect transition="in" filter="fade">
                      <p:cBhvr>
                        <p:cTn dur="600"/>
                        <p:tgtEl>
                          <p:spTgt spid="8"/>
                        </p:tgtEl>
                      </p:cBhvr>
                    </p:animEffect>
                    <p:anim calcmode="lin" valueType="num">
                      <p:cBhvr>
                        <p:cTn dur="600" fill="hold"/>
                        <p:tgtEl>
                          <p:spTgt spid="8"/>
                        </p:tgtEl>
                        <p:attrNameLst>
                          <p:attrName>ppt_x</p:attrName>
                        </p:attrNameLst>
                      </p:cBhvr>
                      <p:tavLst>
                        <p:tav tm="0">
                          <p:val>
                            <p:strVal val="#ppt_x"/>
                          </p:val>
                        </p:tav>
                        <p:tav tm="100000">
                          <p:val>
                            <p:strVal val="#ppt_x"/>
                          </p:val>
                        </p:tav>
                      </p:tavLst>
                    </p:anim>
                    <p:anim calcmode="lin" valueType="num">
                      <p:cBhvr>
                        <p:cTn dur="540" decel="100000" fill="hold"/>
                        <p:tgtEl>
                          <p:spTgt spid="8"/>
                        </p:tgtEl>
                        <p:attrNameLst>
                          <p:attrName>ppt_y</p:attrName>
                        </p:attrNameLst>
                      </p:cBhvr>
                      <p:tavLst>
                        <p:tav tm="0">
                          <p:val>
                            <p:strVal val="#ppt_y+1"/>
                          </p:val>
                        </p:tav>
                        <p:tav tm="100000">
                          <p:val>
                            <p:strVal val="#ppt_y-.03"/>
                          </p:val>
                        </p:tav>
                      </p:tavLst>
                    </p:anim>
                    <p:anim calcmode="lin" valueType="num">
                      <p:cBhvr>
                        <p:cTn dur="60" accel="100000" fill="hold">
                          <p:stCondLst>
                            <p:cond delay="540"/>
                          </p:stCondLst>
                        </p:cTn>
                        <p:tgtEl>
                          <p:spTgt spid="8"/>
                        </p:tgtEl>
                        <p:attrNameLst>
                          <p:attrName>ppt_y</p:attrName>
                        </p:attrNameLst>
                      </p:cBhvr>
                      <p:tavLst>
                        <p:tav tm="0">
                          <p:val>
                            <p:strVal val="#ppt_y-.03"/>
                          </p:val>
                        </p:tav>
                        <p:tav tm="100000">
                          <p:val>
                            <p:strVal val="#ppt_y"/>
                          </p:val>
                        </p:tav>
                      </p:tavLst>
                    </p:anim>
                  </p:childTnLst>
                </p:cTn>
              </p:par>
            </p:tnLst>
          </p:tmpl>
        </p:tmplLst>
      </p:bldP>
      <p:bldP spid="9" grpId="0" build="p">
        <p:tmplLst>
          <p:tmpl lvl="1">
            <p:tnLst>
              <p:par>
                <p:cTn presetID="37" presetClass="entr" presetSubtype="0" fill="hold" nodeType="withEffect">
                  <p:stCondLst>
                    <p:cond delay="300"/>
                  </p:stCondLst>
                  <p:childTnLst>
                    <p:set>
                      <p:cBhvr>
                        <p:cTn dur="1" fill="hold">
                          <p:stCondLst>
                            <p:cond delay="0"/>
                          </p:stCondLst>
                        </p:cTn>
                        <p:tgtEl>
                          <p:spTgt spid="9"/>
                        </p:tgtEl>
                        <p:attrNameLst>
                          <p:attrName>style.visibility</p:attrName>
                        </p:attrNameLst>
                      </p:cBhvr>
                      <p:to>
                        <p:strVal val="visible"/>
                      </p:to>
                    </p:set>
                    <p:animEffect transition="in" filter="fade">
                      <p:cBhvr>
                        <p:cTn dur="600"/>
                        <p:tgtEl>
                          <p:spTgt spid="9"/>
                        </p:tgtEl>
                      </p:cBhvr>
                    </p:animEffect>
                    <p:anim calcmode="lin" valueType="num">
                      <p:cBhvr>
                        <p:cTn dur="600" fill="hold"/>
                        <p:tgtEl>
                          <p:spTgt spid="9"/>
                        </p:tgtEl>
                        <p:attrNameLst>
                          <p:attrName>ppt_x</p:attrName>
                        </p:attrNameLst>
                      </p:cBhvr>
                      <p:tavLst>
                        <p:tav tm="0">
                          <p:val>
                            <p:strVal val="#ppt_x"/>
                          </p:val>
                        </p:tav>
                        <p:tav tm="100000">
                          <p:val>
                            <p:strVal val="#ppt_x"/>
                          </p:val>
                        </p:tav>
                      </p:tavLst>
                    </p:anim>
                    <p:anim calcmode="lin" valueType="num">
                      <p:cBhvr>
                        <p:cTn dur="540" decel="100000" fill="hold"/>
                        <p:tgtEl>
                          <p:spTgt spid="9"/>
                        </p:tgtEl>
                        <p:attrNameLst>
                          <p:attrName>ppt_y</p:attrName>
                        </p:attrNameLst>
                      </p:cBhvr>
                      <p:tavLst>
                        <p:tav tm="0">
                          <p:val>
                            <p:strVal val="#ppt_y+1"/>
                          </p:val>
                        </p:tav>
                        <p:tav tm="100000">
                          <p:val>
                            <p:strVal val="#ppt_y-.03"/>
                          </p:val>
                        </p:tav>
                      </p:tavLst>
                    </p:anim>
                    <p:anim calcmode="lin" valueType="num">
                      <p:cBhvr>
                        <p:cTn dur="60" accel="100000" fill="hold">
                          <p:stCondLst>
                            <p:cond delay="540"/>
                          </p:stCondLst>
                        </p:cTn>
                        <p:tgtEl>
                          <p:spTgt spid="9"/>
                        </p:tgtEl>
                        <p:attrNameLst>
                          <p:attrName>ppt_y</p:attrName>
                        </p:attrNameLst>
                      </p:cBhvr>
                      <p:tavLst>
                        <p:tav tm="0">
                          <p:val>
                            <p:strVal val="#ppt_y-.03"/>
                          </p:val>
                        </p:tav>
                        <p:tav tm="100000">
                          <p:val>
                            <p:strVal val="#ppt_y"/>
                          </p:val>
                        </p:tav>
                      </p:tavLst>
                    </p:anim>
                  </p:childTnLst>
                </p:cTn>
              </p:par>
            </p:tnLst>
          </p:tmpl>
        </p:tmplLst>
      </p:bldP>
      <p:bldP spid="11" grpId="0" animBg="1"/>
      <p:bldP spid="12" grpId="0"/>
      <p:bldP spid="13" grpId="0" build="p">
        <p:tmplLst>
          <p:tmpl lvl="1">
            <p:tnLst>
              <p:par>
                <p:cTn presetID="37" presetClass="entr" presetSubtype="0" fill="hold" nodeType="withEffect" nodePh="1">
                  <p:stCondLst>
                    <p:cond delay="300"/>
                  </p:stCondLst>
                  <p:childTnLst>
                    <p:set>
                      <p:cBhvr>
                        <p:cTn dur="1" fill="hold">
                          <p:stCondLst>
                            <p:cond delay="0"/>
                          </p:stCondLst>
                        </p:cTn>
                        <p:tgtEl>
                          <p:spTgt spid="13"/>
                        </p:tgtEl>
                        <p:attrNameLst>
                          <p:attrName>style.visibility</p:attrName>
                        </p:attrNameLst>
                      </p:cBhvr>
                      <p:to>
                        <p:strVal val="visible"/>
                      </p:to>
                    </p:set>
                    <p:animEffect transition="in" filter="fade">
                      <p:cBhvr>
                        <p:cTn dur="600"/>
                        <p:tgtEl>
                          <p:spTgt spid="13"/>
                        </p:tgtEl>
                      </p:cBhvr>
                    </p:animEffect>
                    <p:anim calcmode="lin" valueType="num">
                      <p:cBhvr>
                        <p:cTn dur="600" fill="hold"/>
                        <p:tgtEl>
                          <p:spTgt spid="13"/>
                        </p:tgtEl>
                        <p:attrNameLst>
                          <p:attrName>ppt_x</p:attrName>
                        </p:attrNameLst>
                      </p:cBhvr>
                      <p:tavLst>
                        <p:tav tm="0">
                          <p:val>
                            <p:strVal val="#ppt_x"/>
                          </p:val>
                        </p:tav>
                        <p:tav tm="100000">
                          <p:val>
                            <p:strVal val="#ppt_x"/>
                          </p:val>
                        </p:tav>
                      </p:tavLst>
                    </p:anim>
                    <p:anim calcmode="lin" valueType="num">
                      <p:cBhvr>
                        <p:cTn dur="540" decel="100000" fill="hold"/>
                        <p:tgtEl>
                          <p:spTgt spid="13"/>
                        </p:tgtEl>
                        <p:attrNameLst>
                          <p:attrName>ppt_y</p:attrName>
                        </p:attrNameLst>
                      </p:cBhvr>
                      <p:tavLst>
                        <p:tav tm="0">
                          <p:val>
                            <p:strVal val="#ppt_y+1"/>
                          </p:val>
                        </p:tav>
                        <p:tav tm="100000">
                          <p:val>
                            <p:strVal val="#ppt_y-.03"/>
                          </p:val>
                        </p:tav>
                      </p:tavLst>
                    </p:anim>
                    <p:anim calcmode="lin" valueType="num">
                      <p:cBhvr>
                        <p:cTn dur="60" accel="100000" fill="hold">
                          <p:stCondLst>
                            <p:cond delay="540"/>
                          </p:stCondLst>
                        </p:cTn>
                        <p:tgtEl>
                          <p:spTgt spid="13"/>
                        </p:tgtEl>
                        <p:attrNameLst>
                          <p:attrName>ppt_y</p:attrName>
                        </p:attrNameLst>
                      </p:cBhvr>
                      <p:tavLst>
                        <p:tav tm="0">
                          <p:val>
                            <p:strVal val="#ppt_y-.03"/>
                          </p:val>
                        </p:tav>
                        <p:tav tm="100000">
                          <p:val>
                            <p:strVal val="#ppt_y"/>
                          </p:val>
                        </p:tav>
                      </p:tavLst>
                    </p:anim>
                  </p:childTnLst>
                </p:cTn>
              </p:par>
            </p:tnLst>
          </p:tmpl>
        </p:tmplLst>
      </p:bldP>
      <p:bldP spid="14" grpId="0" build="p">
        <p:tmplLst>
          <p:tmpl lvl="1">
            <p:tnLst>
              <p:par>
                <p:cTn presetID="37" presetClass="entr" presetSubtype="0" fill="hold" nodeType="withEffect">
                  <p:stCondLst>
                    <p:cond delay="300"/>
                  </p:stCondLst>
                  <p:childTnLst>
                    <p:set>
                      <p:cBhvr>
                        <p:cTn dur="1" fill="hold">
                          <p:stCondLst>
                            <p:cond delay="0"/>
                          </p:stCondLst>
                        </p:cTn>
                        <p:tgtEl>
                          <p:spTgt spid="14"/>
                        </p:tgtEl>
                        <p:attrNameLst>
                          <p:attrName>style.visibility</p:attrName>
                        </p:attrNameLst>
                      </p:cBhvr>
                      <p:to>
                        <p:strVal val="visible"/>
                      </p:to>
                    </p:set>
                    <p:animEffect transition="in" filter="fade">
                      <p:cBhvr>
                        <p:cTn dur="600"/>
                        <p:tgtEl>
                          <p:spTgt spid="14"/>
                        </p:tgtEl>
                      </p:cBhvr>
                    </p:animEffect>
                    <p:anim calcmode="lin" valueType="num">
                      <p:cBhvr>
                        <p:cTn dur="600" fill="hold"/>
                        <p:tgtEl>
                          <p:spTgt spid="14"/>
                        </p:tgtEl>
                        <p:attrNameLst>
                          <p:attrName>ppt_x</p:attrName>
                        </p:attrNameLst>
                      </p:cBhvr>
                      <p:tavLst>
                        <p:tav tm="0">
                          <p:val>
                            <p:strVal val="#ppt_x"/>
                          </p:val>
                        </p:tav>
                        <p:tav tm="100000">
                          <p:val>
                            <p:strVal val="#ppt_x"/>
                          </p:val>
                        </p:tav>
                      </p:tavLst>
                    </p:anim>
                    <p:anim calcmode="lin" valueType="num">
                      <p:cBhvr>
                        <p:cTn dur="540" decel="100000" fill="hold"/>
                        <p:tgtEl>
                          <p:spTgt spid="14"/>
                        </p:tgtEl>
                        <p:attrNameLst>
                          <p:attrName>ppt_y</p:attrName>
                        </p:attrNameLst>
                      </p:cBhvr>
                      <p:tavLst>
                        <p:tav tm="0">
                          <p:val>
                            <p:strVal val="#ppt_y+1"/>
                          </p:val>
                        </p:tav>
                        <p:tav tm="100000">
                          <p:val>
                            <p:strVal val="#ppt_y-.03"/>
                          </p:val>
                        </p:tav>
                      </p:tavLst>
                    </p:anim>
                    <p:anim calcmode="lin" valueType="num">
                      <p:cBhvr>
                        <p:cTn dur="60" accel="100000" fill="hold">
                          <p:stCondLst>
                            <p:cond delay="540"/>
                          </p:stCondLst>
                        </p:cTn>
                        <p:tgtEl>
                          <p:spTgt spid="14"/>
                        </p:tgtEl>
                        <p:attrNameLst>
                          <p:attrName>ppt_y</p:attrName>
                        </p:attrNameLst>
                      </p:cBhvr>
                      <p:tavLst>
                        <p:tav tm="0">
                          <p:val>
                            <p:strVal val="#ppt_y-.03"/>
                          </p:val>
                        </p:tav>
                        <p:tav tm="100000">
                          <p:val>
                            <p:strVal val="#ppt_y"/>
                          </p:val>
                        </p:tav>
                      </p:tavLst>
                    </p:anim>
                  </p:childTnLst>
                </p:cTn>
              </p:par>
            </p:tnLst>
          </p:tmpl>
        </p:tmplLst>
      </p:bldP>
      <p:bldP spid="15" grpId="0" animBg="1"/>
      <p:bldP spid="16" grpId="0"/>
      <p:bldP spid="17" grpId="0" build="p">
        <p:tmplLst>
          <p:tmpl lvl="1">
            <p:tnLst>
              <p:par>
                <p:cTn presetID="37" presetClass="entr" presetSubtype="0" fill="hold" nodeType="withEffect" nodePh="1">
                  <p:stCondLst>
                    <p:cond delay="300"/>
                  </p:stCondLst>
                  <p:childTnLst>
                    <p:set>
                      <p:cBhvr>
                        <p:cTn dur="1" fill="hold">
                          <p:stCondLst>
                            <p:cond delay="0"/>
                          </p:stCondLst>
                        </p:cTn>
                        <p:tgtEl>
                          <p:spTgt spid="17"/>
                        </p:tgtEl>
                        <p:attrNameLst>
                          <p:attrName>style.visibility</p:attrName>
                        </p:attrNameLst>
                      </p:cBhvr>
                      <p:to>
                        <p:strVal val="visible"/>
                      </p:to>
                    </p:set>
                    <p:animEffect transition="in" filter="fade">
                      <p:cBhvr>
                        <p:cTn dur="600"/>
                        <p:tgtEl>
                          <p:spTgt spid="17"/>
                        </p:tgtEl>
                      </p:cBhvr>
                    </p:animEffect>
                    <p:anim calcmode="lin" valueType="num">
                      <p:cBhvr>
                        <p:cTn dur="600" fill="hold"/>
                        <p:tgtEl>
                          <p:spTgt spid="17"/>
                        </p:tgtEl>
                        <p:attrNameLst>
                          <p:attrName>ppt_x</p:attrName>
                        </p:attrNameLst>
                      </p:cBhvr>
                      <p:tavLst>
                        <p:tav tm="0">
                          <p:val>
                            <p:strVal val="#ppt_x"/>
                          </p:val>
                        </p:tav>
                        <p:tav tm="100000">
                          <p:val>
                            <p:strVal val="#ppt_x"/>
                          </p:val>
                        </p:tav>
                      </p:tavLst>
                    </p:anim>
                    <p:anim calcmode="lin" valueType="num">
                      <p:cBhvr>
                        <p:cTn dur="540" decel="100000" fill="hold"/>
                        <p:tgtEl>
                          <p:spTgt spid="17"/>
                        </p:tgtEl>
                        <p:attrNameLst>
                          <p:attrName>ppt_y</p:attrName>
                        </p:attrNameLst>
                      </p:cBhvr>
                      <p:tavLst>
                        <p:tav tm="0">
                          <p:val>
                            <p:strVal val="#ppt_y+1"/>
                          </p:val>
                        </p:tav>
                        <p:tav tm="100000">
                          <p:val>
                            <p:strVal val="#ppt_y-.03"/>
                          </p:val>
                        </p:tav>
                      </p:tavLst>
                    </p:anim>
                    <p:anim calcmode="lin" valueType="num">
                      <p:cBhvr>
                        <p:cTn dur="60" accel="100000" fill="hold">
                          <p:stCondLst>
                            <p:cond delay="540"/>
                          </p:stCondLst>
                        </p:cTn>
                        <p:tgtEl>
                          <p:spTgt spid="17"/>
                        </p:tgtEl>
                        <p:attrNameLst>
                          <p:attrName>ppt_y</p:attrName>
                        </p:attrNameLst>
                      </p:cBhvr>
                      <p:tavLst>
                        <p:tav tm="0">
                          <p:val>
                            <p:strVal val="#ppt_y-.03"/>
                          </p:val>
                        </p:tav>
                        <p:tav tm="100000">
                          <p:val>
                            <p:strVal val="#ppt_y"/>
                          </p:val>
                        </p:tav>
                      </p:tavLst>
                    </p:anim>
                  </p:childTnLst>
                </p:cTn>
              </p:par>
            </p:tnLst>
          </p:tmpl>
        </p:tmplLst>
      </p:bldP>
      <p:bldP spid="18" grpId="0" build="p">
        <p:tmplLst>
          <p:tmpl lvl="1">
            <p:tnLst>
              <p:par>
                <p:cTn presetID="37" presetClass="entr" presetSubtype="0" fill="hold" nodeType="withEffect">
                  <p:stCondLst>
                    <p:cond delay="300"/>
                  </p:stCondLst>
                  <p:childTnLst>
                    <p:set>
                      <p:cBhvr>
                        <p:cTn dur="1" fill="hold">
                          <p:stCondLst>
                            <p:cond delay="0"/>
                          </p:stCondLst>
                        </p:cTn>
                        <p:tgtEl>
                          <p:spTgt spid="18"/>
                        </p:tgtEl>
                        <p:attrNameLst>
                          <p:attrName>style.visibility</p:attrName>
                        </p:attrNameLst>
                      </p:cBhvr>
                      <p:to>
                        <p:strVal val="visible"/>
                      </p:to>
                    </p:set>
                    <p:animEffect transition="in" filter="fade">
                      <p:cBhvr>
                        <p:cTn dur="600"/>
                        <p:tgtEl>
                          <p:spTgt spid="18"/>
                        </p:tgtEl>
                      </p:cBhvr>
                    </p:animEffect>
                    <p:anim calcmode="lin" valueType="num">
                      <p:cBhvr>
                        <p:cTn dur="600" fill="hold"/>
                        <p:tgtEl>
                          <p:spTgt spid="18"/>
                        </p:tgtEl>
                        <p:attrNameLst>
                          <p:attrName>ppt_x</p:attrName>
                        </p:attrNameLst>
                      </p:cBhvr>
                      <p:tavLst>
                        <p:tav tm="0">
                          <p:val>
                            <p:strVal val="#ppt_x"/>
                          </p:val>
                        </p:tav>
                        <p:tav tm="100000">
                          <p:val>
                            <p:strVal val="#ppt_x"/>
                          </p:val>
                        </p:tav>
                      </p:tavLst>
                    </p:anim>
                    <p:anim calcmode="lin" valueType="num">
                      <p:cBhvr>
                        <p:cTn dur="540" decel="100000" fill="hold"/>
                        <p:tgtEl>
                          <p:spTgt spid="18"/>
                        </p:tgtEl>
                        <p:attrNameLst>
                          <p:attrName>ppt_y</p:attrName>
                        </p:attrNameLst>
                      </p:cBhvr>
                      <p:tavLst>
                        <p:tav tm="0">
                          <p:val>
                            <p:strVal val="#ppt_y+1"/>
                          </p:val>
                        </p:tav>
                        <p:tav tm="100000">
                          <p:val>
                            <p:strVal val="#ppt_y-.03"/>
                          </p:val>
                        </p:tav>
                      </p:tavLst>
                    </p:anim>
                    <p:anim calcmode="lin" valueType="num">
                      <p:cBhvr>
                        <p:cTn dur="60" accel="100000" fill="hold">
                          <p:stCondLst>
                            <p:cond delay="540"/>
                          </p:stCondLst>
                        </p:cTn>
                        <p:tgtEl>
                          <p:spTgt spid="18"/>
                        </p:tgtEl>
                        <p:attrNameLst>
                          <p:attrName>ppt_y</p:attrName>
                        </p:attrNameLst>
                      </p:cBhvr>
                      <p:tavLst>
                        <p:tav tm="0">
                          <p:val>
                            <p:strVal val="#ppt_y-.03"/>
                          </p:val>
                        </p:tav>
                        <p:tav tm="100000">
                          <p:val>
                            <p:strVal val="#ppt_y"/>
                          </p:val>
                        </p:tav>
                      </p:tavLst>
                    </p:anim>
                  </p:childTnLst>
                </p:cTn>
              </p:par>
            </p:tnLst>
          </p:tmpl>
        </p:tmplLst>
      </p:bldP>
      <p:bldP spid="19" grpId="0" animBg="1"/>
    </p:bld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14_Simple Title left">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458388" y="740600"/>
            <a:ext cx="8219032" cy="337178"/>
          </a:xfrm>
          <a:prstGeom prst="rect">
            <a:avLst/>
          </a:prstGeom>
        </p:spPr>
        <p:txBody>
          <a:bodyPr lIns="68580" tIns="34290" rIns="68580" bIns="34290">
            <a:noAutofit/>
          </a:bodyPr>
          <a:lstStyle>
            <a:lvl1pPr algn="ctr">
              <a:defRPr sz="1875" cap="all">
                <a:solidFill>
                  <a:schemeClr val="tx1">
                    <a:lumMod val="75000"/>
                    <a:lumOff val="25000"/>
                  </a:schemeClr>
                </a:solidFill>
                <a:latin typeface="Lemon/Milk"/>
                <a:cs typeface="Lemon/Milk"/>
              </a:defRPr>
            </a:lvl1pPr>
          </a:lstStyle>
          <a:p>
            <a:r>
              <a:rPr lang="en-US" dirty="0"/>
              <a:t>title example</a:t>
            </a:r>
          </a:p>
        </p:txBody>
      </p:sp>
      <p:sp>
        <p:nvSpPr>
          <p:cNvPr id="5" name="Text Placeholder 5"/>
          <p:cNvSpPr>
            <a:spLocks noGrp="1"/>
          </p:cNvSpPr>
          <p:nvPr>
            <p:ph type="body" sz="quarter" idx="10" hasCustomPrompt="1"/>
          </p:nvPr>
        </p:nvSpPr>
        <p:spPr>
          <a:xfrm>
            <a:off x="458391" y="370021"/>
            <a:ext cx="8219026" cy="265094"/>
          </a:xfrm>
          <a:prstGeom prst="rect">
            <a:avLst/>
          </a:prstGeom>
        </p:spPr>
        <p:txBody>
          <a:bodyPr lIns="68580" tIns="34290" rIns="68580" bIns="34290">
            <a:noAutofit/>
          </a:bodyPr>
          <a:lstStyle>
            <a:lvl1pPr marL="0" indent="0" algn="ctr">
              <a:buNone/>
              <a:defRPr sz="900" cap="all">
                <a:solidFill>
                  <a:schemeClr val="accent1"/>
                </a:solidFill>
                <a:latin typeface="Lato Black"/>
                <a:cs typeface="Lato Black"/>
              </a:defRPr>
            </a:lvl1pPr>
          </a:lstStyle>
          <a:p>
            <a:pPr lvl="0"/>
            <a:r>
              <a:rPr lang="en-US" dirty="0" err="1"/>
              <a:t>Subitle</a:t>
            </a:r>
            <a:r>
              <a:rPr lang="en-US" dirty="0"/>
              <a:t> Example here</a:t>
            </a:r>
          </a:p>
        </p:txBody>
      </p:sp>
      <p:cxnSp>
        <p:nvCxnSpPr>
          <p:cNvPr id="6" name="Straight Connector 5"/>
          <p:cNvCxnSpPr/>
          <p:nvPr userDrawn="1"/>
        </p:nvCxnSpPr>
        <p:spPr>
          <a:xfrm>
            <a:off x="3173996" y="683235"/>
            <a:ext cx="2734733" cy="0"/>
          </a:xfrm>
          <a:prstGeom prst="line">
            <a:avLst/>
          </a:prstGeom>
          <a:ln w="9525" cmpd="sng">
            <a:solidFill>
              <a:schemeClr val="bg1">
                <a:lumMod val="75000"/>
              </a:schemeClr>
            </a:solidFill>
            <a:prstDash val="solid"/>
            <a:headEnd type="none"/>
            <a:tailEnd type="none" w="lg" len="lg"/>
          </a:ln>
          <a:effectLst/>
        </p:spPr>
        <p:style>
          <a:lnRef idx="2">
            <a:schemeClr val="accent1"/>
          </a:lnRef>
          <a:fillRef idx="0">
            <a:schemeClr val="accent1"/>
          </a:fillRef>
          <a:effectRef idx="1">
            <a:schemeClr val="accent1"/>
          </a:effectRef>
          <a:fontRef idx="minor">
            <a:schemeClr val="tx1"/>
          </a:fontRef>
        </p:style>
      </p:cxnSp>
      <p:sp>
        <p:nvSpPr>
          <p:cNvPr id="10" name="Picture Placeholder 2"/>
          <p:cNvSpPr>
            <a:spLocks noGrp="1"/>
          </p:cNvSpPr>
          <p:nvPr>
            <p:ph type="pic" sz="quarter" idx="12"/>
          </p:nvPr>
        </p:nvSpPr>
        <p:spPr>
          <a:xfrm>
            <a:off x="1891294" y="1566337"/>
            <a:ext cx="2565400" cy="1388533"/>
          </a:xfrm>
          <a:prstGeom prst="rect">
            <a:avLst/>
          </a:prstGeom>
          <a:noFill/>
        </p:spPr>
        <p:txBody>
          <a:bodyPr lIns="68580" tIns="34290" rIns="68580" bIns="34290" anchor="ctr">
            <a:normAutofit/>
          </a:bodyPr>
          <a:lstStyle>
            <a:lvl1pPr marL="0" indent="0" algn="ctr">
              <a:buNone/>
              <a:defRPr sz="1050" baseline="0">
                <a:latin typeface="Lato Regular"/>
                <a:cs typeface="Lato Regular"/>
              </a:defRPr>
            </a:lvl1pPr>
          </a:lstStyle>
          <a:p>
            <a:endParaRPr lang="en-US" dirty="0"/>
          </a:p>
        </p:txBody>
      </p:sp>
      <p:sp>
        <p:nvSpPr>
          <p:cNvPr id="8" name="Text Placeholder 5"/>
          <p:cNvSpPr>
            <a:spLocks noGrp="1"/>
          </p:cNvSpPr>
          <p:nvPr>
            <p:ph type="body" sz="quarter" idx="13" hasCustomPrompt="1"/>
          </p:nvPr>
        </p:nvSpPr>
        <p:spPr>
          <a:xfrm>
            <a:off x="1891294" y="3335887"/>
            <a:ext cx="2565400" cy="1068741"/>
          </a:xfrm>
          <a:prstGeom prst="rect">
            <a:avLst/>
          </a:prstGeom>
        </p:spPr>
        <p:txBody>
          <a:bodyPr lIns="68580" tIns="0" rIns="68580" bIns="34290">
            <a:noAutofit/>
          </a:bodyPr>
          <a:lstStyle>
            <a:lvl1pPr marL="0" indent="0" algn="ctr">
              <a:lnSpc>
                <a:spcPct val="120000"/>
              </a:lnSpc>
              <a:buNone/>
              <a:defRPr lang="en-US" sz="675" smtClean="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 et in </a:t>
            </a:r>
            <a:r>
              <a:rPr lang="en-US" dirty="0" err="1"/>
              <a:t>metus</a:t>
            </a:r>
            <a:r>
              <a:rPr lang="en-US" dirty="0"/>
              <a:t>. </a:t>
            </a:r>
            <a:r>
              <a:rPr lang="en-US" dirty="0" err="1"/>
              <a:t>Duis</a:t>
            </a:r>
            <a:r>
              <a:rPr lang="en-US" dirty="0"/>
              <a:t> </a:t>
            </a:r>
            <a:r>
              <a:rPr lang="en-US" dirty="0" err="1"/>
              <a:t>congue</a:t>
            </a:r>
            <a:r>
              <a:rPr lang="en-US" dirty="0"/>
              <a:t> </a:t>
            </a:r>
            <a:r>
              <a:rPr lang="en-US" dirty="0" err="1"/>
              <a:t>eros</a:t>
            </a:r>
            <a:r>
              <a:rPr lang="en-US" dirty="0"/>
              <a:t> </a:t>
            </a:r>
            <a:r>
              <a:rPr lang="en-US" dirty="0" err="1"/>
              <a:t>vel</a:t>
            </a:r>
            <a:r>
              <a:rPr lang="en-US" dirty="0"/>
              <a:t> </a:t>
            </a:r>
            <a:r>
              <a:rPr lang="en-US" dirty="0" err="1"/>
              <a:t>lectus</a:t>
            </a:r>
            <a:r>
              <a:rPr lang="en-US" dirty="0"/>
              <a:t> semper semper.</a:t>
            </a:r>
          </a:p>
        </p:txBody>
      </p:sp>
      <p:sp>
        <p:nvSpPr>
          <p:cNvPr id="9" name="Text Placeholder 5"/>
          <p:cNvSpPr>
            <a:spLocks noGrp="1"/>
          </p:cNvSpPr>
          <p:nvPr>
            <p:ph type="body" sz="quarter" idx="14" hasCustomPrompt="1"/>
          </p:nvPr>
        </p:nvSpPr>
        <p:spPr>
          <a:xfrm>
            <a:off x="1891294" y="3071491"/>
            <a:ext cx="2565400" cy="213595"/>
          </a:xfrm>
          <a:prstGeom prst="rect">
            <a:avLst/>
          </a:prstGeom>
        </p:spPr>
        <p:txBody>
          <a:bodyPr lIns="68580" tIns="34290" rIns="68580" bIns="34290">
            <a:noAutofit/>
          </a:bodyPr>
          <a:lstStyle>
            <a:lvl1pPr marL="0" indent="0" algn="ctr">
              <a:buNone/>
              <a:defRPr sz="675" cap="all">
                <a:solidFill>
                  <a:schemeClr val="accent1"/>
                </a:solidFill>
                <a:latin typeface="Lato Black"/>
                <a:cs typeface="Lato Black"/>
              </a:defRPr>
            </a:lvl1pPr>
          </a:lstStyle>
          <a:p>
            <a:pPr lvl="0"/>
            <a:r>
              <a:rPr lang="en-US" dirty="0" err="1"/>
              <a:t>Subitle</a:t>
            </a:r>
            <a:r>
              <a:rPr lang="en-US" dirty="0"/>
              <a:t> Example here</a:t>
            </a:r>
          </a:p>
        </p:txBody>
      </p:sp>
      <p:sp>
        <p:nvSpPr>
          <p:cNvPr id="11" name="Rounded Rectangle 10"/>
          <p:cNvSpPr/>
          <p:nvPr userDrawn="1"/>
        </p:nvSpPr>
        <p:spPr>
          <a:xfrm>
            <a:off x="1891294" y="2954870"/>
            <a:ext cx="2565400" cy="76202"/>
          </a:xfrm>
          <a:prstGeom prst="roundRect">
            <a:avLst>
              <a:gd name="adj" fmla="val 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p>
        </p:txBody>
      </p:sp>
      <p:sp>
        <p:nvSpPr>
          <p:cNvPr id="12" name="Picture Placeholder 2"/>
          <p:cNvSpPr>
            <a:spLocks noGrp="1"/>
          </p:cNvSpPr>
          <p:nvPr>
            <p:ph type="pic" sz="quarter" idx="15"/>
          </p:nvPr>
        </p:nvSpPr>
        <p:spPr>
          <a:xfrm>
            <a:off x="4701221" y="1566337"/>
            <a:ext cx="2565400" cy="1388533"/>
          </a:xfrm>
          <a:prstGeom prst="rect">
            <a:avLst/>
          </a:prstGeom>
          <a:noFill/>
        </p:spPr>
        <p:txBody>
          <a:bodyPr lIns="68580" tIns="34290" rIns="68580" bIns="34290" anchor="ctr">
            <a:normAutofit/>
          </a:bodyPr>
          <a:lstStyle>
            <a:lvl1pPr marL="0" indent="0" algn="ctr">
              <a:buNone/>
              <a:defRPr sz="1050" baseline="0">
                <a:latin typeface="Lato Regular"/>
                <a:cs typeface="Lato Regular"/>
              </a:defRPr>
            </a:lvl1pPr>
          </a:lstStyle>
          <a:p>
            <a:endParaRPr lang="en-US" dirty="0"/>
          </a:p>
        </p:txBody>
      </p:sp>
      <p:sp>
        <p:nvSpPr>
          <p:cNvPr id="13" name="Text Placeholder 5"/>
          <p:cNvSpPr>
            <a:spLocks noGrp="1"/>
          </p:cNvSpPr>
          <p:nvPr>
            <p:ph type="body" sz="quarter" idx="16" hasCustomPrompt="1"/>
          </p:nvPr>
        </p:nvSpPr>
        <p:spPr>
          <a:xfrm>
            <a:off x="4701221" y="3335887"/>
            <a:ext cx="2565400" cy="1068741"/>
          </a:xfrm>
          <a:prstGeom prst="rect">
            <a:avLst/>
          </a:prstGeom>
        </p:spPr>
        <p:txBody>
          <a:bodyPr lIns="68580" tIns="0" rIns="68580" bIns="34290">
            <a:noAutofit/>
          </a:bodyPr>
          <a:lstStyle>
            <a:lvl1pPr marL="0" indent="0" algn="ctr">
              <a:lnSpc>
                <a:spcPct val="120000"/>
              </a:lnSpc>
              <a:buNone/>
              <a:defRPr lang="en-US" sz="675" smtClean="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 et in </a:t>
            </a:r>
            <a:r>
              <a:rPr lang="en-US" dirty="0" err="1"/>
              <a:t>metus</a:t>
            </a:r>
            <a:r>
              <a:rPr lang="en-US" dirty="0"/>
              <a:t>. </a:t>
            </a:r>
            <a:r>
              <a:rPr lang="en-US" dirty="0" err="1"/>
              <a:t>Duis</a:t>
            </a:r>
            <a:r>
              <a:rPr lang="en-US" dirty="0"/>
              <a:t> </a:t>
            </a:r>
            <a:r>
              <a:rPr lang="en-US" dirty="0" err="1"/>
              <a:t>congue</a:t>
            </a:r>
            <a:r>
              <a:rPr lang="en-US" dirty="0"/>
              <a:t> </a:t>
            </a:r>
            <a:r>
              <a:rPr lang="en-US" dirty="0" err="1"/>
              <a:t>eros</a:t>
            </a:r>
            <a:r>
              <a:rPr lang="en-US" dirty="0"/>
              <a:t> </a:t>
            </a:r>
            <a:r>
              <a:rPr lang="en-US" dirty="0" err="1"/>
              <a:t>vel</a:t>
            </a:r>
            <a:r>
              <a:rPr lang="en-US" dirty="0"/>
              <a:t> </a:t>
            </a:r>
            <a:r>
              <a:rPr lang="en-US" dirty="0" err="1"/>
              <a:t>lectus</a:t>
            </a:r>
            <a:r>
              <a:rPr lang="en-US" dirty="0"/>
              <a:t> semper semper.</a:t>
            </a:r>
          </a:p>
        </p:txBody>
      </p:sp>
      <p:sp>
        <p:nvSpPr>
          <p:cNvPr id="14" name="Text Placeholder 5"/>
          <p:cNvSpPr>
            <a:spLocks noGrp="1"/>
          </p:cNvSpPr>
          <p:nvPr>
            <p:ph type="body" sz="quarter" idx="17" hasCustomPrompt="1"/>
          </p:nvPr>
        </p:nvSpPr>
        <p:spPr>
          <a:xfrm>
            <a:off x="4701221" y="3071491"/>
            <a:ext cx="2565400" cy="213595"/>
          </a:xfrm>
          <a:prstGeom prst="rect">
            <a:avLst/>
          </a:prstGeom>
        </p:spPr>
        <p:txBody>
          <a:bodyPr lIns="68580" tIns="34290" rIns="68580" bIns="34290">
            <a:noAutofit/>
          </a:bodyPr>
          <a:lstStyle>
            <a:lvl1pPr marL="0" indent="0" algn="ctr">
              <a:buNone/>
              <a:defRPr sz="675" cap="all">
                <a:solidFill>
                  <a:schemeClr val="accent1"/>
                </a:solidFill>
                <a:latin typeface="Lato Black"/>
                <a:cs typeface="Lato Black"/>
              </a:defRPr>
            </a:lvl1pPr>
          </a:lstStyle>
          <a:p>
            <a:pPr lvl="0"/>
            <a:r>
              <a:rPr lang="en-US" dirty="0" err="1"/>
              <a:t>Subitle</a:t>
            </a:r>
            <a:r>
              <a:rPr lang="en-US" dirty="0"/>
              <a:t> Example here</a:t>
            </a:r>
          </a:p>
        </p:txBody>
      </p:sp>
      <p:sp>
        <p:nvSpPr>
          <p:cNvPr id="15" name="Rounded Rectangle 14"/>
          <p:cNvSpPr/>
          <p:nvPr userDrawn="1"/>
        </p:nvSpPr>
        <p:spPr>
          <a:xfrm>
            <a:off x="4701219" y="2954870"/>
            <a:ext cx="2565400" cy="76202"/>
          </a:xfrm>
          <a:prstGeom prst="roundRect">
            <a:avLst>
              <a:gd name="adj" fmla="val 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p>
        </p:txBody>
      </p:sp>
    </p:spTree>
    <p:extLst>
      <p:ext uri="{BB962C8B-B14F-4D97-AF65-F5344CB8AC3E}">
        <p14:creationId xmlns:p14="http://schemas.microsoft.com/office/powerpoint/2010/main" val="4274945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600"/>
                                        <p:tgtEl>
                                          <p:spTgt spid="4"/>
                                        </p:tgtEl>
                                      </p:cBhvr>
                                    </p:animEffect>
                                    <p:anim calcmode="lin" valueType="num">
                                      <p:cBhvr>
                                        <p:cTn id="8" dur="600" fill="hold"/>
                                        <p:tgtEl>
                                          <p:spTgt spid="4"/>
                                        </p:tgtEl>
                                        <p:attrNameLst>
                                          <p:attrName>ppt_x</p:attrName>
                                        </p:attrNameLst>
                                      </p:cBhvr>
                                      <p:tavLst>
                                        <p:tav tm="0">
                                          <p:val>
                                            <p:strVal val="#ppt_x"/>
                                          </p:val>
                                        </p:tav>
                                        <p:tav tm="100000">
                                          <p:val>
                                            <p:strVal val="#ppt_x"/>
                                          </p:val>
                                        </p:tav>
                                      </p:tavLst>
                                    </p:anim>
                                    <p:anim calcmode="lin" valueType="num">
                                      <p:cBhvr>
                                        <p:cTn id="9" dur="540" decel="100000" fill="hold"/>
                                        <p:tgtEl>
                                          <p:spTgt spid="4"/>
                                        </p:tgtEl>
                                        <p:attrNameLst>
                                          <p:attrName>ppt_y</p:attrName>
                                        </p:attrNameLst>
                                      </p:cBhvr>
                                      <p:tavLst>
                                        <p:tav tm="0">
                                          <p:val>
                                            <p:strVal val="#ppt_y+1"/>
                                          </p:val>
                                        </p:tav>
                                        <p:tav tm="100000">
                                          <p:val>
                                            <p:strVal val="#ppt_y-.03"/>
                                          </p:val>
                                        </p:tav>
                                      </p:tavLst>
                                    </p:anim>
                                    <p:anim calcmode="lin" valueType="num">
                                      <p:cBhvr>
                                        <p:cTn id="10" dur="60" accel="100000" fill="hold">
                                          <p:stCondLst>
                                            <p:cond delay="540"/>
                                          </p:stCondLst>
                                        </p:cTn>
                                        <p:tgtEl>
                                          <p:spTgt spid="4"/>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p:stCondLst>
                                    <p:cond delay="300"/>
                                  </p:stCondLst>
                                  <p:childTnLst>
                                    <p:set>
                                      <p:cBhvr>
                                        <p:cTn id="12" dur="1" fill="hold">
                                          <p:stCondLst>
                                            <p:cond delay="0"/>
                                          </p:stCondLst>
                                        </p:cTn>
                                        <p:tgtEl>
                                          <p:spTgt spid="5">
                                            <p:txEl>
                                              <p:pRg st="0" end="0"/>
                                            </p:txEl>
                                          </p:spTgt>
                                        </p:tgtEl>
                                        <p:attrNameLst>
                                          <p:attrName>style.visibility</p:attrName>
                                        </p:attrNameLst>
                                      </p:cBhvr>
                                      <p:to>
                                        <p:strVal val="visible"/>
                                      </p:to>
                                    </p:set>
                                    <p:animEffect transition="in" filter="fade">
                                      <p:cBhvr>
                                        <p:cTn id="13" dur="600"/>
                                        <p:tgtEl>
                                          <p:spTgt spid="5">
                                            <p:txEl>
                                              <p:pRg st="0" end="0"/>
                                            </p:txEl>
                                          </p:spTgt>
                                        </p:tgtEl>
                                      </p:cBhvr>
                                    </p:animEffect>
                                    <p:anim calcmode="lin" valueType="num">
                                      <p:cBhvr>
                                        <p:cTn id="14" dur="6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15" dur="540" decel="100000" fill="hold"/>
                                        <p:tgtEl>
                                          <p:spTgt spid="5">
                                            <p:txEl>
                                              <p:pRg st="0" end="0"/>
                                            </p:txEl>
                                          </p:spTgt>
                                        </p:tgtEl>
                                        <p:attrNameLst>
                                          <p:attrName>ppt_y</p:attrName>
                                        </p:attrNameLst>
                                      </p:cBhvr>
                                      <p:tavLst>
                                        <p:tav tm="0">
                                          <p:val>
                                            <p:strVal val="#ppt_y+1"/>
                                          </p:val>
                                        </p:tav>
                                        <p:tav tm="100000">
                                          <p:val>
                                            <p:strVal val="#ppt_y-.03"/>
                                          </p:val>
                                        </p:tav>
                                      </p:tavLst>
                                    </p:anim>
                                    <p:anim calcmode="lin" valueType="num">
                                      <p:cBhvr>
                                        <p:cTn id="16" dur="60" accel="100000" fill="hold">
                                          <p:stCondLst>
                                            <p:cond delay="540"/>
                                          </p:stCondLst>
                                        </p:cTn>
                                        <p:tgtEl>
                                          <p:spTgt spid="5">
                                            <p:txEl>
                                              <p:pRg st="0" end="0"/>
                                            </p:txEl>
                                          </p:spTgt>
                                        </p:tgtEl>
                                        <p:attrNameLst>
                                          <p:attrName>ppt_y</p:attrName>
                                        </p:attrNameLst>
                                      </p:cBhvr>
                                      <p:tavLst>
                                        <p:tav tm="0">
                                          <p:val>
                                            <p:strVal val="#ppt_y-.03"/>
                                          </p:val>
                                        </p:tav>
                                        <p:tav tm="100000">
                                          <p:val>
                                            <p:strVal val="#ppt_y"/>
                                          </p:val>
                                        </p:tav>
                                      </p:tavLst>
                                    </p:anim>
                                  </p:childTnLst>
                                </p:cTn>
                              </p:par>
                              <p:par>
                                <p:cTn id="17" presetID="37" presetClass="entr" presetSubtype="0" fill="hold" grpId="0" nodeType="withEffect">
                                  <p:stCondLst>
                                    <p:cond delay="300"/>
                                  </p:stCondLst>
                                  <p:childTnLst>
                                    <p:set>
                                      <p:cBhvr>
                                        <p:cTn id="18" dur="1" fill="hold">
                                          <p:stCondLst>
                                            <p:cond delay="0"/>
                                          </p:stCondLst>
                                        </p:cTn>
                                        <p:tgtEl>
                                          <p:spTgt spid="8">
                                            <p:txEl>
                                              <p:pRg st="0" end="0"/>
                                            </p:txEl>
                                          </p:spTgt>
                                        </p:tgtEl>
                                        <p:attrNameLst>
                                          <p:attrName>style.visibility</p:attrName>
                                        </p:attrNameLst>
                                      </p:cBhvr>
                                      <p:to>
                                        <p:strVal val="visible"/>
                                      </p:to>
                                    </p:set>
                                    <p:animEffect transition="in" filter="fade">
                                      <p:cBhvr>
                                        <p:cTn id="19" dur="600"/>
                                        <p:tgtEl>
                                          <p:spTgt spid="8">
                                            <p:txEl>
                                              <p:pRg st="0" end="0"/>
                                            </p:txEl>
                                          </p:spTgt>
                                        </p:tgtEl>
                                      </p:cBhvr>
                                    </p:animEffect>
                                    <p:anim calcmode="lin" valueType="num">
                                      <p:cBhvr>
                                        <p:cTn id="20" dur="6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21" dur="540" decel="100000" fill="hold"/>
                                        <p:tgtEl>
                                          <p:spTgt spid="8">
                                            <p:txEl>
                                              <p:pRg st="0" end="0"/>
                                            </p:txEl>
                                          </p:spTgt>
                                        </p:tgtEl>
                                        <p:attrNameLst>
                                          <p:attrName>ppt_y</p:attrName>
                                        </p:attrNameLst>
                                      </p:cBhvr>
                                      <p:tavLst>
                                        <p:tav tm="0">
                                          <p:val>
                                            <p:strVal val="#ppt_y+1"/>
                                          </p:val>
                                        </p:tav>
                                        <p:tav tm="100000">
                                          <p:val>
                                            <p:strVal val="#ppt_y-.03"/>
                                          </p:val>
                                        </p:tav>
                                      </p:tavLst>
                                    </p:anim>
                                    <p:anim calcmode="lin" valueType="num">
                                      <p:cBhvr>
                                        <p:cTn id="22" dur="60" accel="100000" fill="hold">
                                          <p:stCondLst>
                                            <p:cond delay="540"/>
                                          </p:stCondLst>
                                        </p:cTn>
                                        <p:tgtEl>
                                          <p:spTgt spid="8">
                                            <p:txEl>
                                              <p:pRg st="0" end="0"/>
                                            </p:txEl>
                                          </p:spTgt>
                                        </p:tgtEl>
                                        <p:attrNameLst>
                                          <p:attrName>ppt_y</p:attrName>
                                        </p:attrNameLst>
                                      </p:cBhvr>
                                      <p:tavLst>
                                        <p:tav tm="0">
                                          <p:val>
                                            <p:strVal val="#ppt_y-.03"/>
                                          </p:val>
                                        </p:tav>
                                        <p:tav tm="100000">
                                          <p:val>
                                            <p:strVal val="#ppt_y"/>
                                          </p:val>
                                        </p:tav>
                                      </p:tavLst>
                                    </p:anim>
                                  </p:childTnLst>
                                </p:cTn>
                              </p:par>
                              <p:par>
                                <p:cTn id="23" presetID="37" presetClass="entr" presetSubtype="0" fill="hold" grpId="0" nodeType="withEffect">
                                  <p:stCondLst>
                                    <p:cond delay="300"/>
                                  </p:stCondLst>
                                  <p:childTnLst>
                                    <p:set>
                                      <p:cBhvr>
                                        <p:cTn id="24" dur="1" fill="hold">
                                          <p:stCondLst>
                                            <p:cond delay="0"/>
                                          </p:stCondLst>
                                        </p:cTn>
                                        <p:tgtEl>
                                          <p:spTgt spid="9">
                                            <p:txEl>
                                              <p:pRg st="0" end="0"/>
                                            </p:txEl>
                                          </p:spTgt>
                                        </p:tgtEl>
                                        <p:attrNameLst>
                                          <p:attrName>style.visibility</p:attrName>
                                        </p:attrNameLst>
                                      </p:cBhvr>
                                      <p:to>
                                        <p:strVal val="visible"/>
                                      </p:to>
                                    </p:set>
                                    <p:animEffect transition="in" filter="fade">
                                      <p:cBhvr>
                                        <p:cTn id="25" dur="600"/>
                                        <p:tgtEl>
                                          <p:spTgt spid="9">
                                            <p:txEl>
                                              <p:pRg st="0" end="0"/>
                                            </p:txEl>
                                          </p:spTgt>
                                        </p:tgtEl>
                                      </p:cBhvr>
                                    </p:animEffect>
                                    <p:anim calcmode="lin" valueType="num">
                                      <p:cBhvr>
                                        <p:cTn id="26" dur="6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27" dur="540" decel="100000" fill="hold"/>
                                        <p:tgtEl>
                                          <p:spTgt spid="9">
                                            <p:txEl>
                                              <p:pRg st="0" end="0"/>
                                            </p:txEl>
                                          </p:spTgt>
                                        </p:tgtEl>
                                        <p:attrNameLst>
                                          <p:attrName>ppt_y</p:attrName>
                                        </p:attrNameLst>
                                      </p:cBhvr>
                                      <p:tavLst>
                                        <p:tav tm="0">
                                          <p:val>
                                            <p:strVal val="#ppt_y+1"/>
                                          </p:val>
                                        </p:tav>
                                        <p:tav tm="100000">
                                          <p:val>
                                            <p:strVal val="#ppt_y-.03"/>
                                          </p:val>
                                        </p:tav>
                                      </p:tavLst>
                                    </p:anim>
                                    <p:anim calcmode="lin" valueType="num">
                                      <p:cBhvr>
                                        <p:cTn id="28" dur="60" accel="100000" fill="hold">
                                          <p:stCondLst>
                                            <p:cond delay="540"/>
                                          </p:stCondLst>
                                        </p:cTn>
                                        <p:tgtEl>
                                          <p:spTgt spid="9">
                                            <p:txEl>
                                              <p:pRg st="0" end="0"/>
                                            </p:txEl>
                                          </p:spTgt>
                                        </p:tgtEl>
                                        <p:attrNameLst>
                                          <p:attrName>ppt_y</p:attrName>
                                        </p:attrNameLst>
                                      </p:cBhvr>
                                      <p:tavLst>
                                        <p:tav tm="0">
                                          <p:val>
                                            <p:strVal val="#ppt_y-.03"/>
                                          </p:val>
                                        </p:tav>
                                        <p:tav tm="100000">
                                          <p:val>
                                            <p:strVal val="#ppt_y"/>
                                          </p:val>
                                        </p:tav>
                                      </p:tavLst>
                                    </p:anim>
                                  </p:childTnLst>
                                </p:cTn>
                              </p:par>
                              <p:par>
                                <p:cTn id="29" presetID="37" presetClass="entr" presetSubtype="0" fill="hold" grpId="0" nodeType="withEffect">
                                  <p:stCondLst>
                                    <p:cond delay="300"/>
                                  </p:stCondLst>
                                  <p:childTnLst>
                                    <p:set>
                                      <p:cBhvr>
                                        <p:cTn id="30" dur="1" fill="hold">
                                          <p:stCondLst>
                                            <p:cond delay="0"/>
                                          </p:stCondLst>
                                        </p:cTn>
                                        <p:tgtEl>
                                          <p:spTgt spid="13">
                                            <p:txEl>
                                              <p:pRg st="0" end="0"/>
                                            </p:txEl>
                                          </p:spTgt>
                                        </p:tgtEl>
                                        <p:attrNameLst>
                                          <p:attrName>style.visibility</p:attrName>
                                        </p:attrNameLst>
                                      </p:cBhvr>
                                      <p:to>
                                        <p:strVal val="visible"/>
                                      </p:to>
                                    </p:set>
                                    <p:animEffect transition="in" filter="fade">
                                      <p:cBhvr>
                                        <p:cTn id="31" dur="600"/>
                                        <p:tgtEl>
                                          <p:spTgt spid="13">
                                            <p:txEl>
                                              <p:pRg st="0" end="0"/>
                                            </p:txEl>
                                          </p:spTgt>
                                        </p:tgtEl>
                                      </p:cBhvr>
                                    </p:animEffect>
                                    <p:anim calcmode="lin" valueType="num">
                                      <p:cBhvr>
                                        <p:cTn id="32" dur="600" fill="hold"/>
                                        <p:tgtEl>
                                          <p:spTgt spid="13">
                                            <p:txEl>
                                              <p:pRg st="0" end="0"/>
                                            </p:txEl>
                                          </p:spTgt>
                                        </p:tgtEl>
                                        <p:attrNameLst>
                                          <p:attrName>ppt_x</p:attrName>
                                        </p:attrNameLst>
                                      </p:cBhvr>
                                      <p:tavLst>
                                        <p:tav tm="0">
                                          <p:val>
                                            <p:strVal val="#ppt_x"/>
                                          </p:val>
                                        </p:tav>
                                        <p:tav tm="100000">
                                          <p:val>
                                            <p:strVal val="#ppt_x"/>
                                          </p:val>
                                        </p:tav>
                                      </p:tavLst>
                                    </p:anim>
                                    <p:anim calcmode="lin" valueType="num">
                                      <p:cBhvr>
                                        <p:cTn id="33" dur="540" decel="100000" fill="hold"/>
                                        <p:tgtEl>
                                          <p:spTgt spid="13">
                                            <p:txEl>
                                              <p:pRg st="0" end="0"/>
                                            </p:txEl>
                                          </p:spTgt>
                                        </p:tgtEl>
                                        <p:attrNameLst>
                                          <p:attrName>ppt_y</p:attrName>
                                        </p:attrNameLst>
                                      </p:cBhvr>
                                      <p:tavLst>
                                        <p:tav tm="0">
                                          <p:val>
                                            <p:strVal val="#ppt_y+1"/>
                                          </p:val>
                                        </p:tav>
                                        <p:tav tm="100000">
                                          <p:val>
                                            <p:strVal val="#ppt_y-.03"/>
                                          </p:val>
                                        </p:tav>
                                      </p:tavLst>
                                    </p:anim>
                                    <p:anim calcmode="lin" valueType="num">
                                      <p:cBhvr>
                                        <p:cTn id="34" dur="60" accel="100000" fill="hold">
                                          <p:stCondLst>
                                            <p:cond delay="540"/>
                                          </p:stCondLst>
                                        </p:cTn>
                                        <p:tgtEl>
                                          <p:spTgt spid="13">
                                            <p:txEl>
                                              <p:pRg st="0" end="0"/>
                                            </p:txEl>
                                          </p:spTgt>
                                        </p:tgtEl>
                                        <p:attrNameLst>
                                          <p:attrName>ppt_y</p:attrName>
                                        </p:attrNameLst>
                                      </p:cBhvr>
                                      <p:tavLst>
                                        <p:tav tm="0">
                                          <p:val>
                                            <p:strVal val="#ppt_y-.03"/>
                                          </p:val>
                                        </p:tav>
                                        <p:tav tm="100000">
                                          <p:val>
                                            <p:strVal val="#ppt_y"/>
                                          </p:val>
                                        </p:tav>
                                      </p:tavLst>
                                    </p:anim>
                                  </p:childTnLst>
                                </p:cTn>
                              </p:par>
                              <p:par>
                                <p:cTn id="35" presetID="37" presetClass="entr" presetSubtype="0" fill="hold" grpId="0" nodeType="withEffect">
                                  <p:stCondLst>
                                    <p:cond delay="300"/>
                                  </p:stCondLst>
                                  <p:childTnLst>
                                    <p:set>
                                      <p:cBhvr>
                                        <p:cTn id="36" dur="1" fill="hold">
                                          <p:stCondLst>
                                            <p:cond delay="0"/>
                                          </p:stCondLst>
                                        </p:cTn>
                                        <p:tgtEl>
                                          <p:spTgt spid="14">
                                            <p:txEl>
                                              <p:pRg st="0" end="0"/>
                                            </p:txEl>
                                          </p:spTgt>
                                        </p:tgtEl>
                                        <p:attrNameLst>
                                          <p:attrName>style.visibility</p:attrName>
                                        </p:attrNameLst>
                                      </p:cBhvr>
                                      <p:to>
                                        <p:strVal val="visible"/>
                                      </p:to>
                                    </p:set>
                                    <p:animEffect transition="in" filter="fade">
                                      <p:cBhvr>
                                        <p:cTn id="37" dur="600"/>
                                        <p:tgtEl>
                                          <p:spTgt spid="14">
                                            <p:txEl>
                                              <p:pRg st="0" end="0"/>
                                            </p:txEl>
                                          </p:spTgt>
                                        </p:tgtEl>
                                      </p:cBhvr>
                                    </p:animEffect>
                                    <p:anim calcmode="lin" valueType="num">
                                      <p:cBhvr>
                                        <p:cTn id="38" dur="600" fill="hold"/>
                                        <p:tgtEl>
                                          <p:spTgt spid="14">
                                            <p:txEl>
                                              <p:pRg st="0" end="0"/>
                                            </p:txEl>
                                          </p:spTgt>
                                        </p:tgtEl>
                                        <p:attrNameLst>
                                          <p:attrName>ppt_x</p:attrName>
                                        </p:attrNameLst>
                                      </p:cBhvr>
                                      <p:tavLst>
                                        <p:tav tm="0">
                                          <p:val>
                                            <p:strVal val="#ppt_x"/>
                                          </p:val>
                                        </p:tav>
                                        <p:tav tm="100000">
                                          <p:val>
                                            <p:strVal val="#ppt_x"/>
                                          </p:val>
                                        </p:tav>
                                      </p:tavLst>
                                    </p:anim>
                                    <p:anim calcmode="lin" valueType="num">
                                      <p:cBhvr>
                                        <p:cTn id="39" dur="540" decel="100000" fill="hold"/>
                                        <p:tgtEl>
                                          <p:spTgt spid="14">
                                            <p:txEl>
                                              <p:pRg st="0" end="0"/>
                                            </p:txEl>
                                          </p:spTgt>
                                        </p:tgtEl>
                                        <p:attrNameLst>
                                          <p:attrName>ppt_y</p:attrName>
                                        </p:attrNameLst>
                                      </p:cBhvr>
                                      <p:tavLst>
                                        <p:tav tm="0">
                                          <p:val>
                                            <p:strVal val="#ppt_y+1"/>
                                          </p:val>
                                        </p:tav>
                                        <p:tav tm="100000">
                                          <p:val>
                                            <p:strVal val="#ppt_y-.03"/>
                                          </p:val>
                                        </p:tav>
                                      </p:tavLst>
                                    </p:anim>
                                    <p:anim calcmode="lin" valueType="num">
                                      <p:cBhvr>
                                        <p:cTn id="40" dur="60" accel="100000" fill="hold">
                                          <p:stCondLst>
                                            <p:cond delay="540"/>
                                          </p:stCondLst>
                                        </p:cTn>
                                        <p:tgtEl>
                                          <p:spTgt spid="14">
                                            <p:txEl>
                                              <p:pRg st="0" end="0"/>
                                            </p:txEl>
                                          </p:spTgt>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build="p">
        <p:tmplLst>
          <p:tmpl lvl="1">
            <p:tnLst>
              <p:par>
                <p:cTn presetID="37" presetClass="entr" presetSubtype="0" fill="hold" nodeType="withEffect">
                  <p:stCondLst>
                    <p:cond delay="300"/>
                  </p:stCondLst>
                  <p:childTnLst>
                    <p:set>
                      <p:cBhvr>
                        <p:cTn dur="1" fill="hold">
                          <p:stCondLst>
                            <p:cond delay="0"/>
                          </p:stCondLst>
                        </p:cTn>
                        <p:tgtEl>
                          <p:spTgt spid="5"/>
                        </p:tgtEl>
                        <p:attrNameLst>
                          <p:attrName>style.visibility</p:attrName>
                        </p:attrNameLst>
                      </p:cBhvr>
                      <p:to>
                        <p:strVal val="visible"/>
                      </p:to>
                    </p:set>
                    <p:animEffect transition="in" filter="fade">
                      <p:cBhvr>
                        <p:cTn dur="600"/>
                        <p:tgtEl>
                          <p:spTgt spid="5"/>
                        </p:tgtEl>
                      </p:cBhvr>
                    </p:animEffect>
                    <p:anim calcmode="lin" valueType="num">
                      <p:cBhvr>
                        <p:cTn dur="600" fill="hold"/>
                        <p:tgtEl>
                          <p:spTgt spid="5"/>
                        </p:tgtEl>
                        <p:attrNameLst>
                          <p:attrName>ppt_x</p:attrName>
                        </p:attrNameLst>
                      </p:cBhvr>
                      <p:tavLst>
                        <p:tav tm="0">
                          <p:val>
                            <p:strVal val="#ppt_x"/>
                          </p:val>
                        </p:tav>
                        <p:tav tm="100000">
                          <p:val>
                            <p:strVal val="#ppt_x"/>
                          </p:val>
                        </p:tav>
                      </p:tavLst>
                    </p:anim>
                    <p:anim calcmode="lin" valueType="num">
                      <p:cBhvr>
                        <p:cTn dur="540" decel="100000" fill="hold"/>
                        <p:tgtEl>
                          <p:spTgt spid="5"/>
                        </p:tgtEl>
                        <p:attrNameLst>
                          <p:attrName>ppt_y</p:attrName>
                        </p:attrNameLst>
                      </p:cBhvr>
                      <p:tavLst>
                        <p:tav tm="0">
                          <p:val>
                            <p:strVal val="#ppt_y+1"/>
                          </p:val>
                        </p:tav>
                        <p:tav tm="100000">
                          <p:val>
                            <p:strVal val="#ppt_y-.03"/>
                          </p:val>
                        </p:tav>
                      </p:tavLst>
                    </p:anim>
                    <p:anim calcmode="lin" valueType="num">
                      <p:cBhvr>
                        <p:cTn dur="60" accel="100000" fill="hold">
                          <p:stCondLst>
                            <p:cond delay="540"/>
                          </p:stCondLst>
                        </p:cTn>
                        <p:tgtEl>
                          <p:spTgt spid="5"/>
                        </p:tgtEl>
                        <p:attrNameLst>
                          <p:attrName>ppt_y</p:attrName>
                        </p:attrNameLst>
                      </p:cBhvr>
                      <p:tavLst>
                        <p:tav tm="0">
                          <p:val>
                            <p:strVal val="#ppt_y-.03"/>
                          </p:val>
                        </p:tav>
                        <p:tav tm="100000">
                          <p:val>
                            <p:strVal val="#ppt_y"/>
                          </p:val>
                        </p:tav>
                      </p:tavLst>
                    </p:anim>
                  </p:childTnLst>
                </p:cTn>
              </p:par>
            </p:tnLst>
          </p:tmpl>
        </p:tmplLst>
      </p:bldP>
      <p:bldP spid="8" grpId="0" build="p">
        <p:tmplLst>
          <p:tmpl lvl="1">
            <p:tnLst>
              <p:par>
                <p:cTn presetID="37" presetClass="entr" presetSubtype="0" fill="hold" nodeType="withEffect" nodePh="1">
                  <p:stCondLst>
                    <p:cond delay="300"/>
                  </p:stCondLst>
                  <p:childTnLst>
                    <p:set>
                      <p:cBhvr>
                        <p:cTn dur="1" fill="hold">
                          <p:stCondLst>
                            <p:cond delay="0"/>
                          </p:stCondLst>
                        </p:cTn>
                        <p:tgtEl>
                          <p:spTgt spid="8"/>
                        </p:tgtEl>
                        <p:attrNameLst>
                          <p:attrName>style.visibility</p:attrName>
                        </p:attrNameLst>
                      </p:cBhvr>
                      <p:to>
                        <p:strVal val="visible"/>
                      </p:to>
                    </p:set>
                    <p:animEffect transition="in" filter="fade">
                      <p:cBhvr>
                        <p:cTn dur="600"/>
                        <p:tgtEl>
                          <p:spTgt spid="8"/>
                        </p:tgtEl>
                      </p:cBhvr>
                    </p:animEffect>
                    <p:anim calcmode="lin" valueType="num">
                      <p:cBhvr>
                        <p:cTn dur="600" fill="hold"/>
                        <p:tgtEl>
                          <p:spTgt spid="8"/>
                        </p:tgtEl>
                        <p:attrNameLst>
                          <p:attrName>ppt_x</p:attrName>
                        </p:attrNameLst>
                      </p:cBhvr>
                      <p:tavLst>
                        <p:tav tm="0">
                          <p:val>
                            <p:strVal val="#ppt_x"/>
                          </p:val>
                        </p:tav>
                        <p:tav tm="100000">
                          <p:val>
                            <p:strVal val="#ppt_x"/>
                          </p:val>
                        </p:tav>
                      </p:tavLst>
                    </p:anim>
                    <p:anim calcmode="lin" valueType="num">
                      <p:cBhvr>
                        <p:cTn dur="540" decel="100000" fill="hold"/>
                        <p:tgtEl>
                          <p:spTgt spid="8"/>
                        </p:tgtEl>
                        <p:attrNameLst>
                          <p:attrName>ppt_y</p:attrName>
                        </p:attrNameLst>
                      </p:cBhvr>
                      <p:tavLst>
                        <p:tav tm="0">
                          <p:val>
                            <p:strVal val="#ppt_y+1"/>
                          </p:val>
                        </p:tav>
                        <p:tav tm="100000">
                          <p:val>
                            <p:strVal val="#ppt_y-.03"/>
                          </p:val>
                        </p:tav>
                      </p:tavLst>
                    </p:anim>
                    <p:anim calcmode="lin" valueType="num">
                      <p:cBhvr>
                        <p:cTn dur="60" accel="100000" fill="hold">
                          <p:stCondLst>
                            <p:cond delay="540"/>
                          </p:stCondLst>
                        </p:cTn>
                        <p:tgtEl>
                          <p:spTgt spid="8"/>
                        </p:tgtEl>
                        <p:attrNameLst>
                          <p:attrName>ppt_y</p:attrName>
                        </p:attrNameLst>
                      </p:cBhvr>
                      <p:tavLst>
                        <p:tav tm="0">
                          <p:val>
                            <p:strVal val="#ppt_y-.03"/>
                          </p:val>
                        </p:tav>
                        <p:tav tm="100000">
                          <p:val>
                            <p:strVal val="#ppt_y"/>
                          </p:val>
                        </p:tav>
                      </p:tavLst>
                    </p:anim>
                  </p:childTnLst>
                </p:cTn>
              </p:par>
            </p:tnLst>
          </p:tmpl>
        </p:tmplLst>
      </p:bldP>
      <p:bldP spid="9" grpId="0" build="p">
        <p:tmplLst>
          <p:tmpl lvl="1">
            <p:tnLst>
              <p:par>
                <p:cTn presetID="37" presetClass="entr" presetSubtype="0" fill="hold" nodeType="withEffect">
                  <p:stCondLst>
                    <p:cond delay="300"/>
                  </p:stCondLst>
                  <p:childTnLst>
                    <p:set>
                      <p:cBhvr>
                        <p:cTn dur="1" fill="hold">
                          <p:stCondLst>
                            <p:cond delay="0"/>
                          </p:stCondLst>
                        </p:cTn>
                        <p:tgtEl>
                          <p:spTgt spid="9"/>
                        </p:tgtEl>
                        <p:attrNameLst>
                          <p:attrName>style.visibility</p:attrName>
                        </p:attrNameLst>
                      </p:cBhvr>
                      <p:to>
                        <p:strVal val="visible"/>
                      </p:to>
                    </p:set>
                    <p:animEffect transition="in" filter="fade">
                      <p:cBhvr>
                        <p:cTn dur="600"/>
                        <p:tgtEl>
                          <p:spTgt spid="9"/>
                        </p:tgtEl>
                      </p:cBhvr>
                    </p:animEffect>
                    <p:anim calcmode="lin" valueType="num">
                      <p:cBhvr>
                        <p:cTn dur="600" fill="hold"/>
                        <p:tgtEl>
                          <p:spTgt spid="9"/>
                        </p:tgtEl>
                        <p:attrNameLst>
                          <p:attrName>ppt_x</p:attrName>
                        </p:attrNameLst>
                      </p:cBhvr>
                      <p:tavLst>
                        <p:tav tm="0">
                          <p:val>
                            <p:strVal val="#ppt_x"/>
                          </p:val>
                        </p:tav>
                        <p:tav tm="100000">
                          <p:val>
                            <p:strVal val="#ppt_x"/>
                          </p:val>
                        </p:tav>
                      </p:tavLst>
                    </p:anim>
                    <p:anim calcmode="lin" valueType="num">
                      <p:cBhvr>
                        <p:cTn dur="540" decel="100000" fill="hold"/>
                        <p:tgtEl>
                          <p:spTgt spid="9"/>
                        </p:tgtEl>
                        <p:attrNameLst>
                          <p:attrName>ppt_y</p:attrName>
                        </p:attrNameLst>
                      </p:cBhvr>
                      <p:tavLst>
                        <p:tav tm="0">
                          <p:val>
                            <p:strVal val="#ppt_y+1"/>
                          </p:val>
                        </p:tav>
                        <p:tav tm="100000">
                          <p:val>
                            <p:strVal val="#ppt_y-.03"/>
                          </p:val>
                        </p:tav>
                      </p:tavLst>
                    </p:anim>
                    <p:anim calcmode="lin" valueType="num">
                      <p:cBhvr>
                        <p:cTn dur="60" accel="100000" fill="hold">
                          <p:stCondLst>
                            <p:cond delay="540"/>
                          </p:stCondLst>
                        </p:cTn>
                        <p:tgtEl>
                          <p:spTgt spid="9"/>
                        </p:tgtEl>
                        <p:attrNameLst>
                          <p:attrName>ppt_y</p:attrName>
                        </p:attrNameLst>
                      </p:cBhvr>
                      <p:tavLst>
                        <p:tav tm="0">
                          <p:val>
                            <p:strVal val="#ppt_y-.03"/>
                          </p:val>
                        </p:tav>
                        <p:tav tm="100000">
                          <p:val>
                            <p:strVal val="#ppt_y"/>
                          </p:val>
                        </p:tav>
                      </p:tavLst>
                    </p:anim>
                  </p:childTnLst>
                </p:cTn>
              </p:par>
            </p:tnLst>
          </p:tmpl>
        </p:tmplLst>
      </p:bldP>
      <p:bldP spid="13" grpId="0" build="p">
        <p:tmplLst>
          <p:tmpl lvl="1">
            <p:tnLst>
              <p:par>
                <p:cTn presetID="37" presetClass="entr" presetSubtype="0" fill="hold" nodeType="withEffect" nodePh="1">
                  <p:stCondLst>
                    <p:cond delay="300"/>
                  </p:stCondLst>
                  <p:childTnLst>
                    <p:set>
                      <p:cBhvr>
                        <p:cTn dur="1" fill="hold">
                          <p:stCondLst>
                            <p:cond delay="0"/>
                          </p:stCondLst>
                        </p:cTn>
                        <p:tgtEl>
                          <p:spTgt spid="13"/>
                        </p:tgtEl>
                        <p:attrNameLst>
                          <p:attrName>style.visibility</p:attrName>
                        </p:attrNameLst>
                      </p:cBhvr>
                      <p:to>
                        <p:strVal val="visible"/>
                      </p:to>
                    </p:set>
                    <p:animEffect transition="in" filter="fade">
                      <p:cBhvr>
                        <p:cTn dur="600"/>
                        <p:tgtEl>
                          <p:spTgt spid="13"/>
                        </p:tgtEl>
                      </p:cBhvr>
                    </p:animEffect>
                    <p:anim calcmode="lin" valueType="num">
                      <p:cBhvr>
                        <p:cTn dur="600" fill="hold"/>
                        <p:tgtEl>
                          <p:spTgt spid="13"/>
                        </p:tgtEl>
                        <p:attrNameLst>
                          <p:attrName>ppt_x</p:attrName>
                        </p:attrNameLst>
                      </p:cBhvr>
                      <p:tavLst>
                        <p:tav tm="0">
                          <p:val>
                            <p:strVal val="#ppt_x"/>
                          </p:val>
                        </p:tav>
                        <p:tav tm="100000">
                          <p:val>
                            <p:strVal val="#ppt_x"/>
                          </p:val>
                        </p:tav>
                      </p:tavLst>
                    </p:anim>
                    <p:anim calcmode="lin" valueType="num">
                      <p:cBhvr>
                        <p:cTn dur="540" decel="100000" fill="hold"/>
                        <p:tgtEl>
                          <p:spTgt spid="13"/>
                        </p:tgtEl>
                        <p:attrNameLst>
                          <p:attrName>ppt_y</p:attrName>
                        </p:attrNameLst>
                      </p:cBhvr>
                      <p:tavLst>
                        <p:tav tm="0">
                          <p:val>
                            <p:strVal val="#ppt_y+1"/>
                          </p:val>
                        </p:tav>
                        <p:tav tm="100000">
                          <p:val>
                            <p:strVal val="#ppt_y-.03"/>
                          </p:val>
                        </p:tav>
                      </p:tavLst>
                    </p:anim>
                    <p:anim calcmode="lin" valueType="num">
                      <p:cBhvr>
                        <p:cTn dur="60" accel="100000" fill="hold">
                          <p:stCondLst>
                            <p:cond delay="540"/>
                          </p:stCondLst>
                        </p:cTn>
                        <p:tgtEl>
                          <p:spTgt spid="13"/>
                        </p:tgtEl>
                        <p:attrNameLst>
                          <p:attrName>ppt_y</p:attrName>
                        </p:attrNameLst>
                      </p:cBhvr>
                      <p:tavLst>
                        <p:tav tm="0">
                          <p:val>
                            <p:strVal val="#ppt_y-.03"/>
                          </p:val>
                        </p:tav>
                        <p:tav tm="100000">
                          <p:val>
                            <p:strVal val="#ppt_y"/>
                          </p:val>
                        </p:tav>
                      </p:tavLst>
                    </p:anim>
                  </p:childTnLst>
                </p:cTn>
              </p:par>
            </p:tnLst>
          </p:tmpl>
        </p:tmplLst>
      </p:bldP>
      <p:bldP spid="14" grpId="0" build="p">
        <p:tmplLst>
          <p:tmpl lvl="1">
            <p:tnLst>
              <p:par>
                <p:cTn presetID="37" presetClass="entr" presetSubtype="0" fill="hold" nodeType="withEffect">
                  <p:stCondLst>
                    <p:cond delay="300"/>
                  </p:stCondLst>
                  <p:childTnLst>
                    <p:set>
                      <p:cBhvr>
                        <p:cTn dur="1" fill="hold">
                          <p:stCondLst>
                            <p:cond delay="0"/>
                          </p:stCondLst>
                        </p:cTn>
                        <p:tgtEl>
                          <p:spTgt spid="14"/>
                        </p:tgtEl>
                        <p:attrNameLst>
                          <p:attrName>style.visibility</p:attrName>
                        </p:attrNameLst>
                      </p:cBhvr>
                      <p:to>
                        <p:strVal val="visible"/>
                      </p:to>
                    </p:set>
                    <p:animEffect transition="in" filter="fade">
                      <p:cBhvr>
                        <p:cTn dur="600"/>
                        <p:tgtEl>
                          <p:spTgt spid="14"/>
                        </p:tgtEl>
                      </p:cBhvr>
                    </p:animEffect>
                    <p:anim calcmode="lin" valueType="num">
                      <p:cBhvr>
                        <p:cTn dur="600" fill="hold"/>
                        <p:tgtEl>
                          <p:spTgt spid="14"/>
                        </p:tgtEl>
                        <p:attrNameLst>
                          <p:attrName>ppt_x</p:attrName>
                        </p:attrNameLst>
                      </p:cBhvr>
                      <p:tavLst>
                        <p:tav tm="0">
                          <p:val>
                            <p:strVal val="#ppt_x"/>
                          </p:val>
                        </p:tav>
                        <p:tav tm="100000">
                          <p:val>
                            <p:strVal val="#ppt_x"/>
                          </p:val>
                        </p:tav>
                      </p:tavLst>
                    </p:anim>
                    <p:anim calcmode="lin" valueType="num">
                      <p:cBhvr>
                        <p:cTn dur="540" decel="100000" fill="hold"/>
                        <p:tgtEl>
                          <p:spTgt spid="14"/>
                        </p:tgtEl>
                        <p:attrNameLst>
                          <p:attrName>ppt_y</p:attrName>
                        </p:attrNameLst>
                      </p:cBhvr>
                      <p:tavLst>
                        <p:tav tm="0">
                          <p:val>
                            <p:strVal val="#ppt_y+1"/>
                          </p:val>
                        </p:tav>
                        <p:tav tm="100000">
                          <p:val>
                            <p:strVal val="#ppt_y-.03"/>
                          </p:val>
                        </p:tav>
                      </p:tavLst>
                    </p:anim>
                    <p:anim calcmode="lin" valueType="num">
                      <p:cBhvr>
                        <p:cTn dur="60" accel="100000" fill="hold">
                          <p:stCondLst>
                            <p:cond delay="540"/>
                          </p:stCondLst>
                        </p:cTn>
                        <p:tgtEl>
                          <p:spTgt spid="14"/>
                        </p:tgtEl>
                        <p:attrNameLst>
                          <p:attrName>ppt_y</p:attrName>
                        </p:attrNameLst>
                      </p:cBhvr>
                      <p:tavLst>
                        <p:tav tm="0">
                          <p:val>
                            <p:strVal val="#ppt_y-.03"/>
                          </p:val>
                        </p:tav>
                        <p:tav tm="100000">
                          <p:val>
                            <p:strVal val="#ppt_y"/>
                          </p:val>
                        </p:tav>
                      </p:tavLst>
                    </p:anim>
                  </p:childTnLst>
                </p:cTn>
              </p:par>
            </p:tnLst>
          </p:tmpl>
        </p:tmplLst>
      </p:bldP>
    </p:bld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21_Simple Title left">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458388" y="740600"/>
            <a:ext cx="8219032" cy="337178"/>
          </a:xfrm>
          <a:prstGeom prst="rect">
            <a:avLst/>
          </a:prstGeom>
        </p:spPr>
        <p:txBody>
          <a:bodyPr lIns="68580" tIns="34290" rIns="68580" bIns="34290">
            <a:noAutofit/>
          </a:bodyPr>
          <a:lstStyle>
            <a:lvl1pPr algn="ctr">
              <a:defRPr sz="1875" cap="all">
                <a:solidFill>
                  <a:schemeClr val="tx1">
                    <a:lumMod val="75000"/>
                    <a:lumOff val="25000"/>
                  </a:schemeClr>
                </a:solidFill>
                <a:latin typeface="Lemon/Milk"/>
                <a:cs typeface="Lemon/Milk"/>
              </a:defRPr>
            </a:lvl1pPr>
          </a:lstStyle>
          <a:p>
            <a:r>
              <a:rPr lang="en-US" dirty="0"/>
              <a:t>title example</a:t>
            </a:r>
          </a:p>
        </p:txBody>
      </p:sp>
      <p:sp>
        <p:nvSpPr>
          <p:cNvPr id="5" name="Text Placeholder 5"/>
          <p:cNvSpPr>
            <a:spLocks noGrp="1"/>
          </p:cNvSpPr>
          <p:nvPr>
            <p:ph type="body" sz="quarter" idx="10" hasCustomPrompt="1"/>
          </p:nvPr>
        </p:nvSpPr>
        <p:spPr>
          <a:xfrm>
            <a:off x="458391" y="370021"/>
            <a:ext cx="8219026" cy="265094"/>
          </a:xfrm>
          <a:prstGeom prst="rect">
            <a:avLst/>
          </a:prstGeom>
        </p:spPr>
        <p:txBody>
          <a:bodyPr lIns="68580" tIns="34290" rIns="68580" bIns="34290">
            <a:noAutofit/>
          </a:bodyPr>
          <a:lstStyle>
            <a:lvl1pPr marL="0" indent="0" algn="ctr">
              <a:buNone/>
              <a:defRPr sz="900" cap="all">
                <a:solidFill>
                  <a:schemeClr val="accent1"/>
                </a:solidFill>
                <a:latin typeface="Lato Black"/>
                <a:cs typeface="Lato Black"/>
              </a:defRPr>
            </a:lvl1pPr>
          </a:lstStyle>
          <a:p>
            <a:pPr lvl="0"/>
            <a:r>
              <a:rPr lang="en-US" dirty="0" err="1"/>
              <a:t>Subitle</a:t>
            </a:r>
            <a:r>
              <a:rPr lang="en-US" dirty="0"/>
              <a:t> Example here</a:t>
            </a:r>
          </a:p>
        </p:txBody>
      </p:sp>
      <p:cxnSp>
        <p:nvCxnSpPr>
          <p:cNvPr id="6" name="Straight Connector 5"/>
          <p:cNvCxnSpPr/>
          <p:nvPr userDrawn="1"/>
        </p:nvCxnSpPr>
        <p:spPr>
          <a:xfrm>
            <a:off x="3173996" y="683235"/>
            <a:ext cx="2734733" cy="0"/>
          </a:xfrm>
          <a:prstGeom prst="line">
            <a:avLst/>
          </a:prstGeom>
          <a:ln w="9525" cmpd="sng">
            <a:solidFill>
              <a:schemeClr val="bg1">
                <a:lumMod val="75000"/>
              </a:schemeClr>
            </a:solidFill>
            <a:prstDash val="solid"/>
            <a:headEnd type="none"/>
            <a:tailEnd type="none" w="lg" len="lg"/>
          </a:ln>
          <a:effectLst/>
        </p:spPr>
        <p:style>
          <a:lnRef idx="2">
            <a:schemeClr val="accent1"/>
          </a:lnRef>
          <a:fillRef idx="0">
            <a:schemeClr val="accent1"/>
          </a:fillRef>
          <a:effectRef idx="1">
            <a:schemeClr val="accent1"/>
          </a:effectRef>
          <a:fontRef idx="minor">
            <a:schemeClr val="tx1"/>
          </a:fontRef>
        </p:style>
      </p:cxnSp>
      <p:sp>
        <p:nvSpPr>
          <p:cNvPr id="10" name="Picture Placeholder 2"/>
          <p:cNvSpPr>
            <a:spLocks noGrp="1"/>
          </p:cNvSpPr>
          <p:nvPr>
            <p:ph type="pic" sz="quarter" idx="12"/>
          </p:nvPr>
        </p:nvSpPr>
        <p:spPr>
          <a:xfrm>
            <a:off x="458393" y="1490137"/>
            <a:ext cx="3998303" cy="2722034"/>
          </a:xfrm>
          <a:prstGeom prst="rect">
            <a:avLst/>
          </a:prstGeom>
          <a:noFill/>
        </p:spPr>
        <p:txBody>
          <a:bodyPr lIns="68580" tIns="34290" rIns="68580" bIns="34290" anchor="ctr">
            <a:normAutofit/>
          </a:bodyPr>
          <a:lstStyle>
            <a:lvl1pPr marL="0" indent="0" algn="ctr">
              <a:buNone/>
              <a:defRPr sz="1050" baseline="0">
                <a:latin typeface="Lato Regular"/>
                <a:cs typeface="Lato Regular"/>
              </a:defRPr>
            </a:lvl1pPr>
          </a:lstStyle>
          <a:p>
            <a:endParaRPr lang="en-US" dirty="0"/>
          </a:p>
        </p:txBody>
      </p:sp>
      <p:sp>
        <p:nvSpPr>
          <p:cNvPr id="9" name="Text Placeholder 5"/>
          <p:cNvSpPr>
            <a:spLocks noGrp="1"/>
          </p:cNvSpPr>
          <p:nvPr>
            <p:ph type="body" sz="quarter" idx="14" hasCustomPrompt="1"/>
          </p:nvPr>
        </p:nvSpPr>
        <p:spPr>
          <a:xfrm>
            <a:off x="458393" y="4328791"/>
            <a:ext cx="3998303" cy="213595"/>
          </a:xfrm>
          <a:prstGeom prst="rect">
            <a:avLst/>
          </a:prstGeom>
        </p:spPr>
        <p:txBody>
          <a:bodyPr lIns="68580" tIns="34290" rIns="68580" bIns="34290">
            <a:noAutofit/>
          </a:bodyPr>
          <a:lstStyle>
            <a:lvl1pPr marL="0" indent="0" algn="ctr">
              <a:buNone/>
              <a:defRPr sz="675" cap="all">
                <a:solidFill>
                  <a:schemeClr val="accent1"/>
                </a:solidFill>
                <a:latin typeface="Lato Black"/>
                <a:cs typeface="Lato Black"/>
              </a:defRPr>
            </a:lvl1pPr>
          </a:lstStyle>
          <a:p>
            <a:pPr lvl="0"/>
            <a:r>
              <a:rPr lang="en-US" dirty="0" err="1"/>
              <a:t>Subitle</a:t>
            </a:r>
            <a:r>
              <a:rPr lang="en-US" dirty="0"/>
              <a:t> Example here</a:t>
            </a:r>
          </a:p>
        </p:txBody>
      </p:sp>
      <p:sp>
        <p:nvSpPr>
          <p:cNvPr id="11" name="Rounded Rectangle 10"/>
          <p:cNvSpPr/>
          <p:nvPr userDrawn="1"/>
        </p:nvSpPr>
        <p:spPr>
          <a:xfrm>
            <a:off x="458392" y="4212170"/>
            <a:ext cx="3998303" cy="76202"/>
          </a:xfrm>
          <a:prstGeom prst="roundRect">
            <a:avLst>
              <a:gd name="adj" fmla="val 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p>
        </p:txBody>
      </p:sp>
      <p:sp>
        <p:nvSpPr>
          <p:cNvPr id="16" name="Picture Placeholder 2"/>
          <p:cNvSpPr>
            <a:spLocks noGrp="1"/>
          </p:cNvSpPr>
          <p:nvPr>
            <p:ph type="pic" sz="quarter" idx="15"/>
          </p:nvPr>
        </p:nvSpPr>
        <p:spPr>
          <a:xfrm>
            <a:off x="4679116" y="1490137"/>
            <a:ext cx="3998303" cy="2722034"/>
          </a:xfrm>
          <a:prstGeom prst="rect">
            <a:avLst/>
          </a:prstGeom>
          <a:noFill/>
        </p:spPr>
        <p:txBody>
          <a:bodyPr lIns="68580" tIns="34290" rIns="68580" bIns="34290" anchor="ctr">
            <a:normAutofit/>
          </a:bodyPr>
          <a:lstStyle>
            <a:lvl1pPr marL="0" indent="0" algn="ctr">
              <a:buNone/>
              <a:defRPr sz="1050" baseline="0">
                <a:latin typeface="Lato Regular"/>
                <a:cs typeface="Lato Regular"/>
              </a:defRPr>
            </a:lvl1pPr>
          </a:lstStyle>
          <a:p>
            <a:endParaRPr lang="en-US" dirty="0"/>
          </a:p>
        </p:txBody>
      </p:sp>
      <p:sp>
        <p:nvSpPr>
          <p:cNvPr id="17" name="Text Placeholder 5"/>
          <p:cNvSpPr>
            <a:spLocks noGrp="1"/>
          </p:cNvSpPr>
          <p:nvPr>
            <p:ph type="body" sz="quarter" idx="16" hasCustomPrompt="1"/>
          </p:nvPr>
        </p:nvSpPr>
        <p:spPr>
          <a:xfrm>
            <a:off x="4679116" y="4328791"/>
            <a:ext cx="3998303" cy="213595"/>
          </a:xfrm>
          <a:prstGeom prst="rect">
            <a:avLst/>
          </a:prstGeom>
        </p:spPr>
        <p:txBody>
          <a:bodyPr lIns="68580" tIns="34290" rIns="68580" bIns="34290">
            <a:noAutofit/>
          </a:bodyPr>
          <a:lstStyle>
            <a:lvl1pPr marL="0" indent="0" algn="ctr">
              <a:buNone/>
              <a:defRPr sz="675" cap="all">
                <a:solidFill>
                  <a:schemeClr val="accent2"/>
                </a:solidFill>
                <a:latin typeface="Lato Black"/>
                <a:cs typeface="Lato Black"/>
              </a:defRPr>
            </a:lvl1pPr>
          </a:lstStyle>
          <a:p>
            <a:pPr lvl="0"/>
            <a:r>
              <a:rPr lang="en-US" dirty="0" err="1"/>
              <a:t>Subitle</a:t>
            </a:r>
            <a:r>
              <a:rPr lang="en-US" dirty="0"/>
              <a:t> Example here</a:t>
            </a:r>
          </a:p>
        </p:txBody>
      </p:sp>
      <p:sp>
        <p:nvSpPr>
          <p:cNvPr id="18" name="Rounded Rectangle 17"/>
          <p:cNvSpPr/>
          <p:nvPr userDrawn="1"/>
        </p:nvSpPr>
        <p:spPr>
          <a:xfrm>
            <a:off x="4679115" y="4212170"/>
            <a:ext cx="3998303" cy="76202"/>
          </a:xfrm>
          <a:prstGeom prst="roundRect">
            <a:avLst>
              <a:gd name="adj" fmla="val 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p>
        </p:txBody>
      </p:sp>
    </p:spTree>
    <p:extLst>
      <p:ext uri="{BB962C8B-B14F-4D97-AF65-F5344CB8AC3E}">
        <p14:creationId xmlns:p14="http://schemas.microsoft.com/office/powerpoint/2010/main" val="4163102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600"/>
                                        <p:tgtEl>
                                          <p:spTgt spid="4"/>
                                        </p:tgtEl>
                                      </p:cBhvr>
                                    </p:animEffect>
                                    <p:anim calcmode="lin" valueType="num">
                                      <p:cBhvr>
                                        <p:cTn id="8" dur="600" fill="hold"/>
                                        <p:tgtEl>
                                          <p:spTgt spid="4"/>
                                        </p:tgtEl>
                                        <p:attrNameLst>
                                          <p:attrName>ppt_x</p:attrName>
                                        </p:attrNameLst>
                                      </p:cBhvr>
                                      <p:tavLst>
                                        <p:tav tm="0">
                                          <p:val>
                                            <p:strVal val="#ppt_x"/>
                                          </p:val>
                                        </p:tav>
                                        <p:tav tm="100000">
                                          <p:val>
                                            <p:strVal val="#ppt_x"/>
                                          </p:val>
                                        </p:tav>
                                      </p:tavLst>
                                    </p:anim>
                                    <p:anim calcmode="lin" valueType="num">
                                      <p:cBhvr>
                                        <p:cTn id="9" dur="540" decel="100000" fill="hold"/>
                                        <p:tgtEl>
                                          <p:spTgt spid="4"/>
                                        </p:tgtEl>
                                        <p:attrNameLst>
                                          <p:attrName>ppt_y</p:attrName>
                                        </p:attrNameLst>
                                      </p:cBhvr>
                                      <p:tavLst>
                                        <p:tav tm="0">
                                          <p:val>
                                            <p:strVal val="#ppt_y+1"/>
                                          </p:val>
                                        </p:tav>
                                        <p:tav tm="100000">
                                          <p:val>
                                            <p:strVal val="#ppt_y-.03"/>
                                          </p:val>
                                        </p:tav>
                                      </p:tavLst>
                                    </p:anim>
                                    <p:anim calcmode="lin" valueType="num">
                                      <p:cBhvr>
                                        <p:cTn id="10" dur="60" accel="100000" fill="hold">
                                          <p:stCondLst>
                                            <p:cond delay="540"/>
                                          </p:stCondLst>
                                        </p:cTn>
                                        <p:tgtEl>
                                          <p:spTgt spid="4"/>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p:stCondLst>
                                    <p:cond delay="300"/>
                                  </p:stCondLst>
                                  <p:childTnLst>
                                    <p:set>
                                      <p:cBhvr>
                                        <p:cTn id="12" dur="1" fill="hold">
                                          <p:stCondLst>
                                            <p:cond delay="0"/>
                                          </p:stCondLst>
                                        </p:cTn>
                                        <p:tgtEl>
                                          <p:spTgt spid="5">
                                            <p:txEl>
                                              <p:pRg st="0" end="0"/>
                                            </p:txEl>
                                          </p:spTgt>
                                        </p:tgtEl>
                                        <p:attrNameLst>
                                          <p:attrName>style.visibility</p:attrName>
                                        </p:attrNameLst>
                                      </p:cBhvr>
                                      <p:to>
                                        <p:strVal val="visible"/>
                                      </p:to>
                                    </p:set>
                                    <p:animEffect transition="in" filter="fade">
                                      <p:cBhvr>
                                        <p:cTn id="13" dur="600"/>
                                        <p:tgtEl>
                                          <p:spTgt spid="5">
                                            <p:txEl>
                                              <p:pRg st="0" end="0"/>
                                            </p:txEl>
                                          </p:spTgt>
                                        </p:tgtEl>
                                      </p:cBhvr>
                                    </p:animEffect>
                                    <p:anim calcmode="lin" valueType="num">
                                      <p:cBhvr>
                                        <p:cTn id="14" dur="6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15" dur="540" decel="100000" fill="hold"/>
                                        <p:tgtEl>
                                          <p:spTgt spid="5">
                                            <p:txEl>
                                              <p:pRg st="0" end="0"/>
                                            </p:txEl>
                                          </p:spTgt>
                                        </p:tgtEl>
                                        <p:attrNameLst>
                                          <p:attrName>ppt_y</p:attrName>
                                        </p:attrNameLst>
                                      </p:cBhvr>
                                      <p:tavLst>
                                        <p:tav tm="0">
                                          <p:val>
                                            <p:strVal val="#ppt_y+1"/>
                                          </p:val>
                                        </p:tav>
                                        <p:tav tm="100000">
                                          <p:val>
                                            <p:strVal val="#ppt_y-.03"/>
                                          </p:val>
                                        </p:tav>
                                      </p:tavLst>
                                    </p:anim>
                                    <p:anim calcmode="lin" valueType="num">
                                      <p:cBhvr>
                                        <p:cTn id="16" dur="60" accel="100000" fill="hold">
                                          <p:stCondLst>
                                            <p:cond delay="540"/>
                                          </p:stCondLst>
                                        </p:cTn>
                                        <p:tgtEl>
                                          <p:spTgt spid="5">
                                            <p:txEl>
                                              <p:pRg st="0" end="0"/>
                                            </p:txEl>
                                          </p:spTgt>
                                        </p:tgtEl>
                                        <p:attrNameLst>
                                          <p:attrName>ppt_y</p:attrName>
                                        </p:attrNameLst>
                                      </p:cBhvr>
                                      <p:tavLst>
                                        <p:tav tm="0">
                                          <p:val>
                                            <p:strVal val="#ppt_y-.03"/>
                                          </p:val>
                                        </p:tav>
                                        <p:tav tm="100000">
                                          <p:val>
                                            <p:strVal val="#ppt_y"/>
                                          </p:val>
                                        </p:tav>
                                      </p:tavLst>
                                    </p:anim>
                                  </p:childTnLst>
                                </p:cTn>
                              </p:par>
                              <p:par>
                                <p:cTn id="17" presetID="37" presetClass="entr" presetSubtype="0" fill="hold" grpId="0" nodeType="withEffect">
                                  <p:stCondLst>
                                    <p:cond delay="300"/>
                                  </p:stCondLst>
                                  <p:childTnLst>
                                    <p:set>
                                      <p:cBhvr>
                                        <p:cTn id="18" dur="1" fill="hold">
                                          <p:stCondLst>
                                            <p:cond delay="0"/>
                                          </p:stCondLst>
                                        </p:cTn>
                                        <p:tgtEl>
                                          <p:spTgt spid="9">
                                            <p:txEl>
                                              <p:pRg st="0" end="0"/>
                                            </p:txEl>
                                          </p:spTgt>
                                        </p:tgtEl>
                                        <p:attrNameLst>
                                          <p:attrName>style.visibility</p:attrName>
                                        </p:attrNameLst>
                                      </p:cBhvr>
                                      <p:to>
                                        <p:strVal val="visible"/>
                                      </p:to>
                                    </p:set>
                                    <p:animEffect transition="in" filter="fade">
                                      <p:cBhvr>
                                        <p:cTn id="19" dur="600"/>
                                        <p:tgtEl>
                                          <p:spTgt spid="9">
                                            <p:txEl>
                                              <p:pRg st="0" end="0"/>
                                            </p:txEl>
                                          </p:spTgt>
                                        </p:tgtEl>
                                      </p:cBhvr>
                                    </p:animEffect>
                                    <p:anim calcmode="lin" valueType="num">
                                      <p:cBhvr>
                                        <p:cTn id="20" dur="6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21" dur="540" decel="100000" fill="hold"/>
                                        <p:tgtEl>
                                          <p:spTgt spid="9">
                                            <p:txEl>
                                              <p:pRg st="0" end="0"/>
                                            </p:txEl>
                                          </p:spTgt>
                                        </p:tgtEl>
                                        <p:attrNameLst>
                                          <p:attrName>ppt_y</p:attrName>
                                        </p:attrNameLst>
                                      </p:cBhvr>
                                      <p:tavLst>
                                        <p:tav tm="0">
                                          <p:val>
                                            <p:strVal val="#ppt_y+1"/>
                                          </p:val>
                                        </p:tav>
                                        <p:tav tm="100000">
                                          <p:val>
                                            <p:strVal val="#ppt_y-.03"/>
                                          </p:val>
                                        </p:tav>
                                      </p:tavLst>
                                    </p:anim>
                                    <p:anim calcmode="lin" valueType="num">
                                      <p:cBhvr>
                                        <p:cTn id="22" dur="60" accel="100000" fill="hold">
                                          <p:stCondLst>
                                            <p:cond delay="540"/>
                                          </p:stCondLst>
                                        </p:cTn>
                                        <p:tgtEl>
                                          <p:spTgt spid="9">
                                            <p:txEl>
                                              <p:pRg st="0" end="0"/>
                                            </p:txEl>
                                          </p:spTgt>
                                        </p:tgtEl>
                                        <p:attrNameLst>
                                          <p:attrName>ppt_y</p:attrName>
                                        </p:attrNameLst>
                                      </p:cBhvr>
                                      <p:tavLst>
                                        <p:tav tm="0">
                                          <p:val>
                                            <p:strVal val="#ppt_y-.03"/>
                                          </p:val>
                                        </p:tav>
                                        <p:tav tm="100000">
                                          <p:val>
                                            <p:strVal val="#ppt_y"/>
                                          </p:val>
                                        </p:tav>
                                      </p:tavLst>
                                    </p:anim>
                                  </p:childTnLst>
                                </p:cTn>
                              </p:par>
                              <p:par>
                                <p:cTn id="23" presetID="37" presetClass="entr" presetSubtype="0" fill="hold" grpId="0" nodeType="withEffect">
                                  <p:stCondLst>
                                    <p:cond delay="300"/>
                                  </p:stCondLst>
                                  <p:childTnLst>
                                    <p:set>
                                      <p:cBhvr>
                                        <p:cTn id="24" dur="1" fill="hold">
                                          <p:stCondLst>
                                            <p:cond delay="0"/>
                                          </p:stCondLst>
                                        </p:cTn>
                                        <p:tgtEl>
                                          <p:spTgt spid="17">
                                            <p:txEl>
                                              <p:pRg st="0" end="0"/>
                                            </p:txEl>
                                          </p:spTgt>
                                        </p:tgtEl>
                                        <p:attrNameLst>
                                          <p:attrName>style.visibility</p:attrName>
                                        </p:attrNameLst>
                                      </p:cBhvr>
                                      <p:to>
                                        <p:strVal val="visible"/>
                                      </p:to>
                                    </p:set>
                                    <p:animEffect transition="in" filter="fade">
                                      <p:cBhvr>
                                        <p:cTn id="25" dur="600"/>
                                        <p:tgtEl>
                                          <p:spTgt spid="17">
                                            <p:txEl>
                                              <p:pRg st="0" end="0"/>
                                            </p:txEl>
                                          </p:spTgt>
                                        </p:tgtEl>
                                      </p:cBhvr>
                                    </p:animEffect>
                                    <p:anim calcmode="lin" valueType="num">
                                      <p:cBhvr>
                                        <p:cTn id="26" dur="600" fill="hold"/>
                                        <p:tgtEl>
                                          <p:spTgt spid="17">
                                            <p:txEl>
                                              <p:pRg st="0" end="0"/>
                                            </p:txEl>
                                          </p:spTgt>
                                        </p:tgtEl>
                                        <p:attrNameLst>
                                          <p:attrName>ppt_x</p:attrName>
                                        </p:attrNameLst>
                                      </p:cBhvr>
                                      <p:tavLst>
                                        <p:tav tm="0">
                                          <p:val>
                                            <p:strVal val="#ppt_x"/>
                                          </p:val>
                                        </p:tav>
                                        <p:tav tm="100000">
                                          <p:val>
                                            <p:strVal val="#ppt_x"/>
                                          </p:val>
                                        </p:tav>
                                      </p:tavLst>
                                    </p:anim>
                                    <p:anim calcmode="lin" valueType="num">
                                      <p:cBhvr>
                                        <p:cTn id="27" dur="540" decel="100000" fill="hold"/>
                                        <p:tgtEl>
                                          <p:spTgt spid="17">
                                            <p:txEl>
                                              <p:pRg st="0" end="0"/>
                                            </p:txEl>
                                          </p:spTgt>
                                        </p:tgtEl>
                                        <p:attrNameLst>
                                          <p:attrName>ppt_y</p:attrName>
                                        </p:attrNameLst>
                                      </p:cBhvr>
                                      <p:tavLst>
                                        <p:tav tm="0">
                                          <p:val>
                                            <p:strVal val="#ppt_y+1"/>
                                          </p:val>
                                        </p:tav>
                                        <p:tav tm="100000">
                                          <p:val>
                                            <p:strVal val="#ppt_y-.03"/>
                                          </p:val>
                                        </p:tav>
                                      </p:tavLst>
                                    </p:anim>
                                    <p:anim calcmode="lin" valueType="num">
                                      <p:cBhvr>
                                        <p:cTn id="28" dur="60" accel="100000" fill="hold">
                                          <p:stCondLst>
                                            <p:cond delay="540"/>
                                          </p:stCondLst>
                                        </p:cTn>
                                        <p:tgtEl>
                                          <p:spTgt spid="17">
                                            <p:txEl>
                                              <p:pRg st="0" end="0"/>
                                            </p:txEl>
                                          </p:spTgt>
                                        </p:tgtEl>
                                        <p:attrNameLst>
                                          <p:attrName>ppt_y</p:attrName>
                                        </p:attrNameLst>
                                      </p:cBhvr>
                                      <p:tavLst>
                                        <p:tav tm="0">
                                          <p:val>
                                            <p:strVal val="#ppt_y-.03"/>
                                          </p:val>
                                        </p:tav>
                                        <p:tav tm="100000">
                                          <p:val>
                                            <p:strVal val="#ppt_y"/>
                                          </p:val>
                                        </p:tav>
                                      </p:tavLst>
                                    </p:anim>
                                  </p:childTnLst>
                                </p:cTn>
                              </p:par>
                              <p:par>
                                <p:cTn id="29" presetID="10" presetClass="entr" presetSubtype="0" fill="hold" grpId="0" nodeType="withEffect" nodePh="1">
                                  <p:stCondLst>
                                    <p:cond delay="300"/>
                                  </p:stCondLst>
                                  <p:endCondLst>
                                    <p:cond evt="begin" delay="0">
                                      <p:tn val="29"/>
                                    </p:cond>
                                  </p:endCondLst>
                                  <p:childTnLst>
                                    <p:set>
                                      <p:cBhvr>
                                        <p:cTn id="30" dur="1" fill="hold">
                                          <p:stCondLst>
                                            <p:cond delay="0"/>
                                          </p:stCondLst>
                                        </p:cTn>
                                        <p:tgtEl>
                                          <p:spTgt spid="10"/>
                                        </p:tgtEl>
                                        <p:attrNameLst>
                                          <p:attrName>style.visibility</p:attrName>
                                        </p:attrNameLst>
                                      </p:cBhvr>
                                      <p:to>
                                        <p:strVal val="visible"/>
                                      </p:to>
                                    </p:set>
                                    <p:animEffect transition="in" filter="fade">
                                      <p:cBhvr>
                                        <p:cTn id="31" dur="500"/>
                                        <p:tgtEl>
                                          <p:spTgt spid="10"/>
                                        </p:tgtEl>
                                      </p:cBhvr>
                                    </p:animEffect>
                                  </p:childTnLst>
                                </p:cTn>
                              </p:par>
                              <p:par>
                                <p:cTn id="32" presetID="10" presetClass="entr" presetSubtype="0" fill="hold" grpId="0" nodeType="withEffect" nodePh="1">
                                  <p:stCondLst>
                                    <p:cond delay="300"/>
                                  </p:stCondLst>
                                  <p:endCondLst>
                                    <p:cond evt="begin" delay="0">
                                      <p:tn val="32"/>
                                    </p:cond>
                                  </p:endCondLst>
                                  <p:childTnLst>
                                    <p:set>
                                      <p:cBhvr>
                                        <p:cTn id="33" dur="1" fill="hold">
                                          <p:stCondLst>
                                            <p:cond delay="0"/>
                                          </p:stCondLst>
                                        </p:cTn>
                                        <p:tgtEl>
                                          <p:spTgt spid="16"/>
                                        </p:tgtEl>
                                        <p:attrNameLst>
                                          <p:attrName>style.visibility</p:attrName>
                                        </p:attrNameLst>
                                      </p:cBhvr>
                                      <p:to>
                                        <p:strVal val="visible"/>
                                      </p:to>
                                    </p:set>
                                    <p:animEffect transition="in" filter="fade">
                                      <p:cBhvr>
                                        <p:cTn id="34" dur="500"/>
                                        <p:tgtEl>
                                          <p:spTgt spid="16"/>
                                        </p:tgtEl>
                                      </p:cBhvr>
                                    </p:animEffect>
                                  </p:childTnLst>
                                </p:cTn>
                              </p:par>
                              <p:par>
                                <p:cTn id="35" presetID="22" presetClass="entr" presetSubtype="8" fill="hold" grpId="0" nodeType="withEffect">
                                  <p:stCondLst>
                                    <p:cond delay="300"/>
                                  </p:stCondLst>
                                  <p:childTnLst>
                                    <p:set>
                                      <p:cBhvr>
                                        <p:cTn id="36" dur="1" fill="hold">
                                          <p:stCondLst>
                                            <p:cond delay="0"/>
                                          </p:stCondLst>
                                        </p:cTn>
                                        <p:tgtEl>
                                          <p:spTgt spid="11"/>
                                        </p:tgtEl>
                                        <p:attrNameLst>
                                          <p:attrName>style.visibility</p:attrName>
                                        </p:attrNameLst>
                                      </p:cBhvr>
                                      <p:to>
                                        <p:strVal val="visible"/>
                                      </p:to>
                                    </p:set>
                                    <p:animEffect transition="in" filter="wipe(left)">
                                      <p:cBhvr>
                                        <p:cTn id="37" dur="500"/>
                                        <p:tgtEl>
                                          <p:spTgt spid="11"/>
                                        </p:tgtEl>
                                      </p:cBhvr>
                                    </p:animEffect>
                                  </p:childTnLst>
                                </p:cTn>
                              </p:par>
                              <p:par>
                                <p:cTn id="38" presetID="22" presetClass="entr" presetSubtype="8" fill="hold" grpId="0" nodeType="withEffect">
                                  <p:stCondLst>
                                    <p:cond delay="300"/>
                                  </p:stCondLst>
                                  <p:childTnLst>
                                    <p:set>
                                      <p:cBhvr>
                                        <p:cTn id="39" dur="1" fill="hold">
                                          <p:stCondLst>
                                            <p:cond delay="0"/>
                                          </p:stCondLst>
                                        </p:cTn>
                                        <p:tgtEl>
                                          <p:spTgt spid="18"/>
                                        </p:tgtEl>
                                        <p:attrNameLst>
                                          <p:attrName>style.visibility</p:attrName>
                                        </p:attrNameLst>
                                      </p:cBhvr>
                                      <p:to>
                                        <p:strVal val="visible"/>
                                      </p:to>
                                    </p:set>
                                    <p:animEffect transition="in" filter="wipe(left)">
                                      <p:cBhvr>
                                        <p:cTn id="40"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build="p">
        <p:tmplLst>
          <p:tmpl lvl="1">
            <p:tnLst>
              <p:par>
                <p:cTn presetID="37" presetClass="entr" presetSubtype="0" fill="hold" nodeType="withEffect">
                  <p:stCondLst>
                    <p:cond delay="300"/>
                  </p:stCondLst>
                  <p:childTnLst>
                    <p:set>
                      <p:cBhvr>
                        <p:cTn dur="1" fill="hold">
                          <p:stCondLst>
                            <p:cond delay="0"/>
                          </p:stCondLst>
                        </p:cTn>
                        <p:tgtEl>
                          <p:spTgt spid="5"/>
                        </p:tgtEl>
                        <p:attrNameLst>
                          <p:attrName>style.visibility</p:attrName>
                        </p:attrNameLst>
                      </p:cBhvr>
                      <p:to>
                        <p:strVal val="visible"/>
                      </p:to>
                    </p:set>
                    <p:animEffect transition="in" filter="fade">
                      <p:cBhvr>
                        <p:cTn dur="600"/>
                        <p:tgtEl>
                          <p:spTgt spid="5"/>
                        </p:tgtEl>
                      </p:cBhvr>
                    </p:animEffect>
                    <p:anim calcmode="lin" valueType="num">
                      <p:cBhvr>
                        <p:cTn dur="600" fill="hold"/>
                        <p:tgtEl>
                          <p:spTgt spid="5"/>
                        </p:tgtEl>
                        <p:attrNameLst>
                          <p:attrName>ppt_x</p:attrName>
                        </p:attrNameLst>
                      </p:cBhvr>
                      <p:tavLst>
                        <p:tav tm="0">
                          <p:val>
                            <p:strVal val="#ppt_x"/>
                          </p:val>
                        </p:tav>
                        <p:tav tm="100000">
                          <p:val>
                            <p:strVal val="#ppt_x"/>
                          </p:val>
                        </p:tav>
                      </p:tavLst>
                    </p:anim>
                    <p:anim calcmode="lin" valueType="num">
                      <p:cBhvr>
                        <p:cTn dur="540" decel="100000" fill="hold"/>
                        <p:tgtEl>
                          <p:spTgt spid="5"/>
                        </p:tgtEl>
                        <p:attrNameLst>
                          <p:attrName>ppt_y</p:attrName>
                        </p:attrNameLst>
                      </p:cBhvr>
                      <p:tavLst>
                        <p:tav tm="0">
                          <p:val>
                            <p:strVal val="#ppt_y+1"/>
                          </p:val>
                        </p:tav>
                        <p:tav tm="100000">
                          <p:val>
                            <p:strVal val="#ppt_y-.03"/>
                          </p:val>
                        </p:tav>
                      </p:tavLst>
                    </p:anim>
                    <p:anim calcmode="lin" valueType="num">
                      <p:cBhvr>
                        <p:cTn dur="60" accel="100000" fill="hold">
                          <p:stCondLst>
                            <p:cond delay="540"/>
                          </p:stCondLst>
                        </p:cTn>
                        <p:tgtEl>
                          <p:spTgt spid="5"/>
                        </p:tgtEl>
                        <p:attrNameLst>
                          <p:attrName>ppt_y</p:attrName>
                        </p:attrNameLst>
                      </p:cBhvr>
                      <p:tavLst>
                        <p:tav tm="0">
                          <p:val>
                            <p:strVal val="#ppt_y-.03"/>
                          </p:val>
                        </p:tav>
                        <p:tav tm="100000">
                          <p:val>
                            <p:strVal val="#ppt_y"/>
                          </p:val>
                        </p:tav>
                      </p:tavLst>
                    </p:anim>
                  </p:childTnLst>
                </p:cTn>
              </p:par>
            </p:tnLst>
          </p:tmpl>
        </p:tmplLst>
      </p:bldP>
      <p:bldP spid="10" grpId="0"/>
      <p:bldP spid="9" grpId="0" build="p">
        <p:tmplLst>
          <p:tmpl lvl="1">
            <p:tnLst>
              <p:par>
                <p:cTn presetID="37" presetClass="entr" presetSubtype="0" fill="hold" nodeType="withEffect">
                  <p:stCondLst>
                    <p:cond delay="300"/>
                  </p:stCondLst>
                  <p:childTnLst>
                    <p:set>
                      <p:cBhvr>
                        <p:cTn dur="1" fill="hold">
                          <p:stCondLst>
                            <p:cond delay="0"/>
                          </p:stCondLst>
                        </p:cTn>
                        <p:tgtEl>
                          <p:spTgt spid="9"/>
                        </p:tgtEl>
                        <p:attrNameLst>
                          <p:attrName>style.visibility</p:attrName>
                        </p:attrNameLst>
                      </p:cBhvr>
                      <p:to>
                        <p:strVal val="visible"/>
                      </p:to>
                    </p:set>
                    <p:animEffect transition="in" filter="fade">
                      <p:cBhvr>
                        <p:cTn dur="600"/>
                        <p:tgtEl>
                          <p:spTgt spid="9"/>
                        </p:tgtEl>
                      </p:cBhvr>
                    </p:animEffect>
                    <p:anim calcmode="lin" valueType="num">
                      <p:cBhvr>
                        <p:cTn dur="600" fill="hold"/>
                        <p:tgtEl>
                          <p:spTgt spid="9"/>
                        </p:tgtEl>
                        <p:attrNameLst>
                          <p:attrName>ppt_x</p:attrName>
                        </p:attrNameLst>
                      </p:cBhvr>
                      <p:tavLst>
                        <p:tav tm="0">
                          <p:val>
                            <p:strVal val="#ppt_x"/>
                          </p:val>
                        </p:tav>
                        <p:tav tm="100000">
                          <p:val>
                            <p:strVal val="#ppt_x"/>
                          </p:val>
                        </p:tav>
                      </p:tavLst>
                    </p:anim>
                    <p:anim calcmode="lin" valueType="num">
                      <p:cBhvr>
                        <p:cTn dur="540" decel="100000" fill="hold"/>
                        <p:tgtEl>
                          <p:spTgt spid="9"/>
                        </p:tgtEl>
                        <p:attrNameLst>
                          <p:attrName>ppt_y</p:attrName>
                        </p:attrNameLst>
                      </p:cBhvr>
                      <p:tavLst>
                        <p:tav tm="0">
                          <p:val>
                            <p:strVal val="#ppt_y+1"/>
                          </p:val>
                        </p:tav>
                        <p:tav tm="100000">
                          <p:val>
                            <p:strVal val="#ppt_y-.03"/>
                          </p:val>
                        </p:tav>
                      </p:tavLst>
                    </p:anim>
                    <p:anim calcmode="lin" valueType="num">
                      <p:cBhvr>
                        <p:cTn dur="60" accel="100000" fill="hold">
                          <p:stCondLst>
                            <p:cond delay="540"/>
                          </p:stCondLst>
                        </p:cTn>
                        <p:tgtEl>
                          <p:spTgt spid="9"/>
                        </p:tgtEl>
                        <p:attrNameLst>
                          <p:attrName>ppt_y</p:attrName>
                        </p:attrNameLst>
                      </p:cBhvr>
                      <p:tavLst>
                        <p:tav tm="0">
                          <p:val>
                            <p:strVal val="#ppt_y-.03"/>
                          </p:val>
                        </p:tav>
                        <p:tav tm="100000">
                          <p:val>
                            <p:strVal val="#ppt_y"/>
                          </p:val>
                        </p:tav>
                      </p:tavLst>
                    </p:anim>
                  </p:childTnLst>
                </p:cTn>
              </p:par>
            </p:tnLst>
          </p:tmpl>
        </p:tmplLst>
      </p:bldP>
      <p:bldP spid="11" grpId="0" animBg="1"/>
      <p:bldP spid="16" grpId="0"/>
      <p:bldP spid="17" grpId="0" build="p">
        <p:tmplLst>
          <p:tmpl lvl="1">
            <p:tnLst>
              <p:par>
                <p:cTn presetID="37" presetClass="entr" presetSubtype="0" fill="hold" nodeType="withEffect">
                  <p:stCondLst>
                    <p:cond delay="300"/>
                  </p:stCondLst>
                  <p:childTnLst>
                    <p:set>
                      <p:cBhvr>
                        <p:cTn dur="1" fill="hold">
                          <p:stCondLst>
                            <p:cond delay="0"/>
                          </p:stCondLst>
                        </p:cTn>
                        <p:tgtEl>
                          <p:spTgt spid="17"/>
                        </p:tgtEl>
                        <p:attrNameLst>
                          <p:attrName>style.visibility</p:attrName>
                        </p:attrNameLst>
                      </p:cBhvr>
                      <p:to>
                        <p:strVal val="visible"/>
                      </p:to>
                    </p:set>
                    <p:animEffect transition="in" filter="fade">
                      <p:cBhvr>
                        <p:cTn dur="600"/>
                        <p:tgtEl>
                          <p:spTgt spid="17"/>
                        </p:tgtEl>
                      </p:cBhvr>
                    </p:animEffect>
                    <p:anim calcmode="lin" valueType="num">
                      <p:cBhvr>
                        <p:cTn dur="600" fill="hold"/>
                        <p:tgtEl>
                          <p:spTgt spid="17"/>
                        </p:tgtEl>
                        <p:attrNameLst>
                          <p:attrName>ppt_x</p:attrName>
                        </p:attrNameLst>
                      </p:cBhvr>
                      <p:tavLst>
                        <p:tav tm="0">
                          <p:val>
                            <p:strVal val="#ppt_x"/>
                          </p:val>
                        </p:tav>
                        <p:tav tm="100000">
                          <p:val>
                            <p:strVal val="#ppt_x"/>
                          </p:val>
                        </p:tav>
                      </p:tavLst>
                    </p:anim>
                    <p:anim calcmode="lin" valueType="num">
                      <p:cBhvr>
                        <p:cTn dur="540" decel="100000" fill="hold"/>
                        <p:tgtEl>
                          <p:spTgt spid="17"/>
                        </p:tgtEl>
                        <p:attrNameLst>
                          <p:attrName>ppt_y</p:attrName>
                        </p:attrNameLst>
                      </p:cBhvr>
                      <p:tavLst>
                        <p:tav tm="0">
                          <p:val>
                            <p:strVal val="#ppt_y+1"/>
                          </p:val>
                        </p:tav>
                        <p:tav tm="100000">
                          <p:val>
                            <p:strVal val="#ppt_y-.03"/>
                          </p:val>
                        </p:tav>
                      </p:tavLst>
                    </p:anim>
                    <p:anim calcmode="lin" valueType="num">
                      <p:cBhvr>
                        <p:cTn dur="60" accel="100000" fill="hold">
                          <p:stCondLst>
                            <p:cond delay="540"/>
                          </p:stCondLst>
                        </p:cTn>
                        <p:tgtEl>
                          <p:spTgt spid="17"/>
                        </p:tgtEl>
                        <p:attrNameLst>
                          <p:attrName>ppt_y</p:attrName>
                        </p:attrNameLst>
                      </p:cBhvr>
                      <p:tavLst>
                        <p:tav tm="0">
                          <p:val>
                            <p:strVal val="#ppt_y-.03"/>
                          </p:val>
                        </p:tav>
                        <p:tav tm="100000">
                          <p:val>
                            <p:strVal val="#ppt_y"/>
                          </p:val>
                        </p:tav>
                      </p:tavLst>
                    </p:anim>
                  </p:childTnLst>
                </p:cTn>
              </p:par>
            </p:tnLst>
          </p:tmpl>
        </p:tmplLst>
      </p:bldP>
      <p:bldP spid="18" grpId="0" animBg="1"/>
    </p:bld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22_Simple Title left">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458388" y="740600"/>
            <a:ext cx="8219032" cy="337178"/>
          </a:xfrm>
          <a:prstGeom prst="rect">
            <a:avLst/>
          </a:prstGeom>
        </p:spPr>
        <p:txBody>
          <a:bodyPr lIns="68580" tIns="34290" rIns="68580" bIns="34290">
            <a:noAutofit/>
          </a:bodyPr>
          <a:lstStyle>
            <a:lvl1pPr algn="ctr">
              <a:defRPr sz="1875" cap="all">
                <a:solidFill>
                  <a:schemeClr val="tx1">
                    <a:lumMod val="75000"/>
                    <a:lumOff val="25000"/>
                  </a:schemeClr>
                </a:solidFill>
                <a:latin typeface="Lemon/Milk"/>
                <a:cs typeface="Lemon/Milk"/>
              </a:defRPr>
            </a:lvl1pPr>
          </a:lstStyle>
          <a:p>
            <a:r>
              <a:rPr lang="en-US" dirty="0"/>
              <a:t>title example</a:t>
            </a:r>
          </a:p>
        </p:txBody>
      </p:sp>
      <p:sp>
        <p:nvSpPr>
          <p:cNvPr id="5" name="Text Placeholder 5"/>
          <p:cNvSpPr>
            <a:spLocks noGrp="1"/>
          </p:cNvSpPr>
          <p:nvPr>
            <p:ph type="body" sz="quarter" idx="10" hasCustomPrompt="1"/>
          </p:nvPr>
        </p:nvSpPr>
        <p:spPr>
          <a:xfrm>
            <a:off x="458391" y="370021"/>
            <a:ext cx="8219026" cy="265094"/>
          </a:xfrm>
          <a:prstGeom prst="rect">
            <a:avLst/>
          </a:prstGeom>
        </p:spPr>
        <p:txBody>
          <a:bodyPr lIns="68580" tIns="34290" rIns="68580" bIns="34290">
            <a:noAutofit/>
          </a:bodyPr>
          <a:lstStyle>
            <a:lvl1pPr marL="0" indent="0" algn="ctr">
              <a:buNone/>
              <a:defRPr sz="900" cap="all">
                <a:solidFill>
                  <a:schemeClr val="accent1"/>
                </a:solidFill>
                <a:latin typeface="Lato Black"/>
                <a:cs typeface="Lato Black"/>
              </a:defRPr>
            </a:lvl1pPr>
          </a:lstStyle>
          <a:p>
            <a:pPr lvl="0"/>
            <a:r>
              <a:rPr lang="en-US" dirty="0" err="1"/>
              <a:t>Subitle</a:t>
            </a:r>
            <a:r>
              <a:rPr lang="en-US" dirty="0"/>
              <a:t> Example here</a:t>
            </a:r>
          </a:p>
        </p:txBody>
      </p:sp>
      <p:cxnSp>
        <p:nvCxnSpPr>
          <p:cNvPr id="6" name="Straight Connector 5"/>
          <p:cNvCxnSpPr/>
          <p:nvPr userDrawn="1"/>
        </p:nvCxnSpPr>
        <p:spPr>
          <a:xfrm>
            <a:off x="3173996" y="683235"/>
            <a:ext cx="2734733" cy="0"/>
          </a:xfrm>
          <a:prstGeom prst="line">
            <a:avLst/>
          </a:prstGeom>
          <a:ln w="9525" cmpd="sng">
            <a:solidFill>
              <a:schemeClr val="bg1">
                <a:lumMod val="75000"/>
              </a:schemeClr>
            </a:solidFill>
            <a:prstDash val="solid"/>
            <a:headEnd type="none"/>
            <a:tailEnd type="none" w="lg" len="lg"/>
          </a:ln>
          <a:effectLst/>
        </p:spPr>
        <p:style>
          <a:lnRef idx="2">
            <a:schemeClr val="accent1"/>
          </a:lnRef>
          <a:fillRef idx="0">
            <a:schemeClr val="accent1"/>
          </a:fillRef>
          <a:effectRef idx="1">
            <a:schemeClr val="accent1"/>
          </a:effectRef>
          <a:fontRef idx="minor">
            <a:schemeClr val="tx1"/>
          </a:fontRef>
        </p:style>
      </p:cxnSp>
      <p:sp>
        <p:nvSpPr>
          <p:cNvPr id="10" name="Picture Placeholder 2"/>
          <p:cNvSpPr>
            <a:spLocks noGrp="1"/>
          </p:cNvSpPr>
          <p:nvPr>
            <p:ph type="pic" sz="quarter" idx="12"/>
          </p:nvPr>
        </p:nvSpPr>
        <p:spPr>
          <a:xfrm>
            <a:off x="458394" y="1490137"/>
            <a:ext cx="2595229" cy="2722034"/>
          </a:xfrm>
          <a:prstGeom prst="rect">
            <a:avLst/>
          </a:prstGeom>
          <a:noFill/>
        </p:spPr>
        <p:txBody>
          <a:bodyPr lIns="68580" tIns="34290" rIns="68580" bIns="34290" anchor="ctr">
            <a:normAutofit/>
          </a:bodyPr>
          <a:lstStyle>
            <a:lvl1pPr marL="0" indent="0" algn="ctr">
              <a:buNone/>
              <a:defRPr sz="1050" baseline="0">
                <a:latin typeface="Lato Regular"/>
                <a:cs typeface="Lato Regular"/>
              </a:defRPr>
            </a:lvl1pPr>
          </a:lstStyle>
          <a:p>
            <a:endParaRPr lang="en-US" dirty="0"/>
          </a:p>
        </p:txBody>
      </p:sp>
      <p:sp>
        <p:nvSpPr>
          <p:cNvPr id="9" name="Text Placeholder 5"/>
          <p:cNvSpPr>
            <a:spLocks noGrp="1"/>
          </p:cNvSpPr>
          <p:nvPr>
            <p:ph type="body" sz="quarter" idx="14" hasCustomPrompt="1"/>
          </p:nvPr>
        </p:nvSpPr>
        <p:spPr>
          <a:xfrm>
            <a:off x="458394" y="4328791"/>
            <a:ext cx="2595229" cy="213595"/>
          </a:xfrm>
          <a:prstGeom prst="rect">
            <a:avLst/>
          </a:prstGeom>
        </p:spPr>
        <p:txBody>
          <a:bodyPr lIns="68580" tIns="34290" rIns="68580" bIns="34290">
            <a:noAutofit/>
          </a:bodyPr>
          <a:lstStyle>
            <a:lvl1pPr marL="0" indent="0" algn="ctr">
              <a:buNone/>
              <a:defRPr sz="675" cap="all">
                <a:solidFill>
                  <a:schemeClr val="accent1"/>
                </a:solidFill>
                <a:latin typeface="Lato Black"/>
                <a:cs typeface="Lato Black"/>
              </a:defRPr>
            </a:lvl1pPr>
          </a:lstStyle>
          <a:p>
            <a:pPr lvl="0"/>
            <a:r>
              <a:rPr lang="en-US" dirty="0" err="1"/>
              <a:t>Subitle</a:t>
            </a:r>
            <a:r>
              <a:rPr lang="en-US" dirty="0"/>
              <a:t> Example here</a:t>
            </a:r>
          </a:p>
        </p:txBody>
      </p:sp>
      <p:sp>
        <p:nvSpPr>
          <p:cNvPr id="11" name="Rounded Rectangle 10"/>
          <p:cNvSpPr/>
          <p:nvPr userDrawn="1"/>
        </p:nvSpPr>
        <p:spPr>
          <a:xfrm>
            <a:off x="458393" y="4212170"/>
            <a:ext cx="2595229" cy="76202"/>
          </a:xfrm>
          <a:prstGeom prst="roundRect">
            <a:avLst>
              <a:gd name="adj" fmla="val 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p>
        </p:txBody>
      </p:sp>
      <p:sp>
        <p:nvSpPr>
          <p:cNvPr id="16" name="Picture Placeholder 2"/>
          <p:cNvSpPr>
            <a:spLocks noGrp="1"/>
          </p:cNvSpPr>
          <p:nvPr>
            <p:ph type="pic" sz="quarter" idx="15"/>
          </p:nvPr>
        </p:nvSpPr>
        <p:spPr>
          <a:xfrm>
            <a:off x="3300997" y="1490137"/>
            <a:ext cx="2595229" cy="2722034"/>
          </a:xfrm>
          <a:prstGeom prst="rect">
            <a:avLst/>
          </a:prstGeom>
          <a:noFill/>
        </p:spPr>
        <p:txBody>
          <a:bodyPr lIns="68580" tIns="34290" rIns="68580" bIns="34290" anchor="ctr">
            <a:normAutofit/>
          </a:bodyPr>
          <a:lstStyle>
            <a:lvl1pPr marL="0" indent="0" algn="ctr">
              <a:buNone/>
              <a:defRPr sz="1050" baseline="0">
                <a:latin typeface="Lato Regular"/>
                <a:cs typeface="Lato Regular"/>
              </a:defRPr>
            </a:lvl1pPr>
          </a:lstStyle>
          <a:p>
            <a:endParaRPr lang="en-US" dirty="0"/>
          </a:p>
        </p:txBody>
      </p:sp>
      <p:sp>
        <p:nvSpPr>
          <p:cNvPr id="17" name="Text Placeholder 5"/>
          <p:cNvSpPr>
            <a:spLocks noGrp="1"/>
          </p:cNvSpPr>
          <p:nvPr>
            <p:ph type="body" sz="quarter" idx="16" hasCustomPrompt="1"/>
          </p:nvPr>
        </p:nvSpPr>
        <p:spPr>
          <a:xfrm>
            <a:off x="3300997" y="4328791"/>
            <a:ext cx="2595229" cy="213595"/>
          </a:xfrm>
          <a:prstGeom prst="rect">
            <a:avLst/>
          </a:prstGeom>
        </p:spPr>
        <p:txBody>
          <a:bodyPr lIns="68580" tIns="34290" rIns="68580" bIns="34290">
            <a:noAutofit/>
          </a:bodyPr>
          <a:lstStyle>
            <a:lvl1pPr marL="0" indent="0" algn="ctr">
              <a:buNone/>
              <a:defRPr sz="675" cap="all">
                <a:solidFill>
                  <a:schemeClr val="accent2"/>
                </a:solidFill>
                <a:latin typeface="Lato Black"/>
                <a:cs typeface="Lato Black"/>
              </a:defRPr>
            </a:lvl1pPr>
          </a:lstStyle>
          <a:p>
            <a:pPr lvl="0"/>
            <a:r>
              <a:rPr lang="en-US" dirty="0" err="1"/>
              <a:t>Subitle</a:t>
            </a:r>
            <a:r>
              <a:rPr lang="en-US" dirty="0"/>
              <a:t> Example here</a:t>
            </a:r>
          </a:p>
        </p:txBody>
      </p:sp>
      <p:sp>
        <p:nvSpPr>
          <p:cNvPr id="18" name="Rounded Rectangle 17"/>
          <p:cNvSpPr/>
          <p:nvPr userDrawn="1"/>
        </p:nvSpPr>
        <p:spPr>
          <a:xfrm>
            <a:off x="3300996" y="4212170"/>
            <a:ext cx="2595229" cy="76202"/>
          </a:xfrm>
          <a:prstGeom prst="roundRect">
            <a:avLst>
              <a:gd name="adj" fmla="val 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p>
        </p:txBody>
      </p:sp>
      <p:sp>
        <p:nvSpPr>
          <p:cNvPr id="12" name="Picture Placeholder 2"/>
          <p:cNvSpPr>
            <a:spLocks noGrp="1"/>
          </p:cNvSpPr>
          <p:nvPr>
            <p:ph type="pic" sz="quarter" idx="17"/>
          </p:nvPr>
        </p:nvSpPr>
        <p:spPr>
          <a:xfrm>
            <a:off x="6082190" y="1490137"/>
            <a:ext cx="2595229" cy="2722034"/>
          </a:xfrm>
          <a:prstGeom prst="rect">
            <a:avLst/>
          </a:prstGeom>
          <a:noFill/>
        </p:spPr>
        <p:txBody>
          <a:bodyPr lIns="68580" tIns="34290" rIns="68580" bIns="34290" anchor="ctr">
            <a:normAutofit/>
          </a:bodyPr>
          <a:lstStyle>
            <a:lvl1pPr marL="0" indent="0" algn="ctr">
              <a:buNone/>
              <a:defRPr sz="1050" baseline="0">
                <a:latin typeface="Lato Regular"/>
                <a:cs typeface="Lato Regular"/>
              </a:defRPr>
            </a:lvl1pPr>
          </a:lstStyle>
          <a:p>
            <a:endParaRPr lang="en-US" dirty="0"/>
          </a:p>
        </p:txBody>
      </p:sp>
      <p:sp>
        <p:nvSpPr>
          <p:cNvPr id="13" name="Text Placeholder 5"/>
          <p:cNvSpPr>
            <a:spLocks noGrp="1"/>
          </p:cNvSpPr>
          <p:nvPr>
            <p:ph type="body" sz="quarter" idx="18" hasCustomPrompt="1"/>
          </p:nvPr>
        </p:nvSpPr>
        <p:spPr>
          <a:xfrm>
            <a:off x="6082190" y="4328791"/>
            <a:ext cx="2595229" cy="213595"/>
          </a:xfrm>
          <a:prstGeom prst="rect">
            <a:avLst/>
          </a:prstGeom>
        </p:spPr>
        <p:txBody>
          <a:bodyPr lIns="68580" tIns="34290" rIns="68580" bIns="34290">
            <a:noAutofit/>
          </a:bodyPr>
          <a:lstStyle>
            <a:lvl1pPr marL="0" indent="0" algn="ctr">
              <a:buNone/>
              <a:defRPr sz="675" cap="all">
                <a:solidFill>
                  <a:schemeClr val="accent3"/>
                </a:solidFill>
                <a:latin typeface="Lato Black"/>
                <a:cs typeface="Lato Black"/>
              </a:defRPr>
            </a:lvl1pPr>
          </a:lstStyle>
          <a:p>
            <a:pPr lvl="0"/>
            <a:r>
              <a:rPr lang="en-US" dirty="0" err="1"/>
              <a:t>Subitle</a:t>
            </a:r>
            <a:r>
              <a:rPr lang="en-US" dirty="0"/>
              <a:t> Example here</a:t>
            </a:r>
          </a:p>
        </p:txBody>
      </p:sp>
      <p:sp>
        <p:nvSpPr>
          <p:cNvPr id="14" name="Rounded Rectangle 13"/>
          <p:cNvSpPr/>
          <p:nvPr userDrawn="1"/>
        </p:nvSpPr>
        <p:spPr>
          <a:xfrm>
            <a:off x="6082189" y="4212170"/>
            <a:ext cx="2595229" cy="76202"/>
          </a:xfrm>
          <a:prstGeom prst="roundRect">
            <a:avLst>
              <a:gd name="adj" fmla="val 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p>
        </p:txBody>
      </p:sp>
    </p:spTree>
    <p:extLst>
      <p:ext uri="{BB962C8B-B14F-4D97-AF65-F5344CB8AC3E}">
        <p14:creationId xmlns:p14="http://schemas.microsoft.com/office/powerpoint/2010/main" val="3495508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600"/>
                                        <p:tgtEl>
                                          <p:spTgt spid="4"/>
                                        </p:tgtEl>
                                      </p:cBhvr>
                                    </p:animEffect>
                                    <p:anim calcmode="lin" valueType="num">
                                      <p:cBhvr>
                                        <p:cTn id="8" dur="600" fill="hold"/>
                                        <p:tgtEl>
                                          <p:spTgt spid="4"/>
                                        </p:tgtEl>
                                        <p:attrNameLst>
                                          <p:attrName>ppt_x</p:attrName>
                                        </p:attrNameLst>
                                      </p:cBhvr>
                                      <p:tavLst>
                                        <p:tav tm="0">
                                          <p:val>
                                            <p:strVal val="#ppt_x"/>
                                          </p:val>
                                        </p:tav>
                                        <p:tav tm="100000">
                                          <p:val>
                                            <p:strVal val="#ppt_x"/>
                                          </p:val>
                                        </p:tav>
                                      </p:tavLst>
                                    </p:anim>
                                    <p:anim calcmode="lin" valueType="num">
                                      <p:cBhvr>
                                        <p:cTn id="9" dur="540" decel="100000" fill="hold"/>
                                        <p:tgtEl>
                                          <p:spTgt spid="4"/>
                                        </p:tgtEl>
                                        <p:attrNameLst>
                                          <p:attrName>ppt_y</p:attrName>
                                        </p:attrNameLst>
                                      </p:cBhvr>
                                      <p:tavLst>
                                        <p:tav tm="0">
                                          <p:val>
                                            <p:strVal val="#ppt_y+1"/>
                                          </p:val>
                                        </p:tav>
                                        <p:tav tm="100000">
                                          <p:val>
                                            <p:strVal val="#ppt_y-.03"/>
                                          </p:val>
                                        </p:tav>
                                      </p:tavLst>
                                    </p:anim>
                                    <p:anim calcmode="lin" valueType="num">
                                      <p:cBhvr>
                                        <p:cTn id="10" dur="60" accel="100000" fill="hold">
                                          <p:stCondLst>
                                            <p:cond delay="540"/>
                                          </p:stCondLst>
                                        </p:cTn>
                                        <p:tgtEl>
                                          <p:spTgt spid="4"/>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p:stCondLst>
                                    <p:cond delay="300"/>
                                  </p:stCondLst>
                                  <p:childTnLst>
                                    <p:set>
                                      <p:cBhvr>
                                        <p:cTn id="12" dur="1" fill="hold">
                                          <p:stCondLst>
                                            <p:cond delay="0"/>
                                          </p:stCondLst>
                                        </p:cTn>
                                        <p:tgtEl>
                                          <p:spTgt spid="5">
                                            <p:txEl>
                                              <p:pRg st="0" end="0"/>
                                            </p:txEl>
                                          </p:spTgt>
                                        </p:tgtEl>
                                        <p:attrNameLst>
                                          <p:attrName>style.visibility</p:attrName>
                                        </p:attrNameLst>
                                      </p:cBhvr>
                                      <p:to>
                                        <p:strVal val="visible"/>
                                      </p:to>
                                    </p:set>
                                    <p:animEffect transition="in" filter="fade">
                                      <p:cBhvr>
                                        <p:cTn id="13" dur="600"/>
                                        <p:tgtEl>
                                          <p:spTgt spid="5">
                                            <p:txEl>
                                              <p:pRg st="0" end="0"/>
                                            </p:txEl>
                                          </p:spTgt>
                                        </p:tgtEl>
                                      </p:cBhvr>
                                    </p:animEffect>
                                    <p:anim calcmode="lin" valueType="num">
                                      <p:cBhvr>
                                        <p:cTn id="14" dur="6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15" dur="540" decel="100000" fill="hold"/>
                                        <p:tgtEl>
                                          <p:spTgt spid="5">
                                            <p:txEl>
                                              <p:pRg st="0" end="0"/>
                                            </p:txEl>
                                          </p:spTgt>
                                        </p:tgtEl>
                                        <p:attrNameLst>
                                          <p:attrName>ppt_y</p:attrName>
                                        </p:attrNameLst>
                                      </p:cBhvr>
                                      <p:tavLst>
                                        <p:tav tm="0">
                                          <p:val>
                                            <p:strVal val="#ppt_y+1"/>
                                          </p:val>
                                        </p:tav>
                                        <p:tav tm="100000">
                                          <p:val>
                                            <p:strVal val="#ppt_y-.03"/>
                                          </p:val>
                                        </p:tav>
                                      </p:tavLst>
                                    </p:anim>
                                    <p:anim calcmode="lin" valueType="num">
                                      <p:cBhvr>
                                        <p:cTn id="16" dur="60" accel="100000" fill="hold">
                                          <p:stCondLst>
                                            <p:cond delay="540"/>
                                          </p:stCondLst>
                                        </p:cTn>
                                        <p:tgtEl>
                                          <p:spTgt spid="5">
                                            <p:txEl>
                                              <p:pRg st="0" end="0"/>
                                            </p:txEl>
                                          </p:spTgt>
                                        </p:tgtEl>
                                        <p:attrNameLst>
                                          <p:attrName>ppt_y</p:attrName>
                                        </p:attrNameLst>
                                      </p:cBhvr>
                                      <p:tavLst>
                                        <p:tav tm="0">
                                          <p:val>
                                            <p:strVal val="#ppt_y-.03"/>
                                          </p:val>
                                        </p:tav>
                                        <p:tav tm="100000">
                                          <p:val>
                                            <p:strVal val="#ppt_y"/>
                                          </p:val>
                                        </p:tav>
                                      </p:tavLst>
                                    </p:anim>
                                  </p:childTnLst>
                                </p:cTn>
                              </p:par>
                              <p:par>
                                <p:cTn id="17" presetID="37" presetClass="entr" presetSubtype="0" fill="hold" grpId="0" nodeType="withEffect">
                                  <p:stCondLst>
                                    <p:cond delay="300"/>
                                  </p:stCondLst>
                                  <p:childTnLst>
                                    <p:set>
                                      <p:cBhvr>
                                        <p:cTn id="18" dur="1" fill="hold">
                                          <p:stCondLst>
                                            <p:cond delay="0"/>
                                          </p:stCondLst>
                                        </p:cTn>
                                        <p:tgtEl>
                                          <p:spTgt spid="9">
                                            <p:txEl>
                                              <p:pRg st="0" end="0"/>
                                            </p:txEl>
                                          </p:spTgt>
                                        </p:tgtEl>
                                        <p:attrNameLst>
                                          <p:attrName>style.visibility</p:attrName>
                                        </p:attrNameLst>
                                      </p:cBhvr>
                                      <p:to>
                                        <p:strVal val="visible"/>
                                      </p:to>
                                    </p:set>
                                    <p:animEffect transition="in" filter="fade">
                                      <p:cBhvr>
                                        <p:cTn id="19" dur="600"/>
                                        <p:tgtEl>
                                          <p:spTgt spid="9">
                                            <p:txEl>
                                              <p:pRg st="0" end="0"/>
                                            </p:txEl>
                                          </p:spTgt>
                                        </p:tgtEl>
                                      </p:cBhvr>
                                    </p:animEffect>
                                    <p:anim calcmode="lin" valueType="num">
                                      <p:cBhvr>
                                        <p:cTn id="20" dur="6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21" dur="540" decel="100000" fill="hold"/>
                                        <p:tgtEl>
                                          <p:spTgt spid="9">
                                            <p:txEl>
                                              <p:pRg st="0" end="0"/>
                                            </p:txEl>
                                          </p:spTgt>
                                        </p:tgtEl>
                                        <p:attrNameLst>
                                          <p:attrName>ppt_y</p:attrName>
                                        </p:attrNameLst>
                                      </p:cBhvr>
                                      <p:tavLst>
                                        <p:tav tm="0">
                                          <p:val>
                                            <p:strVal val="#ppt_y+1"/>
                                          </p:val>
                                        </p:tav>
                                        <p:tav tm="100000">
                                          <p:val>
                                            <p:strVal val="#ppt_y-.03"/>
                                          </p:val>
                                        </p:tav>
                                      </p:tavLst>
                                    </p:anim>
                                    <p:anim calcmode="lin" valueType="num">
                                      <p:cBhvr>
                                        <p:cTn id="22" dur="60" accel="100000" fill="hold">
                                          <p:stCondLst>
                                            <p:cond delay="540"/>
                                          </p:stCondLst>
                                        </p:cTn>
                                        <p:tgtEl>
                                          <p:spTgt spid="9">
                                            <p:txEl>
                                              <p:pRg st="0" end="0"/>
                                            </p:txEl>
                                          </p:spTgt>
                                        </p:tgtEl>
                                        <p:attrNameLst>
                                          <p:attrName>ppt_y</p:attrName>
                                        </p:attrNameLst>
                                      </p:cBhvr>
                                      <p:tavLst>
                                        <p:tav tm="0">
                                          <p:val>
                                            <p:strVal val="#ppt_y-.03"/>
                                          </p:val>
                                        </p:tav>
                                        <p:tav tm="100000">
                                          <p:val>
                                            <p:strVal val="#ppt_y"/>
                                          </p:val>
                                        </p:tav>
                                      </p:tavLst>
                                    </p:anim>
                                  </p:childTnLst>
                                </p:cTn>
                              </p:par>
                              <p:par>
                                <p:cTn id="23" presetID="37" presetClass="entr" presetSubtype="0" fill="hold" grpId="0" nodeType="withEffect">
                                  <p:stCondLst>
                                    <p:cond delay="300"/>
                                  </p:stCondLst>
                                  <p:childTnLst>
                                    <p:set>
                                      <p:cBhvr>
                                        <p:cTn id="24" dur="1" fill="hold">
                                          <p:stCondLst>
                                            <p:cond delay="0"/>
                                          </p:stCondLst>
                                        </p:cTn>
                                        <p:tgtEl>
                                          <p:spTgt spid="17">
                                            <p:txEl>
                                              <p:pRg st="0" end="0"/>
                                            </p:txEl>
                                          </p:spTgt>
                                        </p:tgtEl>
                                        <p:attrNameLst>
                                          <p:attrName>style.visibility</p:attrName>
                                        </p:attrNameLst>
                                      </p:cBhvr>
                                      <p:to>
                                        <p:strVal val="visible"/>
                                      </p:to>
                                    </p:set>
                                    <p:animEffect transition="in" filter="fade">
                                      <p:cBhvr>
                                        <p:cTn id="25" dur="600"/>
                                        <p:tgtEl>
                                          <p:spTgt spid="17">
                                            <p:txEl>
                                              <p:pRg st="0" end="0"/>
                                            </p:txEl>
                                          </p:spTgt>
                                        </p:tgtEl>
                                      </p:cBhvr>
                                    </p:animEffect>
                                    <p:anim calcmode="lin" valueType="num">
                                      <p:cBhvr>
                                        <p:cTn id="26" dur="600" fill="hold"/>
                                        <p:tgtEl>
                                          <p:spTgt spid="17">
                                            <p:txEl>
                                              <p:pRg st="0" end="0"/>
                                            </p:txEl>
                                          </p:spTgt>
                                        </p:tgtEl>
                                        <p:attrNameLst>
                                          <p:attrName>ppt_x</p:attrName>
                                        </p:attrNameLst>
                                      </p:cBhvr>
                                      <p:tavLst>
                                        <p:tav tm="0">
                                          <p:val>
                                            <p:strVal val="#ppt_x"/>
                                          </p:val>
                                        </p:tav>
                                        <p:tav tm="100000">
                                          <p:val>
                                            <p:strVal val="#ppt_x"/>
                                          </p:val>
                                        </p:tav>
                                      </p:tavLst>
                                    </p:anim>
                                    <p:anim calcmode="lin" valueType="num">
                                      <p:cBhvr>
                                        <p:cTn id="27" dur="540" decel="100000" fill="hold"/>
                                        <p:tgtEl>
                                          <p:spTgt spid="17">
                                            <p:txEl>
                                              <p:pRg st="0" end="0"/>
                                            </p:txEl>
                                          </p:spTgt>
                                        </p:tgtEl>
                                        <p:attrNameLst>
                                          <p:attrName>ppt_y</p:attrName>
                                        </p:attrNameLst>
                                      </p:cBhvr>
                                      <p:tavLst>
                                        <p:tav tm="0">
                                          <p:val>
                                            <p:strVal val="#ppt_y+1"/>
                                          </p:val>
                                        </p:tav>
                                        <p:tav tm="100000">
                                          <p:val>
                                            <p:strVal val="#ppt_y-.03"/>
                                          </p:val>
                                        </p:tav>
                                      </p:tavLst>
                                    </p:anim>
                                    <p:anim calcmode="lin" valueType="num">
                                      <p:cBhvr>
                                        <p:cTn id="28" dur="60" accel="100000" fill="hold">
                                          <p:stCondLst>
                                            <p:cond delay="540"/>
                                          </p:stCondLst>
                                        </p:cTn>
                                        <p:tgtEl>
                                          <p:spTgt spid="17">
                                            <p:txEl>
                                              <p:pRg st="0" end="0"/>
                                            </p:txEl>
                                          </p:spTgt>
                                        </p:tgtEl>
                                        <p:attrNameLst>
                                          <p:attrName>ppt_y</p:attrName>
                                        </p:attrNameLst>
                                      </p:cBhvr>
                                      <p:tavLst>
                                        <p:tav tm="0">
                                          <p:val>
                                            <p:strVal val="#ppt_y-.03"/>
                                          </p:val>
                                        </p:tav>
                                        <p:tav tm="100000">
                                          <p:val>
                                            <p:strVal val="#ppt_y"/>
                                          </p:val>
                                        </p:tav>
                                      </p:tavLst>
                                    </p:anim>
                                  </p:childTnLst>
                                </p:cTn>
                              </p:par>
                              <p:par>
                                <p:cTn id="29" presetID="37" presetClass="entr" presetSubtype="0" fill="hold" grpId="0" nodeType="withEffect">
                                  <p:stCondLst>
                                    <p:cond delay="300"/>
                                  </p:stCondLst>
                                  <p:childTnLst>
                                    <p:set>
                                      <p:cBhvr>
                                        <p:cTn id="30" dur="1" fill="hold">
                                          <p:stCondLst>
                                            <p:cond delay="0"/>
                                          </p:stCondLst>
                                        </p:cTn>
                                        <p:tgtEl>
                                          <p:spTgt spid="13">
                                            <p:txEl>
                                              <p:pRg st="0" end="0"/>
                                            </p:txEl>
                                          </p:spTgt>
                                        </p:tgtEl>
                                        <p:attrNameLst>
                                          <p:attrName>style.visibility</p:attrName>
                                        </p:attrNameLst>
                                      </p:cBhvr>
                                      <p:to>
                                        <p:strVal val="visible"/>
                                      </p:to>
                                    </p:set>
                                    <p:animEffect transition="in" filter="fade">
                                      <p:cBhvr>
                                        <p:cTn id="31" dur="600"/>
                                        <p:tgtEl>
                                          <p:spTgt spid="13">
                                            <p:txEl>
                                              <p:pRg st="0" end="0"/>
                                            </p:txEl>
                                          </p:spTgt>
                                        </p:tgtEl>
                                      </p:cBhvr>
                                    </p:animEffect>
                                    <p:anim calcmode="lin" valueType="num">
                                      <p:cBhvr>
                                        <p:cTn id="32" dur="600" fill="hold"/>
                                        <p:tgtEl>
                                          <p:spTgt spid="13">
                                            <p:txEl>
                                              <p:pRg st="0" end="0"/>
                                            </p:txEl>
                                          </p:spTgt>
                                        </p:tgtEl>
                                        <p:attrNameLst>
                                          <p:attrName>ppt_x</p:attrName>
                                        </p:attrNameLst>
                                      </p:cBhvr>
                                      <p:tavLst>
                                        <p:tav tm="0">
                                          <p:val>
                                            <p:strVal val="#ppt_x"/>
                                          </p:val>
                                        </p:tav>
                                        <p:tav tm="100000">
                                          <p:val>
                                            <p:strVal val="#ppt_x"/>
                                          </p:val>
                                        </p:tav>
                                      </p:tavLst>
                                    </p:anim>
                                    <p:anim calcmode="lin" valueType="num">
                                      <p:cBhvr>
                                        <p:cTn id="33" dur="540" decel="100000" fill="hold"/>
                                        <p:tgtEl>
                                          <p:spTgt spid="13">
                                            <p:txEl>
                                              <p:pRg st="0" end="0"/>
                                            </p:txEl>
                                          </p:spTgt>
                                        </p:tgtEl>
                                        <p:attrNameLst>
                                          <p:attrName>ppt_y</p:attrName>
                                        </p:attrNameLst>
                                      </p:cBhvr>
                                      <p:tavLst>
                                        <p:tav tm="0">
                                          <p:val>
                                            <p:strVal val="#ppt_y+1"/>
                                          </p:val>
                                        </p:tav>
                                        <p:tav tm="100000">
                                          <p:val>
                                            <p:strVal val="#ppt_y-.03"/>
                                          </p:val>
                                        </p:tav>
                                      </p:tavLst>
                                    </p:anim>
                                    <p:anim calcmode="lin" valueType="num">
                                      <p:cBhvr>
                                        <p:cTn id="34" dur="60" accel="100000" fill="hold">
                                          <p:stCondLst>
                                            <p:cond delay="540"/>
                                          </p:stCondLst>
                                        </p:cTn>
                                        <p:tgtEl>
                                          <p:spTgt spid="13">
                                            <p:txEl>
                                              <p:pRg st="0" end="0"/>
                                            </p:txEl>
                                          </p:spTgt>
                                        </p:tgtEl>
                                        <p:attrNameLst>
                                          <p:attrName>ppt_y</p:attrName>
                                        </p:attrNameLst>
                                      </p:cBhvr>
                                      <p:tavLst>
                                        <p:tav tm="0">
                                          <p:val>
                                            <p:strVal val="#ppt_y-.03"/>
                                          </p:val>
                                        </p:tav>
                                        <p:tav tm="100000">
                                          <p:val>
                                            <p:strVal val="#ppt_y"/>
                                          </p:val>
                                        </p:tav>
                                      </p:tavLst>
                                    </p:anim>
                                  </p:childTnLst>
                                </p:cTn>
                              </p:par>
                              <p:par>
                                <p:cTn id="35" presetID="10" presetClass="entr" presetSubtype="0" fill="hold" grpId="0" nodeType="withEffect" nodePh="1">
                                  <p:stCondLst>
                                    <p:cond delay="300"/>
                                  </p:stCondLst>
                                  <p:endCondLst>
                                    <p:cond evt="begin" delay="0">
                                      <p:tn val="35"/>
                                    </p:cond>
                                  </p:endCondLst>
                                  <p:childTnLst>
                                    <p:set>
                                      <p:cBhvr>
                                        <p:cTn id="36" dur="1" fill="hold">
                                          <p:stCondLst>
                                            <p:cond delay="0"/>
                                          </p:stCondLst>
                                        </p:cTn>
                                        <p:tgtEl>
                                          <p:spTgt spid="10"/>
                                        </p:tgtEl>
                                        <p:attrNameLst>
                                          <p:attrName>style.visibility</p:attrName>
                                        </p:attrNameLst>
                                      </p:cBhvr>
                                      <p:to>
                                        <p:strVal val="visible"/>
                                      </p:to>
                                    </p:set>
                                    <p:animEffect transition="in" filter="fade">
                                      <p:cBhvr>
                                        <p:cTn id="37" dur="500"/>
                                        <p:tgtEl>
                                          <p:spTgt spid="10"/>
                                        </p:tgtEl>
                                      </p:cBhvr>
                                    </p:animEffect>
                                  </p:childTnLst>
                                </p:cTn>
                              </p:par>
                              <p:par>
                                <p:cTn id="38" presetID="10" presetClass="entr" presetSubtype="0" fill="hold" grpId="0" nodeType="withEffect" nodePh="1">
                                  <p:stCondLst>
                                    <p:cond delay="300"/>
                                  </p:stCondLst>
                                  <p:endCondLst>
                                    <p:cond evt="begin" delay="0">
                                      <p:tn val="38"/>
                                    </p:cond>
                                  </p:endCondLst>
                                  <p:childTnLst>
                                    <p:set>
                                      <p:cBhvr>
                                        <p:cTn id="39" dur="1" fill="hold">
                                          <p:stCondLst>
                                            <p:cond delay="0"/>
                                          </p:stCondLst>
                                        </p:cTn>
                                        <p:tgtEl>
                                          <p:spTgt spid="16"/>
                                        </p:tgtEl>
                                        <p:attrNameLst>
                                          <p:attrName>style.visibility</p:attrName>
                                        </p:attrNameLst>
                                      </p:cBhvr>
                                      <p:to>
                                        <p:strVal val="visible"/>
                                      </p:to>
                                    </p:set>
                                    <p:animEffect transition="in" filter="fade">
                                      <p:cBhvr>
                                        <p:cTn id="40" dur="500"/>
                                        <p:tgtEl>
                                          <p:spTgt spid="16"/>
                                        </p:tgtEl>
                                      </p:cBhvr>
                                    </p:animEffect>
                                  </p:childTnLst>
                                </p:cTn>
                              </p:par>
                              <p:par>
                                <p:cTn id="41" presetID="10" presetClass="entr" presetSubtype="0" fill="hold" grpId="0" nodeType="withEffect" nodePh="1">
                                  <p:stCondLst>
                                    <p:cond delay="300"/>
                                  </p:stCondLst>
                                  <p:endCondLst>
                                    <p:cond evt="begin" delay="0">
                                      <p:tn val="41"/>
                                    </p:cond>
                                  </p:endCondLst>
                                  <p:childTnLst>
                                    <p:set>
                                      <p:cBhvr>
                                        <p:cTn id="42" dur="1" fill="hold">
                                          <p:stCondLst>
                                            <p:cond delay="0"/>
                                          </p:stCondLst>
                                        </p:cTn>
                                        <p:tgtEl>
                                          <p:spTgt spid="12"/>
                                        </p:tgtEl>
                                        <p:attrNameLst>
                                          <p:attrName>style.visibility</p:attrName>
                                        </p:attrNameLst>
                                      </p:cBhvr>
                                      <p:to>
                                        <p:strVal val="visible"/>
                                      </p:to>
                                    </p:set>
                                    <p:animEffect transition="in" filter="fade">
                                      <p:cBhvr>
                                        <p:cTn id="43" dur="500"/>
                                        <p:tgtEl>
                                          <p:spTgt spid="12"/>
                                        </p:tgtEl>
                                      </p:cBhvr>
                                    </p:animEffect>
                                  </p:childTnLst>
                                </p:cTn>
                              </p:par>
                              <p:par>
                                <p:cTn id="44" presetID="22" presetClass="entr" presetSubtype="8" fill="hold" grpId="0" nodeType="withEffect">
                                  <p:stCondLst>
                                    <p:cond delay="300"/>
                                  </p:stCondLst>
                                  <p:childTnLst>
                                    <p:set>
                                      <p:cBhvr>
                                        <p:cTn id="45" dur="1" fill="hold">
                                          <p:stCondLst>
                                            <p:cond delay="0"/>
                                          </p:stCondLst>
                                        </p:cTn>
                                        <p:tgtEl>
                                          <p:spTgt spid="11"/>
                                        </p:tgtEl>
                                        <p:attrNameLst>
                                          <p:attrName>style.visibility</p:attrName>
                                        </p:attrNameLst>
                                      </p:cBhvr>
                                      <p:to>
                                        <p:strVal val="visible"/>
                                      </p:to>
                                    </p:set>
                                    <p:animEffect transition="in" filter="wipe(left)">
                                      <p:cBhvr>
                                        <p:cTn id="46" dur="500"/>
                                        <p:tgtEl>
                                          <p:spTgt spid="11"/>
                                        </p:tgtEl>
                                      </p:cBhvr>
                                    </p:animEffect>
                                  </p:childTnLst>
                                </p:cTn>
                              </p:par>
                              <p:par>
                                <p:cTn id="47" presetID="22" presetClass="entr" presetSubtype="8" fill="hold" grpId="0" nodeType="withEffect">
                                  <p:stCondLst>
                                    <p:cond delay="300"/>
                                  </p:stCondLst>
                                  <p:childTnLst>
                                    <p:set>
                                      <p:cBhvr>
                                        <p:cTn id="48" dur="1" fill="hold">
                                          <p:stCondLst>
                                            <p:cond delay="0"/>
                                          </p:stCondLst>
                                        </p:cTn>
                                        <p:tgtEl>
                                          <p:spTgt spid="18"/>
                                        </p:tgtEl>
                                        <p:attrNameLst>
                                          <p:attrName>style.visibility</p:attrName>
                                        </p:attrNameLst>
                                      </p:cBhvr>
                                      <p:to>
                                        <p:strVal val="visible"/>
                                      </p:to>
                                    </p:set>
                                    <p:animEffect transition="in" filter="wipe(left)">
                                      <p:cBhvr>
                                        <p:cTn id="49" dur="500"/>
                                        <p:tgtEl>
                                          <p:spTgt spid="18"/>
                                        </p:tgtEl>
                                      </p:cBhvr>
                                    </p:animEffect>
                                  </p:childTnLst>
                                </p:cTn>
                              </p:par>
                              <p:par>
                                <p:cTn id="50" presetID="22" presetClass="entr" presetSubtype="8" fill="hold" grpId="0" nodeType="withEffect">
                                  <p:stCondLst>
                                    <p:cond delay="300"/>
                                  </p:stCondLst>
                                  <p:childTnLst>
                                    <p:set>
                                      <p:cBhvr>
                                        <p:cTn id="51" dur="1" fill="hold">
                                          <p:stCondLst>
                                            <p:cond delay="0"/>
                                          </p:stCondLst>
                                        </p:cTn>
                                        <p:tgtEl>
                                          <p:spTgt spid="14"/>
                                        </p:tgtEl>
                                        <p:attrNameLst>
                                          <p:attrName>style.visibility</p:attrName>
                                        </p:attrNameLst>
                                      </p:cBhvr>
                                      <p:to>
                                        <p:strVal val="visible"/>
                                      </p:to>
                                    </p:set>
                                    <p:animEffect transition="in" filter="wipe(left)">
                                      <p:cBhvr>
                                        <p:cTn id="5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build="p">
        <p:tmplLst>
          <p:tmpl lvl="1">
            <p:tnLst>
              <p:par>
                <p:cTn presetID="37" presetClass="entr" presetSubtype="0" fill="hold" nodeType="withEffect">
                  <p:stCondLst>
                    <p:cond delay="300"/>
                  </p:stCondLst>
                  <p:childTnLst>
                    <p:set>
                      <p:cBhvr>
                        <p:cTn dur="1" fill="hold">
                          <p:stCondLst>
                            <p:cond delay="0"/>
                          </p:stCondLst>
                        </p:cTn>
                        <p:tgtEl>
                          <p:spTgt spid="5"/>
                        </p:tgtEl>
                        <p:attrNameLst>
                          <p:attrName>style.visibility</p:attrName>
                        </p:attrNameLst>
                      </p:cBhvr>
                      <p:to>
                        <p:strVal val="visible"/>
                      </p:to>
                    </p:set>
                    <p:animEffect transition="in" filter="fade">
                      <p:cBhvr>
                        <p:cTn dur="600"/>
                        <p:tgtEl>
                          <p:spTgt spid="5"/>
                        </p:tgtEl>
                      </p:cBhvr>
                    </p:animEffect>
                    <p:anim calcmode="lin" valueType="num">
                      <p:cBhvr>
                        <p:cTn dur="600" fill="hold"/>
                        <p:tgtEl>
                          <p:spTgt spid="5"/>
                        </p:tgtEl>
                        <p:attrNameLst>
                          <p:attrName>ppt_x</p:attrName>
                        </p:attrNameLst>
                      </p:cBhvr>
                      <p:tavLst>
                        <p:tav tm="0">
                          <p:val>
                            <p:strVal val="#ppt_x"/>
                          </p:val>
                        </p:tav>
                        <p:tav tm="100000">
                          <p:val>
                            <p:strVal val="#ppt_x"/>
                          </p:val>
                        </p:tav>
                      </p:tavLst>
                    </p:anim>
                    <p:anim calcmode="lin" valueType="num">
                      <p:cBhvr>
                        <p:cTn dur="540" decel="100000" fill="hold"/>
                        <p:tgtEl>
                          <p:spTgt spid="5"/>
                        </p:tgtEl>
                        <p:attrNameLst>
                          <p:attrName>ppt_y</p:attrName>
                        </p:attrNameLst>
                      </p:cBhvr>
                      <p:tavLst>
                        <p:tav tm="0">
                          <p:val>
                            <p:strVal val="#ppt_y+1"/>
                          </p:val>
                        </p:tav>
                        <p:tav tm="100000">
                          <p:val>
                            <p:strVal val="#ppt_y-.03"/>
                          </p:val>
                        </p:tav>
                      </p:tavLst>
                    </p:anim>
                    <p:anim calcmode="lin" valueType="num">
                      <p:cBhvr>
                        <p:cTn dur="60" accel="100000" fill="hold">
                          <p:stCondLst>
                            <p:cond delay="540"/>
                          </p:stCondLst>
                        </p:cTn>
                        <p:tgtEl>
                          <p:spTgt spid="5"/>
                        </p:tgtEl>
                        <p:attrNameLst>
                          <p:attrName>ppt_y</p:attrName>
                        </p:attrNameLst>
                      </p:cBhvr>
                      <p:tavLst>
                        <p:tav tm="0">
                          <p:val>
                            <p:strVal val="#ppt_y-.03"/>
                          </p:val>
                        </p:tav>
                        <p:tav tm="100000">
                          <p:val>
                            <p:strVal val="#ppt_y"/>
                          </p:val>
                        </p:tav>
                      </p:tavLst>
                    </p:anim>
                  </p:childTnLst>
                </p:cTn>
              </p:par>
            </p:tnLst>
          </p:tmpl>
        </p:tmplLst>
      </p:bldP>
      <p:bldP spid="10" grpId="0"/>
      <p:bldP spid="9" grpId="0" build="p">
        <p:tmplLst>
          <p:tmpl lvl="1">
            <p:tnLst>
              <p:par>
                <p:cTn presetID="37" presetClass="entr" presetSubtype="0" fill="hold" nodeType="withEffect">
                  <p:stCondLst>
                    <p:cond delay="300"/>
                  </p:stCondLst>
                  <p:childTnLst>
                    <p:set>
                      <p:cBhvr>
                        <p:cTn dur="1" fill="hold">
                          <p:stCondLst>
                            <p:cond delay="0"/>
                          </p:stCondLst>
                        </p:cTn>
                        <p:tgtEl>
                          <p:spTgt spid="9"/>
                        </p:tgtEl>
                        <p:attrNameLst>
                          <p:attrName>style.visibility</p:attrName>
                        </p:attrNameLst>
                      </p:cBhvr>
                      <p:to>
                        <p:strVal val="visible"/>
                      </p:to>
                    </p:set>
                    <p:animEffect transition="in" filter="fade">
                      <p:cBhvr>
                        <p:cTn dur="600"/>
                        <p:tgtEl>
                          <p:spTgt spid="9"/>
                        </p:tgtEl>
                      </p:cBhvr>
                    </p:animEffect>
                    <p:anim calcmode="lin" valueType="num">
                      <p:cBhvr>
                        <p:cTn dur="600" fill="hold"/>
                        <p:tgtEl>
                          <p:spTgt spid="9"/>
                        </p:tgtEl>
                        <p:attrNameLst>
                          <p:attrName>ppt_x</p:attrName>
                        </p:attrNameLst>
                      </p:cBhvr>
                      <p:tavLst>
                        <p:tav tm="0">
                          <p:val>
                            <p:strVal val="#ppt_x"/>
                          </p:val>
                        </p:tav>
                        <p:tav tm="100000">
                          <p:val>
                            <p:strVal val="#ppt_x"/>
                          </p:val>
                        </p:tav>
                      </p:tavLst>
                    </p:anim>
                    <p:anim calcmode="lin" valueType="num">
                      <p:cBhvr>
                        <p:cTn dur="540" decel="100000" fill="hold"/>
                        <p:tgtEl>
                          <p:spTgt spid="9"/>
                        </p:tgtEl>
                        <p:attrNameLst>
                          <p:attrName>ppt_y</p:attrName>
                        </p:attrNameLst>
                      </p:cBhvr>
                      <p:tavLst>
                        <p:tav tm="0">
                          <p:val>
                            <p:strVal val="#ppt_y+1"/>
                          </p:val>
                        </p:tav>
                        <p:tav tm="100000">
                          <p:val>
                            <p:strVal val="#ppt_y-.03"/>
                          </p:val>
                        </p:tav>
                      </p:tavLst>
                    </p:anim>
                    <p:anim calcmode="lin" valueType="num">
                      <p:cBhvr>
                        <p:cTn dur="60" accel="100000" fill="hold">
                          <p:stCondLst>
                            <p:cond delay="540"/>
                          </p:stCondLst>
                        </p:cTn>
                        <p:tgtEl>
                          <p:spTgt spid="9"/>
                        </p:tgtEl>
                        <p:attrNameLst>
                          <p:attrName>ppt_y</p:attrName>
                        </p:attrNameLst>
                      </p:cBhvr>
                      <p:tavLst>
                        <p:tav tm="0">
                          <p:val>
                            <p:strVal val="#ppt_y-.03"/>
                          </p:val>
                        </p:tav>
                        <p:tav tm="100000">
                          <p:val>
                            <p:strVal val="#ppt_y"/>
                          </p:val>
                        </p:tav>
                      </p:tavLst>
                    </p:anim>
                  </p:childTnLst>
                </p:cTn>
              </p:par>
            </p:tnLst>
          </p:tmpl>
        </p:tmplLst>
      </p:bldP>
      <p:bldP spid="11" grpId="0" animBg="1"/>
      <p:bldP spid="16" grpId="0"/>
      <p:bldP spid="17" grpId="0" build="p">
        <p:tmplLst>
          <p:tmpl lvl="1">
            <p:tnLst>
              <p:par>
                <p:cTn presetID="37" presetClass="entr" presetSubtype="0" fill="hold" nodeType="withEffect">
                  <p:stCondLst>
                    <p:cond delay="300"/>
                  </p:stCondLst>
                  <p:childTnLst>
                    <p:set>
                      <p:cBhvr>
                        <p:cTn dur="1" fill="hold">
                          <p:stCondLst>
                            <p:cond delay="0"/>
                          </p:stCondLst>
                        </p:cTn>
                        <p:tgtEl>
                          <p:spTgt spid="17"/>
                        </p:tgtEl>
                        <p:attrNameLst>
                          <p:attrName>style.visibility</p:attrName>
                        </p:attrNameLst>
                      </p:cBhvr>
                      <p:to>
                        <p:strVal val="visible"/>
                      </p:to>
                    </p:set>
                    <p:animEffect transition="in" filter="fade">
                      <p:cBhvr>
                        <p:cTn dur="600"/>
                        <p:tgtEl>
                          <p:spTgt spid="17"/>
                        </p:tgtEl>
                      </p:cBhvr>
                    </p:animEffect>
                    <p:anim calcmode="lin" valueType="num">
                      <p:cBhvr>
                        <p:cTn dur="600" fill="hold"/>
                        <p:tgtEl>
                          <p:spTgt spid="17"/>
                        </p:tgtEl>
                        <p:attrNameLst>
                          <p:attrName>ppt_x</p:attrName>
                        </p:attrNameLst>
                      </p:cBhvr>
                      <p:tavLst>
                        <p:tav tm="0">
                          <p:val>
                            <p:strVal val="#ppt_x"/>
                          </p:val>
                        </p:tav>
                        <p:tav tm="100000">
                          <p:val>
                            <p:strVal val="#ppt_x"/>
                          </p:val>
                        </p:tav>
                      </p:tavLst>
                    </p:anim>
                    <p:anim calcmode="lin" valueType="num">
                      <p:cBhvr>
                        <p:cTn dur="540" decel="100000" fill="hold"/>
                        <p:tgtEl>
                          <p:spTgt spid="17"/>
                        </p:tgtEl>
                        <p:attrNameLst>
                          <p:attrName>ppt_y</p:attrName>
                        </p:attrNameLst>
                      </p:cBhvr>
                      <p:tavLst>
                        <p:tav tm="0">
                          <p:val>
                            <p:strVal val="#ppt_y+1"/>
                          </p:val>
                        </p:tav>
                        <p:tav tm="100000">
                          <p:val>
                            <p:strVal val="#ppt_y-.03"/>
                          </p:val>
                        </p:tav>
                      </p:tavLst>
                    </p:anim>
                    <p:anim calcmode="lin" valueType="num">
                      <p:cBhvr>
                        <p:cTn dur="60" accel="100000" fill="hold">
                          <p:stCondLst>
                            <p:cond delay="540"/>
                          </p:stCondLst>
                        </p:cTn>
                        <p:tgtEl>
                          <p:spTgt spid="17"/>
                        </p:tgtEl>
                        <p:attrNameLst>
                          <p:attrName>ppt_y</p:attrName>
                        </p:attrNameLst>
                      </p:cBhvr>
                      <p:tavLst>
                        <p:tav tm="0">
                          <p:val>
                            <p:strVal val="#ppt_y-.03"/>
                          </p:val>
                        </p:tav>
                        <p:tav tm="100000">
                          <p:val>
                            <p:strVal val="#ppt_y"/>
                          </p:val>
                        </p:tav>
                      </p:tavLst>
                    </p:anim>
                  </p:childTnLst>
                </p:cTn>
              </p:par>
            </p:tnLst>
          </p:tmpl>
        </p:tmplLst>
      </p:bldP>
      <p:bldP spid="18" grpId="0" animBg="1"/>
      <p:bldP spid="12" grpId="0"/>
      <p:bldP spid="13" grpId="0" build="p">
        <p:tmplLst>
          <p:tmpl lvl="1">
            <p:tnLst>
              <p:par>
                <p:cTn presetID="37" presetClass="entr" presetSubtype="0" fill="hold" nodeType="withEffect">
                  <p:stCondLst>
                    <p:cond delay="300"/>
                  </p:stCondLst>
                  <p:childTnLst>
                    <p:set>
                      <p:cBhvr>
                        <p:cTn dur="1" fill="hold">
                          <p:stCondLst>
                            <p:cond delay="0"/>
                          </p:stCondLst>
                        </p:cTn>
                        <p:tgtEl>
                          <p:spTgt spid="13"/>
                        </p:tgtEl>
                        <p:attrNameLst>
                          <p:attrName>style.visibility</p:attrName>
                        </p:attrNameLst>
                      </p:cBhvr>
                      <p:to>
                        <p:strVal val="visible"/>
                      </p:to>
                    </p:set>
                    <p:animEffect transition="in" filter="fade">
                      <p:cBhvr>
                        <p:cTn dur="600"/>
                        <p:tgtEl>
                          <p:spTgt spid="13"/>
                        </p:tgtEl>
                      </p:cBhvr>
                    </p:animEffect>
                    <p:anim calcmode="lin" valueType="num">
                      <p:cBhvr>
                        <p:cTn dur="600" fill="hold"/>
                        <p:tgtEl>
                          <p:spTgt spid="13"/>
                        </p:tgtEl>
                        <p:attrNameLst>
                          <p:attrName>ppt_x</p:attrName>
                        </p:attrNameLst>
                      </p:cBhvr>
                      <p:tavLst>
                        <p:tav tm="0">
                          <p:val>
                            <p:strVal val="#ppt_x"/>
                          </p:val>
                        </p:tav>
                        <p:tav tm="100000">
                          <p:val>
                            <p:strVal val="#ppt_x"/>
                          </p:val>
                        </p:tav>
                      </p:tavLst>
                    </p:anim>
                    <p:anim calcmode="lin" valueType="num">
                      <p:cBhvr>
                        <p:cTn dur="540" decel="100000" fill="hold"/>
                        <p:tgtEl>
                          <p:spTgt spid="13"/>
                        </p:tgtEl>
                        <p:attrNameLst>
                          <p:attrName>ppt_y</p:attrName>
                        </p:attrNameLst>
                      </p:cBhvr>
                      <p:tavLst>
                        <p:tav tm="0">
                          <p:val>
                            <p:strVal val="#ppt_y+1"/>
                          </p:val>
                        </p:tav>
                        <p:tav tm="100000">
                          <p:val>
                            <p:strVal val="#ppt_y-.03"/>
                          </p:val>
                        </p:tav>
                      </p:tavLst>
                    </p:anim>
                    <p:anim calcmode="lin" valueType="num">
                      <p:cBhvr>
                        <p:cTn dur="60" accel="100000" fill="hold">
                          <p:stCondLst>
                            <p:cond delay="540"/>
                          </p:stCondLst>
                        </p:cTn>
                        <p:tgtEl>
                          <p:spTgt spid="13"/>
                        </p:tgtEl>
                        <p:attrNameLst>
                          <p:attrName>ppt_y</p:attrName>
                        </p:attrNameLst>
                      </p:cBhvr>
                      <p:tavLst>
                        <p:tav tm="0">
                          <p:val>
                            <p:strVal val="#ppt_y-.03"/>
                          </p:val>
                        </p:tav>
                        <p:tav tm="100000">
                          <p:val>
                            <p:strVal val="#ppt_y"/>
                          </p:val>
                        </p:tav>
                      </p:tavLst>
                    </p:anim>
                  </p:childTnLst>
                </p:cTn>
              </p:par>
            </p:tnLst>
          </p:tmpl>
        </p:tmplLst>
      </p:bldP>
      <p:bldP spid="14" grpId="0" animBg="1"/>
    </p:bld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23_Simple Title left">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458388" y="740600"/>
            <a:ext cx="8219032" cy="337178"/>
          </a:xfrm>
          <a:prstGeom prst="rect">
            <a:avLst/>
          </a:prstGeom>
        </p:spPr>
        <p:txBody>
          <a:bodyPr lIns="68580" tIns="34290" rIns="68580" bIns="34290">
            <a:noAutofit/>
          </a:bodyPr>
          <a:lstStyle>
            <a:lvl1pPr algn="ctr">
              <a:defRPr sz="1875" cap="all">
                <a:solidFill>
                  <a:schemeClr val="tx1">
                    <a:lumMod val="75000"/>
                    <a:lumOff val="25000"/>
                  </a:schemeClr>
                </a:solidFill>
                <a:latin typeface="Lemon/Milk"/>
                <a:cs typeface="Lemon/Milk"/>
              </a:defRPr>
            </a:lvl1pPr>
          </a:lstStyle>
          <a:p>
            <a:r>
              <a:rPr lang="en-US" dirty="0"/>
              <a:t>title example</a:t>
            </a:r>
          </a:p>
        </p:txBody>
      </p:sp>
      <p:sp>
        <p:nvSpPr>
          <p:cNvPr id="5" name="Text Placeholder 5"/>
          <p:cNvSpPr>
            <a:spLocks noGrp="1"/>
          </p:cNvSpPr>
          <p:nvPr>
            <p:ph type="body" sz="quarter" idx="10" hasCustomPrompt="1"/>
          </p:nvPr>
        </p:nvSpPr>
        <p:spPr>
          <a:xfrm>
            <a:off x="458391" y="370021"/>
            <a:ext cx="8219026" cy="265094"/>
          </a:xfrm>
          <a:prstGeom prst="rect">
            <a:avLst/>
          </a:prstGeom>
        </p:spPr>
        <p:txBody>
          <a:bodyPr lIns="68580" tIns="34290" rIns="68580" bIns="34290">
            <a:noAutofit/>
          </a:bodyPr>
          <a:lstStyle>
            <a:lvl1pPr marL="0" indent="0" algn="ctr">
              <a:buNone/>
              <a:defRPr sz="900" cap="all">
                <a:solidFill>
                  <a:schemeClr val="accent1"/>
                </a:solidFill>
                <a:latin typeface="Lato Black"/>
                <a:cs typeface="Lato Black"/>
              </a:defRPr>
            </a:lvl1pPr>
          </a:lstStyle>
          <a:p>
            <a:pPr lvl="0"/>
            <a:r>
              <a:rPr lang="en-US" dirty="0" err="1"/>
              <a:t>Subitle</a:t>
            </a:r>
            <a:r>
              <a:rPr lang="en-US" dirty="0"/>
              <a:t> Example here</a:t>
            </a:r>
          </a:p>
        </p:txBody>
      </p:sp>
      <p:cxnSp>
        <p:nvCxnSpPr>
          <p:cNvPr id="6" name="Straight Connector 5"/>
          <p:cNvCxnSpPr/>
          <p:nvPr userDrawn="1"/>
        </p:nvCxnSpPr>
        <p:spPr>
          <a:xfrm>
            <a:off x="3173996" y="683235"/>
            <a:ext cx="2734733" cy="0"/>
          </a:xfrm>
          <a:prstGeom prst="line">
            <a:avLst/>
          </a:prstGeom>
          <a:ln w="9525" cmpd="sng">
            <a:solidFill>
              <a:schemeClr val="bg1">
                <a:lumMod val="75000"/>
              </a:schemeClr>
            </a:solidFill>
            <a:prstDash val="solid"/>
            <a:headEnd type="none"/>
            <a:tailEnd type="none" w="lg" len="lg"/>
          </a:ln>
          <a:effectLst/>
        </p:spPr>
        <p:style>
          <a:lnRef idx="2">
            <a:schemeClr val="accent1"/>
          </a:lnRef>
          <a:fillRef idx="0">
            <a:schemeClr val="accent1"/>
          </a:fillRef>
          <a:effectRef idx="1">
            <a:schemeClr val="accent1"/>
          </a:effectRef>
          <a:fontRef idx="minor">
            <a:schemeClr val="tx1"/>
          </a:fontRef>
        </p:style>
      </p:cxnSp>
      <p:sp>
        <p:nvSpPr>
          <p:cNvPr id="10" name="Picture Placeholder 2"/>
          <p:cNvSpPr>
            <a:spLocks noGrp="1"/>
          </p:cNvSpPr>
          <p:nvPr>
            <p:ph type="pic" sz="quarter" idx="12"/>
          </p:nvPr>
        </p:nvSpPr>
        <p:spPr>
          <a:xfrm>
            <a:off x="458393" y="1282702"/>
            <a:ext cx="3998303" cy="1364804"/>
          </a:xfrm>
          <a:prstGeom prst="rect">
            <a:avLst/>
          </a:prstGeom>
          <a:noFill/>
        </p:spPr>
        <p:txBody>
          <a:bodyPr lIns="68580" tIns="34290" rIns="68580" bIns="34290" anchor="ctr">
            <a:normAutofit/>
          </a:bodyPr>
          <a:lstStyle>
            <a:lvl1pPr marL="0" indent="0" algn="ctr">
              <a:buNone/>
              <a:defRPr sz="1050" baseline="0">
                <a:latin typeface="Lato Regular"/>
                <a:cs typeface="Lato Regular"/>
              </a:defRPr>
            </a:lvl1pPr>
          </a:lstStyle>
          <a:p>
            <a:endParaRPr lang="en-US" dirty="0"/>
          </a:p>
        </p:txBody>
      </p:sp>
      <p:sp>
        <p:nvSpPr>
          <p:cNvPr id="9" name="Text Placeholder 5"/>
          <p:cNvSpPr>
            <a:spLocks noGrp="1"/>
          </p:cNvSpPr>
          <p:nvPr>
            <p:ph type="body" sz="quarter" idx="14" hasCustomPrompt="1"/>
          </p:nvPr>
        </p:nvSpPr>
        <p:spPr>
          <a:xfrm>
            <a:off x="458393" y="2764127"/>
            <a:ext cx="3998303" cy="213595"/>
          </a:xfrm>
          <a:prstGeom prst="rect">
            <a:avLst/>
          </a:prstGeom>
        </p:spPr>
        <p:txBody>
          <a:bodyPr lIns="68580" tIns="34290" rIns="68580" bIns="34290">
            <a:noAutofit/>
          </a:bodyPr>
          <a:lstStyle>
            <a:lvl1pPr marL="0" indent="0" algn="ctr">
              <a:buNone/>
              <a:defRPr sz="675" cap="all">
                <a:solidFill>
                  <a:schemeClr val="accent1"/>
                </a:solidFill>
                <a:latin typeface="Lato Black"/>
                <a:cs typeface="Lato Black"/>
              </a:defRPr>
            </a:lvl1pPr>
          </a:lstStyle>
          <a:p>
            <a:pPr lvl="0"/>
            <a:r>
              <a:rPr lang="en-US" dirty="0" err="1"/>
              <a:t>Subitle</a:t>
            </a:r>
            <a:r>
              <a:rPr lang="en-US" dirty="0"/>
              <a:t> Example here</a:t>
            </a:r>
          </a:p>
        </p:txBody>
      </p:sp>
      <p:sp>
        <p:nvSpPr>
          <p:cNvPr id="11" name="Rounded Rectangle 10"/>
          <p:cNvSpPr/>
          <p:nvPr userDrawn="1"/>
        </p:nvSpPr>
        <p:spPr>
          <a:xfrm>
            <a:off x="458392" y="2647507"/>
            <a:ext cx="3998303" cy="76202"/>
          </a:xfrm>
          <a:prstGeom prst="roundRect">
            <a:avLst>
              <a:gd name="adj" fmla="val 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p>
        </p:txBody>
      </p:sp>
      <p:sp>
        <p:nvSpPr>
          <p:cNvPr id="16" name="Picture Placeholder 2"/>
          <p:cNvSpPr>
            <a:spLocks noGrp="1"/>
          </p:cNvSpPr>
          <p:nvPr>
            <p:ph type="pic" sz="quarter" idx="15"/>
          </p:nvPr>
        </p:nvSpPr>
        <p:spPr>
          <a:xfrm>
            <a:off x="4679116" y="1282702"/>
            <a:ext cx="3998303" cy="1364804"/>
          </a:xfrm>
          <a:prstGeom prst="rect">
            <a:avLst/>
          </a:prstGeom>
          <a:noFill/>
        </p:spPr>
        <p:txBody>
          <a:bodyPr lIns="68580" tIns="34290" rIns="68580" bIns="34290" anchor="ctr">
            <a:normAutofit/>
          </a:bodyPr>
          <a:lstStyle>
            <a:lvl1pPr marL="0" indent="0" algn="ctr">
              <a:buNone/>
              <a:defRPr sz="1050" baseline="0">
                <a:latin typeface="Lato Regular"/>
                <a:cs typeface="Lato Regular"/>
              </a:defRPr>
            </a:lvl1pPr>
          </a:lstStyle>
          <a:p>
            <a:endParaRPr lang="en-US" dirty="0"/>
          </a:p>
        </p:txBody>
      </p:sp>
      <p:sp>
        <p:nvSpPr>
          <p:cNvPr id="17" name="Text Placeholder 5"/>
          <p:cNvSpPr>
            <a:spLocks noGrp="1"/>
          </p:cNvSpPr>
          <p:nvPr>
            <p:ph type="body" sz="quarter" idx="16" hasCustomPrompt="1"/>
          </p:nvPr>
        </p:nvSpPr>
        <p:spPr>
          <a:xfrm>
            <a:off x="4679116" y="2764127"/>
            <a:ext cx="3998303" cy="213595"/>
          </a:xfrm>
          <a:prstGeom prst="rect">
            <a:avLst/>
          </a:prstGeom>
        </p:spPr>
        <p:txBody>
          <a:bodyPr lIns="68580" tIns="34290" rIns="68580" bIns="34290">
            <a:noAutofit/>
          </a:bodyPr>
          <a:lstStyle>
            <a:lvl1pPr marL="0" indent="0" algn="ctr">
              <a:buNone/>
              <a:defRPr sz="675" cap="all">
                <a:solidFill>
                  <a:schemeClr val="accent2"/>
                </a:solidFill>
                <a:latin typeface="Lato Black"/>
                <a:cs typeface="Lato Black"/>
              </a:defRPr>
            </a:lvl1pPr>
          </a:lstStyle>
          <a:p>
            <a:pPr lvl="0"/>
            <a:r>
              <a:rPr lang="en-US" dirty="0" err="1"/>
              <a:t>Subitle</a:t>
            </a:r>
            <a:r>
              <a:rPr lang="en-US" dirty="0"/>
              <a:t> Example here</a:t>
            </a:r>
          </a:p>
        </p:txBody>
      </p:sp>
      <p:sp>
        <p:nvSpPr>
          <p:cNvPr id="18" name="Rounded Rectangle 17"/>
          <p:cNvSpPr/>
          <p:nvPr userDrawn="1"/>
        </p:nvSpPr>
        <p:spPr>
          <a:xfrm>
            <a:off x="4679115" y="2647507"/>
            <a:ext cx="3998303" cy="76202"/>
          </a:xfrm>
          <a:prstGeom prst="roundRect">
            <a:avLst>
              <a:gd name="adj" fmla="val 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p>
        </p:txBody>
      </p:sp>
      <p:sp>
        <p:nvSpPr>
          <p:cNvPr id="12" name="Picture Placeholder 2"/>
          <p:cNvSpPr>
            <a:spLocks noGrp="1"/>
          </p:cNvSpPr>
          <p:nvPr>
            <p:ph type="pic" sz="quarter" idx="17"/>
          </p:nvPr>
        </p:nvSpPr>
        <p:spPr>
          <a:xfrm>
            <a:off x="458393" y="3098801"/>
            <a:ext cx="3998303" cy="1364804"/>
          </a:xfrm>
          <a:prstGeom prst="rect">
            <a:avLst/>
          </a:prstGeom>
          <a:noFill/>
        </p:spPr>
        <p:txBody>
          <a:bodyPr lIns="68580" tIns="34290" rIns="68580" bIns="34290" anchor="ctr">
            <a:normAutofit/>
          </a:bodyPr>
          <a:lstStyle>
            <a:lvl1pPr marL="0" indent="0" algn="ctr">
              <a:buNone/>
              <a:defRPr sz="1050" baseline="0">
                <a:latin typeface="Lato Regular"/>
                <a:cs typeface="Lato Regular"/>
              </a:defRPr>
            </a:lvl1pPr>
          </a:lstStyle>
          <a:p>
            <a:endParaRPr lang="en-US" dirty="0"/>
          </a:p>
        </p:txBody>
      </p:sp>
      <p:sp>
        <p:nvSpPr>
          <p:cNvPr id="13" name="Text Placeholder 5"/>
          <p:cNvSpPr>
            <a:spLocks noGrp="1"/>
          </p:cNvSpPr>
          <p:nvPr>
            <p:ph type="body" sz="quarter" idx="18" hasCustomPrompt="1"/>
          </p:nvPr>
        </p:nvSpPr>
        <p:spPr>
          <a:xfrm>
            <a:off x="458393" y="4580227"/>
            <a:ext cx="3998303" cy="213595"/>
          </a:xfrm>
          <a:prstGeom prst="rect">
            <a:avLst/>
          </a:prstGeom>
        </p:spPr>
        <p:txBody>
          <a:bodyPr lIns="68580" tIns="34290" rIns="68580" bIns="34290">
            <a:noAutofit/>
          </a:bodyPr>
          <a:lstStyle>
            <a:lvl1pPr marL="0" indent="0" algn="ctr">
              <a:buNone/>
              <a:defRPr sz="675" cap="all">
                <a:solidFill>
                  <a:schemeClr val="accent3"/>
                </a:solidFill>
                <a:latin typeface="Lato Black"/>
                <a:cs typeface="Lato Black"/>
              </a:defRPr>
            </a:lvl1pPr>
          </a:lstStyle>
          <a:p>
            <a:pPr lvl="0"/>
            <a:r>
              <a:rPr lang="en-US" dirty="0" err="1"/>
              <a:t>Subitle</a:t>
            </a:r>
            <a:r>
              <a:rPr lang="en-US" dirty="0"/>
              <a:t> Example here</a:t>
            </a:r>
          </a:p>
        </p:txBody>
      </p:sp>
      <p:sp>
        <p:nvSpPr>
          <p:cNvPr id="14" name="Rounded Rectangle 13"/>
          <p:cNvSpPr/>
          <p:nvPr userDrawn="1"/>
        </p:nvSpPr>
        <p:spPr>
          <a:xfrm>
            <a:off x="458392" y="4463606"/>
            <a:ext cx="3998303" cy="76202"/>
          </a:xfrm>
          <a:prstGeom prst="roundRect">
            <a:avLst>
              <a:gd name="adj" fmla="val 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p>
        </p:txBody>
      </p:sp>
      <p:sp>
        <p:nvSpPr>
          <p:cNvPr id="15" name="Picture Placeholder 2"/>
          <p:cNvSpPr>
            <a:spLocks noGrp="1"/>
          </p:cNvSpPr>
          <p:nvPr>
            <p:ph type="pic" sz="quarter" idx="19"/>
          </p:nvPr>
        </p:nvSpPr>
        <p:spPr>
          <a:xfrm>
            <a:off x="4679116" y="3098801"/>
            <a:ext cx="3998303" cy="1364804"/>
          </a:xfrm>
          <a:prstGeom prst="rect">
            <a:avLst/>
          </a:prstGeom>
          <a:noFill/>
        </p:spPr>
        <p:txBody>
          <a:bodyPr lIns="68580" tIns="34290" rIns="68580" bIns="34290" anchor="ctr">
            <a:normAutofit/>
          </a:bodyPr>
          <a:lstStyle>
            <a:lvl1pPr marL="0" indent="0" algn="ctr">
              <a:buNone/>
              <a:defRPr sz="1050" baseline="0">
                <a:latin typeface="Lato Regular"/>
                <a:cs typeface="Lato Regular"/>
              </a:defRPr>
            </a:lvl1pPr>
          </a:lstStyle>
          <a:p>
            <a:endParaRPr lang="en-US" dirty="0"/>
          </a:p>
        </p:txBody>
      </p:sp>
      <p:sp>
        <p:nvSpPr>
          <p:cNvPr id="19" name="Text Placeholder 5"/>
          <p:cNvSpPr>
            <a:spLocks noGrp="1"/>
          </p:cNvSpPr>
          <p:nvPr>
            <p:ph type="body" sz="quarter" idx="20" hasCustomPrompt="1"/>
          </p:nvPr>
        </p:nvSpPr>
        <p:spPr>
          <a:xfrm>
            <a:off x="4679116" y="4580227"/>
            <a:ext cx="3998303" cy="213595"/>
          </a:xfrm>
          <a:prstGeom prst="rect">
            <a:avLst/>
          </a:prstGeom>
        </p:spPr>
        <p:txBody>
          <a:bodyPr lIns="68580" tIns="34290" rIns="68580" bIns="34290">
            <a:noAutofit/>
          </a:bodyPr>
          <a:lstStyle>
            <a:lvl1pPr marL="0" indent="0" algn="ctr">
              <a:buNone/>
              <a:defRPr sz="675" cap="all">
                <a:solidFill>
                  <a:schemeClr val="accent4"/>
                </a:solidFill>
                <a:latin typeface="Lato Black"/>
                <a:cs typeface="Lato Black"/>
              </a:defRPr>
            </a:lvl1pPr>
          </a:lstStyle>
          <a:p>
            <a:pPr lvl="0"/>
            <a:r>
              <a:rPr lang="en-US" dirty="0" err="1"/>
              <a:t>Subitle</a:t>
            </a:r>
            <a:r>
              <a:rPr lang="en-US" dirty="0"/>
              <a:t> Example here</a:t>
            </a:r>
          </a:p>
        </p:txBody>
      </p:sp>
      <p:sp>
        <p:nvSpPr>
          <p:cNvPr id="20" name="Rounded Rectangle 19"/>
          <p:cNvSpPr/>
          <p:nvPr userDrawn="1"/>
        </p:nvSpPr>
        <p:spPr>
          <a:xfrm>
            <a:off x="4679115" y="4463606"/>
            <a:ext cx="3998303" cy="76202"/>
          </a:xfrm>
          <a:prstGeom prst="roundRect">
            <a:avLst>
              <a:gd name="adj" fmla="val 0"/>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p>
        </p:txBody>
      </p:sp>
    </p:spTree>
    <p:extLst>
      <p:ext uri="{BB962C8B-B14F-4D97-AF65-F5344CB8AC3E}">
        <p14:creationId xmlns:p14="http://schemas.microsoft.com/office/powerpoint/2010/main" val="2054470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600"/>
                                        <p:tgtEl>
                                          <p:spTgt spid="4"/>
                                        </p:tgtEl>
                                      </p:cBhvr>
                                    </p:animEffect>
                                    <p:anim calcmode="lin" valueType="num">
                                      <p:cBhvr>
                                        <p:cTn id="8" dur="600" fill="hold"/>
                                        <p:tgtEl>
                                          <p:spTgt spid="4"/>
                                        </p:tgtEl>
                                        <p:attrNameLst>
                                          <p:attrName>ppt_x</p:attrName>
                                        </p:attrNameLst>
                                      </p:cBhvr>
                                      <p:tavLst>
                                        <p:tav tm="0">
                                          <p:val>
                                            <p:strVal val="#ppt_x"/>
                                          </p:val>
                                        </p:tav>
                                        <p:tav tm="100000">
                                          <p:val>
                                            <p:strVal val="#ppt_x"/>
                                          </p:val>
                                        </p:tav>
                                      </p:tavLst>
                                    </p:anim>
                                    <p:anim calcmode="lin" valueType="num">
                                      <p:cBhvr>
                                        <p:cTn id="9" dur="540" decel="100000" fill="hold"/>
                                        <p:tgtEl>
                                          <p:spTgt spid="4"/>
                                        </p:tgtEl>
                                        <p:attrNameLst>
                                          <p:attrName>ppt_y</p:attrName>
                                        </p:attrNameLst>
                                      </p:cBhvr>
                                      <p:tavLst>
                                        <p:tav tm="0">
                                          <p:val>
                                            <p:strVal val="#ppt_y+1"/>
                                          </p:val>
                                        </p:tav>
                                        <p:tav tm="100000">
                                          <p:val>
                                            <p:strVal val="#ppt_y-.03"/>
                                          </p:val>
                                        </p:tav>
                                      </p:tavLst>
                                    </p:anim>
                                    <p:anim calcmode="lin" valueType="num">
                                      <p:cBhvr>
                                        <p:cTn id="10" dur="60" accel="100000" fill="hold">
                                          <p:stCondLst>
                                            <p:cond delay="540"/>
                                          </p:stCondLst>
                                        </p:cTn>
                                        <p:tgtEl>
                                          <p:spTgt spid="4"/>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p:stCondLst>
                                    <p:cond delay="300"/>
                                  </p:stCondLst>
                                  <p:childTnLst>
                                    <p:set>
                                      <p:cBhvr>
                                        <p:cTn id="12" dur="1" fill="hold">
                                          <p:stCondLst>
                                            <p:cond delay="0"/>
                                          </p:stCondLst>
                                        </p:cTn>
                                        <p:tgtEl>
                                          <p:spTgt spid="5">
                                            <p:txEl>
                                              <p:pRg st="0" end="0"/>
                                            </p:txEl>
                                          </p:spTgt>
                                        </p:tgtEl>
                                        <p:attrNameLst>
                                          <p:attrName>style.visibility</p:attrName>
                                        </p:attrNameLst>
                                      </p:cBhvr>
                                      <p:to>
                                        <p:strVal val="visible"/>
                                      </p:to>
                                    </p:set>
                                    <p:animEffect transition="in" filter="fade">
                                      <p:cBhvr>
                                        <p:cTn id="13" dur="600"/>
                                        <p:tgtEl>
                                          <p:spTgt spid="5">
                                            <p:txEl>
                                              <p:pRg st="0" end="0"/>
                                            </p:txEl>
                                          </p:spTgt>
                                        </p:tgtEl>
                                      </p:cBhvr>
                                    </p:animEffect>
                                    <p:anim calcmode="lin" valueType="num">
                                      <p:cBhvr>
                                        <p:cTn id="14" dur="6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15" dur="540" decel="100000" fill="hold"/>
                                        <p:tgtEl>
                                          <p:spTgt spid="5">
                                            <p:txEl>
                                              <p:pRg st="0" end="0"/>
                                            </p:txEl>
                                          </p:spTgt>
                                        </p:tgtEl>
                                        <p:attrNameLst>
                                          <p:attrName>ppt_y</p:attrName>
                                        </p:attrNameLst>
                                      </p:cBhvr>
                                      <p:tavLst>
                                        <p:tav tm="0">
                                          <p:val>
                                            <p:strVal val="#ppt_y+1"/>
                                          </p:val>
                                        </p:tav>
                                        <p:tav tm="100000">
                                          <p:val>
                                            <p:strVal val="#ppt_y-.03"/>
                                          </p:val>
                                        </p:tav>
                                      </p:tavLst>
                                    </p:anim>
                                    <p:anim calcmode="lin" valueType="num">
                                      <p:cBhvr>
                                        <p:cTn id="16" dur="60" accel="100000" fill="hold">
                                          <p:stCondLst>
                                            <p:cond delay="540"/>
                                          </p:stCondLst>
                                        </p:cTn>
                                        <p:tgtEl>
                                          <p:spTgt spid="5">
                                            <p:txEl>
                                              <p:pRg st="0" end="0"/>
                                            </p:txEl>
                                          </p:spTgt>
                                        </p:tgtEl>
                                        <p:attrNameLst>
                                          <p:attrName>ppt_y</p:attrName>
                                        </p:attrNameLst>
                                      </p:cBhvr>
                                      <p:tavLst>
                                        <p:tav tm="0">
                                          <p:val>
                                            <p:strVal val="#ppt_y-.03"/>
                                          </p:val>
                                        </p:tav>
                                        <p:tav tm="100000">
                                          <p:val>
                                            <p:strVal val="#ppt_y"/>
                                          </p:val>
                                        </p:tav>
                                      </p:tavLst>
                                    </p:anim>
                                  </p:childTnLst>
                                </p:cTn>
                              </p:par>
                              <p:par>
                                <p:cTn id="17" presetID="37" presetClass="entr" presetSubtype="0" fill="hold" grpId="0" nodeType="withEffect">
                                  <p:stCondLst>
                                    <p:cond delay="300"/>
                                  </p:stCondLst>
                                  <p:childTnLst>
                                    <p:set>
                                      <p:cBhvr>
                                        <p:cTn id="18" dur="1" fill="hold">
                                          <p:stCondLst>
                                            <p:cond delay="0"/>
                                          </p:stCondLst>
                                        </p:cTn>
                                        <p:tgtEl>
                                          <p:spTgt spid="9">
                                            <p:txEl>
                                              <p:pRg st="0" end="0"/>
                                            </p:txEl>
                                          </p:spTgt>
                                        </p:tgtEl>
                                        <p:attrNameLst>
                                          <p:attrName>style.visibility</p:attrName>
                                        </p:attrNameLst>
                                      </p:cBhvr>
                                      <p:to>
                                        <p:strVal val="visible"/>
                                      </p:to>
                                    </p:set>
                                    <p:animEffect transition="in" filter="fade">
                                      <p:cBhvr>
                                        <p:cTn id="19" dur="600"/>
                                        <p:tgtEl>
                                          <p:spTgt spid="9">
                                            <p:txEl>
                                              <p:pRg st="0" end="0"/>
                                            </p:txEl>
                                          </p:spTgt>
                                        </p:tgtEl>
                                      </p:cBhvr>
                                    </p:animEffect>
                                    <p:anim calcmode="lin" valueType="num">
                                      <p:cBhvr>
                                        <p:cTn id="20" dur="6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21" dur="540" decel="100000" fill="hold"/>
                                        <p:tgtEl>
                                          <p:spTgt spid="9">
                                            <p:txEl>
                                              <p:pRg st="0" end="0"/>
                                            </p:txEl>
                                          </p:spTgt>
                                        </p:tgtEl>
                                        <p:attrNameLst>
                                          <p:attrName>ppt_y</p:attrName>
                                        </p:attrNameLst>
                                      </p:cBhvr>
                                      <p:tavLst>
                                        <p:tav tm="0">
                                          <p:val>
                                            <p:strVal val="#ppt_y+1"/>
                                          </p:val>
                                        </p:tav>
                                        <p:tav tm="100000">
                                          <p:val>
                                            <p:strVal val="#ppt_y-.03"/>
                                          </p:val>
                                        </p:tav>
                                      </p:tavLst>
                                    </p:anim>
                                    <p:anim calcmode="lin" valueType="num">
                                      <p:cBhvr>
                                        <p:cTn id="22" dur="60" accel="100000" fill="hold">
                                          <p:stCondLst>
                                            <p:cond delay="540"/>
                                          </p:stCondLst>
                                        </p:cTn>
                                        <p:tgtEl>
                                          <p:spTgt spid="9">
                                            <p:txEl>
                                              <p:pRg st="0" end="0"/>
                                            </p:txEl>
                                          </p:spTgt>
                                        </p:tgtEl>
                                        <p:attrNameLst>
                                          <p:attrName>ppt_y</p:attrName>
                                        </p:attrNameLst>
                                      </p:cBhvr>
                                      <p:tavLst>
                                        <p:tav tm="0">
                                          <p:val>
                                            <p:strVal val="#ppt_y-.03"/>
                                          </p:val>
                                        </p:tav>
                                        <p:tav tm="100000">
                                          <p:val>
                                            <p:strVal val="#ppt_y"/>
                                          </p:val>
                                        </p:tav>
                                      </p:tavLst>
                                    </p:anim>
                                  </p:childTnLst>
                                </p:cTn>
                              </p:par>
                              <p:par>
                                <p:cTn id="23" presetID="37" presetClass="entr" presetSubtype="0" fill="hold" grpId="0" nodeType="withEffect">
                                  <p:stCondLst>
                                    <p:cond delay="300"/>
                                  </p:stCondLst>
                                  <p:childTnLst>
                                    <p:set>
                                      <p:cBhvr>
                                        <p:cTn id="24" dur="1" fill="hold">
                                          <p:stCondLst>
                                            <p:cond delay="0"/>
                                          </p:stCondLst>
                                        </p:cTn>
                                        <p:tgtEl>
                                          <p:spTgt spid="17">
                                            <p:txEl>
                                              <p:pRg st="0" end="0"/>
                                            </p:txEl>
                                          </p:spTgt>
                                        </p:tgtEl>
                                        <p:attrNameLst>
                                          <p:attrName>style.visibility</p:attrName>
                                        </p:attrNameLst>
                                      </p:cBhvr>
                                      <p:to>
                                        <p:strVal val="visible"/>
                                      </p:to>
                                    </p:set>
                                    <p:animEffect transition="in" filter="fade">
                                      <p:cBhvr>
                                        <p:cTn id="25" dur="600"/>
                                        <p:tgtEl>
                                          <p:spTgt spid="17">
                                            <p:txEl>
                                              <p:pRg st="0" end="0"/>
                                            </p:txEl>
                                          </p:spTgt>
                                        </p:tgtEl>
                                      </p:cBhvr>
                                    </p:animEffect>
                                    <p:anim calcmode="lin" valueType="num">
                                      <p:cBhvr>
                                        <p:cTn id="26" dur="600" fill="hold"/>
                                        <p:tgtEl>
                                          <p:spTgt spid="17">
                                            <p:txEl>
                                              <p:pRg st="0" end="0"/>
                                            </p:txEl>
                                          </p:spTgt>
                                        </p:tgtEl>
                                        <p:attrNameLst>
                                          <p:attrName>ppt_x</p:attrName>
                                        </p:attrNameLst>
                                      </p:cBhvr>
                                      <p:tavLst>
                                        <p:tav tm="0">
                                          <p:val>
                                            <p:strVal val="#ppt_x"/>
                                          </p:val>
                                        </p:tav>
                                        <p:tav tm="100000">
                                          <p:val>
                                            <p:strVal val="#ppt_x"/>
                                          </p:val>
                                        </p:tav>
                                      </p:tavLst>
                                    </p:anim>
                                    <p:anim calcmode="lin" valueType="num">
                                      <p:cBhvr>
                                        <p:cTn id="27" dur="540" decel="100000" fill="hold"/>
                                        <p:tgtEl>
                                          <p:spTgt spid="17">
                                            <p:txEl>
                                              <p:pRg st="0" end="0"/>
                                            </p:txEl>
                                          </p:spTgt>
                                        </p:tgtEl>
                                        <p:attrNameLst>
                                          <p:attrName>ppt_y</p:attrName>
                                        </p:attrNameLst>
                                      </p:cBhvr>
                                      <p:tavLst>
                                        <p:tav tm="0">
                                          <p:val>
                                            <p:strVal val="#ppt_y+1"/>
                                          </p:val>
                                        </p:tav>
                                        <p:tav tm="100000">
                                          <p:val>
                                            <p:strVal val="#ppt_y-.03"/>
                                          </p:val>
                                        </p:tav>
                                      </p:tavLst>
                                    </p:anim>
                                    <p:anim calcmode="lin" valueType="num">
                                      <p:cBhvr>
                                        <p:cTn id="28" dur="60" accel="100000" fill="hold">
                                          <p:stCondLst>
                                            <p:cond delay="540"/>
                                          </p:stCondLst>
                                        </p:cTn>
                                        <p:tgtEl>
                                          <p:spTgt spid="17">
                                            <p:txEl>
                                              <p:pRg st="0" end="0"/>
                                            </p:txEl>
                                          </p:spTgt>
                                        </p:tgtEl>
                                        <p:attrNameLst>
                                          <p:attrName>ppt_y</p:attrName>
                                        </p:attrNameLst>
                                      </p:cBhvr>
                                      <p:tavLst>
                                        <p:tav tm="0">
                                          <p:val>
                                            <p:strVal val="#ppt_y-.03"/>
                                          </p:val>
                                        </p:tav>
                                        <p:tav tm="100000">
                                          <p:val>
                                            <p:strVal val="#ppt_y"/>
                                          </p:val>
                                        </p:tav>
                                      </p:tavLst>
                                    </p:anim>
                                  </p:childTnLst>
                                </p:cTn>
                              </p:par>
                              <p:par>
                                <p:cTn id="29" presetID="37" presetClass="entr" presetSubtype="0" fill="hold" grpId="0" nodeType="withEffect">
                                  <p:stCondLst>
                                    <p:cond delay="300"/>
                                  </p:stCondLst>
                                  <p:childTnLst>
                                    <p:set>
                                      <p:cBhvr>
                                        <p:cTn id="30" dur="1" fill="hold">
                                          <p:stCondLst>
                                            <p:cond delay="0"/>
                                          </p:stCondLst>
                                        </p:cTn>
                                        <p:tgtEl>
                                          <p:spTgt spid="13">
                                            <p:txEl>
                                              <p:pRg st="0" end="0"/>
                                            </p:txEl>
                                          </p:spTgt>
                                        </p:tgtEl>
                                        <p:attrNameLst>
                                          <p:attrName>style.visibility</p:attrName>
                                        </p:attrNameLst>
                                      </p:cBhvr>
                                      <p:to>
                                        <p:strVal val="visible"/>
                                      </p:to>
                                    </p:set>
                                    <p:animEffect transition="in" filter="fade">
                                      <p:cBhvr>
                                        <p:cTn id="31" dur="600"/>
                                        <p:tgtEl>
                                          <p:spTgt spid="13">
                                            <p:txEl>
                                              <p:pRg st="0" end="0"/>
                                            </p:txEl>
                                          </p:spTgt>
                                        </p:tgtEl>
                                      </p:cBhvr>
                                    </p:animEffect>
                                    <p:anim calcmode="lin" valueType="num">
                                      <p:cBhvr>
                                        <p:cTn id="32" dur="600" fill="hold"/>
                                        <p:tgtEl>
                                          <p:spTgt spid="13">
                                            <p:txEl>
                                              <p:pRg st="0" end="0"/>
                                            </p:txEl>
                                          </p:spTgt>
                                        </p:tgtEl>
                                        <p:attrNameLst>
                                          <p:attrName>ppt_x</p:attrName>
                                        </p:attrNameLst>
                                      </p:cBhvr>
                                      <p:tavLst>
                                        <p:tav tm="0">
                                          <p:val>
                                            <p:strVal val="#ppt_x"/>
                                          </p:val>
                                        </p:tav>
                                        <p:tav tm="100000">
                                          <p:val>
                                            <p:strVal val="#ppt_x"/>
                                          </p:val>
                                        </p:tav>
                                      </p:tavLst>
                                    </p:anim>
                                    <p:anim calcmode="lin" valueType="num">
                                      <p:cBhvr>
                                        <p:cTn id="33" dur="540" decel="100000" fill="hold"/>
                                        <p:tgtEl>
                                          <p:spTgt spid="13">
                                            <p:txEl>
                                              <p:pRg st="0" end="0"/>
                                            </p:txEl>
                                          </p:spTgt>
                                        </p:tgtEl>
                                        <p:attrNameLst>
                                          <p:attrName>ppt_y</p:attrName>
                                        </p:attrNameLst>
                                      </p:cBhvr>
                                      <p:tavLst>
                                        <p:tav tm="0">
                                          <p:val>
                                            <p:strVal val="#ppt_y+1"/>
                                          </p:val>
                                        </p:tav>
                                        <p:tav tm="100000">
                                          <p:val>
                                            <p:strVal val="#ppt_y-.03"/>
                                          </p:val>
                                        </p:tav>
                                      </p:tavLst>
                                    </p:anim>
                                    <p:anim calcmode="lin" valueType="num">
                                      <p:cBhvr>
                                        <p:cTn id="34" dur="60" accel="100000" fill="hold">
                                          <p:stCondLst>
                                            <p:cond delay="540"/>
                                          </p:stCondLst>
                                        </p:cTn>
                                        <p:tgtEl>
                                          <p:spTgt spid="13">
                                            <p:txEl>
                                              <p:pRg st="0" end="0"/>
                                            </p:txEl>
                                          </p:spTgt>
                                        </p:tgtEl>
                                        <p:attrNameLst>
                                          <p:attrName>ppt_y</p:attrName>
                                        </p:attrNameLst>
                                      </p:cBhvr>
                                      <p:tavLst>
                                        <p:tav tm="0">
                                          <p:val>
                                            <p:strVal val="#ppt_y-.03"/>
                                          </p:val>
                                        </p:tav>
                                        <p:tav tm="100000">
                                          <p:val>
                                            <p:strVal val="#ppt_y"/>
                                          </p:val>
                                        </p:tav>
                                      </p:tavLst>
                                    </p:anim>
                                  </p:childTnLst>
                                </p:cTn>
                              </p:par>
                              <p:par>
                                <p:cTn id="35" presetID="37" presetClass="entr" presetSubtype="0" fill="hold" grpId="0" nodeType="withEffect">
                                  <p:stCondLst>
                                    <p:cond delay="300"/>
                                  </p:stCondLst>
                                  <p:childTnLst>
                                    <p:set>
                                      <p:cBhvr>
                                        <p:cTn id="36" dur="1" fill="hold">
                                          <p:stCondLst>
                                            <p:cond delay="0"/>
                                          </p:stCondLst>
                                        </p:cTn>
                                        <p:tgtEl>
                                          <p:spTgt spid="19">
                                            <p:txEl>
                                              <p:pRg st="0" end="0"/>
                                            </p:txEl>
                                          </p:spTgt>
                                        </p:tgtEl>
                                        <p:attrNameLst>
                                          <p:attrName>style.visibility</p:attrName>
                                        </p:attrNameLst>
                                      </p:cBhvr>
                                      <p:to>
                                        <p:strVal val="visible"/>
                                      </p:to>
                                    </p:set>
                                    <p:animEffect transition="in" filter="fade">
                                      <p:cBhvr>
                                        <p:cTn id="37" dur="600"/>
                                        <p:tgtEl>
                                          <p:spTgt spid="19">
                                            <p:txEl>
                                              <p:pRg st="0" end="0"/>
                                            </p:txEl>
                                          </p:spTgt>
                                        </p:tgtEl>
                                      </p:cBhvr>
                                    </p:animEffect>
                                    <p:anim calcmode="lin" valueType="num">
                                      <p:cBhvr>
                                        <p:cTn id="38" dur="600" fill="hold"/>
                                        <p:tgtEl>
                                          <p:spTgt spid="19">
                                            <p:txEl>
                                              <p:pRg st="0" end="0"/>
                                            </p:txEl>
                                          </p:spTgt>
                                        </p:tgtEl>
                                        <p:attrNameLst>
                                          <p:attrName>ppt_x</p:attrName>
                                        </p:attrNameLst>
                                      </p:cBhvr>
                                      <p:tavLst>
                                        <p:tav tm="0">
                                          <p:val>
                                            <p:strVal val="#ppt_x"/>
                                          </p:val>
                                        </p:tav>
                                        <p:tav tm="100000">
                                          <p:val>
                                            <p:strVal val="#ppt_x"/>
                                          </p:val>
                                        </p:tav>
                                      </p:tavLst>
                                    </p:anim>
                                    <p:anim calcmode="lin" valueType="num">
                                      <p:cBhvr>
                                        <p:cTn id="39" dur="540" decel="100000" fill="hold"/>
                                        <p:tgtEl>
                                          <p:spTgt spid="19">
                                            <p:txEl>
                                              <p:pRg st="0" end="0"/>
                                            </p:txEl>
                                          </p:spTgt>
                                        </p:tgtEl>
                                        <p:attrNameLst>
                                          <p:attrName>ppt_y</p:attrName>
                                        </p:attrNameLst>
                                      </p:cBhvr>
                                      <p:tavLst>
                                        <p:tav tm="0">
                                          <p:val>
                                            <p:strVal val="#ppt_y+1"/>
                                          </p:val>
                                        </p:tav>
                                        <p:tav tm="100000">
                                          <p:val>
                                            <p:strVal val="#ppt_y-.03"/>
                                          </p:val>
                                        </p:tav>
                                      </p:tavLst>
                                    </p:anim>
                                    <p:anim calcmode="lin" valueType="num">
                                      <p:cBhvr>
                                        <p:cTn id="40" dur="60" accel="100000" fill="hold">
                                          <p:stCondLst>
                                            <p:cond delay="540"/>
                                          </p:stCondLst>
                                        </p:cTn>
                                        <p:tgtEl>
                                          <p:spTgt spid="19">
                                            <p:txEl>
                                              <p:pRg st="0" end="0"/>
                                            </p:txEl>
                                          </p:spTgt>
                                        </p:tgtEl>
                                        <p:attrNameLst>
                                          <p:attrName>ppt_y</p:attrName>
                                        </p:attrNameLst>
                                      </p:cBhvr>
                                      <p:tavLst>
                                        <p:tav tm="0">
                                          <p:val>
                                            <p:strVal val="#ppt_y-.03"/>
                                          </p:val>
                                        </p:tav>
                                        <p:tav tm="100000">
                                          <p:val>
                                            <p:strVal val="#ppt_y"/>
                                          </p:val>
                                        </p:tav>
                                      </p:tavLst>
                                    </p:anim>
                                  </p:childTnLst>
                                </p:cTn>
                              </p:par>
                              <p:par>
                                <p:cTn id="41" presetID="10" presetClass="entr" presetSubtype="0" fill="hold" grpId="0" nodeType="withEffect" nodePh="1">
                                  <p:stCondLst>
                                    <p:cond delay="300"/>
                                  </p:stCondLst>
                                  <p:endCondLst>
                                    <p:cond evt="begin" delay="0">
                                      <p:tn val="41"/>
                                    </p:cond>
                                  </p:endCondLst>
                                  <p:childTnLst>
                                    <p:set>
                                      <p:cBhvr>
                                        <p:cTn id="42" dur="1" fill="hold">
                                          <p:stCondLst>
                                            <p:cond delay="0"/>
                                          </p:stCondLst>
                                        </p:cTn>
                                        <p:tgtEl>
                                          <p:spTgt spid="10"/>
                                        </p:tgtEl>
                                        <p:attrNameLst>
                                          <p:attrName>style.visibility</p:attrName>
                                        </p:attrNameLst>
                                      </p:cBhvr>
                                      <p:to>
                                        <p:strVal val="visible"/>
                                      </p:to>
                                    </p:set>
                                    <p:animEffect transition="in" filter="fade">
                                      <p:cBhvr>
                                        <p:cTn id="43" dur="500"/>
                                        <p:tgtEl>
                                          <p:spTgt spid="10"/>
                                        </p:tgtEl>
                                      </p:cBhvr>
                                    </p:animEffect>
                                  </p:childTnLst>
                                </p:cTn>
                              </p:par>
                              <p:par>
                                <p:cTn id="44" presetID="10" presetClass="entr" presetSubtype="0" fill="hold" grpId="0" nodeType="withEffect" nodePh="1">
                                  <p:stCondLst>
                                    <p:cond delay="300"/>
                                  </p:stCondLst>
                                  <p:endCondLst>
                                    <p:cond evt="begin" delay="0">
                                      <p:tn val="44"/>
                                    </p:cond>
                                  </p:endCondLst>
                                  <p:childTnLst>
                                    <p:set>
                                      <p:cBhvr>
                                        <p:cTn id="45" dur="1" fill="hold">
                                          <p:stCondLst>
                                            <p:cond delay="0"/>
                                          </p:stCondLst>
                                        </p:cTn>
                                        <p:tgtEl>
                                          <p:spTgt spid="16"/>
                                        </p:tgtEl>
                                        <p:attrNameLst>
                                          <p:attrName>style.visibility</p:attrName>
                                        </p:attrNameLst>
                                      </p:cBhvr>
                                      <p:to>
                                        <p:strVal val="visible"/>
                                      </p:to>
                                    </p:set>
                                    <p:animEffect transition="in" filter="fade">
                                      <p:cBhvr>
                                        <p:cTn id="46" dur="500"/>
                                        <p:tgtEl>
                                          <p:spTgt spid="16"/>
                                        </p:tgtEl>
                                      </p:cBhvr>
                                    </p:animEffect>
                                  </p:childTnLst>
                                </p:cTn>
                              </p:par>
                              <p:par>
                                <p:cTn id="47" presetID="10" presetClass="entr" presetSubtype="0" fill="hold" grpId="0" nodeType="withEffect" nodePh="1">
                                  <p:stCondLst>
                                    <p:cond delay="300"/>
                                  </p:stCondLst>
                                  <p:endCondLst>
                                    <p:cond evt="begin" delay="0">
                                      <p:tn val="47"/>
                                    </p:cond>
                                  </p:endCondLst>
                                  <p:childTnLst>
                                    <p:set>
                                      <p:cBhvr>
                                        <p:cTn id="48" dur="1" fill="hold">
                                          <p:stCondLst>
                                            <p:cond delay="0"/>
                                          </p:stCondLst>
                                        </p:cTn>
                                        <p:tgtEl>
                                          <p:spTgt spid="12"/>
                                        </p:tgtEl>
                                        <p:attrNameLst>
                                          <p:attrName>style.visibility</p:attrName>
                                        </p:attrNameLst>
                                      </p:cBhvr>
                                      <p:to>
                                        <p:strVal val="visible"/>
                                      </p:to>
                                    </p:set>
                                    <p:animEffect transition="in" filter="fade">
                                      <p:cBhvr>
                                        <p:cTn id="49" dur="500"/>
                                        <p:tgtEl>
                                          <p:spTgt spid="12"/>
                                        </p:tgtEl>
                                      </p:cBhvr>
                                    </p:animEffect>
                                  </p:childTnLst>
                                </p:cTn>
                              </p:par>
                              <p:par>
                                <p:cTn id="50" presetID="10" presetClass="entr" presetSubtype="0" fill="hold" grpId="0" nodeType="withEffect" nodePh="1">
                                  <p:stCondLst>
                                    <p:cond delay="300"/>
                                  </p:stCondLst>
                                  <p:endCondLst>
                                    <p:cond evt="begin" delay="0">
                                      <p:tn val="50"/>
                                    </p:cond>
                                  </p:endCondLst>
                                  <p:childTnLst>
                                    <p:set>
                                      <p:cBhvr>
                                        <p:cTn id="51" dur="1" fill="hold">
                                          <p:stCondLst>
                                            <p:cond delay="0"/>
                                          </p:stCondLst>
                                        </p:cTn>
                                        <p:tgtEl>
                                          <p:spTgt spid="15"/>
                                        </p:tgtEl>
                                        <p:attrNameLst>
                                          <p:attrName>style.visibility</p:attrName>
                                        </p:attrNameLst>
                                      </p:cBhvr>
                                      <p:to>
                                        <p:strVal val="visible"/>
                                      </p:to>
                                    </p:set>
                                    <p:animEffect transition="in" filter="fade">
                                      <p:cBhvr>
                                        <p:cTn id="52" dur="500"/>
                                        <p:tgtEl>
                                          <p:spTgt spid="15"/>
                                        </p:tgtEl>
                                      </p:cBhvr>
                                    </p:animEffect>
                                  </p:childTnLst>
                                </p:cTn>
                              </p:par>
                              <p:par>
                                <p:cTn id="53" presetID="22" presetClass="entr" presetSubtype="8" fill="hold" grpId="0" nodeType="withEffect">
                                  <p:stCondLst>
                                    <p:cond delay="300"/>
                                  </p:stCondLst>
                                  <p:childTnLst>
                                    <p:set>
                                      <p:cBhvr>
                                        <p:cTn id="54" dur="1" fill="hold">
                                          <p:stCondLst>
                                            <p:cond delay="0"/>
                                          </p:stCondLst>
                                        </p:cTn>
                                        <p:tgtEl>
                                          <p:spTgt spid="11"/>
                                        </p:tgtEl>
                                        <p:attrNameLst>
                                          <p:attrName>style.visibility</p:attrName>
                                        </p:attrNameLst>
                                      </p:cBhvr>
                                      <p:to>
                                        <p:strVal val="visible"/>
                                      </p:to>
                                    </p:set>
                                    <p:animEffect transition="in" filter="wipe(left)">
                                      <p:cBhvr>
                                        <p:cTn id="55" dur="500"/>
                                        <p:tgtEl>
                                          <p:spTgt spid="11"/>
                                        </p:tgtEl>
                                      </p:cBhvr>
                                    </p:animEffect>
                                  </p:childTnLst>
                                </p:cTn>
                              </p:par>
                              <p:par>
                                <p:cTn id="56" presetID="22" presetClass="entr" presetSubtype="8" fill="hold" grpId="0" nodeType="withEffect">
                                  <p:stCondLst>
                                    <p:cond delay="300"/>
                                  </p:stCondLst>
                                  <p:childTnLst>
                                    <p:set>
                                      <p:cBhvr>
                                        <p:cTn id="57" dur="1" fill="hold">
                                          <p:stCondLst>
                                            <p:cond delay="0"/>
                                          </p:stCondLst>
                                        </p:cTn>
                                        <p:tgtEl>
                                          <p:spTgt spid="18"/>
                                        </p:tgtEl>
                                        <p:attrNameLst>
                                          <p:attrName>style.visibility</p:attrName>
                                        </p:attrNameLst>
                                      </p:cBhvr>
                                      <p:to>
                                        <p:strVal val="visible"/>
                                      </p:to>
                                    </p:set>
                                    <p:animEffect transition="in" filter="wipe(left)">
                                      <p:cBhvr>
                                        <p:cTn id="58" dur="500"/>
                                        <p:tgtEl>
                                          <p:spTgt spid="18"/>
                                        </p:tgtEl>
                                      </p:cBhvr>
                                    </p:animEffect>
                                  </p:childTnLst>
                                </p:cTn>
                              </p:par>
                              <p:par>
                                <p:cTn id="59" presetID="22" presetClass="entr" presetSubtype="8" fill="hold" grpId="0" nodeType="withEffect">
                                  <p:stCondLst>
                                    <p:cond delay="300"/>
                                  </p:stCondLst>
                                  <p:childTnLst>
                                    <p:set>
                                      <p:cBhvr>
                                        <p:cTn id="60" dur="1" fill="hold">
                                          <p:stCondLst>
                                            <p:cond delay="0"/>
                                          </p:stCondLst>
                                        </p:cTn>
                                        <p:tgtEl>
                                          <p:spTgt spid="14"/>
                                        </p:tgtEl>
                                        <p:attrNameLst>
                                          <p:attrName>style.visibility</p:attrName>
                                        </p:attrNameLst>
                                      </p:cBhvr>
                                      <p:to>
                                        <p:strVal val="visible"/>
                                      </p:to>
                                    </p:set>
                                    <p:animEffect transition="in" filter="wipe(left)">
                                      <p:cBhvr>
                                        <p:cTn id="61" dur="500"/>
                                        <p:tgtEl>
                                          <p:spTgt spid="14"/>
                                        </p:tgtEl>
                                      </p:cBhvr>
                                    </p:animEffect>
                                  </p:childTnLst>
                                </p:cTn>
                              </p:par>
                              <p:par>
                                <p:cTn id="62" presetID="22" presetClass="entr" presetSubtype="8" fill="hold" grpId="0" nodeType="withEffect">
                                  <p:stCondLst>
                                    <p:cond delay="300"/>
                                  </p:stCondLst>
                                  <p:childTnLst>
                                    <p:set>
                                      <p:cBhvr>
                                        <p:cTn id="63" dur="1" fill="hold">
                                          <p:stCondLst>
                                            <p:cond delay="0"/>
                                          </p:stCondLst>
                                        </p:cTn>
                                        <p:tgtEl>
                                          <p:spTgt spid="20"/>
                                        </p:tgtEl>
                                        <p:attrNameLst>
                                          <p:attrName>style.visibility</p:attrName>
                                        </p:attrNameLst>
                                      </p:cBhvr>
                                      <p:to>
                                        <p:strVal val="visible"/>
                                      </p:to>
                                    </p:set>
                                    <p:animEffect transition="in" filter="wipe(left)">
                                      <p:cBhvr>
                                        <p:cTn id="64"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build="p">
        <p:tmplLst>
          <p:tmpl lvl="1">
            <p:tnLst>
              <p:par>
                <p:cTn presetID="37" presetClass="entr" presetSubtype="0" fill="hold" nodeType="withEffect">
                  <p:stCondLst>
                    <p:cond delay="300"/>
                  </p:stCondLst>
                  <p:childTnLst>
                    <p:set>
                      <p:cBhvr>
                        <p:cTn dur="1" fill="hold">
                          <p:stCondLst>
                            <p:cond delay="0"/>
                          </p:stCondLst>
                        </p:cTn>
                        <p:tgtEl>
                          <p:spTgt spid="5"/>
                        </p:tgtEl>
                        <p:attrNameLst>
                          <p:attrName>style.visibility</p:attrName>
                        </p:attrNameLst>
                      </p:cBhvr>
                      <p:to>
                        <p:strVal val="visible"/>
                      </p:to>
                    </p:set>
                    <p:animEffect transition="in" filter="fade">
                      <p:cBhvr>
                        <p:cTn dur="600"/>
                        <p:tgtEl>
                          <p:spTgt spid="5"/>
                        </p:tgtEl>
                      </p:cBhvr>
                    </p:animEffect>
                    <p:anim calcmode="lin" valueType="num">
                      <p:cBhvr>
                        <p:cTn dur="600" fill="hold"/>
                        <p:tgtEl>
                          <p:spTgt spid="5"/>
                        </p:tgtEl>
                        <p:attrNameLst>
                          <p:attrName>ppt_x</p:attrName>
                        </p:attrNameLst>
                      </p:cBhvr>
                      <p:tavLst>
                        <p:tav tm="0">
                          <p:val>
                            <p:strVal val="#ppt_x"/>
                          </p:val>
                        </p:tav>
                        <p:tav tm="100000">
                          <p:val>
                            <p:strVal val="#ppt_x"/>
                          </p:val>
                        </p:tav>
                      </p:tavLst>
                    </p:anim>
                    <p:anim calcmode="lin" valueType="num">
                      <p:cBhvr>
                        <p:cTn dur="540" decel="100000" fill="hold"/>
                        <p:tgtEl>
                          <p:spTgt spid="5"/>
                        </p:tgtEl>
                        <p:attrNameLst>
                          <p:attrName>ppt_y</p:attrName>
                        </p:attrNameLst>
                      </p:cBhvr>
                      <p:tavLst>
                        <p:tav tm="0">
                          <p:val>
                            <p:strVal val="#ppt_y+1"/>
                          </p:val>
                        </p:tav>
                        <p:tav tm="100000">
                          <p:val>
                            <p:strVal val="#ppt_y-.03"/>
                          </p:val>
                        </p:tav>
                      </p:tavLst>
                    </p:anim>
                    <p:anim calcmode="lin" valueType="num">
                      <p:cBhvr>
                        <p:cTn dur="60" accel="100000" fill="hold">
                          <p:stCondLst>
                            <p:cond delay="540"/>
                          </p:stCondLst>
                        </p:cTn>
                        <p:tgtEl>
                          <p:spTgt spid="5"/>
                        </p:tgtEl>
                        <p:attrNameLst>
                          <p:attrName>ppt_y</p:attrName>
                        </p:attrNameLst>
                      </p:cBhvr>
                      <p:tavLst>
                        <p:tav tm="0">
                          <p:val>
                            <p:strVal val="#ppt_y-.03"/>
                          </p:val>
                        </p:tav>
                        <p:tav tm="100000">
                          <p:val>
                            <p:strVal val="#ppt_y"/>
                          </p:val>
                        </p:tav>
                      </p:tavLst>
                    </p:anim>
                  </p:childTnLst>
                </p:cTn>
              </p:par>
            </p:tnLst>
          </p:tmpl>
        </p:tmplLst>
      </p:bldP>
      <p:bldP spid="10" grpId="0"/>
      <p:bldP spid="9" grpId="0" build="p">
        <p:tmplLst>
          <p:tmpl lvl="1">
            <p:tnLst>
              <p:par>
                <p:cTn presetID="37" presetClass="entr" presetSubtype="0" fill="hold" nodeType="withEffect">
                  <p:stCondLst>
                    <p:cond delay="300"/>
                  </p:stCondLst>
                  <p:childTnLst>
                    <p:set>
                      <p:cBhvr>
                        <p:cTn dur="1" fill="hold">
                          <p:stCondLst>
                            <p:cond delay="0"/>
                          </p:stCondLst>
                        </p:cTn>
                        <p:tgtEl>
                          <p:spTgt spid="9"/>
                        </p:tgtEl>
                        <p:attrNameLst>
                          <p:attrName>style.visibility</p:attrName>
                        </p:attrNameLst>
                      </p:cBhvr>
                      <p:to>
                        <p:strVal val="visible"/>
                      </p:to>
                    </p:set>
                    <p:animEffect transition="in" filter="fade">
                      <p:cBhvr>
                        <p:cTn dur="600"/>
                        <p:tgtEl>
                          <p:spTgt spid="9"/>
                        </p:tgtEl>
                      </p:cBhvr>
                    </p:animEffect>
                    <p:anim calcmode="lin" valueType="num">
                      <p:cBhvr>
                        <p:cTn dur="600" fill="hold"/>
                        <p:tgtEl>
                          <p:spTgt spid="9"/>
                        </p:tgtEl>
                        <p:attrNameLst>
                          <p:attrName>ppt_x</p:attrName>
                        </p:attrNameLst>
                      </p:cBhvr>
                      <p:tavLst>
                        <p:tav tm="0">
                          <p:val>
                            <p:strVal val="#ppt_x"/>
                          </p:val>
                        </p:tav>
                        <p:tav tm="100000">
                          <p:val>
                            <p:strVal val="#ppt_x"/>
                          </p:val>
                        </p:tav>
                      </p:tavLst>
                    </p:anim>
                    <p:anim calcmode="lin" valueType="num">
                      <p:cBhvr>
                        <p:cTn dur="540" decel="100000" fill="hold"/>
                        <p:tgtEl>
                          <p:spTgt spid="9"/>
                        </p:tgtEl>
                        <p:attrNameLst>
                          <p:attrName>ppt_y</p:attrName>
                        </p:attrNameLst>
                      </p:cBhvr>
                      <p:tavLst>
                        <p:tav tm="0">
                          <p:val>
                            <p:strVal val="#ppt_y+1"/>
                          </p:val>
                        </p:tav>
                        <p:tav tm="100000">
                          <p:val>
                            <p:strVal val="#ppt_y-.03"/>
                          </p:val>
                        </p:tav>
                      </p:tavLst>
                    </p:anim>
                    <p:anim calcmode="lin" valueType="num">
                      <p:cBhvr>
                        <p:cTn dur="60" accel="100000" fill="hold">
                          <p:stCondLst>
                            <p:cond delay="540"/>
                          </p:stCondLst>
                        </p:cTn>
                        <p:tgtEl>
                          <p:spTgt spid="9"/>
                        </p:tgtEl>
                        <p:attrNameLst>
                          <p:attrName>ppt_y</p:attrName>
                        </p:attrNameLst>
                      </p:cBhvr>
                      <p:tavLst>
                        <p:tav tm="0">
                          <p:val>
                            <p:strVal val="#ppt_y-.03"/>
                          </p:val>
                        </p:tav>
                        <p:tav tm="100000">
                          <p:val>
                            <p:strVal val="#ppt_y"/>
                          </p:val>
                        </p:tav>
                      </p:tavLst>
                    </p:anim>
                  </p:childTnLst>
                </p:cTn>
              </p:par>
            </p:tnLst>
          </p:tmpl>
        </p:tmplLst>
      </p:bldP>
      <p:bldP spid="11" grpId="0" animBg="1"/>
      <p:bldP spid="16" grpId="0"/>
      <p:bldP spid="17" grpId="0" build="p">
        <p:tmplLst>
          <p:tmpl lvl="1">
            <p:tnLst>
              <p:par>
                <p:cTn presetID="37" presetClass="entr" presetSubtype="0" fill="hold" nodeType="withEffect">
                  <p:stCondLst>
                    <p:cond delay="300"/>
                  </p:stCondLst>
                  <p:childTnLst>
                    <p:set>
                      <p:cBhvr>
                        <p:cTn dur="1" fill="hold">
                          <p:stCondLst>
                            <p:cond delay="0"/>
                          </p:stCondLst>
                        </p:cTn>
                        <p:tgtEl>
                          <p:spTgt spid="17"/>
                        </p:tgtEl>
                        <p:attrNameLst>
                          <p:attrName>style.visibility</p:attrName>
                        </p:attrNameLst>
                      </p:cBhvr>
                      <p:to>
                        <p:strVal val="visible"/>
                      </p:to>
                    </p:set>
                    <p:animEffect transition="in" filter="fade">
                      <p:cBhvr>
                        <p:cTn dur="600"/>
                        <p:tgtEl>
                          <p:spTgt spid="17"/>
                        </p:tgtEl>
                      </p:cBhvr>
                    </p:animEffect>
                    <p:anim calcmode="lin" valueType="num">
                      <p:cBhvr>
                        <p:cTn dur="600" fill="hold"/>
                        <p:tgtEl>
                          <p:spTgt spid="17"/>
                        </p:tgtEl>
                        <p:attrNameLst>
                          <p:attrName>ppt_x</p:attrName>
                        </p:attrNameLst>
                      </p:cBhvr>
                      <p:tavLst>
                        <p:tav tm="0">
                          <p:val>
                            <p:strVal val="#ppt_x"/>
                          </p:val>
                        </p:tav>
                        <p:tav tm="100000">
                          <p:val>
                            <p:strVal val="#ppt_x"/>
                          </p:val>
                        </p:tav>
                      </p:tavLst>
                    </p:anim>
                    <p:anim calcmode="lin" valueType="num">
                      <p:cBhvr>
                        <p:cTn dur="540" decel="100000" fill="hold"/>
                        <p:tgtEl>
                          <p:spTgt spid="17"/>
                        </p:tgtEl>
                        <p:attrNameLst>
                          <p:attrName>ppt_y</p:attrName>
                        </p:attrNameLst>
                      </p:cBhvr>
                      <p:tavLst>
                        <p:tav tm="0">
                          <p:val>
                            <p:strVal val="#ppt_y+1"/>
                          </p:val>
                        </p:tav>
                        <p:tav tm="100000">
                          <p:val>
                            <p:strVal val="#ppt_y-.03"/>
                          </p:val>
                        </p:tav>
                      </p:tavLst>
                    </p:anim>
                    <p:anim calcmode="lin" valueType="num">
                      <p:cBhvr>
                        <p:cTn dur="60" accel="100000" fill="hold">
                          <p:stCondLst>
                            <p:cond delay="540"/>
                          </p:stCondLst>
                        </p:cTn>
                        <p:tgtEl>
                          <p:spTgt spid="17"/>
                        </p:tgtEl>
                        <p:attrNameLst>
                          <p:attrName>ppt_y</p:attrName>
                        </p:attrNameLst>
                      </p:cBhvr>
                      <p:tavLst>
                        <p:tav tm="0">
                          <p:val>
                            <p:strVal val="#ppt_y-.03"/>
                          </p:val>
                        </p:tav>
                        <p:tav tm="100000">
                          <p:val>
                            <p:strVal val="#ppt_y"/>
                          </p:val>
                        </p:tav>
                      </p:tavLst>
                    </p:anim>
                  </p:childTnLst>
                </p:cTn>
              </p:par>
            </p:tnLst>
          </p:tmpl>
        </p:tmplLst>
      </p:bldP>
      <p:bldP spid="18" grpId="0" animBg="1"/>
      <p:bldP spid="12" grpId="0"/>
      <p:bldP spid="13" grpId="0" build="p">
        <p:tmplLst>
          <p:tmpl lvl="1">
            <p:tnLst>
              <p:par>
                <p:cTn presetID="37" presetClass="entr" presetSubtype="0" fill="hold" nodeType="withEffect">
                  <p:stCondLst>
                    <p:cond delay="300"/>
                  </p:stCondLst>
                  <p:childTnLst>
                    <p:set>
                      <p:cBhvr>
                        <p:cTn dur="1" fill="hold">
                          <p:stCondLst>
                            <p:cond delay="0"/>
                          </p:stCondLst>
                        </p:cTn>
                        <p:tgtEl>
                          <p:spTgt spid="13"/>
                        </p:tgtEl>
                        <p:attrNameLst>
                          <p:attrName>style.visibility</p:attrName>
                        </p:attrNameLst>
                      </p:cBhvr>
                      <p:to>
                        <p:strVal val="visible"/>
                      </p:to>
                    </p:set>
                    <p:animEffect transition="in" filter="fade">
                      <p:cBhvr>
                        <p:cTn dur="600"/>
                        <p:tgtEl>
                          <p:spTgt spid="13"/>
                        </p:tgtEl>
                      </p:cBhvr>
                    </p:animEffect>
                    <p:anim calcmode="lin" valueType="num">
                      <p:cBhvr>
                        <p:cTn dur="600" fill="hold"/>
                        <p:tgtEl>
                          <p:spTgt spid="13"/>
                        </p:tgtEl>
                        <p:attrNameLst>
                          <p:attrName>ppt_x</p:attrName>
                        </p:attrNameLst>
                      </p:cBhvr>
                      <p:tavLst>
                        <p:tav tm="0">
                          <p:val>
                            <p:strVal val="#ppt_x"/>
                          </p:val>
                        </p:tav>
                        <p:tav tm="100000">
                          <p:val>
                            <p:strVal val="#ppt_x"/>
                          </p:val>
                        </p:tav>
                      </p:tavLst>
                    </p:anim>
                    <p:anim calcmode="lin" valueType="num">
                      <p:cBhvr>
                        <p:cTn dur="540" decel="100000" fill="hold"/>
                        <p:tgtEl>
                          <p:spTgt spid="13"/>
                        </p:tgtEl>
                        <p:attrNameLst>
                          <p:attrName>ppt_y</p:attrName>
                        </p:attrNameLst>
                      </p:cBhvr>
                      <p:tavLst>
                        <p:tav tm="0">
                          <p:val>
                            <p:strVal val="#ppt_y+1"/>
                          </p:val>
                        </p:tav>
                        <p:tav tm="100000">
                          <p:val>
                            <p:strVal val="#ppt_y-.03"/>
                          </p:val>
                        </p:tav>
                      </p:tavLst>
                    </p:anim>
                    <p:anim calcmode="lin" valueType="num">
                      <p:cBhvr>
                        <p:cTn dur="60" accel="100000" fill="hold">
                          <p:stCondLst>
                            <p:cond delay="540"/>
                          </p:stCondLst>
                        </p:cTn>
                        <p:tgtEl>
                          <p:spTgt spid="13"/>
                        </p:tgtEl>
                        <p:attrNameLst>
                          <p:attrName>ppt_y</p:attrName>
                        </p:attrNameLst>
                      </p:cBhvr>
                      <p:tavLst>
                        <p:tav tm="0">
                          <p:val>
                            <p:strVal val="#ppt_y-.03"/>
                          </p:val>
                        </p:tav>
                        <p:tav tm="100000">
                          <p:val>
                            <p:strVal val="#ppt_y"/>
                          </p:val>
                        </p:tav>
                      </p:tavLst>
                    </p:anim>
                  </p:childTnLst>
                </p:cTn>
              </p:par>
            </p:tnLst>
          </p:tmpl>
        </p:tmplLst>
      </p:bldP>
      <p:bldP spid="14" grpId="0" animBg="1"/>
      <p:bldP spid="15" grpId="0"/>
      <p:bldP spid="19" grpId="0" build="p">
        <p:tmplLst>
          <p:tmpl lvl="1">
            <p:tnLst>
              <p:par>
                <p:cTn presetID="37" presetClass="entr" presetSubtype="0" fill="hold" nodeType="withEffect">
                  <p:stCondLst>
                    <p:cond delay="300"/>
                  </p:stCondLst>
                  <p:childTnLst>
                    <p:set>
                      <p:cBhvr>
                        <p:cTn dur="1" fill="hold">
                          <p:stCondLst>
                            <p:cond delay="0"/>
                          </p:stCondLst>
                        </p:cTn>
                        <p:tgtEl>
                          <p:spTgt spid="19"/>
                        </p:tgtEl>
                        <p:attrNameLst>
                          <p:attrName>style.visibility</p:attrName>
                        </p:attrNameLst>
                      </p:cBhvr>
                      <p:to>
                        <p:strVal val="visible"/>
                      </p:to>
                    </p:set>
                    <p:animEffect transition="in" filter="fade">
                      <p:cBhvr>
                        <p:cTn dur="600"/>
                        <p:tgtEl>
                          <p:spTgt spid="19"/>
                        </p:tgtEl>
                      </p:cBhvr>
                    </p:animEffect>
                    <p:anim calcmode="lin" valueType="num">
                      <p:cBhvr>
                        <p:cTn dur="600" fill="hold"/>
                        <p:tgtEl>
                          <p:spTgt spid="19"/>
                        </p:tgtEl>
                        <p:attrNameLst>
                          <p:attrName>ppt_x</p:attrName>
                        </p:attrNameLst>
                      </p:cBhvr>
                      <p:tavLst>
                        <p:tav tm="0">
                          <p:val>
                            <p:strVal val="#ppt_x"/>
                          </p:val>
                        </p:tav>
                        <p:tav tm="100000">
                          <p:val>
                            <p:strVal val="#ppt_x"/>
                          </p:val>
                        </p:tav>
                      </p:tavLst>
                    </p:anim>
                    <p:anim calcmode="lin" valueType="num">
                      <p:cBhvr>
                        <p:cTn dur="540" decel="100000" fill="hold"/>
                        <p:tgtEl>
                          <p:spTgt spid="19"/>
                        </p:tgtEl>
                        <p:attrNameLst>
                          <p:attrName>ppt_y</p:attrName>
                        </p:attrNameLst>
                      </p:cBhvr>
                      <p:tavLst>
                        <p:tav tm="0">
                          <p:val>
                            <p:strVal val="#ppt_y+1"/>
                          </p:val>
                        </p:tav>
                        <p:tav tm="100000">
                          <p:val>
                            <p:strVal val="#ppt_y-.03"/>
                          </p:val>
                        </p:tav>
                      </p:tavLst>
                    </p:anim>
                    <p:anim calcmode="lin" valueType="num">
                      <p:cBhvr>
                        <p:cTn dur="60" accel="100000" fill="hold">
                          <p:stCondLst>
                            <p:cond delay="540"/>
                          </p:stCondLst>
                        </p:cTn>
                        <p:tgtEl>
                          <p:spTgt spid="19"/>
                        </p:tgtEl>
                        <p:attrNameLst>
                          <p:attrName>ppt_y</p:attrName>
                        </p:attrNameLst>
                      </p:cBhvr>
                      <p:tavLst>
                        <p:tav tm="0">
                          <p:val>
                            <p:strVal val="#ppt_y-.03"/>
                          </p:val>
                        </p:tav>
                        <p:tav tm="100000">
                          <p:val>
                            <p:strVal val="#ppt_y"/>
                          </p:val>
                        </p:tav>
                      </p:tavLst>
                    </p:anim>
                  </p:childTnLst>
                </p:cTn>
              </p:par>
            </p:tnLst>
          </p:tmpl>
        </p:tmplLst>
      </p:bldP>
      <p:bldP spid="20" grpId="0" animBg="1"/>
    </p:bld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3.xml"/><Relationship Id="rId18" Type="http://schemas.openxmlformats.org/officeDocument/2006/relationships/slideLayout" Target="../slideLayouts/slideLayout28.xml"/><Relationship Id="rId26" Type="http://schemas.openxmlformats.org/officeDocument/2006/relationships/slideLayout" Target="../slideLayouts/slideLayout36.xml"/><Relationship Id="rId39" Type="http://schemas.openxmlformats.org/officeDocument/2006/relationships/slideLayout" Target="../slideLayouts/slideLayout49.xml"/><Relationship Id="rId21" Type="http://schemas.openxmlformats.org/officeDocument/2006/relationships/slideLayout" Target="../slideLayouts/slideLayout31.xml"/><Relationship Id="rId34" Type="http://schemas.openxmlformats.org/officeDocument/2006/relationships/slideLayout" Target="../slideLayouts/slideLayout44.xml"/><Relationship Id="rId42" Type="http://schemas.openxmlformats.org/officeDocument/2006/relationships/slideLayout" Target="../slideLayouts/slideLayout52.xml"/><Relationship Id="rId47" Type="http://schemas.openxmlformats.org/officeDocument/2006/relationships/slideLayout" Target="../slideLayouts/slideLayout57.xml"/><Relationship Id="rId50" Type="http://schemas.openxmlformats.org/officeDocument/2006/relationships/slideLayout" Target="../slideLayouts/slideLayout60.xml"/><Relationship Id="rId55" Type="http://schemas.openxmlformats.org/officeDocument/2006/relationships/slideLayout" Target="../slideLayouts/slideLayout65.xml"/><Relationship Id="rId7" Type="http://schemas.openxmlformats.org/officeDocument/2006/relationships/slideLayout" Target="../slideLayouts/slideLayout17.xml"/><Relationship Id="rId2" Type="http://schemas.openxmlformats.org/officeDocument/2006/relationships/slideLayout" Target="../slideLayouts/slideLayout12.xml"/><Relationship Id="rId16" Type="http://schemas.openxmlformats.org/officeDocument/2006/relationships/slideLayout" Target="../slideLayouts/slideLayout26.xml"/><Relationship Id="rId29" Type="http://schemas.openxmlformats.org/officeDocument/2006/relationships/slideLayout" Target="../slideLayouts/slideLayout39.xml"/><Relationship Id="rId11" Type="http://schemas.openxmlformats.org/officeDocument/2006/relationships/slideLayout" Target="../slideLayouts/slideLayout21.xml"/><Relationship Id="rId24" Type="http://schemas.openxmlformats.org/officeDocument/2006/relationships/slideLayout" Target="../slideLayouts/slideLayout34.xml"/><Relationship Id="rId32" Type="http://schemas.openxmlformats.org/officeDocument/2006/relationships/slideLayout" Target="../slideLayouts/slideLayout42.xml"/><Relationship Id="rId37" Type="http://schemas.openxmlformats.org/officeDocument/2006/relationships/slideLayout" Target="../slideLayouts/slideLayout47.xml"/><Relationship Id="rId40" Type="http://schemas.openxmlformats.org/officeDocument/2006/relationships/slideLayout" Target="../slideLayouts/slideLayout50.xml"/><Relationship Id="rId45" Type="http://schemas.openxmlformats.org/officeDocument/2006/relationships/slideLayout" Target="../slideLayouts/slideLayout55.xml"/><Relationship Id="rId53" Type="http://schemas.openxmlformats.org/officeDocument/2006/relationships/slideLayout" Target="../slideLayouts/slideLayout63.xml"/><Relationship Id="rId58" Type="http://schemas.openxmlformats.org/officeDocument/2006/relationships/slideLayout" Target="../slideLayouts/slideLayout68.xml"/><Relationship Id="rId5" Type="http://schemas.openxmlformats.org/officeDocument/2006/relationships/slideLayout" Target="../slideLayouts/slideLayout15.xml"/><Relationship Id="rId61" Type="http://schemas.openxmlformats.org/officeDocument/2006/relationships/slideLayout" Target="../slideLayouts/slideLayout71.xml"/><Relationship Id="rId19" Type="http://schemas.openxmlformats.org/officeDocument/2006/relationships/slideLayout" Target="../slideLayouts/slideLayout29.xml"/><Relationship Id="rId14" Type="http://schemas.openxmlformats.org/officeDocument/2006/relationships/slideLayout" Target="../slideLayouts/slideLayout24.xml"/><Relationship Id="rId22" Type="http://schemas.openxmlformats.org/officeDocument/2006/relationships/slideLayout" Target="../slideLayouts/slideLayout32.xml"/><Relationship Id="rId27" Type="http://schemas.openxmlformats.org/officeDocument/2006/relationships/slideLayout" Target="../slideLayouts/slideLayout37.xml"/><Relationship Id="rId30" Type="http://schemas.openxmlformats.org/officeDocument/2006/relationships/slideLayout" Target="../slideLayouts/slideLayout40.xml"/><Relationship Id="rId35" Type="http://schemas.openxmlformats.org/officeDocument/2006/relationships/slideLayout" Target="../slideLayouts/slideLayout45.xml"/><Relationship Id="rId43" Type="http://schemas.openxmlformats.org/officeDocument/2006/relationships/slideLayout" Target="../slideLayouts/slideLayout53.xml"/><Relationship Id="rId48" Type="http://schemas.openxmlformats.org/officeDocument/2006/relationships/slideLayout" Target="../slideLayouts/slideLayout58.xml"/><Relationship Id="rId56" Type="http://schemas.openxmlformats.org/officeDocument/2006/relationships/slideLayout" Target="../slideLayouts/slideLayout66.xml"/><Relationship Id="rId8" Type="http://schemas.openxmlformats.org/officeDocument/2006/relationships/slideLayout" Target="../slideLayouts/slideLayout18.xml"/><Relationship Id="rId51" Type="http://schemas.openxmlformats.org/officeDocument/2006/relationships/slideLayout" Target="../slideLayouts/slideLayout61.xml"/><Relationship Id="rId3" Type="http://schemas.openxmlformats.org/officeDocument/2006/relationships/slideLayout" Target="../slideLayouts/slideLayout13.xml"/><Relationship Id="rId12" Type="http://schemas.openxmlformats.org/officeDocument/2006/relationships/slideLayout" Target="../slideLayouts/slideLayout22.xml"/><Relationship Id="rId17" Type="http://schemas.openxmlformats.org/officeDocument/2006/relationships/slideLayout" Target="../slideLayouts/slideLayout27.xml"/><Relationship Id="rId25" Type="http://schemas.openxmlformats.org/officeDocument/2006/relationships/slideLayout" Target="../slideLayouts/slideLayout35.xml"/><Relationship Id="rId33" Type="http://schemas.openxmlformats.org/officeDocument/2006/relationships/slideLayout" Target="../slideLayouts/slideLayout43.xml"/><Relationship Id="rId38" Type="http://schemas.openxmlformats.org/officeDocument/2006/relationships/slideLayout" Target="../slideLayouts/slideLayout48.xml"/><Relationship Id="rId46" Type="http://schemas.openxmlformats.org/officeDocument/2006/relationships/slideLayout" Target="../slideLayouts/slideLayout56.xml"/><Relationship Id="rId59" Type="http://schemas.openxmlformats.org/officeDocument/2006/relationships/slideLayout" Target="../slideLayouts/slideLayout69.xml"/><Relationship Id="rId20" Type="http://schemas.openxmlformats.org/officeDocument/2006/relationships/slideLayout" Target="../slideLayouts/slideLayout30.xml"/><Relationship Id="rId41" Type="http://schemas.openxmlformats.org/officeDocument/2006/relationships/slideLayout" Target="../slideLayouts/slideLayout51.xml"/><Relationship Id="rId54" Type="http://schemas.openxmlformats.org/officeDocument/2006/relationships/slideLayout" Target="../slideLayouts/slideLayout64.xml"/><Relationship Id="rId62" Type="http://schemas.openxmlformats.org/officeDocument/2006/relationships/theme" Target="../theme/theme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5" Type="http://schemas.openxmlformats.org/officeDocument/2006/relationships/slideLayout" Target="../slideLayouts/slideLayout25.xml"/><Relationship Id="rId23" Type="http://schemas.openxmlformats.org/officeDocument/2006/relationships/slideLayout" Target="../slideLayouts/slideLayout33.xml"/><Relationship Id="rId28" Type="http://schemas.openxmlformats.org/officeDocument/2006/relationships/slideLayout" Target="../slideLayouts/slideLayout38.xml"/><Relationship Id="rId36" Type="http://schemas.openxmlformats.org/officeDocument/2006/relationships/slideLayout" Target="../slideLayouts/slideLayout46.xml"/><Relationship Id="rId49" Type="http://schemas.openxmlformats.org/officeDocument/2006/relationships/slideLayout" Target="../slideLayouts/slideLayout59.xml"/><Relationship Id="rId57" Type="http://schemas.openxmlformats.org/officeDocument/2006/relationships/slideLayout" Target="../slideLayouts/slideLayout67.xml"/><Relationship Id="rId10" Type="http://schemas.openxmlformats.org/officeDocument/2006/relationships/slideLayout" Target="../slideLayouts/slideLayout20.xml"/><Relationship Id="rId31" Type="http://schemas.openxmlformats.org/officeDocument/2006/relationships/slideLayout" Target="../slideLayouts/slideLayout41.xml"/><Relationship Id="rId44" Type="http://schemas.openxmlformats.org/officeDocument/2006/relationships/slideLayout" Target="../slideLayouts/slideLayout54.xml"/><Relationship Id="rId52" Type="http://schemas.openxmlformats.org/officeDocument/2006/relationships/slideLayout" Target="../slideLayouts/slideLayout62.xml"/><Relationship Id="rId60" Type="http://schemas.openxmlformats.org/officeDocument/2006/relationships/slideLayout" Target="../slideLayouts/slideLayout70.xml"/><Relationship Id="rId4" Type="http://schemas.openxmlformats.org/officeDocument/2006/relationships/slideLayout" Target="../slideLayouts/slideLayout14.xml"/><Relationship Id="rId9"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84.xml"/><Relationship Id="rId18" Type="http://schemas.openxmlformats.org/officeDocument/2006/relationships/slideLayout" Target="../slideLayouts/slideLayout89.xml"/><Relationship Id="rId26" Type="http://schemas.openxmlformats.org/officeDocument/2006/relationships/slideLayout" Target="../slideLayouts/slideLayout97.xml"/><Relationship Id="rId39" Type="http://schemas.openxmlformats.org/officeDocument/2006/relationships/slideLayout" Target="../slideLayouts/slideLayout110.xml"/><Relationship Id="rId21" Type="http://schemas.openxmlformats.org/officeDocument/2006/relationships/slideLayout" Target="../slideLayouts/slideLayout92.xml"/><Relationship Id="rId34" Type="http://schemas.openxmlformats.org/officeDocument/2006/relationships/slideLayout" Target="../slideLayouts/slideLayout105.xml"/><Relationship Id="rId42" Type="http://schemas.openxmlformats.org/officeDocument/2006/relationships/slideLayout" Target="../slideLayouts/slideLayout113.xml"/><Relationship Id="rId7" Type="http://schemas.openxmlformats.org/officeDocument/2006/relationships/slideLayout" Target="../slideLayouts/slideLayout78.xml"/><Relationship Id="rId2" Type="http://schemas.openxmlformats.org/officeDocument/2006/relationships/slideLayout" Target="../slideLayouts/slideLayout73.xml"/><Relationship Id="rId16" Type="http://schemas.openxmlformats.org/officeDocument/2006/relationships/slideLayout" Target="../slideLayouts/slideLayout87.xml"/><Relationship Id="rId29" Type="http://schemas.openxmlformats.org/officeDocument/2006/relationships/slideLayout" Target="../slideLayouts/slideLayout100.xml"/><Relationship Id="rId1" Type="http://schemas.openxmlformats.org/officeDocument/2006/relationships/slideLayout" Target="../slideLayouts/slideLayout72.xml"/><Relationship Id="rId6" Type="http://schemas.openxmlformats.org/officeDocument/2006/relationships/slideLayout" Target="../slideLayouts/slideLayout77.xml"/><Relationship Id="rId11" Type="http://schemas.openxmlformats.org/officeDocument/2006/relationships/slideLayout" Target="../slideLayouts/slideLayout82.xml"/><Relationship Id="rId24" Type="http://schemas.openxmlformats.org/officeDocument/2006/relationships/slideLayout" Target="../slideLayouts/slideLayout95.xml"/><Relationship Id="rId32" Type="http://schemas.openxmlformats.org/officeDocument/2006/relationships/slideLayout" Target="../slideLayouts/slideLayout103.xml"/><Relationship Id="rId37" Type="http://schemas.openxmlformats.org/officeDocument/2006/relationships/slideLayout" Target="../slideLayouts/slideLayout108.xml"/><Relationship Id="rId40" Type="http://schemas.openxmlformats.org/officeDocument/2006/relationships/slideLayout" Target="../slideLayouts/slideLayout111.xml"/><Relationship Id="rId45" Type="http://schemas.openxmlformats.org/officeDocument/2006/relationships/theme" Target="../theme/theme3.xml"/><Relationship Id="rId5" Type="http://schemas.openxmlformats.org/officeDocument/2006/relationships/slideLayout" Target="../slideLayouts/slideLayout76.xml"/><Relationship Id="rId15" Type="http://schemas.openxmlformats.org/officeDocument/2006/relationships/slideLayout" Target="../slideLayouts/slideLayout86.xml"/><Relationship Id="rId23" Type="http://schemas.openxmlformats.org/officeDocument/2006/relationships/slideLayout" Target="../slideLayouts/slideLayout94.xml"/><Relationship Id="rId28" Type="http://schemas.openxmlformats.org/officeDocument/2006/relationships/slideLayout" Target="../slideLayouts/slideLayout99.xml"/><Relationship Id="rId36" Type="http://schemas.openxmlformats.org/officeDocument/2006/relationships/slideLayout" Target="../slideLayouts/slideLayout107.xml"/><Relationship Id="rId10" Type="http://schemas.openxmlformats.org/officeDocument/2006/relationships/slideLayout" Target="../slideLayouts/slideLayout81.xml"/><Relationship Id="rId19" Type="http://schemas.openxmlformats.org/officeDocument/2006/relationships/slideLayout" Target="../slideLayouts/slideLayout90.xml"/><Relationship Id="rId31" Type="http://schemas.openxmlformats.org/officeDocument/2006/relationships/slideLayout" Target="../slideLayouts/slideLayout102.xml"/><Relationship Id="rId44" Type="http://schemas.openxmlformats.org/officeDocument/2006/relationships/slideLayout" Target="../slideLayouts/slideLayout115.xml"/><Relationship Id="rId4" Type="http://schemas.openxmlformats.org/officeDocument/2006/relationships/slideLayout" Target="../slideLayouts/slideLayout75.xml"/><Relationship Id="rId9" Type="http://schemas.openxmlformats.org/officeDocument/2006/relationships/slideLayout" Target="../slideLayouts/slideLayout80.xml"/><Relationship Id="rId14" Type="http://schemas.openxmlformats.org/officeDocument/2006/relationships/slideLayout" Target="../slideLayouts/slideLayout85.xml"/><Relationship Id="rId22" Type="http://schemas.openxmlformats.org/officeDocument/2006/relationships/slideLayout" Target="../slideLayouts/slideLayout93.xml"/><Relationship Id="rId27" Type="http://schemas.openxmlformats.org/officeDocument/2006/relationships/slideLayout" Target="../slideLayouts/slideLayout98.xml"/><Relationship Id="rId30" Type="http://schemas.openxmlformats.org/officeDocument/2006/relationships/slideLayout" Target="../slideLayouts/slideLayout101.xml"/><Relationship Id="rId35" Type="http://schemas.openxmlformats.org/officeDocument/2006/relationships/slideLayout" Target="../slideLayouts/slideLayout106.xml"/><Relationship Id="rId43" Type="http://schemas.openxmlformats.org/officeDocument/2006/relationships/slideLayout" Target="../slideLayouts/slideLayout114.xml"/><Relationship Id="rId8" Type="http://schemas.openxmlformats.org/officeDocument/2006/relationships/slideLayout" Target="../slideLayouts/slideLayout79.xml"/><Relationship Id="rId3" Type="http://schemas.openxmlformats.org/officeDocument/2006/relationships/slideLayout" Target="../slideLayouts/slideLayout74.xml"/><Relationship Id="rId12" Type="http://schemas.openxmlformats.org/officeDocument/2006/relationships/slideLayout" Target="../slideLayouts/slideLayout83.xml"/><Relationship Id="rId17" Type="http://schemas.openxmlformats.org/officeDocument/2006/relationships/slideLayout" Target="../slideLayouts/slideLayout88.xml"/><Relationship Id="rId25" Type="http://schemas.openxmlformats.org/officeDocument/2006/relationships/slideLayout" Target="../slideLayouts/slideLayout96.xml"/><Relationship Id="rId33" Type="http://schemas.openxmlformats.org/officeDocument/2006/relationships/slideLayout" Target="../slideLayouts/slideLayout104.xml"/><Relationship Id="rId38" Type="http://schemas.openxmlformats.org/officeDocument/2006/relationships/slideLayout" Target="../slideLayouts/slideLayout109.xml"/><Relationship Id="rId20" Type="http://schemas.openxmlformats.org/officeDocument/2006/relationships/slideLayout" Target="../slideLayouts/slideLayout91.xml"/><Relationship Id="rId41" Type="http://schemas.openxmlformats.org/officeDocument/2006/relationships/slideLayout" Target="../slideLayouts/slideLayout1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treamline">
    <p:bg>
      <p:bgPr>
        <a:solidFill>
          <a:schemeClr val="bg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572700"/>
          </a:xfrm>
          <a:prstGeom prst="rect">
            <a:avLst/>
          </a:prstGeom>
          <a:noFill/>
          <a:ln>
            <a:noFill/>
          </a:ln>
        </p:spPr>
        <p:txBody>
          <a:bodyPr wrap="square" lIns="91425" tIns="91425" rIns="91425" bIns="91425" anchor="t" anchorCtr="0"/>
          <a:lstStyle>
            <a:lvl1pPr lvl="0">
              <a:spcBef>
                <a:spcPts val="0"/>
              </a:spcBef>
              <a:buSzPct val="100000"/>
              <a:buFont typeface="Raleway"/>
              <a:buNone/>
              <a:defRPr sz="2800" b="1">
                <a:latin typeface="Raleway"/>
                <a:ea typeface="Raleway"/>
                <a:cs typeface="Raleway"/>
                <a:sym typeface="Raleway"/>
              </a:defRPr>
            </a:lvl1pPr>
            <a:lvl2pPr lvl="1">
              <a:spcBef>
                <a:spcPts val="0"/>
              </a:spcBef>
              <a:buSzPct val="100000"/>
              <a:buFont typeface="Raleway"/>
              <a:buNone/>
              <a:defRPr sz="2800" b="1">
                <a:latin typeface="Raleway"/>
                <a:ea typeface="Raleway"/>
                <a:cs typeface="Raleway"/>
                <a:sym typeface="Raleway"/>
              </a:defRPr>
            </a:lvl2pPr>
            <a:lvl3pPr lvl="2">
              <a:spcBef>
                <a:spcPts val="0"/>
              </a:spcBef>
              <a:buSzPct val="100000"/>
              <a:buFont typeface="Raleway"/>
              <a:buNone/>
              <a:defRPr sz="2800" b="1">
                <a:latin typeface="Raleway"/>
                <a:ea typeface="Raleway"/>
                <a:cs typeface="Raleway"/>
                <a:sym typeface="Raleway"/>
              </a:defRPr>
            </a:lvl3pPr>
            <a:lvl4pPr lvl="3">
              <a:spcBef>
                <a:spcPts val="0"/>
              </a:spcBef>
              <a:buSzPct val="100000"/>
              <a:buFont typeface="Raleway"/>
              <a:buNone/>
              <a:defRPr sz="2800" b="1">
                <a:latin typeface="Raleway"/>
                <a:ea typeface="Raleway"/>
                <a:cs typeface="Raleway"/>
                <a:sym typeface="Raleway"/>
              </a:defRPr>
            </a:lvl4pPr>
            <a:lvl5pPr lvl="4">
              <a:spcBef>
                <a:spcPts val="0"/>
              </a:spcBef>
              <a:buSzPct val="100000"/>
              <a:buFont typeface="Raleway"/>
              <a:buNone/>
              <a:defRPr sz="2800" b="1">
                <a:latin typeface="Raleway"/>
                <a:ea typeface="Raleway"/>
                <a:cs typeface="Raleway"/>
                <a:sym typeface="Raleway"/>
              </a:defRPr>
            </a:lvl5pPr>
            <a:lvl6pPr lvl="5">
              <a:spcBef>
                <a:spcPts val="0"/>
              </a:spcBef>
              <a:buSzPct val="100000"/>
              <a:buFont typeface="Raleway"/>
              <a:buNone/>
              <a:defRPr sz="2800" b="1">
                <a:latin typeface="Raleway"/>
                <a:ea typeface="Raleway"/>
                <a:cs typeface="Raleway"/>
                <a:sym typeface="Raleway"/>
              </a:defRPr>
            </a:lvl6pPr>
            <a:lvl7pPr lvl="6">
              <a:spcBef>
                <a:spcPts val="0"/>
              </a:spcBef>
              <a:buSzPct val="100000"/>
              <a:buFont typeface="Raleway"/>
              <a:buNone/>
              <a:defRPr sz="2800" b="1">
                <a:latin typeface="Raleway"/>
                <a:ea typeface="Raleway"/>
                <a:cs typeface="Raleway"/>
                <a:sym typeface="Raleway"/>
              </a:defRPr>
            </a:lvl7pPr>
            <a:lvl8pPr lvl="7">
              <a:spcBef>
                <a:spcPts val="0"/>
              </a:spcBef>
              <a:buSzPct val="100000"/>
              <a:buFont typeface="Raleway"/>
              <a:buNone/>
              <a:defRPr sz="2800" b="1">
                <a:latin typeface="Raleway"/>
                <a:ea typeface="Raleway"/>
                <a:cs typeface="Raleway"/>
                <a:sym typeface="Raleway"/>
              </a:defRPr>
            </a:lvl8pPr>
            <a:lvl9pPr lvl="8">
              <a:spcBef>
                <a:spcPts val="0"/>
              </a:spcBef>
              <a:buSzPct val="100000"/>
              <a:buFont typeface="Raleway"/>
              <a:buNone/>
              <a:defRPr sz="2800" b="1">
                <a:latin typeface="Raleway"/>
                <a:ea typeface="Raleway"/>
                <a:cs typeface="Raleway"/>
                <a:sym typeface="Raleway"/>
              </a:defRPr>
            </a:lvl9pPr>
          </a:lstStyle>
          <a:p>
            <a:endParaRPr/>
          </a:p>
        </p:txBody>
      </p:sp>
      <p:sp>
        <p:nvSpPr>
          <p:cNvPr id="7" name="Shape 7"/>
          <p:cNvSpPr txBox="1">
            <a:spLocks noGrp="1"/>
          </p:cNvSpPr>
          <p:nvPr>
            <p:ph type="body" idx="1"/>
          </p:nvPr>
        </p:nvSpPr>
        <p:spPr>
          <a:xfrm>
            <a:off x="311700" y="1152475"/>
            <a:ext cx="8520600" cy="3416400"/>
          </a:xfrm>
          <a:prstGeom prst="rect">
            <a:avLst/>
          </a:prstGeom>
          <a:noFill/>
          <a:ln>
            <a:noFill/>
          </a:ln>
        </p:spPr>
        <p:txBody>
          <a:bodyPr wrap="square" lIns="91425" tIns="91425" rIns="91425" bIns="91425" anchor="t" anchorCtr="0"/>
          <a:lstStyle>
            <a:lvl1pPr lvl="0">
              <a:lnSpc>
                <a:spcPct val="115000"/>
              </a:lnSpc>
              <a:spcBef>
                <a:spcPts val="0"/>
              </a:spcBef>
              <a:spcAft>
                <a:spcPts val="1600"/>
              </a:spcAft>
              <a:buClr>
                <a:schemeClr val="accent1"/>
              </a:buClr>
              <a:buSzPct val="100000"/>
              <a:buFont typeface="Lato"/>
              <a:buChar char="●"/>
              <a:defRPr sz="1300">
                <a:solidFill>
                  <a:schemeClr val="accent1"/>
                </a:solidFill>
                <a:latin typeface="Lato"/>
                <a:ea typeface="Lato"/>
                <a:cs typeface="Lato"/>
                <a:sym typeface="Lato"/>
              </a:defRPr>
            </a:lvl1pPr>
            <a:lvl2pPr lvl="1">
              <a:lnSpc>
                <a:spcPct val="115000"/>
              </a:lnSpc>
              <a:spcBef>
                <a:spcPts val="0"/>
              </a:spcBef>
              <a:spcAft>
                <a:spcPts val="1600"/>
              </a:spcAft>
              <a:buClr>
                <a:schemeClr val="accent1"/>
              </a:buClr>
              <a:buSzPct val="100000"/>
              <a:buFont typeface="Lato"/>
              <a:buChar char="○"/>
              <a:defRPr sz="1100">
                <a:solidFill>
                  <a:schemeClr val="accent1"/>
                </a:solidFill>
                <a:latin typeface="Lato"/>
                <a:ea typeface="Lato"/>
                <a:cs typeface="Lato"/>
                <a:sym typeface="Lato"/>
              </a:defRPr>
            </a:lvl2pPr>
            <a:lvl3pPr lvl="2">
              <a:lnSpc>
                <a:spcPct val="115000"/>
              </a:lnSpc>
              <a:spcBef>
                <a:spcPts val="0"/>
              </a:spcBef>
              <a:spcAft>
                <a:spcPts val="1600"/>
              </a:spcAft>
              <a:buClr>
                <a:schemeClr val="accent1"/>
              </a:buClr>
              <a:buSzPct val="100000"/>
              <a:buFont typeface="Lato"/>
              <a:buChar char="■"/>
              <a:defRPr sz="1100">
                <a:solidFill>
                  <a:schemeClr val="accent1"/>
                </a:solidFill>
                <a:latin typeface="Lato"/>
                <a:ea typeface="Lato"/>
                <a:cs typeface="Lato"/>
                <a:sym typeface="Lato"/>
              </a:defRPr>
            </a:lvl3pPr>
            <a:lvl4pPr lvl="3">
              <a:lnSpc>
                <a:spcPct val="115000"/>
              </a:lnSpc>
              <a:spcBef>
                <a:spcPts val="0"/>
              </a:spcBef>
              <a:spcAft>
                <a:spcPts val="1600"/>
              </a:spcAft>
              <a:buClr>
                <a:schemeClr val="accent1"/>
              </a:buClr>
              <a:buSzPct val="100000"/>
              <a:buFont typeface="Lato"/>
              <a:buChar char="●"/>
              <a:defRPr sz="1100">
                <a:solidFill>
                  <a:schemeClr val="accent1"/>
                </a:solidFill>
                <a:latin typeface="Lato"/>
                <a:ea typeface="Lato"/>
                <a:cs typeface="Lato"/>
                <a:sym typeface="Lato"/>
              </a:defRPr>
            </a:lvl4pPr>
            <a:lvl5pPr lvl="4">
              <a:lnSpc>
                <a:spcPct val="115000"/>
              </a:lnSpc>
              <a:spcBef>
                <a:spcPts val="0"/>
              </a:spcBef>
              <a:spcAft>
                <a:spcPts val="1600"/>
              </a:spcAft>
              <a:buClr>
                <a:schemeClr val="accent1"/>
              </a:buClr>
              <a:buSzPct val="100000"/>
              <a:buFont typeface="Lato"/>
              <a:buChar char="○"/>
              <a:defRPr sz="1100">
                <a:solidFill>
                  <a:schemeClr val="accent1"/>
                </a:solidFill>
                <a:latin typeface="Lato"/>
                <a:ea typeface="Lato"/>
                <a:cs typeface="Lato"/>
                <a:sym typeface="Lato"/>
              </a:defRPr>
            </a:lvl5pPr>
            <a:lvl6pPr lvl="5">
              <a:lnSpc>
                <a:spcPct val="115000"/>
              </a:lnSpc>
              <a:spcBef>
                <a:spcPts val="0"/>
              </a:spcBef>
              <a:spcAft>
                <a:spcPts val="1600"/>
              </a:spcAft>
              <a:buClr>
                <a:schemeClr val="accent1"/>
              </a:buClr>
              <a:buSzPct val="100000"/>
              <a:buFont typeface="Lato"/>
              <a:buChar char="■"/>
              <a:defRPr sz="1100">
                <a:solidFill>
                  <a:schemeClr val="accent1"/>
                </a:solidFill>
                <a:latin typeface="Lato"/>
                <a:ea typeface="Lato"/>
                <a:cs typeface="Lato"/>
                <a:sym typeface="Lato"/>
              </a:defRPr>
            </a:lvl6pPr>
            <a:lvl7pPr lvl="6">
              <a:lnSpc>
                <a:spcPct val="115000"/>
              </a:lnSpc>
              <a:spcBef>
                <a:spcPts val="0"/>
              </a:spcBef>
              <a:spcAft>
                <a:spcPts val="1600"/>
              </a:spcAft>
              <a:buClr>
                <a:schemeClr val="accent1"/>
              </a:buClr>
              <a:buSzPct val="100000"/>
              <a:buFont typeface="Lato"/>
              <a:buChar char="●"/>
              <a:defRPr sz="1100">
                <a:solidFill>
                  <a:schemeClr val="accent1"/>
                </a:solidFill>
                <a:latin typeface="Lato"/>
                <a:ea typeface="Lato"/>
                <a:cs typeface="Lato"/>
                <a:sym typeface="Lato"/>
              </a:defRPr>
            </a:lvl7pPr>
            <a:lvl8pPr lvl="7">
              <a:lnSpc>
                <a:spcPct val="115000"/>
              </a:lnSpc>
              <a:spcBef>
                <a:spcPts val="0"/>
              </a:spcBef>
              <a:spcAft>
                <a:spcPts val="1600"/>
              </a:spcAft>
              <a:buClr>
                <a:schemeClr val="accent1"/>
              </a:buClr>
              <a:buSzPct val="100000"/>
              <a:buFont typeface="Lato"/>
              <a:buChar char="○"/>
              <a:defRPr sz="1100">
                <a:solidFill>
                  <a:schemeClr val="accent1"/>
                </a:solidFill>
                <a:latin typeface="Lato"/>
                <a:ea typeface="Lato"/>
                <a:cs typeface="Lato"/>
                <a:sym typeface="Lato"/>
              </a:defRPr>
            </a:lvl8pPr>
            <a:lvl9pPr lvl="8">
              <a:lnSpc>
                <a:spcPct val="115000"/>
              </a:lnSpc>
              <a:spcBef>
                <a:spcPts val="0"/>
              </a:spcBef>
              <a:spcAft>
                <a:spcPts val="1600"/>
              </a:spcAft>
              <a:buClr>
                <a:schemeClr val="accent1"/>
              </a:buClr>
              <a:buSzPct val="100000"/>
              <a:buFont typeface="Lato"/>
              <a:buChar char="■"/>
              <a:defRPr sz="1100">
                <a:solidFill>
                  <a:schemeClr val="accent1"/>
                </a:solidFill>
                <a:latin typeface="Lato"/>
                <a:ea typeface="Lato"/>
                <a:cs typeface="Lato"/>
                <a:sym typeface="Lato"/>
              </a:defRPr>
            </a:lvl9pPr>
          </a:lstStyle>
          <a:p>
            <a:endParaRPr/>
          </a:p>
        </p:txBody>
      </p:sp>
      <p:sp>
        <p:nvSpPr>
          <p:cNvPr id="8" name="Shape 8"/>
          <p:cNvSpPr txBox="1">
            <a:spLocks noGrp="1"/>
          </p:cNvSpPr>
          <p:nvPr>
            <p:ph type="sldNum" idx="12"/>
          </p:nvPr>
        </p:nvSpPr>
        <p:spPr>
          <a:xfrm>
            <a:off x="8536302" y="4749851"/>
            <a:ext cx="548700" cy="393600"/>
          </a:xfrm>
          <a:prstGeom prst="rect">
            <a:avLst/>
          </a:prstGeom>
          <a:noFill/>
          <a:ln>
            <a:noFill/>
          </a:ln>
        </p:spPr>
        <p:txBody>
          <a:bodyPr wrap="square" lIns="91425" tIns="91425" rIns="91425" bIns="91425" anchor="ctr" anchorCtr="0">
            <a:noAutofit/>
          </a:bodyPr>
          <a:lstStyle/>
          <a:p>
            <a:pPr lvl="0" algn="r">
              <a:spcBef>
                <a:spcPts val="0"/>
              </a:spcBef>
              <a:buNone/>
            </a:pPr>
            <a:fld id="{00000000-1234-1234-1234-123412341234}" type="slidenum">
              <a:rPr lang="vi" sz="1000">
                <a:solidFill>
                  <a:schemeClr val="accent1"/>
                </a:solidFill>
                <a:latin typeface="Lato"/>
                <a:ea typeface="Lato"/>
                <a:cs typeface="Lato"/>
                <a:sym typeface="Lato"/>
              </a:rPr>
              <a:t>‹#›</a:t>
            </a:fld>
            <a:endParaRPr lang="vi" sz="1000">
              <a:solidFill>
                <a:schemeClr val="accent1"/>
              </a:solidFill>
              <a:latin typeface="Lato"/>
              <a:ea typeface="Lato"/>
              <a:cs typeface="Lato"/>
              <a:sym typeface="Lato"/>
            </a:endParaRPr>
          </a:p>
        </p:txBody>
      </p:sp>
    </p:spTree>
  </p:cSld>
  <p:clrMap bg1="lt1" tx1="dk1" bg2="dk2" tx2="lt2" accent1="accent1" accent2="accent2" accent3="accent3" accent4="accent4" accent5="accent5" accent6="accent6" hlink="hlink" folHlink="folHlink"/>
  <p:sldLayoutIdLst>
    <p:sldLayoutId id="2147483649" r:id="rId1"/>
    <p:sldLayoutId id="2147483651" r:id="rId2"/>
    <p:sldLayoutId id="2147483653" r:id="rId3"/>
    <p:sldLayoutId id="2147483654" r:id="rId4"/>
    <p:sldLayoutId id="2147483655" r:id="rId5"/>
    <p:sldLayoutId id="2147483656" r:id="rId6"/>
    <p:sldLayoutId id="2147483657" r:id="rId7"/>
    <p:sldLayoutId id="2147483658" r:id="rId8"/>
    <p:sldLayoutId id="2147483769" r:id="rId9"/>
    <p:sldLayoutId id="2147483772"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628650" y="4767264"/>
            <a:ext cx="2057400" cy="273844"/>
          </a:xfrm>
          <a:prstGeom prst="rect">
            <a:avLst/>
          </a:prstGeom>
        </p:spPr>
        <p:txBody>
          <a:bodyPr vert="horz" lIns="91440" tIns="45720" rIns="91440" bIns="45720" rtlCol="0" anchor="ctr"/>
          <a:lstStyle>
            <a:lvl1pPr algn="l">
              <a:defRPr sz="810">
                <a:solidFill>
                  <a:schemeClr val="tx1">
                    <a:tint val="75000"/>
                  </a:schemeClr>
                </a:solidFill>
              </a:defRPr>
            </a:lvl1pPr>
          </a:lstStyle>
          <a:p>
            <a:fld id="{C764DE79-268F-4C1A-8933-263129D2AF90}" type="datetimeFigureOut">
              <a:rPr lang="en-US" dirty="0"/>
              <a:t>12/5/2019</a:t>
            </a:fld>
            <a:endParaRPr lang="en-US" dirty="0"/>
          </a:p>
        </p:txBody>
      </p:sp>
      <p:sp>
        <p:nvSpPr>
          <p:cNvPr id="5" name="Footer Placeholder 4"/>
          <p:cNvSpPr>
            <a:spLocks noGrp="1"/>
          </p:cNvSpPr>
          <p:nvPr>
            <p:ph type="ftr" sz="quarter" idx="3"/>
          </p:nvPr>
        </p:nvSpPr>
        <p:spPr>
          <a:xfrm>
            <a:off x="3028950" y="4767264"/>
            <a:ext cx="3086100" cy="273844"/>
          </a:xfrm>
          <a:prstGeom prst="rect">
            <a:avLst/>
          </a:prstGeom>
        </p:spPr>
        <p:txBody>
          <a:bodyPr vert="horz" lIns="91440" tIns="45720" rIns="91440" bIns="45720" rtlCol="0" anchor="ctr"/>
          <a:lstStyle>
            <a:lvl1pPr algn="ctr">
              <a:defRPr sz="81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57950" y="4767264"/>
            <a:ext cx="2057400" cy="273844"/>
          </a:xfrm>
          <a:prstGeom prst="rect">
            <a:avLst/>
          </a:prstGeom>
        </p:spPr>
        <p:txBody>
          <a:bodyPr vert="horz" lIns="91440" tIns="45720" rIns="91440" bIns="45720" rtlCol="0" anchor="ctr"/>
          <a:lstStyle>
            <a:lvl1pPr algn="r">
              <a:defRPr sz="810">
                <a:solidFill>
                  <a:schemeClr val="tx1">
                    <a:tint val="75000"/>
                  </a:schemeClr>
                </a:solidFill>
              </a:defRPr>
            </a:lvl1pPr>
          </a:lstStyle>
          <a:p>
            <a:fld id="{48F63A3B-78C7-47BE-AE5E-E10140E04643}" type="slidenum">
              <a:rPr lang="en-US" dirty="0"/>
              <a:t>‹#›</a:t>
            </a:fld>
            <a:endParaRPr lang="en-US" dirty="0"/>
          </a:p>
        </p:txBody>
      </p:sp>
    </p:spTree>
    <p:extLst>
      <p:ext uri="{BB962C8B-B14F-4D97-AF65-F5344CB8AC3E}">
        <p14:creationId xmlns:p14="http://schemas.microsoft.com/office/powerpoint/2010/main" val="344987895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8" r:id="rId17"/>
    <p:sldLayoutId id="2147483679" r:id="rId18"/>
    <p:sldLayoutId id="2147483680" r:id="rId19"/>
    <p:sldLayoutId id="2147483681" r:id="rId20"/>
    <p:sldLayoutId id="2147483683" r:id="rId21"/>
    <p:sldLayoutId id="2147483684" r:id="rId22"/>
    <p:sldLayoutId id="2147483685" r:id="rId23"/>
    <p:sldLayoutId id="2147483686" r:id="rId24"/>
    <p:sldLayoutId id="2147483687" r:id="rId25"/>
    <p:sldLayoutId id="2147483688" r:id="rId26"/>
    <p:sldLayoutId id="2147483689" r:id="rId27"/>
    <p:sldLayoutId id="2147483690" r:id="rId28"/>
    <p:sldLayoutId id="2147483691" r:id="rId29"/>
    <p:sldLayoutId id="2147483692" r:id="rId30"/>
    <p:sldLayoutId id="2147483693" r:id="rId31"/>
    <p:sldLayoutId id="2147483694" r:id="rId32"/>
    <p:sldLayoutId id="2147483695" r:id="rId33"/>
    <p:sldLayoutId id="2147483696" r:id="rId34"/>
    <p:sldLayoutId id="2147483697" r:id="rId35"/>
    <p:sldLayoutId id="2147483698" r:id="rId36"/>
    <p:sldLayoutId id="2147483699" r:id="rId37"/>
    <p:sldLayoutId id="2147483700" r:id="rId38"/>
    <p:sldLayoutId id="2147483701" r:id="rId39"/>
    <p:sldLayoutId id="2147483702" r:id="rId40"/>
    <p:sldLayoutId id="2147483703" r:id="rId41"/>
    <p:sldLayoutId id="2147483704" r:id="rId42"/>
    <p:sldLayoutId id="2147483705" r:id="rId43"/>
    <p:sldLayoutId id="2147483706" r:id="rId44"/>
    <p:sldLayoutId id="2147483707" r:id="rId45"/>
    <p:sldLayoutId id="2147483708" r:id="rId46"/>
    <p:sldLayoutId id="2147483709" r:id="rId47"/>
    <p:sldLayoutId id="2147483710" r:id="rId48"/>
    <p:sldLayoutId id="2147483711" r:id="rId49"/>
    <p:sldLayoutId id="2147483712" r:id="rId50"/>
    <p:sldLayoutId id="2147483713" r:id="rId51"/>
    <p:sldLayoutId id="2147483714" r:id="rId52"/>
    <p:sldLayoutId id="2147483715" r:id="rId53"/>
    <p:sldLayoutId id="2147483717" r:id="rId54"/>
    <p:sldLayoutId id="2147483718" r:id="rId55"/>
    <p:sldLayoutId id="2147483719" r:id="rId56"/>
    <p:sldLayoutId id="2147483720" r:id="rId57"/>
    <p:sldLayoutId id="2147483721" r:id="rId58"/>
    <p:sldLayoutId id="2147483722" r:id="rId59"/>
    <p:sldLayoutId id="2147483723" r:id="rId60"/>
    <p:sldLayoutId id="2147483773" r:id="rId6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617220" rtl="0" eaLnBrk="1" latinLnBrk="0" hangingPunct="1">
        <a:lnSpc>
          <a:spcPct val="90000"/>
        </a:lnSpc>
        <a:spcBef>
          <a:spcPct val="0"/>
        </a:spcBef>
        <a:buNone/>
        <a:defRPr sz="2970" kern="1200">
          <a:solidFill>
            <a:schemeClr val="tx1"/>
          </a:solidFill>
          <a:latin typeface="+mj-lt"/>
          <a:ea typeface="+mj-ea"/>
          <a:cs typeface="+mj-cs"/>
        </a:defRPr>
      </a:lvl1pPr>
    </p:titleStyle>
    <p:bodyStyle>
      <a:lvl1pPr marL="154305" indent="-154305" algn="l" defTabSz="617220" rtl="0" eaLnBrk="1" latinLnBrk="0" hangingPunct="1">
        <a:lnSpc>
          <a:spcPct val="90000"/>
        </a:lnSpc>
        <a:spcBef>
          <a:spcPts val="675"/>
        </a:spcBef>
        <a:buFont typeface="Arial" panose="020B0604020202020204" pitchFamily="34" charset="0"/>
        <a:buChar char="•"/>
        <a:defRPr sz="1890" kern="1200">
          <a:solidFill>
            <a:schemeClr val="tx1"/>
          </a:solidFill>
          <a:latin typeface="+mn-lt"/>
          <a:ea typeface="+mn-ea"/>
          <a:cs typeface="+mn-cs"/>
        </a:defRPr>
      </a:lvl1pPr>
      <a:lvl2pPr marL="462915" indent="-154305" algn="l" defTabSz="617220" rtl="0" eaLnBrk="1" latinLnBrk="0" hangingPunct="1">
        <a:lnSpc>
          <a:spcPct val="90000"/>
        </a:lnSpc>
        <a:spcBef>
          <a:spcPts val="338"/>
        </a:spcBef>
        <a:buFont typeface="Arial" panose="020B0604020202020204" pitchFamily="34" charset="0"/>
        <a:buChar char="•"/>
        <a:defRPr sz="1620" kern="1200">
          <a:solidFill>
            <a:schemeClr val="tx1"/>
          </a:solidFill>
          <a:latin typeface="+mn-lt"/>
          <a:ea typeface="+mn-ea"/>
          <a:cs typeface="+mn-cs"/>
        </a:defRPr>
      </a:lvl2pPr>
      <a:lvl3pPr marL="771525" indent="-154305" algn="l" defTabSz="617220" rtl="0" eaLnBrk="1" latinLnBrk="0" hangingPunct="1">
        <a:lnSpc>
          <a:spcPct val="90000"/>
        </a:lnSpc>
        <a:spcBef>
          <a:spcPts val="338"/>
        </a:spcBef>
        <a:buFont typeface="Arial" panose="020B0604020202020204" pitchFamily="34" charset="0"/>
        <a:buChar char="•"/>
        <a:defRPr sz="1350" kern="1200">
          <a:solidFill>
            <a:schemeClr val="tx1"/>
          </a:solidFill>
          <a:latin typeface="+mn-lt"/>
          <a:ea typeface="+mn-ea"/>
          <a:cs typeface="+mn-cs"/>
        </a:defRPr>
      </a:lvl3pPr>
      <a:lvl4pPr marL="108013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4pPr>
      <a:lvl5pPr marL="138874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5pPr>
      <a:lvl6pPr marL="169735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6pPr>
      <a:lvl7pPr marL="200596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7pPr>
      <a:lvl8pPr marL="231457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8pPr>
      <a:lvl9pPr marL="262318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9pPr>
    </p:bodyStyle>
    <p:otherStyle>
      <a:defPPr>
        <a:defRPr lang="en-US"/>
      </a:defPPr>
      <a:lvl1pPr marL="0" algn="l" defTabSz="617220" rtl="0" eaLnBrk="1" latinLnBrk="0" hangingPunct="1">
        <a:defRPr sz="1215" kern="1200">
          <a:solidFill>
            <a:schemeClr val="tx1"/>
          </a:solidFill>
          <a:latin typeface="+mn-lt"/>
          <a:ea typeface="+mn-ea"/>
          <a:cs typeface="+mn-cs"/>
        </a:defRPr>
      </a:lvl1pPr>
      <a:lvl2pPr marL="308610" algn="l" defTabSz="617220" rtl="0" eaLnBrk="1" latinLnBrk="0" hangingPunct="1">
        <a:defRPr sz="1215" kern="1200">
          <a:solidFill>
            <a:schemeClr val="tx1"/>
          </a:solidFill>
          <a:latin typeface="+mn-lt"/>
          <a:ea typeface="+mn-ea"/>
          <a:cs typeface="+mn-cs"/>
        </a:defRPr>
      </a:lvl2pPr>
      <a:lvl3pPr marL="617220" algn="l" defTabSz="617220" rtl="0" eaLnBrk="1" latinLnBrk="0" hangingPunct="1">
        <a:defRPr sz="1215" kern="1200">
          <a:solidFill>
            <a:schemeClr val="tx1"/>
          </a:solidFill>
          <a:latin typeface="+mn-lt"/>
          <a:ea typeface="+mn-ea"/>
          <a:cs typeface="+mn-cs"/>
        </a:defRPr>
      </a:lvl3pPr>
      <a:lvl4pPr marL="925830" algn="l" defTabSz="617220" rtl="0" eaLnBrk="1" latinLnBrk="0" hangingPunct="1">
        <a:defRPr sz="1215" kern="1200">
          <a:solidFill>
            <a:schemeClr val="tx1"/>
          </a:solidFill>
          <a:latin typeface="+mn-lt"/>
          <a:ea typeface="+mn-ea"/>
          <a:cs typeface="+mn-cs"/>
        </a:defRPr>
      </a:lvl4pPr>
      <a:lvl5pPr marL="1234440" algn="l" defTabSz="617220" rtl="0" eaLnBrk="1" latinLnBrk="0" hangingPunct="1">
        <a:defRPr sz="1215" kern="1200">
          <a:solidFill>
            <a:schemeClr val="tx1"/>
          </a:solidFill>
          <a:latin typeface="+mn-lt"/>
          <a:ea typeface="+mn-ea"/>
          <a:cs typeface="+mn-cs"/>
        </a:defRPr>
      </a:lvl5pPr>
      <a:lvl6pPr marL="1543050" algn="l" defTabSz="617220" rtl="0" eaLnBrk="1" latinLnBrk="0" hangingPunct="1">
        <a:defRPr sz="1215" kern="1200">
          <a:solidFill>
            <a:schemeClr val="tx1"/>
          </a:solidFill>
          <a:latin typeface="+mn-lt"/>
          <a:ea typeface="+mn-ea"/>
          <a:cs typeface="+mn-cs"/>
        </a:defRPr>
      </a:lvl6pPr>
      <a:lvl7pPr marL="1851660" algn="l" defTabSz="617220" rtl="0" eaLnBrk="1" latinLnBrk="0" hangingPunct="1">
        <a:defRPr sz="1215" kern="1200">
          <a:solidFill>
            <a:schemeClr val="tx1"/>
          </a:solidFill>
          <a:latin typeface="+mn-lt"/>
          <a:ea typeface="+mn-ea"/>
          <a:cs typeface="+mn-cs"/>
        </a:defRPr>
      </a:lvl7pPr>
      <a:lvl8pPr marL="2160270" algn="l" defTabSz="617220" rtl="0" eaLnBrk="1" latinLnBrk="0" hangingPunct="1">
        <a:defRPr sz="1215" kern="1200">
          <a:solidFill>
            <a:schemeClr val="tx1"/>
          </a:solidFill>
          <a:latin typeface="+mn-lt"/>
          <a:ea typeface="+mn-ea"/>
          <a:cs typeface="+mn-cs"/>
        </a:defRPr>
      </a:lvl8pPr>
      <a:lvl9pPr marL="2468880" algn="l" defTabSz="617220" rtl="0" eaLnBrk="1" latinLnBrk="0" hangingPunct="1">
        <a:defRPr sz="1215"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Rounded Rectangle 5"/>
          <p:cNvSpPr/>
          <p:nvPr userDrawn="1"/>
        </p:nvSpPr>
        <p:spPr>
          <a:xfrm>
            <a:off x="8656235" y="209550"/>
            <a:ext cx="247650" cy="190500"/>
          </a:xfrm>
          <a:prstGeom prst="roundRect">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p>
        </p:txBody>
      </p:sp>
      <p:sp>
        <p:nvSpPr>
          <p:cNvPr id="5" name="Slide Number Placeholder 5"/>
          <p:cNvSpPr txBox="1">
            <a:spLocks/>
          </p:cNvSpPr>
          <p:nvPr userDrawn="1"/>
        </p:nvSpPr>
        <p:spPr>
          <a:xfrm>
            <a:off x="8645845" y="174863"/>
            <a:ext cx="280730" cy="246221"/>
          </a:xfrm>
          <a:prstGeom prst="rect">
            <a:avLst/>
          </a:prstGeom>
        </p:spPr>
        <p:txBody>
          <a:bodyPr vert="horz" wrap="none" lIns="68580" tIns="34290" rIns="68580" bIns="3429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675" smtClean="0">
                <a:solidFill>
                  <a:schemeClr val="tx1">
                    <a:lumMod val="75000"/>
                    <a:lumOff val="25000"/>
                    <a:alpha val="50000"/>
                  </a:schemeClr>
                </a:solidFill>
                <a:latin typeface="Lato Regular"/>
                <a:ea typeface="Open Sans Light" panose="020B0306030504020204" pitchFamily="34" charset="0"/>
                <a:cs typeface="Lato Regular"/>
              </a:rPr>
              <a:pPr algn="ctr"/>
              <a:t>‹#›</a:t>
            </a:fld>
            <a:endParaRPr lang="en-US" sz="675" dirty="0">
              <a:solidFill>
                <a:schemeClr val="tx1">
                  <a:lumMod val="75000"/>
                  <a:lumOff val="25000"/>
                  <a:alpha val="50000"/>
                </a:schemeClr>
              </a:solidFill>
              <a:latin typeface="Lato Regular"/>
              <a:ea typeface="Open Sans Light" panose="020B0306030504020204" pitchFamily="34" charset="0"/>
              <a:cs typeface="Lato Regular"/>
            </a:endParaRPr>
          </a:p>
        </p:txBody>
      </p:sp>
    </p:spTree>
    <p:extLst>
      <p:ext uri="{BB962C8B-B14F-4D97-AF65-F5344CB8AC3E}">
        <p14:creationId xmlns:p14="http://schemas.microsoft.com/office/powerpoint/2010/main" val="3854565049"/>
      </p:ext>
    </p:extLst>
  </p:cSld>
  <p:clrMap bg1="lt1" tx1="dk1" bg2="lt2" tx2="dk2" accent1="accent1" accent2="accent2" accent3="accent3" accent4="accent4" accent5="accent5" accent6="accent6" hlink="hlink" folHlink="folHlink"/>
  <p:sldLayoutIdLst>
    <p:sldLayoutId id="2147483725" r:id="rId1"/>
    <p:sldLayoutId id="2147483726" r:id="rId2"/>
    <p:sldLayoutId id="2147483727" r:id="rId3"/>
    <p:sldLayoutId id="2147483728" r:id="rId4"/>
    <p:sldLayoutId id="2147483729" r:id="rId5"/>
    <p:sldLayoutId id="2147483730" r:id="rId6"/>
    <p:sldLayoutId id="2147483731" r:id="rId7"/>
    <p:sldLayoutId id="2147483732" r:id="rId8"/>
    <p:sldLayoutId id="2147483733" r:id="rId9"/>
    <p:sldLayoutId id="2147483734" r:id="rId10"/>
    <p:sldLayoutId id="2147483735" r:id="rId11"/>
    <p:sldLayoutId id="2147483736" r:id="rId12"/>
    <p:sldLayoutId id="2147483737" r:id="rId13"/>
    <p:sldLayoutId id="2147483738" r:id="rId14"/>
    <p:sldLayoutId id="2147483739" r:id="rId15"/>
    <p:sldLayoutId id="2147483740" r:id="rId16"/>
    <p:sldLayoutId id="2147483741" r:id="rId17"/>
    <p:sldLayoutId id="2147483742" r:id="rId18"/>
    <p:sldLayoutId id="2147483743" r:id="rId19"/>
    <p:sldLayoutId id="2147483744" r:id="rId20"/>
    <p:sldLayoutId id="2147483745" r:id="rId21"/>
    <p:sldLayoutId id="2147483746" r:id="rId22"/>
    <p:sldLayoutId id="2147483747" r:id="rId23"/>
    <p:sldLayoutId id="2147483748" r:id="rId24"/>
    <p:sldLayoutId id="2147483749" r:id="rId25"/>
    <p:sldLayoutId id="2147483750" r:id="rId26"/>
    <p:sldLayoutId id="2147483751" r:id="rId27"/>
    <p:sldLayoutId id="2147483752" r:id="rId28"/>
    <p:sldLayoutId id="2147483753" r:id="rId29"/>
    <p:sldLayoutId id="2147483754" r:id="rId30"/>
    <p:sldLayoutId id="2147483755" r:id="rId31"/>
    <p:sldLayoutId id="2147483756" r:id="rId32"/>
    <p:sldLayoutId id="2147483757" r:id="rId33"/>
    <p:sldLayoutId id="2147483758" r:id="rId34"/>
    <p:sldLayoutId id="2147483759" r:id="rId35"/>
    <p:sldLayoutId id="2147483760" r:id="rId36"/>
    <p:sldLayoutId id="2147483761" r:id="rId37"/>
    <p:sldLayoutId id="2147483762" r:id="rId38"/>
    <p:sldLayoutId id="2147483763" r:id="rId39"/>
    <p:sldLayoutId id="2147483764" r:id="rId40"/>
    <p:sldLayoutId id="2147483765" r:id="rId41"/>
    <p:sldLayoutId id="2147483766" r:id="rId42"/>
    <p:sldLayoutId id="2147483767" r:id="rId43"/>
    <p:sldLayoutId id="2147483768" r:id="rId44"/>
  </p:sldLayoutIdLst>
  <p:txStyles>
    <p:titleStyle>
      <a:lvl1pPr algn="ctr" defTabSz="342900" rtl="0" eaLnBrk="1" latinLnBrk="0" hangingPunct="1">
        <a:spcBef>
          <a:spcPct val="0"/>
        </a:spcBef>
        <a:buNone/>
        <a:defRPr sz="3300" kern="1200">
          <a:solidFill>
            <a:schemeClr val="tx1"/>
          </a:solidFill>
          <a:latin typeface="+mj-lt"/>
          <a:ea typeface="+mj-ea"/>
          <a:cs typeface="+mj-cs"/>
        </a:defRPr>
      </a:lvl1pPr>
    </p:titleStyle>
    <p:bodyStyle>
      <a:lvl1pPr marL="257175" indent="-257175" algn="l" defTabSz="342900" rtl="0" eaLnBrk="1" latinLnBrk="0" hangingPunct="1">
        <a:spcBef>
          <a:spcPct val="20000"/>
        </a:spcBef>
        <a:buFont typeface="Arial"/>
        <a:buChar char="•"/>
        <a:defRPr sz="2400" kern="1200">
          <a:solidFill>
            <a:schemeClr val="tx1"/>
          </a:solidFill>
          <a:latin typeface="+mn-lt"/>
          <a:ea typeface="+mn-ea"/>
          <a:cs typeface="+mn-cs"/>
        </a:defRPr>
      </a:lvl1pPr>
      <a:lvl2pPr marL="557213" indent="-214313" algn="l" defTabSz="342900" rtl="0" eaLnBrk="1" latinLnBrk="0" hangingPunct="1">
        <a:spcBef>
          <a:spcPct val="20000"/>
        </a:spcBef>
        <a:buFont typeface="Arial"/>
        <a:buChar char="–"/>
        <a:defRPr sz="2100" kern="1200">
          <a:solidFill>
            <a:schemeClr val="tx1"/>
          </a:solidFill>
          <a:latin typeface="+mn-lt"/>
          <a:ea typeface="+mn-ea"/>
          <a:cs typeface="+mn-cs"/>
        </a:defRPr>
      </a:lvl2pPr>
      <a:lvl3pPr marL="857250" indent="-171450" algn="l" defTabSz="342900" rtl="0" eaLnBrk="1" latinLnBrk="0" hangingPunct="1">
        <a:spcBef>
          <a:spcPct val="20000"/>
        </a:spcBef>
        <a:buFont typeface="Arial"/>
        <a:buChar char="•"/>
        <a:defRPr sz="1800" kern="1200">
          <a:solidFill>
            <a:schemeClr val="tx1"/>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543050" indent="-171450" algn="l" defTabSz="342900" rtl="0" eaLnBrk="1" latinLnBrk="0" hangingPunct="1">
        <a:spcBef>
          <a:spcPct val="20000"/>
        </a:spcBef>
        <a:buFont typeface="Arial"/>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2.xm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9.xml"/><Relationship Id="rId5" Type="http://schemas.openxmlformats.org/officeDocument/2006/relationships/image" Target="../media/image27.png"/><Relationship Id="rId4" Type="http://schemas.openxmlformats.org/officeDocument/2006/relationships/image" Target="../media/image26.png"/></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9.xml"/></Relationships>
</file>

<file path=ppt/slides/_rels/slide1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9.xml"/></Relationships>
</file>

<file path=ppt/slides/_rels/slide13.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1.jpe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9.xml"/></Relationships>
</file>

<file path=ppt/slides/_rels/slide1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9.xml"/></Relationships>
</file>

<file path=ppt/slides/_rels/slide16.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0.png"/><Relationship Id="rId2" Type="http://schemas.openxmlformats.org/officeDocument/2006/relationships/slide" Target="slide3.xml"/><Relationship Id="rId1" Type="http://schemas.openxmlformats.org/officeDocument/2006/relationships/slideLayout" Target="../slideLayouts/slideLayout71.xml"/><Relationship Id="rId6" Type="http://schemas.openxmlformats.org/officeDocument/2006/relationships/slide" Target="slide13.xml"/><Relationship Id="rId5" Type="http://schemas.openxmlformats.org/officeDocument/2006/relationships/image" Target="../media/image9.png"/><Relationship Id="rId4" Type="http://schemas.openxmlformats.org/officeDocument/2006/relationships/slide" Target="slide7.xml"/></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1.jpeg"/><Relationship Id="rId1" Type="http://schemas.openxmlformats.org/officeDocument/2006/relationships/slideLayout" Target="../slideLayouts/slideLayout114.xml"/></Relationships>
</file>

<file path=ppt/slides/_rels/slide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9.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9.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9.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xml"/><Relationship Id="rId1" Type="http://schemas.openxmlformats.org/officeDocument/2006/relationships/slideLayout" Target="../slideLayouts/slideLayout114.xml"/><Relationship Id="rId4" Type="http://schemas.microsoft.com/office/2007/relationships/hdphoto" Target="../media/hdphoto2.wdp"/></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9.xml"/></Relationships>
</file>

<file path=ppt/slides/_rels/slide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lowchart: Off-page Connector 9">
            <a:extLst>
              <a:ext uri="{FF2B5EF4-FFF2-40B4-BE49-F238E27FC236}">
                <a16:creationId xmlns:a16="http://schemas.microsoft.com/office/drawing/2014/main" id="{F3BB2325-7623-4375-95CC-754E391A23A5}"/>
              </a:ext>
            </a:extLst>
          </p:cNvPr>
          <p:cNvSpPr/>
          <p:nvPr/>
        </p:nvSpPr>
        <p:spPr>
          <a:xfrm rot="16200000">
            <a:off x="2627009" y="3480290"/>
            <a:ext cx="402506" cy="2353336"/>
          </a:xfrm>
          <a:prstGeom prst="flowChartOffpageConnector">
            <a:avLst/>
          </a:prstGeom>
          <a:solidFill>
            <a:srgbClr val="FFC000">
              <a:alpha val="5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Flowchart: Off-page Connector 8">
            <a:extLst>
              <a:ext uri="{FF2B5EF4-FFF2-40B4-BE49-F238E27FC236}">
                <a16:creationId xmlns:a16="http://schemas.microsoft.com/office/drawing/2014/main" id="{20913791-26DC-464F-8C67-3C59DB2A09EE}"/>
              </a:ext>
            </a:extLst>
          </p:cNvPr>
          <p:cNvSpPr/>
          <p:nvPr/>
        </p:nvSpPr>
        <p:spPr>
          <a:xfrm rot="16200000">
            <a:off x="2627009" y="2501151"/>
            <a:ext cx="402506" cy="2353336"/>
          </a:xfrm>
          <a:prstGeom prst="flowChartOffpageConnector">
            <a:avLst/>
          </a:prstGeom>
          <a:solidFill>
            <a:srgbClr val="FFC000">
              <a:alpha val="5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Text Placeholder 35"/>
          <p:cNvSpPr txBox="1">
            <a:spLocks/>
          </p:cNvSpPr>
          <p:nvPr/>
        </p:nvSpPr>
        <p:spPr>
          <a:xfrm>
            <a:off x="283533" y="1379427"/>
            <a:ext cx="8442251" cy="2065521"/>
          </a:xfrm>
          <a:prstGeom prst="rect">
            <a:avLst/>
          </a:prstGeom>
          <a:ln w="28575">
            <a:solidFill>
              <a:schemeClr val="accent4"/>
            </a:solidFill>
          </a:ln>
        </p:spPr>
        <p:txBody>
          <a:bodyPr/>
          <a:lstStyle>
            <a:lvl1pPr marL="171446" indent="-171446" algn="l" defTabSz="685783" rtl="0" eaLnBrk="1" latinLnBrk="0" hangingPunct="1">
              <a:lnSpc>
                <a:spcPct val="90000"/>
              </a:lnSpc>
              <a:spcBef>
                <a:spcPts val="750"/>
              </a:spcBef>
              <a:buFont typeface="Arial" panose="020B0604020202020204" pitchFamily="34" charset="0"/>
              <a:buChar char="•"/>
              <a:defRPr sz="1800" kern="1200">
                <a:solidFill>
                  <a:schemeClr val="tx1"/>
                </a:solidFill>
                <a:latin typeface="+mn-lt"/>
                <a:ea typeface="Open Sans Light" panose="020B0306030504020204" pitchFamily="34" charset="0"/>
                <a:cs typeface="Open Sans Light" panose="020B0306030504020204" pitchFamily="34" charset="0"/>
              </a:defRPr>
            </a:lvl1pPr>
            <a:lvl2pPr marL="514337" indent="-171446" algn="l" defTabSz="685783"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Open Sans Light" panose="020B0306030504020204" pitchFamily="34" charset="0"/>
                <a:cs typeface="Open Sans Light" panose="020B0306030504020204" pitchFamily="34" charset="0"/>
              </a:defRPr>
            </a:lvl2pPr>
            <a:lvl3pPr marL="857228" indent="-171446" algn="l" defTabSz="685783"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Open Sans Light" panose="020B0306030504020204" pitchFamily="34" charset="0"/>
                <a:cs typeface="Open Sans Light" panose="020B0306030504020204" pitchFamily="34" charset="0"/>
              </a:defRPr>
            </a:lvl3pPr>
            <a:lvl4pPr marL="1200120" indent="-171446" algn="l" defTabSz="685783"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Open Sans Light" panose="020B0306030504020204" pitchFamily="34" charset="0"/>
                <a:cs typeface="Open Sans Light" panose="020B0306030504020204" pitchFamily="34" charset="0"/>
              </a:defRPr>
            </a:lvl4pPr>
            <a:lvl5pPr marL="1543012" indent="-171446" algn="l" defTabSz="685783"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Open Sans Light" panose="020B0306030504020204" pitchFamily="34" charset="0"/>
                <a:cs typeface="Open Sans Light" panose="020B0306030504020204" pitchFamily="34" charset="0"/>
              </a:defRPr>
            </a:lvl5pPr>
            <a:lvl6pPr marL="1885903" indent="-171446" algn="l" defTabSz="685783"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a:lstStyle>
          <a:p>
            <a:pPr marL="0" indent="0" algn="ctr">
              <a:buNone/>
            </a:pPr>
            <a:endParaRPr lang="en-US" sz="675" dirty="0">
              <a:solidFill>
                <a:schemeClr val="bg1"/>
              </a:solidFill>
              <a:latin typeface="Lato Regular"/>
              <a:cs typeface="Lato Regular"/>
            </a:endParaRPr>
          </a:p>
        </p:txBody>
      </p:sp>
      <p:cxnSp>
        <p:nvCxnSpPr>
          <p:cNvPr id="12" name="Straight Connector 11">
            <a:extLst>
              <a:ext uri="{FF2B5EF4-FFF2-40B4-BE49-F238E27FC236}">
                <a16:creationId xmlns:a16="http://schemas.microsoft.com/office/drawing/2014/main" id="{2B5A862F-A465-483C-A73A-A475EB42430B}"/>
              </a:ext>
            </a:extLst>
          </p:cNvPr>
          <p:cNvCxnSpPr>
            <a:cxnSpLocks/>
          </p:cNvCxnSpPr>
          <p:nvPr/>
        </p:nvCxnSpPr>
        <p:spPr>
          <a:xfrm>
            <a:off x="2204484" y="2097720"/>
            <a:ext cx="4370366" cy="0"/>
          </a:xfrm>
          <a:prstGeom prst="line">
            <a:avLst/>
          </a:prstGeom>
          <a:ln w="76200">
            <a:solidFill>
              <a:schemeClr val="accent4"/>
            </a:solidFill>
          </a:ln>
        </p:spPr>
        <p:style>
          <a:lnRef idx="2">
            <a:schemeClr val="accent1"/>
          </a:lnRef>
          <a:fillRef idx="0">
            <a:schemeClr val="accent1"/>
          </a:fillRef>
          <a:effectRef idx="1">
            <a:schemeClr val="accent1"/>
          </a:effectRef>
          <a:fontRef idx="minor">
            <a:schemeClr val="tx1"/>
          </a:fontRef>
        </p:style>
      </p:cxnSp>
      <p:sp>
        <p:nvSpPr>
          <p:cNvPr id="14" name="Text Placeholder 13">
            <a:extLst>
              <a:ext uri="{FF2B5EF4-FFF2-40B4-BE49-F238E27FC236}">
                <a16:creationId xmlns:a16="http://schemas.microsoft.com/office/drawing/2014/main" id="{AF6F2F98-B36E-4B33-A88A-5DD11965A1E4}"/>
              </a:ext>
            </a:extLst>
          </p:cNvPr>
          <p:cNvSpPr txBox="1">
            <a:spLocks/>
          </p:cNvSpPr>
          <p:nvPr/>
        </p:nvSpPr>
        <p:spPr>
          <a:xfrm>
            <a:off x="1460119" y="2358566"/>
            <a:ext cx="5967121" cy="1520506"/>
          </a:xfrm>
          <a:prstGeom prst="rect">
            <a:avLst/>
          </a:prstGeom>
        </p:spPr>
        <p:txBody>
          <a:bodyPr/>
          <a:lstStyle>
            <a:lvl1pPr marL="257175" indent="-257175" algn="l" defTabSz="342900" rtl="0" eaLnBrk="1" latinLnBrk="0" hangingPunct="1">
              <a:spcBef>
                <a:spcPct val="20000"/>
              </a:spcBef>
              <a:buFont typeface="Arial"/>
              <a:buChar char="•"/>
              <a:defRPr sz="2400" kern="1200">
                <a:solidFill>
                  <a:schemeClr val="tx1"/>
                </a:solidFill>
                <a:latin typeface="+mn-lt"/>
                <a:ea typeface="+mn-ea"/>
                <a:cs typeface="+mn-cs"/>
              </a:defRPr>
            </a:lvl1pPr>
            <a:lvl2pPr marL="557213" indent="-214313" algn="l" defTabSz="342900" rtl="0" eaLnBrk="1" latinLnBrk="0" hangingPunct="1">
              <a:spcBef>
                <a:spcPct val="20000"/>
              </a:spcBef>
              <a:buFont typeface="Arial"/>
              <a:buChar char="–"/>
              <a:defRPr sz="2100" kern="1200">
                <a:solidFill>
                  <a:schemeClr val="tx1"/>
                </a:solidFill>
                <a:latin typeface="+mn-lt"/>
                <a:ea typeface="+mn-ea"/>
                <a:cs typeface="+mn-cs"/>
              </a:defRPr>
            </a:lvl2pPr>
            <a:lvl3pPr marL="857250" indent="-171450" algn="l" defTabSz="342900" rtl="0" eaLnBrk="1" latinLnBrk="0" hangingPunct="1">
              <a:spcBef>
                <a:spcPct val="20000"/>
              </a:spcBef>
              <a:buFont typeface="Arial"/>
              <a:buChar char="•"/>
              <a:defRPr sz="1800" kern="1200">
                <a:solidFill>
                  <a:schemeClr val="tx1"/>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543050" indent="-171450" algn="l" defTabSz="342900" rtl="0" eaLnBrk="1" latinLnBrk="0" hangingPunct="1">
              <a:spcBef>
                <a:spcPct val="20000"/>
              </a:spcBef>
              <a:buFont typeface="Arial"/>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a:lstStyle>
          <a:p>
            <a:pPr marL="0" indent="0" algn="ctr">
              <a:lnSpc>
                <a:spcPts val="3200"/>
              </a:lnSpc>
              <a:buNone/>
            </a:pPr>
            <a:r>
              <a:rPr lang="en-US" sz="4800" dirty="0">
                <a:latin typeface="UTM Bebas" panose="02040603050506020204" pitchFamily="18" charset="0"/>
              </a:rPr>
              <a:t>XÂY DỰNG PHẦN MỀM QUẢN LÝ </a:t>
            </a:r>
          </a:p>
          <a:p>
            <a:pPr marL="0" indent="0" algn="ctr">
              <a:lnSpc>
                <a:spcPts val="3200"/>
              </a:lnSpc>
              <a:buNone/>
            </a:pPr>
            <a:r>
              <a:rPr lang="en-US" sz="4800" dirty="0">
                <a:latin typeface="UTM Bebas" panose="02040603050506020204" pitchFamily="18" charset="0"/>
              </a:rPr>
              <a:t>QUÁN ĂN TỰ CHỌN</a:t>
            </a:r>
          </a:p>
        </p:txBody>
      </p:sp>
      <p:pic>
        <p:nvPicPr>
          <p:cNvPr id="7" name="Picture 6" descr="C:\Users\Hikari\AppData\Local\Microsoft\Windows\INetCache\Content.Word\dhspkttphcm.png">
            <a:extLst>
              <a:ext uri="{FF2B5EF4-FFF2-40B4-BE49-F238E27FC236}">
                <a16:creationId xmlns:a16="http://schemas.microsoft.com/office/drawing/2014/main" id="{AF6D424F-1D91-43C2-8068-1847C7CF8326}"/>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129379" y="195833"/>
            <a:ext cx="4994885" cy="1151978"/>
          </a:xfrm>
          <a:prstGeom prst="rect">
            <a:avLst/>
          </a:prstGeom>
          <a:noFill/>
          <a:ln>
            <a:noFill/>
          </a:ln>
        </p:spPr>
      </p:pic>
      <p:sp>
        <p:nvSpPr>
          <p:cNvPr id="8" name="Subtitle 2">
            <a:extLst>
              <a:ext uri="{FF2B5EF4-FFF2-40B4-BE49-F238E27FC236}">
                <a16:creationId xmlns:a16="http://schemas.microsoft.com/office/drawing/2014/main" id="{85188401-8045-481E-BF30-C072C0CE6362}"/>
              </a:ext>
            </a:extLst>
          </p:cNvPr>
          <p:cNvSpPr txBox="1">
            <a:spLocks/>
          </p:cNvSpPr>
          <p:nvPr/>
        </p:nvSpPr>
        <p:spPr>
          <a:xfrm>
            <a:off x="1460119" y="3508180"/>
            <a:ext cx="6443416" cy="1517476"/>
          </a:xfrm>
          <a:prstGeom prst="rect">
            <a:avLst/>
          </a:prstGeom>
        </p:spPr>
        <p:txBody>
          <a:bodyPr>
            <a:normAutofit/>
          </a:bodyPr>
          <a:lstStyle>
            <a:lvl1pPr marL="154305" indent="-154305" algn="l" defTabSz="617220" rtl="0" eaLnBrk="1" latinLnBrk="0" hangingPunct="1">
              <a:lnSpc>
                <a:spcPct val="90000"/>
              </a:lnSpc>
              <a:spcBef>
                <a:spcPts val="675"/>
              </a:spcBef>
              <a:buFont typeface="Arial" panose="020B0604020202020204" pitchFamily="34" charset="0"/>
              <a:buChar char="•"/>
              <a:defRPr sz="1890" kern="1200">
                <a:solidFill>
                  <a:schemeClr val="tx1"/>
                </a:solidFill>
                <a:latin typeface="+mn-lt"/>
                <a:ea typeface="+mn-ea"/>
                <a:cs typeface="+mn-cs"/>
              </a:defRPr>
            </a:lvl1pPr>
            <a:lvl2pPr marL="462915" indent="-154305" algn="l" defTabSz="617220" rtl="0" eaLnBrk="1" latinLnBrk="0" hangingPunct="1">
              <a:lnSpc>
                <a:spcPct val="90000"/>
              </a:lnSpc>
              <a:spcBef>
                <a:spcPts val="338"/>
              </a:spcBef>
              <a:buFont typeface="Arial" panose="020B0604020202020204" pitchFamily="34" charset="0"/>
              <a:buChar char="•"/>
              <a:defRPr sz="1620" kern="1200">
                <a:solidFill>
                  <a:schemeClr val="tx1"/>
                </a:solidFill>
                <a:latin typeface="+mn-lt"/>
                <a:ea typeface="+mn-ea"/>
                <a:cs typeface="+mn-cs"/>
              </a:defRPr>
            </a:lvl2pPr>
            <a:lvl3pPr marL="771525" indent="-154305" algn="l" defTabSz="617220" rtl="0" eaLnBrk="1" latinLnBrk="0" hangingPunct="1">
              <a:lnSpc>
                <a:spcPct val="90000"/>
              </a:lnSpc>
              <a:spcBef>
                <a:spcPts val="338"/>
              </a:spcBef>
              <a:buFont typeface="Arial" panose="020B0604020202020204" pitchFamily="34" charset="0"/>
              <a:buChar char="•"/>
              <a:defRPr sz="1350" kern="1200">
                <a:solidFill>
                  <a:schemeClr val="tx1"/>
                </a:solidFill>
                <a:latin typeface="+mn-lt"/>
                <a:ea typeface="+mn-ea"/>
                <a:cs typeface="+mn-cs"/>
              </a:defRPr>
            </a:lvl3pPr>
            <a:lvl4pPr marL="108013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4pPr>
            <a:lvl5pPr marL="138874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5pPr>
            <a:lvl6pPr marL="169735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6pPr>
            <a:lvl7pPr marL="200596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7pPr>
            <a:lvl8pPr marL="231457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8pPr>
            <a:lvl9pPr marL="262318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9pPr>
          </a:lstStyle>
          <a:p>
            <a:r>
              <a:rPr lang="en-US" sz="1800" dirty="0" err="1">
                <a:latin typeface="UTM Bebas" panose="02040603050506020204" pitchFamily="18" charset="0"/>
                <a:cs typeface="Times New Roman" panose="02020603050405020304" pitchFamily="18" charset="0"/>
              </a:rPr>
              <a:t>Nhóm</a:t>
            </a:r>
            <a:r>
              <a:rPr lang="en-US" sz="1800" dirty="0">
                <a:latin typeface="UTM Bebas" panose="02040603050506020204" pitchFamily="18" charset="0"/>
                <a:cs typeface="Times New Roman" panose="02020603050405020304" pitchFamily="18" charset="0"/>
              </a:rPr>
              <a:t> </a:t>
            </a:r>
            <a:r>
              <a:rPr lang="en-US" sz="1800" dirty="0" err="1">
                <a:latin typeface="UTM Bebas" panose="02040603050506020204" pitchFamily="18" charset="0"/>
                <a:cs typeface="Times New Roman" panose="02020603050405020304" pitchFamily="18" charset="0"/>
              </a:rPr>
              <a:t>sinh</a:t>
            </a:r>
            <a:r>
              <a:rPr lang="en-US" sz="1800" dirty="0">
                <a:latin typeface="UTM Bebas" panose="02040603050506020204" pitchFamily="18" charset="0"/>
                <a:cs typeface="Times New Roman" panose="02020603050405020304" pitchFamily="18" charset="0"/>
              </a:rPr>
              <a:t> </a:t>
            </a:r>
            <a:r>
              <a:rPr lang="en-US" sz="1800" dirty="0" err="1">
                <a:latin typeface="UTM Bebas" panose="02040603050506020204" pitchFamily="18" charset="0"/>
                <a:cs typeface="Times New Roman" panose="02020603050405020304" pitchFamily="18" charset="0"/>
              </a:rPr>
              <a:t>viên</a:t>
            </a:r>
            <a:r>
              <a:rPr lang="en-US" sz="1800" dirty="0">
                <a:latin typeface="UTM Bebas" panose="02040603050506020204" pitchFamily="18" charset="0"/>
                <a:cs typeface="Times New Roman" panose="02020603050405020304" pitchFamily="18" charset="0"/>
              </a:rPr>
              <a:t> </a:t>
            </a:r>
            <a:r>
              <a:rPr lang="en-US" sz="1800" dirty="0" err="1">
                <a:latin typeface="UTM Bebas" panose="02040603050506020204" pitchFamily="18" charset="0"/>
                <a:cs typeface="Times New Roman" panose="02020603050405020304" pitchFamily="18" charset="0"/>
              </a:rPr>
              <a:t>thực</a:t>
            </a:r>
            <a:r>
              <a:rPr lang="en-US" sz="1800" dirty="0">
                <a:latin typeface="UTM Bebas" panose="02040603050506020204" pitchFamily="18" charset="0"/>
                <a:cs typeface="Times New Roman" panose="02020603050405020304" pitchFamily="18" charset="0"/>
              </a:rPr>
              <a:t> </a:t>
            </a:r>
            <a:r>
              <a:rPr lang="en-US" sz="1800" dirty="0" err="1">
                <a:latin typeface="UTM Bebas" panose="02040603050506020204" pitchFamily="18" charset="0"/>
                <a:cs typeface="Times New Roman" panose="02020603050405020304" pitchFamily="18" charset="0"/>
              </a:rPr>
              <a:t>hiện</a:t>
            </a:r>
            <a:r>
              <a:rPr lang="en-US" sz="1800" dirty="0">
                <a:latin typeface="UTM Bebas" panose="02040603050506020204" pitchFamily="18" charset="0"/>
                <a:cs typeface="Times New Roman" panose="02020603050405020304" pitchFamily="18" charset="0"/>
              </a:rPr>
              <a:t>:               ĐOÀN VĂN LONG			17110174</a:t>
            </a:r>
          </a:p>
          <a:p>
            <a:pPr marL="0" indent="0">
              <a:buNone/>
            </a:pPr>
            <a:r>
              <a:rPr lang="en-US" sz="1800" dirty="0">
                <a:latin typeface="UTM Bebas" panose="02040603050506020204" pitchFamily="18" charset="0"/>
                <a:cs typeface="Times New Roman" panose="02020603050405020304" pitchFamily="18" charset="0"/>
              </a:rPr>
              <a:t>			                     </a:t>
            </a:r>
            <a:r>
              <a:rPr lang="en-US" sz="1800" dirty="0" err="1">
                <a:latin typeface="UTM Bebas" panose="02040603050506020204" pitchFamily="18" charset="0"/>
                <a:cs typeface="Times New Roman" panose="02020603050405020304" pitchFamily="18" charset="0"/>
              </a:rPr>
              <a:t>trần</a:t>
            </a:r>
            <a:r>
              <a:rPr lang="en-US" sz="1800" dirty="0">
                <a:latin typeface="UTM Bebas" panose="02040603050506020204" pitchFamily="18" charset="0"/>
                <a:cs typeface="Times New Roman" panose="02020603050405020304" pitchFamily="18" charset="0"/>
              </a:rPr>
              <a:t> </a:t>
            </a:r>
            <a:r>
              <a:rPr lang="en-US" sz="1800" dirty="0" err="1">
                <a:latin typeface="UTM Bebas" panose="02040603050506020204" pitchFamily="18" charset="0"/>
                <a:cs typeface="Times New Roman" panose="02020603050405020304" pitchFamily="18" charset="0"/>
              </a:rPr>
              <a:t>nguyên</a:t>
            </a:r>
            <a:r>
              <a:rPr lang="en-US" sz="1800" dirty="0">
                <a:latin typeface="UTM Bebas" panose="02040603050506020204" pitchFamily="18" charset="0"/>
                <a:cs typeface="Times New Roman" panose="02020603050405020304" pitchFamily="18" charset="0"/>
              </a:rPr>
              <a:t> </a:t>
            </a:r>
            <a:r>
              <a:rPr lang="en-US" sz="1800" dirty="0" err="1">
                <a:latin typeface="UTM Bebas" panose="02040603050506020204" pitchFamily="18" charset="0"/>
                <a:cs typeface="Times New Roman" panose="02020603050405020304" pitchFamily="18" charset="0"/>
              </a:rPr>
              <a:t>tài</a:t>
            </a:r>
            <a:r>
              <a:rPr lang="en-US" sz="1800" dirty="0">
                <a:latin typeface="UTM Bebas" panose="02040603050506020204" pitchFamily="18" charset="0"/>
                <a:cs typeface="Times New Roman" panose="02020603050405020304" pitchFamily="18" charset="0"/>
              </a:rPr>
              <a:t>		17110217</a:t>
            </a:r>
          </a:p>
          <a:p>
            <a:pPr marL="0" indent="0">
              <a:buNone/>
            </a:pPr>
            <a:r>
              <a:rPr lang="en-US" sz="1800" dirty="0">
                <a:latin typeface="UTM Bebas" panose="02040603050506020204" pitchFamily="18" charset="0"/>
                <a:cs typeface="Times New Roman" panose="02020603050405020304" pitchFamily="18" charset="0"/>
              </a:rPr>
              <a:t>	                                                         NGÔ HOÀNG MINH TÂM		17110218</a:t>
            </a:r>
          </a:p>
          <a:p>
            <a:r>
              <a:rPr lang="en-US" sz="1800" dirty="0" err="1">
                <a:latin typeface="UTM Bebas" panose="02040603050506020204" pitchFamily="18" charset="0"/>
                <a:cs typeface="Times New Roman" panose="02020603050405020304" pitchFamily="18" charset="0"/>
              </a:rPr>
              <a:t>Giảng</a:t>
            </a:r>
            <a:r>
              <a:rPr lang="en-US" sz="1800" dirty="0">
                <a:latin typeface="UTM Bebas" panose="02040603050506020204" pitchFamily="18" charset="0"/>
                <a:cs typeface="Times New Roman" panose="02020603050405020304" pitchFamily="18" charset="0"/>
              </a:rPr>
              <a:t> </a:t>
            </a:r>
            <a:r>
              <a:rPr lang="en-US" sz="1800" dirty="0" err="1">
                <a:latin typeface="UTM Bebas" panose="02040603050506020204" pitchFamily="18" charset="0"/>
                <a:cs typeface="Times New Roman" panose="02020603050405020304" pitchFamily="18" charset="0"/>
              </a:rPr>
              <a:t>viên</a:t>
            </a:r>
            <a:r>
              <a:rPr lang="en-US" sz="1800" dirty="0">
                <a:latin typeface="UTM Bebas" panose="02040603050506020204" pitchFamily="18" charset="0"/>
                <a:cs typeface="Times New Roman" panose="02020603050405020304" pitchFamily="18" charset="0"/>
              </a:rPr>
              <a:t> </a:t>
            </a:r>
            <a:r>
              <a:rPr lang="en-US" sz="1800" dirty="0" err="1">
                <a:latin typeface="UTM Bebas" panose="02040603050506020204" pitchFamily="18" charset="0"/>
                <a:cs typeface="Times New Roman" panose="02020603050405020304" pitchFamily="18" charset="0"/>
              </a:rPr>
              <a:t>hướng</a:t>
            </a:r>
            <a:r>
              <a:rPr lang="en-US" sz="1800" dirty="0">
                <a:latin typeface="UTM Bebas" panose="02040603050506020204" pitchFamily="18" charset="0"/>
                <a:cs typeface="Times New Roman" panose="02020603050405020304" pitchFamily="18" charset="0"/>
              </a:rPr>
              <a:t> </a:t>
            </a:r>
            <a:r>
              <a:rPr lang="en-US" sz="1800" dirty="0" err="1">
                <a:latin typeface="UTM Bebas" panose="02040603050506020204" pitchFamily="18" charset="0"/>
                <a:cs typeface="Times New Roman" panose="02020603050405020304" pitchFamily="18" charset="0"/>
              </a:rPr>
              <a:t>dẫn</a:t>
            </a:r>
            <a:r>
              <a:rPr lang="en-US" sz="1800" dirty="0">
                <a:latin typeface="UTM Bebas" panose="02040603050506020204" pitchFamily="18" charset="0"/>
                <a:cs typeface="Times New Roman" panose="02020603050405020304" pitchFamily="18" charset="0"/>
              </a:rPr>
              <a:t>:	                     </a:t>
            </a:r>
            <a:r>
              <a:rPr lang="en-US" sz="1800" dirty="0" err="1">
                <a:latin typeface="UTM Bebas" panose="02040603050506020204" pitchFamily="18" charset="0"/>
                <a:cs typeface="Times New Roman" panose="02020603050405020304" pitchFamily="18" charset="0"/>
              </a:rPr>
              <a:t>huỳnh</a:t>
            </a:r>
            <a:r>
              <a:rPr lang="en-US" sz="1800" dirty="0">
                <a:latin typeface="UTM Bebas" panose="02040603050506020204" pitchFamily="18" charset="0"/>
                <a:cs typeface="Times New Roman" panose="02020603050405020304" pitchFamily="18" charset="0"/>
              </a:rPr>
              <a:t> </a:t>
            </a:r>
            <a:r>
              <a:rPr lang="en-US" sz="1800" dirty="0" err="1">
                <a:latin typeface="UTM Bebas" panose="02040603050506020204" pitchFamily="18" charset="0"/>
                <a:cs typeface="Times New Roman" panose="02020603050405020304" pitchFamily="18" charset="0"/>
              </a:rPr>
              <a:t>xuân</a:t>
            </a:r>
            <a:r>
              <a:rPr lang="en-US" sz="1800" dirty="0">
                <a:latin typeface="UTM Bebas" panose="02040603050506020204" pitchFamily="18" charset="0"/>
                <a:cs typeface="Times New Roman" panose="02020603050405020304" pitchFamily="18" charset="0"/>
              </a:rPr>
              <a:t> </a:t>
            </a:r>
            <a:r>
              <a:rPr lang="en-US" sz="1800" dirty="0" err="1">
                <a:latin typeface="UTM Bebas" panose="02040603050506020204" pitchFamily="18" charset="0"/>
                <a:cs typeface="Times New Roman" panose="02020603050405020304" pitchFamily="18" charset="0"/>
              </a:rPr>
              <a:t>phụng</a:t>
            </a:r>
            <a:endParaRPr lang="en-US" sz="1800" dirty="0">
              <a:latin typeface="UTM Bebas" panose="02040603050506020204" pitchFamily="18" charset="0"/>
              <a:cs typeface="Times New Roman" panose="02020603050405020304" pitchFamily="18" charset="0"/>
            </a:endParaRPr>
          </a:p>
          <a:p>
            <a:endParaRPr lang="en-US" dirty="0"/>
          </a:p>
        </p:txBody>
      </p:sp>
      <p:sp>
        <p:nvSpPr>
          <p:cNvPr id="3" name="Rectangle 2">
            <a:extLst>
              <a:ext uri="{FF2B5EF4-FFF2-40B4-BE49-F238E27FC236}">
                <a16:creationId xmlns:a16="http://schemas.microsoft.com/office/drawing/2014/main" id="{7235CD5A-4C9B-4B0F-B0F2-FA3C4757AF52}"/>
              </a:ext>
            </a:extLst>
          </p:cNvPr>
          <p:cNvSpPr/>
          <p:nvPr/>
        </p:nvSpPr>
        <p:spPr>
          <a:xfrm>
            <a:off x="3115495" y="1379428"/>
            <a:ext cx="2778325" cy="707886"/>
          </a:xfrm>
          <a:prstGeom prst="rect">
            <a:avLst/>
          </a:prstGeom>
        </p:spPr>
        <p:txBody>
          <a:bodyPr wrap="none">
            <a:spAutoFit/>
          </a:bodyPr>
          <a:lstStyle/>
          <a:p>
            <a:pPr algn="ctr"/>
            <a:r>
              <a:rPr lang="en-US" sz="4000" dirty="0" err="1">
                <a:latin typeface="UTM Bebas" panose="02040603050506020204" pitchFamily="18" charset="0"/>
              </a:rPr>
              <a:t>Báo</a:t>
            </a:r>
            <a:r>
              <a:rPr lang="en-US" sz="4000" dirty="0">
                <a:latin typeface="UTM Bebas" panose="02040603050506020204" pitchFamily="18" charset="0"/>
              </a:rPr>
              <a:t> </a:t>
            </a:r>
            <a:r>
              <a:rPr lang="en-US" sz="4000" dirty="0" err="1">
                <a:latin typeface="UTM Bebas" panose="02040603050506020204" pitchFamily="18" charset="0"/>
              </a:rPr>
              <a:t>cáo</a:t>
            </a:r>
            <a:r>
              <a:rPr lang="en-US" sz="4000" dirty="0">
                <a:latin typeface="UTM Bebas" panose="02040603050506020204" pitchFamily="18" charset="0"/>
              </a:rPr>
              <a:t> </a:t>
            </a:r>
            <a:r>
              <a:rPr lang="en-US" sz="4000" dirty="0" err="1">
                <a:latin typeface="UTM Bebas" panose="02040603050506020204" pitchFamily="18" charset="0"/>
              </a:rPr>
              <a:t>đồ</a:t>
            </a:r>
            <a:r>
              <a:rPr lang="en-US" sz="4000" dirty="0">
                <a:latin typeface="UTM Bebas" panose="02040603050506020204" pitchFamily="18" charset="0"/>
              </a:rPr>
              <a:t> </a:t>
            </a:r>
            <a:r>
              <a:rPr lang="en-US" sz="4000" dirty="0" err="1">
                <a:latin typeface="UTM Bebas" panose="02040603050506020204" pitchFamily="18" charset="0"/>
              </a:rPr>
              <a:t>án</a:t>
            </a:r>
            <a:r>
              <a:rPr lang="en-US" sz="4000" dirty="0">
                <a:latin typeface="UTM Bebas" panose="02040603050506020204" pitchFamily="18" charset="0"/>
              </a:rPr>
              <a:t> 1</a:t>
            </a:r>
          </a:p>
        </p:txBody>
      </p:sp>
    </p:spTree>
    <p:extLst>
      <p:ext uri="{BB962C8B-B14F-4D97-AF65-F5344CB8AC3E}">
        <p14:creationId xmlns:p14="http://schemas.microsoft.com/office/powerpoint/2010/main" val="19197776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1000"/>
                                        <p:tgtEl>
                                          <p:spTgt spid="3"/>
                                        </p:tgtEl>
                                      </p:cBhvr>
                                    </p:animEffect>
                                    <p:anim calcmode="lin" valueType="num">
                                      <p:cBhvr>
                                        <p:cTn id="12" dur="1000" fill="hold"/>
                                        <p:tgtEl>
                                          <p:spTgt spid="3"/>
                                        </p:tgtEl>
                                        <p:attrNameLst>
                                          <p:attrName>ppt_x</p:attrName>
                                        </p:attrNameLst>
                                      </p:cBhvr>
                                      <p:tavLst>
                                        <p:tav tm="0">
                                          <p:val>
                                            <p:strVal val="#ppt_x"/>
                                          </p:val>
                                        </p:tav>
                                        <p:tav tm="100000">
                                          <p:val>
                                            <p:strVal val="#ppt_x"/>
                                          </p:val>
                                        </p:tav>
                                      </p:tavLst>
                                    </p:anim>
                                    <p:anim calcmode="lin" valueType="num">
                                      <p:cBhvr>
                                        <p:cTn id="13" dur="1000" fill="hold"/>
                                        <p:tgtEl>
                                          <p:spTgt spid="3"/>
                                        </p:tgtEl>
                                        <p:attrNameLst>
                                          <p:attrName>ppt_y</p:attrName>
                                        </p:attrNameLst>
                                      </p:cBhvr>
                                      <p:tavLst>
                                        <p:tav tm="0">
                                          <p:val>
                                            <p:strVal val="#ppt_y+.1"/>
                                          </p:val>
                                        </p:tav>
                                        <p:tav tm="100000">
                                          <p:val>
                                            <p:strVal val="#ppt_y"/>
                                          </p:val>
                                        </p:tav>
                                      </p:tavLst>
                                    </p:anim>
                                  </p:childTnLst>
                                </p:cTn>
                              </p:par>
                              <p:par>
                                <p:cTn id="14" presetID="10" presetClass="entr" presetSubtype="0" fill="hold"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par>
                                <p:cTn id="17" presetID="53" presetClass="entr" presetSubtype="16" fill="hold" grpId="0" nodeType="withEffect">
                                  <p:stCondLst>
                                    <p:cond delay="0"/>
                                  </p:stCondLst>
                                  <p:childTnLst>
                                    <p:set>
                                      <p:cBhvr>
                                        <p:cTn id="18" dur="1" fill="hold">
                                          <p:stCondLst>
                                            <p:cond delay="0"/>
                                          </p:stCondLst>
                                        </p:cTn>
                                        <p:tgtEl>
                                          <p:spTgt spid="45"/>
                                        </p:tgtEl>
                                        <p:attrNameLst>
                                          <p:attrName>style.visibility</p:attrName>
                                        </p:attrNameLst>
                                      </p:cBhvr>
                                      <p:to>
                                        <p:strVal val="visible"/>
                                      </p:to>
                                    </p:set>
                                    <p:anim calcmode="lin" valueType="num">
                                      <p:cBhvr>
                                        <p:cTn id="19" dur="500" fill="hold"/>
                                        <p:tgtEl>
                                          <p:spTgt spid="45"/>
                                        </p:tgtEl>
                                        <p:attrNameLst>
                                          <p:attrName>ppt_w</p:attrName>
                                        </p:attrNameLst>
                                      </p:cBhvr>
                                      <p:tavLst>
                                        <p:tav tm="0">
                                          <p:val>
                                            <p:fltVal val="0"/>
                                          </p:val>
                                        </p:tav>
                                        <p:tav tm="100000">
                                          <p:val>
                                            <p:strVal val="#ppt_w"/>
                                          </p:val>
                                        </p:tav>
                                      </p:tavLst>
                                    </p:anim>
                                    <p:anim calcmode="lin" valueType="num">
                                      <p:cBhvr>
                                        <p:cTn id="20" dur="500" fill="hold"/>
                                        <p:tgtEl>
                                          <p:spTgt spid="45"/>
                                        </p:tgtEl>
                                        <p:attrNameLst>
                                          <p:attrName>ppt_h</p:attrName>
                                        </p:attrNameLst>
                                      </p:cBhvr>
                                      <p:tavLst>
                                        <p:tav tm="0">
                                          <p:val>
                                            <p:fltVal val="0"/>
                                          </p:val>
                                        </p:tav>
                                        <p:tav tm="100000">
                                          <p:val>
                                            <p:strVal val="#ppt_h"/>
                                          </p:val>
                                        </p:tav>
                                      </p:tavLst>
                                    </p:anim>
                                    <p:animEffect transition="in" filter="fade">
                                      <p:cBhvr>
                                        <p:cTn id="21" dur="500"/>
                                        <p:tgtEl>
                                          <p:spTgt spid="45"/>
                                        </p:tgtEl>
                                      </p:cBhvr>
                                    </p:animEffect>
                                  </p:childTnLst>
                                </p:cTn>
                              </p:par>
                              <p:par>
                                <p:cTn id="22" presetID="42" presetClass="entr" presetSubtype="0" fill="hold" grpId="0" nodeType="with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1000"/>
                                        <p:tgtEl>
                                          <p:spTgt spid="14"/>
                                        </p:tgtEl>
                                      </p:cBhvr>
                                    </p:animEffect>
                                    <p:anim calcmode="lin" valueType="num">
                                      <p:cBhvr>
                                        <p:cTn id="25" dur="1000" fill="hold"/>
                                        <p:tgtEl>
                                          <p:spTgt spid="14"/>
                                        </p:tgtEl>
                                        <p:attrNameLst>
                                          <p:attrName>ppt_x</p:attrName>
                                        </p:attrNameLst>
                                      </p:cBhvr>
                                      <p:tavLst>
                                        <p:tav tm="0">
                                          <p:val>
                                            <p:strVal val="#ppt_x"/>
                                          </p:val>
                                        </p:tav>
                                        <p:tav tm="100000">
                                          <p:val>
                                            <p:strVal val="#ppt_x"/>
                                          </p:val>
                                        </p:tav>
                                      </p:tavLst>
                                    </p:anim>
                                    <p:anim calcmode="lin" valueType="num">
                                      <p:cBhvr>
                                        <p:cTn id="26"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1000"/>
                                        <p:tgtEl>
                                          <p:spTgt spid="9"/>
                                        </p:tgtEl>
                                      </p:cBhvr>
                                    </p:animEffect>
                                    <p:anim calcmode="lin" valueType="num">
                                      <p:cBhvr>
                                        <p:cTn id="32" dur="1000" fill="hold"/>
                                        <p:tgtEl>
                                          <p:spTgt spid="9"/>
                                        </p:tgtEl>
                                        <p:attrNameLst>
                                          <p:attrName>ppt_x</p:attrName>
                                        </p:attrNameLst>
                                      </p:cBhvr>
                                      <p:tavLst>
                                        <p:tav tm="0">
                                          <p:val>
                                            <p:strVal val="#ppt_x"/>
                                          </p:val>
                                        </p:tav>
                                        <p:tav tm="100000">
                                          <p:val>
                                            <p:strVal val="#ppt_x"/>
                                          </p:val>
                                        </p:tav>
                                      </p:tavLst>
                                    </p:anim>
                                    <p:anim calcmode="lin" valueType="num">
                                      <p:cBhvr>
                                        <p:cTn id="33" dur="1000" fill="hold"/>
                                        <p:tgtEl>
                                          <p:spTgt spid="9"/>
                                        </p:tgtEl>
                                        <p:attrNameLst>
                                          <p:attrName>ppt_y</p:attrName>
                                        </p:attrNameLst>
                                      </p:cBhvr>
                                      <p:tavLst>
                                        <p:tav tm="0">
                                          <p:val>
                                            <p:strVal val="#ppt_y+.1"/>
                                          </p:val>
                                        </p:tav>
                                        <p:tav tm="100000">
                                          <p:val>
                                            <p:strVal val="#ppt_y"/>
                                          </p:val>
                                        </p:tav>
                                      </p:tavLst>
                                    </p:anim>
                                  </p:childTnLst>
                                </p:cTn>
                              </p:par>
                              <p:par>
                                <p:cTn id="34" presetID="2" presetClass="entr" presetSubtype="4" fill="hold" grpId="0" nodeType="withEffect">
                                  <p:stCondLst>
                                    <p:cond delay="0"/>
                                  </p:stCondLst>
                                  <p:childTnLst>
                                    <p:set>
                                      <p:cBhvr>
                                        <p:cTn id="35" dur="1" fill="hold">
                                          <p:stCondLst>
                                            <p:cond delay="0"/>
                                          </p:stCondLst>
                                        </p:cTn>
                                        <p:tgtEl>
                                          <p:spTgt spid="10"/>
                                        </p:tgtEl>
                                        <p:attrNameLst>
                                          <p:attrName>style.visibility</p:attrName>
                                        </p:attrNameLst>
                                      </p:cBhvr>
                                      <p:to>
                                        <p:strVal val="visible"/>
                                      </p:to>
                                    </p:set>
                                    <p:anim calcmode="lin" valueType="num">
                                      <p:cBhvr additive="base">
                                        <p:cTn id="36" dur="500" fill="hold"/>
                                        <p:tgtEl>
                                          <p:spTgt spid="10"/>
                                        </p:tgtEl>
                                        <p:attrNameLst>
                                          <p:attrName>ppt_x</p:attrName>
                                        </p:attrNameLst>
                                      </p:cBhvr>
                                      <p:tavLst>
                                        <p:tav tm="0">
                                          <p:val>
                                            <p:strVal val="#ppt_x"/>
                                          </p:val>
                                        </p:tav>
                                        <p:tav tm="100000">
                                          <p:val>
                                            <p:strVal val="#ppt_x"/>
                                          </p:val>
                                        </p:tav>
                                      </p:tavLst>
                                    </p:anim>
                                    <p:anim calcmode="lin" valueType="num">
                                      <p:cBhvr additive="base">
                                        <p:cTn id="37" dur="500" fill="hold"/>
                                        <p:tgtEl>
                                          <p:spTgt spid="10"/>
                                        </p:tgtEl>
                                        <p:attrNameLst>
                                          <p:attrName>ppt_y</p:attrName>
                                        </p:attrNameLst>
                                      </p:cBhvr>
                                      <p:tavLst>
                                        <p:tav tm="0">
                                          <p:val>
                                            <p:strVal val="1+#ppt_h/2"/>
                                          </p:val>
                                        </p:tav>
                                        <p:tav tm="100000">
                                          <p:val>
                                            <p:strVal val="#ppt_y"/>
                                          </p:val>
                                        </p:tav>
                                      </p:tavLst>
                                    </p:anim>
                                  </p:childTnLst>
                                </p:cTn>
                              </p:par>
                              <p:par>
                                <p:cTn id="38" presetID="2" presetClass="entr" presetSubtype="4" fill="hold" grpId="0" nodeType="withEffect">
                                  <p:stCondLst>
                                    <p:cond delay="0"/>
                                  </p:stCondLst>
                                  <p:childTnLst>
                                    <p:set>
                                      <p:cBhvr>
                                        <p:cTn id="39" dur="1" fill="hold">
                                          <p:stCondLst>
                                            <p:cond delay="0"/>
                                          </p:stCondLst>
                                        </p:cTn>
                                        <p:tgtEl>
                                          <p:spTgt spid="8"/>
                                        </p:tgtEl>
                                        <p:attrNameLst>
                                          <p:attrName>style.visibility</p:attrName>
                                        </p:attrNameLst>
                                      </p:cBhvr>
                                      <p:to>
                                        <p:strVal val="visible"/>
                                      </p:to>
                                    </p:set>
                                    <p:anim calcmode="lin" valueType="num">
                                      <p:cBhvr additive="base">
                                        <p:cTn id="40" dur="500" fill="hold"/>
                                        <p:tgtEl>
                                          <p:spTgt spid="8"/>
                                        </p:tgtEl>
                                        <p:attrNameLst>
                                          <p:attrName>ppt_x</p:attrName>
                                        </p:attrNameLst>
                                      </p:cBhvr>
                                      <p:tavLst>
                                        <p:tav tm="0">
                                          <p:val>
                                            <p:strVal val="#ppt_x"/>
                                          </p:val>
                                        </p:tav>
                                        <p:tav tm="100000">
                                          <p:val>
                                            <p:strVal val="#ppt_x"/>
                                          </p:val>
                                        </p:tav>
                                      </p:tavLst>
                                    </p:anim>
                                    <p:anim calcmode="lin" valueType="num">
                                      <p:cBhvr additive="base">
                                        <p:cTn id="41"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9" grpId="0" animBg="1"/>
      <p:bldP spid="45" grpId="0" animBg="1"/>
      <p:bldP spid="14" grpId="0"/>
      <p:bldP spid="8" grpId="0"/>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Rectángulo redondeado 66">
            <a:extLst>
              <a:ext uri="{FF2B5EF4-FFF2-40B4-BE49-F238E27FC236}">
                <a16:creationId xmlns:a16="http://schemas.microsoft.com/office/drawing/2014/main" id="{4DAB6DB4-B776-46C1-AE8E-3293F2112F41}"/>
              </a:ext>
            </a:extLst>
          </p:cNvPr>
          <p:cNvSpPr/>
          <p:nvPr/>
        </p:nvSpPr>
        <p:spPr>
          <a:xfrm rot="5400000" flipV="1">
            <a:off x="1378117" y="655147"/>
            <a:ext cx="809671" cy="45721"/>
          </a:xfrm>
          <a:prstGeom prst="roundRect">
            <a:avLst/>
          </a:prstGeom>
          <a:solidFill>
            <a:srgbClr val="0070C0"/>
          </a:solidFill>
          <a:ln>
            <a:solidFill>
              <a:srgbClr val="0070C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50"/>
          </a:p>
        </p:txBody>
      </p:sp>
      <p:sp>
        <p:nvSpPr>
          <p:cNvPr id="137" name="Rectángulo redondeado 66">
            <a:extLst>
              <a:ext uri="{FF2B5EF4-FFF2-40B4-BE49-F238E27FC236}">
                <a16:creationId xmlns:a16="http://schemas.microsoft.com/office/drawing/2014/main" id="{E42DB291-DA04-4E6A-B9B3-3312F0D4B810}"/>
              </a:ext>
            </a:extLst>
          </p:cNvPr>
          <p:cNvSpPr/>
          <p:nvPr/>
        </p:nvSpPr>
        <p:spPr>
          <a:xfrm rot="5400000" flipV="1">
            <a:off x="1168712" y="655147"/>
            <a:ext cx="809671" cy="45721"/>
          </a:xfrm>
          <a:prstGeom prst="roundRect">
            <a:avLst/>
          </a:prstGeom>
          <a:solidFill>
            <a:srgbClr val="00B050"/>
          </a:solidFill>
          <a:ln>
            <a:solidFill>
              <a:srgbClr val="00B05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50"/>
          </a:p>
        </p:txBody>
      </p:sp>
      <p:sp>
        <p:nvSpPr>
          <p:cNvPr id="43" name="Slide Number Placeholder 5">
            <a:extLst>
              <a:ext uri="{FF2B5EF4-FFF2-40B4-BE49-F238E27FC236}">
                <a16:creationId xmlns:a16="http://schemas.microsoft.com/office/drawing/2014/main" id="{36087743-2953-46F1-8C94-4E8D0C20E3A1}"/>
              </a:ext>
            </a:extLst>
          </p:cNvPr>
          <p:cNvSpPr txBox="1">
            <a:spLocks/>
          </p:cNvSpPr>
          <p:nvPr/>
        </p:nvSpPr>
        <p:spPr>
          <a:xfrm>
            <a:off x="8561945" y="4674295"/>
            <a:ext cx="683339" cy="430392"/>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US" sz="2800" dirty="0"/>
              <a:t>9</a:t>
            </a:r>
          </a:p>
        </p:txBody>
      </p:sp>
      <p:pic>
        <p:nvPicPr>
          <p:cNvPr id="44" name="Picture 43">
            <a:extLst>
              <a:ext uri="{FF2B5EF4-FFF2-40B4-BE49-F238E27FC236}">
                <a16:creationId xmlns:a16="http://schemas.microsoft.com/office/drawing/2014/main" id="{F301A9BF-DDA4-4ED0-8C3F-75DB3C1468EF}"/>
              </a:ext>
            </a:extLst>
          </p:cNvPr>
          <p:cNvPicPr/>
          <p:nvPr/>
        </p:nvPicPr>
        <p:blipFill>
          <a:blip r:embed="rId2"/>
          <a:stretch>
            <a:fillRect/>
          </a:stretch>
        </p:blipFill>
        <p:spPr>
          <a:xfrm>
            <a:off x="2955850" y="1268677"/>
            <a:ext cx="5481941" cy="3516569"/>
          </a:xfrm>
          <a:prstGeom prst="rect">
            <a:avLst/>
          </a:prstGeom>
        </p:spPr>
      </p:pic>
      <p:pic>
        <p:nvPicPr>
          <p:cNvPr id="45" name="Picture 44">
            <a:extLst>
              <a:ext uri="{FF2B5EF4-FFF2-40B4-BE49-F238E27FC236}">
                <a16:creationId xmlns:a16="http://schemas.microsoft.com/office/drawing/2014/main" id="{DC722CFC-F270-468F-B08B-5C1B2104FAF9}"/>
              </a:ext>
            </a:extLst>
          </p:cNvPr>
          <p:cNvPicPr/>
          <p:nvPr/>
        </p:nvPicPr>
        <p:blipFill>
          <a:blip r:embed="rId3"/>
          <a:stretch>
            <a:fillRect/>
          </a:stretch>
        </p:blipFill>
        <p:spPr>
          <a:xfrm>
            <a:off x="2955849" y="1268676"/>
            <a:ext cx="5481940" cy="3516569"/>
          </a:xfrm>
          <a:prstGeom prst="rect">
            <a:avLst/>
          </a:prstGeom>
        </p:spPr>
      </p:pic>
      <p:pic>
        <p:nvPicPr>
          <p:cNvPr id="46" name="Picture 45">
            <a:extLst>
              <a:ext uri="{FF2B5EF4-FFF2-40B4-BE49-F238E27FC236}">
                <a16:creationId xmlns:a16="http://schemas.microsoft.com/office/drawing/2014/main" id="{ED70F220-CE60-423A-85D0-3D54D1F098E8}"/>
              </a:ext>
            </a:extLst>
          </p:cNvPr>
          <p:cNvPicPr/>
          <p:nvPr/>
        </p:nvPicPr>
        <p:blipFill>
          <a:blip r:embed="rId4"/>
          <a:stretch>
            <a:fillRect/>
          </a:stretch>
        </p:blipFill>
        <p:spPr>
          <a:xfrm>
            <a:off x="2955849" y="1268677"/>
            <a:ext cx="5481940" cy="3516568"/>
          </a:xfrm>
          <a:prstGeom prst="rect">
            <a:avLst/>
          </a:prstGeom>
        </p:spPr>
      </p:pic>
      <p:pic>
        <p:nvPicPr>
          <p:cNvPr id="47" name="Picture 46">
            <a:extLst>
              <a:ext uri="{FF2B5EF4-FFF2-40B4-BE49-F238E27FC236}">
                <a16:creationId xmlns:a16="http://schemas.microsoft.com/office/drawing/2014/main" id="{1B0BC4CE-A2F3-4C9D-BB58-40F4370D6066}"/>
              </a:ext>
            </a:extLst>
          </p:cNvPr>
          <p:cNvPicPr/>
          <p:nvPr/>
        </p:nvPicPr>
        <p:blipFill>
          <a:blip r:embed="rId5"/>
          <a:stretch>
            <a:fillRect/>
          </a:stretch>
        </p:blipFill>
        <p:spPr>
          <a:xfrm>
            <a:off x="2955849" y="1268678"/>
            <a:ext cx="5481940" cy="3516567"/>
          </a:xfrm>
          <a:prstGeom prst="rect">
            <a:avLst/>
          </a:prstGeom>
        </p:spPr>
      </p:pic>
      <p:sp>
        <p:nvSpPr>
          <p:cNvPr id="48" name="Rectangle 47">
            <a:extLst>
              <a:ext uri="{FF2B5EF4-FFF2-40B4-BE49-F238E27FC236}">
                <a16:creationId xmlns:a16="http://schemas.microsoft.com/office/drawing/2014/main" id="{ED31CE9D-B480-4336-9CBA-348CE5E2FE23}"/>
              </a:ext>
            </a:extLst>
          </p:cNvPr>
          <p:cNvSpPr/>
          <p:nvPr/>
        </p:nvSpPr>
        <p:spPr>
          <a:xfrm>
            <a:off x="2086776" y="358254"/>
            <a:ext cx="6429448" cy="646331"/>
          </a:xfrm>
          <a:prstGeom prst="rect">
            <a:avLst/>
          </a:prstGeom>
        </p:spPr>
        <p:txBody>
          <a:bodyPr wrap="square">
            <a:spAutoFit/>
          </a:bodyPr>
          <a:lstStyle/>
          <a:p>
            <a:r>
              <a:rPr lang="en-US" sz="3600" dirty="0" err="1">
                <a:latin typeface="UTM Bebas" panose="02040603050506020204" pitchFamily="18" charset="0"/>
                <a:cs typeface="Times New Roman" panose="02020603050405020304" pitchFamily="18" charset="0"/>
              </a:rPr>
              <a:t>Giao</a:t>
            </a:r>
            <a:r>
              <a:rPr lang="en-US" sz="3600" dirty="0">
                <a:latin typeface="UTM Bebas" panose="02040603050506020204" pitchFamily="18" charset="0"/>
                <a:cs typeface="Times New Roman" panose="02020603050405020304" pitchFamily="18" charset="0"/>
              </a:rPr>
              <a:t> </a:t>
            </a:r>
            <a:r>
              <a:rPr lang="en-US" sz="3600" dirty="0" err="1">
                <a:latin typeface="UTM Bebas" panose="02040603050506020204" pitchFamily="18" charset="0"/>
                <a:cs typeface="Times New Roman" panose="02020603050405020304" pitchFamily="18" charset="0"/>
              </a:rPr>
              <a:t>diện</a:t>
            </a:r>
            <a:r>
              <a:rPr lang="en-US" sz="3600" dirty="0">
                <a:latin typeface="UTM Bebas" panose="02040603050506020204" pitchFamily="18" charset="0"/>
                <a:cs typeface="Times New Roman" panose="02020603050405020304" pitchFamily="18" charset="0"/>
              </a:rPr>
              <a:t> </a:t>
            </a:r>
            <a:r>
              <a:rPr lang="en-US" sz="3600" dirty="0" err="1">
                <a:latin typeface="UTM Bebas" panose="02040603050506020204" pitchFamily="18" charset="0"/>
                <a:cs typeface="Times New Roman" panose="02020603050405020304" pitchFamily="18" charset="0"/>
              </a:rPr>
              <a:t>về</a:t>
            </a:r>
            <a:r>
              <a:rPr lang="en-US" sz="3600" dirty="0">
                <a:latin typeface="UTM Bebas" panose="02040603050506020204" pitchFamily="18" charset="0"/>
                <a:cs typeface="Times New Roman" panose="02020603050405020304" pitchFamily="18" charset="0"/>
              </a:rPr>
              <a:t> </a:t>
            </a:r>
            <a:r>
              <a:rPr lang="en-US" sz="3600" dirty="0" err="1">
                <a:latin typeface="UTM Bebas" panose="02040603050506020204" pitchFamily="18" charset="0"/>
                <a:cs typeface="Times New Roman" panose="02020603050405020304" pitchFamily="18" charset="0"/>
              </a:rPr>
              <a:t>quản</a:t>
            </a:r>
            <a:r>
              <a:rPr lang="en-US" sz="3600" dirty="0">
                <a:latin typeface="UTM Bebas" panose="02040603050506020204" pitchFamily="18" charset="0"/>
                <a:cs typeface="Times New Roman" panose="02020603050405020304" pitchFamily="18" charset="0"/>
              </a:rPr>
              <a:t> </a:t>
            </a:r>
            <a:r>
              <a:rPr lang="en-US" sz="3600" dirty="0" err="1">
                <a:latin typeface="UTM Bebas" panose="02040603050506020204" pitchFamily="18" charset="0"/>
                <a:cs typeface="Times New Roman" panose="02020603050405020304" pitchFamily="18" charset="0"/>
              </a:rPr>
              <a:t>lý</a:t>
            </a:r>
            <a:r>
              <a:rPr lang="en-US" sz="3600" dirty="0">
                <a:latin typeface="UTM Bebas" panose="02040603050506020204" pitchFamily="18" charset="0"/>
                <a:cs typeface="Times New Roman" panose="02020603050405020304" pitchFamily="18" charset="0"/>
              </a:rPr>
              <a:t> </a:t>
            </a:r>
            <a:r>
              <a:rPr lang="en-US" sz="3600" dirty="0" err="1">
                <a:latin typeface="UTM Bebas" panose="02040603050506020204" pitchFamily="18" charset="0"/>
                <a:cs typeface="Times New Roman" panose="02020603050405020304" pitchFamily="18" charset="0"/>
              </a:rPr>
              <a:t>các</a:t>
            </a:r>
            <a:r>
              <a:rPr lang="en-US" sz="3600" dirty="0">
                <a:latin typeface="UTM Bebas" panose="02040603050506020204" pitchFamily="18" charset="0"/>
                <a:cs typeface="Times New Roman" panose="02020603050405020304" pitchFamily="18" charset="0"/>
              </a:rPr>
              <a:t> </a:t>
            </a:r>
            <a:r>
              <a:rPr lang="en-US" sz="3600" dirty="0" err="1">
                <a:latin typeface="UTM Bebas" panose="02040603050506020204" pitchFamily="18" charset="0"/>
                <a:cs typeface="Times New Roman" panose="02020603050405020304" pitchFamily="18" charset="0"/>
              </a:rPr>
              <a:t>đối</a:t>
            </a:r>
            <a:r>
              <a:rPr lang="en-US" sz="3600" dirty="0">
                <a:latin typeface="UTM Bebas" panose="02040603050506020204" pitchFamily="18" charset="0"/>
                <a:cs typeface="Times New Roman" panose="02020603050405020304" pitchFamily="18" charset="0"/>
              </a:rPr>
              <a:t> </a:t>
            </a:r>
            <a:r>
              <a:rPr lang="en-US" sz="3600" dirty="0" err="1">
                <a:latin typeface="UTM Bebas" panose="02040603050506020204" pitchFamily="18" charset="0"/>
                <a:cs typeface="Times New Roman" panose="02020603050405020304" pitchFamily="18" charset="0"/>
              </a:rPr>
              <a:t>tượng</a:t>
            </a:r>
            <a:r>
              <a:rPr lang="en-US" sz="3600" dirty="0">
                <a:latin typeface="UTM Bebas" panose="02040603050506020204" pitchFamily="18" charset="0"/>
                <a:cs typeface="Times New Roman" panose="02020603050405020304" pitchFamily="18" charset="0"/>
              </a:rPr>
              <a:t> (crud)</a:t>
            </a:r>
            <a:endParaRPr lang="en-US" sz="3600" dirty="0">
              <a:latin typeface="UTM Bebas" panose="02040603050506020204" pitchFamily="18" charset="0"/>
            </a:endParaRPr>
          </a:p>
        </p:txBody>
      </p:sp>
      <p:sp>
        <p:nvSpPr>
          <p:cNvPr id="50" name="TextBox 49">
            <a:extLst>
              <a:ext uri="{FF2B5EF4-FFF2-40B4-BE49-F238E27FC236}">
                <a16:creationId xmlns:a16="http://schemas.microsoft.com/office/drawing/2014/main" id="{0A4EAF00-96E6-4A8E-9691-008BB197F20A}"/>
              </a:ext>
            </a:extLst>
          </p:cNvPr>
          <p:cNvSpPr txBox="1"/>
          <p:nvPr/>
        </p:nvSpPr>
        <p:spPr>
          <a:xfrm>
            <a:off x="1034152" y="1677303"/>
            <a:ext cx="2105247" cy="369332"/>
          </a:xfrm>
          <a:prstGeom prst="rect">
            <a:avLst/>
          </a:prstGeom>
          <a:noFill/>
        </p:spPr>
        <p:txBody>
          <a:bodyPr wrap="square" rtlCol="0">
            <a:spAutoFit/>
          </a:bodyPr>
          <a:lstStyle/>
          <a:p>
            <a:r>
              <a:rPr lang="en-US" sz="1800" dirty="0" err="1">
                <a:solidFill>
                  <a:schemeClr val="accent6"/>
                </a:solidFill>
                <a:latin typeface="UTM Bebas" panose="02040603050506020204" pitchFamily="18" charset="0"/>
              </a:rPr>
              <a:t>Quản</a:t>
            </a:r>
            <a:r>
              <a:rPr lang="en-US" sz="1800" dirty="0">
                <a:solidFill>
                  <a:schemeClr val="accent6"/>
                </a:solidFill>
                <a:latin typeface="UTM Bebas" panose="02040603050506020204" pitchFamily="18" charset="0"/>
              </a:rPr>
              <a:t> </a:t>
            </a:r>
            <a:r>
              <a:rPr lang="en-US" sz="1800" dirty="0" err="1">
                <a:solidFill>
                  <a:schemeClr val="accent6"/>
                </a:solidFill>
                <a:latin typeface="UTM Bebas" panose="02040603050506020204" pitchFamily="18" charset="0"/>
              </a:rPr>
              <a:t>lý</a:t>
            </a:r>
            <a:r>
              <a:rPr lang="en-US" sz="1800" dirty="0">
                <a:solidFill>
                  <a:schemeClr val="accent6"/>
                </a:solidFill>
                <a:latin typeface="UTM Bebas" panose="02040603050506020204" pitchFamily="18" charset="0"/>
              </a:rPr>
              <a:t> </a:t>
            </a:r>
            <a:r>
              <a:rPr lang="en-US" sz="1800" dirty="0" err="1">
                <a:solidFill>
                  <a:schemeClr val="accent6"/>
                </a:solidFill>
                <a:latin typeface="UTM Bebas" panose="02040603050506020204" pitchFamily="18" charset="0"/>
              </a:rPr>
              <a:t>khách</a:t>
            </a:r>
            <a:r>
              <a:rPr lang="en-US" sz="1800" dirty="0">
                <a:solidFill>
                  <a:schemeClr val="accent6"/>
                </a:solidFill>
                <a:latin typeface="UTM Bebas" panose="02040603050506020204" pitchFamily="18" charset="0"/>
              </a:rPr>
              <a:t> </a:t>
            </a:r>
            <a:r>
              <a:rPr lang="en-US" sz="1800" dirty="0" err="1">
                <a:solidFill>
                  <a:schemeClr val="accent6"/>
                </a:solidFill>
                <a:latin typeface="UTM Bebas" panose="02040603050506020204" pitchFamily="18" charset="0"/>
              </a:rPr>
              <a:t>hàng</a:t>
            </a:r>
            <a:endParaRPr lang="en-US" sz="1800" dirty="0">
              <a:solidFill>
                <a:schemeClr val="accent6"/>
              </a:solidFill>
              <a:latin typeface="UTM Bebas" panose="02040603050506020204" pitchFamily="18" charset="0"/>
            </a:endParaRPr>
          </a:p>
        </p:txBody>
      </p:sp>
      <p:sp>
        <p:nvSpPr>
          <p:cNvPr id="51" name="Oval 50">
            <a:extLst>
              <a:ext uri="{FF2B5EF4-FFF2-40B4-BE49-F238E27FC236}">
                <a16:creationId xmlns:a16="http://schemas.microsoft.com/office/drawing/2014/main" id="{9CF7F43C-64AD-413E-827F-0FBF8961BF7E}"/>
              </a:ext>
            </a:extLst>
          </p:cNvPr>
          <p:cNvSpPr/>
          <p:nvPr/>
        </p:nvSpPr>
        <p:spPr>
          <a:xfrm>
            <a:off x="481258" y="1596655"/>
            <a:ext cx="552894" cy="530628"/>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2" name="TextBox 2377">
            <a:extLst>
              <a:ext uri="{FF2B5EF4-FFF2-40B4-BE49-F238E27FC236}">
                <a16:creationId xmlns:a16="http://schemas.microsoft.com/office/drawing/2014/main" id="{B11CD4E2-FF21-4CA5-A062-515F4C8793D2}"/>
              </a:ext>
            </a:extLst>
          </p:cNvPr>
          <p:cNvSpPr txBox="1"/>
          <p:nvPr/>
        </p:nvSpPr>
        <p:spPr>
          <a:xfrm>
            <a:off x="602502" y="1677303"/>
            <a:ext cx="320601" cy="346249"/>
          </a:xfrm>
          <a:prstGeom prst="rect">
            <a:avLst/>
          </a:prstGeom>
          <a:noFill/>
        </p:spPr>
        <p:txBody>
          <a:bodyPr wrap="none" lIns="0" tIns="0" rIns="0" bIns="0" rtlCol="0">
            <a:spAutoFit/>
          </a:bodyPr>
          <a:lstStyle/>
          <a:p>
            <a:pPr algn="ctr"/>
            <a:r>
              <a:rPr lang="en-AU" sz="2250" b="1" dirty="0">
                <a:solidFill>
                  <a:srgbClr val="F23B48"/>
                </a:solidFill>
                <a:latin typeface="Arial" panose="020B0604020202020204" pitchFamily="34" charset="0"/>
                <a:ea typeface="Lato" charset="0"/>
                <a:cs typeface="Arial" panose="020B0604020202020204" pitchFamily="34" charset="0"/>
              </a:rPr>
              <a:t>01</a:t>
            </a:r>
            <a:endParaRPr lang="en-US" sz="2250" b="1" dirty="0">
              <a:solidFill>
                <a:srgbClr val="F23B48"/>
              </a:solidFill>
              <a:latin typeface="Arial" panose="020B0604020202020204" pitchFamily="34" charset="0"/>
              <a:ea typeface="Lato" charset="0"/>
              <a:cs typeface="Arial" panose="020B0604020202020204" pitchFamily="34" charset="0"/>
            </a:endParaRPr>
          </a:p>
        </p:txBody>
      </p:sp>
      <p:sp>
        <p:nvSpPr>
          <p:cNvPr id="57" name="TextBox 56">
            <a:extLst>
              <a:ext uri="{FF2B5EF4-FFF2-40B4-BE49-F238E27FC236}">
                <a16:creationId xmlns:a16="http://schemas.microsoft.com/office/drawing/2014/main" id="{3033A71D-8A92-4948-9B3D-88FC047C4B5A}"/>
              </a:ext>
            </a:extLst>
          </p:cNvPr>
          <p:cNvSpPr txBox="1"/>
          <p:nvPr/>
        </p:nvSpPr>
        <p:spPr>
          <a:xfrm>
            <a:off x="1034152" y="2310938"/>
            <a:ext cx="2105247" cy="369332"/>
          </a:xfrm>
          <a:prstGeom prst="rect">
            <a:avLst/>
          </a:prstGeom>
          <a:noFill/>
        </p:spPr>
        <p:txBody>
          <a:bodyPr wrap="square" rtlCol="0">
            <a:spAutoFit/>
          </a:bodyPr>
          <a:lstStyle/>
          <a:p>
            <a:r>
              <a:rPr lang="en-US" sz="1800" dirty="0" err="1">
                <a:solidFill>
                  <a:srgbClr val="FFC000"/>
                </a:solidFill>
                <a:latin typeface="UTM Bebas" panose="02040603050506020204" pitchFamily="18" charset="0"/>
              </a:rPr>
              <a:t>Quản</a:t>
            </a:r>
            <a:r>
              <a:rPr lang="en-US" sz="1800" dirty="0">
                <a:solidFill>
                  <a:srgbClr val="FFC000"/>
                </a:solidFill>
                <a:latin typeface="UTM Bebas" panose="02040603050506020204" pitchFamily="18" charset="0"/>
              </a:rPr>
              <a:t> </a:t>
            </a:r>
            <a:r>
              <a:rPr lang="en-US" sz="1800" dirty="0" err="1">
                <a:solidFill>
                  <a:srgbClr val="FFC000"/>
                </a:solidFill>
                <a:latin typeface="UTM Bebas" panose="02040603050506020204" pitchFamily="18" charset="0"/>
              </a:rPr>
              <a:t>lý</a:t>
            </a:r>
            <a:r>
              <a:rPr lang="en-US" sz="1800" dirty="0">
                <a:solidFill>
                  <a:srgbClr val="FFC000"/>
                </a:solidFill>
                <a:latin typeface="UTM Bebas" panose="02040603050506020204" pitchFamily="18" charset="0"/>
              </a:rPr>
              <a:t> </a:t>
            </a:r>
            <a:r>
              <a:rPr lang="en-US" sz="1800" dirty="0" err="1">
                <a:solidFill>
                  <a:srgbClr val="FFC000"/>
                </a:solidFill>
                <a:latin typeface="UTM Bebas" panose="02040603050506020204" pitchFamily="18" charset="0"/>
              </a:rPr>
              <a:t>nhân</a:t>
            </a:r>
            <a:r>
              <a:rPr lang="en-US" sz="1800" dirty="0">
                <a:solidFill>
                  <a:srgbClr val="FFC000"/>
                </a:solidFill>
                <a:latin typeface="UTM Bebas" panose="02040603050506020204" pitchFamily="18" charset="0"/>
              </a:rPr>
              <a:t> </a:t>
            </a:r>
            <a:r>
              <a:rPr lang="en-US" sz="1800" dirty="0" err="1">
                <a:solidFill>
                  <a:srgbClr val="FFC000"/>
                </a:solidFill>
                <a:latin typeface="UTM Bebas" panose="02040603050506020204" pitchFamily="18" charset="0"/>
              </a:rPr>
              <a:t>viên</a:t>
            </a:r>
            <a:endParaRPr lang="en-US" sz="1800" dirty="0">
              <a:solidFill>
                <a:srgbClr val="FFC000"/>
              </a:solidFill>
              <a:latin typeface="UTM Bebas" panose="02040603050506020204" pitchFamily="18" charset="0"/>
            </a:endParaRPr>
          </a:p>
        </p:txBody>
      </p:sp>
      <p:sp>
        <p:nvSpPr>
          <p:cNvPr id="58" name="Oval 57">
            <a:extLst>
              <a:ext uri="{FF2B5EF4-FFF2-40B4-BE49-F238E27FC236}">
                <a16:creationId xmlns:a16="http://schemas.microsoft.com/office/drawing/2014/main" id="{C806B318-44C1-4049-B725-C1C4AE6E959E}"/>
              </a:ext>
            </a:extLst>
          </p:cNvPr>
          <p:cNvSpPr/>
          <p:nvPr/>
        </p:nvSpPr>
        <p:spPr>
          <a:xfrm>
            <a:off x="481258" y="2230290"/>
            <a:ext cx="552894" cy="530628"/>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9" name="TextBox 2377">
            <a:extLst>
              <a:ext uri="{FF2B5EF4-FFF2-40B4-BE49-F238E27FC236}">
                <a16:creationId xmlns:a16="http://schemas.microsoft.com/office/drawing/2014/main" id="{5F4D5CA5-0DF5-4A37-9596-BBBA611BA45C}"/>
              </a:ext>
            </a:extLst>
          </p:cNvPr>
          <p:cNvSpPr txBox="1"/>
          <p:nvPr/>
        </p:nvSpPr>
        <p:spPr>
          <a:xfrm>
            <a:off x="602502" y="2310938"/>
            <a:ext cx="320601" cy="346249"/>
          </a:xfrm>
          <a:prstGeom prst="rect">
            <a:avLst/>
          </a:prstGeom>
          <a:noFill/>
        </p:spPr>
        <p:txBody>
          <a:bodyPr wrap="none" lIns="0" tIns="0" rIns="0" bIns="0" rtlCol="0">
            <a:spAutoFit/>
          </a:bodyPr>
          <a:lstStyle/>
          <a:p>
            <a:pPr algn="ctr"/>
            <a:r>
              <a:rPr lang="en-AU" sz="2250" b="1" dirty="0">
                <a:solidFill>
                  <a:srgbClr val="FFC000"/>
                </a:solidFill>
                <a:latin typeface="Arial" panose="020B0604020202020204" pitchFamily="34" charset="0"/>
                <a:ea typeface="Lato" charset="0"/>
                <a:cs typeface="Arial" panose="020B0604020202020204" pitchFamily="34" charset="0"/>
              </a:rPr>
              <a:t>02</a:t>
            </a:r>
            <a:endParaRPr lang="en-US" sz="2250" b="1" dirty="0">
              <a:solidFill>
                <a:srgbClr val="FFC000"/>
              </a:solidFill>
              <a:latin typeface="Arial" panose="020B0604020202020204" pitchFamily="34" charset="0"/>
              <a:ea typeface="Lato" charset="0"/>
              <a:cs typeface="Arial" panose="020B0604020202020204" pitchFamily="34" charset="0"/>
            </a:endParaRPr>
          </a:p>
        </p:txBody>
      </p:sp>
      <p:sp>
        <p:nvSpPr>
          <p:cNvPr id="63" name="TextBox 62">
            <a:extLst>
              <a:ext uri="{FF2B5EF4-FFF2-40B4-BE49-F238E27FC236}">
                <a16:creationId xmlns:a16="http://schemas.microsoft.com/office/drawing/2014/main" id="{CDD1B18B-B6C7-4693-BB23-6FF1C70A3840}"/>
              </a:ext>
            </a:extLst>
          </p:cNvPr>
          <p:cNvSpPr txBox="1"/>
          <p:nvPr/>
        </p:nvSpPr>
        <p:spPr>
          <a:xfrm>
            <a:off x="1034152" y="2944573"/>
            <a:ext cx="2105247" cy="369332"/>
          </a:xfrm>
          <a:prstGeom prst="rect">
            <a:avLst/>
          </a:prstGeom>
          <a:noFill/>
        </p:spPr>
        <p:txBody>
          <a:bodyPr wrap="square" rtlCol="0">
            <a:spAutoFit/>
          </a:bodyPr>
          <a:lstStyle/>
          <a:p>
            <a:r>
              <a:rPr lang="en-US" sz="1800" dirty="0" err="1">
                <a:solidFill>
                  <a:schemeClr val="accent2"/>
                </a:solidFill>
                <a:latin typeface="UTM Bebas" panose="02040603050506020204" pitchFamily="18" charset="0"/>
              </a:rPr>
              <a:t>Quản</a:t>
            </a:r>
            <a:r>
              <a:rPr lang="en-US" sz="1800" dirty="0">
                <a:solidFill>
                  <a:schemeClr val="accent2"/>
                </a:solidFill>
                <a:latin typeface="UTM Bebas" panose="02040603050506020204" pitchFamily="18" charset="0"/>
              </a:rPr>
              <a:t> </a:t>
            </a:r>
            <a:r>
              <a:rPr lang="en-US" sz="1800" dirty="0" err="1">
                <a:solidFill>
                  <a:schemeClr val="accent2"/>
                </a:solidFill>
                <a:latin typeface="UTM Bebas" panose="02040603050506020204" pitchFamily="18" charset="0"/>
              </a:rPr>
              <a:t>lý</a:t>
            </a:r>
            <a:r>
              <a:rPr lang="en-US" sz="1800" dirty="0">
                <a:solidFill>
                  <a:schemeClr val="accent2"/>
                </a:solidFill>
                <a:latin typeface="UTM Bebas" panose="02040603050506020204" pitchFamily="18" charset="0"/>
              </a:rPr>
              <a:t> </a:t>
            </a:r>
            <a:r>
              <a:rPr lang="en-US" sz="1800" dirty="0" err="1">
                <a:solidFill>
                  <a:schemeClr val="accent2"/>
                </a:solidFill>
                <a:latin typeface="UTM Bebas" panose="02040603050506020204" pitchFamily="18" charset="0"/>
              </a:rPr>
              <a:t>đăng</a:t>
            </a:r>
            <a:r>
              <a:rPr lang="en-US" sz="1800" dirty="0">
                <a:solidFill>
                  <a:schemeClr val="accent2"/>
                </a:solidFill>
                <a:latin typeface="UTM Bebas" panose="02040603050506020204" pitchFamily="18" charset="0"/>
              </a:rPr>
              <a:t> </a:t>
            </a:r>
            <a:r>
              <a:rPr lang="en-US" sz="1800" dirty="0" err="1">
                <a:solidFill>
                  <a:schemeClr val="accent2"/>
                </a:solidFill>
                <a:latin typeface="UTM Bebas" panose="02040603050506020204" pitchFamily="18" charset="0"/>
              </a:rPr>
              <a:t>nhập</a:t>
            </a:r>
            <a:endParaRPr lang="en-US" sz="1800" dirty="0">
              <a:solidFill>
                <a:schemeClr val="accent2"/>
              </a:solidFill>
              <a:latin typeface="UTM Bebas" panose="02040603050506020204" pitchFamily="18" charset="0"/>
            </a:endParaRPr>
          </a:p>
        </p:txBody>
      </p:sp>
      <p:sp>
        <p:nvSpPr>
          <p:cNvPr id="65" name="Oval 64">
            <a:extLst>
              <a:ext uri="{FF2B5EF4-FFF2-40B4-BE49-F238E27FC236}">
                <a16:creationId xmlns:a16="http://schemas.microsoft.com/office/drawing/2014/main" id="{561178D1-F9E5-47EB-9A27-72EF3B6D41D0}"/>
              </a:ext>
            </a:extLst>
          </p:cNvPr>
          <p:cNvSpPr/>
          <p:nvPr/>
        </p:nvSpPr>
        <p:spPr>
          <a:xfrm>
            <a:off x="481258" y="2863925"/>
            <a:ext cx="552894" cy="530628"/>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6" name="TextBox 2377">
            <a:extLst>
              <a:ext uri="{FF2B5EF4-FFF2-40B4-BE49-F238E27FC236}">
                <a16:creationId xmlns:a16="http://schemas.microsoft.com/office/drawing/2014/main" id="{EADF686A-7970-440C-B6B0-83E69C898419}"/>
              </a:ext>
            </a:extLst>
          </p:cNvPr>
          <p:cNvSpPr txBox="1"/>
          <p:nvPr/>
        </p:nvSpPr>
        <p:spPr>
          <a:xfrm>
            <a:off x="602502" y="2944573"/>
            <a:ext cx="320601" cy="346249"/>
          </a:xfrm>
          <a:prstGeom prst="rect">
            <a:avLst/>
          </a:prstGeom>
          <a:noFill/>
        </p:spPr>
        <p:txBody>
          <a:bodyPr wrap="none" lIns="0" tIns="0" rIns="0" bIns="0" rtlCol="0">
            <a:spAutoFit/>
          </a:bodyPr>
          <a:lstStyle/>
          <a:p>
            <a:pPr algn="ctr"/>
            <a:r>
              <a:rPr lang="en-AU" sz="2250" b="1" dirty="0">
                <a:solidFill>
                  <a:schemeClr val="accent2"/>
                </a:solidFill>
                <a:latin typeface="Arial" panose="020B0604020202020204" pitchFamily="34" charset="0"/>
                <a:ea typeface="Lato" charset="0"/>
                <a:cs typeface="Arial" panose="020B0604020202020204" pitchFamily="34" charset="0"/>
              </a:rPr>
              <a:t>03</a:t>
            </a:r>
            <a:endParaRPr lang="en-US" sz="2250" b="1" dirty="0">
              <a:solidFill>
                <a:schemeClr val="accent2"/>
              </a:solidFill>
              <a:latin typeface="Arial" panose="020B0604020202020204" pitchFamily="34" charset="0"/>
              <a:ea typeface="Lato" charset="0"/>
              <a:cs typeface="Arial" panose="020B0604020202020204" pitchFamily="34" charset="0"/>
            </a:endParaRPr>
          </a:p>
        </p:txBody>
      </p:sp>
      <p:sp>
        <p:nvSpPr>
          <p:cNvPr id="69" name="TextBox 68">
            <a:extLst>
              <a:ext uri="{FF2B5EF4-FFF2-40B4-BE49-F238E27FC236}">
                <a16:creationId xmlns:a16="http://schemas.microsoft.com/office/drawing/2014/main" id="{063EB797-800E-437A-B50B-6BFCF2DB103A}"/>
              </a:ext>
            </a:extLst>
          </p:cNvPr>
          <p:cNvSpPr txBox="1"/>
          <p:nvPr/>
        </p:nvSpPr>
        <p:spPr>
          <a:xfrm>
            <a:off x="1034152" y="3658856"/>
            <a:ext cx="2105247" cy="369332"/>
          </a:xfrm>
          <a:prstGeom prst="rect">
            <a:avLst/>
          </a:prstGeom>
          <a:noFill/>
        </p:spPr>
        <p:txBody>
          <a:bodyPr wrap="square" rtlCol="0">
            <a:spAutoFit/>
          </a:bodyPr>
          <a:lstStyle/>
          <a:p>
            <a:r>
              <a:rPr lang="en-US" sz="1800" dirty="0" err="1">
                <a:solidFill>
                  <a:schemeClr val="accent4"/>
                </a:solidFill>
                <a:latin typeface="UTM Bebas" panose="02040603050506020204" pitchFamily="18" charset="0"/>
              </a:rPr>
              <a:t>Quản</a:t>
            </a:r>
            <a:r>
              <a:rPr lang="en-US" sz="1800" dirty="0">
                <a:solidFill>
                  <a:schemeClr val="accent4"/>
                </a:solidFill>
                <a:latin typeface="UTM Bebas" panose="02040603050506020204" pitchFamily="18" charset="0"/>
              </a:rPr>
              <a:t> </a:t>
            </a:r>
            <a:r>
              <a:rPr lang="en-US" sz="1800" dirty="0" err="1">
                <a:solidFill>
                  <a:schemeClr val="accent4"/>
                </a:solidFill>
                <a:latin typeface="UTM Bebas" panose="02040603050506020204" pitchFamily="18" charset="0"/>
              </a:rPr>
              <a:t>lý</a:t>
            </a:r>
            <a:r>
              <a:rPr lang="en-US" sz="1800" dirty="0">
                <a:solidFill>
                  <a:schemeClr val="accent4"/>
                </a:solidFill>
                <a:latin typeface="UTM Bebas" panose="02040603050506020204" pitchFamily="18" charset="0"/>
              </a:rPr>
              <a:t> </a:t>
            </a:r>
            <a:r>
              <a:rPr lang="en-US" sz="1800" dirty="0" err="1">
                <a:solidFill>
                  <a:schemeClr val="accent4"/>
                </a:solidFill>
                <a:latin typeface="UTM Bebas" panose="02040603050506020204" pitchFamily="18" charset="0"/>
              </a:rPr>
              <a:t>món</a:t>
            </a:r>
            <a:r>
              <a:rPr lang="en-US" sz="1800" dirty="0">
                <a:solidFill>
                  <a:schemeClr val="accent4"/>
                </a:solidFill>
                <a:latin typeface="UTM Bebas" panose="02040603050506020204" pitchFamily="18" charset="0"/>
              </a:rPr>
              <a:t> </a:t>
            </a:r>
            <a:r>
              <a:rPr lang="en-US" sz="1800" dirty="0" err="1">
                <a:solidFill>
                  <a:schemeClr val="accent4"/>
                </a:solidFill>
                <a:latin typeface="UTM Bebas" panose="02040603050506020204" pitchFamily="18" charset="0"/>
              </a:rPr>
              <a:t>ăn</a:t>
            </a:r>
            <a:endParaRPr lang="en-US" sz="1800" dirty="0">
              <a:solidFill>
                <a:schemeClr val="accent4"/>
              </a:solidFill>
              <a:latin typeface="UTM Bebas" panose="02040603050506020204" pitchFamily="18" charset="0"/>
            </a:endParaRPr>
          </a:p>
        </p:txBody>
      </p:sp>
      <p:sp>
        <p:nvSpPr>
          <p:cNvPr id="71" name="Oval 70">
            <a:extLst>
              <a:ext uri="{FF2B5EF4-FFF2-40B4-BE49-F238E27FC236}">
                <a16:creationId xmlns:a16="http://schemas.microsoft.com/office/drawing/2014/main" id="{24EDBB54-9644-4863-8E7B-7E1A67989800}"/>
              </a:ext>
            </a:extLst>
          </p:cNvPr>
          <p:cNvSpPr/>
          <p:nvPr/>
        </p:nvSpPr>
        <p:spPr>
          <a:xfrm>
            <a:off x="481258" y="3578208"/>
            <a:ext cx="552894" cy="530628"/>
          </a:xfrm>
          <a:prstGeom prst="ellipse">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3" name="TextBox 2377">
            <a:extLst>
              <a:ext uri="{FF2B5EF4-FFF2-40B4-BE49-F238E27FC236}">
                <a16:creationId xmlns:a16="http://schemas.microsoft.com/office/drawing/2014/main" id="{3E874BFF-16AF-4DBB-A562-F7F004B5DA04}"/>
              </a:ext>
            </a:extLst>
          </p:cNvPr>
          <p:cNvSpPr txBox="1"/>
          <p:nvPr/>
        </p:nvSpPr>
        <p:spPr>
          <a:xfrm>
            <a:off x="602502" y="3658856"/>
            <a:ext cx="320601" cy="346249"/>
          </a:xfrm>
          <a:prstGeom prst="rect">
            <a:avLst/>
          </a:prstGeom>
          <a:noFill/>
        </p:spPr>
        <p:txBody>
          <a:bodyPr wrap="none" lIns="0" tIns="0" rIns="0" bIns="0" rtlCol="0">
            <a:spAutoFit/>
          </a:bodyPr>
          <a:lstStyle/>
          <a:p>
            <a:pPr algn="ctr"/>
            <a:r>
              <a:rPr lang="en-AU" sz="2250" b="1" dirty="0">
                <a:solidFill>
                  <a:schemeClr val="accent4"/>
                </a:solidFill>
                <a:latin typeface="Arial" panose="020B0604020202020204" pitchFamily="34" charset="0"/>
                <a:ea typeface="Lato" charset="0"/>
                <a:cs typeface="Arial" panose="020B0604020202020204" pitchFamily="34" charset="0"/>
              </a:rPr>
              <a:t>04</a:t>
            </a:r>
            <a:endParaRPr lang="en-US" sz="2250" b="1" dirty="0">
              <a:solidFill>
                <a:schemeClr val="accent4"/>
              </a:solidFill>
              <a:latin typeface="Arial" panose="020B0604020202020204" pitchFamily="34" charset="0"/>
              <a:ea typeface="Lato" charset="0"/>
              <a:cs typeface="Arial" panose="020B0604020202020204" pitchFamily="34" charset="0"/>
            </a:endParaRPr>
          </a:p>
        </p:txBody>
      </p:sp>
    </p:spTree>
    <p:extLst>
      <p:ext uri="{BB962C8B-B14F-4D97-AF65-F5344CB8AC3E}">
        <p14:creationId xmlns:p14="http://schemas.microsoft.com/office/powerpoint/2010/main" val="3360673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grpId="0" nodeType="withEffect">
                                  <p:stCondLst>
                                    <p:cond delay="0"/>
                                  </p:stCondLst>
                                  <p:childTnLst>
                                    <p:set>
                                      <p:cBhvr>
                                        <p:cTn id="6" dur="1" fill="hold">
                                          <p:stCondLst>
                                            <p:cond delay="0"/>
                                          </p:stCondLst>
                                        </p:cTn>
                                        <p:tgtEl>
                                          <p:spTgt spid="136"/>
                                        </p:tgtEl>
                                        <p:attrNameLst>
                                          <p:attrName>style.visibility</p:attrName>
                                        </p:attrNameLst>
                                      </p:cBhvr>
                                      <p:to>
                                        <p:strVal val="visible"/>
                                      </p:to>
                                    </p:set>
                                    <p:animEffect transition="in" filter="box(in)">
                                      <p:cBhvr>
                                        <p:cTn id="7" dur="500"/>
                                        <p:tgtEl>
                                          <p:spTgt spid="136"/>
                                        </p:tgtEl>
                                      </p:cBhvr>
                                    </p:animEffect>
                                  </p:childTnLst>
                                </p:cTn>
                              </p:par>
                              <p:par>
                                <p:cTn id="8" presetID="4" presetClass="entr" presetSubtype="16" fill="hold" grpId="0" nodeType="withEffect">
                                  <p:stCondLst>
                                    <p:cond delay="0"/>
                                  </p:stCondLst>
                                  <p:childTnLst>
                                    <p:set>
                                      <p:cBhvr>
                                        <p:cTn id="9" dur="1" fill="hold">
                                          <p:stCondLst>
                                            <p:cond delay="0"/>
                                          </p:stCondLst>
                                        </p:cTn>
                                        <p:tgtEl>
                                          <p:spTgt spid="137"/>
                                        </p:tgtEl>
                                        <p:attrNameLst>
                                          <p:attrName>style.visibility</p:attrName>
                                        </p:attrNameLst>
                                      </p:cBhvr>
                                      <p:to>
                                        <p:strVal val="visible"/>
                                      </p:to>
                                    </p:set>
                                    <p:animEffect transition="in" filter="box(in)">
                                      <p:cBhvr>
                                        <p:cTn id="10" dur="500"/>
                                        <p:tgtEl>
                                          <p:spTgt spid="137"/>
                                        </p:tgtEl>
                                      </p:cBhvr>
                                    </p:animEffect>
                                  </p:childTnLst>
                                </p:cTn>
                              </p:par>
                              <p:par>
                                <p:cTn id="11" presetID="34" presetClass="emph" presetSubtype="0" fill="hold" grpId="0" nodeType="withEffect">
                                  <p:stCondLst>
                                    <p:cond delay="0"/>
                                  </p:stCondLst>
                                  <p:iterate type="lt">
                                    <p:tmPct val="10000"/>
                                  </p:iterate>
                                  <p:childTnLst>
                                    <p:animMotion origin="layout" path="M -1.11111E-6 2.59259E-6 L -1.11111E-6 -0.07222 " pathEditMode="relative" rAng="0" ptsTypes="AA">
                                      <p:cBhvr>
                                        <p:cTn id="12" dur="250" accel="50000" decel="50000" autoRev="1" fill="hold">
                                          <p:stCondLst>
                                            <p:cond delay="0"/>
                                          </p:stCondLst>
                                        </p:cTn>
                                        <p:tgtEl>
                                          <p:spTgt spid="48"/>
                                        </p:tgtEl>
                                        <p:attrNameLst>
                                          <p:attrName>ppt_x</p:attrName>
                                          <p:attrName>ppt_y</p:attrName>
                                        </p:attrNameLst>
                                      </p:cBhvr>
                                      <p:rCtr x="0" y="-3611"/>
                                    </p:animMotion>
                                    <p:animRot by="1500000">
                                      <p:cBhvr>
                                        <p:cTn id="13" dur="125" fill="hold">
                                          <p:stCondLst>
                                            <p:cond delay="0"/>
                                          </p:stCondLst>
                                        </p:cTn>
                                        <p:tgtEl>
                                          <p:spTgt spid="48"/>
                                        </p:tgtEl>
                                        <p:attrNameLst>
                                          <p:attrName>r</p:attrName>
                                        </p:attrNameLst>
                                      </p:cBhvr>
                                    </p:animRot>
                                    <p:animRot by="-1500000">
                                      <p:cBhvr>
                                        <p:cTn id="14" dur="125" fill="hold">
                                          <p:stCondLst>
                                            <p:cond delay="125"/>
                                          </p:stCondLst>
                                        </p:cTn>
                                        <p:tgtEl>
                                          <p:spTgt spid="48"/>
                                        </p:tgtEl>
                                        <p:attrNameLst>
                                          <p:attrName>r</p:attrName>
                                        </p:attrNameLst>
                                      </p:cBhvr>
                                    </p:animRot>
                                    <p:animRot by="-1500000">
                                      <p:cBhvr>
                                        <p:cTn id="15" dur="125" fill="hold">
                                          <p:stCondLst>
                                            <p:cond delay="250"/>
                                          </p:stCondLst>
                                        </p:cTn>
                                        <p:tgtEl>
                                          <p:spTgt spid="48"/>
                                        </p:tgtEl>
                                        <p:attrNameLst>
                                          <p:attrName>r</p:attrName>
                                        </p:attrNameLst>
                                      </p:cBhvr>
                                    </p:animRot>
                                    <p:animRot by="1500000">
                                      <p:cBhvr>
                                        <p:cTn id="16" dur="125" fill="hold">
                                          <p:stCondLst>
                                            <p:cond delay="375"/>
                                          </p:stCondLst>
                                        </p:cTn>
                                        <p:tgtEl>
                                          <p:spTgt spid="48"/>
                                        </p:tgtEl>
                                        <p:attrNameLst>
                                          <p:attrName>r</p:attrName>
                                        </p:attrNameLst>
                                      </p:cBhvr>
                                    </p:animRot>
                                  </p:childTnLst>
                                </p:cTn>
                              </p:par>
                            </p:childTnLst>
                          </p:cTn>
                        </p:par>
                      </p:childTnLst>
                    </p:cTn>
                  </p:par>
                  <p:par>
                    <p:cTn id="17" fill="hold">
                      <p:stCondLst>
                        <p:cond delay="indefinite"/>
                      </p:stCondLst>
                      <p:childTnLst>
                        <p:par>
                          <p:cTn id="18" fill="hold">
                            <p:stCondLst>
                              <p:cond delay="0"/>
                            </p:stCondLst>
                            <p:childTnLst>
                              <p:par>
                                <p:cTn id="19" presetID="45" presetClass="entr" presetSubtype="0" fill="hold" grpId="0" nodeType="clickEffect">
                                  <p:stCondLst>
                                    <p:cond delay="0"/>
                                  </p:stCondLst>
                                  <p:childTnLst>
                                    <p:set>
                                      <p:cBhvr>
                                        <p:cTn id="20" dur="1" fill="hold">
                                          <p:stCondLst>
                                            <p:cond delay="0"/>
                                          </p:stCondLst>
                                        </p:cTn>
                                        <p:tgtEl>
                                          <p:spTgt spid="52"/>
                                        </p:tgtEl>
                                        <p:attrNameLst>
                                          <p:attrName>style.visibility</p:attrName>
                                        </p:attrNameLst>
                                      </p:cBhvr>
                                      <p:to>
                                        <p:strVal val="visible"/>
                                      </p:to>
                                    </p:set>
                                    <p:animEffect transition="in" filter="fade">
                                      <p:cBhvr>
                                        <p:cTn id="21" dur="750"/>
                                        <p:tgtEl>
                                          <p:spTgt spid="52"/>
                                        </p:tgtEl>
                                      </p:cBhvr>
                                    </p:animEffect>
                                    <p:anim calcmode="lin" valueType="num">
                                      <p:cBhvr>
                                        <p:cTn id="22" dur="750" fill="hold"/>
                                        <p:tgtEl>
                                          <p:spTgt spid="52"/>
                                        </p:tgtEl>
                                        <p:attrNameLst>
                                          <p:attrName>ppt_w</p:attrName>
                                        </p:attrNameLst>
                                      </p:cBhvr>
                                      <p:tavLst>
                                        <p:tav tm="0" fmla="#ppt_w*sin(2.5*pi*$)">
                                          <p:val>
                                            <p:fltVal val="0"/>
                                          </p:val>
                                        </p:tav>
                                        <p:tav tm="100000">
                                          <p:val>
                                            <p:fltVal val="1"/>
                                          </p:val>
                                        </p:tav>
                                      </p:tavLst>
                                    </p:anim>
                                    <p:anim calcmode="lin" valueType="num">
                                      <p:cBhvr>
                                        <p:cTn id="23" dur="750" fill="hold"/>
                                        <p:tgtEl>
                                          <p:spTgt spid="52"/>
                                        </p:tgtEl>
                                        <p:attrNameLst>
                                          <p:attrName>ppt_h</p:attrName>
                                        </p:attrNameLst>
                                      </p:cBhvr>
                                      <p:tavLst>
                                        <p:tav tm="0">
                                          <p:val>
                                            <p:strVal val="#ppt_h"/>
                                          </p:val>
                                        </p:tav>
                                        <p:tav tm="100000">
                                          <p:val>
                                            <p:strVal val="#ppt_h"/>
                                          </p:val>
                                        </p:tav>
                                      </p:tavLst>
                                    </p:anim>
                                  </p:childTnLst>
                                </p:cTn>
                              </p:par>
                              <p:par>
                                <p:cTn id="24" presetID="8" presetClass="entr" presetSubtype="16" fill="hold" grpId="0" nodeType="withEffect">
                                  <p:stCondLst>
                                    <p:cond delay="0"/>
                                  </p:stCondLst>
                                  <p:childTnLst>
                                    <p:set>
                                      <p:cBhvr>
                                        <p:cTn id="25" dur="1" fill="hold">
                                          <p:stCondLst>
                                            <p:cond delay="0"/>
                                          </p:stCondLst>
                                        </p:cTn>
                                        <p:tgtEl>
                                          <p:spTgt spid="51"/>
                                        </p:tgtEl>
                                        <p:attrNameLst>
                                          <p:attrName>style.visibility</p:attrName>
                                        </p:attrNameLst>
                                      </p:cBhvr>
                                      <p:to>
                                        <p:strVal val="visible"/>
                                      </p:to>
                                    </p:set>
                                    <p:animEffect transition="in" filter="diamond(in)">
                                      <p:cBhvr>
                                        <p:cTn id="26" dur="2000"/>
                                        <p:tgtEl>
                                          <p:spTgt spid="51"/>
                                        </p:tgtEl>
                                      </p:cBhvr>
                                    </p:animEffect>
                                  </p:childTnLst>
                                </p:cTn>
                              </p:par>
                              <p:par>
                                <p:cTn id="27" presetID="2" presetClass="entr" presetSubtype="4" fill="hold" nodeType="withEffect">
                                  <p:stCondLst>
                                    <p:cond delay="0"/>
                                  </p:stCondLst>
                                  <p:childTnLst>
                                    <p:set>
                                      <p:cBhvr>
                                        <p:cTn id="28" dur="1" fill="hold">
                                          <p:stCondLst>
                                            <p:cond delay="0"/>
                                          </p:stCondLst>
                                        </p:cTn>
                                        <p:tgtEl>
                                          <p:spTgt spid="44"/>
                                        </p:tgtEl>
                                        <p:attrNameLst>
                                          <p:attrName>style.visibility</p:attrName>
                                        </p:attrNameLst>
                                      </p:cBhvr>
                                      <p:to>
                                        <p:strVal val="visible"/>
                                      </p:to>
                                    </p:set>
                                    <p:anim calcmode="lin" valueType="num">
                                      <p:cBhvr additive="base">
                                        <p:cTn id="29" dur="500" fill="hold"/>
                                        <p:tgtEl>
                                          <p:spTgt spid="44"/>
                                        </p:tgtEl>
                                        <p:attrNameLst>
                                          <p:attrName>ppt_x</p:attrName>
                                        </p:attrNameLst>
                                      </p:cBhvr>
                                      <p:tavLst>
                                        <p:tav tm="0">
                                          <p:val>
                                            <p:strVal val="#ppt_x"/>
                                          </p:val>
                                        </p:tav>
                                        <p:tav tm="100000">
                                          <p:val>
                                            <p:strVal val="#ppt_x"/>
                                          </p:val>
                                        </p:tav>
                                      </p:tavLst>
                                    </p:anim>
                                    <p:anim calcmode="lin" valueType="num">
                                      <p:cBhvr additive="base">
                                        <p:cTn id="30" dur="500" fill="hold"/>
                                        <p:tgtEl>
                                          <p:spTgt spid="44"/>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50"/>
                                        </p:tgtEl>
                                        <p:attrNameLst>
                                          <p:attrName>style.visibility</p:attrName>
                                        </p:attrNameLst>
                                      </p:cBhvr>
                                      <p:to>
                                        <p:strVal val="visible"/>
                                      </p:to>
                                    </p:set>
                                    <p:anim calcmode="lin" valueType="num">
                                      <p:cBhvr additive="base">
                                        <p:cTn id="33" dur="500" fill="hold"/>
                                        <p:tgtEl>
                                          <p:spTgt spid="50"/>
                                        </p:tgtEl>
                                        <p:attrNameLst>
                                          <p:attrName>ppt_x</p:attrName>
                                        </p:attrNameLst>
                                      </p:cBhvr>
                                      <p:tavLst>
                                        <p:tav tm="0">
                                          <p:val>
                                            <p:strVal val="#ppt_x"/>
                                          </p:val>
                                        </p:tav>
                                        <p:tav tm="100000">
                                          <p:val>
                                            <p:strVal val="#ppt_x"/>
                                          </p:val>
                                        </p:tav>
                                      </p:tavLst>
                                    </p:anim>
                                    <p:anim calcmode="lin" valueType="num">
                                      <p:cBhvr additive="base">
                                        <p:cTn id="34" dur="500" fill="hold"/>
                                        <p:tgtEl>
                                          <p:spTgt spid="50"/>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5" presetClass="entr" presetSubtype="0" fill="hold" grpId="0" nodeType="clickEffect">
                                  <p:stCondLst>
                                    <p:cond delay="0"/>
                                  </p:stCondLst>
                                  <p:childTnLst>
                                    <p:set>
                                      <p:cBhvr>
                                        <p:cTn id="38" dur="1" fill="hold">
                                          <p:stCondLst>
                                            <p:cond delay="0"/>
                                          </p:stCondLst>
                                        </p:cTn>
                                        <p:tgtEl>
                                          <p:spTgt spid="59"/>
                                        </p:tgtEl>
                                        <p:attrNameLst>
                                          <p:attrName>style.visibility</p:attrName>
                                        </p:attrNameLst>
                                      </p:cBhvr>
                                      <p:to>
                                        <p:strVal val="visible"/>
                                      </p:to>
                                    </p:set>
                                    <p:animEffect transition="in" filter="fade">
                                      <p:cBhvr>
                                        <p:cTn id="39" dur="750"/>
                                        <p:tgtEl>
                                          <p:spTgt spid="59"/>
                                        </p:tgtEl>
                                      </p:cBhvr>
                                    </p:animEffect>
                                    <p:anim calcmode="lin" valueType="num">
                                      <p:cBhvr>
                                        <p:cTn id="40" dur="750" fill="hold"/>
                                        <p:tgtEl>
                                          <p:spTgt spid="59"/>
                                        </p:tgtEl>
                                        <p:attrNameLst>
                                          <p:attrName>ppt_w</p:attrName>
                                        </p:attrNameLst>
                                      </p:cBhvr>
                                      <p:tavLst>
                                        <p:tav tm="0" fmla="#ppt_w*sin(2.5*pi*$)">
                                          <p:val>
                                            <p:fltVal val="0"/>
                                          </p:val>
                                        </p:tav>
                                        <p:tav tm="100000">
                                          <p:val>
                                            <p:fltVal val="1"/>
                                          </p:val>
                                        </p:tav>
                                      </p:tavLst>
                                    </p:anim>
                                    <p:anim calcmode="lin" valueType="num">
                                      <p:cBhvr>
                                        <p:cTn id="41" dur="750" fill="hold"/>
                                        <p:tgtEl>
                                          <p:spTgt spid="59"/>
                                        </p:tgtEl>
                                        <p:attrNameLst>
                                          <p:attrName>ppt_h</p:attrName>
                                        </p:attrNameLst>
                                      </p:cBhvr>
                                      <p:tavLst>
                                        <p:tav tm="0">
                                          <p:val>
                                            <p:strVal val="#ppt_h"/>
                                          </p:val>
                                        </p:tav>
                                        <p:tav tm="100000">
                                          <p:val>
                                            <p:strVal val="#ppt_h"/>
                                          </p:val>
                                        </p:tav>
                                      </p:tavLst>
                                    </p:anim>
                                  </p:childTnLst>
                                </p:cTn>
                              </p:par>
                              <p:par>
                                <p:cTn id="42" presetID="8" presetClass="entr" presetSubtype="16" fill="hold" grpId="0" nodeType="withEffect">
                                  <p:stCondLst>
                                    <p:cond delay="0"/>
                                  </p:stCondLst>
                                  <p:childTnLst>
                                    <p:set>
                                      <p:cBhvr>
                                        <p:cTn id="43" dur="1" fill="hold">
                                          <p:stCondLst>
                                            <p:cond delay="0"/>
                                          </p:stCondLst>
                                        </p:cTn>
                                        <p:tgtEl>
                                          <p:spTgt spid="58"/>
                                        </p:tgtEl>
                                        <p:attrNameLst>
                                          <p:attrName>style.visibility</p:attrName>
                                        </p:attrNameLst>
                                      </p:cBhvr>
                                      <p:to>
                                        <p:strVal val="visible"/>
                                      </p:to>
                                    </p:set>
                                    <p:animEffect transition="in" filter="diamond(in)">
                                      <p:cBhvr>
                                        <p:cTn id="44" dur="2000"/>
                                        <p:tgtEl>
                                          <p:spTgt spid="58"/>
                                        </p:tgtEl>
                                      </p:cBhvr>
                                    </p:animEffect>
                                  </p:childTnLst>
                                </p:cTn>
                              </p:par>
                              <p:par>
                                <p:cTn id="45" presetID="2" presetClass="entr" presetSubtype="4" fill="hold" nodeType="withEffect">
                                  <p:stCondLst>
                                    <p:cond delay="0"/>
                                  </p:stCondLst>
                                  <p:childTnLst>
                                    <p:set>
                                      <p:cBhvr>
                                        <p:cTn id="46" dur="1" fill="hold">
                                          <p:stCondLst>
                                            <p:cond delay="0"/>
                                          </p:stCondLst>
                                        </p:cTn>
                                        <p:tgtEl>
                                          <p:spTgt spid="45"/>
                                        </p:tgtEl>
                                        <p:attrNameLst>
                                          <p:attrName>style.visibility</p:attrName>
                                        </p:attrNameLst>
                                      </p:cBhvr>
                                      <p:to>
                                        <p:strVal val="visible"/>
                                      </p:to>
                                    </p:set>
                                    <p:anim calcmode="lin" valueType="num">
                                      <p:cBhvr additive="base">
                                        <p:cTn id="47" dur="500" fill="hold"/>
                                        <p:tgtEl>
                                          <p:spTgt spid="45"/>
                                        </p:tgtEl>
                                        <p:attrNameLst>
                                          <p:attrName>ppt_x</p:attrName>
                                        </p:attrNameLst>
                                      </p:cBhvr>
                                      <p:tavLst>
                                        <p:tav tm="0">
                                          <p:val>
                                            <p:strVal val="#ppt_x"/>
                                          </p:val>
                                        </p:tav>
                                        <p:tav tm="100000">
                                          <p:val>
                                            <p:strVal val="#ppt_x"/>
                                          </p:val>
                                        </p:tav>
                                      </p:tavLst>
                                    </p:anim>
                                    <p:anim calcmode="lin" valueType="num">
                                      <p:cBhvr additive="base">
                                        <p:cTn id="48" dur="500" fill="hold"/>
                                        <p:tgtEl>
                                          <p:spTgt spid="45"/>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57"/>
                                        </p:tgtEl>
                                        <p:attrNameLst>
                                          <p:attrName>style.visibility</p:attrName>
                                        </p:attrNameLst>
                                      </p:cBhvr>
                                      <p:to>
                                        <p:strVal val="visible"/>
                                      </p:to>
                                    </p:set>
                                    <p:anim calcmode="lin" valueType="num">
                                      <p:cBhvr additive="base">
                                        <p:cTn id="51" dur="500" fill="hold"/>
                                        <p:tgtEl>
                                          <p:spTgt spid="57"/>
                                        </p:tgtEl>
                                        <p:attrNameLst>
                                          <p:attrName>ppt_x</p:attrName>
                                        </p:attrNameLst>
                                      </p:cBhvr>
                                      <p:tavLst>
                                        <p:tav tm="0">
                                          <p:val>
                                            <p:strVal val="#ppt_x"/>
                                          </p:val>
                                        </p:tav>
                                        <p:tav tm="100000">
                                          <p:val>
                                            <p:strVal val="#ppt_x"/>
                                          </p:val>
                                        </p:tav>
                                      </p:tavLst>
                                    </p:anim>
                                    <p:anim calcmode="lin" valueType="num">
                                      <p:cBhvr additive="base">
                                        <p:cTn id="52" dur="500" fill="hold"/>
                                        <p:tgtEl>
                                          <p:spTgt spid="57"/>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45" presetClass="entr" presetSubtype="0" fill="hold" grpId="0" nodeType="clickEffect">
                                  <p:stCondLst>
                                    <p:cond delay="0"/>
                                  </p:stCondLst>
                                  <p:childTnLst>
                                    <p:set>
                                      <p:cBhvr>
                                        <p:cTn id="56" dur="1" fill="hold">
                                          <p:stCondLst>
                                            <p:cond delay="0"/>
                                          </p:stCondLst>
                                        </p:cTn>
                                        <p:tgtEl>
                                          <p:spTgt spid="66"/>
                                        </p:tgtEl>
                                        <p:attrNameLst>
                                          <p:attrName>style.visibility</p:attrName>
                                        </p:attrNameLst>
                                      </p:cBhvr>
                                      <p:to>
                                        <p:strVal val="visible"/>
                                      </p:to>
                                    </p:set>
                                    <p:animEffect transition="in" filter="fade">
                                      <p:cBhvr>
                                        <p:cTn id="57" dur="750"/>
                                        <p:tgtEl>
                                          <p:spTgt spid="66"/>
                                        </p:tgtEl>
                                      </p:cBhvr>
                                    </p:animEffect>
                                    <p:anim calcmode="lin" valueType="num">
                                      <p:cBhvr>
                                        <p:cTn id="58" dur="750" fill="hold"/>
                                        <p:tgtEl>
                                          <p:spTgt spid="66"/>
                                        </p:tgtEl>
                                        <p:attrNameLst>
                                          <p:attrName>ppt_w</p:attrName>
                                        </p:attrNameLst>
                                      </p:cBhvr>
                                      <p:tavLst>
                                        <p:tav tm="0" fmla="#ppt_w*sin(2.5*pi*$)">
                                          <p:val>
                                            <p:fltVal val="0"/>
                                          </p:val>
                                        </p:tav>
                                        <p:tav tm="100000">
                                          <p:val>
                                            <p:fltVal val="1"/>
                                          </p:val>
                                        </p:tav>
                                      </p:tavLst>
                                    </p:anim>
                                    <p:anim calcmode="lin" valueType="num">
                                      <p:cBhvr>
                                        <p:cTn id="59" dur="750" fill="hold"/>
                                        <p:tgtEl>
                                          <p:spTgt spid="66"/>
                                        </p:tgtEl>
                                        <p:attrNameLst>
                                          <p:attrName>ppt_h</p:attrName>
                                        </p:attrNameLst>
                                      </p:cBhvr>
                                      <p:tavLst>
                                        <p:tav tm="0">
                                          <p:val>
                                            <p:strVal val="#ppt_h"/>
                                          </p:val>
                                        </p:tav>
                                        <p:tav tm="100000">
                                          <p:val>
                                            <p:strVal val="#ppt_h"/>
                                          </p:val>
                                        </p:tav>
                                      </p:tavLst>
                                    </p:anim>
                                  </p:childTnLst>
                                </p:cTn>
                              </p:par>
                              <p:par>
                                <p:cTn id="60" presetID="8" presetClass="entr" presetSubtype="16" fill="hold" grpId="0" nodeType="withEffect">
                                  <p:stCondLst>
                                    <p:cond delay="0"/>
                                  </p:stCondLst>
                                  <p:childTnLst>
                                    <p:set>
                                      <p:cBhvr>
                                        <p:cTn id="61" dur="1" fill="hold">
                                          <p:stCondLst>
                                            <p:cond delay="0"/>
                                          </p:stCondLst>
                                        </p:cTn>
                                        <p:tgtEl>
                                          <p:spTgt spid="65"/>
                                        </p:tgtEl>
                                        <p:attrNameLst>
                                          <p:attrName>style.visibility</p:attrName>
                                        </p:attrNameLst>
                                      </p:cBhvr>
                                      <p:to>
                                        <p:strVal val="visible"/>
                                      </p:to>
                                    </p:set>
                                    <p:animEffect transition="in" filter="diamond(in)">
                                      <p:cBhvr>
                                        <p:cTn id="62" dur="2000"/>
                                        <p:tgtEl>
                                          <p:spTgt spid="65"/>
                                        </p:tgtEl>
                                      </p:cBhvr>
                                    </p:animEffect>
                                  </p:childTnLst>
                                </p:cTn>
                              </p:par>
                              <p:par>
                                <p:cTn id="63" presetID="2" presetClass="entr" presetSubtype="4" fill="hold" nodeType="withEffect">
                                  <p:stCondLst>
                                    <p:cond delay="0"/>
                                  </p:stCondLst>
                                  <p:childTnLst>
                                    <p:set>
                                      <p:cBhvr>
                                        <p:cTn id="64" dur="1" fill="hold">
                                          <p:stCondLst>
                                            <p:cond delay="0"/>
                                          </p:stCondLst>
                                        </p:cTn>
                                        <p:tgtEl>
                                          <p:spTgt spid="46"/>
                                        </p:tgtEl>
                                        <p:attrNameLst>
                                          <p:attrName>style.visibility</p:attrName>
                                        </p:attrNameLst>
                                      </p:cBhvr>
                                      <p:to>
                                        <p:strVal val="visible"/>
                                      </p:to>
                                    </p:set>
                                    <p:anim calcmode="lin" valueType="num">
                                      <p:cBhvr additive="base">
                                        <p:cTn id="65" dur="500" fill="hold"/>
                                        <p:tgtEl>
                                          <p:spTgt spid="46"/>
                                        </p:tgtEl>
                                        <p:attrNameLst>
                                          <p:attrName>ppt_x</p:attrName>
                                        </p:attrNameLst>
                                      </p:cBhvr>
                                      <p:tavLst>
                                        <p:tav tm="0">
                                          <p:val>
                                            <p:strVal val="#ppt_x"/>
                                          </p:val>
                                        </p:tav>
                                        <p:tav tm="100000">
                                          <p:val>
                                            <p:strVal val="#ppt_x"/>
                                          </p:val>
                                        </p:tav>
                                      </p:tavLst>
                                    </p:anim>
                                    <p:anim calcmode="lin" valueType="num">
                                      <p:cBhvr additive="base">
                                        <p:cTn id="66" dur="500" fill="hold"/>
                                        <p:tgtEl>
                                          <p:spTgt spid="46"/>
                                        </p:tgtEl>
                                        <p:attrNameLst>
                                          <p:attrName>ppt_y</p:attrName>
                                        </p:attrNameLst>
                                      </p:cBhvr>
                                      <p:tavLst>
                                        <p:tav tm="0">
                                          <p:val>
                                            <p:strVal val="1+#ppt_h/2"/>
                                          </p:val>
                                        </p:tav>
                                        <p:tav tm="100000">
                                          <p:val>
                                            <p:strVal val="#ppt_y"/>
                                          </p:val>
                                        </p:tav>
                                      </p:tavLst>
                                    </p:anim>
                                  </p:childTnLst>
                                </p:cTn>
                              </p:par>
                              <p:par>
                                <p:cTn id="67" presetID="2" presetClass="entr" presetSubtype="4" fill="hold" grpId="0" nodeType="withEffect">
                                  <p:stCondLst>
                                    <p:cond delay="0"/>
                                  </p:stCondLst>
                                  <p:childTnLst>
                                    <p:set>
                                      <p:cBhvr>
                                        <p:cTn id="68" dur="1" fill="hold">
                                          <p:stCondLst>
                                            <p:cond delay="0"/>
                                          </p:stCondLst>
                                        </p:cTn>
                                        <p:tgtEl>
                                          <p:spTgt spid="63"/>
                                        </p:tgtEl>
                                        <p:attrNameLst>
                                          <p:attrName>style.visibility</p:attrName>
                                        </p:attrNameLst>
                                      </p:cBhvr>
                                      <p:to>
                                        <p:strVal val="visible"/>
                                      </p:to>
                                    </p:set>
                                    <p:anim calcmode="lin" valueType="num">
                                      <p:cBhvr additive="base">
                                        <p:cTn id="69" dur="500" fill="hold"/>
                                        <p:tgtEl>
                                          <p:spTgt spid="63"/>
                                        </p:tgtEl>
                                        <p:attrNameLst>
                                          <p:attrName>ppt_x</p:attrName>
                                        </p:attrNameLst>
                                      </p:cBhvr>
                                      <p:tavLst>
                                        <p:tav tm="0">
                                          <p:val>
                                            <p:strVal val="#ppt_x"/>
                                          </p:val>
                                        </p:tav>
                                        <p:tav tm="100000">
                                          <p:val>
                                            <p:strVal val="#ppt_x"/>
                                          </p:val>
                                        </p:tav>
                                      </p:tavLst>
                                    </p:anim>
                                    <p:anim calcmode="lin" valueType="num">
                                      <p:cBhvr additive="base">
                                        <p:cTn id="70" dur="500" fill="hold"/>
                                        <p:tgtEl>
                                          <p:spTgt spid="63"/>
                                        </p:tgtEl>
                                        <p:attrNameLst>
                                          <p:attrName>ppt_y</p:attrName>
                                        </p:attrNameLst>
                                      </p:cBhvr>
                                      <p:tavLst>
                                        <p:tav tm="0">
                                          <p:val>
                                            <p:strVal val="1+#ppt_h/2"/>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45" presetClass="entr" presetSubtype="0" fill="hold" grpId="0" nodeType="clickEffect">
                                  <p:stCondLst>
                                    <p:cond delay="0"/>
                                  </p:stCondLst>
                                  <p:childTnLst>
                                    <p:set>
                                      <p:cBhvr>
                                        <p:cTn id="74" dur="1" fill="hold">
                                          <p:stCondLst>
                                            <p:cond delay="0"/>
                                          </p:stCondLst>
                                        </p:cTn>
                                        <p:tgtEl>
                                          <p:spTgt spid="73"/>
                                        </p:tgtEl>
                                        <p:attrNameLst>
                                          <p:attrName>style.visibility</p:attrName>
                                        </p:attrNameLst>
                                      </p:cBhvr>
                                      <p:to>
                                        <p:strVal val="visible"/>
                                      </p:to>
                                    </p:set>
                                    <p:animEffect transition="in" filter="fade">
                                      <p:cBhvr>
                                        <p:cTn id="75" dur="750"/>
                                        <p:tgtEl>
                                          <p:spTgt spid="73"/>
                                        </p:tgtEl>
                                      </p:cBhvr>
                                    </p:animEffect>
                                    <p:anim calcmode="lin" valueType="num">
                                      <p:cBhvr>
                                        <p:cTn id="76" dur="750" fill="hold"/>
                                        <p:tgtEl>
                                          <p:spTgt spid="73"/>
                                        </p:tgtEl>
                                        <p:attrNameLst>
                                          <p:attrName>ppt_w</p:attrName>
                                        </p:attrNameLst>
                                      </p:cBhvr>
                                      <p:tavLst>
                                        <p:tav tm="0" fmla="#ppt_w*sin(2.5*pi*$)">
                                          <p:val>
                                            <p:fltVal val="0"/>
                                          </p:val>
                                        </p:tav>
                                        <p:tav tm="100000">
                                          <p:val>
                                            <p:fltVal val="1"/>
                                          </p:val>
                                        </p:tav>
                                      </p:tavLst>
                                    </p:anim>
                                    <p:anim calcmode="lin" valueType="num">
                                      <p:cBhvr>
                                        <p:cTn id="77" dur="750" fill="hold"/>
                                        <p:tgtEl>
                                          <p:spTgt spid="73"/>
                                        </p:tgtEl>
                                        <p:attrNameLst>
                                          <p:attrName>ppt_h</p:attrName>
                                        </p:attrNameLst>
                                      </p:cBhvr>
                                      <p:tavLst>
                                        <p:tav tm="0">
                                          <p:val>
                                            <p:strVal val="#ppt_h"/>
                                          </p:val>
                                        </p:tav>
                                        <p:tav tm="100000">
                                          <p:val>
                                            <p:strVal val="#ppt_h"/>
                                          </p:val>
                                        </p:tav>
                                      </p:tavLst>
                                    </p:anim>
                                  </p:childTnLst>
                                </p:cTn>
                              </p:par>
                              <p:par>
                                <p:cTn id="78" presetID="8" presetClass="entr" presetSubtype="16" fill="hold" grpId="0" nodeType="withEffect">
                                  <p:stCondLst>
                                    <p:cond delay="0"/>
                                  </p:stCondLst>
                                  <p:childTnLst>
                                    <p:set>
                                      <p:cBhvr>
                                        <p:cTn id="79" dur="1" fill="hold">
                                          <p:stCondLst>
                                            <p:cond delay="0"/>
                                          </p:stCondLst>
                                        </p:cTn>
                                        <p:tgtEl>
                                          <p:spTgt spid="71"/>
                                        </p:tgtEl>
                                        <p:attrNameLst>
                                          <p:attrName>style.visibility</p:attrName>
                                        </p:attrNameLst>
                                      </p:cBhvr>
                                      <p:to>
                                        <p:strVal val="visible"/>
                                      </p:to>
                                    </p:set>
                                    <p:animEffect transition="in" filter="diamond(in)">
                                      <p:cBhvr>
                                        <p:cTn id="80" dur="2000"/>
                                        <p:tgtEl>
                                          <p:spTgt spid="71"/>
                                        </p:tgtEl>
                                      </p:cBhvr>
                                    </p:animEffect>
                                  </p:childTnLst>
                                </p:cTn>
                              </p:par>
                              <p:par>
                                <p:cTn id="81" presetID="2" presetClass="entr" presetSubtype="4" fill="hold" nodeType="withEffect">
                                  <p:stCondLst>
                                    <p:cond delay="0"/>
                                  </p:stCondLst>
                                  <p:childTnLst>
                                    <p:set>
                                      <p:cBhvr>
                                        <p:cTn id="82" dur="1" fill="hold">
                                          <p:stCondLst>
                                            <p:cond delay="0"/>
                                          </p:stCondLst>
                                        </p:cTn>
                                        <p:tgtEl>
                                          <p:spTgt spid="47"/>
                                        </p:tgtEl>
                                        <p:attrNameLst>
                                          <p:attrName>style.visibility</p:attrName>
                                        </p:attrNameLst>
                                      </p:cBhvr>
                                      <p:to>
                                        <p:strVal val="visible"/>
                                      </p:to>
                                    </p:set>
                                    <p:anim calcmode="lin" valueType="num">
                                      <p:cBhvr additive="base">
                                        <p:cTn id="83" dur="500" fill="hold"/>
                                        <p:tgtEl>
                                          <p:spTgt spid="47"/>
                                        </p:tgtEl>
                                        <p:attrNameLst>
                                          <p:attrName>ppt_x</p:attrName>
                                        </p:attrNameLst>
                                      </p:cBhvr>
                                      <p:tavLst>
                                        <p:tav tm="0">
                                          <p:val>
                                            <p:strVal val="#ppt_x"/>
                                          </p:val>
                                        </p:tav>
                                        <p:tav tm="100000">
                                          <p:val>
                                            <p:strVal val="#ppt_x"/>
                                          </p:val>
                                        </p:tav>
                                      </p:tavLst>
                                    </p:anim>
                                    <p:anim calcmode="lin" valueType="num">
                                      <p:cBhvr additive="base">
                                        <p:cTn id="84" dur="500" fill="hold"/>
                                        <p:tgtEl>
                                          <p:spTgt spid="47"/>
                                        </p:tgtEl>
                                        <p:attrNameLst>
                                          <p:attrName>ppt_y</p:attrName>
                                        </p:attrNameLst>
                                      </p:cBhvr>
                                      <p:tavLst>
                                        <p:tav tm="0">
                                          <p:val>
                                            <p:strVal val="1+#ppt_h/2"/>
                                          </p:val>
                                        </p:tav>
                                        <p:tav tm="100000">
                                          <p:val>
                                            <p:strVal val="#ppt_y"/>
                                          </p:val>
                                        </p:tav>
                                      </p:tavLst>
                                    </p:anim>
                                  </p:childTnLst>
                                </p:cTn>
                              </p:par>
                              <p:par>
                                <p:cTn id="85" presetID="2" presetClass="entr" presetSubtype="4" fill="hold" grpId="0" nodeType="withEffect">
                                  <p:stCondLst>
                                    <p:cond delay="0"/>
                                  </p:stCondLst>
                                  <p:childTnLst>
                                    <p:set>
                                      <p:cBhvr>
                                        <p:cTn id="86" dur="1" fill="hold">
                                          <p:stCondLst>
                                            <p:cond delay="0"/>
                                          </p:stCondLst>
                                        </p:cTn>
                                        <p:tgtEl>
                                          <p:spTgt spid="69"/>
                                        </p:tgtEl>
                                        <p:attrNameLst>
                                          <p:attrName>style.visibility</p:attrName>
                                        </p:attrNameLst>
                                      </p:cBhvr>
                                      <p:to>
                                        <p:strVal val="visible"/>
                                      </p:to>
                                    </p:set>
                                    <p:anim calcmode="lin" valueType="num">
                                      <p:cBhvr additive="base">
                                        <p:cTn id="87" dur="500" fill="hold"/>
                                        <p:tgtEl>
                                          <p:spTgt spid="69"/>
                                        </p:tgtEl>
                                        <p:attrNameLst>
                                          <p:attrName>ppt_x</p:attrName>
                                        </p:attrNameLst>
                                      </p:cBhvr>
                                      <p:tavLst>
                                        <p:tav tm="0">
                                          <p:val>
                                            <p:strVal val="#ppt_x"/>
                                          </p:val>
                                        </p:tav>
                                        <p:tav tm="100000">
                                          <p:val>
                                            <p:strVal val="#ppt_x"/>
                                          </p:val>
                                        </p:tav>
                                      </p:tavLst>
                                    </p:anim>
                                    <p:anim calcmode="lin" valueType="num">
                                      <p:cBhvr additive="base">
                                        <p:cTn id="88" dur="500" fill="hold"/>
                                        <p:tgtEl>
                                          <p:spTgt spid="6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6" grpId="0" animBg="1"/>
      <p:bldP spid="137" grpId="0" animBg="1"/>
      <p:bldP spid="48" grpId="0"/>
      <p:bldP spid="50" grpId="0"/>
      <p:bldP spid="51" grpId="0" animBg="1"/>
      <p:bldP spid="52" grpId="0"/>
      <p:bldP spid="57" grpId="0"/>
      <p:bldP spid="58" grpId="0" animBg="1"/>
      <p:bldP spid="59" grpId="0"/>
      <p:bldP spid="63" grpId="0"/>
      <p:bldP spid="65" grpId="0" animBg="1"/>
      <p:bldP spid="66" grpId="0"/>
      <p:bldP spid="69" grpId="0"/>
      <p:bldP spid="71" grpId="0" animBg="1"/>
      <p:bldP spid="7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Rectángulo redondeado 66">
            <a:extLst>
              <a:ext uri="{FF2B5EF4-FFF2-40B4-BE49-F238E27FC236}">
                <a16:creationId xmlns:a16="http://schemas.microsoft.com/office/drawing/2014/main" id="{DFE7283A-138C-48F4-A1BC-1E040D849E72}"/>
              </a:ext>
            </a:extLst>
          </p:cNvPr>
          <p:cNvSpPr/>
          <p:nvPr/>
        </p:nvSpPr>
        <p:spPr>
          <a:xfrm rot="5400000" flipV="1">
            <a:off x="1379587" y="626770"/>
            <a:ext cx="809671" cy="45721"/>
          </a:xfrm>
          <a:prstGeom prst="roundRect">
            <a:avLst/>
          </a:prstGeom>
          <a:solidFill>
            <a:srgbClr val="FFC000"/>
          </a:solidFill>
          <a:ln>
            <a:solidFill>
              <a:srgbClr val="FFC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50"/>
          </a:p>
        </p:txBody>
      </p:sp>
      <p:sp>
        <p:nvSpPr>
          <p:cNvPr id="58" name="Rectángulo redondeado 66">
            <a:extLst>
              <a:ext uri="{FF2B5EF4-FFF2-40B4-BE49-F238E27FC236}">
                <a16:creationId xmlns:a16="http://schemas.microsoft.com/office/drawing/2014/main" id="{7CCD9E0C-7A78-4A0A-ACD2-885821163368}"/>
              </a:ext>
            </a:extLst>
          </p:cNvPr>
          <p:cNvSpPr/>
          <p:nvPr/>
        </p:nvSpPr>
        <p:spPr>
          <a:xfrm rot="5400000" flipV="1">
            <a:off x="1136741" y="626770"/>
            <a:ext cx="809671" cy="45721"/>
          </a:xfrm>
          <a:prstGeom prst="roundRect">
            <a:avLst/>
          </a:prstGeom>
          <a:solidFill>
            <a:srgbClr val="7030A0"/>
          </a:solidFill>
          <a:ln>
            <a:solidFill>
              <a:srgbClr val="7030A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50"/>
          </a:p>
        </p:txBody>
      </p:sp>
      <p:sp>
        <p:nvSpPr>
          <p:cNvPr id="45" name="Slide Number Placeholder 5">
            <a:extLst>
              <a:ext uri="{FF2B5EF4-FFF2-40B4-BE49-F238E27FC236}">
                <a16:creationId xmlns:a16="http://schemas.microsoft.com/office/drawing/2014/main" id="{9F5697E0-9443-462A-B5B7-D951AE89BCB9}"/>
              </a:ext>
            </a:extLst>
          </p:cNvPr>
          <p:cNvSpPr txBox="1">
            <a:spLocks/>
          </p:cNvSpPr>
          <p:nvPr/>
        </p:nvSpPr>
        <p:spPr>
          <a:xfrm>
            <a:off x="8561945" y="4674295"/>
            <a:ext cx="683339" cy="430392"/>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US" sz="2800" dirty="0"/>
              <a:t>10</a:t>
            </a:r>
          </a:p>
        </p:txBody>
      </p:sp>
      <p:pic>
        <p:nvPicPr>
          <p:cNvPr id="46" name="Picture 45">
            <a:extLst>
              <a:ext uri="{FF2B5EF4-FFF2-40B4-BE49-F238E27FC236}">
                <a16:creationId xmlns:a16="http://schemas.microsoft.com/office/drawing/2014/main" id="{26DBA147-75D8-4E7B-999A-93E4BE8C2871}"/>
              </a:ext>
            </a:extLst>
          </p:cNvPr>
          <p:cNvPicPr/>
          <p:nvPr/>
        </p:nvPicPr>
        <p:blipFill>
          <a:blip r:embed="rId2"/>
          <a:stretch>
            <a:fillRect/>
          </a:stretch>
        </p:blipFill>
        <p:spPr>
          <a:xfrm>
            <a:off x="808956" y="1206748"/>
            <a:ext cx="7359938" cy="3491118"/>
          </a:xfrm>
          <a:prstGeom prst="rect">
            <a:avLst/>
          </a:prstGeom>
        </p:spPr>
      </p:pic>
      <p:sp>
        <p:nvSpPr>
          <p:cNvPr id="47" name="Rectangle 46">
            <a:extLst>
              <a:ext uri="{FF2B5EF4-FFF2-40B4-BE49-F238E27FC236}">
                <a16:creationId xmlns:a16="http://schemas.microsoft.com/office/drawing/2014/main" id="{125B74A7-D846-420B-A947-130C6E0AB234}"/>
              </a:ext>
            </a:extLst>
          </p:cNvPr>
          <p:cNvSpPr/>
          <p:nvPr/>
        </p:nvSpPr>
        <p:spPr>
          <a:xfrm>
            <a:off x="2086776" y="358254"/>
            <a:ext cx="6429448" cy="646331"/>
          </a:xfrm>
          <a:prstGeom prst="rect">
            <a:avLst/>
          </a:prstGeom>
        </p:spPr>
        <p:txBody>
          <a:bodyPr wrap="square">
            <a:spAutoFit/>
          </a:bodyPr>
          <a:lstStyle/>
          <a:p>
            <a:r>
              <a:rPr lang="en-US" sz="3600" dirty="0" err="1">
                <a:latin typeface="UTM Bebas" panose="02040603050506020204" pitchFamily="18" charset="0"/>
                <a:cs typeface="Times New Roman" panose="02020603050405020304" pitchFamily="18" charset="0"/>
              </a:rPr>
              <a:t>Giao</a:t>
            </a:r>
            <a:r>
              <a:rPr lang="en-US" sz="3600" dirty="0">
                <a:latin typeface="UTM Bebas" panose="02040603050506020204" pitchFamily="18" charset="0"/>
                <a:cs typeface="Times New Roman" panose="02020603050405020304" pitchFamily="18" charset="0"/>
              </a:rPr>
              <a:t> </a:t>
            </a:r>
            <a:r>
              <a:rPr lang="en-US" sz="3600" dirty="0" err="1">
                <a:latin typeface="UTM Bebas" panose="02040603050506020204" pitchFamily="18" charset="0"/>
                <a:cs typeface="Times New Roman" panose="02020603050405020304" pitchFamily="18" charset="0"/>
              </a:rPr>
              <a:t>diện</a:t>
            </a:r>
            <a:r>
              <a:rPr lang="en-US" sz="3600" dirty="0">
                <a:latin typeface="UTM Bebas" panose="02040603050506020204" pitchFamily="18" charset="0"/>
                <a:cs typeface="Times New Roman" panose="02020603050405020304" pitchFamily="18" charset="0"/>
              </a:rPr>
              <a:t> </a:t>
            </a:r>
            <a:r>
              <a:rPr lang="en-US" sz="3600" dirty="0" err="1">
                <a:latin typeface="UTM Bebas" panose="02040603050506020204" pitchFamily="18" charset="0"/>
                <a:cs typeface="Times New Roman" panose="02020603050405020304" pitchFamily="18" charset="0"/>
              </a:rPr>
              <a:t>chọn</a:t>
            </a:r>
            <a:r>
              <a:rPr lang="en-US" sz="3600" dirty="0">
                <a:latin typeface="UTM Bebas" panose="02040603050506020204" pitchFamily="18" charset="0"/>
                <a:cs typeface="Times New Roman" panose="02020603050405020304" pitchFamily="18" charset="0"/>
              </a:rPr>
              <a:t> </a:t>
            </a:r>
            <a:r>
              <a:rPr lang="en-US" sz="3600" dirty="0" err="1">
                <a:latin typeface="UTM Bebas" panose="02040603050506020204" pitchFamily="18" charset="0"/>
                <a:cs typeface="Times New Roman" panose="02020603050405020304" pitchFamily="18" charset="0"/>
              </a:rPr>
              <a:t>món</a:t>
            </a:r>
            <a:r>
              <a:rPr lang="en-US" sz="3600" dirty="0">
                <a:latin typeface="UTM Bebas" panose="02040603050506020204" pitchFamily="18" charset="0"/>
                <a:cs typeface="Times New Roman" panose="02020603050405020304" pitchFamily="18" charset="0"/>
              </a:rPr>
              <a:t> </a:t>
            </a:r>
            <a:r>
              <a:rPr lang="en-US" sz="3600" dirty="0" err="1">
                <a:latin typeface="UTM Bebas" panose="02040603050506020204" pitchFamily="18" charset="0"/>
                <a:cs typeface="Times New Roman" panose="02020603050405020304" pitchFamily="18" charset="0"/>
              </a:rPr>
              <a:t>ăn</a:t>
            </a:r>
            <a:r>
              <a:rPr lang="en-US" sz="3600" dirty="0">
                <a:latin typeface="UTM Bebas" panose="02040603050506020204" pitchFamily="18" charset="0"/>
                <a:cs typeface="Times New Roman" panose="02020603050405020304" pitchFamily="18" charset="0"/>
              </a:rPr>
              <a:t> </a:t>
            </a:r>
            <a:r>
              <a:rPr lang="en-US" sz="3600" dirty="0" err="1">
                <a:latin typeface="UTM Bebas" panose="02040603050506020204" pitchFamily="18" charset="0"/>
                <a:cs typeface="Times New Roman" panose="02020603050405020304" pitchFamily="18" charset="0"/>
              </a:rPr>
              <a:t>cho</a:t>
            </a:r>
            <a:r>
              <a:rPr lang="en-US" sz="3600" dirty="0">
                <a:latin typeface="UTM Bebas" panose="02040603050506020204" pitchFamily="18" charset="0"/>
                <a:cs typeface="Times New Roman" panose="02020603050405020304" pitchFamily="18" charset="0"/>
              </a:rPr>
              <a:t> </a:t>
            </a:r>
            <a:r>
              <a:rPr lang="en-US" sz="3600" dirty="0" err="1">
                <a:latin typeface="UTM Bebas" panose="02040603050506020204" pitchFamily="18" charset="0"/>
                <a:cs typeface="Times New Roman" panose="02020603050405020304" pitchFamily="18" charset="0"/>
              </a:rPr>
              <a:t>khách</a:t>
            </a:r>
            <a:endParaRPr lang="en-US" sz="3600" dirty="0">
              <a:latin typeface="UTM Bebas" panose="02040603050506020204" pitchFamily="18" charset="0"/>
            </a:endParaRPr>
          </a:p>
        </p:txBody>
      </p:sp>
      <p:cxnSp>
        <p:nvCxnSpPr>
          <p:cNvPr id="48" name="Straight Arrow Connector 47">
            <a:extLst>
              <a:ext uri="{FF2B5EF4-FFF2-40B4-BE49-F238E27FC236}">
                <a16:creationId xmlns:a16="http://schemas.microsoft.com/office/drawing/2014/main" id="{FBC27219-7890-4E33-AB58-23D87F2C70DF}"/>
              </a:ext>
            </a:extLst>
          </p:cNvPr>
          <p:cNvCxnSpPr>
            <a:cxnSpLocks/>
          </p:cNvCxnSpPr>
          <p:nvPr/>
        </p:nvCxnSpPr>
        <p:spPr>
          <a:xfrm>
            <a:off x="3141468" y="2736112"/>
            <a:ext cx="0" cy="287209"/>
          </a:xfrm>
          <a:prstGeom prst="straightConnector1">
            <a:avLst/>
          </a:prstGeom>
          <a:ln w="57150">
            <a:solidFill>
              <a:schemeClr val="accent4">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B0458B08-7DF5-48A9-AC16-8DFAD25C0CCC}"/>
              </a:ext>
            </a:extLst>
          </p:cNvPr>
          <p:cNvCxnSpPr>
            <a:cxnSpLocks/>
          </p:cNvCxnSpPr>
          <p:nvPr/>
        </p:nvCxnSpPr>
        <p:spPr>
          <a:xfrm>
            <a:off x="2585031" y="2952307"/>
            <a:ext cx="0" cy="287209"/>
          </a:xfrm>
          <a:prstGeom prst="straightConnector1">
            <a:avLst/>
          </a:prstGeom>
          <a:ln w="5715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 name="Oval 3">
            <a:extLst>
              <a:ext uri="{FF2B5EF4-FFF2-40B4-BE49-F238E27FC236}">
                <a16:creationId xmlns:a16="http://schemas.microsoft.com/office/drawing/2014/main" id="{4B44ED9D-7510-4BC3-9888-84A41B9935EC}"/>
              </a:ext>
            </a:extLst>
          </p:cNvPr>
          <p:cNvSpPr/>
          <p:nvPr/>
        </p:nvSpPr>
        <p:spPr>
          <a:xfrm>
            <a:off x="2985524" y="2413719"/>
            <a:ext cx="311888" cy="333154"/>
          </a:xfrm>
          <a:prstGeom prst="ellipse">
            <a:avLst/>
          </a:prstGeom>
          <a:noFill/>
          <a:ln w="3810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BED711B6-83A1-4326-B3EA-75A966457B9A}"/>
              </a:ext>
            </a:extLst>
          </p:cNvPr>
          <p:cNvSpPr/>
          <p:nvPr/>
        </p:nvSpPr>
        <p:spPr>
          <a:xfrm>
            <a:off x="2429087" y="2620990"/>
            <a:ext cx="311888" cy="333154"/>
          </a:xfrm>
          <a:prstGeom prst="ellipse">
            <a:avLst/>
          </a:prstGeom>
          <a:noFill/>
          <a:ln w="381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1" name="Straight Arrow Connector 60">
            <a:extLst>
              <a:ext uri="{FF2B5EF4-FFF2-40B4-BE49-F238E27FC236}">
                <a16:creationId xmlns:a16="http://schemas.microsoft.com/office/drawing/2014/main" id="{2455F19D-6B50-4ED2-A11D-CB8F72F5E54A}"/>
              </a:ext>
            </a:extLst>
          </p:cNvPr>
          <p:cNvCxnSpPr>
            <a:cxnSpLocks/>
          </p:cNvCxnSpPr>
          <p:nvPr/>
        </p:nvCxnSpPr>
        <p:spPr>
          <a:xfrm>
            <a:off x="5530248" y="1800447"/>
            <a:ext cx="0" cy="287209"/>
          </a:xfrm>
          <a:prstGeom prst="straightConnector1">
            <a:avLst/>
          </a:prstGeom>
          <a:ln w="57150">
            <a:solidFill>
              <a:schemeClr val="accent5">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2" name="Oval 61">
            <a:extLst>
              <a:ext uri="{FF2B5EF4-FFF2-40B4-BE49-F238E27FC236}">
                <a16:creationId xmlns:a16="http://schemas.microsoft.com/office/drawing/2014/main" id="{BC8564CD-8F54-4AC9-AEF9-1D927FAB4846}"/>
              </a:ext>
            </a:extLst>
          </p:cNvPr>
          <p:cNvSpPr/>
          <p:nvPr/>
        </p:nvSpPr>
        <p:spPr>
          <a:xfrm>
            <a:off x="5374304" y="1469130"/>
            <a:ext cx="311888" cy="333154"/>
          </a:xfrm>
          <a:prstGeom prst="ellipse">
            <a:avLst/>
          </a:prstGeom>
          <a:noFill/>
          <a:ln w="3810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5" name="Straight Arrow Connector 64">
            <a:extLst>
              <a:ext uri="{FF2B5EF4-FFF2-40B4-BE49-F238E27FC236}">
                <a16:creationId xmlns:a16="http://schemas.microsoft.com/office/drawing/2014/main" id="{E63E9573-A294-45A3-89FA-3C38101BAF72}"/>
              </a:ext>
            </a:extLst>
          </p:cNvPr>
          <p:cNvCxnSpPr>
            <a:cxnSpLocks/>
          </p:cNvCxnSpPr>
          <p:nvPr/>
        </p:nvCxnSpPr>
        <p:spPr>
          <a:xfrm>
            <a:off x="7734733" y="4101492"/>
            <a:ext cx="0" cy="287209"/>
          </a:xfrm>
          <a:prstGeom prst="straightConnector1">
            <a:avLst/>
          </a:prstGeom>
          <a:ln w="57150">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6" name="Oval 65">
            <a:extLst>
              <a:ext uri="{FF2B5EF4-FFF2-40B4-BE49-F238E27FC236}">
                <a16:creationId xmlns:a16="http://schemas.microsoft.com/office/drawing/2014/main" id="{BC0366F9-905C-43FE-AE74-CD74941CAE51}"/>
              </a:ext>
            </a:extLst>
          </p:cNvPr>
          <p:cNvSpPr/>
          <p:nvPr/>
        </p:nvSpPr>
        <p:spPr>
          <a:xfrm>
            <a:off x="7578789" y="3770175"/>
            <a:ext cx="311888" cy="333154"/>
          </a:xfrm>
          <a:prstGeom prst="ellipse">
            <a:avLst/>
          </a:prstGeom>
          <a:noFill/>
          <a:ln w="3810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7" name="Picture 66">
            <a:extLst>
              <a:ext uri="{FF2B5EF4-FFF2-40B4-BE49-F238E27FC236}">
                <a16:creationId xmlns:a16="http://schemas.microsoft.com/office/drawing/2014/main" id="{EBACAE62-06F2-4C94-9410-83E28DC60B01}"/>
              </a:ext>
            </a:extLst>
          </p:cNvPr>
          <p:cNvPicPr/>
          <p:nvPr/>
        </p:nvPicPr>
        <p:blipFill>
          <a:blip r:embed="rId3"/>
          <a:stretch>
            <a:fillRect/>
          </a:stretch>
        </p:blipFill>
        <p:spPr>
          <a:xfrm>
            <a:off x="4983125" y="1206749"/>
            <a:ext cx="3179997" cy="3491118"/>
          </a:xfrm>
          <a:prstGeom prst="rect">
            <a:avLst/>
          </a:prstGeom>
        </p:spPr>
      </p:pic>
    </p:spTree>
    <p:extLst>
      <p:ext uri="{BB962C8B-B14F-4D97-AF65-F5344CB8AC3E}">
        <p14:creationId xmlns:p14="http://schemas.microsoft.com/office/powerpoint/2010/main" val="4965707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grpId="0" nodeType="with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box(in)">
                                      <p:cBhvr>
                                        <p:cTn id="7" dur="500"/>
                                        <p:tgtEl>
                                          <p:spTgt spid="57"/>
                                        </p:tgtEl>
                                      </p:cBhvr>
                                    </p:animEffect>
                                  </p:childTnLst>
                                </p:cTn>
                              </p:par>
                              <p:par>
                                <p:cTn id="8" presetID="4" presetClass="entr" presetSubtype="16" fill="hold" grpId="0" nodeType="withEffect">
                                  <p:stCondLst>
                                    <p:cond delay="0"/>
                                  </p:stCondLst>
                                  <p:childTnLst>
                                    <p:set>
                                      <p:cBhvr>
                                        <p:cTn id="9" dur="1" fill="hold">
                                          <p:stCondLst>
                                            <p:cond delay="0"/>
                                          </p:stCondLst>
                                        </p:cTn>
                                        <p:tgtEl>
                                          <p:spTgt spid="58"/>
                                        </p:tgtEl>
                                        <p:attrNameLst>
                                          <p:attrName>style.visibility</p:attrName>
                                        </p:attrNameLst>
                                      </p:cBhvr>
                                      <p:to>
                                        <p:strVal val="visible"/>
                                      </p:to>
                                    </p:set>
                                    <p:animEffect transition="in" filter="box(in)">
                                      <p:cBhvr>
                                        <p:cTn id="10" dur="500"/>
                                        <p:tgtEl>
                                          <p:spTgt spid="58"/>
                                        </p:tgtEl>
                                      </p:cBhvr>
                                    </p:animEffect>
                                  </p:childTnLst>
                                </p:cTn>
                              </p:par>
                              <p:par>
                                <p:cTn id="11" presetID="34" presetClass="emph" presetSubtype="0" fill="hold" grpId="0" nodeType="withEffect">
                                  <p:stCondLst>
                                    <p:cond delay="0"/>
                                  </p:stCondLst>
                                  <p:iterate type="lt">
                                    <p:tmPct val="10000"/>
                                  </p:iterate>
                                  <p:childTnLst>
                                    <p:animMotion origin="layout" path="M -1.11111E-6 2.59259E-6 L -1.11111E-6 -0.07222 " pathEditMode="relative" rAng="0" ptsTypes="AA">
                                      <p:cBhvr>
                                        <p:cTn id="12" dur="250" accel="50000" decel="50000" autoRev="1" fill="hold">
                                          <p:stCondLst>
                                            <p:cond delay="0"/>
                                          </p:stCondLst>
                                        </p:cTn>
                                        <p:tgtEl>
                                          <p:spTgt spid="47"/>
                                        </p:tgtEl>
                                        <p:attrNameLst>
                                          <p:attrName>ppt_x</p:attrName>
                                          <p:attrName>ppt_y</p:attrName>
                                        </p:attrNameLst>
                                      </p:cBhvr>
                                      <p:rCtr x="0" y="-3611"/>
                                    </p:animMotion>
                                    <p:animRot by="1500000">
                                      <p:cBhvr>
                                        <p:cTn id="13" dur="125" fill="hold">
                                          <p:stCondLst>
                                            <p:cond delay="0"/>
                                          </p:stCondLst>
                                        </p:cTn>
                                        <p:tgtEl>
                                          <p:spTgt spid="47"/>
                                        </p:tgtEl>
                                        <p:attrNameLst>
                                          <p:attrName>r</p:attrName>
                                        </p:attrNameLst>
                                      </p:cBhvr>
                                    </p:animRot>
                                    <p:animRot by="-1500000">
                                      <p:cBhvr>
                                        <p:cTn id="14" dur="125" fill="hold">
                                          <p:stCondLst>
                                            <p:cond delay="125"/>
                                          </p:stCondLst>
                                        </p:cTn>
                                        <p:tgtEl>
                                          <p:spTgt spid="47"/>
                                        </p:tgtEl>
                                        <p:attrNameLst>
                                          <p:attrName>r</p:attrName>
                                        </p:attrNameLst>
                                      </p:cBhvr>
                                    </p:animRot>
                                    <p:animRot by="-1500000">
                                      <p:cBhvr>
                                        <p:cTn id="15" dur="125" fill="hold">
                                          <p:stCondLst>
                                            <p:cond delay="250"/>
                                          </p:stCondLst>
                                        </p:cTn>
                                        <p:tgtEl>
                                          <p:spTgt spid="47"/>
                                        </p:tgtEl>
                                        <p:attrNameLst>
                                          <p:attrName>r</p:attrName>
                                        </p:attrNameLst>
                                      </p:cBhvr>
                                    </p:animRot>
                                    <p:animRot by="1500000">
                                      <p:cBhvr>
                                        <p:cTn id="16" dur="125" fill="hold">
                                          <p:stCondLst>
                                            <p:cond delay="375"/>
                                          </p:stCondLst>
                                        </p:cTn>
                                        <p:tgtEl>
                                          <p:spTgt spid="47"/>
                                        </p:tgtEl>
                                        <p:attrNameLst>
                                          <p:attrName>r</p:attrName>
                                        </p:attrNameLst>
                                      </p:cBhvr>
                                    </p:animRo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48"/>
                                        </p:tgtEl>
                                        <p:attrNameLst>
                                          <p:attrName>style.visibility</p:attrName>
                                        </p:attrNameLst>
                                      </p:cBhvr>
                                      <p:to>
                                        <p:strVal val="visible"/>
                                      </p:to>
                                    </p:set>
                                    <p:animEffect transition="in" filter="fade">
                                      <p:cBhvr>
                                        <p:cTn id="21" dur="500"/>
                                        <p:tgtEl>
                                          <p:spTgt spid="4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fade">
                                      <p:cBhvr>
                                        <p:cTn id="24" dur="500"/>
                                        <p:tgtEl>
                                          <p:spTgt spid="4"/>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49"/>
                                        </p:tgtEl>
                                        <p:attrNameLst>
                                          <p:attrName>style.visibility</p:attrName>
                                        </p:attrNameLst>
                                      </p:cBhvr>
                                      <p:to>
                                        <p:strVal val="visible"/>
                                      </p:to>
                                    </p:set>
                                    <p:animEffect transition="in" filter="fade">
                                      <p:cBhvr>
                                        <p:cTn id="29" dur="500"/>
                                        <p:tgtEl>
                                          <p:spTgt spid="49"/>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52"/>
                                        </p:tgtEl>
                                        <p:attrNameLst>
                                          <p:attrName>style.visibility</p:attrName>
                                        </p:attrNameLst>
                                      </p:cBhvr>
                                      <p:to>
                                        <p:strVal val="visible"/>
                                      </p:to>
                                    </p:set>
                                    <p:animEffect transition="in" filter="fade">
                                      <p:cBhvr>
                                        <p:cTn id="32" dur="500"/>
                                        <p:tgtEl>
                                          <p:spTgt spid="52"/>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62"/>
                                        </p:tgtEl>
                                        <p:attrNameLst>
                                          <p:attrName>style.visibility</p:attrName>
                                        </p:attrNameLst>
                                      </p:cBhvr>
                                      <p:to>
                                        <p:strVal val="visible"/>
                                      </p:to>
                                    </p:set>
                                    <p:animEffect transition="in" filter="fade">
                                      <p:cBhvr>
                                        <p:cTn id="37" dur="500"/>
                                        <p:tgtEl>
                                          <p:spTgt spid="62"/>
                                        </p:tgtEl>
                                      </p:cBhvr>
                                    </p:animEffect>
                                  </p:childTnLst>
                                </p:cTn>
                              </p:par>
                              <p:par>
                                <p:cTn id="38" presetID="10" presetClass="entr" presetSubtype="0" fill="hold" nodeType="withEffect">
                                  <p:stCondLst>
                                    <p:cond delay="0"/>
                                  </p:stCondLst>
                                  <p:childTnLst>
                                    <p:set>
                                      <p:cBhvr>
                                        <p:cTn id="39" dur="1" fill="hold">
                                          <p:stCondLst>
                                            <p:cond delay="0"/>
                                          </p:stCondLst>
                                        </p:cTn>
                                        <p:tgtEl>
                                          <p:spTgt spid="61"/>
                                        </p:tgtEl>
                                        <p:attrNameLst>
                                          <p:attrName>style.visibility</p:attrName>
                                        </p:attrNameLst>
                                      </p:cBhvr>
                                      <p:to>
                                        <p:strVal val="visible"/>
                                      </p:to>
                                    </p:set>
                                    <p:animEffect transition="in" filter="fade">
                                      <p:cBhvr>
                                        <p:cTn id="40" dur="500"/>
                                        <p:tgtEl>
                                          <p:spTgt spid="61"/>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65"/>
                                        </p:tgtEl>
                                        <p:attrNameLst>
                                          <p:attrName>style.visibility</p:attrName>
                                        </p:attrNameLst>
                                      </p:cBhvr>
                                      <p:to>
                                        <p:strVal val="visible"/>
                                      </p:to>
                                    </p:set>
                                    <p:animEffect transition="in" filter="fade">
                                      <p:cBhvr>
                                        <p:cTn id="45" dur="500"/>
                                        <p:tgtEl>
                                          <p:spTgt spid="65"/>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66"/>
                                        </p:tgtEl>
                                        <p:attrNameLst>
                                          <p:attrName>style.visibility</p:attrName>
                                        </p:attrNameLst>
                                      </p:cBhvr>
                                      <p:to>
                                        <p:strVal val="visible"/>
                                      </p:to>
                                    </p:set>
                                    <p:animEffect transition="in" filter="fade">
                                      <p:cBhvr>
                                        <p:cTn id="48" dur="500"/>
                                        <p:tgtEl>
                                          <p:spTgt spid="66"/>
                                        </p:tgtEl>
                                      </p:cBhvr>
                                    </p:animEffect>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nodeType="clickEffect">
                                  <p:stCondLst>
                                    <p:cond delay="0"/>
                                  </p:stCondLst>
                                  <p:childTnLst>
                                    <p:set>
                                      <p:cBhvr>
                                        <p:cTn id="52" dur="1" fill="hold">
                                          <p:stCondLst>
                                            <p:cond delay="0"/>
                                          </p:stCondLst>
                                        </p:cTn>
                                        <p:tgtEl>
                                          <p:spTgt spid="67"/>
                                        </p:tgtEl>
                                        <p:attrNameLst>
                                          <p:attrName>style.visibility</p:attrName>
                                        </p:attrNameLst>
                                      </p:cBhvr>
                                      <p:to>
                                        <p:strVal val="visible"/>
                                      </p:to>
                                    </p:set>
                                    <p:anim calcmode="lin" valueType="num">
                                      <p:cBhvr additive="base">
                                        <p:cTn id="53" dur="500" fill="hold"/>
                                        <p:tgtEl>
                                          <p:spTgt spid="67"/>
                                        </p:tgtEl>
                                        <p:attrNameLst>
                                          <p:attrName>ppt_x</p:attrName>
                                        </p:attrNameLst>
                                      </p:cBhvr>
                                      <p:tavLst>
                                        <p:tav tm="0">
                                          <p:val>
                                            <p:strVal val="#ppt_x"/>
                                          </p:val>
                                        </p:tav>
                                        <p:tav tm="100000">
                                          <p:val>
                                            <p:strVal val="#ppt_x"/>
                                          </p:val>
                                        </p:tav>
                                      </p:tavLst>
                                    </p:anim>
                                    <p:anim calcmode="lin" valueType="num">
                                      <p:cBhvr additive="base">
                                        <p:cTn id="54" dur="500" fill="hold"/>
                                        <p:tgtEl>
                                          <p:spTgt spid="6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P spid="58" grpId="0" animBg="1"/>
      <p:bldP spid="47" grpId="0"/>
      <p:bldP spid="4" grpId="0" animBg="1"/>
      <p:bldP spid="52" grpId="0" animBg="1"/>
      <p:bldP spid="62" grpId="0" animBg="1"/>
      <p:bldP spid="6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ángulo redondeado 66">
            <a:extLst>
              <a:ext uri="{FF2B5EF4-FFF2-40B4-BE49-F238E27FC236}">
                <a16:creationId xmlns:a16="http://schemas.microsoft.com/office/drawing/2014/main" id="{C5EFB24A-A800-48B6-BA9F-F12C8802F1BA}"/>
              </a:ext>
            </a:extLst>
          </p:cNvPr>
          <p:cNvSpPr/>
          <p:nvPr/>
        </p:nvSpPr>
        <p:spPr>
          <a:xfrm rot="5400000" flipV="1">
            <a:off x="1140508" y="807692"/>
            <a:ext cx="728704" cy="41149"/>
          </a:xfrm>
          <a:prstGeom prst="roundRect">
            <a:avLst/>
          </a:prstGeom>
          <a:solidFill>
            <a:srgbClr val="0070C0"/>
          </a:solidFill>
          <a:ln>
            <a:solidFill>
              <a:srgbClr val="0070C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215"/>
          </a:p>
        </p:txBody>
      </p:sp>
      <p:sp>
        <p:nvSpPr>
          <p:cNvPr id="8" name="Rectángulo redondeado 66">
            <a:extLst>
              <a:ext uri="{FF2B5EF4-FFF2-40B4-BE49-F238E27FC236}">
                <a16:creationId xmlns:a16="http://schemas.microsoft.com/office/drawing/2014/main" id="{7120ADDE-5BE2-47B5-BACE-AFE09320B7F1}"/>
              </a:ext>
            </a:extLst>
          </p:cNvPr>
          <p:cNvSpPr/>
          <p:nvPr/>
        </p:nvSpPr>
        <p:spPr>
          <a:xfrm rot="5400000" flipV="1">
            <a:off x="1335851" y="807692"/>
            <a:ext cx="728704" cy="41149"/>
          </a:xfrm>
          <a:prstGeom prst="roundRect">
            <a:avLst/>
          </a:prstGeom>
          <a:solidFill>
            <a:schemeClr val="accent6">
              <a:lumMod val="75000"/>
            </a:schemeClr>
          </a:solidFill>
          <a:ln>
            <a:solidFill>
              <a:schemeClr val="accent6">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215"/>
          </a:p>
        </p:txBody>
      </p:sp>
      <p:sp>
        <p:nvSpPr>
          <p:cNvPr id="27" name="Slide Number Placeholder 5">
            <a:extLst>
              <a:ext uri="{FF2B5EF4-FFF2-40B4-BE49-F238E27FC236}">
                <a16:creationId xmlns:a16="http://schemas.microsoft.com/office/drawing/2014/main" id="{09AA02D0-3F93-45B5-A894-FFF9E43AFA95}"/>
              </a:ext>
            </a:extLst>
          </p:cNvPr>
          <p:cNvSpPr txBox="1">
            <a:spLocks/>
          </p:cNvSpPr>
          <p:nvPr/>
        </p:nvSpPr>
        <p:spPr>
          <a:xfrm>
            <a:off x="8561945" y="4674295"/>
            <a:ext cx="683339" cy="430392"/>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US" sz="2800" dirty="0"/>
              <a:t>11</a:t>
            </a:r>
          </a:p>
        </p:txBody>
      </p:sp>
      <p:sp>
        <p:nvSpPr>
          <p:cNvPr id="29" name="Rectangle 28">
            <a:extLst>
              <a:ext uri="{FF2B5EF4-FFF2-40B4-BE49-F238E27FC236}">
                <a16:creationId xmlns:a16="http://schemas.microsoft.com/office/drawing/2014/main" id="{810149B0-3457-4145-BC02-B3C538D4F418}"/>
              </a:ext>
            </a:extLst>
          </p:cNvPr>
          <p:cNvSpPr/>
          <p:nvPr/>
        </p:nvSpPr>
        <p:spPr>
          <a:xfrm>
            <a:off x="1874971" y="463914"/>
            <a:ext cx="6429448" cy="646331"/>
          </a:xfrm>
          <a:prstGeom prst="rect">
            <a:avLst/>
          </a:prstGeom>
        </p:spPr>
        <p:txBody>
          <a:bodyPr wrap="square">
            <a:spAutoFit/>
          </a:bodyPr>
          <a:lstStyle/>
          <a:p>
            <a:r>
              <a:rPr lang="en-US" sz="3600" dirty="0" err="1">
                <a:latin typeface="UTM Bebas" panose="02040603050506020204" pitchFamily="18" charset="0"/>
                <a:cs typeface="Times New Roman" panose="02020603050405020304" pitchFamily="18" charset="0"/>
              </a:rPr>
              <a:t>Giao</a:t>
            </a:r>
            <a:r>
              <a:rPr lang="en-US" sz="3600" dirty="0">
                <a:latin typeface="UTM Bebas" panose="02040603050506020204" pitchFamily="18" charset="0"/>
                <a:cs typeface="Times New Roman" panose="02020603050405020304" pitchFamily="18" charset="0"/>
              </a:rPr>
              <a:t> </a:t>
            </a:r>
            <a:r>
              <a:rPr lang="en-US" sz="3600" dirty="0" err="1">
                <a:latin typeface="UTM Bebas" panose="02040603050506020204" pitchFamily="18" charset="0"/>
                <a:cs typeface="Times New Roman" panose="02020603050405020304" pitchFamily="18" charset="0"/>
              </a:rPr>
              <a:t>diện</a:t>
            </a:r>
            <a:r>
              <a:rPr lang="en-US" sz="3600" dirty="0">
                <a:latin typeface="UTM Bebas" panose="02040603050506020204" pitchFamily="18" charset="0"/>
                <a:cs typeface="Times New Roman" panose="02020603050405020304" pitchFamily="18" charset="0"/>
              </a:rPr>
              <a:t> </a:t>
            </a:r>
            <a:r>
              <a:rPr lang="en-US" sz="3600" dirty="0" err="1">
                <a:latin typeface="UTM Bebas" panose="02040603050506020204" pitchFamily="18" charset="0"/>
                <a:cs typeface="Times New Roman" panose="02020603050405020304" pitchFamily="18" charset="0"/>
              </a:rPr>
              <a:t>quản</a:t>
            </a:r>
            <a:r>
              <a:rPr lang="en-US" sz="3600" dirty="0">
                <a:latin typeface="UTM Bebas" panose="02040603050506020204" pitchFamily="18" charset="0"/>
                <a:cs typeface="Times New Roman" panose="02020603050405020304" pitchFamily="18" charset="0"/>
              </a:rPr>
              <a:t> </a:t>
            </a:r>
            <a:r>
              <a:rPr lang="en-US" sz="3600" dirty="0" err="1">
                <a:latin typeface="UTM Bebas" panose="02040603050506020204" pitchFamily="18" charset="0"/>
                <a:cs typeface="Times New Roman" panose="02020603050405020304" pitchFamily="18" charset="0"/>
              </a:rPr>
              <a:t>lý</a:t>
            </a:r>
            <a:r>
              <a:rPr lang="en-US" sz="3600" dirty="0">
                <a:latin typeface="UTM Bebas" panose="02040603050506020204" pitchFamily="18" charset="0"/>
                <a:cs typeface="Times New Roman" panose="02020603050405020304" pitchFamily="18" charset="0"/>
              </a:rPr>
              <a:t> </a:t>
            </a:r>
            <a:r>
              <a:rPr lang="en-US" sz="3600" dirty="0" err="1">
                <a:latin typeface="UTM Bebas" panose="02040603050506020204" pitchFamily="18" charset="0"/>
                <a:cs typeface="Times New Roman" panose="02020603050405020304" pitchFamily="18" charset="0"/>
              </a:rPr>
              <a:t>doanh</a:t>
            </a:r>
            <a:r>
              <a:rPr lang="en-US" sz="3600" dirty="0">
                <a:latin typeface="UTM Bebas" panose="02040603050506020204" pitchFamily="18" charset="0"/>
                <a:cs typeface="Times New Roman" panose="02020603050405020304" pitchFamily="18" charset="0"/>
              </a:rPr>
              <a:t> </a:t>
            </a:r>
            <a:r>
              <a:rPr lang="en-US" sz="3600" dirty="0" err="1">
                <a:latin typeface="UTM Bebas" panose="02040603050506020204" pitchFamily="18" charset="0"/>
                <a:cs typeface="Times New Roman" panose="02020603050405020304" pitchFamily="18" charset="0"/>
              </a:rPr>
              <a:t>thu</a:t>
            </a:r>
            <a:endParaRPr lang="en-US" sz="3600" dirty="0">
              <a:latin typeface="UTM Bebas" panose="02040603050506020204" pitchFamily="18" charset="0"/>
            </a:endParaRPr>
          </a:p>
        </p:txBody>
      </p:sp>
      <p:pic>
        <p:nvPicPr>
          <p:cNvPr id="30" name="Picture 29">
            <a:extLst>
              <a:ext uri="{FF2B5EF4-FFF2-40B4-BE49-F238E27FC236}">
                <a16:creationId xmlns:a16="http://schemas.microsoft.com/office/drawing/2014/main" id="{1F28761B-7D23-49AE-8359-CC1D104E6642}"/>
              </a:ext>
            </a:extLst>
          </p:cNvPr>
          <p:cNvPicPr/>
          <p:nvPr/>
        </p:nvPicPr>
        <p:blipFill>
          <a:blip r:embed="rId2"/>
          <a:stretch>
            <a:fillRect/>
          </a:stretch>
        </p:blipFill>
        <p:spPr>
          <a:xfrm>
            <a:off x="3441513" y="1202584"/>
            <a:ext cx="5120432" cy="3471711"/>
          </a:xfrm>
          <a:prstGeom prst="rect">
            <a:avLst/>
          </a:prstGeom>
        </p:spPr>
      </p:pic>
      <p:sp>
        <p:nvSpPr>
          <p:cNvPr id="32" name="Rectangle 31">
            <a:extLst>
              <a:ext uri="{FF2B5EF4-FFF2-40B4-BE49-F238E27FC236}">
                <a16:creationId xmlns:a16="http://schemas.microsoft.com/office/drawing/2014/main" id="{B58011C3-5F0D-4E9F-A9CD-661281163C28}"/>
              </a:ext>
            </a:extLst>
          </p:cNvPr>
          <p:cNvSpPr/>
          <p:nvPr/>
        </p:nvSpPr>
        <p:spPr>
          <a:xfrm>
            <a:off x="582054" y="2526159"/>
            <a:ext cx="2778289" cy="1908215"/>
          </a:xfrm>
          <a:prstGeom prst="rect">
            <a:avLst/>
          </a:prstGeom>
        </p:spPr>
        <p:txBody>
          <a:bodyPr wrap="square">
            <a:spAutoFit/>
          </a:bodyPr>
          <a:lstStyle/>
          <a:p>
            <a:pPr algn="ctr">
              <a:spcBef>
                <a:spcPts val="600"/>
              </a:spcBef>
              <a:spcAft>
                <a:spcPts val="600"/>
              </a:spcAft>
            </a:pPr>
            <a:r>
              <a:rPr lang="en-US" b="1" dirty="0" err="1">
                <a:latin typeface="Arial" panose="020B0604020202020204" pitchFamily="34" charset="0"/>
                <a:ea typeface="Times New Roman" panose="02020603050405020304" pitchFamily="18" charset="0"/>
                <a:cs typeface="Arial" panose="020B0604020202020204" pitchFamily="34" charset="0"/>
              </a:rPr>
              <a:t>Giao</a:t>
            </a:r>
            <a:r>
              <a:rPr lang="en-US" b="1" dirty="0">
                <a:latin typeface="Arial" panose="020B0604020202020204" pitchFamily="34" charset="0"/>
                <a:ea typeface="Times New Roman" panose="02020603050405020304" pitchFamily="18" charset="0"/>
                <a:cs typeface="Arial" panose="020B0604020202020204" pitchFamily="34" charset="0"/>
              </a:rPr>
              <a:t> </a:t>
            </a:r>
            <a:r>
              <a:rPr lang="en-US" b="1" dirty="0" err="1">
                <a:latin typeface="Arial" panose="020B0604020202020204" pitchFamily="34" charset="0"/>
                <a:ea typeface="Times New Roman" panose="02020603050405020304" pitchFamily="18" charset="0"/>
                <a:cs typeface="Arial" panose="020B0604020202020204" pitchFamily="34" charset="0"/>
              </a:rPr>
              <a:t>diện</a:t>
            </a:r>
            <a:r>
              <a:rPr lang="en-US" b="1" dirty="0">
                <a:latin typeface="Arial" panose="020B0604020202020204" pitchFamily="34" charset="0"/>
                <a:ea typeface="Times New Roman" panose="02020603050405020304" pitchFamily="18" charset="0"/>
                <a:cs typeface="Arial" panose="020B0604020202020204" pitchFamily="34" charset="0"/>
              </a:rPr>
              <a:t> </a:t>
            </a:r>
            <a:r>
              <a:rPr lang="en-US" b="1" dirty="0" err="1">
                <a:latin typeface="Arial" panose="020B0604020202020204" pitchFamily="34" charset="0"/>
                <a:ea typeface="Times New Roman" panose="02020603050405020304" pitchFamily="18" charset="0"/>
                <a:cs typeface="Arial" panose="020B0604020202020204" pitchFamily="34" charset="0"/>
              </a:rPr>
              <a:t>thống</a:t>
            </a:r>
            <a:r>
              <a:rPr lang="en-US" b="1" dirty="0">
                <a:latin typeface="Arial" panose="020B0604020202020204" pitchFamily="34" charset="0"/>
                <a:ea typeface="Times New Roman" panose="02020603050405020304" pitchFamily="18" charset="0"/>
                <a:cs typeface="Arial" panose="020B0604020202020204" pitchFamily="34" charset="0"/>
              </a:rPr>
              <a:t> </a:t>
            </a:r>
            <a:r>
              <a:rPr lang="en-US" b="1" dirty="0" err="1">
                <a:latin typeface="Arial" panose="020B0604020202020204" pitchFamily="34" charset="0"/>
                <a:ea typeface="Times New Roman" panose="02020603050405020304" pitchFamily="18" charset="0"/>
                <a:cs typeface="Arial" panose="020B0604020202020204" pitchFamily="34" charset="0"/>
              </a:rPr>
              <a:t>kê</a:t>
            </a:r>
            <a:r>
              <a:rPr lang="en-US" b="1" dirty="0">
                <a:latin typeface="Arial" panose="020B0604020202020204" pitchFamily="34" charset="0"/>
                <a:ea typeface="Times New Roman" panose="02020603050405020304" pitchFamily="18" charset="0"/>
                <a:cs typeface="Arial" panose="020B0604020202020204" pitchFamily="34" charset="0"/>
              </a:rPr>
              <a:t> </a:t>
            </a:r>
            <a:r>
              <a:rPr lang="en-US" b="1" dirty="0" err="1">
                <a:latin typeface="Arial" panose="020B0604020202020204" pitchFamily="34" charset="0"/>
                <a:ea typeface="Times New Roman" panose="02020603050405020304" pitchFamily="18" charset="0"/>
                <a:cs typeface="Arial" panose="020B0604020202020204" pitchFamily="34" charset="0"/>
              </a:rPr>
              <a:t>doanh</a:t>
            </a:r>
            <a:r>
              <a:rPr lang="en-US" b="1" dirty="0">
                <a:latin typeface="Arial" panose="020B0604020202020204" pitchFamily="34" charset="0"/>
                <a:ea typeface="Times New Roman" panose="02020603050405020304" pitchFamily="18" charset="0"/>
                <a:cs typeface="Arial" panose="020B0604020202020204" pitchFamily="34" charset="0"/>
              </a:rPr>
              <a:t> </a:t>
            </a:r>
            <a:r>
              <a:rPr lang="en-US" b="1" dirty="0" err="1">
                <a:latin typeface="Arial" panose="020B0604020202020204" pitchFamily="34" charset="0"/>
                <a:ea typeface="Times New Roman" panose="02020603050405020304" pitchFamily="18" charset="0"/>
                <a:cs typeface="Arial" panose="020B0604020202020204" pitchFamily="34" charset="0"/>
              </a:rPr>
              <a:t>thu</a:t>
            </a:r>
            <a:endParaRPr lang="en-US" b="1" dirty="0">
              <a:latin typeface="Arial" panose="020B0604020202020204" pitchFamily="34" charset="0"/>
              <a:ea typeface="Times New Roman" panose="02020603050405020304" pitchFamily="18" charset="0"/>
              <a:cs typeface="Arial" panose="020B0604020202020204" pitchFamily="34" charset="0"/>
            </a:endParaRPr>
          </a:p>
          <a:p>
            <a:pPr algn="just">
              <a:spcBef>
                <a:spcPts val="600"/>
              </a:spcBef>
              <a:spcAft>
                <a:spcPts val="600"/>
              </a:spcAft>
            </a:pPr>
            <a:r>
              <a:rPr lang="en-US" dirty="0" err="1">
                <a:latin typeface="Arial" panose="020B0604020202020204" pitchFamily="34" charset="0"/>
                <a:ea typeface="Times New Roman" panose="02020603050405020304" pitchFamily="18" charset="0"/>
                <a:cs typeface="Arial" panose="020B0604020202020204" pitchFamily="34" charset="0"/>
              </a:rPr>
              <a:t>Giao</a:t>
            </a:r>
            <a:r>
              <a:rPr lang="en-US" dirty="0">
                <a:latin typeface="Arial" panose="020B0604020202020204" pitchFamily="34" charset="0"/>
                <a:ea typeface="Times New Roman" panose="02020603050405020304" pitchFamily="18" charset="0"/>
                <a:cs typeface="Arial" panose="020B0604020202020204" pitchFamily="34" charset="0"/>
              </a:rPr>
              <a:t> </a:t>
            </a:r>
            <a:r>
              <a:rPr lang="en-US" dirty="0" err="1">
                <a:latin typeface="Arial" panose="020B0604020202020204" pitchFamily="34" charset="0"/>
                <a:ea typeface="Times New Roman" panose="02020603050405020304" pitchFamily="18" charset="0"/>
                <a:cs typeface="Arial" panose="020B0604020202020204" pitchFamily="34" charset="0"/>
              </a:rPr>
              <a:t>diện</a:t>
            </a:r>
            <a:r>
              <a:rPr lang="en-US" dirty="0">
                <a:latin typeface="Arial" panose="020B0604020202020204" pitchFamily="34" charset="0"/>
                <a:ea typeface="Times New Roman" panose="02020603050405020304" pitchFamily="18" charset="0"/>
                <a:cs typeface="Arial" panose="020B0604020202020204" pitchFamily="34" charset="0"/>
              </a:rPr>
              <a:t> </a:t>
            </a:r>
            <a:r>
              <a:rPr lang="en-US" dirty="0" err="1">
                <a:latin typeface="Arial" panose="020B0604020202020204" pitchFamily="34" charset="0"/>
                <a:ea typeface="Times New Roman" panose="02020603050405020304" pitchFamily="18" charset="0"/>
                <a:cs typeface="Arial" panose="020B0604020202020204" pitchFamily="34" charset="0"/>
              </a:rPr>
              <a:t>này</a:t>
            </a:r>
            <a:r>
              <a:rPr lang="en-US" dirty="0">
                <a:latin typeface="Arial" panose="020B0604020202020204" pitchFamily="34" charset="0"/>
                <a:ea typeface="Times New Roman" panose="02020603050405020304" pitchFamily="18" charset="0"/>
                <a:cs typeface="Arial" panose="020B0604020202020204" pitchFamily="34" charset="0"/>
              </a:rPr>
              <a:t> </a:t>
            </a:r>
            <a:r>
              <a:rPr lang="en-US" dirty="0" err="1">
                <a:latin typeface="Arial" panose="020B0604020202020204" pitchFamily="34" charset="0"/>
                <a:ea typeface="Times New Roman" panose="02020603050405020304" pitchFamily="18" charset="0"/>
                <a:cs typeface="Arial" panose="020B0604020202020204" pitchFamily="34" charset="0"/>
              </a:rPr>
              <a:t>giúp</a:t>
            </a:r>
            <a:r>
              <a:rPr lang="en-US" dirty="0">
                <a:latin typeface="Arial" panose="020B0604020202020204" pitchFamily="34" charset="0"/>
                <a:ea typeface="Times New Roman" panose="02020603050405020304" pitchFamily="18" charset="0"/>
                <a:cs typeface="Arial" panose="020B0604020202020204" pitchFamily="34" charset="0"/>
              </a:rPr>
              <a:t> </a:t>
            </a:r>
            <a:r>
              <a:rPr lang="en-US" dirty="0" err="1">
                <a:latin typeface="Arial" panose="020B0604020202020204" pitchFamily="34" charset="0"/>
                <a:ea typeface="Times New Roman" panose="02020603050405020304" pitchFamily="18" charset="0"/>
                <a:cs typeface="Arial" panose="020B0604020202020204" pitchFamily="34" charset="0"/>
              </a:rPr>
              <a:t>cho</a:t>
            </a:r>
            <a:r>
              <a:rPr lang="en-US" dirty="0">
                <a:latin typeface="Arial" panose="020B0604020202020204" pitchFamily="34" charset="0"/>
                <a:ea typeface="Times New Roman" panose="02020603050405020304" pitchFamily="18" charset="0"/>
                <a:cs typeface="Arial" panose="020B0604020202020204" pitchFamily="34" charset="0"/>
              </a:rPr>
              <a:t> </a:t>
            </a:r>
            <a:r>
              <a:rPr lang="en-US" dirty="0" err="1">
                <a:latin typeface="Arial" panose="020B0604020202020204" pitchFamily="34" charset="0"/>
                <a:ea typeface="Times New Roman" panose="02020603050405020304" pitchFamily="18" charset="0"/>
                <a:cs typeface="Arial" panose="020B0604020202020204" pitchFamily="34" charset="0"/>
              </a:rPr>
              <a:t>chủ</a:t>
            </a:r>
            <a:r>
              <a:rPr lang="en-US" dirty="0">
                <a:latin typeface="Arial" panose="020B0604020202020204" pitchFamily="34" charset="0"/>
                <a:ea typeface="Times New Roman" panose="02020603050405020304" pitchFamily="18" charset="0"/>
                <a:cs typeface="Arial" panose="020B0604020202020204" pitchFamily="34" charset="0"/>
              </a:rPr>
              <a:t> </a:t>
            </a:r>
            <a:r>
              <a:rPr lang="en-US" dirty="0" err="1">
                <a:latin typeface="Arial" panose="020B0604020202020204" pitchFamily="34" charset="0"/>
                <a:ea typeface="Times New Roman" panose="02020603050405020304" pitchFamily="18" charset="0"/>
                <a:cs typeface="Arial" panose="020B0604020202020204" pitchFamily="34" charset="0"/>
              </a:rPr>
              <a:t>cửa</a:t>
            </a:r>
            <a:r>
              <a:rPr lang="en-US" dirty="0">
                <a:latin typeface="Arial" panose="020B0604020202020204" pitchFamily="34" charset="0"/>
                <a:ea typeface="Times New Roman" panose="02020603050405020304" pitchFamily="18" charset="0"/>
                <a:cs typeface="Arial" panose="020B0604020202020204" pitchFamily="34" charset="0"/>
              </a:rPr>
              <a:t> </a:t>
            </a:r>
            <a:r>
              <a:rPr lang="en-US" dirty="0" err="1">
                <a:latin typeface="Arial" panose="020B0604020202020204" pitchFamily="34" charset="0"/>
                <a:ea typeface="Times New Roman" panose="02020603050405020304" pitchFamily="18" charset="0"/>
                <a:cs typeface="Arial" panose="020B0604020202020204" pitchFamily="34" charset="0"/>
              </a:rPr>
              <a:t>hàng</a:t>
            </a:r>
            <a:r>
              <a:rPr lang="en-US" dirty="0">
                <a:latin typeface="Arial" panose="020B0604020202020204" pitchFamily="34" charset="0"/>
                <a:ea typeface="Times New Roman" panose="02020603050405020304" pitchFamily="18" charset="0"/>
                <a:cs typeface="Arial" panose="020B0604020202020204" pitchFamily="34" charset="0"/>
              </a:rPr>
              <a:t> </a:t>
            </a:r>
            <a:r>
              <a:rPr lang="en-US" dirty="0" err="1">
                <a:latin typeface="Arial" panose="020B0604020202020204" pitchFamily="34" charset="0"/>
                <a:ea typeface="Times New Roman" panose="02020603050405020304" pitchFamily="18" charset="0"/>
                <a:cs typeface="Arial" panose="020B0604020202020204" pitchFamily="34" charset="0"/>
              </a:rPr>
              <a:t>xem</a:t>
            </a:r>
            <a:r>
              <a:rPr lang="en-US" dirty="0">
                <a:latin typeface="Arial" panose="020B0604020202020204" pitchFamily="34" charset="0"/>
                <a:ea typeface="Times New Roman" panose="02020603050405020304" pitchFamily="18" charset="0"/>
                <a:cs typeface="Arial" panose="020B0604020202020204" pitchFamily="34" charset="0"/>
              </a:rPr>
              <a:t> </a:t>
            </a:r>
            <a:r>
              <a:rPr lang="en-US" dirty="0" err="1">
                <a:latin typeface="Arial" panose="020B0604020202020204" pitchFamily="34" charset="0"/>
                <a:ea typeface="Times New Roman" panose="02020603050405020304" pitchFamily="18" charset="0"/>
                <a:cs typeface="Arial" panose="020B0604020202020204" pitchFamily="34" charset="0"/>
              </a:rPr>
              <a:t>xét</a:t>
            </a:r>
            <a:r>
              <a:rPr lang="en-US" dirty="0">
                <a:latin typeface="Arial" panose="020B0604020202020204" pitchFamily="34" charset="0"/>
                <a:ea typeface="Times New Roman" panose="02020603050405020304" pitchFamily="18" charset="0"/>
                <a:cs typeface="Arial" panose="020B0604020202020204" pitchFamily="34" charset="0"/>
              </a:rPr>
              <a:t> đ</a:t>
            </a:r>
            <a:r>
              <a:rPr lang="vi-VN" dirty="0">
                <a:latin typeface="Arial" panose="020B0604020202020204" pitchFamily="34" charset="0"/>
                <a:ea typeface="Times New Roman" panose="02020603050405020304" pitchFamily="18" charset="0"/>
                <a:cs typeface="Arial" panose="020B0604020202020204" pitchFamily="34" charset="0"/>
              </a:rPr>
              <a:t>ư</a:t>
            </a:r>
            <a:r>
              <a:rPr lang="en-US" dirty="0" err="1">
                <a:latin typeface="Arial" panose="020B0604020202020204" pitchFamily="34" charset="0"/>
                <a:ea typeface="Times New Roman" panose="02020603050405020304" pitchFamily="18" charset="0"/>
                <a:cs typeface="Arial" panose="020B0604020202020204" pitchFamily="34" charset="0"/>
              </a:rPr>
              <a:t>ợc</a:t>
            </a:r>
            <a:r>
              <a:rPr lang="en-US" dirty="0">
                <a:latin typeface="Arial" panose="020B0604020202020204" pitchFamily="34" charset="0"/>
                <a:ea typeface="Times New Roman" panose="02020603050405020304" pitchFamily="18" charset="0"/>
                <a:cs typeface="Arial" panose="020B0604020202020204" pitchFamily="34" charset="0"/>
              </a:rPr>
              <a:t> </a:t>
            </a:r>
            <a:r>
              <a:rPr lang="en-US" dirty="0" err="1">
                <a:latin typeface="Arial" panose="020B0604020202020204" pitchFamily="34" charset="0"/>
                <a:ea typeface="Times New Roman" panose="02020603050405020304" pitchFamily="18" charset="0"/>
                <a:cs typeface="Arial" panose="020B0604020202020204" pitchFamily="34" charset="0"/>
              </a:rPr>
              <a:t>doanh</a:t>
            </a:r>
            <a:r>
              <a:rPr lang="en-US" dirty="0">
                <a:latin typeface="Arial" panose="020B0604020202020204" pitchFamily="34" charset="0"/>
                <a:ea typeface="Times New Roman" panose="02020603050405020304" pitchFamily="18" charset="0"/>
                <a:cs typeface="Arial" panose="020B0604020202020204" pitchFamily="34" charset="0"/>
              </a:rPr>
              <a:t> </a:t>
            </a:r>
            <a:r>
              <a:rPr lang="en-US" dirty="0" err="1">
                <a:latin typeface="Arial" panose="020B0604020202020204" pitchFamily="34" charset="0"/>
                <a:ea typeface="Times New Roman" panose="02020603050405020304" pitchFamily="18" charset="0"/>
                <a:cs typeface="Arial" panose="020B0604020202020204" pitchFamily="34" charset="0"/>
              </a:rPr>
              <a:t>thu</a:t>
            </a:r>
            <a:r>
              <a:rPr lang="en-US" dirty="0">
                <a:latin typeface="Arial" panose="020B0604020202020204" pitchFamily="34" charset="0"/>
                <a:ea typeface="Times New Roman" panose="02020603050405020304" pitchFamily="18" charset="0"/>
                <a:cs typeface="Arial" panose="020B0604020202020204" pitchFamily="34" charset="0"/>
              </a:rPr>
              <a:t> </a:t>
            </a:r>
            <a:r>
              <a:rPr lang="en-US" dirty="0" err="1">
                <a:latin typeface="Arial" panose="020B0604020202020204" pitchFamily="34" charset="0"/>
                <a:ea typeface="Times New Roman" panose="02020603050405020304" pitchFamily="18" charset="0"/>
                <a:cs typeface="Arial" panose="020B0604020202020204" pitchFamily="34" charset="0"/>
              </a:rPr>
              <a:t>trong</a:t>
            </a:r>
            <a:r>
              <a:rPr lang="en-US" dirty="0">
                <a:latin typeface="Arial" panose="020B0604020202020204" pitchFamily="34" charset="0"/>
                <a:ea typeface="Times New Roman" panose="02020603050405020304" pitchFamily="18" charset="0"/>
                <a:cs typeface="Arial" panose="020B0604020202020204" pitchFamily="34" charset="0"/>
              </a:rPr>
              <a:t> </a:t>
            </a:r>
            <a:r>
              <a:rPr lang="en-US" dirty="0" err="1">
                <a:latin typeface="Arial" panose="020B0604020202020204" pitchFamily="34" charset="0"/>
                <a:ea typeface="Times New Roman" panose="02020603050405020304" pitchFamily="18" charset="0"/>
                <a:cs typeface="Arial" panose="020B0604020202020204" pitchFamily="34" charset="0"/>
              </a:rPr>
              <a:t>một</a:t>
            </a:r>
            <a:r>
              <a:rPr lang="en-US" dirty="0">
                <a:latin typeface="Arial" panose="020B0604020202020204" pitchFamily="34" charset="0"/>
                <a:ea typeface="Times New Roman" panose="02020603050405020304" pitchFamily="18" charset="0"/>
                <a:cs typeface="Arial" panose="020B0604020202020204" pitchFamily="34" charset="0"/>
              </a:rPr>
              <a:t> </a:t>
            </a:r>
            <a:r>
              <a:rPr lang="en-US" dirty="0" err="1">
                <a:latin typeface="Arial" panose="020B0604020202020204" pitchFamily="34" charset="0"/>
                <a:ea typeface="Times New Roman" panose="02020603050405020304" pitchFamily="18" charset="0"/>
                <a:cs typeface="Arial" panose="020B0604020202020204" pitchFamily="34" charset="0"/>
              </a:rPr>
              <a:t>khoảng</a:t>
            </a:r>
            <a:r>
              <a:rPr lang="en-US" dirty="0">
                <a:latin typeface="Arial" panose="020B0604020202020204" pitchFamily="34" charset="0"/>
                <a:ea typeface="Times New Roman" panose="02020603050405020304" pitchFamily="18" charset="0"/>
                <a:cs typeface="Arial" panose="020B0604020202020204" pitchFamily="34" charset="0"/>
              </a:rPr>
              <a:t> </a:t>
            </a:r>
            <a:r>
              <a:rPr lang="en-US" dirty="0" err="1">
                <a:latin typeface="Arial" panose="020B0604020202020204" pitchFamily="34" charset="0"/>
                <a:ea typeface="Times New Roman" panose="02020603050405020304" pitchFamily="18" charset="0"/>
                <a:cs typeface="Arial" panose="020B0604020202020204" pitchFamily="34" charset="0"/>
              </a:rPr>
              <a:t>thời</a:t>
            </a:r>
            <a:r>
              <a:rPr lang="en-US" dirty="0">
                <a:latin typeface="Arial" panose="020B0604020202020204" pitchFamily="34" charset="0"/>
                <a:ea typeface="Times New Roman" panose="02020603050405020304" pitchFamily="18" charset="0"/>
                <a:cs typeface="Arial" panose="020B0604020202020204" pitchFamily="34" charset="0"/>
              </a:rPr>
              <a:t> </a:t>
            </a:r>
            <a:r>
              <a:rPr lang="en-US" dirty="0" err="1">
                <a:latin typeface="Arial" panose="020B0604020202020204" pitchFamily="34" charset="0"/>
                <a:ea typeface="Times New Roman" panose="02020603050405020304" pitchFamily="18" charset="0"/>
                <a:cs typeface="Arial" panose="020B0604020202020204" pitchFamily="34" charset="0"/>
              </a:rPr>
              <a:t>gian</a:t>
            </a:r>
            <a:r>
              <a:rPr lang="en-US" dirty="0">
                <a:latin typeface="Arial" panose="020B0604020202020204" pitchFamily="34" charset="0"/>
                <a:ea typeface="Times New Roman" panose="02020603050405020304" pitchFamily="18" charset="0"/>
                <a:cs typeface="Arial" panose="020B0604020202020204" pitchFamily="34" charset="0"/>
              </a:rPr>
              <a:t> </a:t>
            </a:r>
            <a:r>
              <a:rPr lang="en-US" dirty="0" err="1">
                <a:latin typeface="Arial" panose="020B0604020202020204" pitchFamily="34" charset="0"/>
                <a:ea typeface="Times New Roman" panose="02020603050405020304" pitchFamily="18" charset="0"/>
                <a:cs typeface="Arial" panose="020B0604020202020204" pitchFamily="34" charset="0"/>
              </a:rPr>
              <a:t>tự</a:t>
            </a:r>
            <a:r>
              <a:rPr lang="en-US" dirty="0">
                <a:latin typeface="Arial" panose="020B0604020202020204" pitchFamily="34" charset="0"/>
                <a:ea typeface="Times New Roman" panose="02020603050405020304" pitchFamily="18" charset="0"/>
                <a:cs typeface="Arial" panose="020B0604020202020204" pitchFamily="34" charset="0"/>
              </a:rPr>
              <a:t> </a:t>
            </a:r>
            <a:r>
              <a:rPr lang="en-US" dirty="0" err="1">
                <a:latin typeface="Arial" panose="020B0604020202020204" pitchFamily="34" charset="0"/>
                <a:ea typeface="Times New Roman" panose="02020603050405020304" pitchFamily="18" charset="0"/>
                <a:cs typeface="Arial" panose="020B0604020202020204" pitchFamily="34" charset="0"/>
              </a:rPr>
              <a:t>chọn</a:t>
            </a:r>
            <a:endParaRPr lang="en-US" dirty="0">
              <a:latin typeface="Arial" panose="020B0604020202020204" pitchFamily="34" charset="0"/>
              <a:ea typeface="Times New Roman" panose="02020603050405020304" pitchFamily="18" charset="0"/>
              <a:cs typeface="Arial" panose="020B0604020202020204" pitchFamily="34" charset="0"/>
            </a:endParaRPr>
          </a:p>
          <a:p>
            <a:pPr algn="just">
              <a:spcBef>
                <a:spcPts val="600"/>
              </a:spcBef>
              <a:spcAft>
                <a:spcPts val="600"/>
              </a:spcAft>
            </a:pPr>
            <a:r>
              <a:rPr lang="en-US" dirty="0" err="1">
                <a:latin typeface="Arial" panose="020B0604020202020204" pitchFamily="34" charset="0"/>
                <a:ea typeface="Times New Roman" panose="02020603050405020304" pitchFamily="18" charset="0"/>
                <a:cs typeface="Arial" panose="020B0604020202020204" pitchFamily="34" charset="0"/>
              </a:rPr>
              <a:t>Xuất</a:t>
            </a:r>
            <a:r>
              <a:rPr lang="en-US" dirty="0">
                <a:latin typeface="Arial" panose="020B0604020202020204" pitchFamily="34" charset="0"/>
                <a:ea typeface="Times New Roman" panose="02020603050405020304" pitchFamily="18" charset="0"/>
                <a:cs typeface="Arial" panose="020B0604020202020204" pitchFamily="34" charset="0"/>
              </a:rPr>
              <a:t> ra đ</a:t>
            </a:r>
            <a:r>
              <a:rPr lang="vi-VN" dirty="0">
                <a:latin typeface="Arial" panose="020B0604020202020204" pitchFamily="34" charset="0"/>
                <a:ea typeface="Times New Roman" panose="02020603050405020304" pitchFamily="18" charset="0"/>
                <a:cs typeface="Arial" panose="020B0604020202020204" pitchFamily="34" charset="0"/>
              </a:rPr>
              <a:t>ư</a:t>
            </a:r>
            <a:r>
              <a:rPr lang="en-US" dirty="0" err="1">
                <a:latin typeface="Arial" panose="020B0604020202020204" pitchFamily="34" charset="0"/>
                <a:ea typeface="Times New Roman" panose="02020603050405020304" pitchFamily="18" charset="0"/>
                <a:cs typeface="Arial" panose="020B0604020202020204" pitchFamily="34" charset="0"/>
              </a:rPr>
              <a:t>ợc</a:t>
            </a:r>
            <a:r>
              <a:rPr lang="en-US" dirty="0">
                <a:latin typeface="Arial" panose="020B0604020202020204" pitchFamily="34" charset="0"/>
                <a:ea typeface="Times New Roman" panose="02020603050405020304" pitchFamily="18" charset="0"/>
                <a:cs typeface="Arial" panose="020B0604020202020204" pitchFamily="34" charset="0"/>
              </a:rPr>
              <a:t> </a:t>
            </a:r>
            <a:r>
              <a:rPr lang="en-US" dirty="0" err="1">
                <a:latin typeface="Arial" panose="020B0604020202020204" pitchFamily="34" charset="0"/>
                <a:ea typeface="Times New Roman" panose="02020603050405020304" pitchFamily="18" charset="0"/>
                <a:cs typeface="Arial" panose="020B0604020202020204" pitchFamily="34" charset="0"/>
              </a:rPr>
              <a:t>tổng</a:t>
            </a:r>
            <a:r>
              <a:rPr lang="en-US" dirty="0">
                <a:latin typeface="Arial" panose="020B0604020202020204" pitchFamily="34" charset="0"/>
                <a:ea typeface="Times New Roman" panose="02020603050405020304" pitchFamily="18" charset="0"/>
                <a:cs typeface="Arial" panose="020B0604020202020204" pitchFamily="34" charset="0"/>
              </a:rPr>
              <a:t> </a:t>
            </a:r>
            <a:r>
              <a:rPr lang="en-US" dirty="0" err="1">
                <a:latin typeface="Arial" panose="020B0604020202020204" pitchFamily="34" charset="0"/>
                <a:ea typeface="Times New Roman" panose="02020603050405020304" pitchFamily="18" charset="0"/>
                <a:cs typeface="Arial" panose="020B0604020202020204" pitchFamily="34" charset="0"/>
              </a:rPr>
              <a:t>doanh</a:t>
            </a:r>
            <a:r>
              <a:rPr lang="en-US" dirty="0">
                <a:latin typeface="Arial" panose="020B0604020202020204" pitchFamily="34" charset="0"/>
                <a:ea typeface="Times New Roman" panose="02020603050405020304" pitchFamily="18" charset="0"/>
                <a:cs typeface="Arial" panose="020B0604020202020204" pitchFamily="34" charset="0"/>
              </a:rPr>
              <a:t> </a:t>
            </a:r>
            <a:r>
              <a:rPr lang="en-US" dirty="0" err="1">
                <a:latin typeface="Arial" panose="020B0604020202020204" pitchFamily="34" charset="0"/>
                <a:ea typeface="Times New Roman" panose="02020603050405020304" pitchFamily="18" charset="0"/>
                <a:cs typeface="Arial" panose="020B0604020202020204" pitchFamily="34" charset="0"/>
              </a:rPr>
              <a:t>thu</a:t>
            </a:r>
            <a:r>
              <a:rPr lang="en-US" dirty="0">
                <a:latin typeface="Arial" panose="020B0604020202020204" pitchFamily="34" charset="0"/>
                <a:ea typeface="Times New Roman" panose="02020603050405020304" pitchFamily="18" charset="0"/>
                <a:cs typeface="Arial" panose="020B0604020202020204" pitchFamily="34" charset="0"/>
              </a:rPr>
              <a:t> </a:t>
            </a:r>
            <a:r>
              <a:rPr lang="en-US" dirty="0" err="1">
                <a:latin typeface="Arial" panose="020B0604020202020204" pitchFamily="34" charset="0"/>
                <a:ea typeface="Times New Roman" panose="02020603050405020304" pitchFamily="18" charset="0"/>
                <a:cs typeface="Arial" panose="020B0604020202020204" pitchFamily="34" charset="0"/>
              </a:rPr>
              <a:t>trong</a:t>
            </a:r>
            <a:r>
              <a:rPr lang="en-US" dirty="0">
                <a:latin typeface="Arial" panose="020B0604020202020204" pitchFamily="34" charset="0"/>
                <a:ea typeface="Times New Roman" panose="02020603050405020304" pitchFamily="18" charset="0"/>
                <a:cs typeface="Arial" panose="020B0604020202020204" pitchFamily="34" charset="0"/>
              </a:rPr>
              <a:t> </a:t>
            </a:r>
            <a:r>
              <a:rPr lang="en-US" dirty="0" err="1">
                <a:latin typeface="Arial" panose="020B0604020202020204" pitchFamily="34" charset="0"/>
                <a:ea typeface="Times New Roman" panose="02020603050405020304" pitchFamily="18" charset="0"/>
                <a:cs typeface="Arial" panose="020B0604020202020204" pitchFamily="34" charset="0"/>
              </a:rPr>
              <a:t>khoảng</a:t>
            </a:r>
            <a:r>
              <a:rPr lang="en-US" dirty="0">
                <a:latin typeface="Arial" panose="020B0604020202020204" pitchFamily="34" charset="0"/>
                <a:ea typeface="Times New Roman" panose="02020603050405020304" pitchFamily="18" charset="0"/>
                <a:cs typeface="Arial" panose="020B0604020202020204" pitchFamily="34" charset="0"/>
              </a:rPr>
              <a:t> </a:t>
            </a:r>
            <a:r>
              <a:rPr lang="en-US" dirty="0" err="1">
                <a:latin typeface="Arial" panose="020B0604020202020204" pitchFamily="34" charset="0"/>
                <a:ea typeface="Times New Roman" panose="02020603050405020304" pitchFamily="18" charset="0"/>
                <a:cs typeface="Arial" panose="020B0604020202020204" pitchFamily="34" charset="0"/>
              </a:rPr>
              <a:t>thời</a:t>
            </a:r>
            <a:r>
              <a:rPr lang="en-US" dirty="0">
                <a:latin typeface="Arial" panose="020B0604020202020204" pitchFamily="34" charset="0"/>
                <a:ea typeface="Times New Roman" panose="02020603050405020304" pitchFamily="18" charset="0"/>
                <a:cs typeface="Arial" panose="020B0604020202020204" pitchFamily="34" charset="0"/>
              </a:rPr>
              <a:t> </a:t>
            </a:r>
            <a:r>
              <a:rPr lang="en-US" dirty="0" err="1">
                <a:latin typeface="Arial" panose="020B0604020202020204" pitchFamily="34" charset="0"/>
                <a:ea typeface="Times New Roman" panose="02020603050405020304" pitchFamily="18" charset="0"/>
                <a:cs typeface="Arial" panose="020B0604020202020204" pitchFamily="34" charset="0"/>
              </a:rPr>
              <a:t>gian</a:t>
            </a:r>
            <a:r>
              <a:rPr lang="en-US" dirty="0">
                <a:latin typeface="Arial" panose="020B0604020202020204" pitchFamily="34" charset="0"/>
                <a:ea typeface="Times New Roman" panose="02020603050405020304" pitchFamily="18" charset="0"/>
                <a:cs typeface="Arial" panose="020B0604020202020204" pitchFamily="34" charset="0"/>
              </a:rPr>
              <a:t> </a:t>
            </a:r>
            <a:r>
              <a:rPr lang="en-US" dirty="0" err="1">
                <a:latin typeface="Arial" panose="020B0604020202020204" pitchFamily="34" charset="0"/>
                <a:ea typeface="Times New Roman" panose="02020603050405020304" pitchFamily="18" charset="0"/>
                <a:cs typeface="Arial" panose="020B0604020202020204" pitchFamily="34" charset="0"/>
              </a:rPr>
              <a:t>đó</a:t>
            </a:r>
            <a:endParaRPr lang="en-US" dirty="0">
              <a:latin typeface="Arial" panose="020B0604020202020204" pitchFamily="34" charset="0"/>
              <a:ea typeface="Times New Roman" panose="02020603050405020304" pitchFamily="18" charset="0"/>
              <a:cs typeface="Arial" panose="020B0604020202020204" pitchFamily="34" charset="0"/>
            </a:endParaRPr>
          </a:p>
        </p:txBody>
      </p:sp>
      <p:cxnSp>
        <p:nvCxnSpPr>
          <p:cNvPr id="34" name="Straight Arrow Connector 33">
            <a:extLst>
              <a:ext uri="{FF2B5EF4-FFF2-40B4-BE49-F238E27FC236}">
                <a16:creationId xmlns:a16="http://schemas.microsoft.com/office/drawing/2014/main" id="{28790A5B-9AA3-4807-8060-111122FCF742}"/>
              </a:ext>
            </a:extLst>
          </p:cNvPr>
          <p:cNvCxnSpPr>
            <a:cxnSpLocks/>
          </p:cNvCxnSpPr>
          <p:nvPr/>
        </p:nvCxnSpPr>
        <p:spPr>
          <a:xfrm>
            <a:off x="3225212" y="1864371"/>
            <a:ext cx="468737" cy="0"/>
          </a:xfrm>
          <a:prstGeom prst="straightConnector1">
            <a:avLst/>
          </a:prstGeom>
          <a:ln w="5715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29E98C57-5FB5-4C22-BD80-B320A59A223B}"/>
              </a:ext>
            </a:extLst>
          </p:cNvPr>
          <p:cNvSpPr/>
          <p:nvPr/>
        </p:nvSpPr>
        <p:spPr>
          <a:xfrm>
            <a:off x="1679628" y="1687212"/>
            <a:ext cx="1715842" cy="307777"/>
          </a:xfrm>
          <a:prstGeom prst="rect">
            <a:avLst/>
          </a:prstGeom>
        </p:spPr>
        <p:txBody>
          <a:bodyPr wrap="square">
            <a:spAutoFit/>
          </a:bodyPr>
          <a:lstStyle/>
          <a:p>
            <a:pPr algn="ctr">
              <a:spcBef>
                <a:spcPts val="600"/>
              </a:spcBef>
              <a:spcAft>
                <a:spcPts val="600"/>
              </a:spcAft>
            </a:pPr>
            <a:r>
              <a:rPr lang="en-US" b="1" dirty="0" err="1">
                <a:latin typeface="Arial" panose="020B0604020202020204" pitchFamily="34" charset="0"/>
                <a:ea typeface="Times New Roman" panose="02020603050405020304" pitchFamily="18" charset="0"/>
                <a:cs typeface="Arial" panose="020B0604020202020204" pitchFamily="34" charset="0"/>
              </a:rPr>
              <a:t>Ngày</a:t>
            </a:r>
            <a:r>
              <a:rPr lang="en-US" b="1" dirty="0">
                <a:latin typeface="Arial" panose="020B0604020202020204" pitchFamily="34" charset="0"/>
                <a:ea typeface="Times New Roman" panose="02020603050405020304" pitchFamily="18" charset="0"/>
                <a:cs typeface="Arial" panose="020B0604020202020204" pitchFamily="34" charset="0"/>
              </a:rPr>
              <a:t> </a:t>
            </a:r>
            <a:r>
              <a:rPr lang="en-US" b="1" dirty="0" err="1">
                <a:latin typeface="Arial" panose="020B0604020202020204" pitchFamily="34" charset="0"/>
                <a:ea typeface="Times New Roman" panose="02020603050405020304" pitchFamily="18" charset="0"/>
                <a:cs typeface="Arial" panose="020B0604020202020204" pitchFamily="34" charset="0"/>
              </a:rPr>
              <a:t>bắt</a:t>
            </a:r>
            <a:r>
              <a:rPr lang="en-US" b="1" dirty="0">
                <a:latin typeface="Arial" panose="020B0604020202020204" pitchFamily="34" charset="0"/>
                <a:ea typeface="Times New Roman" panose="02020603050405020304" pitchFamily="18" charset="0"/>
                <a:cs typeface="Arial" panose="020B0604020202020204" pitchFamily="34" charset="0"/>
              </a:rPr>
              <a:t> </a:t>
            </a:r>
            <a:r>
              <a:rPr lang="en-US" b="1" dirty="0" err="1">
                <a:latin typeface="Arial" panose="020B0604020202020204" pitchFamily="34" charset="0"/>
                <a:ea typeface="Times New Roman" panose="02020603050405020304" pitchFamily="18" charset="0"/>
                <a:cs typeface="Arial" panose="020B0604020202020204" pitchFamily="34" charset="0"/>
              </a:rPr>
              <a:t>đầu</a:t>
            </a:r>
            <a:endParaRPr lang="en-US" dirty="0">
              <a:latin typeface="Arial" panose="020B0604020202020204" pitchFamily="34" charset="0"/>
              <a:ea typeface="Times New Roman" panose="02020603050405020304" pitchFamily="18" charset="0"/>
              <a:cs typeface="Arial" panose="020B0604020202020204" pitchFamily="34" charset="0"/>
            </a:endParaRPr>
          </a:p>
        </p:txBody>
      </p:sp>
      <p:sp>
        <p:nvSpPr>
          <p:cNvPr id="36" name="Rectangle 35">
            <a:extLst>
              <a:ext uri="{FF2B5EF4-FFF2-40B4-BE49-F238E27FC236}">
                <a16:creationId xmlns:a16="http://schemas.microsoft.com/office/drawing/2014/main" id="{9632931C-D4C7-49BB-8E0F-229417220028}"/>
              </a:ext>
            </a:extLst>
          </p:cNvPr>
          <p:cNvSpPr/>
          <p:nvPr/>
        </p:nvSpPr>
        <p:spPr>
          <a:xfrm>
            <a:off x="6736202" y="2263973"/>
            <a:ext cx="1715842" cy="307777"/>
          </a:xfrm>
          <a:prstGeom prst="rect">
            <a:avLst/>
          </a:prstGeom>
        </p:spPr>
        <p:txBody>
          <a:bodyPr wrap="square">
            <a:spAutoFit/>
          </a:bodyPr>
          <a:lstStyle/>
          <a:p>
            <a:pPr algn="ctr">
              <a:spcBef>
                <a:spcPts val="600"/>
              </a:spcBef>
              <a:spcAft>
                <a:spcPts val="600"/>
              </a:spcAft>
            </a:pPr>
            <a:r>
              <a:rPr lang="en-US" b="1" dirty="0" err="1">
                <a:latin typeface="Arial" panose="020B0604020202020204" pitchFamily="34" charset="0"/>
                <a:ea typeface="Times New Roman" panose="02020603050405020304" pitchFamily="18" charset="0"/>
                <a:cs typeface="Arial" panose="020B0604020202020204" pitchFamily="34" charset="0"/>
              </a:rPr>
              <a:t>Ngày</a:t>
            </a:r>
            <a:r>
              <a:rPr lang="en-US" b="1" dirty="0">
                <a:latin typeface="Arial" panose="020B0604020202020204" pitchFamily="34" charset="0"/>
                <a:ea typeface="Times New Roman" panose="02020603050405020304" pitchFamily="18" charset="0"/>
                <a:cs typeface="Arial" panose="020B0604020202020204" pitchFamily="34" charset="0"/>
              </a:rPr>
              <a:t> </a:t>
            </a:r>
            <a:r>
              <a:rPr lang="en-US" b="1" dirty="0" err="1">
                <a:latin typeface="Arial" panose="020B0604020202020204" pitchFamily="34" charset="0"/>
                <a:ea typeface="Times New Roman" panose="02020603050405020304" pitchFamily="18" charset="0"/>
                <a:cs typeface="Arial" panose="020B0604020202020204" pitchFamily="34" charset="0"/>
              </a:rPr>
              <a:t>kết</a:t>
            </a:r>
            <a:r>
              <a:rPr lang="en-US" b="1" dirty="0">
                <a:latin typeface="Arial" panose="020B0604020202020204" pitchFamily="34" charset="0"/>
                <a:ea typeface="Times New Roman" panose="02020603050405020304" pitchFamily="18" charset="0"/>
                <a:cs typeface="Arial" panose="020B0604020202020204" pitchFamily="34" charset="0"/>
              </a:rPr>
              <a:t> </a:t>
            </a:r>
            <a:r>
              <a:rPr lang="en-US" b="1" dirty="0" err="1">
                <a:latin typeface="Arial" panose="020B0604020202020204" pitchFamily="34" charset="0"/>
                <a:ea typeface="Times New Roman" panose="02020603050405020304" pitchFamily="18" charset="0"/>
                <a:cs typeface="Arial" panose="020B0604020202020204" pitchFamily="34" charset="0"/>
              </a:rPr>
              <a:t>thúc</a:t>
            </a:r>
            <a:endParaRPr lang="en-US" dirty="0">
              <a:latin typeface="Arial" panose="020B0604020202020204" pitchFamily="34" charset="0"/>
              <a:ea typeface="Times New Roman" panose="02020603050405020304" pitchFamily="18" charset="0"/>
              <a:cs typeface="Arial" panose="020B0604020202020204" pitchFamily="34" charset="0"/>
            </a:endParaRPr>
          </a:p>
        </p:txBody>
      </p:sp>
      <p:cxnSp>
        <p:nvCxnSpPr>
          <p:cNvPr id="37" name="Straight Arrow Connector 36">
            <a:extLst>
              <a:ext uri="{FF2B5EF4-FFF2-40B4-BE49-F238E27FC236}">
                <a16:creationId xmlns:a16="http://schemas.microsoft.com/office/drawing/2014/main" id="{A3F5F0C3-D3DF-40D8-8E2C-86A2F44F598D}"/>
              </a:ext>
            </a:extLst>
          </p:cNvPr>
          <p:cNvCxnSpPr>
            <a:cxnSpLocks/>
          </p:cNvCxnSpPr>
          <p:nvPr/>
        </p:nvCxnSpPr>
        <p:spPr>
          <a:xfrm flipV="1">
            <a:off x="7594123" y="1864371"/>
            <a:ext cx="0" cy="401090"/>
          </a:xfrm>
          <a:prstGeom prst="straightConnector1">
            <a:avLst/>
          </a:prstGeom>
          <a:ln w="5715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D95B1EF0-978F-4B7C-9F43-58C2FB68391E}"/>
              </a:ext>
            </a:extLst>
          </p:cNvPr>
          <p:cNvSpPr/>
          <p:nvPr/>
        </p:nvSpPr>
        <p:spPr>
          <a:xfrm>
            <a:off x="6716346" y="3651198"/>
            <a:ext cx="1715842" cy="307777"/>
          </a:xfrm>
          <a:prstGeom prst="rect">
            <a:avLst/>
          </a:prstGeom>
        </p:spPr>
        <p:txBody>
          <a:bodyPr wrap="square">
            <a:spAutoFit/>
          </a:bodyPr>
          <a:lstStyle/>
          <a:p>
            <a:pPr algn="ctr">
              <a:spcBef>
                <a:spcPts val="600"/>
              </a:spcBef>
              <a:spcAft>
                <a:spcPts val="600"/>
              </a:spcAft>
            </a:pPr>
            <a:r>
              <a:rPr lang="en-US" b="1" dirty="0" err="1">
                <a:latin typeface="Arial" panose="020B0604020202020204" pitchFamily="34" charset="0"/>
                <a:ea typeface="Times New Roman" panose="02020603050405020304" pitchFamily="18" charset="0"/>
                <a:cs typeface="Arial" panose="020B0604020202020204" pitchFamily="34" charset="0"/>
              </a:rPr>
              <a:t>Hiển</a:t>
            </a:r>
            <a:r>
              <a:rPr lang="en-US" b="1" dirty="0">
                <a:latin typeface="Arial" panose="020B0604020202020204" pitchFamily="34" charset="0"/>
                <a:ea typeface="Times New Roman" panose="02020603050405020304" pitchFamily="18" charset="0"/>
                <a:cs typeface="Arial" panose="020B0604020202020204" pitchFamily="34" charset="0"/>
              </a:rPr>
              <a:t> </a:t>
            </a:r>
            <a:r>
              <a:rPr lang="en-US" b="1" dirty="0" err="1">
                <a:latin typeface="Arial" panose="020B0604020202020204" pitchFamily="34" charset="0"/>
                <a:ea typeface="Times New Roman" panose="02020603050405020304" pitchFamily="18" charset="0"/>
                <a:cs typeface="Arial" panose="020B0604020202020204" pitchFamily="34" charset="0"/>
              </a:rPr>
              <a:t>thị</a:t>
            </a:r>
            <a:endParaRPr lang="en-US" dirty="0">
              <a:latin typeface="Arial" panose="020B0604020202020204" pitchFamily="34" charset="0"/>
              <a:ea typeface="Times New Roman" panose="02020603050405020304" pitchFamily="18" charset="0"/>
              <a:cs typeface="Arial" panose="020B0604020202020204" pitchFamily="34" charset="0"/>
            </a:endParaRPr>
          </a:p>
        </p:txBody>
      </p:sp>
      <p:cxnSp>
        <p:nvCxnSpPr>
          <p:cNvPr id="40" name="Straight Arrow Connector 39">
            <a:extLst>
              <a:ext uri="{FF2B5EF4-FFF2-40B4-BE49-F238E27FC236}">
                <a16:creationId xmlns:a16="http://schemas.microsoft.com/office/drawing/2014/main" id="{1DEC6DB5-6623-4C64-905C-90EE3EB48B19}"/>
              </a:ext>
            </a:extLst>
          </p:cNvPr>
          <p:cNvCxnSpPr>
            <a:cxnSpLocks/>
          </p:cNvCxnSpPr>
          <p:nvPr/>
        </p:nvCxnSpPr>
        <p:spPr>
          <a:xfrm>
            <a:off x="7574267" y="3962262"/>
            <a:ext cx="8156" cy="335619"/>
          </a:xfrm>
          <a:prstGeom prst="straightConnector1">
            <a:avLst/>
          </a:prstGeom>
          <a:ln w="5715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08636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ox(in)">
                                      <p:cBhvr>
                                        <p:cTn id="7" dur="500"/>
                                        <p:tgtEl>
                                          <p:spTgt spid="7"/>
                                        </p:tgtEl>
                                      </p:cBhvr>
                                    </p:animEffect>
                                  </p:childTnLst>
                                </p:cTn>
                              </p:par>
                              <p:par>
                                <p:cTn id="8" presetID="4" presetClass="entr" presetSubtype="16"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box(in)">
                                      <p:cBhvr>
                                        <p:cTn id="10" dur="500"/>
                                        <p:tgtEl>
                                          <p:spTgt spid="8"/>
                                        </p:tgtEl>
                                      </p:cBhvr>
                                    </p:animEffect>
                                  </p:childTnLst>
                                </p:cTn>
                              </p:par>
                              <p:par>
                                <p:cTn id="11" presetID="34" presetClass="emph" presetSubtype="0" fill="hold" grpId="0" nodeType="withEffect">
                                  <p:stCondLst>
                                    <p:cond delay="0"/>
                                  </p:stCondLst>
                                  <p:iterate type="lt">
                                    <p:tmPct val="10000"/>
                                  </p:iterate>
                                  <p:childTnLst>
                                    <p:animMotion origin="layout" path="M 2.77778E-6 2.22222E-6 L 2.77778E-6 -0.07222 " pathEditMode="relative" rAng="0" ptsTypes="AA">
                                      <p:cBhvr>
                                        <p:cTn id="12" dur="250" accel="50000" decel="50000" autoRev="1" fill="hold">
                                          <p:stCondLst>
                                            <p:cond delay="0"/>
                                          </p:stCondLst>
                                        </p:cTn>
                                        <p:tgtEl>
                                          <p:spTgt spid="29"/>
                                        </p:tgtEl>
                                        <p:attrNameLst>
                                          <p:attrName>ppt_x</p:attrName>
                                          <p:attrName>ppt_y</p:attrName>
                                        </p:attrNameLst>
                                      </p:cBhvr>
                                      <p:rCtr x="0" y="-3611"/>
                                    </p:animMotion>
                                    <p:animRot by="1500000">
                                      <p:cBhvr>
                                        <p:cTn id="13" dur="125" fill="hold">
                                          <p:stCondLst>
                                            <p:cond delay="0"/>
                                          </p:stCondLst>
                                        </p:cTn>
                                        <p:tgtEl>
                                          <p:spTgt spid="29"/>
                                        </p:tgtEl>
                                        <p:attrNameLst>
                                          <p:attrName>r</p:attrName>
                                        </p:attrNameLst>
                                      </p:cBhvr>
                                    </p:animRot>
                                    <p:animRot by="-1500000">
                                      <p:cBhvr>
                                        <p:cTn id="14" dur="125" fill="hold">
                                          <p:stCondLst>
                                            <p:cond delay="125"/>
                                          </p:stCondLst>
                                        </p:cTn>
                                        <p:tgtEl>
                                          <p:spTgt spid="29"/>
                                        </p:tgtEl>
                                        <p:attrNameLst>
                                          <p:attrName>r</p:attrName>
                                        </p:attrNameLst>
                                      </p:cBhvr>
                                    </p:animRot>
                                    <p:animRot by="-1500000">
                                      <p:cBhvr>
                                        <p:cTn id="15" dur="125" fill="hold">
                                          <p:stCondLst>
                                            <p:cond delay="250"/>
                                          </p:stCondLst>
                                        </p:cTn>
                                        <p:tgtEl>
                                          <p:spTgt spid="29"/>
                                        </p:tgtEl>
                                        <p:attrNameLst>
                                          <p:attrName>r</p:attrName>
                                        </p:attrNameLst>
                                      </p:cBhvr>
                                    </p:animRot>
                                    <p:animRot by="1500000">
                                      <p:cBhvr>
                                        <p:cTn id="16" dur="125" fill="hold">
                                          <p:stCondLst>
                                            <p:cond delay="375"/>
                                          </p:stCondLst>
                                        </p:cTn>
                                        <p:tgtEl>
                                          <p:spTgt spid="29"/>
                                        </p:tgtEl>
                                        <p:attrNameLst>
                                          <p:attrName>r</p:attrName>
                                        </p:attrNameLst>
                                      </p:cBhvr>
                                    </p:animRo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nodeType="clickEffect">
                                  <p:stCondLst>
                                    <p:cond delay="0"/>
                                  </p:stCondLst>
                                  <p:childTnLst>
                                    <p:set>
                                      <p:cBhvr>
                                        <p:cTn id="20" dur="1" fill="hold">
                                          <p:stCondLst>
                                            <p:cond delay="0"/>
                                          </p:stCondLst>
                                        </p:cTn>
                                        <p:tgtEl>
                                          <p:spTgt spid="34"/>
                                        </p:tgtEl>
                                        <p:attrNameLst>
                                          <p:attrName>style.visibility</p:attrName>
                                        </p:attrNameLst>
                                      </p:cBhvr>
                                      <p:to>
                                        <p:strVal val="visible"/>
                                      </p:to>
                                    </p:set>
                                    <p:animEffect transition="in" filter="wipe(down)">
                                      <p:cBhvr>
                                        <p:cTn id="21" dur="500"/>
                                        <p:tgtEl>
                                          <p:spTgt spid="34"/>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35"/>
                                        </p:tgtEl>
                                        <p:attrNameLst>
                                          <p:attrName>style.visibility</p:attrName>
                                        </p:attrNameLst>
                                      </p:cBhvr>
                                      <p:to>
                                        <p:strVal val="visible"/>
                                      </p:to>
                                    </p:set>
                                    <p:animEffect transition="in" filter="wipe(down)">
                                      <p:cBhvr>
                                        <p:cTn id="24" dur="500"/>
                                        <p:tgtEl>
                                          <p:spTgt spid="35"/>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nodeType="clickEffect">
                                  <p:stCondLst>
                                    <p:cond delay="0"/>
                                  </p:stCondLst>
                                  <p:childTnLst>
                                    <p:set>
                                      <p:cBhvr>
                                        <p:cTn id="28" dur="1" fill="hold">
                                          <p:stCondLst>
                                            <p:cond delay="0"/>
                                          </p:stCondLst>
                                        </p:cTn>
                                        <p:tgtEl>
                                          <p:spTgt spid="37"/>
                                        </p:tgtEl>
                                        <p:attrNameLst>
                                          <p:attrName>style.visibility</p:attrName>
                                        </p:attrNameLst>
                                      </p:cBhvr>
                                      <p:to>
                                        <p:strVal val="visible"/>
                                      </p:to>
                                    </p:set>
                                    <p:animEffect transition="in" filter="wipe(down)">
                                      <p:cBhvr>
                                        <p:cTn id="29" dur="500"/>
                                        <p:tgtEl>
                                          <p:spTgt spid="37"/>
                                        </p:tgtEl>
                                      </p:cBhvr>
                                    </p:animEffect>
                                  </p:childTnLst>
                                </p:cTn>
                              </p:par>
                              <p:par>
                                <p:cTn id="30" presetID="22" presetClass="entr" presetSubtype="4" fill="hold" grpId="0" nodeType="withEffect">
                                  <p:stCondLst>
                                    <p:cond delay="0"/>
                                  </p:stCondLst>
                                  <p:childTnLst>
                                    <p:set>
                                      <p:cBhvr>
                                        <p:cTn id="31" dur="1" fill="hold">
                                          <p:stCondLst>
                                            <p:cond delay="0"/>
                                          </p:stCondLst>
                                        </p:cTn>
                                        <p:tgtEl>
                                          <p:spTgt spid="36"/>
                                        </p:tgtEl>
                                        <p:attrNameLst>
                                          <p:attrName>style.visibility</p:attrName>
                                        </p:attrNameLst>
                                      </p:cBhvr>
                                      <p:to>
                                        <p:strVal val="visible"/>
                                      </p:to>
                                    </p:set>
                                    <p:animEffect transition="in" filter="wipe(down)">
                                      <p:cBhvr>
                                        <p:cTn id="32" dur="500"/>
                                        <p:tgtEl>
                                          <p:spTgt spid="36"/>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40"/>
                                        </p:tgtEl>
                                        <p:attrNameLst>
                                          <p:attrName>style.visibility</p:attrName>
                                        </p:attrNameLst>
                                      </p:cBhvr>
                                      <p:to>
                                        <p:strVal val="visible"/>
                                      </p:to>
                                    </p:set>
                                    <p:animEffect transition="in" filter="wipe(down)">
                                      <p:cBhvr>
                                        <p:cTn id="37" dur="500"/>
                                        <p:tgtEl>
                                          <p:spTgt spid="40"/>
                                        </p:tgtEl>
                                      </p:cBhvr>
                                    </p:animEffect>
                                  </p:childTnLst>
                                </p:cTn>
                              </p:par>
                              <p:par>
                                <p:cTn id="38" presetID="22" presetClass="entr" presetSubtype="4" fill="hold" grpId="0" nodeType="withEffect">
                                  <p:stCondLst>
                                    <p:cond delay="0"/>
                                  </p:stCondLst>
                                  <p:childTnLst>
                                    <p:set>
                                      <p:cBhvr>
                                        <p:cTn id="39" dur="1" fill="hold">
                                          <p:stCondLst>
                                            <p:cond delay="0"/>
                                          </p:stCondLst>
                                        </p:cTn>
                                        <p:tgtEl>
                                          <p:spTgt spid="38"/>
                                        </p:tgtEl>
                                        <p:attrNameLst>
                                          <p:attrName>style.visibility</p:attrName>
                                        </p:attrNameLst>
                                      </p:cBhvr>
                                      <p:to>
                                        <p:strVal val="visible"/>
                                      </p:to>
                                    </p:set>
                                    <p:animEffect transition="in" filter="wipe(down)">
                                      <p:cBhvr>
                                        <p:cTn id="40" dur="500"/>
                                        <p:tgtEl>
                                          <p:spTgt spid="38"/>
                                        </p:tgtEl>
                                      </p:cBhvr>
                                    </p:animEffect>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32"/>
                                        </p:tgtEl>
                                        <p:attrNameLst>
                                          <p:attrName>style.visibility</p:attrName>
                                        </p:attrNameLst>
                                      </p:cBhvr>
                                      <p:to>
                                        <p:strVal val="visible"/>
                                      </p:to>
                                    </p:set>
                                    <p:anim calcmode="lin" valueType="num">
                                      <p:cBhvr additive="base">
                                        <p:cTn id="45" dur="500" fill="hold"/>
                                        <p:tgtEl>
                                          <p:spTgt spid="32"/>
                                        </p:tgtEl>
                                        <p:attrNameLst>
                                          <p:attrName>ppt_x</p:attrName>
                                        </p:attrNameLst>
                                      </p:cBhvr>
                                      <p:tavLst>
                                        <p:tav tm="0">
                                          <p:val>
                                            <p:strVal val="#ppt_x"/>
                                          </p:val>
                                        </p:tav>
                                        <p:tav tm="100000">
                                          <p:val>
                                            <p:strVal val="#ppt_x"/>
                                          </p:val>
                                        </p:tav>
                                      </p:tavLst>
                                    </p:anim>
                                    <p:anim calcmode="lin" valueType="num">
                                      <p:cBhvr additive="base">
                                        <p:cTn id="46"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29" grpId="0"/>
      <p:bldP spid="32" grpId="0"/>
      <p:bldP spid="35" grpId="0"/>
      <p:bldP spid="36" grpId="0"/>
      <p:bldP spid="38"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9" name="Marcador de imagen 24"/>
          <p:cNvPicPr>
            <a:picLocks noChangeAspect="1"/>
          </p:cNvPicPr>
          <p:nvPr/>
        </p:nvPicPr>
        <p:blipFill>
          <a:blip r:embed="rId2">
            <a:duotone>
              <a:prstClr val="black"/>
              <a:schemeClr val="accent5">
                <a:tint val="45000"/>
                <a:satMod val="400000"/>
              </a:schemeClr>
            </a:duotone>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t="1974" b="1974"/>
          <a:stretch>
            <a:fillRect/>
          </a:stretch>
        </p:blipFill>
        <p:spPr>
          <a:xfrm>
            <a:off x="0" y="0"/>
            <a:ext cx="9136200" cy="5143500"/>
          </a:xfrm>
          <a:prstGeom prst="rect">
            <a:avLst/>
          </a:prstGeom>
        </p:spPr>
      </p:pic>
      <p:sp>
        <p:nvSpPr>
          <p:cNvPr id="12" name="Rectangle 11"/>
          <p:cNvSpPr/>
          <p:nvPr/>
        </p:nvSpPr>
        <p:spPr>
          <a:xfrm>
            <a:off x="-7800" y="0"/>
            <a:ext cx="9144000" cy="5143500"/>
          </a:xfrm>
          <a:prstGeom prst="rect">
            <a:avLst/>
          </a:prstGeom>
          <a:gradFill flip="none" rotWithShape="1">
            <a:gsLst>
              <a:gs pos="0">
                <a:srgbClr val="FF6600">
                  <a:alpha val="80000"/>
                </a:srgbClr>
              </a:gs>
              <a:gs pos="100000">
                <a:srgbClr val="0000FF">
                  <a:alpha val="30000"/>
                </a:srgbClr>
              </a:gs>
            </a:gsLst>
            <a:path path="rect">
              <a:fillToRect t="100000" r="100000"/>
            </a:path>
            <a:tileRect l="-100000" b="-10000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p>
        </p:txBody>
      </p:sp>
      <p:sp>
        <p:nvSpPr>
          <p:cNvPr id="23" name="Text Placeholder 4">
            <a:extLst>
              <a:ext uri="{FF2B5EF4-FFF2-40B4-BE49-F238E27FC236}">
                <a16:creationId xmlns:a16="http://schemas.microsoft.com/office/drawing/2014/main" id="{E8266E0F-771F-4915-B51C-0B62378C07FF}"/>
              </a:ext>
            </a:extLst>
          </p:cNvPr>
          <p:cNvSpPr txBox="1">
            <a:spLocks/>
          </p:cNvSpPr>
          <p:nvPr/>
        </p:nvSpPr>
        <p:spPr>
          <a:xfrm>
            <a:off x="6396369" y="1002988"/>
            <a:ext cx="1790700" cy="1428125"/>
          </a:xfrm>
          <a:prstGeom prst="rect">
            <a:avLst/>
          </a:prstGeom>
        </p:spPr>
        <p:txBody>
          <a:bodyPr lIns="68580" tIns="34290" rIns="68580" bIns="34290">
            <a:noAutofit/>
          </a:bodyPr>
          <a:lstStyle>
            <a:lvl1pPr marL="0" indent="0" algn="r" defTabSz="342900" rtl="0" eaLnBrk="1" latinLnBrk="0" hangingPunct="1">
              <a:spcBef>
                <a:spcPct val="20000"/>
              </a:spcBef>
              <a:buFont typeface="Arial"/>
              <a:buNone/>
              <a:defRPr sz="6000" kern="1200" cap="all">
                <a:solidFill>
                  <a:schemeClr val="bg1">
                    <a:lumMod val="95000"/>
                  </a:schemeClr>
                </a:solidFill>
                <a:latin typeface="Lato Black"/>
                <a:ea typeface="+mn-ea"/>
                <a:cs typeface="Lato Black"/>
              </a:defRPr>
            </a:lvl1pPr>
            <a:lvl2pPr marL="557213" indent="-214313" algn="l" defTabSz="342900" rtl="0" eaLnBrk="1" latinLnBrk="0" hangingPunct="1">
              <a:spcBef>
                <a:spcPct val="20000"/>
              </a:spcBef>
              <a:buFont typeface="Arial"/>
              <a:buChar char="–"/>
              <a:defRPr sz="2100" kern="1200">
                <a:solidFill>
                  <a:schemeClr val="tx1"/>
                </a:solidFill>
                <a:latin typeface="+mn-lt"/>
                <a:ea typeface="+mn-ea"/>
                <a:cs typeface="+mn-cs"/>
              </a:defRPr>
            </a:lvl2pPr>
            <a:lvl3pPr marL="857250" indent="-171450" algn="l" defTabSz="342900" rtl="0" eaLnBrk="1" latinLnBrk="0" hangingPunct="1">
              <a:spcBef>
                <a:spcPct val="20000"/>
              </a:spcBef>
              <a:buFont typeface="Arial"/>
              <a:buChar char="•"/>
              <a:defRPr sz="1800" kern="1200">
                <a:solidFill>
                  <a:schemeClr val="tx1"/>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543050" indent="-171450" algn="l" defTabSz="342900" rtl="0" eaLnBrk="1" latinLnBrk="0" hangingPunct="1">
              <a:spcBef>
                <a:spcPct val="20000"/>
              </a:spcBef>
              <a:buFont typeface="Arial"/>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a:lstStyle>
          <a:p>
            <a:r>
              <a:rPr lang="en-US" sz="8800" b="1" dirty="0">
                <a:latin typeface="+mj-lt"/>
              </a:rPr>
              <a:t>03</a:t>
            </a:r>
          </a:p>
        </p:txBody>
      </p:sp>
      <p:sp>
        <p:nvSpPr>
          <p:cNvPr id="24" name="Text Placeholder 13">
            <a:extLst>
              <a:ext uri="{FF2B5EF4-FFF2-40B4-BE49-F238E27FC236}">
                <a16:creationId xmlns:a16="http://schemas.microsoft.com/office/drawing/2014/main" id="{9249B18C-A8CB-4667-9D3E-69EABBA34F57}"/>
              </a:ext>
            </a:extLst>
          </p:cNvPr>
          <p:cNvSpPr txBox="1">
            <a:spLocks/>
          </p:cNvSpPr>
          <p:nvPr/>
        </p:nvSpPr>
        <p:spPr>
          <a:xfrm>
            <a:off x="4199860" y="2637608"/>
            <a:ext cx="3987209" cy="1149698"/>
          </a:xfrm>
          <a:prstGeom prst="rect">
            <a:avLst/>
          </a:prstGeom>
        </p:spPr>
        <p:txBody>
          <a:bodyPr/>
          <a:lstStyle>
            <a:lvl1pPr marL="257175" indent="-257175" algn="l" defTabSz="342900" rtl="0" eaLnBrk="1" latinLnBrk="0" hangingPunct="1">
              <a:spcBef>
                <a:spcPct val="20000"/>
              </a:spcBef>
              <a:buFont typeface="Arial"/>
              <a:buChar char="•"/>
              <a:defRPr sz="2400" kern="1200">
                <a:solidFill>
                  <a:schemeClr val="tx1"/>
                </a:solidFill>
                <a:latin typeface="+mn-lt"/>
                <a:ea typeface="+mn-ea"/>
                <a:cs typeface="+mn-cs"/>
              </a:defRPr>
            </a:lvl1pPr>
            <a:lvl2pPr marL="557213" indent="-214313" algn="l" defTabSz="342900" rtl="0" eaLnBrk="1" latinLnBrk="0" hangingPunct="1">
              <a:spcBef>
                <a:spcPct val="20000"/>
              </a:spcBef>
              <a:buFont typeface="Arial"/>
              <a:buChar char="–"/>
              <a:defRPr sz="2100" kern="1200">
                <a:solidFill>
                  <a:schemeClr val="tx1"/>
                </a:solidFill>
                <a:latin typeface="+mn-lt"/>
                <a:ea typeface="+mn-ea"/>
                <a:cs typeface="+mn-cs"/>
              </a:defRPr>
            </a:lvl2pPr>
            <a:lvl3pPr marL="857250" indent="-171450" algn="l" defTabSz="342900" rtl="0" eaLnBrk="1" latinLnBrk="0" hangingPunct="1">
              <a:spcBef>
                <a:spcPct val="20000"/>
              </a:spcBef>
              <a:buFont typeface="Arial"/>
              <a:buChar char="•"/>
              <a:defRPr sz="1800" kern="1200">
                <a:solidFill>
                  <a:schemeClr val="tx1"/>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543050" indent="-171450" algn="l" defTabSz="342900" rtl="0" eaLnBrk="1" latinLnBrk="0" hangingPunct="1">
              <a:spcBef>
                <a:spcPct val="20000"/>
              </a:spcBef>
              <a:buFont typeface="Arial"/>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a:lstStyle>
          <a:p>
            <a:pPr marL="0" indent="0" algn="r">
              <a:lnSpc>
                <a:spcPts val="4200"/>
              </a:lnSpc>
              <a:buNone/>
            </a:pPr>
            <a:endParaRPr lang="en-US" sz="4800" dirty="0">
              <a:solidFill>
                <a:schemeClr val="bg1"/>
              </a:solidFill>
              <a:latin typeface="VNI-Helve-Condense" pitchFamily="2" charset="0"/>
            </a:endParaRPr>
          </a:p>
        </p:txBody>
      </p:sp>
      <p:cxnSp>
        <p:nvCxnSpPr>
          <p:cNvPr id="25" name="Straight Connector 24">
            <a:extLst>
              <a:ext uri="{FF2B5EF4-FFF2-40B4-BE49-F238E27FC236}">
                <a16:creationId xmlns:a16="http://schemas.microsoft.com/office/drawing/2014/main" id="{B7C6797C-6068-4626-9635-FA62C9357CA2}"/>
              </a:ext>
            </a:extLst>
          </p:cNvPr>
          <p:cNvCxnSpPr>
            <a:cxnSpLocks/>
          </p:cNvCxnSpPr>
          <p:nvPr/>
        </p:nvCxnSpPr>
        <p:spPr>
          <a:xfrm>
            <a:off x="6847367" y="2340410"/>
            <a:ext cx="1254641" cy="0"/>
          </a:xfrm>
          <a:prstGeom prst="line">
            <a:avLst/>
          </a:prstGeom>
          <a:ln w="76200">
            <a:solidFill>
              <a:schemeClr val="bg1"/>
            </a:solidFill>
          </a:ln>
        </p:spPr>
        <p:style>
          <a:lnRef idx="2">
            <a:schemeClr val="accent1"/>
          </a:lnRef>
          <a:fillRef idx="0">
            <a:schemeClr val="accent1"/>
          </a:fillRef>
          <a:effectRef idx="1">
            <a:schemeClr val="accent1"/>
          </a:effectRef>
          <a:fontRef idx="minor">
            <a:schemeClr val="tx1"/>
          </a:fontRef>
        </p:style>
      </p:cxnSp>
      <p:sp>
        <p:nvSpPr>
          <p:cNvPr id="7" name="Text Placeholder 13">
            <a:extLst>
              <a:ext uri="{FF2B5EF4-FFF2-40B4-BE49-F238E27FC236}">
                <a16:creationId xmlns:a16="http://schemas.microsoft.com/office/drawing/2014/main" id="{524C2179-33BF-4F65-AAC1-8C2257D27283}"/>
              </a:ext>
            </a:extLst>
          </p:cNvPr>
          <p:cNvSpPr txBox="1">
            <a:spLocks/>
          </p:cNvSpPr>
          <p:nvPr/>
        </p:nvSpPr>
        <p:spPr>
          <a:xfrm>
            <a:off x="5087389" y="2618837"/>
            <a:ext cx="3099680" cy="648065"/>
          </a:xfrm>
          <a:prstGeom prst="rect">
            <a:avLst/>
          </a:prstGeom>
        </p:spPr>
        <p:txBody>
          <a:bodyPr/>
          <a:lstStyle>
            <a:lvl1pPr marL="257175" indent="-257175" algn="l" defTabSz="342900" rtl="0" eaLnBrk="1" latinLnBrk="0" hangingPunct="1">
              <a:spcBef>
                <a:spcPct val="20000"/>
              </a:spcBef>
              <a:buFont typeface="Arial"/>
              <a:buChar char="•"/>
              <a:defRPr sz="2400" kern="1200">
                <a:solidFill>
                  <a:schemeClr val="tx1"/>
                </a:solidFill>
                <a:latin typeface="+mn-lt"/>
                <a:ea typeface="+mn-ea"/>
                <a:cs typeface="+mn-cs"/>
              </a:defRPr>
            </a:lvl1pPr>
            <a:lvl2pPr marL="557213" indent="-214313" algn="l" defTabSz="342900" rtl="0" eaLnBrk="1" latinLnBrk="0" hangingPunct="1">
              <a:spcBef>
                <a:spcPct val="20000"/>
              </a:spcBef>
              <a:buFont typeface="Arial"/>
              <a:buChar char="–"/>
              <a:defRPr sz="2100" kern="1200">
                <a:solidFill>
                  <a:schemeClr val="tx1"/>
                </a:solidFill>
                <a:latin typeface="+mn-lt"/>
                <a:ea typeface="+mn-ea"/>
                <a:cs typeface="+mn-cs"/>
              </a:defRPr>
            </a:lvl2pPr>
            <a:lvl3pPr marL="857250" indent="-171450" algn="l" defTabSz="342900" rtl="0" eaLnBrk="1" latinLnBrk="0" hangingPunct="1">
              <a:spcBef>
                <a:spcPct val="20000"/>
              </a:spcBef>
              <a:buFont typeface="Arial"/>
              <a:buChar char="•"/>
              <a:defRPr sz="1800" kern="1200">
                <a:solidFill>
                  <a:schemeClr val="tx1"/>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543050" indent="-171450" algn="l" defTabSz="342900" rtl="0" eaLnBrk="1" latinLnBrk="0" hangingPunct="1">
              <a:spcBef>
                <a:spcPct val="20000"/>
              </a:spcBef>
              <a:buFont typeface="Arial"/>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a:lstStyle>
          <a:p>
            <a:pPr marL="0" indent="0" algn="r">
              <a:lnSpc>
                <a:spcPts val="4200"/>
              </a:lnSpc>
              <a:buNone/>
            </a:pPr>
            <a:r>
              <a:rPr lang="en-US" sz="4800" dirty="0">
                <a:solidFill>
                  <a:schemeClr val="bg1"/>
                </a:solidFill>
                <a:latin typeface="UTM Bebas" panose="02040603050506020204" pitchFamily="18" charset="0"/>
              </a:rPr>
              <a:t>PHẦN KẾT LUẬN</a:t>
            </a:r>
          </a:p>
        </p:txBody>
      </p:sp>
      <p:sp>
        <p:nvSpPr>
          <p:cNvPr id="8" name="Slide Number Placeholder 5">
            <a:extLst>
              <a:ext uri="{FF2B5EF4-FFF2-40B4-BE49-F238E27FC236}">
                <a16:creationId xmlns:a16="http://schemas.microsoft.com/office/drawing/2014/main" id="{8D1331CE-1CE6-4C28-B7D9-C649A9C747B6}"/>
              </a:ext>
            </a:extLst>
          </p:cNvPr>
          <p:cNvSpPr txBox="1">
            <a:spLocks/>
          </p:cNvSpPr>
          <p:nvPr/>
        </p:nvSpPr>
        <p:spPr>
          <a:xfrm>
            <a:off x="8561945" y="4674295"/>
            <a:ext cx="683339" cy="430392"/>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US" sz="2800" dirty="0"/>
              <a:t>12</a:t>
            </a:r>
          </a:p>
        </p:txBody>
      </p:sp>
    </p:spTree>
    <p:extLst>
      <p:ext uri="{BB962C8B-B14F-4D97-AF65-F5344CB8AC3E}">
        <p14:creationId xmlns:p14="http://schemas.microsoft.com/office/powerpoint/2010/main" val="1781655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37" presetClass="entr" presetSubtype="0" fill="hold" grpId="0"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1000"/>
                                        <p:tgtEl>
                                          <p:spTgt spid="23"/>
                                        </p:tgtEl>
                                      </p:cBhvr>
                                    </p:animEffect>
                                    <p:anim calcmode="lin" valueType="num">
                                      <p:cBhvr>
                                        <p:cTn id="11" dur="1000" fill="hold"/>
                                        <p:tgtEl>
                                          <p:spTgt spid="23"/>
                                        </p:tgtEl>
                                        <p:attrNameLst>
                                          <p:attrName>ppt_x</p:attrName>
                                        </p:attrNameLst>
                                      </p:cBhvr>
                                      <p:tavLst>
                                        <p:tav tm="0">
                                          <p:val>
                                            <p:strVal val="#ppt_x"/>
                                          </p:val>
                                        </p:tav>
                                        <p:tav tm="100000">
                                          <p:val>
                                            <p:strVal val="#ppt_x"/>
                                          </p:val>
                                        </p:tav>
                                      </p:tavLst>
                                    </p:anim>
                                    <p:anim calcmode="lin" valueType="num">
                                      <p:cBhvr>
                                        <p:cTn id="12" dur="900" decel="100000" fill="hold"/>
                                        <p:tgtEl>
                                          <p:spTgt spid="23"/>
                                        </p:tgtEl>
                                        <p:attrNameLst>
                                          <p:attrName>ppt_y</p:attrName>
                                        </p:attrNameLst>
                                      </p:cBhvr>
                                      <p:tavLst>
                                        <p:tav tm="0">
                                          <p:val>
                                            <p:strVal val="#ppt_y+1"/>
                                          </p:val>
                                        </p:tav>
                                        <p:tav tm="100000">
                                          <p:val>
                                            <p:strVal val="#ppt_y-.03"/>
                                          </p:val>
                                        </p:tav>
                                      </p:tavLst>
                                    </p:anim>
                                    <p:anim calcmode="lin" valueType="num">
                                      <p:cBhvr>
                                        <p:cTn id="13" dur="100" accel="100000" fill="hold">
                                          <p:stCondLst>
                                            <p:cond delay="900"/>
                                          </p:stCondLst>
                                        </p:cTn>
                                        <p:tgtEl>
                                          <p:spTgt spid="23"/>
                                        </p:tgtEl>
                                        <p:attrNameLst>
                                          <p:attrName>ppt_y</p:attrName>
                                        </p:attrNameLst>
                                      </p:cBhvr>
                                      <p:tavLst>
                                        <p:tav tm="0">
                                          <p:val>
                                            <p:strVal val="#ppt_y-.03"/>
                                          </p:val>
                                        </p:tav>
                                        <p:tav tm="100000">
                                          <p:val>
                                            <p:strVal val="#ppt_y"/>
                                          </p:val>
                                        </p:tav>
                                      </p:tavLst>
                                    </p:anim>
                                  </p:childTnLst>
                                </p:cTn>
                              </p:par>
                              <p:par>
                                <p:cTn id="14" presetID="42"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1000"/>
                                        <p:tgtEl>
                                          <p:spTgt spid="7"/>
                                        </p:tgtEl>
                                      </p:cBhvr>
                                    </p:animEffect>
                                    <p:anim calcmode="lin" valueType="num">
                                      <p:cBhvr>
                                        <p:cTn id="17" dur="1000" fill="hold"/>
                                        <p:tgtEl>
                                          <p:spTgt spid="7"/>
                                        </p:tgtEl>
                                        <p:attrNameLst>
                                          <p:attrName>ppt_x</p:attrName>
                                        </p:attrNameLst>
                                      </p:cBhvr>
                                      <p:tavLst>
                                        <p:tav tm="0">
                                          <p:val>
                                            <p:strVal val="#ppt_x"/>
                                          </p:val>
                                        </p:tav>
                                        <p:tav tm="100000">
                                          <p:val>
                                            <p:strVal val="#ppt_x"/>
                                          </p:val>
                                        </p:tav>
                                      </p:tavLst>
                                    </p:anim>
                                    <p:anim calcmode="lin" valueType="num">
                                      <p:cBhvr>
                                        <p:cTn id="18"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23" grpId="0"/>
      <p:bldP spid="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angry, emotion, expression, mood, negative, sad, smiley, unhappy ic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19727" y="508740"/>
            <a:ext cx="1180265" cy="1180265"/>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emoji, emotion, expression, face, happy, positive, smiley ic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20034" y="499555"/>
            <a:ext cx="1175125" cy="1175125"/>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494694" y="2540879"/>
            <a:ext cx="3382616" cy="1703030"/>
          </a:xfrm>
          <a:prstGeom prst="rect">
            <a:avLst/>
          </a:prstGeom>
        </p:spPr>
        <p:txBody>
          <a:bodyPr wrap="square">
            <a:spAutoFit/>
          </a:bodyPr>
          <a:lstStyle/>
          <a:p>
            <a:pPr indent="342900" algn="just">
              <a:spcBef>
                <a:spcPts val="200"/>
              </a:spcBef>
              <a:spcAft>
                <a:spcPts val="600"/>
              </a:spcAft>
            </a:pPr>
            <a:r>
              <a:rPr lang="vi-VN" dirty="0">
                <a:latin typeface="Arial" panose="020B0604020202020204" pitchFamily="34" charset="0"/>
                <a:ea typeface="Times New Roman" panose="02020603050405020304" pitchFamily="18" charset="0"/>
                <a:cs typeface="Arial" panose="020B0604020202020204" pitchFamily="34" charset="0"/>
              </a:rPr>
              <a:t>- Giao diện đẹp, ưa nhìn, đơn giản. Giúp cho người dùng mới dễ tiếp cận và sử dụng</a:t>
            </a:r>
          </a:p>
          <a:p>
            <a:pPr indent="342900" algn="just">
              <a:spcBef>
                <a:spcPts val="200"/>
              </a:spcBef>
              <a:spcAft>
                <a:spcPts val="600"/>
              </a:spcAft>
            </a:pPr>
            <a:r>
              <a:rPr lang="vi-VN" dirty="0">
                <a:latin typeface="Arial" panose="020B0604020202020204" pitchFamily="34" charset="0"/>
                <a:ea typeface="Times New Roman" panose="02020603050405020304" pitchFamily="18" charset="0"/>
                <a:cs typeface="Arial" panose="020B0604020202020204" pitchFamily="34" charset="0"/>
              </a:rPr>
              <a:t>- Đã ứng dụng được kiến thức Kế thừa vào thiết kế Database (lớp Employee và lớp Customer là lớp con của lớp Peson)</a:t>
            </a:r>
          </a:p>
        </p:txBody>
      </p:sp>
      <p:sp>
        <p:nvSpPr>
          <p:cNvPr id="10" name="Rectángulo redondeado 66">
            <a:extLst>
              <a:ext uri="{FF2B5EF4-FFF2-40B4-BE49-F238E27FC236}">
                <a16:creationId xmlns:a16="http://schemas.microsoft.com/office/drawing/2014/main" id="{5B4F13D7-E0F0-47AD-9C69-49FD6D4121B1}"/>
              </a:ext>
            </a:extLst>
          </p:cNvPr>
          <p:cNvSpPr/>
          <p:nvPr/>
        </p:nvSpPr>
        <p:spPr>
          <a:xfrm flipV="1">
            <a:off x="1891677" y="2305361"/>
            <a:ext cx="1063544" cy="45719"/>
          </a:xfrm>
          <a:prstGeom prst="roundRect">
            <a:avLst/>
          </a:prstGeom>
          <a:solidFill>
            <a:srgbClr val="7030A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64533"/>
            <a:endParaRPr lang="es-ES_tradnl" sz="1215" kern="1200">
              <a:solidFill>
                <a:prstClr val="white"/>
              </a:solidFill>
              <a:latin typeface="Calibri"/>
            </a:endParaRPr>
          </a:p>
        </p:txBody>
      </p:sp>
      <p:sp>
        <p:nvSpPr>
          <p:cNvPr id="11" name="Rectangle 10"/>
          <p:cNvSpPr/>
          <p:nvPr/>
        </p:nvSpPr>
        <p:spPr>
          <a:xfrm>
            <a:off x="1762218" y="1681890"/>
            <a:ext cx="6346609" cy="646331"/>
          </a:xfrm>
          <a:prstGeom prst="rect">
            <a:avLst/>
          </a:prstGeom>
        </p:spPr>
        <p:txBody>
          <a:bodyPr wrap="none">
            <a:spAutoFit/>
          </a:bodyPr>
          <a:lstStyle/>
          <a:p>
            <a:r>
              <a:rPr lang="en-US" sz="3600" dirty="0">
                <a:latin typeface="UTM Bebas" panose="02040603050506020204" pitchFamily="18" charset="0"/>
                <a:cs typeface="Times New Roman" panose="02020603050405020304" pitchFamily="18" charset="0"/>
              </a:rPr>
              <a:t>ƯU </a:t>
            </a:r>
            <a:r>
              <a:rPr lang="en-US" sz="3600" dirty="0" err="1">
                <a:latin typeface="UTM Bebas" panose="02040603050506020204" pitchFamily="18" charset="0"/>
                <a:cs typeface="Times New Roman" panose="02020603050405020304" pitchFamily="18" charset="0"/>
              </a:rPr>
              <a:t>điểm</a:t>
            </a:r>
            <a:r>
              <a:rPr lang="en-US" sz="3600" dirty="0">
                <a:latin typeface="UTM Bebas" panose="02040603050506020204" pitchFamily="18" charset="0"/>
                <a:cs typeface="Times New Roman" panose="02020603050405020304" pitchFamily="18" charset="0"/>
              </a:rPr>
              <a:t>                                            </a:t>
            </a:r>
            <a:r>
              <a:rPr lang="en-US" sz="3600" dirty="0" err="1">
                <a:latin typeface="UTM Bebas" panose="02040603050506020204" pitchFamily="18" charset="0"/>
                <a:cs typeface="Times New Roman" panose="02020603050405020304" pitchFamily="18" charset="0"/>
              </a:rPr>
              <a:t>nhược</a:t>
            </a:r>
            <a:r>
              <a:rPr lang="en-US" sz="3600" dirty="0">
                <a:latin typeface="UTM Bebas" panose="02040603050506020204" pitchFamily="18" charset="0"/>
                <a:cs typeface="Times New Roman" panose="02020603050405020304" pitchFamily="18" charset="0"/>
              </a:rPr>
              <a:t> </a:t>
            </a:r>
            <a:r>
              <a:rPr lang="en-US" sz="3600" dirty="0" err="1">
                <a:latin typeface="UTM Bebas" panose="02040603050506020204" pitchFamily="18" charset="0"/>
                <a:cs typeface="Times New Roman" panose="02020603050405020304" pitchFamily="18" charset="0"/>
              </a:rPr>
              <a:t>điểm</a:t>
            </a:r>
            <a:r>
              <a:rPr lang="en-US" sz="3600" dirty="0">
                <a:latin typeface="UTM Bebas" panose="02040603050506020204" pitchFamily="18" charset="0"/>
                <a:cs typeface="Times New Roman" panose="02020603050405020304" pitchFamily="18" charset="0"/>
              </a:rPr>
              <a:t> </a:t>
            </a:r>
            <a:endParaRPr lang="en-US" sz="3600" dirty="0">
              <a:latin typeface="UTM Bebas" panose="02040603050506020204" pitchFamily="18" charset="0"/>
            </a:endParaRPr>
          </a:p>
        </p:txBody>
      </p:sp>
      <p:sp>
        <p:nvSpPr>
          <p:cNvPr id="8" name="Rectangle 7"/>
          <p:cNvSpPr/>
          <p:nvPr/>
        </p:nvSpPr>
        <p:spPr>
          <a:xfrm>
            <a:off x="4752431" y="2609744"/>
            <a:ext cx="3607724" cy="1487587"/>
          </a:xfrm>
          <a:prstGeom prst="rect">
            <a:avLst/>
          </a:prstGeom>
        </p:spPr>
        <p:txBody>
          <a:bodyPr wrap="square">
            <a:spAutoFit/>
          </a:bodyPr>
          <a:lstStyle/>
          <a:p>
            <a:pPr indent="342900">
              <a:spcBef>
                <a:spcPts val="200"/>
              </a:spcBef>
              <a:spcAft>
                <a:spcPts val="600"/>
              </a:spcAft>
            </a:pPr>
            <a:r>
              <a:rPr lang="vi-VN" dirty="0"/>
              <a:t>- Vì chưa chuyển hình ảnh sang dạng tối ưu nên khi kéo scroll sẽ bị chậm đối với 1 số máy tính</a:t>
            </a:r>
          </a:p>
          <a:p>
            <a:pPr indent="342900">
              <a:spcBef>
                <a:spcPts val="200"/>
              </a:spcBef>
              <a:spcAft>
                <a:spcPts val="600"/>
              </a:spcAft>
            </a:pPr>
            <a:r>
              <a:rPr lang="vi-VN" dirty="0"/>
              <a:t>- Việc thống kê doanh thu chưa thực sự hiệu quả, chưa xuất được sơ đồ khối để xem xét việc t</a:t>
            </a:r>
            <a:r>
              <a:rPr lang="en-US" dirty="0"/>
              <a:t>ă</a:t>
            </a:r>
            <a:r>
              <a:rPr lang="vi-VN" dirty="0"/>
              <a:t>ng trưởng doanh thu</a:t>
            </a:r>
          </a:p>
        </p:txBody>
      </p:sp>
      <p:sp>
        <p:nvSpPr>
          <p:cNvPr id="13" name="Slide Number Placeholder 5">
            <a:extLst>
              <a:ext uri="{FF2B5EF4-FFF2-40B4-BE49-F238E27FC236}">
                <a16:creationId xmlns:a16="http://schemas.microsoft.com/office/drawing/2014/main" id="{F47A80E0-E331-485D-B9F0-0F69AB2631F0}"/>
              </a:ext>
            </a:extLst>
          </p:cNvPr>
          <p:cNvSpPr txBox="1">
            <a:spLocks/>
          </p:cNvSpPr>
          <p:nvPr/>
        </p:nvSpPr>
        <p:spPr>
          <a:xfrm>
            <a:off x="8561945" y="4674295"/>
            <a:ext cx="683339" cy="430392"/>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US" sz="2800" dirty="0"/>
              <a:t>13</a:t>
            </a:r>
          </a:p>
        </p:txBody>
      </p:sp>
      <p:sp>
        <p:nvSpPr>
          <p:cNvPr id="15" name="Rectángulo redondeado 66">
            <a:extLst>
              <a:ext uri="{FF2B5EF4-FFF2-40B4-BE49-F238E27FC236}">
                <a16:creationId xmlns:a16="http://schemas.microsoft.com/office/drawing/2014/main" id="{36506AF6-B56B-49EF-A27F-F47E2937EF38}"/>
              </a:ext>
            </a:extLst>
          </p:cNvPr>
          <p:cNvSpPr/>
          <p:nvPr/>
        </p:nvSpPr>
        <p:spPr>
          <a:xfrm flipV="1">
            <a:off x="6436448" y="2343449"/>
            <a:ext cx="1063544" cy="45719"/>
          </a:xfrm>
          <a:prstGeom prst="roundRect">
            <a:avLst/>
          </a:prstGeom>
          <a:solidFill>
            <a:srgbClr val="7030A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64533"/>
            <a:endParaRPr lang="es-ES_tradnl" sz="1215" kern="1200">
              <a:solidFill>
                <a:prstClr val="white"/>
              </a:solidFill>
              <a:latin typeface="Calibri"/>
            </a:endParaRPr>
          </a:p>
        </p:txBody>
      </p:sp>
    </p:spTree>
    <p:extLst>
      <p:ext uri="{BB962C8B-B14F-4D97-AF65-F5344CB8AC3E}">
        <p14:creationId xmlns:p14="http://schemas.microsoft.com/office/powerpoint/2010/main" val="2063220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ox(in)">
                                      <p:cBhvr>
                                        <p:cTn id="7" dur="500"/>
                                        <p:tgtEl>
                                          <p:spTgt spid="10"/>
                                        </p:tgtEl>
                                      </p:cBhvr>
                                    </p:animEffect>
                                  </p:childTnLst>
                                </p:cTn>
                              </p:par>
                              <p:par>
                                <p:cTn id="8" presetID="21" presetClass="entr" presetSubtype="1" fill="hold" nodeType="withEffect">
                                  <p:stCondLst>
                                    <p:cond delay="0"/>
                                  </p:stCondLst>
                                  <p:childTnLst>
                                    <p:set>
                                      <p:cBhvr>
                                        <p:cTn id="9" dur="1" fill="hold">
                                          <p:stCondLst>
                                            <p:cond delay="0"/>
                                          </p:stCondLst>
                                        </p:cTn>
                                        <p:tgtEl>
                                          <p:spTgt spid="7172"/>
                                        </p:tgtEl>
                                        <p:attrNameLst>
                                          <p:attrName>style.visibility</p:attrName>
                                        </p:attrNameLst>
                                      </p:cBhvr>
                                      <p:to>
                                        <p:strVal val="visible"/>
                                      </p:to>
                                    </p:set>
                                    <p:animEffect transition="in" filter="wheel(1)">
                                      <p:cBhvr>
                                        <p:cTn id="10" dur="2000"/>
                                        <p:tgtEl>
                                          <p:spTgt spid="7172"/>
                                        </p:tgtEl>
                                      </p:cBhvr>
                                    </p:animEffect>
                                  </p:childTnLst>
                                </p:cTn>
                              </p:par>
                              <p:par>
                                <p:cTn id="11" presetID="21" presetClass="entr" presetSubtype="1" fill="hold" nodeType="withEffect">
                                  <p:stCondLst>
                                    <p:cond delay="0"/>
                                  </p:stCondLst>
                                  <p:childTnLst>
                                    <p:set>
                                      <p:cBhvr>
                                        <p:cTn id="12" dur="1" fill="hold">
                                          <p:stCondLst>
                                            <p:cond delay="0"/>
                                          </p:stCondLst>
                                        </p:cTn>
                                        <p:tgtEl>
                                          <p:spTgt spid="7170"/>
                                        </p:tgtEl>
                                        <p:attrNameLst>
                                          <p:attrName>style.visibility</p:attrName>
                                        </p:attrNameLst>
                                      </p:cBhvr>
                                      <p:to>
                                        <p:strVal val="visible"/>
                                      </p:to>
                                    </p:set>
                                    <p:animEffect transition="in" filter="wheel(1)">
                                      <p:cBhvr>
                                        <p:cTn id="13" dur="2000"/>
                                        <p:tgtEl>
                                          <p:spTgt spid="7170"/>
                                        </p:tgtEl>
                                      </p:cBhvr>
                                    </p:animEffect>
                                  </p:childTnLst>
                                </p:cTn>
                              </p:par>
                              <p:par>
                                <p:cTn id="14" presetID="34" presetClass="emph" presetSubtype="0" fill="hold" grpId="0" nodeType="withEffect">
                                  <p:stCondLst>
                                    <p:cond delay="0"/>
                                  </p:stCondLst>
                                  <p:iterate type="lt">
                                    <p:tmPct val="10000"/>
                                  </p:iterate>
                                  <p:childTnLst>
                                    <p:animMotion origin="layout" path="M 3.05556E-6 -4.81481E-6 L 3.05556E-6 -0.07222 " pathEditMode="relative" rAng="0" ptsTypes="AA">
                                      <p:cBhvr>
                                        <p:cTn id="15" dur="250" accel="50000" decel="50000" autoRev="1" fill="hold">
                                          <p:stCondLst>
                                            <p:cond delay="0"/>
                                          </p:stCondLst>
                                        </p:cTn>
                                        <p:tgtEl>
                                          <p:spTgt spid="11"/>
                                        </p:tgtEl>
                                        <p:attrNameLst>
                                          <p:attrName>ppt_x</p:attrName>
                                          <p:attrName>ppt_y</p:attrName>
                                        </p:attrNameLst>
                                      </p:cBhvr>
                                      <p:rCtr x="0" y="-3611"/>
                                    </p:animMotion>
                                    <p:animRot by="1500000">
                                      <p:cBhvr>
                                        <p:cTn id="16" dur="125" fill="hold">
                                          <p:stCondLst>
                                            <p:cond delay="0"/>
                                          </p:stCondLst>
                                        </p:cTn>
                                        <p:tgtEl>
                                          <p:spTgt spid="11"/>
                                        </p:tgtEl>
                                        <p:attrNameLst>
                                          <p:attrName>r</p:attrName>
                                        </p:attrNameLst>
                                      </p:cBhvr>
                                    </p:animRot>
                                    <p:animRot by="-1500000">
                                      <p:cBhvr>
                                        <p:cTn id="17" dur="125" fill="hold">
                                          <p:stCondLst>
                                            <p:cond delay="125"/>
                                          </p:stCondLst>
                                        </p:cTn>
                                        <p:tgtEl>
                                          <p:spTgt spid="11"/>
                                        </p:tgtEl>
                                        <p:attrNameLst>
                                          <p:attrName>r</p:attrName>
                                        </p:attrNameLst>
                                      </p:cBhvr>
                                    </p:animRot>
                                    <p:animRot by="-1500000">
                                      <p:cBhvr>
                                        <p:cTn id="18" dur="125" fill="hold">
                                          <p:stCondLst>
                                            <p:cond delay="250"/>
                                          </p:stCondLst>
                                        </p:cTn>
                                        <p:tgtEl>
                                          <p:spTgt spid="11"/>
                                        </p:tgtEl>
                                        <p:attrNameLst>
                                          <p:attrName>r</p:attrName>
                                        </p:attrNameLst>
                                      </p:cBhvr>
                                    </p:animRot>
                                    <p:animRot by="1500000">
                                      <p:cBhvr>
                                        <p:cTn id="19" dur="125" fill="hold">
                                          <p:stCondLst>
                                            <p:cond delay="375"/>
                                          </p:stCondLst>
                                        </p:cTn>
                                        <p:tgtEl>
                                          <p:spTgt spid="11"/>
                                        </p:tgtEl>
                                        <p:attrNameLst>
                                          <p:attrName>r</p:attrName>
                                        </p:attrNameLst>
                                      </p:cBhvr>
                                    </p:animRot>
                                  </p:childTnLst>
                                </p:cTn>
                              </p:par>
                              <p:par>
                                <p:cTn id="20" presetID="4" presetClass="entr" presetSubtype="16" fill="hold" grpId="0" nodeType="with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box(in)">
                                      <p:cBhvr>
                                        <p:cTn id="22" dur="5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1000"/>
                                        <p:tgtEl>
                                          <p:spTgt spid="8"/>
                                        </p:tgtEl>
                                      </p:cBhvr>
                                    </p:animEffect>
                                    <p:anim calcmode="lin" valueType="num">
                                      <p:cBhvr>
                                        <p:cTn id="28" dur="1000" fill="hold"/>
                                        <p:tgtEl>
                                          <p:spTgt spid="8"/>
                                        </p:tgtEl>
                                        <p:attrNameLst>
                                          <p:attrName>ppt_x</p:attrName>
                                        </p:attrNameLst>
                                      </p:cBhvr>
                                      <p:tavLst>
                                        <p:tav tm="0">
                                          <p:val>
                                            <p:strVal val="#ppt_x"/>
                                          </p:val>
                                        </p:tav>
                                        <p:tav tm="100000">
                                          <p:val>
                                            <p:strVal val="#ppt_x"/>
                                          </p:val>
                                        </p:tav>
                                      </p:tavLst>
                                    </p:anim>
                                    <p:anim calcmode="lin" valueType="num">
                                      <p:cBhvr>
                                        <p:cTn id="29" dur="1000" fill="hold"/>
                                        <p:tgtEl>
                                          <p:spTgt spid="8"/>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1000"/>
                                        <p:tgtEl>
                                          <p:spTgt spid="7"/>
                                        </p:tgtEl>
                                      </p:cBhvr>
                                    </p:animEffect>
                                    <p:anim calcmode="lin" valueType="num">
                                      <p:cBhvr>
                                        <p:cTn id="33" dur="1000" fill="hold"/>
                                        <p:tgtEl>
                                          <p:spTgt spid="7"/>
                                        </p:tgtEl>
                                        <p:attrNameLst>
                                          <p:attrName>ppt_x</p:attrName>
                                        </p:attrNameLst>
                                      </p:cBhvr>
                                      <p:tavLst>
                                        <p:tav tm="0">
                                          <p:val>
                                            <p:strVal val="#ppt_x"/>
                                          </p:val>
                                        </p:tav>
                                        <p:tav tm="100000">
                                          <p:val>
                                            <p:strVal val="#ppt_x"/>
                                          </p:val>
                                        </p:tav>
                                      </p:tavLst>
                                    </p:anim>
                                    <p:anim calcmode="lin" valueType="num">
                                      <p:cBhvr>
                                        <p:cTn id="3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animBg="1"/>
      <p:bldP spid="11" grpId="0"/>
      <p:bldP spid="8" grpId="0"/>
      <p:bldP spid="15"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56C5702-FCB7-4224-8725-019E91BA4418}"/>
              </a:ext>
            </a:extLst>
          </p:cNvPr>
          <p:cNvSpPr/>
          <p:nvPr/>
        </p:nvSpPr>
        <p:spPr>
          <a:xfrm>
            <a:off x="595179" y="1645129"/>
            <a:ext cx="7967573" cy="2960875"/>
          </a:xfrm>
          <a:prstGeom prst="rect">
            <a:avLst/>
          </a:prstGeom>
        </p:spPr>
        <p:txBody>
          <a:bodyPr wrap="square">
            <a:spAutoFit/>
          </a:bodyPr>
          <a:lstStyle/>
          <a:p>
            <a:pPr algn="just">
              <a:lnSpc>
                <a:spcPct val="150000"/>
              </a:lnSpc>
            </a:pPr>
            <a:r>
              <a:rPr lang="en-US" dirty="0"/>
              <a:t>+ </a:t>
            </a:r>
            <a:r>
              <a:rPr lang="en-US" dirty="0" err="1"/>
              <a:t>Tìm</a:t>
            </a:r>
            <a:r>
              <a:rPr lang="en-US" dirty="0"/>
              <a:t> </a:t>
            </a:r>
            <a:r>
              <a:rPr lang="en-US" dirty="0" err="1"/>
              <a:t>hiểu</a:t>
            </a:r>
            <a:r>
              <a:rPr lang="en-US" dirty="0"/>
              <a:t> </a:t>
            </a:r>
            <a:r>
              <a:rPr lang="en-US" dirty="0" err="1"/>
              <a:t>thêm</a:t>
            </a:r>
            <a:r>
              <a:rPr lang="en-US" dirty="0"/>
              <a:t> </a:t>
            </a:r>
            <a:r>
              <a:rPr lang="en-US" dirty="0" err="1"/>
              <a:t>các</a:t>
            </a:r>
            <a:r>
              <a:rPr lang="en-US" dirty="0"/>
              <a:t> </a:t>
            </a:r>
            <a:r>
              <a:rPr lang="en-US" dirty="0" err="1"/>
              <a:t>cách</a:t>
            </a:r>
            <a:r>
              <a:rPr lang="en-US" dirty="0"/>
              <a:t> </a:t>
            </a:r>
            <a:r>
              <a:rPr lang="en-US" dirty="0" err="1"/>
              <a:t>ứng</a:t>
            </a:r>
            <a:r>
              <a:rPr lang="en-US" dirty="0"/>
              <a:t> </a:t>
            </a:r>
            <a:r>
              <a:rPr lang="en-US" dirty="0" err="1"/>
              <a:t>dụng</a:t>
            </a:r>
            <a:r>
              <a:rPr lang="en-US" dirty="0"/>
              <a:t> </a:t>
            </a:r>
            <a:r>
              <a:rPr lang="en-US" dirty="0" err="1"/>
              <a:t>Kế</a:t>
            </a:r>
            <a:r>
              <a:rPr lang="en-US" dirty="0"/>
              <a:t> </a:t>
            </a:r>
            <a:r>
              <a:rPr lang="en-US" dirty="0" err="1"/>
              <a:t>thừa</a:t>
            </a:r>
            <a:r>
              <a:rPr lang="en-US" dirty="0"/>
              <a:t> </a:t>
            </a:r>
            <a:r>
              <a:rPr lang="en-US" dirty="0" err="1"/>
              <a:t>để</a:t>
            </a:r>
            <a:r>
              <a:rPr lang="en-US" dirty="0"/>
              <a:t> </a:t>
            </a:r>
            <a:r>
              <a:rPr lang="en-US" dirty="0" err="1"/>
              <a:t>có</a:t>
            </a:r>
            <a:r>
              <a:rPr lang="en-US" dirty="0"/>
              <a:t> </a:t>
            </a:r>
            <a:r>
              <a:rPr lang="en-US" dirty="0" err="1"/>
              <a:t>thể</a:t>
            </a:r>
            <a:r>
              <a:rPr lang="en-US" dirty="0"/>
              <a:t> </a:t>
            </a:r>
            <a:r>
              <a:rPr lang="en-US" dirty="0" err="1"/>
              <a:t>áp</a:t>
            </a:r>
            <a:r>
              <a:rPr lang="en-US" dirty="0"/>
              <a:t> </a:t>
            </a:r>
            <a:r>
              <a:rPr lang="en-US" dirty="0" err="1"/>
              <a:t>dụng</a:t>
            </a:r>
            <a:r>
              <a:rPr lang="en-US" dirty="0"/>
              <a:t> </a:t>
            </a:r>
            <a:r>
              <a:rPr lang="en-US" dirty="0" err="1"/>
              <a:t>triệt</a:t>
            </a:r>
            <a:r>
              <a:rPr lang="en-US" dirty="0"/>
              <a:t> </a:t>
            </a:r>
            <a:r>
              <a:rPr lang="en-US" dirty="0" err="1"/>
              <a:t>để</a:t>
            </a:r>
            <a:r>
              <a:rPr lang="en-US" dirty="0"/>
              <a:t> </a:t>
            </a:r>
            <a:r>
              <a:rPr lang="en-US" dirty="0" err="1"/>
              <a:t>hơn</a:t>
            </a:r>
            <a:r>
              <a:rPr lang="en-US" dirty="0"/>
              <a:t> </a:t>
            </a:r>
            <a:r>
              <a:rPr lang="en-US" dirty="0" err="1"/>
              <a:t>khi</a:t>
            </a:r>
            <a:r>
              <a:rPr lang="en-US" dirty="0"/>
              <a:t> </a:t>
            </a:r>
            <a:r>
              <a:rPr lang="en-US" dirty="0" err="1"/>
              <a:t>Kế</a:t>
            </a:r>
            <a:r>
              <a:rPr lang="en-US" dirty="0"/>
              <a:t> </a:t>
            </a:r>
            <a:r>
              <a:rPr lang="en-US" dirty="0" err="1"/>
              <a:t>thừa</a:t>
            </a:r>
            <a:r>
              <a:rPr lang="en-US" dirty="0"/>
              <a:t> </a:t>
            </a:r>
            <a:r>
              <a:rPr lang="en-US" dirty="0" err="1"/>
              <a:t>các</a:t>
            </a:r>
            <a:r>
              <a:rPr lang="en-US" dirty="0"/>
              <a:t> </a:t>
            </a:r>
            <a:r>
              <a:rPr lang="en-US" dirty="0" err="1"/>
              <a:t>phương</a:t>
            </a:r>
            <a:r>
              <a:rPr lang="en-US" dirty="0"/>
              <a:t> </a:t>
            </a:r>
            <a:r>
              <a:rPr lang="en-US" dirty="0" err="1"/>
              <a:t>thức</a:t>
            </a:r>
            <a:r>
              <a:rPr lang="en-US" dirty="0"/>
              <a:t> </a:t>
            </a:r>
            <a:r>
              <a:rPr lang="en-US" dirty="0" err="1"/>
              <a:t>Thêm</a:t>
            </a:r>
            <a:r>
              <a:rPr lang="en-US" dirty="0"/>
              <a:t>, </a:t>
            </a:r>
            <a:r>
              <a:rPr lang="en-US" dirty="0" err="1"/>
              <a:t>Xóa</a:t>
            </a:r>
            <a:r>
              <a:rPr lang="en-US" dirty="0"/>
              <a:t>, </a:t>
            </a:r>
            <a:r>
              <a:rPr lang="en-US" dirty="0" err="1"/>
              <a:t>Sửa</a:t>
            </a:r>
            <a:r>
              <a:rPr lang="en-US" dirty="0"/>
              <a:t>, </a:t>
            </a:r>
            <a:r>
              <a:rPr lang="en-US" dirty="0" err="1"/>
              <a:t>Tìm</a:t>
            </a:r>
            <a:r>
              <a:rPr lang="en-US" dirty="0"/>
              <a:t> </a:t>
            </a:r>
            <a:r>
              <a:rPr lang="en-US" dirty="0" err="1"/>
              <a:t>kiếm</a:t>
            </a:r>
            <a:r>
              <a:rPr lang="en-US" dirty="0"/>
              <a:t>, </a:t>
            </a:r>
            <a:r>
              <a:rPr lang="en-US" dirty="0" err="1"/>
              <a:t>Cập</a:t>
            </a:r>
            <a:r>
              <a:rPr lang="en-US" dirty="0"/>
              <a:t> </a:t>
            </a:r>
            <a:r>
              <a:rPr lang="en-US" dirty="0" err="1"/>
              <a:t>Nhật</a:t>
            </a:r>
            <a:endParaRPr lang="en-US" dirty="0"/>
          </a:p>
          <a:p>
            <a:pPr algn="just">
              <a:lnSpc>
                <a:spcPct val="150000"/>
              </a:lnSpc>
            </a:pPr>
            <a:r>
              <a:rPr lang="en-US" dirty="0"/>
              <a:t>+ </a:t>
            </a:r>
            <a:r>
              <a:rPr lang="en-US" dirty="0" err="1"/>
              <a:t>Thiết</a:t>
            </a:r>
            <a:r>
              <a:rPr lang="en-US" dirty="0"/>
              <a:t> </a:t>
            </a:r>
            <a:r>
              <a:rPr lang="en-US" dirty="0" err="1"/>
              <a:t>kế</a:t>
            </a:r>
            <a:r>
              <a:rPr lang="en-US" dirty="0"/>
              <a:t> </a:t>
            </a:r>
            <a:r>
              <a:rPr lang="en-US" dirty="0" err="1"/>
              <a:t>phần</a:t>
            </a:r>
            <a:r>
              <a:rPr lang="en-US" dirty="0"/>
              <a:t> </a:t>
            </a:r>
            <a:r>
              <a:rPr lang="en-US" dirty="0" err="1"/>
              <a:t>mềm</a:t>
            </a:r>
            <a:r>
              <a:rPr lang="en-US" dirty="0"/>
              <a:t> </a:t>
            </a:r>
            <a:r>
              <a:rPr lang="en-US" dirty="0" err="1"/>
              <a:t>tương</a:t>
            </a:r>
            <a:r>
              <a:rPr lang="en-US" dirty="0"/>
              <a:t> </a:t>
            </a:r>
            <a:r>
              <a:rPr lang="en-US" dirty="0" err="1"/>
              <a:t>thích</a:t>
            </a:r>
            <a:r>
              <a:rPr lang="en-US" dirty="0"/>
              <a:t> </a:t>
            </a:r>
            <a:r>
              <a:rPr lang="en-US" dirty="0" err="1"/>
              <a:t>với</a:t>
            </a:r>
            <a:r>
              <a:rPr lang="en-US" dirty="0"/>
              <a:t> </a:t>
            </a:r>
            <a:r>
              <a:rPr lang="en-US" dirty="0" err="1"/>
              <a:t>nhiều</a:t>
            </a:r>
            <a:r>
              <a:rPr lang="en-US" dirty="0"/>
              <a:t> </a:t>
            </a:r>
            <a:r>
              <a:rPr lang="en-US" dirty="0" err="1"/>
              <a:t>công</a:t>
            </a:r>
            <a:r>
              <a:rPr lang="en-US" dirty="0"/>
              <a:t> </a:t>
            </a:r>
            <a:r>
              <a:rPr lang="en-US" dirty="0" err="1"/>
              <a:t>cụ</a:t>
            </a:r>
            <a:r>
              <a:rPr lang="en-US" dirty="0"/>
              <a:t>: </a:t>
            </a:r>
            <a:r>
              <a:rPr lang="en-US" dirty="0" err="1"/>
              <a:t>điện</a:t>
            </a:r>
            <a:r>
              <a:rPr lang="en-US" dirty="0"/>
              <a:t> </a:t>
            </a:r>
            <a:r>
              <a:rPr lang="en-US" dirty="0" err="1"/>
              <a:t>thoại</a:t>
            </a:r>
            <a:r>
              <a:rPr lang="en-US" dirty="0"/>
              <a:t> di </a:t>
            </a:r>
            <a:r>
              <a:rPr lang="en-US" dirty="0" err="1"/>
              <a:t>động</a:t>
            </a:r>
            <a:r>
              <a:rPr lang="en-US" dirty="0"/>
              <a:t>, </a:t>
            </a:r>
            <a:r>
              <a:rPr lang="en-US" dirty="0" err="1"/>
              <a:t>máy</a:t>
            </a:r>
            <a:r>
              <a:rPr lang="en-US" dirty="0"/>
              <a:t> </a:t>
            </a:r>
            <a:r>
              <a:rPr lang="en-US" dirty="0" err="1"/>
              <a:t>tính</a:t>
            </a:r>
            <a:r>
              <a:rPr lang="en-US" dirty="0"/>
              <a:t> </a:t>
            </a:r>
            <a:r>
              <a:rPr lang="en-US" dirty="0" err="1"/>
              <a:t>bảng</a:t>
            </a:r>
            <a:r>
              <a:rPr lang="en-US" dirty="0"/>
              <a:t>,…</a:t>
            </a:r>
          </a:p>
          <a:p>
            <a:pPr algn="just">
              <a:lnSpc>
                <a:spcPct val="150000"/>
              </a:lnSpc>
            </a:pPr>
            <a:r>
              <a:rPr lang="en-US" dirty="0"/>
              <a:t>+ </a:t>
            </a:r>
            <a:r>
              <a:rPr lang="en-US" dirty="0" err="1"/>
              <a:t>Hệ</a:t>
            </a:r>
            <a:r>
              <a:rPr lang="en-US" dirty="0"/>
              <a:t> </a:t>
            </a:r>
            <a:r>
              <a:rPr lang="en-US" dirty="0" err="1"/>
              <a:t>thống</a:t>
            </a:r>
            <a:r>
              <a:rPr lang="en-US" dirty="0"/>
              <a:t> </a:t>
            </a:r>
            <a:r>
              <a:rPr lang="en-US" dirty="0" err="1"/>
              <a:t>hiện</a:t>
            </a:r>
            <a:r>
              <a:rPr lang="en-US" dirty="0"/>
              <a:t> </a:t>
            </a:r>
            <a:r>
              <a:rPr lang="en-US" dirty="0" err="1"/>
              <a:t>tại</a:t>
            </a:r>
            <a:r>
              <a:rPr lang="en-US" dirty="0"/>
              <a:t> </a:t>
            </a:r>
            <a:r>
              <a:rPr lang="en-US" dirty="0" err="1"/>
              <a:t>chỉ</a:t>
            </a:r>
            <a:r>
              <a:rPr lang="en-US" dirty="0"/>
              <a:t> </a:t>
            </a:r>
            <a:r>
              <a:rPr lang="en-US" dirty="0" err="1"/>
              <a:t>có</a:t>
            </a:r>
            <a:r>
              <a:rPr lang="en-US" dirty="0"/>
              <a:t> 2 </a:t>
            </a:r>
            <a:r>
              <a:rPr lang="en-US" dirty="0" err="1"/>
              <a:t>phân</a:t>
            </a:r>
            <a:r>
              <a:rPr lang="en-US" dirty="0"/>
              <a:t> </a:t>
            </a:r>
            <a:r>
              <a:rPr lang="en-US" dirty="0" err="1"/>
              <a:t>quyền</a:t>
            </a:r>
            <a:r>
              <a:rPr lang="en-US" dirty="0"/>
              <a:t> </a:t>
            </a:r>
            <a:r>
              <a:rPr lang="en-US" dirty="0" err="1"/>
              <a:t>cơ</a:t>
            </a:r>
            <a:r>
              <a:rPr lang="en-US" dirty="0"/>
              <a:t> </a:t>
            </a:r>
            <a:r>
              <a:rPr lang="en-US" dirty="0" err="1"/>
              <a:t>bản</a:t>
            </a:r>
            <a:r>
              <a:rPr lang="en-US" dirty="0"/>
              <a:t>: Admin, Employee. </a:t>
            </a:r>
            <a:r>
              <a:rPr lang="en-US" dirty="0" err="1"/>
              <a:t>Hệ</a:t>
            </a:r>
            <a:r>
              <a:rPr lang="en-US" dirty="0"/>
              <a:t> </a:t>
            </a:r>
            <a:r>
              <a:rPr lang="en-US" dirty="0" err="1"/>
              <a:t>thống</a:t>
            </a:r>
            <a:r>
              <a:rPr lang="en-US" dirty="0"/>
              <a:t> </a:t>
            </a:r>
            <a:r>
              <a:rPr lang="en-US" dirty="0" err="1"/>
              <a:t>cần</a:t>
            </a:r>
            <a:r>
              <a:rPr lang="en-US" dirty="0"/>
              <a:t> </a:t>
            </a:r>
            <a:r>
              <a:rPr lang="en-US" dirty="0" err="1"/>
              <a:t>được</a:t>
            </a:r>
            <a:r>
              <a:rPr lang="en-US" dirty="0"/>
              <a:t> </a:t>
            </a:r>
            <a:r>
              <a:rPr lang="en-US" dirty="0" err="1"/>
              <a:t>bổ</a:t>
            </a:r>
            <a:r>
              <a:rPr lang="en-US" dirty="0"/>
              <a:t> sung </a:t>
            </a:r>
            <a:r>
              <a:rPr lang="en-US" dirty="0" err="1"/>
              <a:t>thêm</a:t>
            </a:r>
            <a:r>
              <a:rPr lang="en-US" dirty="0"/>
              <a:t> </a:t>
            </a:r>
            <a:r>
              <a:rPr lang="en-US" dirty="0" err="1"/>
              <a:t>phân</a:t>
            </a:r>
            <a:r>
              <a:rPr lang="en-US" dirty="0"/>
              <a:t> </a:t>
            </a:r>
            <a:r>
              <a:rPr lang="en-US" dirty="0" err="1"/>
              <a:t>quyền</a:t>
            </a:r>
            <a:r>
              <a:rPr lang="en-US" dirty="0"/>
              <a:t> </a:t>
            </a:r>
            <a:r>
              <a:rPr lang="en-US" dirty="0" err="1"/>
              <a:t>đầu</a:t>
            </a:r>
            <a:r>
              <a:rPr lang="en-US" dirty="0"/>
              <a:t> </a:t>
            </a:r>
            <a:r>
              <a:rPr lang="en-US" dirty="0" err="1"/>
              <a:t>bếp</a:t>
            </a:r>
            <a:r>
              <a:rPr lang="en-US" dirty="0"/>
              <a:t> </a:t>
            </a:r>
            <a:r>
              <a:rPr lang="en-US" dirty="0" err="1"/>
              <a:t>để</a:t>
            </a:r>
            <a:r>
              <a:rPr lang="en-US" dirty="0"/>
              <a:t> </a:t>
            </a:r>
            <a:r>
              <a:rPr lang="en-US" dirty="0" err="1"/>
              <a:t>nhận</a:t>
            </a:r>
            <a:r>
              <a:rPr lang="en-US" dirty="0"/>
              <a:t> </a:t>
            </a:r>
            <a:r>
              <a:rPr lang="en-US" dirty="0" err="1"/>
              <a:t>được</a:t>
            </a:r>
            <a:r>
              <a:rPr lang="en-US" dirty="0"/>
              <a:t> </a:t>
            </a:r>
            <a:r>
              <a:rPr lang="en-US" dirty="0" err="1"/>
              <a:t>thông</a:t>
            </a:r>
            <a:r>
              <a:rPr lang="en-US" dirty="0"/>
              <a:t> tin </a:t>
            </a:r>
            <a:r>
              <a:rPr lang="en-US" dirty="0" err="1"/>
              <a:t>đặt</a:t>
            </a:r>
            <a:r>
              <a:rPr lang="en-US" dirty="0"/>
              <a:t> </a:t>
            </a:r>
            <a:r>
              <a:rPr lang="en-US" dirty="0" err="1"/>
              <a:t>hàng</a:t>
            </a:r>
            <a:r>
              <a:rPr lang="en-US" dirty="0"/>
              <a:t> </a:t>
            </a:r>
            <a:r>
              <a:rPr lang="en-US" dirty="0" err="1"/>
              <a:t>từ</a:t>
            </a:r>
            <a:r>
              <a:rPr lang="en-US" dirty="0"/>
              <a:t> </a:t>
            </a:r>
            <a:r>
              <a:rPr lang="en-US" dirty="0" err="1"/>
              <a:t>khách</a:t>
            </a:r>
            <a:r>
              <a:rPr lang="en-US" dirty="0"/>
              <a:t> </a:t>
            </a:r>
            <a:r>
              <a:rPr lang="en-US" dirty="0" err="1"/>
              <a:t>hàng</a:t>
            </a:r>
            <a:r>
              <a:rPr lang="en-US" dirty="0"/>
              <a:t> </a:t>
            </a:r>
            <a:r>
              <a:rPr lang="en-US" dirty="0" err="1"/>
              <a:t>ngay</a:t>
            </a:r>
            <a:r>
              <a:rPr lang="en-US" dirty="0"/>
              <a:t> </a:t>
            </a:r>
            <a:r>
              <a:rPr lang="en-US" dirty="0" err="1"/>
              <a:t>lập</a:t>
            </a:r>
            <a:r>
              <a:rPr lang="en-US" dirty="0"/>
              <a:t> </a:t>
            </a:r>
            <a:r>
              <a:rPr lang="en-US" dirty="0" err="1"/>
              <a:t>tức</a:t>
            </a:r>
            <a:r>
              <a:rPr lang="en-US" dirty="0"/>
              <a:t> </a:t>
            </a:r>
            <a:r>
              <a:rPr lang="en-US" dirty="0" err="1"/>
              <a:t>và</a:t>
            </a:r>
            <a:r>
              <a:rPr lang="en-US" dirty="0"/>
              <a:t> </a:t>
            </a:r>
            <a:r>
              <a:rPr lang="en-US" dirty="0" err="1"/>
              <a:t>theo</a:t>
            </a:r>
            <a:r>
              <a:rPr lang="en-US" dirty="0"/>
              <a:t> </a:t>
            </a:r>
            <a:r>
              <a:rPr lang="en-US" dirty="0" err="1"/>
              <a:t>trình</a:t>
            </a:r>
            <a:r>
              <a:rPr lang="en-US" dirty="0"/>
              <a:t> </a:t>
            </a:r>
            <a:r>
              <a:rPr lang="en-US" dirty="0" err="1"/>
              <a:t>tự</a:t>
            </a:r>
            <a:r>
              <a:rPr lang="en-US" dirty="0"/>
              <a:t>. </a:t>
            </a:r>
            <a:r>
              <a:rPr lang="en-US" dirty="0" err="1"/>
              <a:t>Từ</a:t>
            </a:r>
            <a:r>
              <a:rPr lang="en-US" dirty="0"/>
              <a:t> </a:t>
            </a:r>
            <a:r>
              <a:rPr lang="en-US" dirty="0" err="1"/>
              <a:t>đó</a:t>
            </a:r>
            <a:r>
              <a:rPr lang="en-US" dirty="0"/>
              <a:t>, </a:t>
            </a:r>
            <a:r>
              <a:rPr lang="en-US" dirty="0" err="1"/>
              <a:t>khách</a:t>
            </a:r>
            <a:r>
              <a:rPr lang="en-US" dirty="0"/>
              <a:t> </a:t>
            </a:r>
            <a:r>
              <a:rPr lang="en-US" dirty="0" err="1"/>
              <a:t>hàng</a:t>
            </a:r>
            <a:r>
              <a:rPr lang="en-US" dirty="0"/>
              <a:t> </a:t>
            </a:r>
            <a:r>
              <a:rPr lang="en-US" dirty="0" err="1"/>
              <a:t>chỉ</a:t>
            </a:r>
            <a:r>
              <a:rPr lang="en-US" dirty="0"/>
              <a:t> </a:t>
            </a:r>
            <a:r>
              <a:rPr lang="en-US" dirty="0" err="1"/>
              <a:t>việc</a:t>
            </a:r>
            <a:r>
              <a:rPr lang="en-US" dirty="0"/>
              <a:t> </a:t>
            </a:r>
            <a:r>
              <a:rPr lang="en-US" dirty="0" err="1"/>
              <a:t>chọn</a:t>
            </a:r>
            <a:r>
              <a:rPr lang="en-US" dirty="0"/>
              <a:t> </a:t>
            </a:r>
            <a:r>
              <a:rPr lang="en-US" dirty="0" err="1"/>
              <a:t>món</a:t>
            </a:r>
            <a:r>
              <a:rPr lang="en-US" dirty="0"/>
              <a:t> </a:t>
            </a:r>
            <a:r>
              <a:rPr lang="en-US" dirty="0" err="1"/>
              <a:t>thì</a:t>
            </a:r>
            <a:r>
              <a:rPr lang="en-US" dirty="0"/>
              <a:t> </a:t>
            </a:r>
            <a:r>
              <a:rPr lang="en-US" dirty="0" err="1"/>
              <a:t>đầu</a:t>
            </a:r>
            <a:r>
              <a:rPr lang="en-US" dirty="0"/>
              <a:t> </a:t>
            </a:r>
            <a:r>
              <a:rPr lang="en-US" dirty="0" err="1"/>
              <a:t>bếp</a:t>
            </a:r>
            <a:r>
              <a:rPr lang="en-US" dirty="0"/>
              <a:t> </a:t>
            </a:r>
            <a:r>
              <a:rPr lang="en-US" dirty="0" err="1"/>
              <a:t>đã</a:t>
            </a:r>
            <a:r>
              <a:rPr lang="en-US" dirty="0"/>
              <a:t> </a:t>
            </a:r>
            <a:r>
              <a:rPr lang="en-US" dirty="0" err="1"/>
              <a:t>nhận</a:t>
            </a:r>
            <a:r>
              <a:rPr lang="en-US" dirty="0"/>
              <a:t> </a:t>
            </a:r>
            <a:r>
              <a:rPr lang="en-US" dirty="0" err="1"/>
              <a:t>được</a:t>
            </a:r>
            <a:r>
              <a:rPr lang="en-US" dirty="0"/>
              <a:t> </a:t>
            </a:r>
            <a:r>
              <a:rPr lang="en-US" dirty="0" err="1"/>
              <a:t>món</a:t>
            </a:r>
            <a:r>
              <a:rPr lang="en-US" dirty="0"/>
              <a:t> </a:t>
            </a:r>
            <a:r>
              <a:rPr lang="en-US" dirty="0" err="1"/>
              <a:t>ăn</a:t>
            </a:r>
            <a:r>
              <a:rPr lang="en-US" dirty="0"/>
              <a:t> </a:t>
            </a:r>
            <a:r>
              <a:rPr lang="en-US" dirty="0" err="1"/>
              <a:t>và</a:t>
            </a:r>
            <a:r>
              <a:rPr lang="en-US" dirty="0"/>
              <a:t> </a:t>
            </a:r>
            <a:r>
              <a:rPr lang="en-US" dirty="0" err="1"/>
              <a:t>thông</a:t>
            </a:r>
            <a:r>
              <a:rPr lang="en-US" dirty="0"/>
              <a:t> </a:t>
            </a:r>
            <a:r>
              <a:rPr lang="en-US" dirty="0" err="1"/>
              <a:t>báo</a:t>
            </a:r>
            <a:r>
              <a:rPr lang="en-US" dirty="0"/>
              <a:t> </a:t>
            </a:r>
            <a:r>
              <a:rPr lang="en-US" dirty="0" err="1"/>
              <a:t>cho</a:t>
            </a:r>
            <a:r>
              <a:rPr lang="en-US" dirty="0"/>
              <a:t> </a:t>
            </a:r>
            <a:r>
              <a:rPr lang="en-US" dirty="0" err="1"/>
              <a:t>tiếp</a:t>
            </a:r>
            <a:r>
              <a:rPr lang="en-US" dirty="0"/>
              <a:t> </a:t>
            </a:r>
            <a:r>
              <a:rPr lang="en-US" dirty="0" err="1"/>
              <a:t>tân</a:t>
            </a:r>
            <a:r>
              <a:rPr lang="en-US" dirty="0"/>
              <a:t> </a:t>
            </a:r>
            <a:r>
              <a:rPr lang="en-US" dirty="0" err="1"/>
              <a:t>khi</a:t>
            </a:r>
            <a:r>
              <a:rPr lang="en-US" dirty="0"/>
              <a:t> </a:t>
            </a:r>
            <a:r>
              <a:rPr lang="en-US" dirty="0" err="1"/>
              <a:t>hoàn</a:t>
            </a:r>
            <a:r>
              <a:rPr lang="en-US" dirty="0"/>
              <a:t> </a:t>
            </a:r>
            <a:r>
              <a:rPr lang="en-US" dirty="0" err="1"/>
              <a:t>thành</a:t>
            </a:r>
            <a:r>
              <a:rPr lang="en-US" dirty="0"/>
              <a:t> </a:t>
            </a:r>
            <a:r>
              <a:rPr lang="en-US" dirty="0" err="1"/>
              <a:t>món</a:t>
            </a:r>
            <a:r>
              <a:rPr lang="en-US" dirty="0"/>
              <a:t> </a:t>
            </a:r>
            <a:r>
              <a:rPr lang="en-US" dirty="0" err="1"/>
              <a:t>ăn</a:t>
            </a:r>
            <a:r>
              <a:rPr lang="en-US" dirty="0"/>
              <a:t>.</a:t>
            </a:r>
          </a:p>
          <a:p>
            <a:pPr algn="just">
              <a:lnSpc>
                <a:spcPct val="150000"/>
              </a:lnSpc>
            </a:pPr>
            <a:r>
              <a:rPr lang="en-US" dirty="0"/>
              <a:t>+ </a:t>
            </a:r>
            <a:r>
              <a:rPr lang="en-US" dirty="0" err="1"/>
              <a:t>Khắc</a:t>
            </a:r>
            <a:r>
              <a:rPr lang="en-US" dirty="0"/>
              <a:t> </a:t>
            </a:r>
            <a:r>
              <a:rPr lang="en-US" dirty="0" err="1"/>
              <a:t>phục</a:t>
            </a:r>
            <a:r>
              <a:rPr lang="en-US" dirty="0"/>
              <a:t> </a:t>
            </a:r>
            <a:r>
              <a:rPr lang="en-US" dirty="0" err="1"/>
              <a:t>nhược</a:t>
            </a:r>
            <a:r>
              <a:rPr lang="en-US" dirty="0"/>
              <a:t> </a:t>
            </a:r>
            <a:r>
              <a:rPr lang="en-US" dirty="0" err="1"/>
              <a:t>điểm</a:t>
            </a:r>
            <a:r>
              <a:rPr lang="en-US" dirty="0"/>
              <a:t>, </a:t>
            </a:r>
            <a:r>
              <a:rPr lang="en-US" dirty="0" err="1"/>
              <a:t>vẽ</a:t>
            </a:r>
            <a:r>
              <a:rPr lang="en-US" dirty="0"/>
              <a:t> </a:t>
            </a:r>
            <a:r>
              <a:rPr lang="en-US" dirty="0" err="1"/>
              <a:t>sơ</a:t>
            </a:r>
            <a:r>
              <a:rPr lang="en-US" dirty="0"/>
              <a:t> </a:t>
            </a:r>
            <a:r>
              <a:rPr lang="en-US" dirty="0" err="1"/>
              <a:t>đồ</a:t>
            </a:r>
            <a:r>
              <a:rPr lang="en-US" dirty="0"/>
              <a:t> </a:t>
            </a:r>
            <a:r>
              <a:rPr lang="en-US" dirty="0" err="1"/>
              <a:t>khối</a:t>
            </a:r>
            <a:r>
              <a:rPr lang="en-US" dirty="0"/>
              <a:t> </a:t>
            </a:r>
            <a:r>
              <a:rPr lang="en-US" dirty="0" err="1"/>
              <a:t>trong</a:t>
            </a:r>
            <a:r>
              <a:rPr lang="en-US" dirty="0"/>
              <a:t> </a:t>
            </a:r>
            <a:r>
              <a:rPr lang="en-US" dirty="0" err="1"/>
              <a:t>mục</a:t>
            </a:r>
            <a:r>
              <a:rPr lang="en-US" dirty="0"/>
              <a:t> </a:t>
            </a:r>
            <a:r>
              <a:rPr lang="en-US" dirty="0" err="1"/>
              <a:t>doanh</a:t>
            </a:r>
            <a:r>
              <a:rPr lang="en-US" dirty="0"/>
              <a:t> </a:t>
            </a:r>
            <a:r>
              <a:rPr lang="en-US" dirty="0" err="1"/>
              <a:t>thu</a:t>
            </a:r>
            <a:r>
              <a:rPr lang="en-US" dirty="0"/>
              <a:t> </a:t>
            </a:r>
            <a:r>
              <a:rPr lang="en-US" dirty="0" err="1"/>
              <a:t>để</a:t>
            </a:r>
            <a:r>
              <a:rPr lang="en-US" dirty="0"/>
              <a:t> </a:t>
            </a:r>
            <a:r>
              <a:rPr lang="en-US" dirty="0" err="1"/>
              <a:t>cho</a:t>
            </a:r>
            <a:r>
              <a:rPr lang="en-US" dirty="0"/>
              <a:t> </a:t>
            </a:r>
            <a:r>
              <a:rPr lang="en-US" dirty="0" err="1"/>
              <a:t>thấy</a:t>
            </a:r>
            <a:r>
              <a:rPr lang="en-US" dirty="0"/>
              <a:t> </a:t>
            </a:r>
            <a:r>
              <a:rPr lang="en-US" dirty="0" err="1"/>
              <a:t>được</a:t>
            </a:r>
            <a:r>
              <a:rPr lang="en-US" dirty="0"/>
              <a:t> </a:t>
            </a:r>
            <a:r>
              <a:rPr lang="en-US" dirty="0" err="1"/>
              <a:t>sự</a:t>
            </a:r>
            <a:r>
              <a:rPr lang="en-US" dirty="0"/>
              <a:t> tang </a:t>
            </a:r>
            <a:r>
              <a:rPr lang="en-US" dirty="0" err="1"/>
              <a:t>trưởng</a:t>
            </a:r>
            <a:r>
              <a:rPr lang="en-US" dirty="0"/>
              <a:t> </a:t>
            </a:r>
            <a:r>
              <a:rPr lang="en-US" dirty="0" err="1"/>
              <a:t>doanh</a:t>
            </a:r>
            <a:r>
              <a:rPr lang="en-US" dirty="0"/>
              <a:t> </a:t>
            </a:r>
            <a:r>
              <a:rPr lang="en-US" dirty="0" err="1"/>
              <a:t>thu</a:t>
            </a:r>
            <a:r>
              <a:rPr lang="en-US" dirty="0"/>
              <a:t> </a:t>
            </a:r>
            <a:r>
              <a:rPr lang="en-US" dirty="0" err="1"/>
              <a:t>của</a:t>
            </a:r>
            <a:r>
              <a:rPr lang="en-US" dirty="0"/>
              <a:t> </a:t>
            </a:r>
            <a:r>
              <a:rPr lang="en-US" dirty="0" err="1"/>
              <a:t>quán</a:t>
            </a:r>
            <a:r>
              <a:rPr lang="en-US" dirty="0"/>
              <a:t> </a:t>
            </a:r>
            <a:r>
              <a:rPr lang="en-US" dirty="0" err="1"/>
              <a:t>ăn</a:t>
            </a:r>
            <a:r>
              <a:rPr lang="en-US" dirty="0"/>
              <a:t>.</a:t>
            </a:r>
          </a:p>
        </p:txBody>
      </p:sp>
      <p:pic>
        <p:nvPicPr>
          <p:cNvPr id="8" name="Picture 2" descr="Image result for icon mission">
            <a:extLst>
              <a:ext uri="{FF2B5EF4-FFF2-40B4-BE49-F238E27FC236}">
                <a16:creationId xmlns:a16="http://schemas.microsoft.com/office/drawing/2014/main" id="{6424F30F-82DE-4E9B-A7CC-B60640102018}"/>
              </a:ext>
            </a:extLst>
          </p:cNvPr>
          <p:cNvPicPr>
            <a:picLocks noChangeAspect="1" noChangeArrowheads="1"/>
          </p:cNvPicPr>
          <p:nvPr/>
        </p:nvPicPr>
        <p:blipFill>
          <a:blip r:embed="rId2"/>
          <a:srcRect/>
          <a:stretch>
            <a:fillRect/>
          </a:stretch>
        </p:blipFill>
        <p:spPr bwMode="auto">
          <a:xfrm>
            <a:off x="5907595" y="236844"/>
            <a:ext cx="1438222" cy="1438222"/>
          </a:xfrm>
          <a:prstGeom prst="rect">
            <a:avLst/>
          </a:prstGeom>
          <a:noFill/>
        </p:spPr>
      </p:pic>
      <p:sp>
        <p:nvSpPr>
          <p:cNvPr id="9" name="Rectangle 8">
            <a:extLst>
              <a:ext uri="{FF2B5EF4-FFF2-40B4-BE49-F238E27FC236}">
                <a16:creationId xmlns:a16="http://schemas.microsoft.com/office/drawing/2014/main" id="{9032A04A-9C1A-4253-9396-10E885133FFC}"/>
              </a:ext>
            </a:extLst>
          </p:cNvPr>
          <p:cNvSpPr/>
          <p:nvPr/>
        </p:nvSpPr>
        <p:spPr>
          <a:xfrm>
            <a:off x="2903446" y="689497"/>
            <a:ext cx="2803973" cy="646331"/>
          </a:xfrm>
          <a:prstGeom prst="rect">
            <a:avLst/>
          </a:prstGeom>
        </p:spPr>
        <p:txBody>
          <a:bodyPr wrap="none">
            <a:spAutoFit/>
          </a:bodyPr>
          <a:lstStyle/>
          <a:p>
            <a:r>
              <a:rPr lang="en-US" sz="3600" dirty="0" err="1">
                <a:latin typeface="UTM Bebas" panose="02040603050506020204" pitchFamily="18" charset="0"/>
                <a:cs typeface="Times New Roman" panose="02020603050405020304" pitchFamily="18" charset="0"/>
              </a:rPr>
              <a:t>Hướng</a:t>
            </a:r>
            <a:r>
              <a:rPr lang="en-US" sz="3600" dirty="0">
                <a:latin typeface="UTM Bebas" panose="02040603050506020204" pitchFamily="18" charset="0"/>
                <a:cs typeface="Times New Roman" panose="02020603050405020304" pitchFamily="18" charset="0"/>
              </a:rPr>
              <a:t> </a:t>
            </a:r>
            <a:r>
              <a:rPr lang="en-US" sz="3600" dirty="0" err="1">
                <a:latin typeface="UTM Bebas" panose="02040603050506020204" pitchFamily="18" charset="0"/>
                <a:cs typeface="Times New Roman" panose="02020603050405020304" pitchFamily="18" charset="0"/>
              </a:rPr>
              <a:t>phát</a:t>
            </a:r>
            <a:r>
              <a:rPr lang="en-US" sz="3600" dirty="0">
                <a:latin typeface="UTM Bebas" panose="02040603050506020204" pitchFamily="18" charset="0"/>
                <a:cs typeface="Times New Roman" panose="02020603050405020304" pitchFamily="18" charset="0"/>
              </a:rPr>
              <a:t> </a:t>
            </a:r>
            <a:r>
              <a:rPr lang="en-US" sz="3600" dirty="0" err="1">
                <a:latin typeface="UTM Bebas" panose="02040603050506020204" pitchFamily="18" charset="0"/>
                <a:cs typeface="Times New Roman" panose="02020603050405020304" pitchFamily="18" charset="0"/>
              </a:rPr>
              <a:t>triển</a:t>
            </a:r>
            <a:endParaRPr lang="en-US" sz="3600" dirty="0">
              <a:latin typeface="UTM Bebas" panose="02040603050506020204" pitchFamily="18" charset="0"/>
            </a:endParaRPr>
          </a:p>
        </p:txBody>
      </p:sp>
      <p:sp>
        <p:nvSpPr>
          <p:cNvPr id="10" name="Rectángulo redondeado 66">
            <a:extLst>
              <a:ext uri="{FF2B5EF4-FFF2-40B4-BE49-F238E27FC236}">
                <a16:creationId xmlns:a16="http://schemas.microsoft.com/office/drawing/2014/main" id="{2F4DF860-2766-4EC2-9DAB-A72E3C6382BD}"/>
              </a:ext>
            </a:extLst>
          </p:cNvPr>
          <p:cNvSpPr/>
          <p:nvPr/>
        </p:nvSpPr>
        <p:spPr>
          <a:xfrm flipV="1">
            <a:off x="3366579" y="1335828"/>
            <a:ext cx="1877705" cy="41147"/>
          </a:xfrm>
          <a:prstGeom prst="roundRect">
            <a:avLst/>
          </a:prstGeom>
          <a:solidFill>
            <a:schemeClr val="bg2">
              <a:lumMod val="2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64533"/>
            <a:endParaRPr lang="es-ES_tradnl" sz="1215" kern="1200">
              <a:solidFill>
                <a:prstClr val="white"/>
              </a:solidFill>
              <a:latin typeface="Calibri"/>
            </a:endParaRPr>
          </a:p>
        </p:txBody>
      </p:sp>
      <p:sp>
        <p:nvSpPr>
          <p:cNvPr id="6" name="Slide Number Placeholder 5">
            <a:extLst>
              <a:ext uri="{FF2B5EF4-FFF2-40B4-BE49-F238E27FC236}">
                <a16:creationId xmlns:a16="http://schemas.microsoft.com/office/drawing/2014/main" id="{CE6FD71A-A160-4AB9-9CC9-BAE860F0CB31}"/>
              </a:ext>
            </a:extLst>
          </p:cNvPr>
          <p:cNvSpPr txBox="1">
            <a:spLocks/>
          </p:cNvSpPr>
          <p:nvPr/>
        </p:nvSpPr>
        <p:spPr>
          <a:xfrm>
            <a:off x="8561945" y="4674295"/>
            <a:ext cx="683339" cy="430392"/>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US" sz="2800" dirty="0"/>
              <a:t>14</a:t>
            </a:r>
          </a:p>
        </p:txBody>
      </p:sp>
    </p:spTree>
    <p:extLst>
      <p:ext uri="{BB962C8B-B14F-4D97-AF65-F5344CB8AC3E}">
        <p14:creationId xmlns:p14="http://schemas.microsoft.com/office/powerpoint/2010/main" val="7644438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3" presetClass="entr" presetSubtype="16"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plus(in)">
                                      <p:cBhvr>
                                        <p:cTn id="7" dur="2000"/>
                                        <p:tgtEl>
                                          <p:spTgt spid="8"/>
                                        </p:tgtEl>
                                      </p:cBhvr>
                                    </p:animEffect>
                                  </p:childTnLst>
                                </p:cTn>
                              </p:par>
                              <p:par>
                                <p:cTn id="8" presetID="34" presetClass="emph" presetSubtype="0" fill="hold" grpId="0" nodeType="withEffect">
                                  <p:stCondLst>
                                    <p:cond delay="0"/>
                                  </p:stCondLst>
                                  <p:iterate type="lt">
                                    <p:tmPct val="10000"/>
                                  </p:iterate>
                                  <p:childTnLst>
                                    <p:animMotion origin="layout" path="M -3.33333E-6 -4.93827E-6 L -3.33333E-6 -0.07222 " pathEditMode="relative" rAng="0" ptsTypes="AA">
                                      <p:cBhvr>
                                        <p:cTn id="9" dur="250" accel="50000" decel="50000" autoRev="1" fill="hold">
                                          <p:stCondLst>
                                            <p:cond delay="0"/>
                                          </p:stCondLst>
                                        </p:cTn>
                                        <p:tgtEl>
                                          <p:spTgt spid="9"/>
                                        </p:tgtEl>
                                        <p:attrNameLst>
                                          <p:attrName>ppt_x</p:attrName>
                                          <p:attrName>ppt_y</p:attrName>
                                        </p:attrNameLst>
                                      </p:cBhvr>
                                      <p:rCtr x="0" y="-3611"/>
                                    </p:animMotion>
                                    <p:animRot by="1500000">
                                      <p:cBhvr>
                                        <p:cTn id="10" dur="125" fill="hold">
                                          <p:stCondLst>
                                            <p:cond delay="0"/>
                                          </p:stCondLst>
                                        </p:cTn>
                                        <p:tgtEl>
                                          <p:spTgt spid="9"/>
                                        </p:tgtEl>
                                        <p:attrNameLst>
                                          <p:attrName>r</p:attrName>
                                        </p:attrNameLst>
                                      </p:cBhvr>
                                    </p:animRot>
                                    <p:animRot by="-1500000">
                                      <p:cBhvr>
                                        <p:cTn id="11" dur="125" fill="hold">
                                          <p:stCondLst>
                                            <p:cond delay="125"/>
                                          </p:stCondLst>
                                        </p:cTn>
                                        <p:tgtEl>
                                          <p:spTgt spid="9"/>
                                        </p:tgtEl>
                                        <p:attrNameLst>
                                          <p:attrName>r</p:attrName>
                                        </p:attrNameLst>
                                      </p:cBhvr>
                                    </p:animRot>
                                    <p:animRot by="-1500000">
                                      <p:cBhvr>
                                        <p:cTn id="12" dur="125" fill="hold">
                                          <p:stCondLst>
                                            <p:cond delay="250"/>
                                          </p:stCondLst>
                                        </p:cTn>
                                        <p:tgtEl>
                                          <p:spTgt spid="9"/>
                                        </p:tgtEl>
                                        <p:attrNameLst>
                                          <p:attrName>r</p:attrName>
                                        </p:attrNameLst>
                                      </p:cBhvr>
                                    </p:animRot>
                                    <p:animRot by="1500000">
                                      <p:cBhvr>
                                        <p:cTn id="13" dur="125" fill="hold">
                                          <p:stCondLst>
                                            <p:cond delay="375"/>
                                          </p:stCondLst>
                                        </p:cTn>
                                        <p:tgtEl>
                                          <p:spTgt spid="9"/>
                                        </p:tgtEl>
                                        <p:attrNameLst>
                                          <p:attrName>r</p:attrName>
                                        </p:attrNameLst>
                                      </p:cBhvr>
                                    </p:animRot>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1000"/>
                                        <p:tgtEl>
                                          <p:spTgt spid="7"/>
                                        </p:tgtEl>
                                      </p:cBhvr>
                                    </p:animEffect>
                                    <p:anim calcmode="lin" valueType="num">
                                      <p:cBhvr>
                                        <p:cTn id="19" dur="1000" fill="hold"/>
                                        <p:tgtEl>
                                          <p:spTgt spid="7"/>
                                        </p:tgtEl>
                                        <p:attrNameLst>
                                          <p:attrName>ppt_x</p:attrName>
                                        </p:attrNameLst>
                                      </p:cBhvr>
                                      <p:tavLst>
                                        <p:tav tm="0">
                                          <p:val>
                                            <p:strVal val="#ppt_x"/>
                                          </p:val>
                                        </p:tav>
                                        <p:tav tm="100000">
                                          <p:val>
                                            <p:strVal val="#ppt_x"/>
                                          </p:val>
                                        </p:tav>
                                      </p:tavLst>
                                    </p:anim>
                                    <p:anim calcmode="lin" valueType="num">
                                      <p:cBhvr>
                                        <p:cTn id="20" dur="1000" fill="hold"/>
                                        <p:tgtEl>
                                          <p:spTgt spid="7"/>
                                        </p:tgtEl>
                                        <p:attrNameLst>
                                          <p:attrName>ppt_y</p:attrName>
                                        </p:attrNameLst>
                                      </p:cBhvr>
                                      <p:tavLst>
                                        <p:tav tm="0">
                                          <p:val>
                                            <p:strVal val="#ppt_y+.1"/>
                                          </p:val>
                                        </p:tav>
                                        <p:tav tm="100000">
                                          <p:val>
                                            <p:strVal val="#ppt_y"/>
                                          </p:val>
                                        </p:tav>
                                      </p:tavLst>
                                    </p:anim>
                                  </p:childTnLst>
                                </p:cTn>
                              </p:par>
                              <p:par>
                                <p:cTn id="21" presetID="4" presetClass="entr" presetSubtype="16"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box(in)">
                                      <p:cBhvr>
                                        <p:cTn id="2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0"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 name="Picture Placeholder 9" descr="1493c41bd28c5e2a6644f3f9efd58f62.jpg">
            <a:extLst>
              <a:ext uri="{FF2B5EF4-FFF2-40B4-BE49-F238E27FC236}">
                <a16:creationId xmlns:a16="http://schemas.microsoft.com/office/drawing/2014/main" id="{C3237149-86CE-4BF1-8E7D-393113199A2F}"/>
              </a:ext>
            </a:extLst>
          </p:cNvPr>
          <p:cNvPicPr>
            <a:picLocks noChangeAspect="1"/>
          </p:cNvPicPr>
          <p:nvPr/>
        </p:nvPicPr>
        <p:blipFill>
          <a:blip r:embed="rId2"/>
          <a:srcRect t="5802" b="5802"/>
          <a:stretch>
            <a:fillRect/>
          </a:stretch>
        </p:blipFill>
        <p:spPr>
          <a:xfrm>
            <a:off x="472100" y="-18342"/>
            <a:ext cx="3798929" cy="5180183"/>
          </a:xfrm>
          <a:custGeom>
            <a:avLst/>
            <a:gdLst>
              <a:gd name="connsiteX0" fmla="*/ 0 w 6181655"/>
              <a:gd name="connsiteY0" fmla="*/ 0 h 5727700"/>
              <a:gd name="connsiteX1" fmla="*/ 6181655 w 6181655"/>
              <a:gd name="connsiteY1" fmla="*/ 0 h 5727700"/>
              <a:gd name="connsiteX2" fmla="*/ 3706245 w 6181655"/>
              <a:gd name="connsiteY2" fmla="*/ 5727700 h 5727700"/>
              <a:gd name="connsiteX3" fmla="*/ 0 w 6181655"/>
              <a:gd name="connsiteY3" fmla="*/ 5715000 h 5727700"/>
              <a:gd name="connsiteX4" fmla="*/ 0 w 6181655"/>
              <a:gd name="connsiteY4" fmla="*/ 0 h 5727700"/>
              <a:gd name="connsiteX0" fmla="*/ 2006600 w 6181655"/>
              <a:gd name="connsiteY0" fmla="*/ 0 h 5727700"/>
              <a:gd name="connsiteX1" fmla="*/ 6181655 w 6181655"/>
              <a:gd name="connsiteY1" fmla="*/ 0 h 5727700"/>
              <a:gd name="connsiteX2" fmla="*/ 3706245 w 6181655"/>
              <a:gd name="connsiteY2" fmla="*/ 5727700 h 5727700"/>
              <a:gd name="connsiteX3" fmla="*/ 0 w 6181655"/>
              <a:gd name="connsiteY3" fmla="*/ 5715000 h 5727700"/>
              <a:gd name="connsiteX4" fmla="*/ 2006600 w 6181655"/>
              <a:gd name="connsiteY4" fmla="*/ 0 h 5727700"/>
              <a:gd name="connsiteX0" fmla="*/ 25400 w 4200455"/>
              <a:gd name="connsiteY0" fmla="*/ 0 h 5727700"/>
              <a:gd name="connsiteX1" fmla="*/ 4200455 w 4200455"/>
              <a:gd name="connsiteY1" fmla="*/ 0 h 5727700"/>
              <a:gd name="connsiteX2" fmla="*/ 1725045 w 4200455"/>
              <a:gd name="connsiteY2" fmla="*/ 5727700 h 5727700"/>
              <a:gd name="connsiteX3" fmla="*/ 0 w 4200455"/>
              <a:gd name="connsiteY3" fmla="*/ 5727700 h 5727700"/>
              <a:gd name="connsiteX4" fmla="*/ 25400 w 4200455"/>
              <a:gd name="connsiteY4" fmla="*/ 0 h 5727700"/>
              <a:gd name="connsiteX0" fmla="*/ 12700 w 4200455"/>
              <a:gd name="connsiteY0" fmla="*/ 0 h 5727700"/>
              <a:gd name="connsiteX1" fmla="*/ 4200455 w 4200455"/>
              <a:gd name="connsiteY1" fmla="*/ 0 h 5727700"/>
              <a:gd name="connsiteX2" fmla="*/ 1725045 w 4200455"/>
              <a:gd name="connsiteY2" fmla="*/ 5727700 h 5727700"/>
              <a:gd name="connsiteX3" fmla="*/ 0 w 4200455"/>
              <a:gd name="connsiteY3" fmla="*/ 5727700 h 5727700"/>
              <a:gd name="connsiteX4" fmla="*/ 12700 w 4200455"/>
              <a:gd name="connsiteY4" fmla="*/ 0 h 5727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0455" h="5727700">
                <a:moveTo>
                  <a:pt x="12700" y="0"/>
                </a:moveTo>
                <a:lnTo>
                  <a:pt x="4200455" y="0"/>
                </a:lnTo>
                <a:lnTo>
                  <a:pt x="1725045" y="5727700"/>
                </a:lnTo>
                <a:lnTo>
                  <a:pt x="0" y="5727700"/>
                </a:lnTo>
                <a:cubicBezTo>
                  <a:pt x="4233" y="3818467"/>
                  <a:pt x="8467" y="1909233"/>
                  <a:pt x="12700" y="0"/>
                </a:cubicBezTo>
                <a:close/>
              </a:path>
            </a:pathLst>
          </a:custGeom>
        </p:spPr>
      </p:pic>
      <p:sp>
        <p:nvSpPr>
          <p:cNvPr id="32" name="Text Placeholder 31"/>
          <p:cNvSpPr>
            <a:spLocks noGrp="1"/>
          </p:cNvSpPr>
          <p:nvPr>
            <p:ph type="body" sz="quarter" idx="10"/>
          </p:nvPr>
        </p:nvSpPr>
        <p:spPr>
          <a:xfrm>
            <a:off x="4018415" y="1707734"/>
            <a:ext cx="3495744" cy="486000"/>
          </a:xfrm>
        </p:spPr>
        <p:txBody>
          <a:bodyPr/>
          <a:lstStyle/>
          <a:p>
            <a:r>
              <a:rPr lang="en-US" dirty="0">
                <a:latin typeface="+mj-lt"/>
              </a:rPr>
              <a:t>THANK YOU</a:t>
            </a:r>
          </a:p>
        </p:txBody>
      </p:sp>
      <p:sp>
        <p:nvSpPr>
          <p:cNvPr id="15" name="Text Placeholder 14"/>
          <p:cNvSpPr>
            <a:spLocks noGrp="1"/>
          </p:cNvSpPr>
          <p:nvPr>
            <p:ph type="body" sz="quarter" idx="18"/>
          </p:nvPr>
        </p:nvSpPr>
        <p:spPr>
          <a:xfrm>
            <a:off x="3835146" y="2208511"/>
            <a:ext cx="4798491" cy="486000"/>
          </a:xfrm>
        </p:spPr>
        <p:txBody>
          <a:bodyPr/>
          <a:lstStyle/>
          <a:p>
            <a:r>
              <a:rPr lang="en-US" dirty="0">
                <a:solidFill>
                  <a:srgbClr val="92D050"/>
                </a:solidFill>
                <a:latin typeface="+mj-lt"/>
              </a:rPr>
              <a:t>FOR LISTENING</a:t>
            </a:r>
          </a:p>
        </p:txBody>
      </p:sp>
      <p:sp>
        <p:nvSpPr>
          <p:cNvPr id="16" name="Text Placeholder 15"/>
          <p:cNvSpPr>
            <a:spLocks noGrp="1"/>
          </p:cNvSpPr>
          <p:nvPr>
            <p:ph type="body" sz="quarter" idx="19"/>
          </p:nvPr>
        </p:nvSpPr>
        <p:spPr>
          <a:xfrm>
            <a:off x="3677489" y="2720457"/>
            <a:ext cx="3767750" cy="1019004"/>
          </a:xfrm>
        </p:spPr>
        <p:txBody>
          <a:bodyPr/>
          <a:lstStyle/>
          <a:p>
            <a:r>
              <a:rPr lang="en-US" sz="3200" b="0" dirty="0" err="1">
                <a:latin typeface="UTM Bebas" panose="02040603050506020204" pitchFamily="18" charset="0"/>
              </a:rPr>
              <a:t>Rất</a:t>
            </a:r>
            <a:r>
              <a:rPr lang="en-US" sz="3200" b="0" dirty="0">
                <a:latin typeface="UTM Bebas" panose="02040603050506020204" pitchFamily="18" charset="0"/>
              </a:rPr>
              <a:t> </a:t>
            </a:r>
            <a:r>
              <a:rPr lang="en-US" sz="3200" b="0" dirty="0" err="1">
                <a:latin typeface="UTM Bebas" panose="02040603050506020204" pitchFamily="18" charset="0"/>
              </a:rPr>
              <a:t>mong</a:t>
            </a:r>
            <a:r>
              <a:rPr lang="en-US" sz="3200" b="0" dirty="0">
                <a:latin typeface="UTM Bebas" panose="02040603050506020204" pitchFamily="18" charset="0"/>
              </a:rPr>
              <a:t> </a:t>
            </a:r>
            <a:r>
              <a:rPr lang="en-US" sz="3200" b="0" dirty="0" err="1">
                <a:latin typeface="UTM Bebas" panose="02040603050506020204" pitchFamily="18" charset="0"/>
              </a:rPr>
              <a:t>nhận</a:t>
            </a:r>
            <a:r>
              <a:rPr lang="en-US" sz="3200" b="0" dirty="0">
                <a:latin typeface="UTM Bebas" panose="02040603050506020204" pitchFamily="18" charset="0"/>
              </a:rPr>
              <a:t> </a:t>
            </a:r>
            <a:r>
              <a:rPr lang="en-US" sz="3200" b="0" dirty="0" err="1">
                <a:latin typeface="UTM Bebas" panose="02040603050506020204" pitchFamily="18" charset="0"/>
              </a:rPr>
              <a:t>được</a:t>
            </a:r>
            <a:r>
              <a:rPr lang="en-US" sz="3200" b="0" dirty="0">
                <a:latin typeface="UTM Bebas" panose="02040603050506020204" pitchFamily="18" charset="0"/>
              </a:rPr>
              <a:t> </a:t>
            </a:r>
            <a:r>
              <a:rPr lang="en-US" sz="3200" b="0" dirty="0" err="1">
                <a:latin typeface="UTM Bebas" panose="02040603050506020204" pitchFamily="18" charset="0"/>
              </a:rPr>
              <a:t>sự</a:t>
            </a:r>
            <a:r>
              <a:rPr lang="en-US" sz="3200" b="0" dirty="0">
                <a:latin typeface="UTM Bebas" panose="02040603050506020204" pitchFamily="18" charset="0"/>
              </a:rPr>
              <a:t> </a:t>
            </a:r>
            <a:r>
              <a:rPr lang="en-US" sz="3200" b="0" dirty="0" err="1">
                <a:latin typeface="UTM Bebas" panose="02040603050506020204" pitchFamily="18" charset="0"/>
              </a:rPr>
              <a:t>góp</a:t>
            </a:r>
            <a:r>
              <a:rPr lang="en-US" sz="3200" b="0" dirty="0">
                <a:latin typeface="UTM Bebas" panose="02040603050506020204" pitchFamily="18" charset="0"/>
              </a:rPr>
              <a:t> ý </a:t>
            </a:r>
            <a:r>
              <a:rPr lang="en-US" sz="3200" b="0" dirty="0" err="1">
                <a:latin typeface="UTM Bebas" panose="02040603050506020204" pitchFamily="18" charset="0"/>
              </a:rPr>
              <a:t>của</a:t>
            </a:r>
            <a:r>
              <a:rPr lang="en-US" sz="3200" b="0" dirty="0">
                <a:latin typeface="UTM Bebas" panose="02040603050506020204" pitchFamily="18" charset="0"/>
              </a:rPr>
              <a:t> </a:t>
            </a:r>
            <a:r>
              <a:rPr lang="en-US" sz="3200" b="0" dirty="0" err="1">
                <a:latin typeface="UTM Bebas" panose="02040603050506020204" pitchFamily="18" charset="0"/>
              </a:rPr>
              <a:t>mọi</a:t>
            </a:r>
            <a:r>
              <a:rPr lang="en-US" sz="3200" b="0" dirty="0">
                <a:latin typeface="UTM Bebas" panose="02040603050506020204" pitchFamily="18" charset="0"/>
              </a:rPr>
              <a:t> </a:t>
            </a:r>
            <a:r>
              <a:rPr lang="en-US" sz="3200" b="0" dirty="0" err="1">
                <a:latin typeface="UTM Bebas" panose="02040603050506020204" pitchFamily="18" charset="0"/>
              </a:rPr>
              <a:t>người</a:t>
            </a:r>
            <a:r>
              <a:rPr lang="en-US" sz="3200" b="0" dirty="0">
                <a:latin typeface="UTM Bebas" panose="02040603050506020204" pitchFamily="18" charset="0"/>
              </a:rPr>
              <a:t> </a:t>
            </a:r>
            <a:r>
              <a:rPr lang="en-US" sz="3200" b="0" dirty="0" err="1">
                <a:latin typeface="UTM Bebas" panose="02040603050506020204" pitchFamily="18" charset="0"/>
              </a:rPr>
              <a:t>về</a:t>
            </a:r>
            <a:r>
              <a:rPr lang="en-US" sz="3200" b="0" dirty="0">
                <a:latin typeface="UTM Bebas" panose="02040603050506020204" pitchFamily="18" charset="0"/>
              </a:rPr>
              <a:t> </a:t>
            </a:r>
            <a:r>
              <a:rPr lang="en-US" sz="3200" b="0" dirty="0" err="1">
                <a:latin typeface="UTM Bebas" panose="02040603050506020204" pitchFamily="18" charset="0"/>
              </a:rPr>
              <a:t>đồ</a:t>
            </a:r>
            <a:r>
              <a:rPr lang="en-US" sz="3200" b="0" dirty="0">
                <a:latin typeface="UTM Bebas" panose="02040603050506020204" pitchFamily="18" charset="0"/>
              </a:rPr>
              <a:t> </a:t>
            </a:r>
            <a:r>
              <a:rPr lang="en-US" sz="3200" b="0" dirty="0" err="1">
                <a:latin typeface="UTM Bebas" panose="02040603050506020204" pitchFamily="18" charset="0"/>
              </a:rPr>
              <a:t>án</a:t>
            </a:r>
            <a:endParaRPr lang="en-US" sz="3200" b="0" dirty="0">
              <a:latin typeface="UTM Bebas" panose="02040603050506020204" pitchFamily="18" charset="0"/>
            </a:endParaRPr>
          </a:p>
        </p:txBody>
      </p:sp>
      <p:sp>
        <p:nvSpPr>
          <p:cNvPr id="17" name="Parallelogram 16"/>
          <p:cNvSpPr/>
          <p:nvPr/>
        </p:nvSpPr>
        <p:spPr>
          <a:xfrm>
            <a:off x="2014475" y="0"/>
            <a:ext cx="2731770" cy="5143500"/>
          </a:xfrm>
          <a:prstGeom prst="parallelogram">
            <a:avLst>
              <a:gd name="adj" fmla="val 82566"/>
            </a:avLst>
          </a:prstGeom>
          <a:solidFill>
            <a:srgbClr val="E7E7E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cxnSp>
        <p:nvCxnSpPr>
          <p:cNvPr id="18" name="Straight Connector 17"/>
          <p:cNvCxnSpPr/>
          <p:nvPr/>
        </p:nvCxnSpPr>
        <p:spPr>
          <a:xfrm flipH="1">
            <a:off x="2025905" y="1742467"/>
            <a:ext cx="1954530" cy="4434840"/>
          </a:xfrm>
          <a:prstGeom prst="line">
            <a:avLst/>
          </a:pr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flipH="1">
            <a:off x="3071750" y="-182880"/>
            <a:ext cx="800100" cy="1805940"/>
          </a:xfrm>
          <a:prstGeom prst="line">
            <a:avLst/>
          </a:prstGeom>
          <a:ln>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sp>
        <p:nvSpPr>
          <p:cNvPr id="78" name="Oval 74">
            <a:extLst>
              <a:ext uri="{FF2B5EF4-FFF2-40B4-BE49-F238E27FC236}">
                <a16:creationId xmlns:a16="http://schemas.microsoft.com/office/drawing/2014/main" id="{D70AD41C-AA12-4916-8CDC-3B70C895C938}"/>
              </a:ext>
            </a:extLst>
          </p:cNvPr>
          <p:cNvSpPr>
            <a:spLocks noChangeArrowheads="1"/>
          </p:cNvSpPr>
          <p:nvPr/>
        </p:nvSpPr>
        <p:spPr bwMode="auto">
          <a:xfrm>
            <a:off x="8473151" y="3827997"/>
            <a:ext cx="358892" cy="357435"/>
          </a:xfrm>
          <a:prstGeom prst="ellipse">
            <a:avLst/>
          </a:prstGeom>
          <a:solidFill>
            <a:srgbClr val="CB20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79" name="Oval 46">
            <a:extLst>
              <a:ext uri="{FF2B5EF4-FFF2-40B4-BE49-F238E27FC236}">
                <a16:creationId xmlns:a16="http://schemas.microsoft.com/office/drawing/2014/main" id="{39F8D53F-E3EE-45EE-B9D7-DA0080E5B619}"/>
              </a:ext>
            </a:extLst>
          </p:cNvPr>
          <p:cNvSpPr>
            <a:spLocks noChangeArrowheads="1"/>
          </p:cNvSpPr>
          <p:nvPr/>
        </p:nvSpPr>
        <p:spPr bwMode="auto">
          <a:xfrm>
            <a:off x="3340449" y="4532632"/>
            <a:ext cx="294085" cy="294085"/>
          </a:xfrm>
          <a:prstGeom prst="ellipse">
            <a:avLst/>
          </a:prstGeom>
          <a:solidFill>
            <a:srgbClr val="1AB2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grpSp>
        <p:nvGrpSpPr>
          <p:cNvPr id="80" name="Group 3">
            <a:extLst>
              <a:ext uri="{FF2B5EF4-FFF2-40B4-BE49-F238E27FC236}">
                <a16:creationId xmlns:a16="http://schemas.microsoft.com/office/drawing/2014/main" id="{DDB7EE8D-2483-4C41-9D0B-3C69C90D80E6}"/>
              </a:ext>
            </a:extLst>
          </p:cNvPr>
          <p:cNvGrpSpPr/>
          <p:nvPr/>
        </p:nvGrpSpPr>
        <p:grpSpPr>
          <a:xfrm>
            <a:off x="4229339" y="4197419"/>
            <a:ext cx="405479" cy="405479"/>
            <a:chOff x="4690895" y="1195506"/>
            <a:chExt cx="392113" cy="392113"/>
          </a:xfrm>
        </p:grpSpPr>
        <p:sp>
          <p:nvSpPr>
            <p:cNvPr id="81" name="Oval 57">
              <a:extLst>
                <a:ext uri="{FF2B5EF4-FFF2-40B4-BE49-F238E27FC236}">
                  <a16:creationId xmlns:a16="http://schemas.microsoft.com/office/drawing/2014/main" id="{B4EA2421-9032-4523-B6C6-13F45717C74B}"/>
                </a:ext>
              </a:extLst>
            </p:cNvPr>
            <p:cNvSpPr>
              <a:spLocks noChangeArrowheads="1"/>
            </p:cNvSpPr>
            <p:nvPr/>
          </p:nvSpPr>
          <p:spPr bwMode="auto">
            <a:xfrm>
              <a:off x="4690895" y="1195506"/>
              <a:ext cx="392113" cy="392113"/>
            </a:xfrm>
            <a:prstGeom prst="ellipse">
              <a:avLst/>
            </a:prstGeom>
            <a:solidFill>
              <a:srgbClr val="E04A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82" name="Rectangle 58">
              <a:extLst>
                <a:ext uri="{FF2B5EF4-FFF2-40B4-BE49-F238E27FC236}">
                  <a16:creationId xmlns:a16="http://schemas.microsoft.com/office/drawing/2014/main" id="{0756E826-F780-47F4-B3AA-C2069E3B5295}"/>
                </a:ext>
              </a:extLst>
            </p:cNvPr>
            <p:cNvSpPr>
              <a:spLocks noChangeArrowheads="1"/>
            </p:cNvSpPr>
            <p:nvPr/>
          </p:nvSpPr>
          <p:spPr bwMode="auto">
            <a:xfrm>
              <a:off x="5006808" y="1309806"/>
              <a:ext cx="1588" cy="174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83" name="Rectangle 59">
              <a:extLst>
                <a:ext uri="{FF2B5EF4-FFF2-40B4-BE49-F238E27FC236}">
                  <a16:creationId xmlns:a16="http://schemas.microsoft.com/office/drawing/2014/main" id="{287D9D27-4C8E-41B3-8166-C5B8F379FD28}"/>
                </a:ext>
              </a:extLst>
            </p:cNvPr>
            <p:cNvSpPr>
              <a:spLocks noChangeArrowheads="1"/>
            </p:cNvSpPr>
            <p:nvPr/>
          </p:nvSpPr>
          <p:spPr bwMode="auto">
            <a:xfrm>
              <a:off x="5006808" y="1309806"/>
              <a:ext cx="1588" cy="17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grpSp>
      <p:sp>
        <p:nvSpPr>
          <p:cNvPr id="84" name="Oval 46">
            <a:extLst>
              <a:ext uri="{FF2B5EF4-FFF2-40B4-BE49-F238E27FC236}">
                <a16:creationId xmlns:a16="http://schemas.microsoft.com/office/drawing/2014/main" id="{E44B1F6C-7340-436F-A243-D8A2234AF266}"/>
              </a:ext>
            </a:extLst>
          </p:cNvPr>
          <p:cNvSpPr>
            <a:spLocks noChangeArrowheads="1"/>
          </p:cNvSpPr>
          <p:nvPr/>
        </p:nvSpPr>
        <p:spPr bwMode="auto">
          <a:xfrm>
            <a:off x="4336934" y="4675866"/>
            <a:ext cx="139087" cy="139087"/>
          </a:xfrm>
          <a:prstGeom prst="ellipse">
            <a:avLst/>
          </a:prstGeom>
          <a:solidFill>
            <a:srgbClr val="1AB2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85" name="Oval 93">
            <a:extLst>
              <a:ext uri="{FF2B5EF4-FFF2-40B4-BE49-F238E27FC236}">
                <a16:creationId xmlns:a16="http://schemas.microsoft.com/office/drawing/2014/main" id="{917D023B-3F18-4629-B08B-A04AB0A1DD85}"/>
              </a:ext>
            </a:extLst>
          </p:cNvPr>
          <p:cNvSpPr>
            <a:spLocks noChangeArrowheads="1"/>
          </p:cNvSpPr>
          <p:nvPr/>
        </p:nvSpPr>
        <p:spPr bwMode="auto">
          <a:xfrm>
            <a:off x="8453053" y="3448874"/>
            <a:ext cx="260833" cy="260833"/>
          </a:xfrm>
          <a:prstGeom prst="ellipse">
            <a:avLst/>
          </a:prstGeom>
          <a:solidFill>
            <a:srgbClr val="00AA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grpSp>
        <p:nvGrpSpPr>
          <p:cNvPr id="86" name="Group 3">
            <a:extLst>
              <a:ext uri="{FF2B5EF4-FFF2-40B4-BE49-F238E27FC236}">
                <a16:creationId xmlns:a16="http://schemas.microsoft.com/office/drawing/2014/main" id="{690FB2C7-6CDE-4940-B139-4F61FB5DB1ED}"/>
              </a:ext>
            </a:extLst>
          </p:cNvPr>
          <p:cNvGrpSpPr/>
          <p:nvPr/>
        </p:nvGrpSpPr>
        <p:grpSpPr>
          <a:xfrm>
            <a:off x="8554105" y="4239934"/>
            <a:ext cx="277951" cy="277950"/>
            <a:chOff x="4690895" y="1195506"/>
            <a:chExt cx="392113" cy="392113"/>
          </a:xfrm>
        </p:grpSpPr>
        <p:sp>
          <p:nvSpPr>
            <p:cNvPr id="87" name="Oval 57">
              <a:extLst>
                <a:ext uri="{FF2B5EF4-FFF2-40B4-BE49-F238E27FC236}">
                  <a16:creationId xmlns:a16="http://schemas.microsoft.com/office/drawing/2014/main" id="{4FF652EA-E258-4986-BBC6-E26BBA348840}"/>
                </a:ext>
              </a:extLst>
            </p:cNvPr>
            <p:cNvSpPr>
              <a:spLocks noChangeArrowheads="1"/>
            </p:cNvSpPr>
            <p:nvPr/>
          </p:nvSpPr>
          <p:spPr bwMode="auto">
            <a:xfrm>
              <a:off x="4690895" y="1195506"/>
              <a:ext cx="392113" cy="392113"/>
            </a:xfrm>
            <a:prstGeom prst="ellipse">
              <a:avLst/>
            </a:prstGeom>
            <a:solidFill>
              <a:srgbClr val="E04A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88" name="Rectangle 58">
              <a:extLst>
                <a:ext uri="{FF2B5EF4-FFF2-40B4-BE49-F238E27FC236}">
                  <a16:creationId xmlns:a16="http://schemas.microsoft.com/office/drawing/2014/main" id="{40710716-FD21-4986-AB0D-F85307F79EDC}"/>
                </a:ext>
              </a:extLst>
            </p:cNvPr>
            <p:cNvSpPr>
              <a:spLocks noChangeArrowheads="1"/>
            </p:cNvSpPr>
            <p:nvPr/>
          </p:nvSpPr>
          <p:spPr bwMode="auto">
            <a:xfrm>
              <a:off x="5006808" y="1309806"/>
              <a:ext cx="1588" cy="174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89" name="Rectangle 59">
              <a:extLst>
                <a:ext uri="{FF2B5EF4-FFF2-40B4-BE49-F238E27FC236}">
                  <a16:creationId xmlns:a16="http://schemas.microsoft.com/office/drawing/2014/main" id="{48334A58-99D4-47CE-874B-A0F68589621B}"/>
                </a:ext>
              </a:extLst>
            </p:cNvPr>
            <p:cNvSpPr>
              <a:spLocks noChangeArrowheads="1"/>
            </p:cNvSpPr>
            <p:nvPr/>
          </p:nvSpPr>
          <p:spPr bwMode="auto">
            <a:xfrm>
              <a:off x="5006808" y="1309806"/>
              <a:ext cx="1588" cy="17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grpSp>
      <p:sp>
        <p:nvSpPr>
          <p:cNvPr id="90" name="Oval 89">
            <a:extLst>
              <a:ext uri="{FF2B5EF4-FFF2-40B4-BE49-F238E27FC236}">
                <a16:creationId xmlns:a16="http://schemas.microsoft.com/office/drawing/2014/main" id="{0D75662E-59F8-48FD-977A-4235576664FF}"/>
              </a:ext>
            </a:extLst>
          </p:cNvPr>
          <p:cNvSpPr>
            <a:spLocks noChangeArrowheads="1"/>
          </p:cNvSpPr>
          <p:nvPr/>
        </p:nvSpPr>
        <p:spPr bwMode="auto">
          <a:xfrm>
            <a:off x="3732727" y="4614732"/>
            <a:ext cx="224910" cy="224000"/>
          </a:xfrm>
          <a:prstGeom prst="ellipse">
            <a:avLst/>
          </a:prstGeom>
          <a:solidFill>
            <a:srgbClr val="0087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91" name="Oval 46">
            <a:extLst>
              <a:ext uri="{FF2B5EF4-FFF2-40B4-BE49-F238E27FC236}">
                <a16:creationId xmlns:a16="http://schemas.microsoft.com/office/drawing/2014/main" id="{9A76BB99-27FF-4E74-B117-BA1CBDD31291}"/>
              </a:ext>
            </a:extLst>
          </p:cNvPr>
          <p:cNvSpPr>
            <a:spLocks noChangeArrowheads="1"/>
          </p:cNvSpPr>
          <p:nvPr/>
        </p:nvSpPr>
        <p:spPr bwMode="auto">
          <a:xfrm>
            <a:off x="7110200" y="4586079"/>
            <a:ext cx="294085" cy="294085"/>
          </a:xfrm>
          <a:prstGeom prst="ellipse">
            <a:avLst/>
          </a:prstGeom>
          <a:solidFill>
            <a:srgbClr val="1AB2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92" name="Oval 93">
            <a:extLst>
              <a:ext uri="{FF2B5EF4-FFF2-40B4-BE49-F238E27FC236}">
                <a16:creationId xmlns:a16="http://schemas.microsoft.com/office/drawing/2014/main" id="{C6EF122E-98C8-4163-8825-27E14136B671}"/>
              </a:ext>
            </a:extLst>
          </p:cNvPr>
          <p:cNvSpPr>
            <a:spLocks noChangeArrowheads="1"/>
          </p:cNvSpPr>
          <p:nvPr/>
        </p:nvSpPr>
        <p:spPr bwMode="auto">
          <a:xfrm>
            <a:off x="7113398" y="3820573"/>
            <a:ext cx="438204" cy="438201"/>
          </a:xfrm>
          <a:prstGeom prst="ellipse">
            <a:avLst/>
          </a:prstGeom>
          <a:solidFill>
            <a:srgbClr val="00AA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grpSp>
        <p:nvGrpSpPr>
          <p:cNvPr id="93" name="Group 3">
            <a:extLst>
              <a:ext uri="{FF2B5EF4-FFF2-40B4-BE49-F238E27FC236}">
                <a16:creationId xmlns:a16="http://schemas.microsoft.com/office/drawing/2014/main" id="{07BFE0D2-29BE-4D0C-8411-FFA38F50A427}"/>
              </a:ext>
            </a:extLst>
          </p:cNvPr>
          <p:cNvGrpSpPr/>
          <p:nvPr/>
        </p:nvGrpSpPr>
        <p:grpSpPr>
          <a:xfrm>
            <a:off x="6669018" y="4462123"/>
            <a:ext cx="405479" cy="405479"/>
            <a:chOff x="4690895" y="1195506"/>
            <a:chExt cx="392113" cy="392113"/>
          </a:xfrm>
        </p:grpSpPr>
        <p:sp>
          <p:nvSpPr>
            <p:cNvPr id="94" name="Oval 57">
              <a:extLst>
                <a:ext uri="{FF2B5EF4-FFF2-40B4-BE49-F238E27FC236}">
                  <a16:creationId xmlns:a16="http://schemas.microsoft.com/office/drawing/2014/main" id="{1D158E61-2FEE-43B5-8633-BCB7FCA8DE5B}"/>
                </a:ext>
              </a:extLst>
            </p:cNvPr>
            <p:cNvSpPr>
              <a:spLocks noChangeArrowheads="1"/>
            </p:cNvSpPr>
            <p:nvPr/>
          </p:nvSpPr>
          <p:spPr bwMode="auto">
            <a:xfrm>
              <a:off x="4690895" y="1195506"/>
              <a:ext cx="392113" cy="392113"/>
            </a:xfrm>
            <a:prstGeom prst="ellipse">
              <a:avLst/>
            </a:prstGeom>
            <a:solidFill>
              <a:srgbClr val="E04A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95" name="Rectangle 58">
              <a:extLst>
                <a:ext uri="{FF2B5EF4-FFF2-40B4-BE49-F238E27FC236}">
                  <a16:creationId xmlns:a16="http://schemas.microsoft.com/office/drawing/2014/main" id="{2FBB733C-0B06-4877-AE56-95A7F4CD2CEC}"/>
                </a:ext>
              </a:extLst>
            </p:cNvPr>
            <p:cNvSpPr>
              <a:spLocks noChangeArrowheads="1"/>
            </p:cNvSpPr>
            <p:nvPr/>
          </p:nvSpPr>
          <p:spPr bwMode="auto">
            <a:xfrm>
              <a:off x="5006808" y="1309806"/>
              <a:ext cx="1588" cy="174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96" name="Rectangle 59">
              <a:extLst>
                <a:ext uri="{FF2B5EF4-FFF2-40B4-BE49-F238E27FC236}">
                  <a16:creationId xmlns:a16="http://schemas.microsoft.com/office/drawing/2014/main" id="{BE8399EB-5294-40D3-B9DF-8F0CDCF1C74C}"/>
                </a:ext>
              </a:extLst>
            </p:cNvPr>
            <p:cNvSpPr>
              <a:spLocks noChangeArrowheads="1"/>
            </p:cNvSpPr>
            <p:nvPr/>
          </p:nvSpPr>
          <p:spPr bwMode="auto">
            <a:xfrm>
              <a:off x="5006808" y="1309806"/>
              <a:ext cx="1588" cy="17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grpSp>
      <p:sp>
        <p:nvSpPr>
          <p:cNvPr id="97" name="Oval 70">
            <a:extLst>
              <a:ext uri="{FF2B5EF4-FFF2-40B4-BE49-F238E27FC236}">
                <a16:creationId xmlns:a16="http://schemas.microsoft.com/office/drawing/2014/main" id="{F785D555-BAF6-460B-947F-2C0D21FC4939}"/>
              </a:ext>
            </a:extLst>
          </p:cNvPr>
          <p:cNvSpPr>
            <a:spLocks noChangeArrowheads="1"/>
          </p:cNvSpPr>
          <p:nvPr/>
        </p:nvSpPr>
        <p:spPr bwMode="auto">
          <a:xfrm>
            <a:off x="7643999" y="4203590"/>
            <a:ext cx="294085" cy="292894"/>
          </a:xfrm>
          <a:prstGeom prst="ellipse">
            <a:avLst/>
          </a:prstGeom>
          <a:solidFill>
            <a:srgbClr val="0087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98" name="Oval 89">
            <a:extLst>
              <a:ext uri="{FF2B5EF4-FFF2-40B4-BE49-F238E27FC236}">
                <a16:creationId xmlns:a16="http://schemas.microsoft.com/office/drawing/2014/main" id="{D871BF89-E0E0-4ED5-87DA-8A8D12A2A2A9}"/>
              </a:ext>
            </a:extLst>
          </p:cNvPr>
          <p:cNvSpPr>
            <a:spLocks noChangeArrowheads="1"/>
          </p:cNvSpPr>
          <p:nvPr/>
        </p:nvSpPr>
        <p:spPr bwMode="auto">
          <a:xfrm>
            <a:off x="7948224" y="3747751"/>
            <a:ext cx="159293" cy="159293"/>
          </a:xfrm>
          <a:prstGeom prst="ellipse">
            <a:avLst/>
          </a:prstGeom>
          <a:solidFill>
            <a:srgbClr val="3C5A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99" name="Oval 46">
            <a:extLst>
              <a:ext uri="{FF2B5EF4-FFF2-40B4-BE49-F238E27FC236}">
                <a16:creationId xmlns:a16="http://schemas.microsoft.com/office/drawing/2014/main" id="{275D6020-3720-4E0F-AD0D-30E69A5AF839}"/>
              </a:ext>
            </a:extLst>
          </p:cNvPr>
          <p:cNvSpPr>
            <a:spLocks noChangeArrowheads="1"/>
          </p:cNvSpPr>
          <p:nvPr/>
        </p:nvSpPr>
        <p:spPr bwMode="auto">
          <a:xfrm>
            <a:off x="6801139" y="4240628"/>
            <a:ext cx="139087" cy="139087"/>
          </a:xfrm>
          <a:prstGeom prst="ellipse">
            <a:avLst/>
          </a:prstGeom>
          <a:solidFill>
            <a:srgbClr val="1AB2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00" name="Oval 46">
            <a:extLst>
              <a:ext uri="{FF2B5EF4-FFF2-40B4-BE49-F238E27FC236}">
                <a16:creationId xmlns:a16="http://schemas.microsoft.com/office/drawing/2014/main" id="{F69FB07F-5609-467D-8FE4-571EF8F9EC16}"/>
              </a:ext>
            </a:extLst>
          </p:cNvPr>
          <p:cNvSpPr>
            <a:spLocks noChangeArrowheads="1"/>
          </p:cNvSpPr>
          <p:nvPr/>
        </p:nvSpPr>
        <p:spPr bwMode="auto">
          <a:xfrm>
            <a:off x="7929234" y="3992652"/>
            <a:ext cx="214753" cy="214753"/>
          </a:xfrm>
          <a:prstGeom prst="ellipse">
            <a:avLst/>
          </a:prstGeom>
          <a:solidFill>
            <a:srgbClr val="1AB2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01" name="Oval 44">
            <a:extLst>
              <a:ext uri="{FF2B5EF4-FFF2-40B4-BE49-F238E27FC236}">
                <a16:creationId xmlns:a16="http://schemas.microsoft.com/office/drawing/2014/main" id="{A0C9A3F8-901F-49E8-B66B-89939DF2335F}"/>
              </a:ext>
            </a:extLst>
          </p:cNvPr>
          <p:cNvSpPr>
            <a:spLocks noChangeArrowheads="1"/>
          </p:cNvSpPr>
          <p:nvPr/>
        </p:nvSpPr>
        <p:spPr bwMode="auto">
          <a:xfrm>
            <a:off x="6315192" y="3725461"/>
            <a:ext cx="452489" cy="452489"/>
          </a:xfrm>
          <a:prstGeom prst="ellipse">
            <a:avLst/>
          </a:prstGeom>
          <a:solidFill>
            <a:srgbClr val="E04A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02" name="Oval 93">
            <a:extLst>
              <a:ext uri="{FF2B5EF4-FFF2-40B4-BE49-F238E27FC236}">
                <a16:creationId xmlns:a16="http://schemas.microsoft.com/office/drawing/2014/main" id="{86F2F06B-C338-47E6-A53F-AA412890AC05}"/>
              </a:ext>
            </a:extLst>
          </p:cNvPr>
          <p:cNvSpPr>
            <a:spLocks noChangeArrowheads="1"/>
          </p:cNvSpPr>
          <p:nvPr/>
        </p:nvSpPr>
        <p:spPr bwMode="auto">
          <a:xfrm>
            <a:off x="8253145" y="4070261"/>
            <a:ext cx="220006" cy="220006"/>
          </a:xfrm>
          <a:prstGeom prst="ellipse">
            <a:avLst/>
          </a:prstGeom>
          <a:solidFill>
            <a:srgbClr val="00AA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grpSp>
        <p:nvGrpSpPr>
          <p:cNvPr id="103" name="Group 3">
            <a:extLst>
              <a:ext uri="{FF2B5EF4-FFF2-40B4-BE49-F238E27FC236}">
                <a16:creationId xmlns:a16="http://schemas.microsoft.com/office/drawing/2014/main" id="{13B1A493-D0A0-4877-A9BC-E52AFF49589B}"/>
              </a:ext>
            </a:extLst>
          </p:cNvPr>
          <p:cNvGrpSpPr/>
          <p:nvPr/>
        </p:nvGrpSpPr>
        <p:grpSpPr>
          <a:xfrm>
            <a:off x="7622278" y="3875381"/>
            <a:ext cx="227130" cy="227130"/>
            <a:chOff x="4690895" y="1195506"/>
            <a:chExt cx="392113" cy="392113"/>
          </a:xfrm>
        </p:grpSpPr>
        <p:sp>
          <p:nvSpPr>
            <p:cNvPr id="104" name="Oval 57">
              <a:extLst>
                <a:ext uri="{FF2B5EF4-FFF2-40B4-BE49-F238E27FC236}">
                  <a16:creationId xmlns:a16="http://schemas.microsoft.com/office/drawing/2014/main" id="{83632EC3-69CB-4276-95F5-F8BA6BE1DF60}"/>
                </a:ext>
              </a:extLst>
            </p:cNvPr>
            <p:cNvSpPr>
              <a:spLocks noChangeArrowheads="1"/>
            </p:cNvSpPr>
            <p:nvPr/>
          </p:nvSpPr>
          <p:spPr bwMode="auto">
            <a:xfrm>
              <a:off x="4690895" y="1195506"/>
              <a:ext cx="392113" cy="392113"/>
            </a:xfrm>
            <a:prstGeom prst="ellipse">
              <a:avLst/>
            </a:prstGeom>
            <a:solidFill>
              <a:srgbClr val="E04A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05" name="Rectangle 58">
              <a:extLst>
                <a:ext uri="{FF2B5EF4-FFF2-40B4-BE49-F238E27FC236}">
                  <a16:creationId xmlns:a16="http://schemas.microsoft.com/office/drawing/2014/main" id="{E4DBEA9D-F789-4709-A032-60C83AE2AD50}"/>
                </a:ext>
              </a:extLst>
            </p:cNvPr>
            <p:cNvSpPr>
              <a:spLocks noChangeArrowheads="1"/>
            </p:cNvSpPr>
            <p:nvPr/>
          </p:nvSpPr>
          <p:spPr bwMode="auto">
            <a:xfrm>
              <a:off x="5006808" y="1309806"/>
              <a:ext cx="1588" cy="174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06" name="Rectangle 59">
              <a:extLst>
                <a:ext uri="{FF2B5EF4-FFF2-40B4-BE49-F238E27FC236}">
                  <a16:creationId xmlns:a16="http://schemas.microsoft.com/office/drawing/2014/main" id="{C1AA5AD1-3F3A-48B9-9886-F843DC55C693}"/>
                </a:ext>
              </a:extLst>
            </p:cNvPr>
            <p:cNvSpPr>
              <a:spLocks noChangeArrowheads="1"/>
            </p:cNvSpPr>
            <p:nvPr/>
          </p:nvSpPr>
          <p:spPr bwMode="auto">
            <a:xfrm>
              <a:off x="5006808" y="1309806"/>
              <a:ext cx="1588" cy="17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grpSp>
      <p:sp>
        <p:nvSpPr>
          <p:cNvPr id="107" name="Oval 70">
            <a:extLst>
              <a:ext uri="{FF2B5EF4-FFF2-40B4-BE49-F238E27FC236}">
                <a16:creationId xmlns:a16="http://schemas.microsoft.com/office/drawing/2014/main" id="{9D8C4230-7526-4886-8911-12B259CB3C5D}"/>
              </a:ext>
            </a:extLst>
          </p:cNvPr>
          <p:cNvSpPr>
            <a:spLocks noChangeArrowheads="1"/>
          </p:cNvSpPr>
          <p:nvPr/>
        </p:nvSpPr>
        <p:spPr bwMode="auto">
          <a:xfrm>
            <a:off x="7029472" y="4300931"/>
            <a:ext cx="224910" cy="224000"/>
          </a:xfrm>
          <a:prstGeom prst="ellipse">
            <a:avLst/>
          </a:prstGeom>
          <a:solidFill>
            <a:srgbClr val="0087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grpSp>
        <p:nvGrpSpPr>
          <p:cNvPr id="108" name="Group 3">
            <a:extLst>
              <a:ext uri="{FF2B5EF4-FFF2-40B4-BE49-F238E27FC236}">
                <a16:creationId xmlns:a16="http://schemas.microsoft.com/office/drawing/2014/main" id="{1C5A4092-6900-4E32-8A81-1F1EB8A4231B}"/>
              </a:ext>
            </a:extLst>
          </p:cNvPr>
          <p:cNvGrpSpPr/>
          <p:nvPr/>
        </p:nvGrpSpPr>
        <p:grpSpPr>
          <a:xfrm>
            <a:off x="7605373" y="4548767"/>
            <a:ext cx="277950" cy="277950"/>
            <a:chOff x="4690895" y="1195506"/>
            <a:chExt cx="392113" cy="392113"/>
          </a:xfrm>
        </p:grpSpPr>
        <p:sp>
          <p:nvSpPr>
            <p:cNvPr id="109" name="Oval 57">
              <a:extLst>
                <a:ext uri="{FF2B5EF4-FFF2-40B4-BE49-F238E27FC236}">
                  <a16:creationId xmlns:a16="http://schemas.microsoft.com/office/drawing/2014/main" id="{3701D765-99B0-4245-9769-045F28A065EE}"/>
                </a:ext>
              </a:extLst>
            </p:cNvPr>
            <p:cNvSpPr>
              <a:spLocks noChangeArrowheads="1"/>
            </p:cNvSpPr>
            <p:nvPr/>
          </p:nvSpPr>
          <p:spPr bwMode="auto">
            <a:xfrm>
              <a:off x="4690895" y="1195506"/>
              <a:ext cx="392113" cy="392113"/>
            </a:xfrm>
            <a:prstGeom prst="ellipse">
              <a:avLst/>
            </a:prstGeom>
            <a:solidFill>
              <a:srgbClr val="E04A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10" name="Rectangle 58">
              <a:extLst>
                <a:ext uri="{FF2B5EF4-FFF2-40B4-BE49-F238E27FC236}">
                  <a16:creationId xmlns:a16="http://schemas.microsoft.com/office/drawing/2014/main" id="{6557B60E-929B-488B-9794-8D42D836C7B5}"/>
                </a:ext>
              </a:extLst>
            </p:cNvPr>
            <p:cNvSpPr>
              <a:spLocks noChangeArrowheads="1"/>
            </p:cNvSpPr>
            <p:nvPr/>
          </p:nvSpPr>
          <p:spPr bwMode="auto">
            <a:xfrm>
              <a:off x="5006808" y="1309806"/>
              <a:ext cx="1588" cy="174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11" name="Rectangle 59">
              <a:extLst>
                <a:ext uri="{FF2B5EF4-FFF2-40B4-BE49-F238E27FC236}">
                  <a16:creationId xmlns:a16="http://schemas.microsoft.com/office/drawing/2014/main" id="{388A6705-1BD3-450A-A0F1-9647BD1C0245}"/>
                </a:ext>
              </a:extLst>
            </p:cNvPr>
            <p:cNvSpPr>
              <a:spLocks noChangeArrowheads="1"/>
            </p:cNvSpPr>
            <p:nvPr/>
          </p:nvSpPr>
          <p:spPr bwMode="auto">
            <a:xfrm>
              <a:off x="5006808" y="1309806"/>
              <a:ext cx="1588" cy="17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grpSp>
      <p:sp>
        <p:nvSpPr>
          <p:cNvPr id="112" name="Oval 93">
            <a:extLst>
              <a:ext uri="{FF2B5EF4-FFF2-40B4-BE49-F238E27FC236}">
                <a16:creationId xmlns:a16="http://schemas.microsoft.com/office/drawing/2014/main" id="{C7CD3339-7BA7-45AB-A1E9-BF2CD3117EFE}"/>
              </a:ext>
            </a:extLst>
          </p:cNvPr>
          <p:cNvSpPr>
            <a:spLocks noChangeArrowheads="1"/>
          </p:cNvSpPr>
          <p:nvPr/>
        </p:nvSpPr>
        <p:spPr bwMode="auto">
          <a:xfrm>
            <a:off x="7342064" y="4342065"/>
            <a:ext cx="260833" cy="260833"/>
          </a:xfrm>
          <a:prstGeom prst="ellipse">
            <a:avLst/>
          </a:prstGeom>
          <a:solidFill>
            <a:srgbClr val="00AA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grpSp>
        <p:nvGrpSpPr>
          <p:cNvPr id="113" name="Group 3">
            <a:extLst>
              <a:ext uri="{FF2B5EF4-FFF2-40B4-BE49-F238E27FC236}">
                <a16:creationId xmlns:a16="http://schemas.microsoft.com/office/drawing/2014/main" id="{0961C5D9-2C83-4A69-AEB7-EC54120B24C4}"/>
              </a:ext>
            </a:extLst>
          </p:cNvPr>
          <p:cNvGrpSpPr/>
          <p:nvPr/>
        </p:nvGrpSpPr>
        <p:grpSpPr>
          <a:xfrm>
            <a:off x="8104666" y="3579291"/>
            <a:ext cx="202340" cy="202340"/>
            <a:chOff x="4690895" y="1195506"/>
            <a:chExt cx="392113" cy="392113"/>
          </a:xfrm>
        </p:grpSpPr>
        <p:sp>
          <p:nvSpPr>
            <p:cNvPr id="114" name="Oval 57">
              <a:extLst>
                <a:ext uri="{FF2B5EF4-FFF2-40B4-BE49-F238E27FC236}">
                  <a16:creationId xmlns:a16="http://schemas.microsoft.com/office/drawing/2014/main" id="{34F3412D-21AA-4944-8B16-17DBD91F4C39}"/>
                </a:ext>
              </a:extLst>
            </p:cNvPr>
            <p:cNvSpPr>
              <a:spLocks noChangeArrowheads="1"/>
            </p:cNvSpPr>
            <p:nvPr/>
          </p:nvSpPr>
          <p:spPr bwMode="auto">
            <a:xfrm>
              <a:off x="4690895" y="1195506"/>
              <a:ext cx="392113" cy="392113"/>
            </a:xfrm>
            <a:prstGeom prst="ellipse">
              <a:avLst/>
            </a:prstGeom>
            <a:solidFill>
              <a:srgbClr val="E04A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15" name="Rectangle 58">
              <a:extLst>
                <a:ext uri="{FF2B5EF4-FFF2-40B4-BE49-F238E27FC236}">
                  <a16:creationId xmlns:a16="http://schemas.microsoft.com/office/drawing/2014/main" id="{71AF8D21-9A65-49E8-AF7F-4BB6E9C6AA70}"/>
                </a:ext>
              </a:extLst>
            </p:cNvPr>
            <p:cNvSpPr>
              <a:spLocks noChangeArrowheads="1"/>
            </p:cNvSpPr>
            <p:nvPr/>
          </p:nvSpPr>
          <p:spPr bwMode="auto">
            <a:xfrm>
              <a:off x="5006808" y="1309806"/>
              <a:ext cx="1588" cy="174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16" name="Rectangle 59">
              <a:extLst>
                <a:ext uri="{FF2B5EF4-FFF2-40B4-BE49-F238E27FC236}">
                  <a16:creationId xmlns:a16="http://schemas.microsoft.com/office/drawing/2014/main" id="{F62D1BD2-152F-432C-AD6C-CCEDD3FAA1F5}"/>
                </a:ext>
              </a:extLst>
            </p:cNvPr>
            <p:cNvSpPr>
              <a:spLocks noChangeArrowheads="1"/>
            </p:cNvSpPr>
            <p:nvPr/>
          </p:nvSpPr>
          <p:spPr bwMode="auto">
            <a:xfrm>
              <a:off x="5006808" y="1309806"/>
              <a:ext cx="1588" cy="17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grpSp>
      <p:sp>
        <p:nvSpPr>
          <p:cNvPr id="117" name="Oval 70">
            <a:extLst>
              <a:ext uri="{FF2B5EF4-FFF2-40B4-BE49-F238E27FC236}">
                <a16:creationId xmlns:a16="http://schemas.microsoft.com/office/drawing/2014/main" id="{0B7079C2-4C0E-4579-875F-C7B8497E30FB}"/>
              </a:ext>
            </a:extLst>
          </p:cNvPr>
          <p:cNvSpPr>
            <a:spLocks noChangeArrowheads="1"/>
          </p:cNvSpPr>
          <p:nvPr/>
        </p:nvSpPr>
        <p:spPr bwMode="auto">
          <a:xfrm>
            <a:off x="8245198" y="3794850"/>
            <a:ext cx="208774" cy="207929"/>
          </a:xfrm>
          <a:prstGeom prst="ellipse">
            <a:avLst/>
          </a:prstGeom>
          <a:solidFill>
            <a:srgbClr val="0087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18" name="Oval 70">
            <a:extLst>
              <a:ext uri="{FF2B5EF4-FFF2-40B4-BE49-F238E27FC236}">
                <a16:creationId xmlns:a16="http://schemas.microsoft.com/office/drawing/2014/main" id="{E53D58A0-B544-40F5-A943-BEC076632A77}"/>
              </a:ext>
            </a:extLst>
          </p:cNvPr>
          <p:cNvSpPr>
            <a:spLocks noChangeArrowheads="1"/>
          </p:cNvSpPr>
          <p:nvPr/>
        </p:nvSpPr>
        <p:spPr bwMode="auto">
          <a:xfrm>
            <a:off x="6820741" y="3935502"/>
            <a:ext cx="224910" cy="224000"/>
          </a:xfrm>
          <a:prstGeom prst="ellipse">
            <a:avLst/>
          </a:prstGeom>
          <a:solidFill>
            <a:srgbClr val="0087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19" name="Oval 89">
            <a:extLst>
              <a:ext uri="{FF2B5EF4-FFF2-40B4-BE49-F238E27FC236}">
                <a16:creationId xmlns:a16="http://schemas.microsoft.com/office/drawing/2014/main" id="{31DC6D74-4738-4147-91EB-D7E2B668EBCA}"/>
              </a:ext>
            </a:extLst>
          </p:cNvPr>
          <p:cNvSpPr>
            <a:spLocks noChangeArrowheads="1"/>
          </p:cNvSpPr>
          <p:nvPr/>
        </p:nvSpPr>
        <p:spPr bwMode="auto">
          <a:xfrm>
            <a:off x="6368753" y="4221781"/>
            <a:ext cx="336024" cy="336021"/>
          </a:xfrm>
          <a:prstGeom prst="ellipse">
            <a:avLst/>
          </a:prstGeom>
          <a:solidFill>
            <a:srgbClr val="3C5A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20" name="Oval 93">
            <a:extLst>
              <a:ext uri="{FF2B5EF4-FFF2-40B4-BE49-F238E27FC236}">
                <a16:creationId xmlns:a16="http://schemas.microsoft.com/office/drawing/2014/main" id="{17E484B5-136D-462F-9A96-099F76736AC4}"/>
              </a:ext>
            </a:extLst>
          </p:cNvPr>
          <p:cNvSpPr>
            <a:spLocks noChangeArrowheads="1"/>
          </p:cNvSpPr>
          <p:nvPr/>
        </p:nvSpPr>
        <p:spPr bwMode="auto">
          <a:xfrm>
            <a:off x="6132757" y="4099217"/>
            <a:ext cx="220006" cy="220006"/>
          </a:xfrm>
          <a:prstGeom prst="ellipse">
            <a:avLst/>
          </a:prstGeom>
          <a:solidFill>
            <a:srgbClr val="00AA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21" name="Oval 74">
            <a:extLst>
              <a:ext uri="{FF2B5EF4-FFF2-40B4-BE49-F238E27FC236}">
                <a16:creationId xmlns:a16="http://schemas.microsoft.com/office/drawing/2014/main" id="{CA447BEF-6EA6-4C6C-9C1C-4A48D9938F77}"/>
              </a:ext>
            </a:extLst>
          </p:cNvPr>
          <p:cNvSpPr>
            <a:spLocks noChangeArrowheads="1"/>
          </p:cNvSpPr>
          <p:nvPr/>
        </p:nvSpPr>
        <p:spPr bwMode="auto">
          <a:xfrm>
            <a:off x="6839020" y="3594634"/>
            <a:ext cx="294085" cy="292894"/>
          </a:xfrm>
          <a:prstGeom prst="ellipse">
            <a:avLst/>
          </a:prstGeom>
          <a:solidFill>
            <a:srgbClr val="CB20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22" name="Oval 74">
            <a:extLst>
              <a:ext uri="{FF2B5EF4-FFF2-40B4-BE49-F238E27FC236}">
                <a16:creationId xmlns:a16="http://schemas.microsoft.com/office/drawing/2014/main" id="{92824714-5746-4A9E-A337-85921E0938D3}"/>
              </a:ext>
            </a:extLst>
          </p:cNvPr>
          <p:cNvSpPr>
            <a:spLocks noChangeArrowheads="1"/>
          </p:cNvSpPr>
          <p:nvPr/>
        </p:nvSpPr>
        <p:spPr bwMode="auto">
          <a:xfrm>
            <a:off x="7958796" y="4319224"/>
            <a:ext cx="497748" cy="495729"/>
          </a:xfrm>
          <a:prstGeom prst="ellipse">
            <a:avLst/>
          </a:prstGeom>
          <a:solidFill>
            <a:srgbClr val="CB20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23" name="Oval 46">
            <a:extLst>
              <a:ext uri="{FF2B5EF4-FFF2-40B4-BE49-F238E27FC236}">
                <a16:creationId xmlns:a16="http://schemas.microsoft.com/office/drawing/2014/main" id="{7BD9802A-EFA4-4251-957A-B94FD3C1C1C6}"/>
              </a:ext>
            </a:extLst>
          </p:cNvPr>
          <p:cNvSpPr>
            <a:spLocks noChangeArrowheads="1"/>
          </p:cNvSpPr>
          <p:nvPr/>
        </p:nvSpPr>
        <p:spPr bwMode="auto">
          <a:xfrm>
            <a:off x="5512954" y="4506245"/>
            <a:ext cx="295346" cy="295344"/>
          </a:xfrm>
          <a:prstGeom prst="ellipse">
            <a:avLst/>
          </a:prstGeom>
          <a:solidFill>
            <a:srgbClr val="1AB2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24" name="Oval 93">
            <a:extLst>
              <a:ext uri="{FF2B5EF4-FFF2-40B4-BE49-F238E27FC236}">
                <a16:creationId xmlns:a16="http://schemas.microsoft.com/office/drawing/2014/main" id="{043854EC-90AC-47C1-84CC-443F93FF51AD}"/>
              </a:ext>
            </a:extLst>
          </p:cNvPr>
          <p:cNvSpPr>
            <a:spLocks noChangeArrowheads="1"/>
          </p:cNvSpPr>
          <p:nvPr/>
        </p:nvSpPr>
        <p:spPr bwMode="auto">
          <a:xfrm>
            <a:off x="4584689" y="4565884"/>
            <a:ext cx="260833" cy="260833"/>
          </a:xfrm>
          <a:prstGeom prst="ellipse">
            <a:avLst/>
          </a:prstGeom>
          <a:solidFill>
            <a:srgbClr val="00AA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25" name="Oval 93">
            <a:extLst>
              <a:ext uri="{FF2B5EF4-FFF2-40B4-BE49-F238E27FC236}">
                <a16:creationId xmlns:a16="http://schemas.microsoft.com/office/drawing/2014/main" id="{7E95D0B4-DD3E-4285-8C62-A1D44968C9AA}"/>
              </a:ext>
            </a:extLst>
          </p:cNvPr>
          <p:cNvSpPr>
            <a:spLocks noChangeArrowheads="1"/>
          </p:cNvSpPr>
          <p:nvPr/>
        </p:nvSpPr>
        <p:spPr bwMode="auto">
          <a:xfrm>
            <a:off x="4013637" y="4492895"/>
            <a:ext cx="220006" cy="220006"/>
          </a:xfrm>
          <a:prstGeom prst="ellipse">
            <a:avLst/>
          </a:prstGeom>
          <a:solidFill>
            <a:srgbClr val="00AA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26" name="Oval 70">
            <a:extLst>
              <a:ext uri="{FF2B5EF4-FFF2-40B4-BE49-F238E27FC236}">
                <a16:creationId xmlns:a16="http://schemas.microsoft.com/office/drawing/2014/main" id="{18E799A0-7C69-495A-B52A-39B3FF92614F}"/>
              </a:ext>
            </a:extLst>
          </p:cNvPr>
          <p:cNvSpPr>
            <a:spLocks noChangeArrowheads="1"/>
          </p:cNvSpPr>
          <p:nvPr/>
        </p:nvSpPr>
        <p:spPr bwMode="auto">
          <a:xfrm>
            <a:off x="4687054" y="4258215"/>
            <a:ext cx="224910" cy="224000"/>
          </a:xfrm>
          <a:prstGeom prst="ellipse">
            <a:avLst/>
          </a:prstGeom>
          <a:solidFill>
            <a:srgbClr val="0087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27" name="Oval 46">
            <a:extLst>
              <a:ext uri="{FF2B5EF4-FFF2-40B4-BE49-F238E27FC236}">
                <a16:creationId xmlns:a16="http://schemas.microsoft.com/office/drawing/2014/main" id="{C80915C8-CFC6-4186-ABFA-1A190AC94ECC}"/>
              </a:ext>
            </a:extLst>
          </p:cNvPr>
          <p:cNvSpPr>
            <a:spLocks noChangeArrowheads="1"/>
          </p:cNvSpPr>
          <p:nvPr/>
        </p:nvSpPr>
        <p:spPr bwMode="auto">
          <a:xfrm>
            <a:off x="4955323" y="4185432"/>
            <a:ext cx="139087" cy="139087"/>
          </a:xfrm>
          <a:prstGeom prst="ellipse">
            <a:avLst/>
          </a:prstGeom>
          <a:solidFill>
            <a:srgbClr val="1AB2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28" name="Oval 46">
            <a:extLst>
              <a:ext uri="{FF2B5EF4-FFF2-40B4-BE49-F238E27FC236}">
                <a16:creationId xmlns:a16="http://schemas.microsoft.com/office/drawing/2014/main" id="{2EDB2D05-A0CE-4154-9C58-5E00875B513B}"/>
              </a:ext>
            </a:extLst>
          </p:cNvPr>
          <p:cNvSpPr>
            <a:spLocks noChangeArrowheads="1"/>
          </p:cNvSpPr>
          <p:nvPr/>
        </p:nvSpPr>
        <p:spPr bwMode="auto">
          <a:xfrm>
            <a:off x="6245648" y="4610277"/>
            <a:ext cx="139087" cy="139087"/>
          </a:xfrm>
          <a:prstGeom prst="ellipse">
            <a:avLst/>
          </a:prstGeom>
          <a:solidFill>
            <a:srgbClr val="1AB2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29" name="Oval 93">
            <a:extLst>
              <a:ext uri="{FF2B5EF4-FFF2-40B4-BE49-F238E27FC236}">
                <a16:creationId xmlns:a16="http://schemas.microsoft.com/office/drawing/2014/main" id="{9F52B7AB-E32F-45A4-B7B5-417F7295ECD4}"/>
              </a:ext>
            </a:extLst>
          </p:cNvPr>
          <p:cNvSpPr>
            <a:spLocks noChangeArrowheads="1"/>
          </p:cNvSpPr>
          <p:nvPr/>
        </p:nvSpPr>
        <p:spPr bwMode="auto">
          <a:xfrm>
            <a:off x="5660627" y="3731465"/>
            <a:ext cx="472130" cy="472125"/>
          </a:xfrm>
          <a:prstGeom prst="ellipse">
            <a:avLst/>
          </a:prstGeom>
          <a:solidFill>
            <a:srgbClr val="00AA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30" name="Oval 89">
            <a:extLst>
              <a:ext uri="{FF2B5EF4-FFF2-40B4-BE49-F238E27FC236}">
                <a16:creationId xmlns:a16="http://schemas.microsoft.com/office/drawing/2014/main" id="{F08A86BC-0415-4227-A090-8B77D2C6BDCC}"/>
              </a:ext>
            </a:extLst>
          </p:cNvPr>
          <p:cNvSpPr>
            <a:spLocks noChangeArrowheads="1"/>
          </p:cNvSpPr>
          <p:nvPr/>
        </p:nvSpPr>
        <p:spPr bwMode="auto">
          <a:xfrm>
            <a:off x="5270907" y="4053736"/>
            <a:ext cx="389720" cy="389720"/>
          </a:xfrm>
          <a:prstGeom prst="ellipse">
            <a:avLst/>
          </a:prstGeom>
          <a:solidFill>
            <a:srgbClr val="3C5A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31" name="Oval 44">
            <a:extLst>
              <a:ext uri="{FF2B5EF4-FFF2-40B4-BE49-F238E27FC236}">
                <a16:creationId xmlns:a16="http://schemas.microsoft.com/office/drawing/2014/main" id="{1A573CDC-308B-451F-BC02-1777BA5311A9}"/>
              </a:ext>
            </a:extLst>
          </p:cNvPr>
          <p:cNvSpPr>
            <a:spLocks noChangeArrowheads="1"/>
          </p:cNvSpPr>
          <p:nvPr/>
        </p:nvSpPr>
        <p:spPr bwMode="auto">
          <a:xfrm>
            <a:off x="4911964" y="4354074"/>
            <a:ext cx="452489" cy="452489"/>
          </a:xfrm>
          <a:prstGeom prst="ellipse">
            <a:avLst/>
          </a:prstGeom>
          <a:solidFill>
            <a:srgbClr val="E04A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32" name="Oval 44">
            <a:extLst>
              <a:ext uri="{FF2B5EF4-FFF2-40B4-BE49-F238E27FC236}">
                <a16:creationId xmlns:a16="http://schemas.microsoft.com/office/drawing/2014/main" id="{022BA4FD-C01C-4BDF-BF40-D5F175A5239B}"/>
              </a:ext>
            </a:extLst>
          </p:cNvPr>
          <p:cNvSpPr>
            <a:spLocks noChangeArrowheads="1"/>
          </p:cNvSpPr>
          <p:nvPr/>
        </p:nvSpPr>
        <p:spPr bwMode="auto">
          <a:xfrm>
            <a:off x="5808300" y="4290267"/>
            <a:ext cx="339598" cy="362270"/>
          </a:xfrm>
          <a:prstGeom prst="ellipse">
            <a:avLst/>
          </a:prstGeom>
          <a:solidFill>
            <a:srgbClr val="E04A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Tree>
    <p:extLst>
      <p:ext uri="{BB962C8B-B14F-4D97-AF65-F5344CB8AC3E}">
        <p14:creationId xmlns:p14="http://schemas.microsoft.com/office/powerpoint/2010/main" val="19836405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down)">
                                      <p:cBhvr>
                                        <p:cTn id="7" dur="500"/>
                                        <p:tgtEl>
                                          <p:spTgt spid="18"/>
                                        </p:tgtEl>
                                      </p:cBhvr>
                                    </p:animEffect>
                                  </p:childTnLst>
                                </p:cTn>
                              </p:par>
                              <p:par>
                                <p:cTn id="8" presetID="22" presetClass="entr" presetSubtype="1" fill="hold"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wipe(up)">
                                      <p:cBhvr>
                                        <p:cTn id="10" dur="500"/>
                                        <p:tgtEl>
                                          <p:spTgt spid="27"/>
                                        </p:tgtEl>
                                      </p:cBhvr>
                                    </p:animEffect>
                                  </p:childTnLst>
                                </p:cTn>
                              </p:par>
                              <p:par>
                                <p:cTn id="11" presetID="6" presetClass="entr" presetSubtype="32" fill="hold" nodeType="withEffect">
                                  <p:stCondLst>
                                    <p:cond delay="0"/>
                                  </p:stCondLst>
                                  <p:childTnLst>
                                    <p:set>
                                      <p:cBhvr>
                                        <p:cTn id="12" dur="1" fill="hold">
                                          <p:stCondLst>
                                            <p:cond delay="0"/>
                                          </p:stCondLst>
                                        </p:cTn>
                                        <p:tgtEl>
                                          <p:spTgt spid="113"/>
                                        </p:tgtEl>
                                        <p:attrNameLst>
                                          <p:attrName>style.visibility</p:attrName>
                                        </p:attrNameLst>
                                      </p:cBhvr>
                                      <p:to>
                                        <p:strVal val="visible"/>
                                      </p:to>
                                    </p:set>
                                    <p:animEffect transition="in" filter="circle(out)">
                                      <p:cBhvr>
                                        <p:cTn id="13" dur="1500"/>
                                        <p:tgtEl>
                                          <p:spTgt spid="113"/>
                                        </p:tgtEl>
                                      </p:cBhvr>
                                    </p:animEffect>
                                  </p:childTnLst>
                                </p:cTn>
                              </p:par>
                              <p:par>
                                <p:cTn id="14" presetID="6" presetClass="emph" presetSubtype="0" autoRev="1" fill="hold" nodeType="withEffect">
                                  <p:stCondLst>
                                    <p:cond delay="2600"/>
                                  </p:stCondLst>
                                  <p:childTnLst>
                                    <p:animScale>
                                      <p:cBhvr>
                                        <p:cTn id="15" dur="250" fill="hold"/>
                                        <p:tgtEl>
                                          <p:spTgt spid="113"/>
                                        </p:tgtEl>
                                      </p:cBhvr>
                                      <p:by x="150000" y="150000"/>
                                    </p:animScale>
                                  </p:childTnLst>
                                </p:cTn>
                              </p:par>
                              <p:par>
                                <p:cTn id="16" presetID="6" presetClass="entr" presetSubtype="32" fill="hold" nodeType="withEffect">
                                  <p:stCondLst>
                                    <p:cond delay="0"/>
                                  </p:stCondLst>
                                  <p:childTnLst>
                                    <p:set>
                                      <p:cBhvr>
                                        <p:cTn id="17" dur="1" fill="hold">
                                          <p:stCondLst>
                                            <p:cond delay="0"/>
                                          </p:stCondLst>
                                        </p:cTn>
                                        <p:tgtEl>
                                          <p:spTgt spid="103"/>
                                        </p:tgtEl>
                                        <p:attrNameLst>
                                          <p:attrName>style.visibility</p:attrName>
                                        </p:attrNameLst>
                                      </p:cBhvr>
                                      <p:to>
                                        <p:strVal val="visible"/>
                                      </p:to>
                                    </p:set>
                                    <p:animEffect transition="in" filter="circle(out)">
                                      <p:cBhvr>
                                        <p:cTn id="18" dur="1500"/>
                                        <p:tgtEl>
                                          <p:spTgt spid="103"/>
                                        </p:tgtEl>
                                      </p:cBhvr>
                                    </p:animEffect>
                                  </p:childTnLst>
                                </p:cTn>
                              </p:par>
                              <p:par>
                                <p:cTn id="19" presetID="6" presetClass="emph" presetSubtype="0" autoRev="1" fill="hold" nodeType="withEffect">
                                  <p:stCondLst>
                                    <p:cond delay="2800"/>
                                  </p:stCondLst>
                                  <p:childTnLst>
                                    <p:animScale>
                                      <p:cBhvr>
                                        <p:cTn id="20" dur="250" fill="hold"/>
                                        <p:tgtEl>
                                          <p:spTgt spid="103"/>
                                        </p:tgtEl>
                                      </p:cBhvr>
                                      <p:by x="150000" y="150000"/>
                                    </p:animScale>
                                  </p:childTnLst>
                                </p:cTn>
                              </p:par>
                              <p:par>
                                <p:cTn id="21" presetID="6" presetClass="entr" presetSubtype="32" fill="hold" nodeType="withEffect">
                                  <p:stCondLst>
                                    <p:cond delay="0"/>
                                  </p:stCondLst>
                                  <p:childTnLst>
                                    <p:set>
                                      <p:cBhvr>
                                        <p:cTn id="22" dur="1" fill="hold">
                                          <p:stCondLst>
                                            <p:cond delay="0"/>
                                          </p:stCondLst>
                                        </p:cTn>
                                        <p:tgtEl>
                                          <p:spTgt spid="108"/>
                                        </p:tgtEl>
                                        <p:attrNameLst>
                                          <p:attrName>style.visibility</p:attrName>
                                        </p:attrNameLst>
                                      </p:cBhvr>
                                      <p:to>
                                        <p:strVal val="visible"/>
                                      </p:to>
                                    </p:set>
                                    <p:animEffect transition="in" filter="circle(out)">
                                      <p:cBhvr>
                                        <p:cTn id="23" dur="1500"/>
                                        <p:tgtEl>
                                          <p:spTgt spid="108"/>
                                        </p:tgtEl>
                                      </p:cBhvr>
                                    </p:animEffect>
                                  </p:childTnLst>
                                </p:cTn>
                              </p:par>
                              <p:par>
                                <p:cTn id="24" presetID="6" presetClass="emph" presetSubtype="0" autoRev="1" fill="hold" nodeType="withEffect">
                                  <p:stCondLst>
                                    <p:cond delay="2800"/>
                                  </p:stCondLst>
                                  <p:childTnLst>
                                    <p:animScale>
                                      <p:cBhvr>
                                        <p:cTn id="25" dur="250" fill="hold"/>
                                        <p:tgtEl>
                                          <p:spTgt spid="108"/>
                                        </p:tgtEl>
                                      </p:cBhvr>
                                      <p:by x="150000" y="150000"/>
                                    </p:animScale>
                                  </p:childTnLst>
                                </p:cTn>
                              </p:par>
                              <p:par>
                                <p:cTn id="26" presetID="6" presetClass="entr" presetSubtype="32" fill="hold" nodeType="withEffect">
                                  <p:stCondLst>
                                    <p:cond delay="0"/>
                                  </p:stCondLst>
                                  <p:childTnLst>
                                    <p:set>
                                      <p:cBhvr>
                                        <p:cTn id="27" dur="1" fill="hold">
                                          <p:stCondLst>
                                            <p:cond delay="0"/>
                                          </p:stCondLst>
                                        </p:cTn>
                                        <p:tgtEl>
                                          <p:spTgt spid="93"/>
                                        </p:tgtEl>
                                        <p:attrNameLst>
                                          <p:attrName>style.visibility</p:attrName>
                                        </p:attrNameLst>
                                      </p:cBhvr>
                                      <p:to>
                                        <p:strVal val="visible"/>
                                      </p:to>
                                    </p:set>
                                    <p:animEffect transition="in" filter="circle(out)">
                                      <p:cBhvr>
                                        <p:cTn id="28" dur="1500"/>
                                        <p:tgtEl>
                                          <p:spTgt spid="93"/>
                                        </p:tgtEl>
                                      </p:cBhvr>
                                    </p:animEffect>
                                  </p:childTnLst>
                                </p:cTn>
                              </p:par>
                              <p:par>
                                <p:cTn id="29" presetID="6" presetClass="emph" presetSubtype="0" autoRev="1" fill="hold" nodeType="withEffect">
                                  <p:stCondLst>
                                    <p:cond delay="3000"/>
                                  </p:stCondLst>
                                  <p:childTnLst>
                                    <p:animScale>
                                      <p:cBhvr>
                                        <p:cTn id="30" dur="250" fill="hold"/>
                                        <p:tgtEl>
                                          <p:spTgt spid="93"/>
                                        </p:tgtEl>
                                      </p:cBhvr>
                                      <p:by x="150000" y="150000"/>
                                    </p:animScale>
                                  </p:childTnLst>
                                </p:cTn>
                              </p:par>
                              <p:par>
                                <p:cTn id="31" presetID="6" presetClass="entr" presetSubtype="32" fill="hold" nodeType="withEffect">
                                  <p:stCondLst>
                                    <p:cond delay="0"/>
                                  </p:stCondLst>
                                  <p:childTnLst>
                                    <p:set>
                                      <p:cBhvr>
                                        <p:cTn id="32" dur="1" fill="hold">
                                          <p:stCondLst>
                                            <p:cond delay="0"/>
                                          </p:stCondLst>
                                        </p:cTn>
                                        <p:tgtEl>
                                          <p:spTgt spid="86"/>
                                        </p:tgtEl>
                                        <p:attrNameLst>
                                          <p:attrName>style.visibility</p:attrName>
                                        </p:attrNameLst>
                                      </p:cBhvr>
                                      <p:to>
                                        <p:strVal val="visible"/>
                                      </p:to>
                                    </p:set>
                                    <p:animEffect transition="in" filter="circle(out)">
                                      <p:cBhvr>
                                        <p:cTn id="33" dur="1500"/>
                                        <p:tgtEl>
                                          <p:spTgt spid="86"/>
                                        </p:tgtEl>
                                      </p:cBhvr>
                                    </p:animEffect>
                                  </p:childTnLst>
                                </p:cTn>
                              </p:par>
                              <p:par>
                                <p:cTn id="34" presetID="6" presetClass="emph" presetSubtype="0" autoRev="1" fill="hold" nodeType="withEffect">
                                  <p:stCondLst>
                                    <p:cond delay="3700"/>
                                  </p:stCondLst>
                                  <p:childTnLst>
                                    <p:animScale>
                                      <p:cBhvr>
                                        <p:cTn id="35" dur="250" fill="hold"/>
                                        <p:tgtEl>
                                          <p:spTgt spid="86"/>
                                        </p:tgtEl>
                                      </p:cBhvr>
                                      <p:by x="150000" y="150000"/>
                                    </p:animScale>
                                  </p:childTnLst>
                                </p:cTn>
                              </p:par>
                              <p:par>
                                <p:cTn id="36" presetID="6" presetClass="entr" presetSubtype="32" fill="hold" nodeType="withEffect">
                                  <p:stCondLst>
                                    <p:cond delay="0"/>
                                  </p:stCondLst>
                                  <p:childTnLst>
                                    <p:set>
                                      <p:cBhvr>
                                        <p:cTn id="37" dur="1" fill="hold">
                                          <p:stCondLst>
                                            <p:cond delay="0"/>
                                          </p:stCondLst>
                                        </p:cTn>
                                        <p:tgtEl>
                                          <p:spTgt spid="80"/>
                                        </p:tgtEl>
                                        <p:attrNameLst>
                                          <p:attrName>style.visibility</p:attrName>
                                        </p:attrNameLst>
                                      </p:cBhvr>
                                      <p:to>
                                        <p:strVal val="visible"/>
                                      </p:to>
                                    </p:set>
                                    <p:animEffect transition="in" filter="circle(out)">
                                      <p:cBhvr>
                                        <p:cTn id="38" dur="1500"/>
                                        <p:tgtEl>
                                          <p:spTgt spid="80"/>
                                        </p:tgtEl>
                                      </p:cBhvr>
                                    </p:animEffect>
                                  </p:childTnLst>
                                </p:cTn>
                              </p:par>
                              <p:par>
                                <p:cTn id="39" presetID="6" presetClass="emph" presetSubtype="0" autoRev="1" fill="hold" nodeType="withEffect">
                                  <p:stCondLst>
                                    <p:cond delay="3700"/>
                                  </p:stCondLst>
                                  <p:childTnLst>
                                    <p:animScale>
                                      <p:cBhvr>
                                        <p:cTn id="40" dur="250" fill="hold"/>
                                        <p:tgtEl>
                                          <p:spTgt spid="80"/>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C4DDAB"/>
        </a:solidFill>
        <a:effectLst/>
      </p:bgPr>
    </p:bg>
    <p:spTree>
      <p:nvGrpSpPr>
        <p:cNvPr id="1" name=""/>
        <p:cNvGrpSpPr/>
        <p:nvPr/>
      </p:nvGrpSpPr>
      <p:grpSpPr>
        <a:xfrm>
          <a:off x="0" y="0"/>
          <a:ext cx="0" cy="0"/>
          <a:chOff x="0" y="0"/>
          <a:chExt cx="0" cy="0"/>
        </a:xfrm>
      </p:grpSpPr>
      <p:sp>
        <p:nvSpPr>
          <p:cNvPr id="4" name="Título 3"/>
          <p:cNvSpPr>
            <a:spLocks noGrp="1"/>
          </p:cNvSpPr>
          <p:nvPr>
            <p:ph type="title"/>
          </p:nvPr>
        </p:nvSpPr>
        <p:spPr>
          <a:xfrm>
            <a:off x="1847385" y="796746"/>
            <a:ext cx="5547847" cy="436994"/>
          </a:xfrm>
        </p:spPr>
        <p:txBody>
          <a:bodyPr/>
          <a:lstStyle/>
          <a:p>
            <a:r>
              <a:rPr lang="es-ES_tradnl" sz="4800" b="0" dirty="0" err="1">
                <a:latin typeface="UTM Bebas" panose="02040603050506020204" pitchFamily="18" charset="0"/>
              </a:rPr>
              <a:t>Mục</a:t>
            </a:r>
            <a:r>
              <a:rPr lang="es-ES_tradnl" sz="4800" b="0" dirty="0">
                <a:latin typeface="UTM Bebas" panose="02040603050506020204" pitchFamily="18" charset="0"/>
              </a:rPr>
              <a:t> </a:t>
            </a:r>
            <a:r>
              <a:rPr lang="es-ES_tradnl" sz="4800" b="0" dirty="0" err="1">
                <a:latin typeface="UTM Bebas" panose="02040603050506020204" pitchFamily="18" charset="0"/>
              </a:rPr>
              <a:t>lục</a:t>
            </a:r>
            <a:endParaRPr lang="es-ES_tradnl" sz="4800" b="0" dirty="0">
              <a:latin typeface="UTM Bebas" panose="02040603050506020204" pitchFamily="18" charset="0"/>
            </a:endParaRPr>
          </a:p>
        </p:txBody>
      </p:sp>
      <p:sp>
        <p:nvSpPr>
          <p:cNvPr id="9" name="Elipse 8"/>
          <p:cNvSpPr/>
          <p:nvPr/>
        </p:nvSpPr>
        <p:spPr>
          <a:xfrm flipV="1">
            <a:off x="4386118" y="530323"/>
            <a:ext cx="130534" cy="13053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948"/>
          </a:p>
        </p:txBody>
      </p:sp>
      <p:sp>
        <p:nvSpPr>
          <p:cNvPr id="10" name="Elipse 9"/>
          <p:cNvSpPr/>
          <p:nvPr/>
        </p:nvSpPr>
        <p:spPr>
          <a:xfrm flipV="1">
            <a:off x="4591855" y="530323"/>
            <a:ext cx="130534" cy="13053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948"/>
          </a:p>
        </p:txBody>
      </p:sp>
      <p:sp>
        <p:nvSpPr>
          <p:cNvPr id="11" name="Elipse 10"/>
          <p:cNvSpPr/>
          <p:nvPr/>
        </p:nvSpPr>
        <p:spPr>
          <a:xfrm flipV="1">
            <a:off x="4766422" y="530323"/>
            <a:ext cx="130534" cy="13053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948"/>
          </a:p>
        </p:txBody>
      </p:sp>
      <p:sp>
        <p:nvSpPr>
          <p:cNvPr id="29" name="AutoShape 3"/>
          <p:cNvSpPr>
            <a:spLocks noChangeAspect="1" noChangeArrowheads="1" noTextEdit="1"/>
          </p:cNvSpPr>
          <p:nvPr/>
        </p:nvSpPr>
        <p:spPr bwMode="auto">
          <a:xfrm>
            <a:off x="3202542" y="1689760"/>
            <a:ext cx="2821047" cy="25770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1722" tIns="30861" rIns="61722" bIns="30861" numCol="1" anchor="t" anchorCtr="0" compatLnSpc="1">
            <a:prstTxWarp prst="textNoShape">
              <a:avLst/>
            </a:prstTxWarp>
          </a:bodyPr>
          <a:lstStyle/>
          <a:p>
            <a:endParaRPr lang="en-US" sz="948"/>
          </a:p>
        </p:txBody>
      </p:sp>
      <p:sp>
        <p:nvSpPr>
          <p:cNvPr id="30" name="Freeform 5"/>
          <p:cNvSpPr>
            <a:spLocks/>
          </p:cNvSpPr>
          <p:nvPr/>
        </p:nvSpPr>
        <p:spPr bwMode="auto">
          <a:xfrm>
            <a:off x="3439965" y="2558662"/>
            <a:ext cx="1791390" cy="1788092"/>
          </a:xfrm>
          <a:custGeom>
            <a:avLst/>
            <a:gdLst>
              <a:gd name="T0" fmla="*/ 0 w 423"/>
              <a:gd name="T1" fmla="*/ 28 h 424"/>
              <a:gd name="T2" fmla="*/ 158 w 423"/>
              <a:gd name="T3" fmla="*/ 232 h 424"/>
              <a:gd name="T4" fmla="*/ 167 w 423"/>
              <a:gd name="T5" fmla="*/ 341 h 424"/>
              <a:gd name="T6" fmla="*/ 342 w 423"/>
              <a:gd name="T7" fmla="*/ 388 h 424"/>
              <a:gd name="T8" fmla="*/ 389 w 423"/>
              <a:gd name="T9" fmla="*/ 213 h 424"/>
              <a:gd name="T10" fmla="*/ 205 w 423"/>
              <a:gd name="T11" fmla="*/ 0 h 424"/>
              <a:gd name="T12" fmla="*/ 72 w 423"/>
              <a:gd name="T13" fmla="*/ 50 h 424"/>
              <a:gd name="T14" fmla="*/ 0 w 423"/>
              <a:gd name="T15" fmla="*/ 28 h 4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3" h="424">
                <a:moveTo>
                  <a:pt x="0" y="28"/>
                </a:moveTo>
                <a:cubicBezTo>
                  <a:pt x="50" y="67"/>
                  <a:pt x="117" y="81"/>
                  <a:pt x="158" y="232"/>
                </a:cubicBezTo>
                <a:cubicBezTo>
                  <a:pt x="145" y="267"/>
                  <a:pt x="147" y="306"/>
                  <a:pt x="167" y="341"/>
                </a:cubicBezTo>
                <a:cubicBezTo>
                  <a:pt x="201" y="401"/>
                  <a:pt x="279" y="424"/>
                  <a:pt x="342" y="388"/>
                </a:cubicBezTo>
                <a:cubicBezTo>
                  <a:pt x="404" y="352"/>
                  <a:pt x="423" y="273"/>
                  <a:pt x="389" y="213"/>
                </a:cubicBezTo>
                <a:cubicBezTo>
                  <a:pt x="342" y="132"/>
                  <a:pt x="254" y="164"/>
                  <a:pt x="205" y="0"/>
                </a:cubicBezTo>
                <a:cubicBezTo>
                  <a:pt x="156" y="18"/>
                  <a:pt x="128" y="50"/>
                  <a:pt x="72" y="50"/>
                </a:cubicBezTo>
                <a:cubicBezTo>
                  <a:pt x="46" y="50"/>
                  <a:pt x="23" y="44"/>
                  <a:pt x="0" y="28"/>
                </a:cubicBezTo>
                <a:close/>
              </a:path>
            </a:pathLst>
          </a:custGeom>
          <a:solidFill>
            <a:schemeClr val="accent3"/>
          </a:solidFill>
          <a:ln>
            <a:noFill/>
          </a:ln>
        </p:spPr>
        <p:txBody>
          <a:bodyPr vert="horz" wrap="square" lIns="61722" tIns="30861" rIns="61722" bIns="30861" numCol="1" anchor="t" anchorCtr="0" compatLnSpc="1">
            <a:prstTxWarp prst="textNoShape">
              <a:avLst/>
            </a:prstTxWarp>
          </a:bodyPr>
          <a:lstStyle/>
          <a:p>
            <a:endParaRPr lang="en-US" sz="948"/>
          </a:p>
        </p:txBody>
      </p:sp>
      <p:sp>
        <p:nvSpPr>
          <p:cNvPr id="31" name="Freeform 6"/>
          <p:cNvSpPr>
            <a:spLocks/>
          </p:cNvSpPr>
          <p:nvPr/>
        </p:nvSpPr>
        <p:spPr bwMode="auto">
          <a:xfrm>
            <a:off x="3202541" y="1689760"/>
            <a:ext cx="2223368" cy="1084067"/>
          </a:xfrm>
          <a:custGeom>
            <a:avLst/>
            <a:gdLst>
              <a:gd name="T0" fmla="*/ 525 w 525"/>
              <a:gd name="T1" fmla="*/ 1 h 257"/>
              <a:gd name="T2" fmla="*/ 227 w 525"/>
              <a:gd name="T3" fmla="*/ 47 h 257"/>
              <a:gd name="T4" fmla="*/ 128 w 525"/>
              <a:gd name="T5" fmla="*/ 0 h 257"/>
              <a:gd name="T6" fmla="*/ 0 w 525"/>
              <a:gd name="T7" fmla="*/ 128 h 257"/>
              <a:gd name="T8" fmla="*/ 128 w 525"/>
              <a:gd name="T9" fmla="*/ 256 h 257"/>
              <a:gd name="T10" fmla="*/ 405 w 525"/>
              <a:gd name="T11" fmla="*/ 204 h 257"/>
              <a:gd name="T12" fmla="*/ 428 w 525"/>
              <a:gd name="T13" fmla="*/ 65 h 257"/>
              <a:gd name="T14" fmla="*/ 525 w 525"/>
              <a:gd name="T15" fmla="*/ 1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5" h="257">
                <a:moveTo>
                  <a:pt x="525" y="1"/>
                </a:moveTo>
                <a:cubicBezTo>
                  <a:pt x="439" y="9"/>
                  <a:pt x="413" y="97"/>
                  <a:pt x="227" y="47"/>
                </a:cubicBezTo>
                <a:cubicBezTo>
                  <a:pt x="203" y="18"/>
                  <a:pt x="168" y="0"/>
                  <a:pt x="128" y="0"/>
                </a:cubicBezTo>
                <a:cubicBezTo>
                  <a:pt x="59" y="0"/>
                  <a:pt x="0" y="56"/>
                  <a:pt x="0" y="128"/>
                </a:cubicBezTo>
                <a:cubicBezTo>
                  <a:pt x="0" y="201"/>
                  <a:pt x="59" y="256"/>
                  <a:pt x="128" y="256"/>
                </a:cubicBezTo>
                <a:cubicBezTo>
                  <a:pt x="222" y="257"/>
                  <a:pt x="238" y="165"/>
                  <a:pt x="405" y="204"/>
                </a:cubicBezTo>
                <a:cubicBezTo>
                  <a:pt x="414" y="153"/>
                  <a:pt x="400" y="113"/>
                  <a:pt x="428" y="65"/>
                </a:cubicBezTo>
                <a:cubicBezTo>
                  <a:pt x="448" y="29"/>
                  <a:pt x="483" y="6"/>
                  <a:pt x="525" y="1"/>
                </a:cubicBezTo>
                <a:close/>
              </a:path>
            </a:pathLst>
          </a:custGeom>
          <a:solidFill>
            <a:schemeClr val="accent1"/>
          </a:solidFill>
          <a:ln>
            <a:noFill/>
          </a:ln>
        </p:spPr>
        <p:txBody>
          <a:bodyPr vert="horz" wrap="square" lIns="61722" tIns="30861" rIns="61722" bIns="30861" numCol="1" anchor="t" anchorCtr="0" compatLnSpc="1">
            <a:prstTxWarp prst="textNoShape">
              <a:avLst/>
            </a:prstTxWarp>
          </a:bodyPr>
          <a:lstStyle/>
          <a:p>
            <a:endParaRPr lang="en-US" sz="948"/>
          </a:p>
        </p:txBody>
      </p:sp>
      <p:sp>
        <p:nvSpPr>
          <p:cNvPr id="32" name="Freeform 7"/>
          <p:cNvSpPr>
            <a:spLocks/>
          </p:cNvSpPr>
          <p:nvPr/>
        </p:nvSpPr>
        <p:spPr bwMode="auto">
          <a:xfrm>
            <a:off x="4621309" y="1613916"/>
            <a:ext cx="1478123" cy="2226665"/>
          </a:xfrm>
          <a:custGeom>
            <a:avLst/>
            <a:gdLst>
              <a:gd name="T0" fmla="*/ 124 w 349"/>
              <a:gd name="T1" fmla="*/ 528 h 528"/>
              <a:gd name="T2" fmla="*/ 225 w 349"/>
              <a:gd name="T3" fmla="*/ 273 h 528"/>
              <a:gd name="T4" fmla="*/ 314 w 349"/>
              <a:gd name="T5" fmla="*/ 211 h 528"/>
              <a:gd name="T6" fmla="*/ 267 w 349"/>
              <a:gd name="T7" fmla="*/ 36 h 528"/>
              <a:gd name="T8" fmla="*/ 93 w 349"/>
              <a:gd name="T9" fmla="*/ 83 h 528"/>
              <a:gd name="T10" fmla="*/ 0 w 349"/>
              <a:gd name="T11" fmla="*/ 347 h 528"/>
              <a:gd name="T12" fmla="*/ 110 w 349"/>
              <a:gd name="T13" fmla="*/ 437 h 528"/>
              <a:gd name="T14" fmla="*/ 124 w 349"/>
              <a:gd name="T15" fmla="*/ 528 h 5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9" h="528">
                <a:moveTo>
                  <a:pt x="124" y="528"/>
                </a:moveTo>
                <a:cubicBezTo>
                  <a:pt x="140" y="459"/>
                  <a:pt x="104" y="394"/>
                  <a:pt x="225" y="273"/>
                </a:cubicBezTo>
                <a:cubicBezTo>
                  <a:pt x="261" y="267"/>
                  <a:pt x="294" y="245"/>
                  <a:pt x="314" y="211"/>
                </a:cubicBezTo>
                <a:cubicBezTo>
                  <a:pt x="349" y="151"/>
                  <a:pt x="330" y="72"/>
                  <a:pt x="267" y="36"/>
                </a:cubicBezTo>
                <a:cubicBezTo>
                  <a:pt x="205" y="0"/>
                  <a:pt x="127" y="23"/>
                  <a:pt x="93" y="83"/>
                </a:cubicBezTo>
                <a:cubicBezTo>
                  <a:pt x="46" y="163"/>
                  <a:pt x="117" y="223"/>
                  <a:pt x="0" y="347"/>
                </a:cubicBezTo>
                <a:cubicBezTo>
                  <a:pt x="40" y="381"/>
                  <a:pt x="82" y="389"/>
                  <a:pt x="110" y="437"/>
                </a:cubicBezTo>
                <a:cubicBezTo>
                  <a:pt x="126" y="464"/>
                  <a:pt x="131" y="495"/>
                  <a:pt x="124" y="528"/>
                </a:cubicBezTo>
                <a:close/>
              </a:path>
            </a:pathLst>
          </a:custGeom>
          <a:solidFill>
            <a:schemeClr val="accent2"/>
          </a:solidFill>
          <a:ln>
            <a:noFill/>
          </a:ln>
        </p:spPr>
        <p:txBody>
          <a:bodyPr vert="horz" wrap="square" lIns="61722" tIns="30861" rIns="61722" bIns="30861" numCol="1" anchor="t" anchorCtr="0" compatLnSpc="1">
            <a:prstTxWarp prst="textNoShape">
              <a:avLst/>
            </a:prstTxWarp>
          </a:bodyPr>
          <a:lstStyle/>
          <a:p>
            <a:endParaRPr lang="en-US" sz="948"/>
          </a:p>
        </p:txBody>
      </p:sp>
      <p:sp>
        <p:nvSpPr>
          <p:cNvPr id="33" name="Freeform 8"/>
          <p:cNvSpPr>
            <a:spLocks/>
          </p:cNvSpPr>
          <p:nvPr/>
        </p:nvSpPr>
        <p:spPr bwMode="auto">
          <a:xfrm>
            <a:off x="4181087" y="3304731"/>
            <a:ext cx="868078" cy="864780"/>
          </a:xfrm>
          <a:custGeom>
            <a:avLst/>
            <a:gdLst>
              <a:gd name="T0" fmla="*/ 103 w 205"/>
              <a:gd name="T1" fmla="*/ 0 h 205"/>
              <a:gd name="T2" fmla="*/ 0 w 205"/>
              <a:gd name="T3" fmla="*/ 102 h 205"/>
              <a:gd name="T4" fmla="*/ 102 w 205"/>
              <a:gd name="T5" fmla="*/ 205 h 205"/>
              <a:gd name="T6" fmla="*/ 205 w 205"/>
              <a:gd name="T7" fmla="*/ 102 h 205"/>
              <a:gd name="T8" fmla="*/ 103 w 205"/>
              <a:gd name="T9" fmla="*/ 0 h 205"/>
            </a:gdLst>
            <a:ahLst/>
            <a:cxnLst>
              <a:cxn ang="0">
                <a:pos x="T0" y="T1"/>
              </a:cxn>
              <a:cxn ang="0">
                <a:pos x="T2" y="T3"/>
              </a:cxn>
              <a:cxn ang="0">
                <a:pos x="T4" y="T5"/>
              </a:cxn>
              <a:cxn ang="0">
                <a:pos x="T6" y="T7"/>
              </a:cxn>
              <a:cxn ang="0">
                <a:pos x="T8" y="T9"/>
              </a:cxn>
            </a:cxnLst>
            <a:rect l="0" t="0" r="r" b="b"/>
            <a:pathLst>
              <a:path w="205" h="205">
                <a:moveTo>
                  <a:pt x="103" y="0"/>
                </a:moveTo>
                <a:cubicBezTo>
                  <a:pt x="46" y="0"/>
                  <a:pt x="0" y="46"/>
                  <a:pt x="0" y="102"/>
                </a:cubicBezTo>
                <a:cubicBezTo>
                  <a:pt x="0" y="159"/>
                  <a:pt x="46" y="205"/>
                  <a:pt x="102" y="205"/>
                </a:cubicBezTo>
                <a:cubicBezTo>
                  <a:pt x="159" y="205"/>
                  <a:pt x="205" y="159"/>
                  <a:pt x="205" y="102"/>
                </a:cubicBezTo>
                <a:cubicBezTo>
                  <a:pt x="205" y="46"/>
                  <a:pt x="159" y="0"/>
                  <a:pt x="103" y="0"/>
                </a:cubicBezTo>
                <a:close/>
              </a:path>
            </a:pathLst>
          </a:custGeom>
          <a:solidFill>
            <a:schemeClr val="accent3">
              <a:lumMod val="60000"/>
              <a:lumOff val="40000"/>
            </a:schemeClr>
          </a:solidFill>
          <a:ln>
            <a:noFill/>
          </a:ln>
        </p:spPr>
        <p:txBody>
          <a:bodyPr vert="horz" wrap="square" lIns="61722" tIns="30861" rIns="61722" bIns="30861" numCol="1" anchor="t" anchorCtr="0" compatLnSpc="1">
            <a:prstTxWarp prst="textNoShape">
              <a:avLst/>
            </a:prstTxWarp>
          </a:bodyPr>
          <a:lstStyle/>
          <a:p>
            <a:endParaRPr lang="en-US" sz="948"/>
          </a:p>
        </p:txBody>
      </p:sp>
      <p:sp>
        <p:nvSpPr>
          <p:cNvPr id="34" name="Freeform 9"/>
          <p:cNvSpPr>
            <a:spLocks/>
          </p:cNvSpPr>
          <p:nvPr/>
        </p:nvSpPr>
        <p:spPr bwMode="auto">
          <a:xfrm>
            <a:off x="3313010" y="1795281"/>
            <a:ext cx="868078" cy="868902"/>
          </a:xfrm>
          <a:custGeom>
            <a:avLst/>
            <a:gdLst>
              <a:gd name="T0" fmla="*/ 102 w 205"/>
              <a:gd name="T1" fmla="*/ 0 h 206"/>
              <a:gd name="T2" fmla="*/ 0 w 205"/>
              <a:gd name="T3" fmla="*/ 103 h 206"/>
              <a:gd name="T4" fmla="*/ 102 w 205"/>
              <a:gd name="T5" fmla="*/ 206 h 206"/>
              <a:gd name="T6" fmla="*/ 205 w 205"/>
              <a:gd name="T7" fmla="*/ 103 h 206"/>
              <a:gd name="T8" fmla="*/ 102 w 205"/>
              <a:gd name="T9" fmla="*/ 0 h 206"/>
            </a:gdLst>
            <a:ahLst/>
            <a:cxnLst>
              <a:cxn ang="0">
                <a:pos x="T0" y="T1"/>
              </a:cxn>
              <a:cxn ang="0">
                <a:pos x="T2" y="T3"/>
              </a:cxn>
              <a:cxn ang="0">
                <a:pos x="T4" y="T5"/>
              </a:cxn>
              <a:cxn ang="0">
                <a:pos x="T6" y="T7"/>
              </a:cxn>
              <a:cxn ang="0">
                <a:pos x="T8" y="T9"/>
              </a:cxn>
            </a:cxnLst>
            <a:rect l="0" t="0" r="r" b="b"/>
            <a:pathLst>
              <a:path w="205" h="206">
                <a:moveTo>
                  <a:pt x="102" y="0"/>
                </a:moveTo>
                <a:cubicBezTo>
                  <a:pt x="46" y="0"/>
                  <a:pt x="0" y="46"/>
                  <a:pt x="0" y="103"/>
                </a:cubicBezTo>
                <a:cubicBezTo>
                  <a:pt x="0" y="159"/>
                  <a:pt x="46" y="206"/>
                  <a:pt x="102" y="206"/>
                </a:cubicBezTo>
                <a:cubicBezTo>
                  <a:pt x="159" y="206"/>
                  <a:pt x="205" y="160"/>
                  <a:pt x="205" y="103"/>
                </a:cubicBezTo>
                <a:cubicBezTo>
                  <a:pt x="205" y="46"/>
                  <a:pt x="159" y="0"/>
                  <a:pt x="102" y="0"/>
                </a:cubicBezTo>
                <a:close/>
              </a:path>
            </a:pathLst>
          </a:custGeom>
          <a:solidFill>
            <a:schemeClr val="accent1">
              <a:lumMod val="75000"/>
              <a:lumOff val="25000"/>
            </a:schemeClr>
          </a:solidFill>
          <a:ln>
            <a:noFill/>
          </a:ln>
        </p:spPr>
        <p:txBody>
          <a:bodyPr vert="horz" wrap="square" lIns="61722" tIns="30861" rIns="61722" bIns="30861" numCol="1" anchor="t" anchorCtr="0" compatLnSpc="1">
            <a:prstTxWarp prst="textNoShape">
              <a:avLst/>
            </a:prstTxWarp>
          </a:bodyPr>
          <a:lstStyle/>
          <a:p>
            <a:endParaRPr lang="en-US" sz="948"/>
          </a:p>
        </p:txBody>
      </p:sp>
      <p:sp>
        <p:nvSpPr>
          <p:cNvPr id="35" name="Freeform 10"/>
          <p:cNvSpPr>
            <a:spLocks/>
          </p:cNvSpPr>
          <p:nvPr/>
        </p:nvSpPr>
        <p:spPr bwMode="auto">
          <a:xfrm>
            <a:off x="5057410" y="1791159"/>
            <a:ext cx="868902" cy="864780"/>
          </a:xfrm>
          <a:custGeom>
            <a:avLst/>
            <a:gdLst>
              <a:gd name="T0" fmla="*/ 103 w 205"/>
              <a:gd name="T1" fmla="*/ 0 h 205"/>
              <a:gd name="T2" fmla="*/ 0 w 205"/>
              <a:gd name="T3" fmla="*/ 102 h 205"/>
              <a:gd name="T4" fmla="*/ 102 w 205"/>
              <a:gd name="T5" fmla="*/ 205 h 205"/>
              <a:gd name="T6" fmla="*/ 205 w 205"/>
              <a:gd name="T7" fmla="*/ 103 h 205"/>
              <a:gd name="T8" fmla="*/ 103 w 205"/>
              <a:gd name="T9" fmla="*/ 0 h 205"/>
            </a:gdLst>
            <a:ahLst/>
            <a:cxnLst>
              <a:cxn ang="0">
                <a:pos x="T0" y="T1"/>
              </a:cxn>
              <a:cxn ang="0">
                <a:pos x="T2" y="T3"/>
              </a:cxn>
              <a:cxn ang="0">
                <a:pos x="T4" y="T5"/>
              </a:cxn>
              <a:cxn ang="0">
                <a:pos x="T6" y="T7"/>
              </a:cxn>
              <a:cxn ang="0">
                <a:pos x="T8" y="T9"/>
              </a:cxn>
            </a:cxnLst>
            <a:rect l="0" t="0" r="r" b="b"/>
            <a:pathLst>
              <a:path w="205" h="205">
                <a:moveTo>
                  <a:pt x="103" y="0"/>
                </a:moveTo>
                <a:cubicBezTo>
                  <a:pt x="46" y="0"/>
                  <a:pt x="0" y="46"/>
                  <a:pt x="0" y="102"/>
                </a:cubicBezTo>
                <a:cubicBezTo>
                  <a:pt x="0" y="159"/>
                  <a:pt x="46" y="205"/>
                  <a:pt x="102" y="205"/>
                </a:cubicBezTo>
                <a:cubicBezTo>
                  <a:pt x="159" y="205"/>
                  <a:pt x="205" y="159"/>
                  <a:pt x="205" y="103"/>
                </a:cubicBezTo>
                <a:cubicBezTo>
                  <a:pt x="205" y="46"/>
                  <a:pt x="159" y="0"/>
                  <a:pt x="103" y="0"/>
                </a:cubicBezTo>
                <a:close/>
              </a:path>
            </a:pathLst>
          </a:custGeom>
          <a:solidFill>
            <a:schemeClr val="accent2">
              <a:lumMod val="40000"/>
              <a:lumOff val="60000"/>
            </a:schemeClr>
          </a:solidFill>
          <a:ln>
            <a:noFill/>
          </a:ln>
        </p:spPr>
        <p:txBody>
          <a:bodyPr vert="horz" wrap="square" lIns="61722" tIns="30861" rIns="61722" bIns="30861" numCol="1" anchor="t" anchorCtr="0" compatLnSpc="1">
            <a:prstTxWarp prst="textNoShape">
              <a:avLst/>
            </a:prstTxWarp>
          </a:bodyPr>
          <a:lstStyle/>
          <a:p>
            <a:endParaRPr lang="en-US" sz="948"/>
          </a:p>
        </p:txBody>
      </p:sp>
      <p:pic>
        <p:nvPicPr>
          <p:cNvPr id="6146" name="Picture 2" descr="Image result for eye icon">
            <a:hlinkClick r:id="rId2" action="ppaction://hlinksldjump"/>
            <a:extLst>
              <a:ext uri="{FF2B5EF4-FFF2-40B4-BE49-F238E27FC236}">
                <a16:creationId xmlns:a16="http://schemas.microsoft.com/office/drawing/2014/main" id="{64C825F9-E201-4EFA-8F99-EF5F2F000E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84090" y="1791159"/>
            <a:ext cx="896997" cy="896997"/>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http://icons.iconarchive.com/icons/graphicloads/medical-health/128/hand-icon.png">
            <a:hlinkClick r:id="rId4" action="ppaction://hlinksldjump"/>
            <a:extLst>
              <a:ext uri="{FF2B5EF4-FFF2-40B4-BE49-F238E27FC236}">
                <a16:creationId xmlns:a16="http://schemas.microsoft.com/office/drawing/2014/main" id="{517327F6-19A3-4121-8433-036E5067B72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66982" y="3274316"/>
            <a:ext cx="908654" cy="908654"/>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Image result for use icon">
            <a:hlinkClick r:id="rId6" action="ppaction://hlinksldjump"/>
            <a:extLst>
              <a:ext uri="{FF2B5EF4-FFF2-40B4-BE49-F238E27FC236}">
                <a16:creationId xmlns:a16="http://schemas.microsoft.com/office/drawing/2014/main" id="{0805588F-1871-43FB-B913-E0DBD9AF8C4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27022" y="1764787"/>
            <a:ext cx="917523" cy="917523"/>
          </a:xfrm>
          <a:prstGeom prst="rect">
            <a:avLst/>
          </a:prstGeom>
          <a:noFill/>
          <a:extLst>
            <a:ext uri="{909E8E84-426E-40DD-AFC4-6F175D3DCCD1}">
              <a14:hiddenFill xmlns:a14="http://schemas.microsoft.com/office/drawing/2010/main">
                <a:solidFill>
                  <a:srgbClr val="FFFFFF"/>
                </a:solidFill>
              </a14:hiddenFill>
            </a:ext>
          </a:extLst>
        </p:spPr>
      </p:pic>
      <p:sp>
        <p:nvSpPr>
          <p:cNvPr id="40" name="Text Placeholder 4">
            <a:extLst>
              <a:ext uri="{FF2B5EF4-FFF2-40B4-BE49-F238E27FC236}">
                <a16:creationId xmlns:a16="http://schemas.microsoft.com/office/drawing/2014/main" id="{DFB2FD20-6DFF-4588-A724-A9A56E45D57C}"/>
              </a:ext>
            </a:extLst>
          </p:cNvPr>
          <p:cNvSpPr txBox="1">
            <a:spLocks/>
          </p:cNvSpPr>
          <p:nvPr/>
        </p:nvSpPr>
        <p:spPr>
          <a:xfrm>
            <a:off x="-17656" y="2140202"/>
            <a:ext cx="1790700" cy="1428125"/>
          </a:xfrm>
          <a:prstGeom prst="rect">
            <a:avLst/>
          </a:prstGeom>
        </p:spPr>
        <p:txBody>
          <a:bodyPr lIns="68580" tIns="34290" rIns="68580" bIns="34290">
            <a:noAutofit/>
          </a:bodyPr>
          <a:lstStyle>
            <a:lvl1pPr marL="0" indent="0" algn="r" defTabSz="342900" rtl="0" eaLnBrk="1" latinLnBrk="0" hangingPunct="1">
              <a:spcBef>
                <a:spcPct val="20000"/>
              </a:spcBef>
              <a:buFont typeface="Arial"/>
              <a:buNone/>
              <a:defRPr sz="6000" kern="1200" cap="all">
                <a:solidFill>
                  <a:schemeClr val="bg1">
                    <a:lumMod val="95000"/>
                  </a:schemeClr>
                </a:solidFill>
                <a:latin typeface="Lato Black"/>
                <a:ea typeface="+mn-ea"/>
                <a:cs typeface="Lato Black"/>
              </a:defRPr>
            </a:lvl1pPr>
            <a:lvl2pPr marL="557213" indent="-214313" algn="l" defTabSz="342900" rtl="0" eaLnBrk="1" latinLnBrk="0" hangingPunct="1">
              <a:spcBef>
                <a:spcPct val="20000"/>
              </a:spcBef>
              <a:buFont typeface="Arial"/>
              <a:buChar char="–"/>
              <a:defRPr sz="2100" kern="1200">
                <a:solidFill>
                  <a:schemeClr val="tx1"/>
                </a:solidFill>
                <a:latin typeface="+mn-lt"/>
                <a:ea typeface="+mn-ea"/>
                <a:cs typeface="+mn-cs"/>
              </a:defRPr>
            </a:lvl2pPr>
            <a:lvl3pPr marL="857250" indent="-171450" algn="l" defTabSz="342900" rtl="0" eaLnBrk="1" latinLnBrk="0" hangingPunct="1">
              <a:spcBef>
                <a:spcPct val="20000"/>
              </a:spcBef>
              <a:buFont typeface="Arial"/>
              <a:buChar char="•"/>
              <a:defRPr sz="1800" kern="1200">
                <a:solidFill>
                  <a:schemeClr val="tx1"/>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543050" indent="-171450" algn="l" defTabSz="342900" rtl="0" eaLnBrk="1" latinLnBrk="0" hangingPunct="1">
              <a:spcBef>
                <a:spcPct val="20000"/>
              </a:spcBef>
              <a:buFont typeface="Arial"/>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a:lstStyle>
          <a:p>
            <a:pPr marL="0" marR="0" lvl="0" indent="0" algn="r" defTabSz="342900" rtl="0" eaLnBrk="1" fontAlgn="auto" latinLnBrk="0" hangingPunct="1">
              <a:lnSpc>
                <a:spcPct val="100000"/>
              </a:lnSpc>
              <a:spcBef>
                <a:spcPct val="20000"/>
              </a:spcBef>
              <a:spcAft>
                <a:spcPts val="0"/>
              </a:spcAft>
              <a:buClrTx/>
              <a:buSzTx/>
              <a:buFont typeface="Arial"/>
              <a:buNone/>
              <a:tabLst/>
              <a:defRPr/>
            </a:pPr>
            <a:r>
              <a:rPr kumimoji="0" lang="en-US" sz="8800" b="1" i="0" u="none" strike="noStrike" kern="1200" cap="all" spc="0" normalizeH="0" baseline="0" noProof="0" dirty="0">
                <a:ln>
                  <a:noFill/>
                </a:ln>
                <a:solidFill>
                  <a:sysClr val="window" lastClr="FFFFFF">
                    <a:lumMod val="95000"/>
                  </a:sysClr>
                </a:solidFill>
                <a:effectLst/>
                <a:uLnTx/>
                <a:uFillTx/>
                <a:latin typeface="Lato Black"/>
                <a:ea typeface="+mn-ea"/>
              </a:rPr>
              <a:t>01</a:t>
            </a:r>
          </a:p>
        </p:txBody>
      </p:sp>
      <p:sp>
        <p:nvSpPr>
          <p:cNvPr id="41" name="Text Placeholder 4">
            <a:extLst>
              <a:ext uri="{FF2B5EF4-FFF2-40B4-BE49-F238E27FC236}">
                <a16:creationId xmlns:a16="http://schemas.microsoft.com/office/drawing/2014/main" id="{11676FCD-FE80-4476-B986-83CD68B326AC}"/>
              </a:ext>
            </a:extLst>
          </p:cNvPr>
          <p:cNvSpPr txBox="1">
            <a:spLocks/>
          </p:cNvSpPr>
          <p:nvPr/>
        </p:nvSpPr>
        <p:spPr>
          <a:xfrm>
            <a:off x="2467446" y="3787531"/>
            <a:ext cx="1790700" cy="1428125"/>
          </a:xfrm>
          <a:prstGeom prst="rect">
            <a:avLst/>
          </a:prstGeom>
        </p:spPr>
        <p:txBody>
          <a:bodyPr lIns="68580" tIns="34290" rIns="68580" bIns="34290">
            <a:noAutofit/>
          </a:bodyPr>
          <a:lstStyle>
            <a:lvl1pPr marL="0" indent="0" algn="r" defTabSz="342900" rtl="0" eaLnBrk="1" latinLnBrk="0" hangingPunct="1">
              <a:spcBef>
                <a:spcPct val="20000"/>
              </a:spcBef>
              <a:buFont typeface="Arial"/>
              <a:buNone/>
              <a:defRPr sz="6000" kern="1200" cap="all">
                <a:solidFill>
                  <a:schemeClr val="bg1">
                    <a:lumMod val="95000"/>
                  </a:schemeClr>
                </a:solidFill>
                <a:latin typeface="Lato Black"/>
                <a:ea typeface="+mn-ea"/>
                <a:cs typeface="Lato Black"/>
              </a:defRPr>
            </a:lvl1pPr>
            <a:lvl2pPr marL="557213" indent="-214313" algn="l" defTabSz="342900" rtl="0" eaLnBrk="1" latinLnBrk="0" hangingPunct="1">
              <a:spcBef>
                <a:spcPct val="20000"/>
              </a:spcBef>
              <a:buFont typeface="Arial"/>
              <a:buChar char="–"/>
              <a:defRPr sz="2100" kern="1200">
                <a:solidFill>
                  <a:schemeClr val="tx1"/>
                </a:solidFill>
                <a:latin typeface="+mn-lt"/>
                <a:ea typeface="+mn-ea"/>
                <a:cs typeface="+mn-cs"/>
              </a:defRPr>
            </a:lvl2pPr>
            <a:lvl3pPr marL="857250" indent="-171450" algn="l" defTabSz="342900" rtl="0" eaLnBrk="1" latinLnBrk="0" hangingPunct="1">
              <a:spcBef>
                <a:spcPct val="20000"/>
              </a:spcBef>
              <a:buFont typeface="Arial"/>
              <a:buChar char="•"/>
              <a:defRPr sz="1800" kern="1200">
                <a:solidFill>
                  <a:schemeClr val="tx1"/>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543050" indent="-171450" algn="l" defTabSz="342900" rtl="0" eaLnBrk="1" latinLnBrk="0" hangingPunct="1">
              <a:spcBef>
                <a:spcPct val="20000"/>
              </a:spcBef>
              <a:buFont typeface="Arial"/>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a:lstStyle>
          <a:p>
            <a:pPr marL="0" marR="0" lvl="0" indent="0" algn="r" defTabSz="342900" rtl="0" eaLnBrk="1" fontAlgn="auto" latinLnBrk="0" hangingPunct="1">
              <a:lnSpc>
                <a:spcPct val="100000"/>
              </a:lnSpc>
              <a:spcBef>
                <a:spcPct val="20000"/>
              </a:spcBef>
              <a:spcAft>
                <a:spcPts val="0"/>
              </a:spcAft>
              <a:buClrTx/>
              <a:buSzTx/>
              <a:buFont typeface="Arial"/>
              <a:buNone/>
              <a:tabLst/>
              <a:defRPr/>
            </a:pPr>
            <a:r>
              <a:rPr kumimoji="0" lang="en-US" sz="8800" b="1" i="0" u="none" strike="noStrike" kern="1200" cap="all" spc="0" normalizeH="0" baseline="0" noProof="0" dirty="0">
                <a:ln>
                  <a:noFill/>
                </a:ln>
                <a:solidFill>
                  <a:sysClr val="window" lastClr="FFFFFF">
                    <a:lumMod val="95000"/>
                  </a:sysClr>
                </a:solidFill>
                <a:effectLst/>
                <a:uLnTx/>
                <a:uFillTx/>
                <a:latin typeface="Lato Black"/>
                <a:ea typeface="+mn-ea"/>
              </a:rPr>
              <a:t>02</a:t>
            </a:r>
          </a:p>
        </p:txBody>
      </p:sp>
      <p:sp>
        <p:nvSpPr>
          <p:cNvPr id="42" name="Text Placeholder 4">
            <a:extLst>
              <a:ext uri="{FF2B5EF4-FFF2-40B4-BE49-F238E27FC236}">
                <a16:creationId xmlns:a16="http://schemas.microsoft.com/office/drawing/2014/main" id="{821C6E5E-8AFB-428D-A583-1BA7AA7E562C}"/>
              </a:ext>
            </a:extLst>
          </p:cNvPr>
          <p:cNvSpPr txBox="1">
            <a:spLocks/>
          </p:cNvSpPr>
          <p:nvPr/>
        </p:nvSpPr>
        <p:spPr>
          <a:xfrm>
            <a:off x="7034254" y="1684604"/>
            <a:ext cx="1790700" cy="1428125"/>
          </a:xfrm>
          <a:prstGeom prst="rect">
            <a:avLst/>
          </a:prstGeom>
        </p:spPr>
        <p:txBody>
          <a:bodyPr lIns="68580" tIns="34290" rIns="68580" bIns="34290">
            <a:noAutofit/>
          </a:bodyPr>
          <a:lstStyle>
            <a:lvl1pPr marL="0" indent="0" algn="r" defTabSz="342900" rtl="0" eaLnBrk="1" latinLnBrk="0" hangingPunct="1">
              <a:spcBef>
                <a:spcPct val="20000"/>
              </a:spcBef>
              <a:buFont typeface="Arial"/>
              <a:buNone/>
              <a:defRPr sz="6000" kern="1200" cap="all">
                <a:solidFill>
                  <a:schemeClr val="bg1">
                    <a:lumMod val="95000"/>
                  </a:schemeClr>
                </a:solidFill>
                <a:latin typeface="Lato Black"/>
                <a:ea typeface="+mn-ea"/>
                <a:cs typeface="Lato Black"/>
              </a:defRPr>
            </a:lvl1pPr>
            <a:lvl2pPr marL="557213" indent="-214313" algn="l" defTabSz="342900" rtl="0" eaLnBrk="1" latinLnBrk="0" hangingPunct="1">
              <a:spcBef>
                <a:spcPct val="20000"/>
              </a:spcBef>
              <a:buFont typeface="Arial"/>
              <a:buChar char="–"/>
              <a:defRPr sz="2100" kern="1200">
                <a:solidFill>
                  <a:schemeClr val="tx1"/>
                </a:solidFill>
                <a:latin typeface="+mn-lt"/>
                <a:ea typeface="+mn-ea"/>
                <a:cs typeface="+mn-cs"/>
              </a:defRPr>
            </a:lvl2pPr>
            <a:lvl3pPr marL="857250" indent="-171450" algn="l" defTabSz="342900" rtl="0" eaLnBrk="1" latinLnBrk="0" hangingPunct="1">
              <a:spcBef>
                <a:spcPct val="20000"/>
              </a:spcBef>
              <a:buFont typeface="Arial"/>
              <a:buChar char="•"/>
              <a:defRPr sz="1800" kern="1200">
                <a:solidFill>
                  <a:schemeClr val="tx1"/>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543050" indent="-171450" algn="l" defTabSz="342900" rtl="0" eaLnBrk="1" latinLnBrk="0" hangingPunct="1">
              <a:spcBef>
                <a:spcPct val="20000"/>
              </a:spcBef>
              <a:buFont typeface="Arial"/>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a:lstStyle>
          <a:p>
            <a:pPr marL="0" marR="0" lvl="0" indent="0" algn="r" defTabSz="342900" rtl="0" eaLnBrk="1" fontAlgn="auto" latinLnBrk="0" hangingPunct="1">
              <a:lnSpc>
                <a:spcPct val="100000"/>
              </a:lnSpc>
              <a:spcBef>
                <a:spcPct val="20000"/>
              </a:spcBef>
              <a:spcAft>
                <a:spcPts val="0"/>
              </a:spcAft>
              <a:buClrTx/>
              <a:buSzTx/>
              <a:buFont typeface="Arial"/>
              <a:buNone/>
              <a:tabLst/>
              <a:defRPr/>
            </a:pPr>
            <a:r>
              <a:rPr kumimoji="0" lang="en-US" sz="8800" b="1" i="0" u="none" strike="noStrike" kern="1200" cap="all" spc="0" normalizeH="0" baseline="0" noProof="0" dirty="0">
                <a:ln>
                  <a:noFill/>
                </a:ln>
                <a:solidFill>
                  <a:sysClr val="window" lastClr="FFFFFF">
                    <a:lumMod val="95000"/>
                  </a:sysClr>
                </a:solidFill>
                <a:effectLst/>
                <a:uLnTx/>
                <a:uFillTx/>
                <a:latin typeface="Lato Black"/>
                <a:ea typeface="+mn-ea"/>
              </a:rPr>
              <a:t>03</a:t>
            </a:r>
          </a:p>
        </p:txBody>
      </p:sp>
      <p:sp>
        <p:nvSpPr>
          <p:cNvPr id="43" name="Text Placeholder 13">
            <a:extLst>
              <a:ext uri="{FF2B5EF4-FFF2-40B4-BE49-F238E27FC236}">
                <a16:creationId xmlns:a16="http://schemas.microsoft.com/office/drawing/2014/main" id="{712B852E-CDE6-4D0C-B358-D1A10406D741}"/>
              </a:ext>
            </a:extLst>
          </p:cNvPr>
          <p:cNvSpPr txBox="1">
            <a:spLocks/>
          </p:cNvSpPr>
          <p:nvPr/>
        </p:nvSpPr>
        <p:spPr>
          <a:xfrm>
            <a:off x="637534" y="2984269"/>
            <a:ext cx="2534035" cy="347242"/>
          </a:xfrm>
          <a:prstGeom prst="rect">
            <a:avLst/>
          </a:prstGeom>
        </p:spPr>
        <p:txBody>
          <a:bodyPr/>
          <a:lstStyle>
            <a:lvl1pPr marL="257175" indent="-257175" algn="l" defTabSz="342900" rtl="0" eaLnBrk="1" latinLnBrk="0" hangingPunct="1">
              <a:spcBef>
                <a:spcPct val="20000"/>
              </a:spcBef>
              <a:buFont typeface="Arial"/>
              <a:buChar char="•"/>
              <a:defRPr sz="2400" kern="1200">
                <a:solidFill>
                  <a:schemeClr val="tx1"/>
                </a:solidFill>
                <a:latin typeface="+mn-lt"/>
                <a:ea typeface="+mn-ea"/>
                <a:cs typeface="+mn-cs"/>
              </a:defRPr>
            </a:lvl1pPr>
            <a:lvl2pPr marL="557213" indent="-214313" algn="l" defTabSz="342900" rtl="0" eaLnBrk="1" latinLnBrk="0" hangingPunct="1">
              <a:spcBef>
                <a:spcPct val="20000"/>
              </a:spcBef>
              <a:buFont typeface="Arial"/>
              <a:buChar char="–"/>
              <a:defRPr sz="2100" kern="1200">
                <a:solidFill>
                  <a:schemeClr val="tx1"/>
                </a:solidFill>
                <a:latin typeface="+mn-lt"/>
                <a:ea typeface="+mn-ea"/>
                <a:cs typeface="+mn-cs"/>
              </a:defRPr>
            </a:lvl2pPr>
            <a:lvl3pPr marL="857250" indent="-171450" algn="l" defTabSz="342900" rtl="0" eaLnBrk="1" latinLnBrk="0" hangingPunct="1">
              <a:spcBef>
                <a:spcPct val="20000"/>
              </a:spcBef>
              <a:buFont typeface="Arial"/>
              <a:buChar char="•"/>
              <a:defRPr sz="1800" kern="1200">
                <a:solidFill>
                  <a:schemeClr val="tx1"/>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543050" indent="-171450" algn="l" defTabSz="342900" rtl="0" eaLnBrk="1" latinLnBrk="0" hangingPunct="1">
              <a:spcBef>
                <a:spcPct val="20000"/>
              </a:spcBef>
              <a:buFont typeface="Arial"/>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a:lstStyle>
          <a:p>
            <a:pPr marL="0" indent="0">
              <a:lnSpc>
                <a:spcPts val="2500"/>
              </a:lnSpc>
              <a:buNone/>
            </a:pPr>
            <a:r>
              <a:rPr lang="en-US" sz="4400" dirty="0" err="1">
                <a:solidFill>
                  <a:srgbClr val="002060"/>
                </a:solidFill>
                <a:latin typeface="UTM Bebas" panose="02040603050506020204" pitchFamily="18" charset="0"/>
              </a:rPr>
              <a:t>Phần</a:t>
            </a:r>
            <a:r>
              <a:rPr lang="en-US" sz="4400" dirty="0">
                <a:solidFill>
                  <a:srgbClr val="002060"/>
                </a:solidFill>
                <a:latin typeface="UTM Bebas" panose="02040603050506020204" pitchFamily="18" charset="0"/>
              </a:rPr>
              <a:t> </a:t>
            </a:r>
            <a:r>
              <a:rPr lang="en-US" sz="4400" dirty="0" err="1">
                <a:solidFill>
                  <a:srgbClr val="002060"/>
                </a:solidFill>
                <a:latin typeface="UTM Bebas" panose="02040603050506020204" pitchFamily="18" charset="0"/>
              </a:rPr>
              <a:t>mở</a:t>
            </a:r>
            <a:r>
              <a:rPr lang="en-US" sz="4400" dirty="0">
                <a:solidFill>
                  <a:srgbClr val="002060"/>
                </a:solidFill>
                <a:latin typeface="UTM Bebas" panose="02040603050506020204" pitchFamily="18" charset="0"/>
              </a:rPr>
              <a:t> </a:t>
            </a:r>
            <a:r>
              <a:rPr lang="en-US" sz="4400" dirty="0" err="1">
                <a:solidFill>
                  <a:srgbClr val="002060"/>
                </a:solidFill>
                <a:latin typeface="UTM Bebas" panose="02040603050506020204" pitchFamily="18" charset="0"/>
              </a:rPr>
              <a:t>đầu</a:t>
            </a:r>
            <a:endParaRPr lang="en-US" sz="4400" dirty="0">
              <a:solidFill>
                <a:srgbClr val="002060"/>
              </a:solidFill>
              <a:latin typeface="UTM Bebas" panose="02040603050506020204" pitchFamily="18" charset="0"/>
            </a:endParaRPr>
          </a:p>
        </p:txBody>
      </p:sp>
      <p:sp>
        <p:nvSpPr>
          <p:cNvPr id="44" name="Text Placeholder 13">
            <a:extLst>
              <a:ext uri="{FF2B5EF4-FFF2-40B4-BE49-F238E27FC236}">
                <a16:creationId xmlns:a16="http://schemas.microsoft.com/office/drawing/2014/main" id="{2571DCE1-BD4B-42E3-82DE-563EBE8A2710}"/>
              </a:ext>
            </a:extLst>
          </p:cNvPr>
          <p:cNvSpPr txBox="1">
            <a:spLocks/>
          </p:cNvSpPr>
          <p:nvPr/>
        </p:nvSpPr>
        <p:spPr>
          <a:xfrm>
            <a:off x="2637455" y="4674295"/>
            <a:ext cx="3093092" cy="436994"/>
          </a:xfrm>
          <a:prstGeom prst="rect">
            <a:avLst/>
          </a:prstGeom>
        </p:spPr>
        <p:txBody>
          <a:bodyPr/>
          <a:lstStyle>
            <a:lvl1pPr marL="257175" indent="-257175" algn="l" defTabSz="342900" rtl="0" eaLnBrk="1" latinLnBrk="0" hangingPunct="1">
              <a:spcBef>
                <a:spcPct val="20000"/>
              </a:spcBef>
              <a:buFont typeface="Arial"/>
              <a:buChar char="•"/>
              <a:defRPr sz="2400" kern="1200">
                <a:solidFill>
                  <a:schemeClr val="tx1"/>
                </a:solidFill>
                <a:latin typeface="+mn-lt"/>
                <a:ea typeface="+mn-ea"/>
                <a:cs typeface="+mn-cs"/>
              </a:defRPr>
            </a:lvl1pPr>
            <a:lvl2pPr marL="557213" indent="-214313" algn="l" defTabSz="342900" rtl="0" eaLnBrk="1" latinLnBrk="0" hangingPunct="1">
              <a:spcBef>
                <a:spcPct val="20000"/>
              </a:spcBef>
              <a:buFont typeface="Arial"/>
              <a:buChar char="–"/>
              <a:defRPr sz="2100" kern="1200">
                <a:solidFill>
                  <a:schemeClr val="tx1"/>
                </a:solidFill>
                <a:latin typeface="+mn-lt"/>
                <a:ea typeface="+mn-ea"/>
                <a:cs typeface="+mn-cs"/>
              </a:defRPr>
            </a:lvl2pPr>
            <a:lvl3pPr marL="857250" indent="-171450" algn="l" defTabSz="342900" rtl="0" eaLnBrk="1" latinLnBrk="0" hangingPunct="1">
              <a:spcBef>
                <a:spcPct val="20000"/>
              </a:spcBef>
              <a:buFont typeface="Arial"/>
              <a:buChar char="•"/>
              <a:defRPr sz="1800" kern="1200">
                <a:solidFill>
                  <a:schemeClr val="tx1"/>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543050" indent="-171450" algn="l" defTabSz="342900" rtl="0" eaLnBrk="1" latinLnBrk="0" hangingPunct="1">
              <a:spcBef>
                <a:spcPct val="20000"/>
              </a:spcBef>
              <a:buFont typeface="Arial"/>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a:lstStyle>
          <a:p>
            <a:pPr marL="0" indent="0">
              <a:lnSpc>
                <a:spcPts val="2500"/>
              </a:lnSpc>
              <a:buNone/>
            </a:pPr>
            <a:r>
              <a:rPr lang="en-US" sz="4400" dirty="0" err="1">
                <a:solidFill>
                  <a:schemeClr val="accent3">
                    <a:lumMod val="75000"/>
                  </a:schemeClr>
                </a:solidFill>
                <a:latin typeface="UTM Bebas" panose="02040603050506020204" pitchFamily="18" charset="0"/>
              </a:rPr>
              <a:t>Phần</a:t>
            </a:r>
            <a:r>
              <a:rPr lang="en-US" sz="4400" dirty="0">
                <a:solidFill>
                  <a:schemeClr val="accent3">
                    <a:lumMod val="75000"/>
                  </a:schemeClr>
                </a:solidFill>
                <a:latin typeface="UTM Bebas" panose="02040603050506020204" pitchFamily="18" charset="0"/>
              </a:rPr>
              <a:t> </a:t>
            </a:r>
            <a:r>
              <a:rPr lang="en-US" sz="4400" dirty="0" err="1">
                <a:solidFill>
                  <a:schemeClr val="accent3">
                    <a:lumMod val="75000"/>
                  </a:schemeClr>
                </a:solidFill>
                <a:latin typeface="UTM Bebas" panose="02040603050506020204" pitchFamily="18" charset="0"/>
              </a:rPr>
              <a:t>nội</a:t>
            </a:r>
            <a:r>
              <a:rPr lang="en-US" sz="4400" dirty="0">
                <a:solidFill>
                  <a:schemeClr val="accent3">
                    <a:lumMod val="75000"/>
                  </a:schemeClr>
                </a:solidFill>
                <a:latin typeface="UTM Bebas" panose="02040603050506020204" pitchFamily="18" charset="0"/>
              </a:rPr>
              <a:t> dung</a:t>
            </a:r>
          </a:p>
        </p:txBody>
      </p:sp>
      <p:sp>
        <p:nvSpPr>
          <p:cNvPr id="45" name="Text Placeholder 13">
            <a:extLst>
              <a:ext uri="{FF2B5EF4-FFF2-40B4-BE49-F238E27FC236}">
                <a16:creationId xmlns:a16="http://schemas.microsoft.com/office/drawing/2014/main" id="{98805083-672F-47CC-950A-D8C4049DE5FA}"/>
              </a:ext>
            </a:extLst>
          </p:cNvPr>
          <p:cNvSpPr txBox="1">
            <a:spLocks/>
          </p:cNvSpPr>
          <p:nvPr/>
        </p:nvSpPr>
        <p:spPr>
          <a:xfrm>
            <a:off x="5594518" y="2542167"/>
            <a:ext cx="3309097" cy="596163"/>
          </a:xfrm>
          <a:prstGeom prst="rect">
            <a:avLst/>
          </a:prstGeom>
        </p:spPr>
        <p:txBody>
          <a:bodyPr/>
          <a:lstStyle>
            <a:lvl1pPr marL="257175" indent="-257175" algn="l" defTabSz="342900" rtl="0" eaLnBrk="1" latinLnBrk="0" hangingPunct="1">
              <a:spcBef>
                <a:spcPct val="20000"/>
              </a:spcBef>
              <a:buFont typeface="Arial"/>
              <a:buChar char="•"/>
              <a:defRPr sz="2400" kern="1200">
                <a:solidFill>
                  <a:schemeClr val="tx1"/>
                </a:solidFill>
                <a:latin typeface="+mn-lt"/>
                <a:ea typeface="+mn-ea"/>
                <a:cs typeface="+mn-cs"/>
              </a:defRPr>
            </a:lvl1pPr>
            <a:lvl2pPr marL="557213" indent="-214313" algn="l" defTabSz="342900" rtl="0" eaLnBrk="1" latinLnBrk="0" hangingPunct="1">
              <a:spcBef>
                <a:spcPct val="20000"/>
              </a:spcBef>
              <a:buFont typeface="Arial"/>
              <a:buChar char="–"/>
              <a:defRPr sz="2100" kern="1200">
                <a:solidFill>
                  <a:schemeClr val="tx1"/>
                </a:solidFill>
                <a:latin typeface="+mn-lt"/>
                <a:ea typeface="+mn-ea"/>
                <a:cs typeface="+mn-cs"/>
              </a:defRPr>
            </a:lvl2pPr>
            <a:lvl3pPr marL="857250" indent="-171450" algn="l" defTabSz="342900" rtl="0" eaLnBrk="1" latinLnBrk="0" hangingPunct="1">
              <a:spcBef>
                <a:spcPct val="20000"/>
              </a:spcBef>
              <a:buFont typeface="Arial"/>
              <a:buChar char="•"/>
              <a:defRPr sz="1800" kern="1200">
                <a:solidFill>
                  <a:schemeClr val="tx1"/>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543050" indent="-171450" algn="l" defTabSz="342900" rtl="0" eaLnBrk="1" latinLnBrk="0" hangingPunct="1">
              <a:spcBef>
                <a:spcPct val="20000"/>
              </a:spcBef>
              <a:buFont typeface="Arial"/>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a:lstStyle>
          <a:p>
            <a:pPr marL="0" indent="0" algn="r">
              <a:lnSpc>
                <a:spcPts val="2500"/>
              </a:lnSpc>
              <a:buNone/>
            </a:pPr>
            <a:r>
              <a:rPr lang="en-US" sz="4400" dirty="0">
                <a:solidFill>
                  <a:srgbClr val="0070C0"/>
                </a:solidFill>
                <a:latin typeface="UTM Bebas" panose="02040603050506020204" pitchFamily="18" charset="0"/>
              </a:rPr>
              <a:t>PHẦN KẾT LUẬN</a:t>
            </a:r>
          </a:p>
        </p:txBody>
      </p:sp>
      <p:sp>
        <p:nvSpPr>
          <p:cNvPr id="22" name="Slide Number Placeholder 5">
            <a:extLst>
              <a:ext uri="{FF2B5EF4-FFF2-40B4-BE49-F238E27FC236}">
                <a16:creationId xmlns:a16="http://schemas.microsoft.com/office/drawing/2014/main" id="{E3730DDE-892B-44B6-8CD5-9141070758D6}"/>
              </a:ext>
            </a:extLst>
          </p:cNvPr>
          <p:cNvSpPr txBox="1">
            <a:spLocks/>
          </p:cNvSpPr>
          <p:nvPr/>
        </p:nvSpPr>
        <p:spPr>
          <a:xfrm>
            <a:off x="8561945" y="4674295"/>
            <a:ext cx="683339" cy="430392"/>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US" sz="2800" dirty="0"/>
              <a:t>1</a:t>
            </a:r>
          </a:p>
        </p:txBody>
      </p:sp>
    </p:spTree>
    <p:extLst>
      <p:ext uri="{BB962C8B-B14F-4D97-AF65-F5344CB8AC3E}">
        <p14:creationId xmlns:p14="http://schemas.microsoft.com/office/powerpoint/2010/main" val="507024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nodeType="clickEffect">
                                  <p:stCondLst>
                                    <p:cond delay="0"/>
                                  </p:stCondLst>
                                  <p:childTnLst>
                                    <p:set>
                                      <p:cBhvr>
                                        <p:cTn id="11" dur="1" fill="hold">
                                          <p:stCondLst>
                                            <p:cond delay="0"/>
                                          </p:stCondLst>
                                        </p:cTn>
                                        <p:tgtEl>
                                          <p:spTgt spid="6146"/>
                                        </p:tgtEl>
                                        <p:attrNameLst>
                                          <p:attrName>style.visibility</p:attrName>
                                        </p:attrNameLst>
                                      </p:cBhvr>
                                      <p:to>
                                        <p:strVal val="visible"/>
                                      </p:to>
                                    </p:set>
                                    <p:animEffect transition="in" filter="wheel(1)">
                                      <p:cBhvr>
                                        <p:cTn id="12" dur="2000"/>
                                        <p:tgtEl>
                                          <p:spTgt spid="6146"/>
                                        </p:tgtEl>
                                      </p:cBhvr>
                                    </p:animEffect>
                                  </p:childTnLst>
                                </p:cTn>
                              </p:par>
                              <p:par>
                                <p:cTn id="13" presetID="2" presetClass="entr" presetSubtype="4" fill="hold" grpId="0" nodeType="withEffect">
                                  <p:stCondLst>
                                    <p:cond delay="0"/>
                                  </p:stCondLst>
                                  <p:childTnLst>
                                    <p:set>
                                      <p:cBhvr>
                                        <p:cTn id="14" dur="1" fill="hold">
                                          <p:stCondLst>
                                            <p:cond delay="0"/>
                                          </p:stCondLst>
                                        </p:cTn>
                                        <p:tgtEl>
                                          <p:spTgt spid="43"/>
                                        </p:tgtEl>
                                        <p:attrNameLst>
                                          <p:attrName>style.visibility</p:attrName>
                                        </p:attrNameLst>
                                      </p:cBhvr>
                                      <p:to>
                                        <p:strVal val="visible"/>
                                      </p:to>
                                    </p:set>
                                    <p:anim calcmode="lin" valueType="num">
                                      <p:cBhvr additive="base">
                                        <p:cTn id="15" dur="500" fill="hold"/>
                                        <p:tgtEl>
                                          <p:spTgt spid="43"/>
                                        </p:tgtEl>
                                        <p:attrNameLst>
                                          <p:attrName>ppt_x</p:attrName>
                                        </p:attrNameLst>
                                      </p:cBhvr>
                                      <p:tavLst>
                                        <p:tav tm="0">
                                          <p:val>
                                            <p:strVal val="#ppt_x"/>
                                          </p:val>
                                        </p:tav>
                                        <p:tav tm="100000">
                                          <p:val>
                                            <p:strVal val="#ppt_x"/>
                                          </p:val>
                                        </p:tav>
                                      </p:tavLst>
                                    </p:anim>
                                    <p:anim calcmode="lin" valueType="num">
                                      <p:cBhvr additive="base">
                                        <p:cTn id="16" dur="500" fill="hold"/>
                                        <p:tgtEl>
                                          <p:spTgt spid="43"/>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1" presetClass="entr" presetSubtype="1" fill="hold" nodeType="clickEffect">
                                  <p:stCondLst>
                                    <p:cond delay="0"/>
                                  </p:stCondLst>
                                  <p:childTnLst>
                                    <p:set>
                                      <p:cBhvr>
                                        <p:cTn id="20" dur="1" fill="hold">
                                          <p:stCondLst>
                                            <p:cond delay="0"/>
                                          </p:stCondLst>
                                        </p:cTn>
                                        <p:tgtEl>
                                          <p:spTgt spid="6150"/>
                                        </p:tgtEl>
                                        <p:attrNameLst>
                                          <p:attrName>style.visibility</p:attrName>
                                        </p:attrNameLst>
                                      </p:cBhvr>
                                      <p:to>
                                        <p:strVal val="visible"/>
                                      </p:to>
                                    </p:set>
                                    <p:animEffect transition="in" filter="wheel(1)">
                                      <p:cBhvr>
                                        <p:cTn id="21" dur="2000"/>
                                        <p:tgtEl>
                                          <p:spTgt spid="6150"/>
                                        </p:tgtEl>
                                      </p:cBhvr>
                                    </p:animEffect>
                                  </p:childTnLst>
                                </p:cTn>
                              </p:par>
                              <p:par>
                                <p:cTn id="22" presetID="2" presetClass="entr" presetSubtype="4" fill="hold" grpId="0" nodeType="withEffect">
                                  <p:stCondLst>
                                    <p:cond delay="0"/>
                                  </p:stCondLst>
                                  <p:childTnLst>
                                    <p:set>
                                      <p:cBhvr>
                                        <p:cTn id="23" dur="1" fill="hold">
                                          <p:stCondLst>
                                            <p:cond delay="0"/>
                                          </p:stCondLst>
                                        </p:cTn>
                                        <p:tgtEl>
                                          <p:spTgt spid="44"/>
                                        </p:tgtEl>
                                        <p:attrNameLst>
                                          <p:attrName>style.visibility</p:attrName>
                                        </p:attrNameLst>
                                      </p:cBhvr>
                                      <p:to>
                                        <p:strVal val="visible"/>
                                      </p:to>
                                    </p:set>
                                    <p:anim calcmode="lin" valueType="num">
                                      <p:cBhvr additive="base">
                                        <p:cTn id="24" dur="500" fill="hold"/>
                                        <p:tgtEl>
                                          <p:spTgt spid="44"/>
                                        </p:tgtEl>
                                        <p:attrNameLst>
                                          <p:attrName>ppt_x</p:attrName>
                                        </p:attrNameLst>
                                      </p:cBhvr>
                                      <p:tavLst>
                                        <p:tav tm="0">
                                          <p:val>
                                            <p:strVal val="#ppt_x"/>
                                          </p:val>
                                        </p:tav>
                                        <p:tav tm="100000">
                                          <p:val>
                                            <p:strVal val="#ppt_x"/>
                                          </p:val>
                                        </p:tav>
                                      </p:tavLst>
                                    </p:anim>
                                    <p:anim calcmode="lin" valueType="num">
                                      <p:cBhvr additive="base">
                                        <p:cTn id="25" dur="500" fill="hold"/>
                                        <p:tgtEl>
                                          <p:spTgt spid="44"/>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1" presetClass="entr" presetSubtype="1" fill="hold" nodeType="clickEffect">
                                  <p:stCondLst>
                                    <p:cond delay="0"/>
                                  </p:stCondLst>
                                  <p:childTnLst>
                                    <p:set>
                                      <p:cBhvr>
                                        <p:cTn id="29" dur="1" fill="hold">
                                          <p:stCondLst>
                                            <p:cond delay="0"/>
                                          </p:stCondLst>
                                        </p:cTn>
                                        <p:tgtEl>
                                          <p:spTgt spid="6152"/>
                                        </p:tgtEl>
                                        <p:attrNameLst>
                                          <p:attrName>style.visibility</p:attrName>
                                        </p:attrNameLst>
                                      </p:cBhvr>
                                      <p:to>
                                        <p:strVal val="visible"/>
                                      </p:to>
                                    </p:set>
                                    <p:animEffect transition="in" filter="wheel(1)">
                                      <p:cBhvr>
                                        <p:cTn id="30" dur="2000"/>
                                        <p:tgtEl>
                                          <p:spTgt spid="6152"/>
                                        </p:tgtEl>
                                      </p:cBhvr>
                                    </p:animEffect>
                                  </p:childTnLst>
                                </p:cTn>
                              </p:par>
                              <p:par>
                                <p:cTn id="31" presetID="2" presetClass="entr" presetSubtype="4" fill="hold" grpId="0" nodeType="withEffect">
                                  <p:stCondLst>
                                    <p:cond delay="0"/>
                                  </p:stCondLst>
                                  <p:childTnLst>
                                    <p:set>
                                      <p:cBhvr>
                                        <p:cTn id="32" dur="1" fill="hold">
                                          <p:stCondLst>
                                            <p:cond delay="0"/>
                                          </p:stCondLst>
                                        </p:cTn>
                                        <p:tgtEl>
                                          <p:spTgt spid="45"/>
                                        </p:tgtEl>
                                        <p:attrNameLst>
                                          <p:attrName>style.visibility</p:attrName>
                                        </p:attrNameLst>
                                      </p:cBhvr>
                                      <p:to>
                                        <p:strVal val="visible"/>
                                      </p:to>
                                    </p:set>
                                    <p:anim calcmode="lin" valueType="num">
                                      <p:cBhvr additive="base">
                                        <p:cTn id="33" dur="500" fill="hold"/>
                                        <p:tgtEl>
                                          <p:spTgt spid="45"/>
                                        </p:tgtEl>
                                        <p:attrNameLst>
                                          <p:attrName>ppt_x</p:attrName>
                                        </p:attrNameLst>
                                      </p:cBhvr>
                                      <p:tavLst>
                                        <p:tav tm="0">
                                          <p:val>
                                            <p:strVal val="#ppt_x"/>
                                          </p:val>
                                        </p:tav>
                                        <p:tav tm="100000">
                                          <p:val>
                                            <p:strVal val="#ppt_x"/>
                                          </p:val>
                                        </p:tav>
                                      </p:tavLst>
                                    </p:anim>
                                    <p:anim calcmode="lin" valueType="num">
                                      <p:cBhvr additive="base">
                                        <p:cTn id="34" dur="500" fill="hold"/>
                                        <p:tgtEl>
                                          <p:spTgt spid="4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3" grpId="0"/>
      <p:bldP spid="44" grpId="0"/>
      <p:bldP spid="45" grpId="0"/>
    </p:bldLst>
  </p:timing>
</p:sld>
</file>

<file path=ppt/slides/slide3.xml><?xml version="1.0" encoding="utf-8"?>
<p:sld xmlns:a="http://schemas.openxmlformats.org/drawingml/2006/main" xmlns:r="http://schemas.openxmlformats.org/officeDocument/2006/relationships" xmlns:p="http://schemas.openxmlformats.org/presentationml/2006/main" showMasterPhAnim="0">
  <p:cSld>
    <p:bg>
      <p:bgPr>
        <a:solidFill>
          <a:schemeClr val="tx1"/>
        </a:solidFill>
        <a:effectLst/>
      </p:bgPr>
    </p:bg>
    <p:spTree>
      <p:nvGrpSpPr>
        <p:cNvPr id="1" name=""/>
        <p:cNvGrpSpPr/>
        <p:nvPr/>
      </p:nvGrpSpPr>
      <p:grpSpPr>
        <a:xfrm>
          <a:off x="0" y="0"/>
          <a:ext cx="0" cy="0"/>
          <a:chOff x="0" y="0"/>
          <a:chExt cx="0" cy="0"/>
        </a:xfrm>
      </p:grpSpPr>
      <p:pic>
        <p:nvPicPr>
          <p:cNvPr id="8" name="Marcador de imagen 14"/>
          <p:cNvPicPr>
            <a:picLocks noChangeAspect="1"/>
          </p:cNvPicPr>
          <p:nvPr/>
        </p:nvPicPr>
        <p:blipFill>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t="3384" b="3384"/>
          <a:stretch>
            <a:fillRect/>
          </a:stretch>
        </p:blipFill>
        <p:spPr>
          <a:xfrm>
            <a:off x="-8199" y="0"/>
            <a:ext cx="9152198" cy="5143500"/>
          </a:xfrm>
          <a:prstGeom prst="rect">
            <a:avLst/>
          </a:prstGeom>
        </p:spPr>
      </p:pic>
      <p:sp>
        <p:nvSpPr>
          <p:cNvPr id="10" name="Rectangle 9"/>
          <p:cNvSpPr/>
          <p:nvPr/>
        </p:nvSpPr>
        <p:spPr>
          <a:xfrm>
            <a:off x="0" y="0"/>
            <a:ext cx="9144000" cy="5143500"/>
          </a:xfrm>
          <a:prstGeom prst="rect">
            <a:avLst/>
          </a:prstGeom>
          <a:gradFill flip="none" rotWithShape="1">
            <a:gsLst>
              <a:gs pos="0">
                <a:schemeClr val="accent2">
                  <a:alpha val="80000"/>
                </a:schemeClr>
              </a:gs>
              <a:gs pos="100000">
                <a:schemeClr val="accent3">
                  <a:alpha val="30000"/>
                </a:schemeClr>
              </a:gs>
            </a:gsLst>
            <a:lin ang="1260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342900"/>
            <a:endParaRPr lang="en-US" sz="1350" kern="1200" dirty="0">
              <a:solidFill>
                <a:prstClr val="white"/>
              </a:solidFill>
              <a:latin typeface="Calibri"/>
            </a:endParaRPr>
          </a:p>
        </p:txBody>
      </p:sp>
      <p:sp>
        <p:nvSpPr>
          <p:cNvPr id="5" name="Text Placeholder 4">
            <a:extLst>
              <a:ext uri="{FF2B5EF4-FFF2-40B4-BE49-F238E27FC236}">
                <a16:creationId xmlns:a16="http://schemas.microsoft.com/office/drawing/2014/main" id="{6C1F9CB3-4D6B-454D-AA24-B414ED621F14}"/>
              </a:ext>
            </a:extLst>
          </p:cNvPr>
          <p:cNvSpPr>
            <a:spLocks noGrp="1"/>
          </p:cNvSpPr>
          <p:nvPr>
            <p:ph type="body" sz="quarter" idx="13"/>
          </p:nvPr>
        </p:nvSpPr>
        <p:spPr>
          <a:xfrm>
            <a:off x="559095" y="996097"/>
            <a:ext cx="1790700" cy="1428125"/>
          </a:xfrm>
        </p:spPr>
        <p:txBody>
          <a:bodyPr/>
          <a:lstStyle/>
          <a:p>
            <a:r>
              <a:rPr lang="en-US" sz="8800" b="1" dirty="0">
                <a:latin typeface="Arial" panose="020B0604020202020204" pitchFamily="34" charset="0"/>
                <a:cs typeface="Arial" panose="020B0604020202020204" pitchFamily="34" charset="0"/>
              </a:rPr>
              <a:t>01</a:t>
            </a:r>
          </a:p>
        </p:txBody>
      </p:sp>
      <p:sp>
        <p:nvSpPr>
          <p:cNvPr id="19" name="Text Placeholder 4">
            <a:extLst>
              <a:ext uri="{FF2B5EF4-FFF2-40B4-BE49-F238E27FC236}">
                <a16:creationId xmlns:a16="http://schemas.microsoft.com/office/drawing/2014/main" id="{AEC3FFFE-12DB-4C4D-8013-A5EDE129883F}"/>
              </a:ext>
            </a:extLst>
          </p:cNvPr>
          <p:cNvSpPr txBox="1">
            <a:spLocks/>
          </p:cNvSpPr>
          <p:nvPr/>
        </p:nvSpPr>
        <p:spPr>
          <a:xfrm>
            <a:off x="1881076" y="1641673"/>
            <a:ext cx="1790700" cy="1428125"/>
          </a:xfrm>
          <a:prstGeom prst="rect">
            <a:avLst/>
          </a:prstGeom>
        </p:spPr>
        <p:txBody>
          <a:bodyPr lIns="68580" tIns="34290" rIns="68580" bIns="34290">
            <a:noAutofit/>
          </a:bodyPr>
          <a:lstStyle>
            <a:lvl1pPr marL="0" indent="0" algn="r" defTabSz="342900" rtl="0" eaLnBrk="1" latinLnBrk="0" hangingPunct="1">
              <a:spcBef>
                <a:spcPct val="20000"/>
              </a:spcBef>
              <a:buFont typeface="Arial"/>
              <a:buNone/>
              <a:defRPr sz="6000" kern="1200" cap="all">
                <a:solidFill>
                  <a:schemeClr val="bg1">
                    <a:lumMod val="95000"/>
                  </a:schemeClr>
                </a:solidFill>
                <a:latin typeface="Lato Black"/>
                <a:ea typeface="+mn-ea"/>
                <a:cs typeface="Lato Black"/>
              </a:defRPr>
            </a:lvl1pPr>
            <a:lvl2pPr marL="557213" indent="-214313" algn="l" defTabSz="342900" rtl="0" eaLnBrk="1" latinLnBrk="0" hangingPunct="1">
              <a:spcBef>
                <a:spcPct val="20000"/>
              </a:spcBef>
              <a:buFont typeface="Arial"/>
              <a:buChar char="–"/>
              <a:defRPr sz="2100" kern="1200">
                <a:solidFill>
                  <a:schemeClr val="tx1"/>
                </a:solidFill>
                <a:latin typeface="+mn-lt"/>
                <a:ea typeface="+mn-ea"/>
                <a:cs typeface="+mn-cs"/>
              </a:defRPr>
            </a:lvl2pPr>
            <a:lvl3pPr marL="857250" indent="-171450" algn="l" defTabSz="342900" rtl="0" eaLnBrk="1" latinLnBrk="0" hangingPunct="1">
              <a:spcBef>
                <a:spcPct val="20000"/>
              </a:spcBef>
              <a:buFont typeface="Arial"/>
              <a:buChar char="•"/>
              <a:defRPr sz="1800" kern="1200">
                <a:solidFill>
                  <a:schemeClr val="tx1"/>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543050" indent="-171450" algn="l" defTabSz="342900" rtl="0" eaLnBrk="1" latinLnBrk="0" hangingPunct="1">
              <a:spcBef>
                <a:spcPct val="20000"/>
              </a:spcBef>
              <a:buFont typeface="Arial"/>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a:lstStyle>
          <a:p>
            <a:endParaRPr lang="en-US" sz="8800" b="1" dirty="0"/>
          </a:p>
        </p:txBody>
      </p:sp>
      <p:sp>
        <p:nvSpPr>
          <p:cNvPr id="21" name="Text Placeholder 13">
            <a:extLst>
              <a:ext uri="{FF2B5EF4-FFF2-40B4-BE49-F238E27FC236}">
                <a16:creationId xmlns:a16="http://schemas.microsoft.com/office/drawing/2014/main" id="{2CF606AD-FBFC-4809-99D4-2EB90807C079}"/>
              </a:ext>
            </a:extLst>
          </p:cNvPr>
          <p:cNvSpPr txBox="1">
            <a:spLocks/>
          </p:cNvSpPr>
          <p:nvPr/>
        </p:nvSpPr>
        <p:spPr>
          <a:xfrm>
            <a:off x="902140" y="2634163"/>
            <a:ext cx="5307274" cy="2299396"/>
          </a:xfrm>
          <a:prstGeom prst="rect">
            <a:avLst/>
          </a:prstGeom>
        </p:spPr>
        <p:txBody>
          <a:bodyPr/>
          <a:lstStyle>
            <a:lvl1pPr marL="257175" indent="-257175" algn="l" defTabSz="342900" rtl="0" eaLnBrk="1" latinLnBrk="0" hangingPunct="1">
              <a:spcBef>
                <a:spcPct val="20000"/>
              </a:spcBef>
              <a:buFont typeface="Arial"/>
              <a:buChar char="•"/>
              <a:defRPr sz="2400" kern="1200">
                <a:solidFill>
                  <a:schemeClr val="tx1"/>
                </a:solidFill>
                <a:latin typeface="+mn-lt"/>
                <a:ea typeface="+mn-ea"/>
                <a:cs typeface="+mn-cs"/>
              </a:defRPr>
            </a:lvl1pPr>
            <a:lvl2pPr marL="557213" indent="-214313" algn="l" defTabSz="342900" rtl="0" eaLnBrk="1" latinLnBrk="0" hangingPunct="1">
              <a:spcBef>
                <a:spcPct val="20000"/>
              </a:spcBef>
              <a:buFont typeface="Arial"/>
              <a:buChar char="–"/>
              <a:defRPr sz="2100" kern="1200">
                <a:solidFill>
                  <a:schemeClr val="tx1"/>
                </a:solidFill>
                <a:latin typeface="+mn-lt"/>
                <a:ea typeface="+mn-ea"/>
                <a:cs typeface="+mn-cs"/>
              </a:defRPr>
            </a:lvl2pPr>
            <a:lvl3pPr marL="857250" indent="-171450" algn="l" defTabSz="342900" rtl="0" eaLnBrk="1" latinLnBrk="0" hangingPunct="1">
              <a:spcBef>
                <a:spcPct val="20000"/>
              </a:spcBef>
              <a:buFont typeface="Arial"/>
              <a:buChar char="•"/>
              <a:defRPr sz="1800" kern="1200">
                <a:solidFill>
                  <a:schemeClr val="tx1"/>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543050" indent="-171450" algn="l" defTabSz="342900" rtl="0" eaLnBrk="1" latinLnBrk="0" hangingPunct="1">
              <a:spcBef>
                <a:spcPct val="20000"/>
              </a:spcBef>
              <a:buFont typeface="Arial"/>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a:lstStyle>
          <a:p>
            <a:pPr marL="0" indent="0">
              <a:lnSpc>
                <a:spcPts val="4200"/>
              </a:lnSpc>
              <a:buNone/>
            </a:pPr>
            <a:r>
              <a:rPr lang="en-US" sz="4800" dirty="0">
                <a:solidFill>
                  <a:schemeClr val="bg1"/>
                </a:solidFill>
                <a:latin typeface="UTM Bebas" panose="02040603050506020204" pitchFamily="18" charset="0"/>
              </a:rPr>
              <a:t>PHẦN MỞ ĐẦU</a:t>
            </a:r>
          </a:p>
          <a:p>
            <a:pPr marL="0" indent="0">
              <a:lnSpc>
                <a:spcPts val="4200"/>
              </a:lnSpc>
              <a:buNone/>
            </a:pPr>
            <a:endParaRPr lang="en-US" sz="4800" dirty="0">
              <a:solidFill>
                <a:schemeClr val="bg1"/>
              </a:solidFill>
              <a:latin typeface="UTM Bebas" panose="02040603050506020204" pitchFamily="18" charset="0"/>
            </a:endParaRPr>
          </a:p>
        </p:txBody>
      </p:sp>
      <p:cxnSp>
        <p:nvCxnSpPr>
          <p:cNvPr id="22" name="Straight Connector 21">
            <a:extLst>
              <a:ext uri="{FF2B5EF4-FFF2-40B4-BE49-F238E27FC236}">
                <a16:creationId xmlns:a16="http://schemas.microsoft.com/office/drawing/2014/main" id="{0E6CDF8D-40FF-4112-BE36-74C8EE987D14}"/>
              </a:ext>
            </a:extLst>
          </p:cNvPr>
          <p:cNvCxnSpPr>
            <a:cxnSpLocks/>
          </p:cNvCxnSpPr>
          <p:nvPr/>
        </p:nvCxnSpPr>
        <p:spPr>
          <a:xfrm>
            <a:off x="999461" y="2340410"/>
            <a:ext cx="1254641" cy="0"/>
          </a:xfrm>
          <a:prstGeom prst="line">
            <a:avLst/>
          </a:prstGeom>
          <a:ln w="76200">
            <a:solidFill>
              <a:schemeClr val="bg1"/>
            </a:solidFill>
          </a:ln>
        </p:spPr>
        <p:style>
          <a:lnRef idx="2">
            <a:schemeClr val="accent1"/>
          </a:lnRef>
          <a:fillRef idx="0">
            <a:schemeClr val="accent1"/>
          </a:fillRef>
          <a:effectRef idx="1">
            <a:schemeClr val="accent1"/>
          </a:effectRef>
          <a:fontRef idx="minor">
            <a:schemeClr val="tx1"/>
          </a:fontRef>
        </p:style>
      </p:cxnSp>
      <p:sp>
        <p:nvSpPr>
          <p:cNvPr id="9" name="Slide Number Placeholder 5">
            <a:extLst>
              <a:ext uri="{FF2B5EF4-FFF2-40B4-BE49-F238E27FC236}">
                <a16:creationId xmlns:a16="http://schemas.microsoft.com/office/drawing/2014/main" id="{E266215E-32E4-4BD2-B39A-FE6983E648E9}"/>
              </a:ext>
            </a:extLst>
          </p:cNvPr>
          <p:cNvSpPr txBox="1">
            <a:spLocks/>
          </p:cNvSpPr>
          <p:nvPr/>
        </p:nvSpPr>
        <p:spPr>
          <a:xfrm>
            <a:off x="8561945" y="4674295"/>
            <a:ext cx="683339" cy="430392"/>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US" sz="2800" dirty="0"/>
              <a:t>2</a:t>
            </a:r>
          </a:p>
        </p:txBody>
      </p:sp>
    </p:spTree>
    <p:extLst>
      <p:ext uri="{BB962C8B-B14F-4D97-AF65-F5344CB8AC3E}">
        <p14:creationId xmlns:p14="http://schemas.microsoft.com/office/powerpoint/2010/main" val="3440141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p:stCondLst>
                                    <p:cond delay="30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600"/>
                                        <p:tgtEl>
                                          <p:spTgt spid="5">
                                            <p:txEl>
                                              <p:pRg st="0" end="0"/>
                                            </p:txEl>
                                          </p:spTgt>
                                        </p:tgtEl>
                                      </p:cBhvr>
                                    </p:animEffect>
                                    <p:anim calcmode="lin" valueType="num">
                                      <p:cBhvr>
                                        <p:cTn id="8" dur="6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9" dur="540" decel="100000" fill="hold"/>
                                        <p:tgtEl>
                                          <p:spTgt spid="5">
                                            <p:txEl>
                                              <p:pRg st="0" end="0"/>
                                            </p:txEl>
                                          </p:spTgt>
                                        </p:tgtEl>
                                        <p:attrNameLst>
                                          <p:attrName>ppt_y</p:attrName>
                                        </p:attrNameLst>
                                      </p:cBhvr>
                                      <p:tavLst>
                                        <p:tav tm="0">
                                          <p:val>
                                            <p:strVal val="#ppt_y+1"/>
                                          </p:val>
                                        </p:tav>
                                        <p:tav tm="100000">
                                          <p:val>
                                            <p:strVal val="#ppt_y-.03"/>
                                          </p:val>
                                        </p:tav>
                                      </p:tavLst>
                                    </p:anim>
                                    <p:anim calcmode="lin" valueType="num">
                                      <p:cBhvr>
                                        <p:cTn id="10" dur="60" accel="100000" fill="hold">
                                          <p:stCondLst>
                                            <p:cond delay="540"/>
                                          </p:stCondLst>
                                        </p:cTn>
                                        <p:tgtEl>
                                          <p:spTgt spid="5">
                                            <p:txEl>
                                              <p:pRg st="0" end="0"/>
                                            </p:txEl>
                                          </p:spTgt>
                                        </p:tgtEl>
                                        <p:attrNameLst>
                                          <p:attrName>ppt_y</p:attrName>
                                        </p:attrNameLst>
                                      </p:cBhvr>
                                      <p:tavLst>
                                        <p:tav tm="0">
                                          <p:val>
                                            <p:strVal val="#ppt_y-.03"/>
                                          </p:val>
                                        </p:tav>
                                        <p:tav tm="100000">
                                          <p:val>
                                            <p:strVal val="#ppt_y"/>
                                          </p:val>
                                        </p:tav>
                                      </p:tavLst>
                                    </p:anim>
                                  </p:childTnLst>
                                </p:cTn>
                              </p:par>
                              <p:par>
                                <p:cTn id="11" presetID="10"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800"/>
                                        <p:tgtEl>
                                          <p:spTgt spid="10"/>
                                        </p:tgtEl>
                                      </p:cBhvr>
                                    </p:animEffect>
                                  </p:childTnLst>
                                </p:cTn>
                              </p:par>
                            </p:childTnLst>
                          </p:cTn>
                        </p:par>
                        <p:par>
                          <p:cTn id="14" fill="hold">
                            <p:stCondLst>
                              <p:cond delay="900"/>
                            </p:stCondLst>
                            <p:childTnLst>
                              <p:par>
                                <p:cTn id="15" presetID="42" presetClass="entr" presetSubtype="0" fill="hold" grpId="0" nodeType="after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1000"/>
                                        <p:tgtEl>
                                          <p:spTgt spid="21"/>
                                        </p:tgtEl>
                                      </p:cBhvr>
                                    </p:animEffect>
                                    <p:anim calcmode="lin" valueType="num">
                                      <p:cBhvr>
                                        <p:cTn id="18" dur="1000" fill="hold"/>
                                        <p:tgtEl>
                                          <p:spTgt spid="21"/>
                                        </p:tgtEl>
                                        <p:attrNameLst>
                                          <p:attrName>ppt_x</p:attrName>
                                        </p:attrNameLst>
                                      </p:cBhvr>
                                      <p:tavLst>
                                        <p:tav tm="0">
                                          <p:val>
                                            <p:strVal val="#ppt_x"/>
                                          </p:val>
                                        </p:tav>
                                        <p:tav tm="100000">
                                          <p:val>
                                            <p:strVal val="#ppt_x"/>
                                          </p:val>
                                        </p:tav>
                                      </p:tavLst>
                                    </p:anim>
                                    <p:anim calcmode="lin" valueType="num">
                                      <p:cBhvr>
                                        <p:cTn id="19"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5" grpId="0" build="p"/>
      <p:bldP spid="2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02672" y="2412416"/>
            <a:ext cx="7938655" cy="2314544"/>
          </a:xfrm>
          <a:prstGeom prst="rect">
            <a:avLst/>
          </a:prstGeom>
        </p:spPr>
        <p:txBody>
          <a:bodyPr wrap="square">
            <a:spAutoFit/>
          </a:bodyPr>
          <a:lstStyle/>
          <a:p>
            <a:pPr indent="342900" algn="just">
              <a:lnSpc>
                <a:spcPct val="150000"/>
              </a:lnSpc>
            </a:pPr>
            <a:r>
              <a:rPr lang="vi-VN" dirty="0">
                <a:latin typeface="Arial" panose="020B0604020202020204" pitchFamily="34" charset="0"/>
                <a:ea typeface="Times New Roman" panose="02020603050405020304" pitchFamily="18" charset="0"/>
                <a:cs typeface="Arial" panose="020B0604020202020204" pitchFamily="34" charset="0"/>
              </a:rPr>
              <a:t>Trong thời đại này nay, công nghệ thông tin đang được phát triển mạnh mẽ, nhanh chóng và xâm nhập vào nhiều lĩnh vực khoa học, kỹ thuật cũng như trong cuộc sống. Nó đóng vai trò hết sức quan trọng , có thể tạo ra những bước đột phá lớn. Việc xây dựng các phần mềm quản lý để hỗ trợ cho công việc kinh doanh là một yêu cầu tất yếu. Việc quản lý một quán ăn, nhà hàng sẽ trở nên dễ dàng và trôi chảy hơn nếu có sự hỗ trợ của một phần mềm quản lý. Đó cũng chính là lý do mà nhóm chúng em quyết định thực hiện đề tài </a:t>
            </a:r>
            <a:r>
              <a:rPr lang="vi-VN" b="1" dirty="0">
                <a:latin typeface="Arial" panose="020B0604020202020204" pitchFamily="34" charset="0"/>
                <a:ea typeface="Times New Roman" panose="02020603050405020304" pitchFamily="18" charset="0"/>
                <a:cs typeface="Arial" panose="020B0604020202020204" pitchFamily="34" charset="0"/>
              </a:rPr>
              <a:t>“Quản lý quán ăn tự chọn” </a:t>
            </a:r>
            <a:r>
              <a:rPr lang="vi-VN" dirty="0">
                <a:latin typeface="Arial" panose="020B0604020202020204" pitchFamily="34" charset="0"/>
                <a:ea typeface="Times New Roman" panose="02020603050405020304" pitchFamily="18" charset="0"/>
                <a:cs typeface="Arial" panose="020B0604020202020204" pitchFamily="34" charset="0"/>
              </a:rPr>
              <a:t>bằng phương pháp </a:t>
            </a:r>
            <a:r>
              <a:rPr lang="vi-VN" b="1" dirty="0">
                <a:latin typeface="Arial" panose="020B0604020202020204" pitchFamily="34" charset="0"/>
                <a:ea typeface="Times New Roman" panose="02020603050405020304" pitchFamily="18" charset="0"/>
                <a:cs typeface="Arial" panose="020B0604020202020204" pitchFamily="34" charset="0"/>
              </a:rPr>
              <a:t>lập trình hướng đối tượng</a:t>
            </a:r>
            <a:r>
              <a:rPr lang="vi-VN" dirty="0">
                <a:latin typeface="Arial" panose="020B0604020202020204" pitchFamily="34" charset="0"/>
                <a:ea typeface="Times New Roman" panose="02020603050405020304" pitchFamily="18" charset="0"/>
                <a:cs typeface="Arial" panose="020B0604020202020204" pitchFamily="34" charset="0"/>
              </a:rPr>
              <a:t>. </a:t>
            </a:r>
            <a:endParaRPr lang="en-US" dirty="0">
              <a:latin typeface="Arial" panose="020B0604020202020204" pitchFamily="34" charset="0"/>
              <a:ea typeface="Times New Roman" panose="02020603050405020304" pitchFamily="18" charset="0"/>
              <a:cs typeface="Arial" panose="020B0604020202020204" pitchFamily="34" charset="0"/>
            </a:endParaRPr>
          </a:p>
        </p:txBody>
      </p:sp>
      <p:sp>
        <p:nvSpPr>
          <p:cNvPr id="3" name="Text Placeholder 27">
            <a:extLst>
              <a:ext uri="{FF2B5EF4-FFF2-40B4-BE49-F238E27FC236}">
                <a16:creationId xmlns:a16="http://schemas.microsoft.com/office/drawing/2014/main" id="{93905D4F-EA41-4B5A-B845-842C9CCBB4AD}"/>
              </a:ext>
            </a:extLst>
          </p:cNvPr>
          <p:cNvSpPr txBox="1">
            <a:spLocks/>
          </p:cNvSpPr>
          <p:nvPr/>
        </p:nvSpPr>
        <p:spPr>
          <a:xfrm>
            <a:off x="602672" y="1709616"/>
            <a:ext cx="7839683" cy="702800"/>
          </a:xfrm>
          <a:prstGeom prst="rect">
            <a:avLst/>
          </a:prstGeom>
        </p:spPr>
        <p:txBody>
          <a:bodyPr vert="horz" lIns="0" tIns="0" rIns="0" bIns="0" rtlCol="0" anchor="ctr" anchorCtr="0">
            <a:noAutofit/>
          </a:bodyPr>
          <a:lstStyle>
            <a:lvl1pPr marL="0" indent="0" algn="l" defTabSz="822960" rtl="0" eaLnBrk="1" latinLnBrk="0" hangingPunct="1">
              <a:lnSpc>
                <a:spcPct val="100000"/>
              </a:lnSpc>
              <a:spcBef>
                <a:spcPts val="0"/>
              </a:spcBef>
              <a:buFont typeface="Arial" pitchFamily="34" charset="0"/>
              <a:buNone/>
              <a:defRPr sz="3600" b="1" kern="1200" baseline="0">
                <a:solidFill>
                  <a:schemeClr val="tx1">
                    <a:lumMod val="50000"/>
                    <a:lumOff val="50000"/>
                  </a:schemeClr>
                </a:solidFill>
                <a:latin typeface="Lemon/Milk"/>
                <a:ea typeface="+mn-ea"/>
                <a:cs typeface="Lemon/Milk"/>
              </a:defRPr>
            </a:lvl1pPr>
            <a:lvl2pPr marL="668655" indent="-257175" algn="l" defTabSz="822960" rtl="0" eaLnBrk="1" latinLnBrk="0" hangingPunct="1">
              <a:spcBef>
                <a:spcPct val="20000"/>
              </a:spcBef>
              <a:buFont typeface="Arial" pitchFamily="34" charset="0"/>
              <a:buChar char="–"/>
              <a:defRPr sz="2520" kern="1200">
                <a:solidFill>
                  <a:schemeClr val="tx1"/>
                </a:solidFill>
                <a:latin typeface="+mn-lt"/>
                <a:ea typeface="+mn-ea"/>
                <a:cs typeface="+mn-cs"/>
              </a:defRPr>
            </a:lvl2pPr>
            <a:lvl3pPr marL="1028700" indent="-205740" algn="l" defTabSz="822960" rtl="0" eaLnBrk="1" latinLnBrk="0" hangingPunct="1">
              <a:spcBef>
                <a:spcPct val="20000"/>
              </a:spcBef>
              <a:buFont typeface="Arial" pitchFamily="34" charset="0"/>
              <a:buChar char="•"/>
              <a:defRPr sz="2160" kern="1200">
                <a:solidFill>
                  <a:schemeClr val="tx1"/>
                </a:solidFill>
                <a:latin typeface="+mn-lt"/>
                <a:ea typeface="+mn-ea"/>
                <a:cs typeface="+mn-cs"/>
              </a:defRPr>
            </a:lvl3pPr>
            <a:lvl4pPr marL="1440180" indent="-205740" algn="l" defTabSz="82296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1851660" indent="-205740" algn="l" defTabSz="82296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263140" indent="-205740" algn="l" defTabSz="82296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674620" indent="-205740" algn="l" defTabSz="82296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086100" indent="-205740" algn="l" defTabSz="82296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497580" indent="-205740" algn="l" defTabSz="82296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algn="ctr">
              <a:lnSpc>
                <a:spcPts val="3600"/>
              </a:lnSpc>
            </a:pPr>
            <a:r>
              <a:rPr lang="en-US" b="0" dirty="0" err="1">
                <a:solidFill>
                  <a:schemeClr val="tx1">
                    <a:lumMod val="75000"/>
                    <a:lumOff val="25000"/>
                  </a:schemeClr>
                </a:solidFill>
                <a:latin typeface="UTM Bebas" panose="02040603050506020204" pitchFamily="18" charset="0"/>
                <a:sym typeface="Calibri"/>
              </a:rPr>
              <a:t>Lý</a:t>
            </a:r>
            <a:r>
              <a:rPr lang="en-US" b="0" dirty="0">
                <a:solidFill>
                  <a:schemeClr val="tx1">
                    <a:lumMod val="75000"/>
                    <a:lumOff val="25000"/>
                  </a:schemeClr>
                </a:solidFill>
                <a:latin typeface="UTM Bebas" panose="02040603050506020204" pitchFamily="18" charset="0"/>
                <a:sym typeface="Calibri"/>
              </a:rPr>
              <a:t> do </a:t>
            </a:r>
            <a:r>
              <a:rPr lang="en-US" b="0" dirty="0" err="1">
                <a:solidFill>
                  <a:schemeClr val="tx1">
                    <a:lumMod val="75000"/>
                    <a:lumOff val="25000"/>
                  </a:schemeClr>
                </a:solidFill>
                <a:latin typeface="UTM Bebas" panose="02040603050506020204" pitchFamily="18" charset="0"/>
                <a:sym typeface="Calibri"/>
              </a:rPr>
              <a:t>chọn</a:t>
            </a:r>
            <a:r>
              <a:rPr lang="en-US" b="0" dirty="0">
                <a:solidFill>
                  <a:schemeClr val="tx1">
                    <a:lumMod val="75000"/>
                    <a:lumOff val="25000"/>
                  </a:schemeClr>
                </a:solidFill>
                <a:latin typeface="UTM Bebas" panose="02040603050506020204" pitchFamily="18" charset="0"/>
                <a:sym typeface="Calibri"/>
              </a:rPr>
              <a:t> </a:t>
            </a:r>
            <a:r>
              <a:rPr lang="en-US" b="0" dirty="0" err="1">
                <a:solidFill>
                  <a:schemeClr val="tx1">
                    <a:lumMod val="75000"/>
                    <a:lumOff val="25000"/>
                  </a:schemeClr>
                </a:solidFill>
                <a:latin typeface="UTM Bebas" panose="02040603050506020204" pitchFamily="18" charset="0"/>
                <a:sym typeface="Calibri"/>
              </a:rPr>
              <a:t>đề</a:t>
            </a:r>
            <a:r>
              <a:rPr lang="en-US" b="0" dirty="0">
                <a:solidFill>
                  <a:schemeClr val="tx1">
                    <a:lumMod val="75000"/>
                    <a:lumOff val="25000"/>
                  </a:schemeClr>
                </a:solidFill>
                <a:latin typeface="UTM Bebas" panose="02040603050506020204" pitchFamily="18" charset="0"/>
                <a:sym typeface="Calibri"/>
              </a:rPr>
              <a:t> </a:t>
            </a:r>
            <a:r>
              <a:rPr lang="en-US" b="0" dirty="0" err="1">
                <a:solidFill>
                  <a:schemeClr val="tx1">
                    <a:lumMod val="75000"/>
                    <a:lumOff val="25000"/>
                  </a:schemeClr>
                </a:solidFill>
                <a:latin typeface="UTM Bebas" panose="02040603050506020204" pitchFamily="18" charset="0"/>
                <a:sym typeface="Calibri"/>
              </a:rPr>
              <a:t>tài</a:t>
            </a:r>
            <a:endParaRPr lang="en-US" b="0" dirty="0">
              <a:solidFill>
                <a:schemeClr val="tx1">
                  <a:lumMod val="75000"/>
                  <a:lumOff val="25000"/>
                </a:schemeClr>
              </a:solidFill>
              <a:latin typeface="UTM Bebas" panose="02040603050506020204" pitchFamily="18" charset="0"/>
            </a:endParaRPr>
          </a:p>
        </p:txBody>
      </p:sp>
      <p:sp>
        <p:nvSpPr>
          <p:cNvPr id="4" name="Rectángulo redondeado 66">
            <a:extLst>
              <a:ext uri="{FF2B5EF4-FFF2-40B4-BE49-F238E27FC236}">
                <a16:creationId xmlns:a16="http://schemas.microsoft.com/office/drawing/2014/main" id="{5B4F13D7-E0F0-47AD-9C69-49FD6D4121B1}"/>
              </a:ext>
            </a:extLst>
          </p:cNvPr>
          <p:cNvSpPr/>
          <p:nvPr/>
        </p:nvSpPr>
        <p:spPr>
          <a:xfrm flipV="1">
            <a:off x="3583660" y="2357093"/>
            <a:ext cx="1877705" cy="41147"/>
          </a:xfrm>
          <a:prstGeom prst="round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64533"/>
            <a:endParaRPr lang="es-ES_tradnl" sz="1215" kern="1200">
              <a:solidFill>
                <a:prstClr val="white"/>
              </a:solidFill>
              <a:latin typeface="Calibri"/>
            </a:endParaRPr>
          </a:p>
        </p:txBody>
      </p:sp>
      <p:pic>
        <p:nvPicPr>
          <p:cNvPr id="5" name="Picture 4"/>
          <p:cNvPicPr>
            <a:picLocks noChangeAspect="1"/>
          </p:cNvPicPr>
          <p:nvPr/>
        </p:nvPicPr>
        <p:blipFill>
          <a:blip r:embed="rId2"/>
          <a:stretch>
            <a:fillRect/>
          </a:stretch>
        </p:blipFill>
        <p:spPr>
          <a:xfrm>
            <a:off x="3834994" y="554181"/>
            <a:ext cx="1180097" cy="1155435"/>
          </a:xfrm>
          <a:prstGeom prst="rect">
            <a:avLst/>
          </a:prstGeom>
        </p:spPr>
      </p:pic>
      <p:sp>
        <p:nvSpPr>
          <p:cNvPr id="6" name="Slide Number Placeholder 5">
            <a:extLst>
              <a:ext uri="{FF2B5EF4-FFF2-40B4-BE49-F238E27FC236}">
                <a16:creationId xmlns:a16="http://schemas.microsoft.com/office/drawing/2014/main" id="{7DB304F8-8449-49BA-BCD9-6CED0643A1FD}"/>
              </a:ext>
            </a:extLst>
          </p:cNvPr>
          <p:cNvSpPr txBox="1">
            <a:spLocks/>
          </p:cNvSpPr>
          <p:nvPr/>
        </p:nvSpPr>
        <p:spPr>
          <a:xfrm>
            <a:off x="8561945" y="4674295"/>
            <a:ext cx="683339" cy="430392"/>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US" sz="2800" dirty="0"/>
              <a:t>3</a:t>
            </a:r>
          </a:p>
        </p:txBody>
      </p:sp>
    </p:spTree>
    <p:extLst>
      <p:ext uri="{BB962C8B-B14F-4D97-AF65-F5344CB8AC3E}">
        <p14:creationId xmlns:p14="http://schemas.microsoft.com/office/powerpoint/2010/main" val="2332311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1)">
                                      <p:cBhvr>
                                        <p:cTn id="7" dur="2000"/>
                                        <p:tgtEl>
                                          <p:spTgt spid="5"/>
                                        </p:tgtEl>
                                      </p:cBhvr>
                                    </p:animEffect>
                                  </p:childTnLst>
                                </p:cTn>
                              </p:par>
                              <p:par>
                                <p:cTn id="8" presetID="34" presetClass="emph" presetSubtype="0" fill="hold" grpId="0" nodeType="withEffect">
                                  <p:stCondLst>
                                    <p:cond delay="0"/>
                                  </p:stCondLst>
                                  <p:iterate type="lt">
                                    <p:tmPct val="10000"/>
                                  </p:iterate>
                                  <p:childTnLst>
                                    <p:animMotion origin="layout" path="M 2.5E-6 2.71605E-6 L 2.5E-6 -0.07222 " pathEditMode="relative" rAng="0" ptsTypes="AA">
                                      <p:cBhvr>
                                        <p:cTn id="9" dur="250" accel="50000" decel="50000" autoRev="1" fill="hold">
                                          <p:stCondLst>
                                            <p:cond delay="0"/>
                                          </p:stCondLst>
                                        </p:cTn>
                                        <p:tgtEl>
                                          <p:spTgt spid="3">
                                            <p:txEl>
                                              <p:pRg st="0" end="0"/>
                                            </p:txEl>
                                          </p:spTgt>
                                        </p:tgtEl>
                                        <p:attrNameLst>
                                          <p:attrName>ppt_x</p:attrName>
                                          <p:attrName>ppt_y</p:attrName>
                                        </p:attrNameLst>
                                      </p:cBhvr>
                                      <p:rCtr x="0" y="-3611"/>
                                    </p:animMotion>
                                    <p:animRot by="1500000">
                                      <p:cBhvr>
                                        <p:cTn id="10" dur="125" fill="hold">
                                          <p:stCondLst>
                                            <p:cond delay="0"/>
                                          </p:stCondLst>
                                        </p:cTn>
                                        <p:tgtEl>
                                          <p:spTgt spid="3">
                                            <p:txEl>
                                              <p:pRg st="0" end="0"/>
                                            </p:txEl>
                                          </p:spTgt>
                                        </p:tgtEl>
                                        <p:attrNameLst>
                                          <p:attrName>r</p:attrName>
                                        </p:attrNameLst>
                                      </p:cBhvr>
                                    </p:animRot>
                                    <p:animRot by="-1500000">
                                      <p:cBhvr>
                                        <p:cTn id="11" dur="125" fill="hold">
                                          <p:stCondLst>
                                            <p:cond delay="125"/>
                                          </p:stCondLst>
                                        </p:cTn>
                                        <p:tgtEl>
                                          <p:spTgt spid="3">
                                            <p:txEl>
                                              <p:pRg st="0" end="0"/>
                                            </p:txEl>
                                          </p:spTgt>
                                        </p:tgtEl>
                                        <p:attrNameLst>
                                          <p:attrName>r</p:attrName>
                                        </p:attrNameLst>
                                      </p:cBhvr>
                                    </p:animRot>
                                    <p:animRot by="-1500000">
                                      <p:cBhvr>
                                        <p:cTn id="12" dur="125" fill="hold">
                                          <p:stCondLst>
                                            <p:cond delay="250"/>
                                          </p:stCondLst>
                                        </p:cTn>
                                        <p:tgtEl>
                                          <p:spTgt spid="3">
                                            <p:txEl>
                                              <p:pRg st="0" end="0"/>
                                            </p:txEl>
                                          </p:spTgt>
                                        </p:tgtEl>
                                        <p:attrNameLst>
                                          <p:attrName>r</p:attrName>
                                        </p:attrNameLst>
                                      </p:cBhvr>
                                    </p:animRot>
                                    <p:animRot by="1500000">
                                      <p:cBhvr>
                                        <p:cTn id="13" dur="125" fill="hold">
                                          <p:stCondLst>
                                            <p:cond delay="375"/>
                                          </p:stCondLst>
                                        </p:cTn>
                                        <p:tgtEl>
                                          <p:spTgt spid="3">
                                            <p:txEl>
                                              <p:pRg st="0" end="0"/>
                                            </p:txEl>
                                          </p:spTgt>
                                        </p:tgtEl>
                                        <p:attrNameLst>
                                          <p:attrName>r</p:attrName>
                                        </p:attrNameLst>
                                      </p:cBhvr>
                                    </p:animRot>
                                  </p:childTnLst>
                                </p:cTn>
                              </p:par>
                              <p:par>
                                <p:cTn id="14" presetID="4" presetClass="entr" presetSubtype="16" fill="hold" grpId="0"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box(in)">
                                      <p:cBhvr>
                                        <p:cTn id="16" dur="500"/>
                                        <p:tgtEl>
                                          <p:spTgt spid="4"/>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2"/>
                                        </p:tgtEl>
                                        <p:attrNameLst>
                                          <p:attrName>style.visibility</p:attrName>
                                        </p:attrNameLst>
                                      </p:cBhvr>
                                      <p:to>
                                        <p:strVal val="visible"/>
                                      </p:to>
                                    </p:set>
                                    <p:anim calcmode="lin" valueType="num">
                                      <p:cBhvr additive="base">
                                        <p:cTn id="21" dur="500" fill="hold"/>
                                        <p:tgtEl>
                                          <p:spTgt spid="2"/>
                                        </p:tgtEl>
                                        <p:attrNameLst>
                                          <p:attrName>ppt_x</p:attrName>
                                        </p:attrNameLst>
                                      </p:cBhvr>
                                      <p:tavLst>
                                        <p:tav tm="0">
                                          <p:val>
                                            <p:strVal val="#ppt_x"/>
                                          </p:val>
                                        </p:tav>
                                        <p:tav tm="100000">
                                          <p:val>
                                            <p:strVal val="#ppt_x"/>
                                          </p:val>
                                        </p:tav>
                                      </p:tavLst>
                                    </p:anim>
                                    <p:anim calcmode="lin" valueType="num">
                                      <p:cBhvr additive="base">
                                        <p:cTn id="22"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391986" y="1997603"/>
            <a:ext cx="4347557" cy="2637710"/>
          </a:xfrm>
          <a:prstGeom prst="rect">
            <a:avLst/>
          </a:prstGeom>
        </p:spPr>
        <p:txBody>
          <a:bodyPr wrap="square">
            <a:spAutoFit/>
          </a:bodyPr>
          <a:lstStyle/>
          <a:p>
            <a:pPr indent="342900" algn="just">
              <a:lnSpc>
                <a:spcPct val="150000"/>
              </a:lnSpc>
            </a:pPr>
            <a:r>
              <a:rPr lang="vi-VN" dirty="0">
                <a:latin typeface="Arial" panose="020B0604020202020204" pitchFamily="34" charset="0"/>
                <a:ea typeface="Times New Roman" panose="02020603050405020304" pitchFamily="18" charset="0"/>
                <a:cs typeface="Arial" panose="020B0604020202020204" pitchFamily="34" charset="0"/>
              </a:rPr>
              <a:t>Phần mềm ứng dụng công nghệ hiện đại, người quản lý có thể theo dõi mọi hoạt động kinh doanh tại quán ăn, nhà hàng vào bất cứ thời điểm nào mà không cần phải có mặt tại quán thông qua phần mềm. Bên cạnh đó, với giạo diện thân thiện với người dùng, điều này sẽ giúp đỡ cho nhiều khách hàng dù chưa dùng quen vẫn sẽ dễ tiếp cập và sử dụng phần mềm.</a:t>
            </a:r>
            <a:endParaRPr lang="en-US" dirty="0">
              <a:latin typeface="Arial" panose="020B0604020202020204" pitchFamily="34" charset="0"/>
              <a:ea typeface="Times New Roman" panose="02020603050405020304" pitchFamily="18" charset="0"/>
              <a:cs typeface="Arial" panose="020B0604020202020204" pitchFamily="34" charset="0"/>
            </a:endParaRPr>
          </a:p>
        </p:txBody>
      </p:sp>
      <p:sp>
        <p:nvSpPr>
          <p:cNvPr id="11" name="Rectángulo redondeado 66">
            <a:extLst>
              <a:ext uri="{FF2B5EF4-FFF2-40B4-BE49-F238E27FC236}">
                <a16:creationId xmlns:a16="http://schemas.microsoft.com/office/drawing/2014/main" id="{C5EFB24A-A800-48B6-BA9F-F12C8802F1BA}"/>
              </a:ext>
            </a:extLst>
          </p:cNvPr>
          <p:cNvSpPr/>
          <p:nvPr/>
        </p:nvSpPr>
        <p:spPr>
          <a:xfrm rot="5400000" flipV="1">
            <a:off x="3218691" y="1173452"/>
            <a:ext cx="728704" cy="41149"/>
          </a:xfrm>
          <a:prstGeom prst="roundRect">
            <a:avLst/>
          </a:prstGeom>
          <a:solidFill>
            <a:srgbClr val="0070C0"/>
          </a:solidFill>
          <a:ln>
            <a:solidFill>
              <a:srgbClr val="0070C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215"/>
          </a:p>
        </p:txBody>
      </p:sp>
      <p:sp>
        <p:nvSpPr>
          <p:cNvPr id="12" name="Rectángulo redondeado 66">
            <a:extLst>
              <a:ext uri="{FF2B5EF4-FFF2-40B4-BE49-F238E27FC236}">
                <a16:creationId xmlns:a16="http://schemas.microsoft.com/office/drawing/2014/main" id="{7120ADDE-5BE2-47B5-BACE-AFE09320B7F1}"/>
              </a:ext>
            </a:extLst>
          </p:cNvPr>
          <p:cNvSpPr/>
          <p:nvPr/>
        </p:nvSpPr>
        <p:spPr>
          <a:xfrm rot="5400000" flipV="1">
            <a:off x="3414034" y="1173452"/>
            <a:ext cx="728704" cy="41149"/>
          </a:xfrm>
          <a:prstGeom prst="roundRect">
            <a:avLst/>
          </a:prstGeom>
          <a:solidFill>
            <a:schemeClr val="accent6">
              <a:lumMod val="75000"/>
            </a:schemeClr>
          </a:solidFill>
          <a:ln>
            <a:solidFill>
              <a:schemeClr val="accent6">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215"/>
          </a:p>
        </p:txBody>
      </p:sp>
      <p:sp>
        <p:nvSpPr>
          <p:cNvPr id="13" name="Text Placeholder 27">
            <a:extLst>
              <a:ext uri="{FF2B5EF4-FFF2-40B4-BE49-F238E27FC236}">
                <a16:creationId xmlns:a16="http://schemas.microsoft.com/office/drawing/2014/main" id="{93905D4F-EA41-4B5A-B845-842C9CCBB4AD}"/>
              </a:ext>
            </a:extLst>
          </p:cNvPr>
          <p:cNvSpPr txBox="1">
            <a:spLocks/>
          </p:cNvSpPr>
          <p:nvPr/>
        </p:nvSpPr>
        <p:spPr>
          <a:xfrm>
            <a:off x="4017427" y="886535"/>
            <a:ext cx="2657693" cy="702800"/>
          </a:xfrm>
          <a:prstGeom prst="rect">
            <a:avLst/>
          </a:prstGeom>
        </p:spPr>
        <p:txBody>
          <a:bodyPr vert="horz" lIns="0" tIns="0" rIns="0" bIns="0" rtlCol="0" anchor="ctr" anchorCtr="0">
            <a:noAutofit/>
          </a:bodyPr>
          <a:lstStyle>
            <a:lvl1pPr marL="0" indent="0" algn="l" defTabSz="822960" rtl="0" eaLnBrk="1" latinLnBrk="0" hangingPunct="1">
              <a:lnSpc>
                <a:spcPct val="100000"/>
              </a:lnSpc>
              <a:spcBef>
                <a:spcPts val="0"/>
              </a:spcBef>
              <a:buFont typeface="Arial" pitchFamily="34" charset="0"/>
              <a:buNone/>
              <a:defRPr sz="3600" b="1" kern="1200" baseline="0">
                <a:solidFill>
                  <a:schemeClr val="tx1">
                    <a:lumMod val="50000"/>
                    <a:lumOff val="50000"/>
                  </a:schemeClr>
                </a:solidFill>
                <a:latin typeface="Lemon/Milk"/>
                <a:ea typeface="+mn-ea"/>
                <a:cs typeface="Lemon/Milk"/>
              </a:defRPr>
            </a:lvl1pPr>
            <a:lvl2pPr marL="668655" indent="-257175" algn="l" defTabSz="822960" rtl="0" eaLnBrk="1" latinLnBrk="0" hangingPunct="1">
              <a:spcBef>
                <a:spcPct val="20000"/>
              </a:spcBef>
              <a:buFont typeface="Arial" pitchFamily="34" charset="0"/>
              <a:buChar char="–"/>
              <a:defRPr sz="2520" kern="1200">
                <a:solidFill>
                  <a:schemeClr val="tx1"/>
                </a:solidFill>
                <a:latin typeface="+mn-lt"/>
                <a:ea typeface="+mn-ea"/>
                <a:cs typeface="+mn-cs"/>
              </a:defRPr>
            </a:lvl2pPr>
            <a:lvl3pPr marL="1028700" indent="-205740" algn="l" defTabSz="822960" rtl="0" eaLnBrk="1" latinLnBrk="0" hangingPunct="1">
              <a:spcBef>
                <a:spcPct val="20000"/>
              </a:spcBef>
              <a:buFont typeface="Arial" pitchFamily="34" charset="0"/>
              <a:buChar char="•"/>
              <a:defRPr sz="2160" kern="1200">
                <a:solidFill>
                  <a:schemeClr val="tx1"/>
                </a:solidFill>
                <a:latin typeface="+mn-lt"/>
                <a:ea typeface="+mn-ea"/>
                <a:cs typeface="+mn-cs"/>
              </a:defRPr>
            </a:lvl3pPr>
            <a:lvl4pPr marL="1440180" indent="-205740" algn="l" defTabSz="82296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1851660" indent="-205740" algn="l" defTabSz="82296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263140" indent="-205740" algn="l" defTabSz="82296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674620" indent="-205740" algn="l" defTabSz="82296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086100" indent="-205740" algn="l" defTabSz="82296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497580" indent="-205740" algn="l" defTabSz="82296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a:lnSpc>
                <a:spcPts val="3600"/>
              </a:lnSpc>
            </a:pPr>
            <a:r>
              <a:rPr lang="en-US" b="0" dirty="0" err="1">
                <a:solidFill>
                  <a:schemeClr val="tx1">
                    <a:lumMod val="75000"/>
                    <a:lumOff val="25000"/>
                  </a:schemeClr>
                </a:solidFill>
                <a:latin typeface="UTM Bebas" panose="02040603050506020204" pitchFamily="18" charset="0"/>
                <a:sym typeface="Calibri"/>
              </a:rPr>
              <a:t>Giới</a:t>
            </a:r>
            <a:r>
              <a:rPr lang="en-US" b="0" dirty="0">
                <a:solidFill>
                  <a:schemeClr val="tx1">
                    <a:lumMod val="75000"/>
                    <a:lumOff val="25000"/>
                  </a:schemeClr>
                </a:solidFill>
                <a:latin typeface="UTM Bebas" panose="02040603050506020204" pitchFamily="18" charset="0"/>
                <a:sym typeface="Calibri"/>
              </a:rPr>
              <a:t> </a:t>
            </a:r>
            <a:r>
              <a:rPr lang="en-US" b="0" dirty="0" err="1">
                <a:solidFill>
                  <a:schemeClr val="tx1">
                    <a:lumMod val="75000"/>
                    <a:lumOff val="25000"/>
                  </a:schemeClr>
                </a:solidFill>
                <a:latin typeface="UTM Bebas" panose="02040603050506020204" pitchFamily="18" charset="0"/>
                <a:sym typeface="Calibri"/>
              </a:rPr>
              <a:t>thiệu</a:t>
            </a:r>
            <a:r>
              <a:rPr lang="en-US" b="0" dirty="0">
                <a:solidFill>
                  <a:schemeClr val="tx1">
                    <a:lumMod val="75000"/>
                    <a:lumOff val="25000"/>
                  </a:schemeClr>
                </a:solidFill>
                <a:latin typeface="UTM Bebas" panose="02040603050506020204" pitchFamily="18" charset="0"/>
                <a:sym typeface="Calibri"/>
              </a:rPr>
              <a:t> </a:t>
            </a:r>
            <a:r>
              <a:rPr lang="en-US" b="0" dirty="0" err="1">
                <a:solidFill>
                  <a:schemeClr val="tx1">
                    <a:lumMod val="75000"/>
                    <a:lumOff val="25000"/>
                  </a:schemeClr>
                </a:solidFill>
                <a:latin typeface="UTM Bebas" panose="02040603050506020204" pitchFamily="18" charset="0"/>
                <a:sym typeface="Calibri"/>
              </a:rPr>
              <a:t>đề</a:t>
            </a:r>
            <a:r>
              <a:rPr lang="en-US" b="0" dirty="0">
                <a:solidFill>
                  <a:schemeClr val="tx1">
                    <a:lumMod val="75000"/>
                    <a:lumOff val="25000"/>
                  </a:schemeClr>
                </a:solidFill>
                <a:latin typeface="UTM Bebas" panose="02040603050506020204" pitchFamily="18" charset="0"/>
                <a:sym typeface="Calibri"/>
              </a:rPr>
              <a:t> </a:t>
            </a:r>
            <a:r>
              <a:rPr lang="en-US" b="0" dirty="0" err="1">
                <a:solidFill>
                  <a:schemeClr val="tx1">
                    <a:lumMod val="75000"/>
                    <a:lumOff val="25000"/>
                  </a:schemeClr>
                </a:solidFill>
                <a:latin typeface="UTM Bebas" panose="02040603050506020204" pitchFamily="18" charset="0"/>
                <a:sym typeface="Calibri"/>
              </a:rPr>
              <a:t>tài</a:t>
            </a:r>
            <a:endParaRPr lang="en-US" b="0" dirty="0">
              <a:solidFill>
                <a:schemeClr val="tx1">
                  <a:lumMod val="75000"/>
                  <a:lumOff val="25000"/>
                </a:schemeClr>
              </a:solidFill>
              <a:latin typeface="UTM Bebas" panose="02040603050506020204" pitchFamily="18" charset="0"/>
            </a:endParaRPr>
          </a:p>
        </p:txBody>
      </p:sp>
      <p:pic>
        <p:nvPicPr>
          <p:cNvPr id="1026"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74290" y="548615"/>
            <a:ext cx="1290822" cy="1290822"/>
          </a:xfrm>
          <a:prstGeom prst="rect">
            <a:avLst/>
          </a:prstGeom>
          <a:noFill/>
          <a:extLst>
            <a:ext uri="{909E8E84-426E-40DD-AFC4-6F175D3DCCD1}">
              <a14:hiddenFill xmlns:a14="http://schemas.microsoft.com/office/drawing/2010/main">
                <a:solidFill>
                  <a:srgbClr val="FFFFFF"/>
                </a:solidFill>
              </a14:hiddenFill>
            </a:ext>
          </a:extLst>
        </p:spPr>
      </p:pic>
      <p:sp>
        <p:nvSpPr>
          <p:cNvPr id="8" name="Slide Number Placeholder 5">
            <a:extLst>
              <a:ext uri="{FF2B5EF4-FFF2-40B4-BE49-F238E27FC236}">
                <a16:creationId xmlns:a16="http://schemas.microsoft.com/office/drawing/2014/main" id="{1E3ADB08-FDB3-4714-80A8-2C12FD5161D5}"/>
              </a:ext>
            </a:extLst>
          </p:cNvPr>
          <p:cNvSpPr txBox="1">
            <a:spLocks/>
          </p:cNvSpPr>
          <p:nvPr/>
        </p:nvSpPr>
        <p:spPr>
          <a:xfrm>
            <a:off x="8561945" y="4674295"/>
            <a:ext cx="683339" cy="430392"/>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US" sz="2800" dirty="0"/>
              <a:t>4</a:t>
            </a:r>
          </a:p>
        </p:txBody>
      </p:sp>
      <p:pic>
        <p:nvPicPr>
          <p:cNvPr id="9" name="Picture 8">
            <a:extLst>
              <a:ext uri="{FF2B5EF4-FFF2-40B4-BE49-F238E27FC236}">
                <a16:creationId xmlns:a16="http://schemas.microsoft.com/office/drawing/2014/main" id="{4F5BE8BE-358F-4D40-B020-88BC5C63988F}"/>
              </a:ext>
            </a:extLst>
          </p:cNvPr>
          <p:cNvPicPr/>
          <p:nvPr/>
        </p:nvPicPr>
        <p:blipFill>
          <a:blip r:embed="rId3"/>
          <a:stretch>
            <a:fillRect/>
          </a:stretch>
        </p:blipFill>
        <p:spPr>
          <a:xfrm>
            <a:off x="4798210" y="1711846"/>
            <a:ext cx="4001296" cy="2795876"/>
          </a:xfrm>
          <a:prstGeom prst="rect">
            <a:avLst/>
          </a:prstGeom>
        </p:spPr>
      </p:pic>
    </p:spTree>
    <p:extLst>
      <p:ext uri="{BB962C8B-B14F-4D97-AF65-F5344CB8AC3E}">
        <p14:creationId xmlns:p14="http://schemas.microsoft.com/office/powerpoint/2010/main" val="640322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wheel(1)">
                                      <p:cBhvr>
                                        <p:cTn id="7" dur="2000"/>
                                        <p:tgtEl>
                                          <p:spTgt spid="1026"/>
                                        </p:tgtEl>
                                      </p:cBhvr>
                                    </p:animEffect>
                                  </p:childTnLst>
                                </p:cTn>
                              </p:par>
                              <p:par>
                                <p:cTn id="8" presetID="4" presetClass="entr" presetSubtype="16"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box(in)">
                                      <p:cBhvr>
                                        <p:cTn id="10" dur="500"/>
                                        <p:tgtEl>
                                          <p:spTgt spid="11"/>
                                        </p:tgtEl>
                                      </p:cBhvr>
                                    </p:animEffect>
                                  </p:childTnLst>
                                </p:cTn>
                              </p:par>
                              <p:par>
                                <p:cTn id="11" presetID="4" presetClass="entr" presetSubtype="16"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box(in)">
                                      <p:cBhvr>
                                        <p:cTn id="13" dur="500"/>
                                        <p:tgtEl>
                                          <p:spTgt spid="12"/>
                                        </p:tgtEl>
                                      </p:cBhvr>
                                    </p:animEffect>
                                  </p:childTnLst>
                                </p:cTn>
                              </p:par>
                              <p:par>
                                <p:cTn id="14" presetID="34" presetClass="emph" presetSubtype="0" fill="hold" grpId="0" nodeType="withEffect">
                                  <p:stCondLst>
                                    <p:cond delay="0"/>
                                  </p:stCondLst>
                                  <p:iterate type="lt">
                                    <p:tmPct val="10000"/>
                                  </p:iterate>
                                  <p:childTnLst>
                                    <p:animMotion origin="layout" path="M -5.55556E-7 -2.09877E-6 L -5.55556E-7 -0.07222 " pathEditMode="relative" rAng="0" ptsTypes="AA">
                                      <p:cBhvr>
                                        <p:cTn id="15" dur="250" accel="50000" decel="50000" autoRev="1" fill="hold">
                                          <p:stCondLst>
                                            <p:cond delay="0"/>
                                          </p:stCondLst>
                                        </p:cTn>
                                        <p:tgtEl>
                                          <p:spTgt spid="13">
                                            <p:txEl>
                                              <p:pRg st="0" end="0"/>
                                            </p:txEl>
                                          </p:spTgt>
                                        </p:tgtEl>
                                        <p:attrNameLst>
                                          <p:attrName>ppt_x</p:attrName>
                                          <p:attrName>ppt_y</p:attrName>
                                        </p:attrNameLst>
                                      </p:cBhvr>
                                      <p:rCtr x="0" y="-3611"/>
                                    </p:animMotion>
                                    <p:animRot by="1500000">
                                      <p:cBhvr>
                                        <p:cTn id="16" dur="125" fill="hold">
                                          <p:stCondLst>
                                            <p:cond delay="0"/>
                                          </p:stCondLst>
                                        </p:cTn>
                                        <p:tgtEl>
                                          <p:spTgt spid="13">
                                            <p:txEl>
                                              <p:pRg st="0" end="0"/>
                                            </p:txEl>
                                          </p:spTgt>
                                        </p:tgtEl>
                                        <p:attrNameLst>
                                          <p:attrName>r</p:attrName>
                                        </p:attrNameLst>
                                      </p:cBhvr>
                                    </p:animRot>
                                    <p:animRot by="-1500000">
                                      <p:cBhvr>
                                        <p:cTn id="17" dur="125" fill="hold">
                                          <p:stCondLst>
                                            <p:cond delay="125"/>
                                          </p:stCondLst>
                                        </p:cTn>
                                        <p:tgtEl>
                                          <p:spTgt spid="13">
                                            <p:txEl>
                                              <p:pRg st="0" end="0"/>
                                            </p:txEl>
                                          </p:spTgt>
                                        </p:tgtEl>
                                        <p:attrNameLst>
                                          <p:attrName>r</p:attrName>
                                        </p:attrNameLst>
                                      </p:cBhvr>
                                    </p:animRot>
                                    <p:animRot by="-1500000">
                                      <p:cBhvr>
                                        <p:cTn id="18" dur="125" fill="hold">
                                          <p:stCondLst>
                                            <p:cond delay="250"/>
                                          </p:stCondLst>
                                        </p:cTn>
                                        <p:tgtEl>
                                          <p:spTgt spid="13">
                                            <p:txEl>
                                              <p:pRg st="0" end="0"/>
                                            </p:txEl>
                                          </p:spTgt>
                                        </p:tgtEl>
                                        <p:attrNameLst>
                                          <p:attrName>r</p:attrName>
                                        </p:attrNameLst>
                                      </p:cBhvr>
                                    </p:animRot>
                                    <p:animRot by="1500000">
                                      <p:cBhvr>
                                        <p:cTn id="19" dur="125" fill="hold">
                                          <p:stCondLst>
                                            <p:cond delay="375"/>
                                          </p:stCondLst>
                                        </p:cTn>
                                        <p:tgtEl>
                                          <p:spTgt spid="13">
                                            <p:txEl>
                                              <p:pRg st="0" end="0"/>
                                            </p:txEl>
                                          </p:spTgt>
                                        </p:tgtEl>
                                        <p:attrNameLst>
                                          <p:attrName>r</p:attrName>
                                        </p:attrNameLst>
                                      </p:cBhvr>
                                    </p:animRot>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7"/>
                                        </p:tgtEl>
                                        <p:attrNameLst>
                                          <p:attrName>style.visibility</p:attrName>
                                        </p:attrNameLst>
                                      </p:cBhvr>
                                      <p:to>
                                        <p:strVal val="visible"/>
                                      </p:to>
                                    </p:set>
                                    <p:anim calcmode="lin" valueType="num">
                                      <p:cBhvr additive="base">
                                        <p:cTn id="24" dur="500" fill="hold"/>
                                        <p:tgtEl>
                                          <p:spTgt spid="7"/>
                                        </p:tgtEl>
                                        <p:attrNameLst>
                                          <p:attrName>ppt_x</p:attrName>
                                        </p:attrNameLst>
                                      </p:cBhvr>
                                      <p:tavLst>
                                        <p:tav tm="0">
                                          <p:val>
                                            <p:strVal val="#ppt_x"/>
                                          </p:val>
                                        </p:tav>
                                        <p:tav tm="100000">
                                          <p:val>
                                            <p:strVal val="#ppt_x"/>
                                          </p:val>
                                        </p:tav>
                                      </p:tavLst>
                                    </p:anim>
                                    <p:anim calcmode="lin" valueType="num">
                                      <p:cBhvr additive="base">
                                        <p:cTn id="25"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1" grpId="0" animBg="1"/>
      <p:bldP spid="12" grpId="0" animBg="1"/>
      <p:bldP spid="1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6FEBAB99-F10B-42F5-815B-23B3BFC28EAB}"/>
              </a:ext>
            </a:extLst>
          </p:cNvPr>
          <p:cNvSpPr txBox="1">
            <a:spLocks/>
          </p:cNvSpPr>
          <p:nvPr/>
        </p:nvSpPr>
        <p:spPr>
          <a:xfrm>
            <a:off x="8561945" y="4674295"/>
            <a:ext cx="683339" cy="430392"/>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US" sz="2800" dirty="0"/>
              <a:t>5</a:t>
            </a:r>
          </a:p>
        </p:txBody>
      </p:sp>
      <p:sp>
        <p:nvSpPr>
          <p:cNvPr id="5" name="Rectángulo redondeado 66">
            <a:extLst>
              <a:ext uri="{FF2B5EF4-FFF2-40B4-BE49-F238E27FC236}">
                <a16:creationId xmlns:a16="http://schemas.microsoft.com/office/drawing/2014/main" id="{293F8672-9758-46EE-839C-A7E97A0395AC}"/>
              </a:ext>
            </a:extLst>
          </p:cNvPr>
          <p:cNvSpPr/>
          <p:nvPr/>
        </p:nvSpPr>
        <p:spPr>
          <a:xfrm rot="5400000" flipV="1">
            <a:off x="2860590" y="1035805"/>
            <a:ext cx="728704" cy="41149"/>
          </a:xfrm>
          <a:prstGeom prst="roundRect">
            <a:avLst/>
          </a:prstGeom>
          <a:solidFill>
            <a:srgbClr val="0070C0"/>
          </a:solidFill>
          <a:ln>
            <a:solidFill>
              <a:srgbClr val="0070C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215"/>
          </a:p>
        </p:txBody>
      </p:sp>
      <p:sp>
        <p:nvSpPr>
          <p:cNvPr id="6" name="Rectángulo redondeado 66">
            <a:extLst>
              <a:ext uri="{FF2B5EF4-FFF2-40B4-BE49-F238E27FC236}">
                <a16:creationId xmlns:a16="http://schemas.microsoft.com/office/drawing/2014/main" id="{07FD28F9-2750-4F20-B2C7-698C8F906FC7}"/>
              </a:ext>
            </a:extLst>
          </p:cNvPr>
          <p:cNvSpPr/>
          <p:nvPr/>
        </p:nvSpPr>
        <p:spPr>
          <a:xfrm rot="5400000" flipV="1">
            <a:off x="3055933" y="1035805"/>
            <a:ext cx="728704" cy="41149"/>
          </a:xfrm>
          <a:prstGeom prst="roundRect">
            <a:avLst/>
          </a:prstGeom>
          <a:solidFill>
            <a:schemeClr val="accent6">
              <a:lumMod val="75000"/>
            </a:schemeClr>
          </a:solidFill>
          <a:ln>
            <a:solidFill>
              <a:schemeClr val="accent6">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215"/>
          </a:p>
        </p:txBody>
      </p:sp>
      <p:sp>
        <p:nvSpPr>
          <p:cNvPr id="8" name="Text Placeholder 27">
            <a:extLst>
              <a:ext uri="{FF2B5EF4-FFF2-40B4-BE49-F238E27FC236}">
                <a16:creationId xmlns:a16="http://schemas.microsoft.com/office/drawing/2014/main" id="{633FFB43-FA42-4FF0-ADD5-9BABF49C4AE2}"/>
              </a:ext>
            </a:extLst>
          </p:cNvPr>
          <p:cNvSpPr txBox="1">
            <a:spLocks/>
          </p:cNvSpPr>
          <p:nvPr/>
        </p:nvSpPr>
        <p:spPr>
          <a:xfrm>
            <a:off x="3687680" y="717932"/>
            <a:ext cx="4034963" cy="702800"/>
          </a:xfrm>
          <a:prstGeom prst="rect">
            <a:avLst/>
          </a:prstGeom>
        </p:spPr>
        <p:txBody>
          <a:bodyPr vert="horz" lIns="0" tIns="0" rIns="0" bIns="0" rtlCol="0" anchor="ctr" anchorCtr="0">
            <a:noAutofit/>
          </a:bodyPr>
          <a:lstStyle>
            <a:lvl1pPr marL="0" indent="0" algn="l" defTabSz="822960" rtl="0" eaLnBrk="1" latinLnBrk="0" hangingPunct="1">
              <a:lnSpc>
                <a:spcPct val="100000"/>
              </a:lnSpc>
              <a:spcBef>
                <a:spcPts val="0"/>
              </a:spcBef>
              <a:buFont typeface="Arial" pitchFamily="34" charset="0"/>
              <a:buNone/>
              <a:defRPr sz="3600" b="1" kern="1200" baseline="0">
                <a:solidFill>
                  <a:schemeClr val="tx1">
                    <a:lumMod val="50000"/>
                    <a:lumOff val="50000"/>
                  </a:schemeClr>
                </a:solidFill>
                <a:latin typeface="Lemon/Milk"/>
                <a:ea typeface="+mn-ea"/>
                <a:cs typeface="Lemon/Milk"/>
              </a:defRPr>
            </a:lvl1pPr>
            <a:lvl2pPr marL="668655" indent="-257175" algn="l" defTabSz="822960" rtl="0" eaLnBrk="1" latinLnBrk="0" hangingPunct="1">
              <a:spcBef>
                <a:spcPct val="20000"/>
              </a:spcBef>
              <a:buFont typeface="Arial" pitchFamily="34" charset="0"/>
              <a:buChar char="–"/>
              <a:defRPr sz="2520" kern="1200">
                <a:solidFill>
                  <a:schemeClr val="tx1"/>
                </a:solidFill>
                <a:latin typeface="+mn-lt"/>
                <a:ea typeface="+mn-ea"/>
                <a:cs typeface="+mn-cs"/>
              </a:defRPr>
            </a:lvl2pPr>
            <a:lvl3pPr marL="1028700" indent="-205740" algn="l" defTabSz="822960" rtl="0" eaLnBrk="1" latinLnBrk="0" hangingPunct="1">
              <a:spcBef>
                <a:spcPct val="20000"/>
              </a:spcBef>
              <a:buFont typeface="Arial" pitchFamily="34" charset="0"/>
              <a:buChar char="•"/>
              <a:defRPr sz="2160" kern="1200">
                <a:solidFill>
                  <a:schemeClr val="tx1"/>
                </a:solidFill>
                <a:latin typeface="+mn-lt"/>
                <a:ea typeface="+mn-ea"/>
                <a:cs typeface="+mn-cs"/>
              </a:defRPr>
            </a:lvl3pPr>
            <a:lvl4pPr marL="1440180" indent="-205740" algn="l" defTabSz="82296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1851660" indent="-205740" algn="l" defTabSz="82296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263140" indent="-205740" algn="l" defTabSz="82296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674620" indent="-205740" algn="l" defTabSz="82296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086100" indent="-205740" algn="l" defTabSz="82296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497580" indent="-205740" algn="l" defTabSz="82296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a:lnSpc>
                <a:spcPts val="3600"/>
              </a:lnSpc>
            </a:pPr>
            <a:r>
              <a:rPr lang="en-US" b="0" dirty="0" err="1">
                <a:solidFill>
                  <a:schemeClr val="tx1">
                    <a:lumMod val="75000"/>
                    <a:lumOff val="25000"/>
                  </a:schemeClr>
                </a:solidFill>
                <a:latin typeface="UTM Bebas" panose="02040603050506020204" pitchFamily="18" charset="0"/>
                <a:sym typeface="Calibri"/>
              </a:rPr>
              <a:t>Mục</a:t>
            </a:r>
            <a:r>
              <a:rPr lang="en-US" b="0" dirty="0">
                <a:solidFill>
                  <a:schemeClr val="tx1">
                    <a:lumMod val="75000"/>
                    <a:lumOff val="25000"/>
                  </a:schemeClr>
                </a:solidFill>
                <a:latin typeface="UTM Bebas" panose="02040603050506020204" pitchFamily="18" charset="0"/>
                <a:sym typeface="Calibri"/>
              </a:rPr>
              <a:t> </a:t>
            </a:r>
            <a:r>
              <a:rPr lang="en-US" b="0" dirty="0" err="1">
                <a:solidFill>
                  <a:schemeClr val="tx1">
                    <a:lumMod val="75000"/>
                    <a:lumOff val="25000"/>
                  </a:schemeClr>
                </a:solidFill>
                <a:latin typeface="UTM Bebas" panose="02040603050506020204" pitchFamily="18" charset="0"/>
                <a:sym typeface="Calibri"/>
              </a:rPr>
              <a:t>tiêu</a:t>
            </a:r>
            <a:r>
              <a:rPr lang="en-US" b="0" dirty="0">
                <a:solidFill>
                  <a:schemeClr val="tx1">
                    <a:lumMod val="75000"/>
                    <a:lumOff val="25000"/>
                  </a:schemeClr>
                </a:solidFill>
                <a:latin typeface="UTM Bebas" panose="02040603050506020204" pitchFamily="18" charset="0"/>
                <a:sym typeface="Calibri"/>
              </a:rPr>
              <a:t> </a:t>
            </a:r>
            <a:r>
              <a:rPr lang="en-US" b="0" dirty="0" err="1">
                <a:solidFill>
                  <a:schemeClr val="tx1">
                    <a:lumMod val="75000"/>
                    <a:lumOff val="25000"/>
                  </a:schemeClr>
                </a:solidFill>
                <a:latin typeface="UTM Bebas" panose="02040603050506020204" pitchFamily="18" charset="0"/>
                <a:sym typeface="Calibri"/>
              </a:rPr>
              <a:t>và</a:t>
            </a:r>
            <a:r>
              <a:rPr lang="en-US" b="0" dirty="0">
                <a:solidFill>
                  <a:schemeClr val="tx1">
                    <a:lumMod val="75000"/>
                    <a:lumOff val="25000"/>
                  </a:schemeClr>
                </a:solidFill>
                <a:latin typeface="UTM Bebas" panose="02040603050506020204" pitchFamily="18" charset="0"/>
                <a:sym typeface="Calibri"/>
              </a:rPr>
              <a:t> </a:t>
            </a:r>
            <a:r>
              <a:rPr lang="en-US" b="0" dirty="0" err="1">
                <a:solidFill>
                  <a:schemeClr val="tx1">
                    <a:lumMod val="75000"/>
                    <a:lumOff val="25000"/>
                  </a:schemeClr>
                </a:solidFill>
                <a:latin typeface="UTM Bebas" panose="02040603050506020204" pitchFamily="18" charset="0"/>
                <a:sym typeface="Calibri"/>
              </a:rPr>
              <a:t>các</a:t>
            </a:r>
            <a:r>
              <a:rPr lang="en-US" b="0" dirty="0">
                <a:solidFill>
                  <a:schemeClr val="tx1">
                    <a:lumMod val="75000"/>
                    <a:lumOff val="25000"/>
                  </a:schemeClr>
                </a:solidFill>
                <a:latin typeface="UTM Bebas" panose="02040603050506020204" pitchFamily="18" charset="0"/>
                <a:sym typeface="Calibri"/>
              </a:rPr>
              <a:t> </a:t>
            </a:r>
            <a:r>
              <a:rPr lang="en-US" b="0" dirty="0" err="1">
                <a:solidFill>
                  <a:schemeClr val="tx1">
                    <a:lumMod val="75000"/>
                    <a:lumOff val="25000"/>
                  </a:schemeClr>
                </a:solidFill>
                <a:latin typeface="UTM Bebas" panose="02040603050506020204" pitchFamily="18" charset="0"/>
                <a:sym typeface="Calibri"/>
              </a:rPr>
              <a:t>tính</a:t>
            </a:r>
            <a:r>
              <a:rPr lang="en-US" b="0" dirty="0">
                <a:solidFill>
                  <a:schemeClr val="tx1">
                    <a:lumMod val="75000"/>
                    <a:lumOff val="25000"/>
                  </a:schemeClr>
                </a:solidFill>
                <a:latin typeface="UTM Bebas" panose="02040603050506020204" pitchFamily="18" charset="0"/>
                <a:sym typeface="Calibri"/>
              </a:rPr>
              <a:t> </a:t>
            </a:r>
            <a:r>
              <a:rPr lang="en-US" b="0" dirty="0" err="1">
                <a:solidFill>
                  <a:schemeClr val="tx1">
                    <a:lumMod val="75000"/>
                    <a:lumOff val="25000"/>
                  </a:schemeClr>
                </a:solidFill>
                <a:latin typeface="UTM Bebas" panose="02040603050506020204" pitchFamily="18" charset="0"/>
                <a:sym typeface="Calibri"/>
              </a:rPr>
              <a:t>năng</a:t>
            </a:r>
            <a:endParaRPr lang="en-US" b="0" dirty="0">
              <a:solidFill>
                <a:schemeClr val="tx1">
                  <a:lumMod val="75000"/>
                  <a:lumOff val="25000"/>
                </a:schemeClr>
              </a:solidFill>
              <a:latin typeface="UTM Bebas" panose="02040603050506020204" pitchFamily="18" charset="0"/>
            </a:endParaRPr>
          </a:p>
        </p:txBody>
      </p:sp>
      <p:pic>
        <p:nvPicPr>
          <p:cNvPr id="1026" name="Picture 2" descr="Hình ảnh có liên quan">
            <a:extLst>
              <a:ext uri="{FF2B5EF4-FFF2-40B4-BE49-F238E27FC236}">
                <a16:creationId xmlns:a16="http://schemas.microsoft.com/office/drawing/2014/main" id="{82C9B47D-27FE-4874-B8FA-AEB1B3BADF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04712" y="396601"/>
            <a:ext cx="1345462" cy="134546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ình ảnh có liên quan">
            <a:extLst>
              <a:ext uri="{FF2B5EF4-FFF2-40B4-BE49-F238E27FC236}">
                <a16:creationId xmlns:a16="http://schemas.microsoft.com/office/drawing/2014/main" id="{D4C21F48-0F10-40A7-8077-FCE15CBD3E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80999" y="2408717"/>
            <a:ext cx="1345462" cy="134546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ình ảnh có liên quan">
            <a:extLst>
              <a:ext uri="{FF2B5EF4-FFF2-40B4-BE49-F238E27FC236}">
                <a16:creationId xmlns:a16="http://schemas.microsoft.com/office/drawing/2014/main" id="{B59F4A14-F419-4143-B23F-13B6AE2401F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68415" y="2340179"/>
            <a:ext cx="1455813" cy="1455813"/>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ình ảnh có liên quan">
            <a:extLst>
              <a:ext uri="{FF2B5EF4-FFF2-40B4-BE49-F238E27FC236}">
                <a16:creationId xmlns:a16="http://schemas.microsoft.com/office/drawing/2014/main" id="{107B2536-1C7B-4BA7-9393-4FA3FDC269D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83232" y="2358008"/>
            <a:ext cx="1534051" cy="1534051"/>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Hình ảnh có liên quan">
            <a:extLst>
              <a:ext uri="{FF2B5EF4-FFF2-40B4-BE49-F238E27FC236}">
                <a16:creationId xmlns:a16="http://schemas.microsoft.com/office/drawing/2014/main" id="{6E2B179E-0F1B-4642-8D3E-C4DCAC69ECC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8429" y="2395355"/>
            <a:ext cx="1345462" cy="1345462"/>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6BA90B63-67BC-40E2-8A88-6744650D0E62}"/>
              </a:ext>
            </a:extLst>
          </p:cNvPr>
          <p:cNvSpPr/>
          <p:nvPr/>
        </p:nvSpPr>
        <p:spPr>
          <a:xfrm>
            <a:off x="774589" y="1834788"/>
            <a:ext cx="1642546" cy="523220"/>
          </a:xfrm>
          <a:prstGeom prst="rect">
            <a:avLst/>
          </a:prstGeom>
        </p:spPr>
        <p:txBody>
          <a:bodyPr wrap="square">
            <a:spAutoFit/>
          </a:bodyPr>
          <a:lstStyle/>
          <a:p>
            <a:pPr algn="ctr"/>
            <a:r>
              <a:rPr lang="en-US" dirty="0" err="1">
                <a:latin typeface="UTM Bebas" panose="02040603050506020204" pitchFamily="18" charset="0"/>
                <a:ea typeface="Times New Roman" panose="02020603050405020304" pitchFamily="18" charset="0"/>
              </a:rPr>
              <a:t>đóng</a:t>
            </a:r>
            <a:r>
              <a:rPr lang="en-US" dirty="0">
                <a:latin typeface="UTM Bebas" panose="02040603050506020204" pitchFamily="18" charset="0"/>
                <a:ea typeface="Times New Roman" panose="02020603050405020304" pitchFamily="18" charset="0"/>
              </a:rPr>
              <a:t> </a:t>
            </a:r>
            <a:r>
              <a:rPr lang="en-US" dirty="0" err="1">
                <a:latin typeface="UTM Bebas" panose="02040603050506020204" pitchFamily="18" charset="0"/>
                <a:ea typeface="Times New Roman" panose="02020603050405020304" pitchFamily="18" charset="0"/>
              </a:rPr>
              <a:t>vai</a:t>
            </a:r>
            <a:r>
              <a:rPr lang="en-US" dirty="0">
                <a:latin typeface="UTM Bebas" panose="02040603050506020204" pitchFamily="18" charset="0"/>
                <a:ea typeface="Times New Roman" panose="02020603050405020304" pitchFamily="18" charset="0"/>
              </a:rPr>
              <a:t> </a:t>
            </a:r>
            <a:r>
              <a:rPr lang="en-US" dirty="0" err="1">
                <a:latin typeface="UTM Bebas" panose="02040603050506020204" pitchFamily="18" charset="0"/>
                <a:ea typeface="Times New Roman" panose="02020603050405020304" pitchFamily="18" charset="0"/>
              </a:rPr>
              <a:t>trò</a:t>
            </a:r>
            <a:r>
              <a:rPr lang="en-US" dirty="0">
                <a:latin typeface="UTM Bebas" panose="02040603050506020204" pitchFamily="18" charset="0"/>
                <a:ea typeface="Times New Roman" panose="02020603050405020304" pitchFamily="18" charset="0"/>
              </a:rPr>
              <a:t> </a:t>
            </a:r>
            <a:r>
              <a:rPr lang="en-US" dirty="0" err="1">
                <a:latin typeface="UTM Bebas" panose="02040603050506020204" pitchFamily="18" charset="0"/>
                <a:ea typeface="Times New Roman" panose="02020603050405020304" pitchFamily="18" charset="0"/>
              </a:rPr>
              <a:t>như</a:t>
            </a:r>
            <a:r>
              <a:rPr lang="en-US" dirty="0">
                <a:latin typeface="UTM Bebas" panose="02040603050506020204" pitchFamily="18" charset="0"/>
                <a:ea typeface="Times New Roman" panose="02020603050405020304" pitchFamily="18" charset="0"/>
              </a:rPr>
              <a:t> </a:t>
            </a:r>
            <a:r>
              <a:rPr lang="en-US" dirty="0" err="1">
                <a:latin typeface="UTM Bebas" panose="02040603050506020204" pitchFamily="18" charset="0"/>
                <a:ea typeface="Times New Roman" panose="02020603050405020304" pitchFamily="18" charset="0"/>
              </a:rPr>
              <a:t>một</a:t>
            </a:r>
            <a:r>
              <a:rPr lang="en-US" dirty="0">
                <a:latin typeface="UTM Bebas" panose="02040603050506020204" pitchFamily="18" charset="0"/>
                <a:ea typeface="Times New Roman" panose="02020603050405020304" pitchFamily="18" charset="0"/>
              </a:rPr>
              <a:t> </a:t>
            </a:r>
            <a:r>
              <a:rPr lang="en-US" dirty="0" err="1">
                <a:latin typeface="UTM Bebas" panose="02040603050506020204" pitchFamily="18" charset="0"/>
                <a:ea typeface="Times New Roman" panose="02020603050405020304" pitchFamily="18" charset="0"/>
              </a:rPr>
              <a:t>nhân</a:t>
            </a:r>
            <a:r>
              <a:rPr lang="en-US" dirty="0">
                <a:latin typeface="UTM Bebas" panose="02040603050506020204" pitchFamily="18" charset="0"/>
                <a:ea typeface="Times New Roman" panose="02020603050405020304" pitchFamily="18" charset="0"/>
              </a:rPr>
              <a:t> </a:t>
            </a:r>
            <a:r>
              <a:rPr lang="en-US" dirty="0" err="1">
                <a:latin typeface="UTM Bebas" panose="02040603050506020204" pitchFamily="18" charset="0"/>
                <a:ea typeface="Times New Roman" panose="02020603050405020304" pitchFamily="18" charset="0"/>
              </a:rPr>
              <a:t>viên</a:t>
            </a:r>
            <a:r>
              <a:rPr lang="en-US" dirty="0">
                <a:latin typeface="UTM Bebas" panose="02040603050506020204" pitchFamily="18" charset="0"/>
                <a:ea typeface="Times New Roman" panose="02020603050405020304" pitchFamily="18" charset="0"/>
              </a:rPr>
              <a:t> </a:t>
            </a:r>
            <a:r>
              <a:rPr lang="en-US" dirty="0" err="1">
                <a:latin typeface="UTM Bebas" panose="02040603050506020204" pitchFamily="18" charset="0"/>
                <a:ea typeface="Times New Roman" panose="02020603050405020304" pitchFamily="18" charset="0"/>
              </a:rPr>
              <a:t>bồi</a:t>
            </a:r>
            <a:r>
              <a:rPr lang="en-US" dirty="0">
                <a:latin typeface="UTM Bebas" panose="02040603050506020204" pitchFamily="18" charset="0"/>
                <a:ea typeface="Times New Roman" panose="02020603050405020304" pitchFamily="18" charset="0"/>
              </a:rPr>
              <a:t> </a:t>
            </a:r>
            <a:r>
              <a:rPr lang="en-US" dirty="0" err="1">
                <a:latin typeface="UTM Bebas" panose="02040603050506020204" pitchFamily="18" charset="0"/>
                <a:ea typeface="Times New Roman" panose="02020603050405020304" pitchFamily="18" charset="0"/>
              </a:rPr>
              <a:t>bàn</a:t>
            </a:r>
            <a:endParaRPr lang="en-US" dirty="0">
              <a:latin typeface="UTM Bebas" panose="02040603050506020204" pitchFamily="18" charset="0"/>
            </a:endParaRPr>
          </a:p>
        </p:txBody>
      </p:sp>
      <p:sp>
        <p:nvSpPr>
          <p:cNvPr id="22" name="TextBox 2377">
            <a:extLst>
              <a:ext uri="{FF2B5EF4-FFF2-40B4-BE49-F238E27FC236}">
                <a16:creationId xmlns:a16="http://schemas.microsoft.com/office/drawing/2014/main" id="{66735ED5-D659-4593-82E2-DA09D0E6CEC7}"/>
              </a:ext>
            </a:extLst>
          </p:cNvPr>
          <p:cNvSpPr txBox="1"/>
          <p:nvPr/>
        </p:nvSpPr>
        <p:spPr>
          <a:xfrm>
            <a:off x="1389189" y="1535269"/>
            <a:ext cx="320601" cy="346249"/>
          </a:xfrm>
          <a:prstGeom prst="rect">
            <a:avLst/>
          </a:prstGeom>
          <a:noFill/>
        </p:spPr>
        <p:txBody>
          <a:bodyPr wrap="none" lIns="0" tIns="0" rIns="0" bIns="0" rtlCol="0">
            <a:spAutoFit/>
          </a:bodyPr>
          <a:lstStyle/>
          <a:p>
            <a:pPr algn="ctr"/>
            <a:r>
              <a:rPr lang="en-AU" sz="2250" b="1" dirty="0">
                <a:solidFill>
                  <a:srgbClr val="F23B48"/>
                </a:solidFill>
                <a:latin typeface="Arial" panose="020B0604020202020204" pitchFamily="34" charset="0"/>
                <a:ea typeface="Lato" charset="0"/>
                <a:cs typeface="Arial" panose="020B0604020202020204" pitchFamily="34" charset="0"/>
              </a:rPr>
              <a:t>01</a:t>
            </a:r>
            <a:endParaRPr lang="en-US" sz="2250" b="1" dirty="0">
              <a:solidFill>
                <a:srgbClr val="F23B48"/>
              </a:solidFill>
              <a:latin typeface="Arial" panose="020B0604020202020204" pitchFamily="34" charset="0"/>
              <a:ea typeface="Lato" charset="0"/>
              <a:cs typeface="Arial" panose="020B0604020202020204" pitchFamily="34" charset="0"/>
            </a:endParaRPr>
          </a:p>
        </p:txBody>
      </p:sp>
      <p:sp>
        <p:nvSpPr>
          <p:cNvPr id="23" name="TextBox 2389">
            <a:extLst>
              <a:ext uri="{FF2B5EF4-FFF2-40B4-BE49-F238E27FC236}">
                <a16:creationId xmlns:a16="http://schemas.microsoft.com/office/drawing/2014/main" id="{F1E2924C-2154-4B40-93CA-255769EC5D2A}"/>
              </a:ext>
            </a:extLst>
          </p:cNvPr>
          <p:cNvSpPr txBox="1"/>
          <p:nvPr/>
        </p:nvSpPr>
        <p:spPr>
          <a:xfrm>
            <a:off x="3359637" y="3824726"/>
            <a:ext cx="320601" cy="346249"/>
          </a:xfrm>
          <a:prstGeom prst="rect">
            <a:avLst/>
          </a:prstGeom>
          <a:noFill/>
        </p:spPr>
        <p:txBody>
          <a:bodyPr wrap="none" lIns="0" tIns="0" rIns="0" bIns="0" rtlCol="0">
            <a:spAutoFit/>
          </a:bodyPr>
          <a:lstStyle/>
          <a:p>
            <a:pPr algn="ctr"/>
            <a:r>
              <a:rPr lang="en-AU" sz="2250" b="1" dirty="0">
                <a:solidFill>
                  <a:srgbClr val="FFC000"/>
                </a:solidFill>
                <a:latin typeface="Arial" panose="020B0604020202020204" pitchFamily="34" charset="0"/>
                <a:ea typeface="Lato" charset="0"/>
                <a:cs typeface="Arial" panose="020B0604020202020204" pitchFamily="34" charset="0"/>
              </a:rPr>
              <a:t>02</a:t>
            </a:r>
            <a:endParaRPr lang="en-US" sz="2250" b="1" dirty="0">
              <a:solidFill>
                <a:srgbClr val="FFC000"/>
              </a:solidFill>
              <a:latin typeface="Arial" panose="020B0604020202020204" pitchFamily="34" charset="0"/>
              <a:ea typeface="Lato" charset="0"/>
              <a:cs typeface="Arial" panose="020B0604020202020204" pitchFamily="34" charset="0"/>
            </a:endParaRPr>
          </a:p>
        </p:txBody>
      </p:sp>
      <p:sp>
        <p:nvSpPr>
          <p:cNvPr id="15" name="Rectangle 14">
            <a:extLst>
              <a:ext uri="{FF2B5EF4-FFF2-40B4-BE49-F238E27FC236}">
                <a16:creationId xmlns:a16="http://schemas.microsoft.com/office/drawing/2014/main" id="{DE3BBDBA-3DA7-4682-9B69-B6D540B0DBF8}"/>
              </a:ext>
            </a:extLst>
          </p:cNvPr>
          <p:cNvSpPr/>
          <p:nvPr/>
        </p:nvSpPr>
        <p:spPr>
          <a:xfrm>
            <a:off x="2693014" y="4085603"/>
            <a:ext cx="1669072" cy="738664"/>
          </a:xfrm>
          <a:prstGeom prst="rect">
            <a:avLst/>
          </a:prstGeom>
        </p:spPr>
        <p:txBody>
          <a:bodyPr wrap="square">
            <a:spAutoFit/>
          </a:bodyPr>
          <a:lstStyle/>
          <a:p>
            <a:pPr algn="ctr"/>
            <a:r>
              <a:rPr lang="en-US" dirty="0">
                <a:latin typeface="UTM Bebas" panose="02040603050506020204" pitchFamily="18" charset="0"/>
              </a:rPr>
              <a:t>In </a:t>
            </a:r>
            <a:r>
              <a:rPr lang="en-US" dirty="0" err="1">
                <a:latin typeface="UTM Bebas" panose="02040603050506020204" pitchFamily="18" charset="0"/>
              </a:rPr>
              <a:t>hóa</a:t>
            </a:r>
            <a:r>
              <a:rPr lang="en-US" dirty="0">
                <a:latin typeface="UTM Bebas" panose="02040603050506020204" pitchFamily="18" charset="0"/>
              </a:rPr>
              <a:t> </a:t>
            </a:r>
            <a:r>
              <a:rPr lang="en-US" dirty="0" err="1">
                <a:latin typeface="UTM Bebas" panose="02040603050506020204" pitchFamily="18" charset="0"/>
              </a:rPr>
              <a:t>đơn</a:t>
            </a:r>
            <a:r>
              <a:rPr lang="en-US" dirty="0">
                <a:latin typeface="UTM Bebas" panose="02040603050506020204" pitchFamily="18" charset="0"/>
              </a:rPr>
              <a:t> </a:t>
            </a:r>
            <a:r>
              <a:rPr lang="en-US" dirty="0" err="1">
                <a:latin typeface="UTM Bebas" panose="02040603050506020204" pitchFamily="18" charset="0"/>
              </a:rPr>
              <a:t>tự</a:t>
            </a:r>
            <a:r>
              <a:rPr lang="en-US" dirty="0">
                <a:latin typeface="UTM Bebas" panose="02040603050506020204" pitchFamily="18" charset="0"/>
              </a:rPr>
              <a:t> </a:t>
            </a:r>
            <a:r>
              <a:rPr lang="en-US" dirty="0" err="1">
                <a:latin typeface="UTM Bebas" panose="02040603050506020204" pitchFamily="18" charset="0"/>
              </a:rPr>
              <a:t>động</a:t>
            </a:r>
            <a:r>
              <a:rPr lang="en-US" dirty="0">
                <a:latin typeface="UTM Bebas" panose="02040603050506020204" pitchFamily="18" charset="0"/>
              </a:rPr>
              <a:t> </a:t>
            </a:r>
            <a:r>
              <a:rPr lang="en-US" dirty="0" err="1">
                <a:latin typeface="UTM Bebas" panose="02040603050506020204" pitchFamily="18" charset="0"/>
              </a:rPr>
              <a:t>nhanh</a:t>
            </a:r>
            <a:r>
              <a:rPr lang="en-US" dirty="0">
                <a:latin typeface="UTM Bebas" panose="02040603050506020204" pitchFamily="18" charset="0"/>
              </a:rPr>
              <a:t> </a:t>
            </a:r>
            <a:r>
              <a:rPr lang="en-US" dirty="0" err="1">
                <a:latin typeface="UTM Bebas" panose="02040603050506020204" pitchFamily="18" charset="0"/>
              </a:rPr>
              <a:t>chóng</a:t>
            </a:r>
            <a:r>
              <a:rPr lang="en-US" dirty="0">
                <a:latin typeface="UTM Bebas" panose="02040603050506020204" pitchFamily="18" charset="0"/>
              </a:rPr>
              <a:t> </a:t>
            </a:r>
            <a:r>
              <a:rPr lang="en-US" dirty="0" err="1">
                <a:latin typeface="UTM Bebas" panose="02040603050506020204" pitchFamily="18" charset="0"/>
              </a:rPr>
              <a:t>sau</a:t>
            </a:r>
            <a:r>
              <a:rPr lang="en-US" dirty="0">
                <a:latin typeface="UTM Bebas" panose="02040603050506020204" pitchFamily="18" charset="0"/>
              </a:rPr>
              <a:t> </a:t>
            </a:r>
            <a:r>
              <a:rPr lang="en-US" dirty="0" err="1">
                <a:latin typeface="UTM Bebas" panose="02040603050506020204" pitchFamily="18" charset="0"/>
              </a:rPr>
              <a:t>khi</a:t>
            </a:r>
            <a:r>
              <a:rPr lang="en-US" dirty="0">
                <a:latin typeface="UTM Bebas" panose="02040603050506020204" pitchFamily="18" charset="0"/>
              </a:rPr>
              <a:t> </a:t>
            </a:r>
            <a:r>
              <a:rPr lang="en-US" dirty="0" err="1">
                <a:latin typeface="UTM Bebas" panose="02040603050506020204" pitchFamily="18" charset="0"/>
              </a:rPr>
              <a:t>chọn</a:t>
            </a:r>
            <a:r>
              <a:rPr lang="en-US" dirty="0">
                <a:latin typeface="UTM Bebas" panose="02040603050506020204" pitchFamily="18" charset="0"/>
              </a:rPr>
              <a:t> </a:t>
            </a:r>
            <a:r>
              <a:rPr lang="en-US" dirty="0" err="1">
                <a:latin typeface="UTM Bebas" panose="02040603050506020204" pitchFamily="18" charset="0"/>
              </a:rPr>
              <a:t>món</a:t>
            </a:r>
            <a:r>
              <a:rPr lang="en-US" dirty="0">
                <a:latin typeface="UTM Bebas" panose="02040603050506020204" pitchFamily="18" charset="0"/>
              </a:rPr>
              <a:t> </a:t>
            </a:r>
            <a:r>
              <a:rPr lang="en-US" dirty="0" err="1">
                <a:latin typeface="UTM Bebas" panose="02040603050506020204" pitchFamily="18" charset="0"/>
              </a:rPr>
              <a:t>thành</a:t>
            </a:r>
            <a:r>
              <a:rPr lang="en-US" dirty="0">
                <a:latin typeface="UTM Bebas" panose="02040603050506020204" pitchFamily="18" charset="0"/>
              </a:rPr>
              <a:t> </a:t>
            </a:r>
            <a:r>
              <a:rPr lang="en-US" dirty="0" err="1">
                <a:latin typeface="UTM Bebas" panose="02040603050506020204" pitchFamily="18" charset="0"/>
              </a:rPr>
              <a:t>công</a:t>
            </a:r>
            <a:endParaRPr lang="en-US" dirty="0">
              <a:latin typeface="UTM Bebas" panose="02040603050506020204" pitchFamily="18" charset="0"/>
            </a:endParaRPr>
          </a:p>
        </p:txBody>
      </p:sp>
      <p:sp>
        <p:nvSpPr>
          <p:cNvPr id="16" name="Rectangle 15">
            <a:extLst>
              <a:ext uri="{FF2B5EF4-FFF2-40B4-BE49-F238E27FC236}">
                <a16:creationId xmlns:a16="http://schemas.microsoft.com/office/drawing/2014/main" id="{231E2EEA-DD56-47EB-9D14-02069DEE0DD9}"/>
              </a:ext>
            </a:extLst>
          </p:cNvPr>
          <p:cNvSpPr/>
          <p:nvPr/>
        </p:nvSpPr>
        <p:spPr>
          <a:xfrm>
            <a:off x="4453888" y="1886224"/>
            <a:ext cx="1919656" cy="523220"/>
          </a:xfrm>
          <a:prstGeom prst="rect">
            <a:avLst/>
          </a:prstGeom>
        </p:spPr>
        <p:txBody>
          <a:bodyPr wrap="square">
            <a:spAutoFit/>
          </a:bodyPr>
          <a:lstStyle/>
          <a:p>
            <a:pPr algn="ctr"/>
            <a:r>
              <a:rPr lang="en-US" dirty="0" err="1">
                <a:latin typeface="UTM Bebas" panose="02040603050506020204" pitchFamily="18" charset="0"/>
                <a:ea typeface="Times New Roman" panose="02020603050405020304" pitchFamily="18" charset="0"/>
              </a:rPr>
              <a:t>Phục</a:t>
            </a:r>
            <a:r>
              <a:rPr lang="en-US" dirty="0">
                <a:latin typeface="UTM Bebas" panose="02040603050506020204" pitchFamily="18" charset="0"/>
                <a:ea typeface="Times New Roman" panose="02020603050405020304" pitchFamily="18" charset="0"/>
              </a:rPr>
              <a:t> </a:t>
            </a:r>
            <a:r>
              <a:rPr lang="en-US" dirty="0" err="1">
                <a:latin typeface="UTM Bebas" panose="02040603050506020204" pitchFamily="18" charset="0"/>
                <a:ea typeface="Times New Roman" panose="02020603050405020304" pitchFamily="18" charset="0"/>
              </a:rPr>
              <a:t>vụ</a:t>
            </a:r>
            <a:r>
              <a:rPr lang="en-US" dirty="0">
                <a:latin typeface="UTM Bebas" panose="02040603050506020204" pitchFamily="18" charset="0"/>
                <a:ea typeface="Times New Roman" panose="02020603050405020304" pitchFamily="18" charset="0"/>
              </a:rPr>
              <a:t> </a:t>
            </a:r>
            <a:r>
              <a:rPr lang="en-US" dirty="0" err="1">
                <a:latin typeface="UTM Bebas" panose="02040603050506020204" pitchFamily="18" charset="0"/>
                <a:ea typeface="Times New Roman" panose="02020603050405020304" pitchFamily="18" charset="0"/>
              </a:rPr>
              <a:t>khách</a:t>
            </a:r>
            <a:r>
              <a:rPr lang="en-US" dirty="0">
                <a:latin typeface="UTM Bebas" panose="02040603050506020204" pitchFamily="18" charset="0"/>
                <a:ea typeface="Times New Roman" panose="02020603050405020304" pitchFamily="18" charset="0"/>
              </a:rPr>
              <a:t> </a:t>
            </a:r>
            <a:r>
              <a:rPr lang="en-US" dirty="0" err="1">
                <a:latin typeface="UTM Bebas" panose="02040603050506020204" pitchFamily="18" charset="0"/>
                <a:ea typeface="Times New Roman" panose="02020603050405020304" pitchFamily="18" charset="0"/>
              </a:rPr>
              <a:t>hàng</a:t>
            </a:r>
            <a:r>
              <a:rPr lang="en-US" dirty="0">
                <a:latin typeface="UTM Bebas" panose="02040603050506020204" pitchFamily="18" charset="0"/>
                <a:ea typeface="Times New Roman" panose="02020603050405020304" pitchFamily="18" charset="0"/>
              </a:rPr>
              <a:t> </a:t>
            </a:r>
            <a:r>
              <a:rPr lang="en-US" dirty="0" err="1">
                <a:latin typeface="UTM Bebas" panose="02040603050506020204" pitchFamily="18" charset="0"/>
                <a:ea typeface="Times New Roman" panose="02020603050405020304" pitchFamily="18" charset="0"/>
              </a:rPr>
              <a:t>tức</a:t>
            </a:r>
            <a:r>
              <a:rPr lang="en-US" dirty="0">
                <a:latin typeface="UTM Bebas" panose="02040603050506020204" pitchFamily="18" charset="0"/>
                <a:ea typeface="Times New Roman" panose="02020603050405020304" pitchFamily="18" charset="0"/>
              </a:rPr>
              <a:t> </a:t>
            </a:r>
            <a:r>
              <a:rPr lang="en-US" dirty="0" err="1">
                <a:latin typeface="UTM Bebas" panose="02040603050506020204" pitchFamily="18" charset="0"/>
                <a:ea typeface="Times New Roman" panose="02020603050405020304" pitchFamily="18" charset="0"/>
              </a:rPr>
              <a:t>thì</a:t>
            </a:r>
            <a:r>
              <a:rPr lang="en-US" dirty="0">
                <a:latin typeface="UTM Bebas" panose="02040603050506020204" pitchFamily="18" charset="0"/>
                <a:ea typeface="Times New Roman" panose="02020603050405020304" pitchFamily="18" charset="0"/>
              </a:rPr>
              <a:t> </a:t>
            </a:r>
            <a:r>
              <a:rPr lang="en-US" dirty="0" err="1">
                <a:latin typeface="UTM Bebas" panose="02040603050506020204" pitchFamily="18" charset="0"/>
                <a:ea typeface="Times New Roman" panose="02020603050405020304" pitchFamily="18" charset="0"/>
              </a:rPr>
              <a:t>thông</a:t>
            </a:r>
            <a:r>
              <a:rPr lang="en-US" dirty="0">
                <a:latin typeface="UTM Bebas" panose="02040603050506020204" pitchFamily="18" charset="0"/>
                <a:ea typeface="Times New Roman" panose="02020603050405020304" pitchFamily="18" charset="0"/>
              </a:rPr>
              <a:t> qua </a:t>
            </a:r>
            <a:r>
              <a:rPr lang="en-US" dirty="0" err="1">
                <a:latin typeface="UTM Bebas" panose="02040603050506020204" pitchFamily="18" charset="0"/>
                <a:ea typeface="Times New Roman" panose="02020603050405020304" pitchFamily="18" charset="0"/>
              </a:rPr>
              <a:t>phần</a:t>
            </a:r>
            <a:r>
              <a:rPr lang="en-US" dirty="0">
                <a:latin typeface="UTM Bebas" panose="02040603050506020204" pitchFamily="18" charset="0"/>
                <a:ea typeface="Times New Roman" panose="02020603050405020304" pitchFamily="18" charset="0"/>
              </a:rPr>
              <a:t> </a:t>
            </a:r>
            <a:r>
              <a:rPr lang="en-US" dirty="0" err="1">
                <a:latin typeface="UTM Bebas" panose="02040603050506020204" pitchFamily="18" charset="0"/>
                <a:ea typeface="Times New Roman" panose="02020603050405020304" pitchFamily="18" charset="0"/>
              </a:rPr>
              <a:t>mềm</a:t>
            </a:r>
            <a:endParaRPr lang="en-US" dirty="0">
              <a:latin typeface="UTM Bebas" panose="02040603050506020204" pitchFamily="18" charset="0"/>
            </a:endParaRPr>
          </a:p>
        </p:txBody>
      </p:sp>
      <p:sp>
        <p:nvSpPr>
          <p:cNvPr id="26" name="TextBox 2380">
            <a:extLst>
              <a:ext uri="{FF2B5EF4-FFF2-40B4-BE49-F238E27FC236}">
                <a16:creationId xmlns:a16="http://schemas.microsoft.com/office/drawing/2014/main" id="{C7FD8093-E75F-4D86-8411-A9D3FE52F27D}"/>
              </a:ext>
            </a:extLst>
          </p:cNvPr>
          <p:cNvSpPr txBox="1"/>
          <p:nvPr/>
        </p:nvSpPr>
        <p:spPr>
          <a:xfrm>
            <a:off x="5253415" y="1576566"/>
            <a:ext cx="320601" cy="346249"/>
          </a:xfrm>
          <a:prstGeom prst="rect">
            <a:avLst/>
          </a:prstGeom>
          <a:noFill/>
        </p:spPr>
        <p:txBody>
          <a:bodyPr wrap="none" lIns="0" tIns="0" rIns="0" bIns="0" rtlCol="0">
            <a:spAutoFit/>
          </a:bodyPr>
          <a:lstStyle/>
          <a:p>
            <a:pPr algn="ctr"/>
            <a:r>
              <a:rPr lang="en-AU" sz="2250" b="1" dirty="0">
                <a:solidFill>
                  <a:srgbClr val="00BBD6"/>
                </a:solidFill>
                <a:latin typeface="Arial" panose="020B0604020202020204" pitchFamily="34" charset="0"/>
                <a:ea typeface="Lato" charset="0"/>
                <a:cs typeface="Arial" panose="020B0604020202020204" pitchFamily="34" charset="0"/>
              </a:rPr>
              <a:t>03</a:t>
            </a:r>
            <a:endParaRPr lang="en-US" sz="2250" b="1" dirty="0">
              <a:solidFill>
                <a:srgbClr val="00BBD6"/>
              </a:solidFill>
              <a:latin typeface="Arial" panose="020B0604020202020204" pitchFamily="34" charset="0"/>
              <a:ea typeface="Lato" charset="0"/>
              <a:cs typeface="Arial" panose="020B0604020202020204" pitchFamily="34" charset="0"/>
            </a:endParaRPr>
          </a:p>
        </p:txBody>
      </p:sp>
      <p:sp>
        <p:nvSpPr>
          <p:cNvPr id="17" name="Rectangle 16">
            <a:extLst>
              <a:ext uri="{FF2B5EF4-FFF2-40B4-BE49-F238E27FC236}">
                <a16:creationId xmlns:a16="http://schemas.microsoft.com/office/drawing/2014/main" id="{213E00B7-115F-44D6-B4B2-A13837B59EB9}"/>
              </a:ext>
            </a:extLst>
          </p:cNvPr>
          <p:cNvSpPr/>
          <p:nvPr/>
        </p:nvSpPr>
        <p:spPr>
          <a:xfrm>
            <a:off x="6572939" y="4085603"/>
            <a:ext cx="1754635" cy="738664"/>
          </a:xfrm>
          <a:prstGeom prst="rect">
            <a:avLst/>
          </a:prstGeom>
        </p:spPr>
        <p:txBody>
          <a:bodyPr wrap="square">
            <a:spAutoFit/>
          </a:bodyPr>
          <a:lstStyle/>
          <a:p>
            <a:pPr algn="ctr"/>
            <a:r>
              <a:rPr lang="en-US" dirty="0">
                <a:latin typeface="UTM Bebas" panose="02040603050506020204" pitchFamily="18" charset="0"/>
              </a:rPr>
              <a:t>Thanh </a:t>
            </a:r>
            <a:r>
              <a:rPr lang="en-US" dirty="0" err="1">
                <a:latin typeface="UTM Bebas" panose="02040603050506020204" pitchFamily="18" charset="0"/>
              </a:rPr>
              <a:t>toán</a:t>
            </a:r>
            <a:r>
              <a:rPr lang="en-US" dirty="0">
                <a:latin typeface="UTM Bebas" panose="02040603050506020204" pitchFamily="18" charset="0"/>
              </a:rPr>
              <a:t> </a:t>
            </a:r>
            <a:r>
              <a:rPr lang="en-US" dirty="0" err="1">
                <a:latin typeface="UTM Bebas" panose="02040603050506020204" pitchFamily="18" charset="0"/>
              </a:rPr>
              <a:t>chính</a:t>
            </a:r>
            <a:r>
              <a:rPr lang="en-US" dirty="0">
                <a:latin typeface="UTM Bebas" panose="02040603050506020204" pitchFamily="18" charset="0"/>
              </a:rPr>
              <a:t> </a:t>
            </a:r>
            <a:r>
              <a:rPr lang="en-US" dirty="0" err="1">
                <a:latin typeface="UTM Bebas" panose="02040603050506020204" pitchFamily="18" charset="0"/>
              </a:rPr>
              <a:t>xác</a:t>
            </a:r>
            <a:r>
              <a:rPr lang="en-US" dirty="0">
                <a:latin typeface="UTM Bebas" panose="02040603050506020204" pitchFamily="18" charset="0"/>
              </a:rPr>
              <a:t> </a:t>
            </a:r>
            <a:r>
              <a:rPr lang="en-US" dirty="0" err="1">
                <a:latin typeface="UTM Bebas" panose="02040603050506020204" pitchFamily="18" charset="0"/>
              </a:rPr>
              <a:t>hạn</a:t>
            </a:r>
            <a:r>
              <a:rPr lang="en-US" dirty="0">
                <a:latin typeface="UTM Bebas" panose="02040603050506020204" pitchFamily="18" charset="0"/>
              </a:rPr>
              <a:t> </a:t>
            </a:r>
            <a:r>
              <a:rPr lang="en-US" dirty="0" err="1">
                <a:latin typeface="UTM Bebas" panose="02040603050506020204" pitchFamily="18" charset="0"/>
              </a:rPr>
              <a:t>chế</a:t>
            </a:r>
            <a:r>
              <a:rPr lang="en-US" dirty="0">
                <a:latin typeface="UTM Bebas" panose="02040603050506020204" pitchFamily="18" charset="0"/>
              </a:rPr>
              <a:t> </a:t>
            </a:r>
            <a:r>
              <a:rPr lang="en-US" dirty="0" err="1">
                <a:latin typeface="UTM Bebas" panose="02040603050506020204" pitchFamily="18" charset="0"/>
              </a:rPr>
              <a:t>tỷ</a:t>
            </a:r>
            <a:r>
              <a:rPr lang="en-US" dirty="0">
                <a:latin typeface="UTM Bebas" panose="02040603050506020204" pitchFamily="18" charset="0"/>
              </a:rPr>
              <a:t> </a:t>
            </a:r>
            <a:r>
              <a:rPr lang="en-US" dirty="0" err="1">
                <a:latin typeface="UTM Bebas" panose="02040603050506020204" pitchFamily="18" charset="0"/>
              </a:rPr>
              <a:t>lệ</a:t>
            </a:r>
            <a:r>
              <a:rPr lang="en-US" dirty="0">
                <a:latin typeface="UTM Bebas" panose="02040603050506020204" pitchFamily="18" charset="0"/>
              </a:rPr>
              <a:t> </a:t>
            </a:r>
            <a:r>
              <a:rPr lang="en-US" dirty="0" err="1">
                <a:latin typeface="UTM Bebas" panose="02040603050506020204" pitchFamily="18" charset="0"/>
              </a:rPr>
              <a:t>thất</a:t>
            </a:r>
            <a:r>
              <a:rPr lang="en-US" dirty="0">
                <a:latin typeface="UTM Bebas" panose="02040603050506020204" pitchFamily="18" charset="0"/>
              </a:rPr>
              <a:t> </a:t>
            </a:r>
            <a:r>
              <a:rPr lang="en-US" dirty="0" err="1">
                <a:latin typeface="UTM Bebas" panose="02040603050506020204" pitchFamily="18" charset="0"/>
              </a:rPr>
              <a:t>thoát</a:t>
            </a:r>
            <a:r>
              <a:rPr lang="en-US" dirty="0">
                <a:latin typeface="UTM Bebas" panose="02040603050506020204" pitchFamily="18" charset="0"/>
              </a:rPr>
              <a:t> </a:t>
            </a:r>
            <a:r>
              <a:rPr lang="en-US" dirty="0" err="1">
                <a:latin typeface="UTM Bebas" panose="02040603050506020204" pitchFamily="18" charset="0"/>
              </a:rPr>
              <a:t>cho</a:t>
            </a:r>
            <a:r>
              <a:rPr lang="en-US" dirty="0">
                <a:latin typeface="UTM Bebas" panose="02040603050506020204" pitchFamily="18" charset="0"/>
              </a:rPr>
              <a:t> </a:t>
            </a:r>
            <a:r>
              <a:rPr lang="en-US" dirty="0" err="1">
                <a:latin typeface="UTM Bebas" panose="02040603050506020204" pitchFamily="18" charset="0"/>
              </a:rPr>
              <a:t>thu</a:t>
            </a:r>
            <a:r>
              <a:rPr lang="en-US" dirty="0">
                <a:latin typeface="UTM Bebas" panose="02040603050506020204" pitchFamily="18" charset="0"/>
              </a:rPr>
              <a:t> </a:t>
            </a:r>
            <a:r>
              <a:rPr lang="en-US" dirty="0" err="1">
                <a:latin typeface="UTM Bebas" panose="02040603050506020204" pitchFamily="18" charset="0"/>
              </a:rPr>
              <a:t>ngân</a:t>
            </a:r>
            <a:endParaRPr lang="en-US" dirty="0">
              <a:latin typeface="UTM Bebas" panose="02040603050506020204" pitchFamily="18" charset="0"/>
            </a:endParaRPr>
          </a:p>
        </p:txBody>
      </p:sp>
      <p:sp>
        <p:nvSpPr>
          <p:cNvPr id="28" name="TextBox 2383">
            <a:extLst>
              <a:ext uri="{FF2B5EF4-FFF2-40B4-BE49-F238E27FC236}">
                <a16:creationId xmlns:a16="http://schemas.microsoft.com/office/drawing/2014/main" id="{FCAD39C8-9866-48B7-A74A-898F1DD729E8}"/>
              </a:ext>
            </a:extLst>
          </p:cNvPr>
          <p:cNvSpPr txBox="1"/>
          <p:nvPr/>
        </p:nvSpPr>
        <p:spPr>
          <a:xfrm>
            <a:off x="7289955" y="3824726"/>
            <a:ext cx="320601" cy="346249"/>
          </a:xfrm>
          <a:prstGeom prst="rect">
            <a:avLst/>
          </a:prstGeom>
          <a:noFill/>
        </p:spPr>
        <p:txBody>
          <a:bodyPr wrap="none" lIns="0" tIns="0" rIns="0" bIns="0" rtlCol="0">
            <a:spAutoFit/>
          </a:bodyPr>
          <a:lstStyle/>
          <a:p>
            <a:pPr algn="ctr"/>
            <a:r>
              <a:rPr lang="en-AU" sz="2250" b="1" dirty="0">
                <a:solidFill>
                  <a:srgbClr val="B2D235"/>
                </a:solidFill>
                <a:latin typeface="Arial" panose="020B0604020202020204" pitchFamily="34" charset="0"/>
                <a:ea typeface="Lato" charset="0"/>
                <a:cs typeface="Arial" panose="020B0604020202020204" pitchFamily="34" charset="0"/>
              </a:rPr>
              <a:t>04</a:t>
            </a:r>
            <a:endParaRPr lang="en-US" sz="2250" b="1" dirty="0">
              <a:solidFill>
                <a:srgbClr val="B2D235"/>
              </a:solidFill>
              <a:latin typeface="Arial" panose="020B0604020202020204" pitchFamily="34" charset="0"/>
              <a:ea typeface="Lato" charset="0"/>
              <a:cs typeface="Arial" panose="020B0604020202020204" pitchFamily="34" charset="0"/>
            </a:endParaRPr>
          </a:p>
        </p:txBody>
      </p:sp>
    </p:spTree>
    <p:extLst>
      <p:ext uri="{BB962C8B-B14F-4D97-AF65-F5344CB8AC3E}">
        <p14:creationId xmlns:p14="http://schemas.microsoft.com/office/powerpoint/2010/main" val="33133216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ox(in)">
                                      <p:cBhvr>
                                        <p:cTn id="7" dur="500"/>
                                        <p:tgtEl>
                                          <p:spTgt spid="5"/>
                                        </p:tgtEl>
                                      </p:cBhvr>
                                    </p:animEffect>
                                  </p:childTnLst>
                                </p:cTn>
                              </p:par>
                              <p:par>
                                <p:cTn id="8" presetID="4" presetClass="entr" presetSubtype="16"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box(in)">
                                      <p:cBhvr>
                                        <p:cTn id="10" dur="500"/>
                                        <p:tgtEl>
                                          <p:spTgt spid="6"/>
                                        </p:tgtEl>
                                      </p:cBhvr>
                                    </p:animEffect>
                                  </p:childTnLst>
                                </p:cTn>
                              </p:par>
                              <p:par>
                                <p:cTn id="11" presetID="34" presetClass="emph" presetSubtype="0" fill="hold" grpId="0" nodeType="withEffect">
                                  <p:stCondLst>
                                    <p:cond delay="0"/>
                                  </p:stCondLst>
                                  <p:iterate type="lt">
                                    <p:tmPct val="10000"/>
                                  </p:iterate>
                                  <p:childTnLst>
                                    <p:animMotion origin="layout" path="M 4.44444E-6 3.95062E-6 L 4.44444E-6 -0.07223 " pathEditMode="relative" rAng="0" ptsTypes="AA">
                                      <p:cBhvr>
                                        <p:cTn id="12" dur="250" accel="50000" decel="50000" autoRev="1" fill="hold">
                                          <p:stCondLst>
                                            <p:cond delay="0"/>
                                          </p:stCondLst>
                                        </p:cTn>
                                        <p:tgtEl>
                                          <p:spTgt spid="8">
                                            <p:txEl>
                                              <p:pRg st="0" end="0"/>
                                            </p:txEl>
                                          </p:spTgt>
                                        </p:tgtEl>
                                        <p:attrNameLst>
                                          <p:attrName>ppt_x</p:attrName>
                                          <p:attrName>ppt_y</p:attrName>
                                        </p:attrNameLst>
                                      </p:cBhvr>
                                      <p:rCtr x="0" y="-3611"/>
                                    </p:animMotion>
                                    <p:animRot by="1500000">
                                      <p:cBhvr>
                                        <p:cTn id="13" dur="125" fill="hold">
                                          <p:stCondLst>
                                            <p:cond delay="0"/>
                                          </p:stCondLst>
                                        </p:cTn>
                                        <p:tgtEl>
                                          <p:spTgt spid="8">
                                            <p:txEl>
                                              <p:pRg st="0" end="0"/>
                                            </p:txEl>
                                          </p:spTgt>
                                        </p:tgtEl>
                                        <p:attrNameLst>
                                          <p:attrName>r</p:attrName>
                                        </p:attrNameLst>
                                      </p:cBhvr>
                                    </p:animRot>
                                    <p:animRot by="-1500000">
                                      <p:cBhvr>
                                        <p:cTn id="14" dur="125" fill="hold">
                                          <p:stCondLst>
                                            <p:cond delay="125"/>
                                          </p:stCondLst>
                                        </p:cTn>
                                        <p:tgtEl>
                                          <p:spTgt spid="8">
                                            <p:txEl>
                                              <p:pRg st="0" end="0"/>
                                            </p:txEl>
                                          </p:spTgt>
                                        </p:tgtEl>
                                        <p:attrNameLst>
                                          <p:attrName>r</p:attrName>
                                        </p:attrNameLst>
                                      </p:cBhvr>
                                    </p:animRot>
                                    <p:animRot by="-1500000">
                                      <p:cBhvr>
                                        <p:cTn id="15" dur="125" fill="hold">
                                          <p:stCondLst>
                                            <p:cond delay="250"/>
                                          </p:stCondLst>
                                        </p:cTn>
                                        <p:tgtEl>
                                          <p:spTgt spid="8">
                                            <p:txEl>
                                              <p:pRg st="0" end="0"/>
                                            </p:txEl>
                                          </p:spTgt>
                                        </p:tgtEl>
                                        <p:attrNameLst>
                                          <p:attrName>r</p:attrName>
                                        </p:attrNameLst>
                                      </p:cBhvr>
                                    </p:animRot>
                                    <p:animRot by="1500000">
                                      <p:cBhvr>
                                        <p:cTn id="16" dur="125" fill="hold">
                                          <p:stCondLst>
                                            <p:cond delay="375"/>
                                          </p:stCondLst>
                                        </p:cTn>
                                        <p:tgtEl>
                                          <p:spTgt spid="8">
                                            <p:txEl>
                                              <p:pRg st="0" end="0"/>
                                            </p:txEl>
                                          </p:spTgt>
                                        </p:tgtEl>
                                        <p:attrNameLst>
                                          <p:attrName>r</p:attrName>
                                        </p:attrNameLst>
                                      </p:cBhvr>
                                    </p:animRot>
                                  </p:childTnLst>
                                </p:cTn>
                              </p:par>
                            </p:childTnLst>
                          </p:cTn>
                        </p:par>
                      </p:childTnLst>
                    </p:cTn>
                  </p:par>
                  <p:par>
                    <p:cTn id="17" fill="hold">
                      <p:stCondLst>
                        <p:cond delay="indefinite"/>
                      </p:stCondLst>
                      <p:childTnLst>
                        <p:par>
                          <p:cTn id="18" fill="hold">
                            <p:stCondLst>
                              <p:cond delay="0"/>
                            </p:stCondLst>
                            <p:childTnLst>
                              <p:par>
                                <p:cTn id="19" presetID="45" presetClass="entr" presetSubtype="0" fill="hold" grpId="0" nodeType="click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fade">
                                      <p:cBhvr>
                                        <p:cTn id="21" dur="750"/>
                                        <p:tgtEl>
                                          <p:spTgt spid="22"/>
                                        </p:tgtEl>
                                      </p:cBhvr>
                                    </p:animEffect>
                                    <p:anim calcmode="lin" valueType="num">
                                      <p:cBhvr>
                                        <p:cTn id="22" dur="750" fill="hold"/>
                                        <p:tgtEl>
                                          <p:spTgt spid="22"/>
                                        </p:tgtEl>
                                        <p:attrNameLst>
                                          <p:attrName>ppt_w</p:attrName>
                                        </p:attrNameLst>
                                      </p:cBhvr>
                                      <p:tavLst>
                                        <p:tav tm="0" fmla="#ppt_w*sin(2.5*pi*$)">
                                          <p:val>
                                            <p:fltVal val="0"/>
                                          </p:val>
                                        </p:tav>
                                        <p:tav tm="100000">
                                          <p:val>
                                            <p:fltVal val="1"/>
                                          </p:val>
                                        </p:tav>
                                      </p:tavLst>
                                    </p:anim>
                                    <p:anim calcmode="lin" valueType="num">
                                      <p:cBhvr>
                                        <p:cTn id="23" dur="750" fill="hold"/>
                                        <p:tgtEl>
                                          <p:spTgt spid="22"/>
                                        </p:tgtEl>
                                        <p:attrNameLst>
                                          <p:attrName>ppt_h</p:attrName>
                                        </p:attrNameLst>
                                      </p:cBhvr>
                                      <p:tavLst>
                                        <p:tav tm="0">
                                          <p:val>
                                            <p:strVal val="#ppt_h"/>
                                          </p:val>
                                        </p:tav>
                                        <p:tav tm="100000">
                                          <p:val>
                                            <p:strVal val="#ppt_h"/>
                                          </p:val>
                                        </p:tav>
                                      </p:tavLst>
                                    </p:anim>
                                  </p:childTnLst>
                                </p:cTn>
                              </p:par>
                              <p:par>
                                <p:cTn id="24" presetID="12" presetClass="entr" presetSubtype="4" fill="hold" nodeType="withEffect">
                                  <p:stCondLst>
                                    <p:cond delay="0"/>
                                  </p:stCondLst>
                                  <p:childTnLst>
                                    <p:set>
                                      <p:cBhvr>
                                        <p:cTn id="25" dur="1" fill="hold">
                                          <p:stCondLst>
                                            <p:cond delay="0"/>
                                          </p:stCondLst>
                                        </p:cTn>
                                        <p:tgtEl>
                                          <p:spTgt spid="1036"/>
                                        </p:tgtEl>
                                        <p:attrNameLst>
                                          <p:attrName>style.visibility</p:attrName>
                                        </p:attrNameLst>
                                      </p:cBhvr>
                                      <p:to>
                                        <p:strVal val="visible"/>
                                      </p:to>
                                    </p:set>
                                    <p:anim calcmode="lin" valueType="num">
                                      <p:cBhvr additive="base">
                                        <p:cTn id="26" dur="500"/>
                                        <p:tgtEl>
                                          <p:spTgt spid="1036"/>
                                        </p:tgtEl>
                                        <p:attrNameLst>
                                          <p:attrName>ppt_y</p:attrName>
                                        </p:attrNameLst>
                                      </p:cBhvr>
                                      <p:tavLst>
                                        <p:tav tm="0">
                                          <p:val>
                                            <p:strVal val="#ppt_y+#ppt_h*1.125000"/>
                                          </p:val>
                                        </p:tav>
                                        <p:tav tm="100000">
                                          <p:val>
                                            <p:strVal val="#ppt_y"/>
                                          </p:val>
                                        </p:tav>
                                      </p:tavLst>
                                    </p:anim>
                                    <p:animEffect transition="in" filter="wipe(up)">
                                      <p:cBhvr>
                                        <p:cTn id="27" dur="500"/>
                                        <p:tgtEl>
                                          <p:spTgt spid="1036"/>
                                        </p:tgtEl>
                                      </p:cBhvr>
                                    </p:animEffect>
                                  </p:childTnLst>
                                </p:cTn>
                              </p:par>
                              <p:par>
                                <p:cTn id="28" presetID="53" presetClass="entr" presetSubtype="16" fill="hold" grpId="0" nodeType="withEffect">
                                  <p:stCondLst>
                                    <p:cond delay="0"/>
                                  </p:stCondLst>
                                  <p:childTnLst>
                                    <p:set>
                                      <p:cBhvr>
                                        <p:cTn id="29" dur="1" fill="hold">
                                          <p:stCondLst>
                                            <p:cond delay="0"/>
                                          </p:stCondLst>
                                        </p:cTn>
                                        <p:tgtEl>
                                          <p:spTgt spid="14"/>
                                        </p:tgtEl>
                                        <p:attrNameLst>
                                          <p:attrName>style.visibility</p:attrName>
                                        </p:attrNameLst>
                                      </p:cBhvr>
                                      <p:to>
                                        <p:strVal val="visible"/>
                                      </p:to>
                                    </p:set>
                                    <p:anim calcmode="lin" valueType="num">
                                      <p:cBhvr>
                                        <p:cTn id="30" dur="500" fill="hold"/>
                                        <p:tgtEl>
                                          <p:spTgt spid="14"/>
                                        </p:tgtEl>
                                        <p:attrNameLst>
                                          <p:attrName>ppt_w</p:attrName>
                                        </p:attrNameLst>
                                      </p:cBhvr>
                                      <p:tavLst>
                                        <p:tav tm="0">
                                          <p:val>
                                            <p:fltVal val="0"/>
                                          </p:val>
                                        </p:tav>
                                        <p:tav tm="100000">
                                          <p:val>
                                            <p:strVal val="#ppt_w"/>
                                          </p:val>
                                        </p:tav>
                                      </p:tavLst>
                                    </p:anim>
                                    <p:anim calcmode="lin" valueType="num">
                                      <p:cBhvr>
                                        <p:cTn id="31" dur="500" fill="hold"/>
                                        <p:tgtEl>
                                          <p:spTgt spid="14"/>
                                        </p:tgtEl>
                                        <p:attrNameLst>
                                          <p:attrName>ppt_h</p:attrName>
                                        </p:attrNameLst>
                                      </p:cBhvr>
                                      <p:tavLst>
                                        <p:tav tm="0">
                                          <p:val>
                                            <p:fltVal val="0"/>
                                          </p:val>
                                        </p:tav>
                                        <p:tav tm="100000">
                                          <p:val>
                                            <p:strVal val="#ppt_h"/>
                                          </p:val>
                                        </p:tav>
                                      </p:tavLst>
                                    </p:anim>
                                    <p:animEffect transition="in" filter="fade">
                                      <p:cBhvr>
                                        <p:cTn id="32" dur="500"/>
                                        <p:tgtEl>
                                          <p:spTgt spid="14"/>
                                        </p:tgtEl>
                                      </p:cBhvr>
                                    </p:animEffect>
                                  </p:childTnLst>
                                </p:cTn>
                              </p:par>
                            </p:childTnLst>
                          </p:cTn>
                        </p:par>
                      </p:childTnLst>
                    </p:cTn>
                  </p:par>
                  <p:par>
                    <p:cTn id="33" fill="hold">
                      <p:stCondLst>
                        <p:cond delay="indefinite"/>
                      </p:stCondLst>
                      <p:childTnLst>
                        <p:par>
                          <p:cTn id="34" fill="hold">
                            <p:stCondLst>
                              <p:cond delay="0"/>
                            </p:stCondLst>
                            <p:childTnLst>
                              <p:par>
                                <p:cTn id="35" presetID="45" presetClass="entr" presetSubtype="0" fill="hold" grpId="0" nodeType="clickEffect">
                                  <p:stCondLst>
                                    <p:cond delay="0"/>
                                  </p:stCondLst>
                                  <p:childTnLst>
                                    <p:set>
                                      <p:cBhvr>
                                        <p:cTn id="36" dur="1" fill="hold">
                                          <p:stCondLst>
                                            <p:cond delay="0"/>
                                          </p:stCondLst>
                                        </p:cTn>
                                        <p:tgtEl>
                                          <p:spTgt spid="23"/>
                                        </p:tgtEl>
                                        <p:attrNameLst>
                                          <p:attrName>style.visibility</p:attrName>
                                        </p:attrNameLst>
                                      </p:cBhvr>
                                      <p:to>
                                        <p:strVal val="visible"/>
                                      </p:to>
                                    </p:set>
                                    <p:animEffect transition="in" filter="fade">
                                      <p:cBhvr>
                                        <p:cTn id="37" dur="750"/>
                                        <p:tgtEl>
                                          <p:spTgt spid="23"/>
                                        </p:tgtEl>
                                      </p:cBhvr>
                                    </p:animEffect>
                                    <p:anim calcmode="lin" valueType="num">
                                      <p:cBhvr>
                                        <p:cTn id="38" dur="750" fill="hold"/>
                                        <p:tgtEl>
                                          <p:spTgt spid="23"/>
                                        </p:tgtEl>
                                        <p:attrNameLst>
                                          <p:attrName>ppt_w</p:attrName>
                                        </p:attrNameLst>
                                      </p:cBhvr>
                                      <p:tavLst>
                                        <p:tav tm="0" fmla="#ppt_w*sin(2.5*pi*$)">
                                          <p:val>
                                            <p:fltVal val="0"/>
                                          </p:val>
                                        </p:tav>
                                        <p:tav tm="100000">
                                          <p:val>
                                            <p:fltVal val="1"/>
                                          </p:val>
                                        </p:tav>
                                      </p:tavLst>
                                    </p:anim>
                                    <p:anim calcmode="lin" valueType="num">
                                      <p:cBhvr>
                                        <p:cTn id="39" dur="750" fill="hold"/>
                                        <p:tgtEl>
                                          <p:spTgt spid="23"/>
                                        </p:tgtEl>
                                        <p:attrNameLst>
                                          <p:attrName>ppt_h</p:attrName>
                                        </p:attrNameLst>
                                      </p:cBhvr>
                                      <p:tavLst>
                                        <p:tav tm="0">
                                          <p:val>
                                            <p:strVal val="#ppt_h"/>
                                          </p:val>
                                        </p:tav>
                                        <p:tav tm="100000">
                                          <p:val>
                                            <p:strVal val="#ppt_h"/>
                                          </p:val>
                                        </p:tav>
                                      </p:tavLst>
                                    </p:anim>
                                  </p:childTnLst>
                                </p:cTn>
                              </p:par>
                              <p:par>
                                <p:cTn id="40" presetID="12" presetClass="entr" presetSubtype="4" fill="hold" nodeType="withEffect">
                                  <p:stCondLst>
                                    <p:cond delay="0"/>
                                  </p:stCondLst>
                                  <p:childTnLst>
                                    <p:set>
                                      <p:cBhvr>
                                        <p:cTn id="41" dur="1" fill="hold">
                                          <p:stCondLst>
                                            <p:cond delay="0"/>
                                          </p:stCondLst>
                                        </p:cTn>
                                        <p:tgtEl>
                                          <p:spTgt spid="1032"/>
                                        </p:tgtEl>
                                        <p:attrNameLst>
                                          <p:attrName>style.visibility</p:attrName>
                                        </p:attrNameLst>
                                      </p:cBhvr>
                                      <p:to>
                                        <p:strVal val="visible"/>
                                      </p:to>
                                    </p:set>
                                    <p:anim calcmode="lin" valueType="num">
                                      <p:cBhvr additive="base">
                                        <p:cTn id="42" dur="500"/>
                                        <p:tgtEl>
                                          <p:spTgt spid="1032"/>
                                        </p:tgtEl>
                                        <p:attrNameLst>
                                          <p:attrName>ppt_y</p:attrName>
                                        </p:attrNameLst>
                                      </p:cBhvr>
                                      <p:tavLst>
                                        <p:tav tm="0">
                                          <p:val>
                                            <p:strVal val="#ppt_y+#ppt_h*1.125000"/>
                                          </p:val>
                                        </p:tav>
                                        <p:tav tm="100000">
                                          <p:val>
                                            <p:strVal val="#ppt_y"/>
                                          </p:val>
                                        </p:tav>
                                      </p:tavLst>
                                    </p:anim>
                                    <p:animEffect transition="in" filter="wipe(up)">
                                      <p:cBhvr>
                                        <p:cTn id="43" dur="500"/>
                                        <p:tgtEl>
                                          <p:spTgt spid="1032"/>
                                        </p:tgtEl>
                                      </p:cBhvr>
                                    </p:animEffect>
                                  </p:childTnLst>
                                </p:cTn>
                              </p:par>
                              <p:par>
                                <p:cTn id="44" presetID="53" presetClass="entr" presetSubtype="16" fill="hold" grpId="0" nodeType="withEffect">
                                  <p:stCondLst>
                                    <p:cond delay="0"/>
                                  </p:stCondLst>
                                  <p:childTnLst>
                                    <p:set>
                                      <p:cBhvr>
                                        <p:cTn id="45" dur="1" fill="hold">
                                          <p:stCondLst>
                                            <p:cond delay="0"/>
                                          </p:stCondLst>
                                        </p:cTn>
                                        <p:tgtEl>
                                          <p:spTgt spid="15"/>
                                        </p:tgtEl>
                                        <p:attrNameLst>
                                          <p:attrName>style.visibility</p:attrName>
                                        </p:attrNameLst>
                                      </p:cBhvr>
                                      <p:to>
                                        <p:strVal val="visible"/>
                                      </p:to>
                                    </p:set>
                                    <p:anim calcmode="lin" valueType="num">
                                      <p:cBhvr>
                                        <p:cTn id="46" dur="500" fill="hold"/>
                                        <p:tgtEl>
                                          <p:spTgt spid="15"/>
                                        </p:tgtEl>
                                        <p:attrNameLst>
                                          <p:attrName>ppt_w</p:attrName>
                                        </p:attrNameLst>
                                      </p:cBhvr>
                                      <p:tavLst>
                                        <p:tav tm="0">
                                          <p:val>
                                            <p:fltVal val="0"/>
                                          </p:val>
                                        </p:tav>
                                        <p:tav tm="100000">
                                          <p:val>
                                            <p:strVal val="#ppt_w"/>
                                          </p:val>
                                        </p:tav>
                                      </p:tavLst>
                                    </p:anim>
                                    <p:anim calcmode="lin" valueType="num">
                                      <p:cBhvr>
                                        <p:cTn id="47" dur="500" fill="hold"/>
                                        <p:tgtEl>
                                          <p:spTgt spid="15"/>
                                        </p:tgtEl>
                                        <p:attrNameLst>
                                          <p:attrName>ppt_h</p:attrName>
                                        </p:attrNameLst>
                                      </p:cBhvr>
                                      <p:tavLst>
                                        <p:tav tm="0">
                                          <p:val>
                                            <p:fltVal val="0"/>
                                          </p:val>
                                        </p:tav>
                                        <p:tav tm="100000">
                                          <p:val>
                                            <p:strVal val="#ppt_h"/>
                                          </p:val>
                                        </p:tav>
                                      </p:tavLst>
                                    </p:anim>
                                    <p:animEffect transition="in" filter="fade">
                                      <p:cBhvr>
                                        <p:cTn id="48" dur="500"/>
                                        <p:tgtEl>
                                          <p:spTgt spid="15"/>
                                        </p:tgtEl>
                                      </p:cBhvr>
                                    </p:animEffect>
                                  </p:childTnLst>
                                </p:cTn>
                              </p:par>
                            </p:childTnLst>
                          </p:cTn>
                        </p:par>
                      </p:childTnLst>
                    </p:cTn>
                  </p:par>
                  <p:par>
                    <p:cTn id="49" fill="hold">
                      <p:stCondLst>
                        <p:cond delay="indefinite"/>
                      </p:stCondLst>
                      <p:childTnLst>
                        <p:par>
                          <p:cTn id="50" fill="hold">
                            <p:stCondLst>
                              <p:cond delay="0"/>
                            </p:stCondLst>
                            <p:childTnLst>
                              <p:par>
                                <p:cTn id="51" presetID="45" presetClass="entr" presetSubtype="0" fill="hold" grpId="0" nodeType="clickEffect">
                                  <p:stCondLst>
                                    <p:cond delay="0"/>
                                  </p:stCondLst>
                                  <p:childTnLst>
                                    <p:set>
                                      <p:cBhvr>
                                        <p:cTn id="52" dur="1" fill="hold">
                                          <p:stCondLst>
                                            <p:cond delay="0"/>
                                          </p:stCondLst>
                                        </p:cTn>
                                        <p:tgtEl>
                                          <p:spTgt spid="26"/>
                                        </p:tgtEl>
                                        <p:attrNameLst>
                                          <p:attrName>style.visibility</p:attrName>
                                        </p:attrNameLst>
                                      </p:cBhvr>
                                      <p:to>
                                        <p:strVal val="visible"/>
                                      </p:to>
                                    </p:set>
                                    <p:animEffect transition="in" filter="fade">
                                      <p:cBhvr>
                                        <p:cTn id="53" dur="750"/>
                                        <p:tgtEl>
                                          <p:spTgt spid="26"/>
                                        </p:tgtEl>
                                      </p:cBhvr>
                                    </p:animEffect>
                                    <p:anim calcmode="lin" valueType="num">
                                      <p:cBhvr>
                                        <p:cTn id="54" dur="750" fill="hold"/>
                                        <p:tgtEl>
                                          <p:spTgt spid="26"/>
                                        </p:tgtEl>
                                        <p:attrNameLst>
                                          <p:attrName>ppt_w</p:attrName>
                                        </p:attrNameLst>
                                      </p:cBhvr>
                                      <p:tavLst>
                                        <p:tav tm="0" fmla="#ppt_w*sin(2.5*pi*$)">
                                          <p:val>
                                            <p:fltVal val="0"/>
                                          </p:val>
                                        </p:tav>
                                        <p:tav tm="100000">
                                          <p:val>
                                            <p:fltVal val="1"/>
                                          </p:val>
                                        </p:tav>
                                      </p:tavLst>
                                    </p:anim>
                                    <p:anim calcmode="lin" valueType="num">
                                      <p:cBhvr>
                                        <p:cTn id="55" dur="750" fill="hold"/>
                                        <p:tgtEl>
                                          <p:spTgt spid="26"/>
                                        </p:tgtEl>
                                        <p:attrNameLst>
                                          <p:attrName>ppt_h</p:attrName>
                                        </p:attrNameLst>
                                      </p:cBhvr>
                                      <p:tavLst>
                                        <p:tav tm="0">
                                          <p:val>
                                            <p:strVal val="#ppt_h"/>
                                          </p:val>
                                        </p:tav>
                                        <p:tav tm="100000">
                                          <p:val>
                                            <p:strVal val="#ppt_h"/>
                                          </p:val>
                                        </p:tav>
                                      </p:tavLst>
                                    </p:anim>
                                  </p:childTnLst>
                                </p:cTn>
                              </p:par>
                              <p:par>
                                <p:cTn id="56" presetID="12" presetClass="entr" presetSubtype="4" fill="hold" nodeType="withEffect">
                                  <p:stCondLst>
                                    <p:cond delay="0"/>
                                  </p:stCondLst>
                                  <p:childTnLst>
                                    <p:set>
                                      <p:cBhvr>
                                        <p:cTn id="57" dur="1" fill="hold">
                                          <p:stCondLst>
                                            <p:cond delay="0"/>
                                          </p:stCondLst>
                                        </p:cTn>
                                        <p:tgtEl>
                                          <p:spTgt spid="1028"/>
                                        </p:tgtEl>
                                        <p:attrNameLst>
                                          <p:attrName>style.visibility</p:attrName>
                                        </p:attrNameLst>
                                      </p:cBhvr>
                                      <p:to>
                                        <p:strVal val="visible"/>
                                      </p:to>
                                    </p:set>
                                    <p:anim calcmode="lin" valueType="num">
                                      <p:cBhvr additive="base">
                                        <p:cTn id="58" dur="500"/>
                                        <p:tgtEl>
                                          <p:spTgt spid="1028"/>
                                        </p:tgtEl>
                                        <p:attrNameLst>
                                          <p:attrName>ppt_y</p:attrName>
                                        </p:attrNameLst>
                                      </p:cBhvr>
                                      <p:tavLst>
                                        <p:tav tm="0">
                                          <p:val>
                                            <p:strVal val="#ppt_y+#ppt_h*1.125000"/>
                                          </p:val>
                                        </p:tav>
                                        <p:tav tm="100000">
                                          <p:val>
                                            <p:strVal val="#ppt_y"/>
                                          </p:val>
                                        </p:tav>
                                      </p:tavLst>
                                    </p:anim>
                                    <p:animEffect transition="in" filter="wipe(up)">
                                      <p:cBhvr>
                                        <p:cTn id="59" dur="500"/>
                                        <p:tgtEl>
                                          <p:spTgt spid="1028"/>
                                        </p:tgtEl>
                                      </p:cBhvr>
                                    </p:animEffect>
                                  </p:childTnLst>
                                </p:cTn>
                              </p:par>
                              <p:par>
                                <p:cTn id="60" presetID="53" presetClass="entr" presetSubtype="16" fill="hold" grpId="0" nodeType="withEffect">
                                  <p:stCondLst>
                                    <p:cond delay="0"/>
                                  </p:stCondLst>
                                  <p:childTnLst>
                                    <p:set>
                                      <p:cBhvr>
                                        <p:cTn id="61" dur="1" fill="hold">
                                          <p:stCondLst>
                                            <p:cond delay="0"/>
                                          </p:stCondLst>
                                        </p:cTn>
                                        <p:tgtEl>
                                          <p:spTgt spid="16"/>
                                        </p:tgtEl>
                                        <p:attrNameLst>
                                          <p:attrName>style.visibility</p:attrName>
                                        </p:attrNameLst>
                                      </p:cBhvr>
                                      <p:to>
                                        <p:strVal val="visible"/>
                                      </p:to>
                                    </p:set>
                                    <p:anim calcmode="lin" valueType="num">
                                      <p:cBhvr>
                                        <p:cTn id="62" dur="500" fill="hold"/>
                                        <p:tgtEl>
                                          <p:spTgt spid="16"/>
                                        </p:tgtEl>
                                        <p:attrNameLst>
                                          <p:attrName>ppt_w</p:attrName>
                                        </p:attrNameLst>
                                      </p:cBhvr>
                                      <p:tavLst>
                                        <p:tav tm="0">
                                          <p:val>
                                            <p:fltVal val="0"/>
                                          </p:val>
                                        </p:tav>
                                        <p:tav tm="100000">
                                          <p:val>
                                            <p:strVal val="#ppt_w"/>
                                          </p:val>
                                        </p:tav>
                                      </p:tavLst>
                                    </p:anim>
                                    <p:anim calcmode="lin" valueType="num">
                                      <p:cBhvr>
                                        <p:cTn id="63" dur="500" fill="hold"/>
                                        <p:tgtEl>
                                          <p:spTgt spid="16"/>
                                        </p:tgtEl>
                                        <p:attrNameLst>
                                          <p:attrName>ppt_h</p:attrName>
                                        </p:attrNameLst>
                                      </p:cBhvr>
                                      <p:tavLst>
                                        <p:tav tm="0">
                                          <p:val>
                                            <p:fltVal val="0"/>
                                          </p:val>
                                        </p:tav>
                                        <p:tav tm="100000">
                                          <p:val>
                                            <p:strVal val="#ppt_h"/>
                                          </p:val>
                                        </p:tav>
                                      </p:tavLst>
                                    </p:anim>
                                    <p:animEffect transition="in" filter="fade">
                                      <p:cBhvr>
                                        <p:cTn id="64" dur="500"/>
                                        <p:tgtEl>
                                          <p:spTgt spid="16"/>
                                        </p:tgtEl>
                                      </p:cBhvr>
                                    </p:animEffect>
                                  </p:childTnLst>
                                </p:cTn>
                              </p:par>
                            </p:childTnLst>
                          </p:cTn>
                        </p:par>
                      </p:childTnLst>
                    </p:cTn>
                  </p:par>
                  <p:par>
                    <p:cTn id="65" fill="hold">
                      <p:stCondLst>
                        <p:cond delay="indefinite"/>
                      </p:stCondLst>
                      <p:childTnLst>
                        <p:par>
                          <p:cTn id="66" fill="hold">
                            <p:stCondLst>
                              <p:cond delay="0"/>
                            </p:stCondLst>
                            <p:childTnLst>
                              <p:par>
                                <p:cTn id="67" presetID="45" presetClass="entr" presetSubtype="0" fill="hold" grpId="0" nodeType="clickEffect">
                                  <p:stCondLst>
                                    <p:cond delay="0"/>
                                  </p:stCondLst>
                                  <p:childTnLst>
                                    <p:set>
                                      <p:cBhvr>
                                        <p:cTn id="68" dur="1" fill="hold">
                                          <p:stCondLst>
                                            <p:cond delay="0"/>
                                          </p:stCondLst>
                                        </p:cTn>
                                        <p:tgtEl>
                                          <p:spTgt spid="28"/>
                                        </p:tgtEl>
                                        <p:attrNameLst>
                                          <p:attrName>style.visibility</p:attrName>
                                        </p:attrNameLst>
                                      </p:cBhvr>
                                      <p:to>
                                        <p:strVal val="visible"/>
                                      </p:to>
                                    </p:set>
                                    <p:animEffect transition="in" filter="fade">
                                      <p:cBhvr>
                                        <p:cTn id="69" dur="750"/>
                                        <p:tgtEl>
                                          <p:spTgt spid="28"/>
                                        </p:tgtEl>
                                      </p:cBhvr>
                                    </p:animEffect>
                                    <p:anim calcmode="lin" valueType="num">
                                      <p:cBhvr>
                                        <p:cTn id="70" dur="750" fill="hold"/>
                                        <p:tgtEl>
                                          <p:spTgt spid="28"/>
                                        </p:tgtEl>
                                        <p:attrNameLst>
                                          <p:attrName>ppt_w</p:attrName>
                                        </p:attrNameLst>
                                      </p:cBhvr>
                                      <p:tavLst>
                                        <p:tav tm="0" fmla="#ppt_w*sin(2.5*pi*$)">
                                          <p:val>
                                            <p:fltVal val="0"/>
                                          </p:val>
                                        </p:tav>
                                        <p:tav tm="100000">
                                          <p:val>
                                            <p:fltVal val="1"/>
                                          </p:val>
                                        </p:tav>
                                      </p:tavLst>
                                    </p:anim>
                                    <p:anim calcmode="lin" valueType="num">
                                      <p:cBhvr>
                                        <p:cTn id="71" dur="750" fill="hold"/>
                                        <p:tgtEl>
                                          <p:spTgt spid="28"/>
                                        </p:tgtEl>
                                        <p:attrNameLst>
                                          <p:attrName>ppt_h</p:attrName>
                                        </p:attrNameLst>
                                      </p:cBhvr>
                                      <p:tavLst>
                                        <p:tav tm="0">
                                          <p:val>
                                            <p:strVal val="#ppt_h"/>
                                          </p:val>
                                        </p:tav>
                                        <p:tav tm="100000">
                                          <p:val>
                                            <p:strVal val="#ppt_h"/>
                                          </p:val>
                                        </p:tav>
                                      </p:tavLst>
                                    </p:anim>
                                  </p:childTnLst>
                                </p:cTn>
                              </p:par>
                              <p:par>
                                <p:cTn id="72" presetID="12" presetClass="entr" presetSubtype="4" fill="hold" nodeType="withEffect">
                                  <p:stCondLst>
                                    <p:cond delay="0"/>
                                  </p:stCondLst>
                                  <p:childTnLst>
                                    <p:set>
                                      <p:cBhvr>
                                        <p:cTn id="73" dur="1" fill="hold">
                                          <p:stCondLst>
                                            <p:cond delay="0"/>
                                          </p:stCondLst>
                                        </p:cTn>
                                        <p:tgtEl>
                                          <p:spTgt spid="1034"/>
                                        </p:tgtEl>
                                        <p:attrNameLst>
                                          <p:attrName>style.visibility</p:attrName>
                                        </p:attrNameLst>
                                      </p:cBhvr>
                                      <p:to>
                                        <p:strVal val="visible"/>
                                      </p:to>
                                    </p:set>
                                    <p:anim calcmode="lin" valueType="num">
                                      <p:cBhvr additive="base">
                                        <p:cTn id="74" dur="500"/>
                                        <p:tgtEl>
                                          <p:spTgt spid="1034"/>
                                        </p:tgtEl>
                                        <p:attrNameLst>
                                          <p:attrName>ppt_y</p:attrName>
                                        </p:attrNameLst>
                                      </p:cBhvr>
                                      <p:tavLst>
                                        <p:tav tm="0">
                                          <p:val>
                                            <p:strVal val="#ppt_y+#ppt_h*1.125000"/>
                                          </p:val>
                                        </p:tav>
                                        <p:tav tm="100000">
                                          <p:val>
                                            <p:strVal val="#ppt_y"/>
                                          </p:val>
                                        </p:tav>
                                      </p:tavLst>
                                    </p:anim>
                                    <p:animEffect transition="in" filter="wipe(up)">
                                      <p:cBhvr>
                                        <p:cTn id="75" dur="500"/>
                                        <p:tgtEl>
                                          <p:spTgt spid="1034"/>
                                        </p:tgtEl>
                                      </p:cBhvr>
                                    </p:animEffect>
                                  </p:childTnLst>
                                </p:cTn>
                              </p:par>
                              <p:par>
                                <p:cTn id="76" presetID="53" presetClass="entr" presetSubtype="16" fill="hold" nodeType="withEffect">
                                  <p:stCondLst>
                                    <p:cond delay="0"/>
                                  </p:stCondLst>
                                  <p:childTnLst>
                                    <p:set>
                                      <p:cBhvr>
                                        <p:cTn id="77" dur="1" fill="hold">
                                          <p:stCondLst>
                                            <p:cond delay="0"/>
                                          </p:stCondLst>
                                        </p:cTn>
                                        <p:tgtEl>
                                          <p:spTgt spid="17">
                                            <p:txEl>
                                              <p:pRg st="0" end="0"/>
                                            </p:txEl>
                                          </p:spTgt>
                                        </p:tgtEl>
                                        <p:attrNameLst>
                                          <p:attrName>style.visibility</p:attrName>
                                        </p:attrNameLst>
                                      </p:cBhvr>
                                      <p:to>
                                        <p:strVal val="visible"/>
                                      </p:to>
                                    </p:set>
                                    <p:anim calcmode="lin" valueType="num">
                                      <p:cBhvr>
                                        <p:cTn id="78" dur="500" fill="hold"/>
                                        <p:tgtEl>
                                          <p:spTgt spid="17">
                                            <p:txEl>
                                              <p:pRg st="0" end="0"/>
                                            </p:txEl>
                                          </p:spTgt>
                                        </p:tgtEl>
                                        <p:attrNameLst>
                                          <p:attrName>ppt_w</p:attrName>
                                        </p:attrNameLst>
                                      </p:cBhvr>
                                      <p:tavLst>
                                        <p:tav tm="0">
                                          <p:val>
                                            <p:fltVal val="0"/>
                                          </p:val>
                                        </p:tav>
                                        <p:tav tm="100000">
                                          <p:val>
                                            <p:strVal val="#ppt_w"/>
                                          </p:val>
                                        </p:tav>
                                      </p:tavLst>
                                    </p:anim>
                                    <p:anim calcmode="lin" valueType="num">
                                      <p:cBhvr>
                                        <p:cTn id="79" dur="500" fill="hold"/>
                                        <p:tgtEl>
                                          <p:spTgt spid="17">
                                            <p:txEl>
                                              <p:pRg st="0" end="0"/>
                                            </p:txEl>
                                          </p:spTgt>
                                        </p:tgtEl>
                                        <p:attrNameLst>
                                          <p:attrName>ppt_h</p:attrName>
                                        </p:attrNameLst>
                                      </p:cBhvr>
                                      <p:tavLst>
                                        <p:tav tm="0">
                                          <p:val>
                                            <p:fltVal val="0"/>
                                          </p:val>
                                        </p:tav>
                                        <p:tav tm="100000">
                                          <p:val>
                                            <p:strVal val="#ppt_h"/>
                                          </p:val>
                                        </p:tav>
                                      </p:tavLst>
                                    </p:anim>
                                    <p:animEffect transition="in" filter="fade">
                                      <p:cBhvr>
                                        <p:cTn id="80" dur="500"/>
                                        <p:tgtEl>
                                          <p:spTgt spid="1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8" grpId="0" build="p"/>
      <p:bldP spid="14" grpId="0"/>
      <p:bldP spid="22" grpId="0"/>
      <p:bldP spid="23" grpId="0"/>
      <p:bldP spid="15" grpId="0"/>
      <p:bldP spid="16" grpId="0"/>
      <p:bldP spid="26" grpId="0"/>
      <p:bldP spid="28"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8" name="Marcador de imagen 5"/>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l="4961" r="4961"/>
          <a:stretch>
            <a:fillRect/>
          </a:stretch>
        </p:blipFill>
        <p:spPr>
          <a:xfrm>
            <a:off x="-8198" y="0"/>
            <a:ext cx="9152198" cy="5143500"/>
          </a:xfrm>
          <a:prstGeom prst="rect">
            <a:avLst/>
          </a:prstGeom>
        </p:spPr>
      </p:pic>
      <p:sp>
        <p:nvSpPr>
          <p:cNvPr id="10" name="Rectangle 9"/>
          <p:cNvSpPr/>
          <p:nvPr/>
        </p:nvSpPr>
        <p:spPr>
          <a:xfrm>
            <a:off x="-4099" y="0"/>
            <a:ext cx="9144000" cy="5143500"/>
          </a:xfrm>
          <a:prstGeom prst="rect">
            <a:avLst/>
          </a:prstGeom>
          <a:gradFill flip="none" rotWithShape="1">
            <a:gsLst>
              <a:gs pos="0">
                <a:srgbClr val="3366FF">
                  <a:alpha val="80000"/>
                </a:srgbClr>
              </a:gs>
              <a:gs pos="100000">
                <a:srgbClr val="008000">
                  <a:alpha val="30000"/>
                </a:srgbClr>
              </a:gs>
            </a:gsLst>
            <a:path path="rect">
              <a:fillToRect t="100000" r="100000"/>
            </a:path>
            <a:tileRect l="-100000" b="-10000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342900"/>
            <a:endParaRPr lang="en-US" sz="1350" kern="1200" dirty="0">
              <a:solidFill>
                <a:prstClr val="white"/>
              </a:solidFill>
              <a:latin typeface="Calibri"/>
            </a:endParaRPr>
          </a:p>
        </p:txBody>
      </p:sp>
      <p:sp>
        <p:nvSpPr>
          <p:cNvPr id="21" name="Text Placeholder 4">
            <a:extLst>
              <a:ext uri="{FF2B5EF4-FFF2-40B4-BE49-F238E27FC236}">
                <a16:creationId xmlns:a16="http://schemas.microsoft.com/office/drawing/2014/main" id="{9D3C8F59-56FF-4627-9E21-92EC91B35012}"/>
              </a:ext>
            </a:extLst>
          </p:cNvPr>
          <p:cNvSpPr txBox="1">
            <a:spLocks/>
          </p:cNvSpPr>
          <p:nvPr/>
        </p:nvSpPr>
        <p:spPr>
          <a:xfrm>
            <a:off x="355173" y="2235168"/>
            <a:ext cx="1790700" cy="1428125"/>
          </a:xfrm>
          <a:prstGeom prst="rect">
            <a:avLst/>
          </a:prstGeom>
        </p:spPr>
        <p:txBody>
          <a:bodyPr lIns="68580" tIns="34290" rIns="68580" bIns="34290">
            <a:noAutofit/>
          </a:bodyPr>
          <a:lstStyle>
            <a:lvl1pPr marL="0" indent="0" algn="r" defTabSz="342900" rtl="0" eaLnBrk="1" latinLnBrk="0" hangingPunct="1">
              <a:spcBef>
                <a:spcPct val="20000"/>
              </a:spcBef>
              <a:buFont typeface="Arial"/>
              <a:buNone/>
              <a:defRPr sz="6000" kern="1200" cap="all">
                <a:solidFill>
                  <a:schemeClr val="bg1">
                    <a:lumMod val="95000"/>
                  </a:schemeClr>
                </a:solidFill>
                <a:latin typeface="Lato Black"/>
                <a:ea typeface="+mn-ea"/>
                <a:cs typeface="Lato Black"/>
              </a:defRPr>
            </a:lvl1pPr>
            <a:lvl2pPr marL="557213" indent="-214313" algn="l" defTabSz="342900" rtl="0" eaLnBrk="1" latinLnBrk="0" hangingPunct="1">
              <a:spcBef>
                <a:spcPct val="20000"/>
              </a:spcBef>
              <a:buFont typeface="Arial"/>
              <a:buChar char="–"/>
              <a:defRPr sz="2100" kern="1200">
                <a:solidFill>
                  <a:schemeClr val="tx1"/>
                </a:solidFill>
                <a:latin typeface="+mn-lt"/>
                <a:ea typeface="+mn-ea"/>
                <a:cs typeface="+mn-cs"/>
              </a:defRPr>
            </a:lvl2pPr>
            <a:lvl3pPr marL="857250" indent="-171450" algn="l" defTabSz="342900" rtl="0" eaLnBrk="1" latinLnBrk="0" hangingPunct="1">
              <a:spcBef>
                <a:spcPct val="20000"/>
              </a:spcBef>
              <a:buFont typeface="Arial"/>
              <a:buChar char="•"/>
              <a:defRPr sz="1800" kern="1200">
                <a:solidFill>
                  <a:schemeClr val="tx1"/>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543050" indent="-171450" algn="l" defTabSz="342900" rtl="0" eaLnBrk="1" latinLnBrk="0" hangingPunct="1">
              <a:spcBef>
                <a:spcPct val="20000"/>
              </a:spcBef>
              <a:buFont typeface="Arial"/>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a:lstStyle>
          <a:p>
            <a:r>
              <a:rPr lang="en-US" sz="8800" b="1" dirty="0">
                <a:latin typeface="Arial" panose="020B0604020202020204" pitchFamily="34" charset="0"/>
                <a:cs typeface="Arial" panose="020B0604020202020204" pitchFamily="34" charset="0"/>
              </a:rPr>
              <a:t>02</a:t>
            </a:r>
          </a:p>
        </p:txBody>
      </p:sp>
      <p:sp>
        <p:nvSpPr>
          <p:cNvPr id="22" name="Text Placeholder 13">
            <a:extLst>
              <a:ext uri="{FF2B5EF4-FFF2-40B4-BE49-F238E27FC236}">
                <a16:creationId xmlns:a16="http://schemas.microsoft.com/office/drawing/2014/main" id="{A0BF570F-4F5C-40BF-988E-A6FC5A9655D5}"/>
              </a:ext>
            </a:extLst>
          </p:cNvPr>
          <p:cNvSpPr txBox="1">
            <a:spLocks/>
          </p:cNvSpPr>
          <p:nvPr/>
        </p:nvSpPr>
        <p:spPr>
          <a:xfrm>
            <a:off x="357076" y="2388428"/>
            <a:ext cx="4214924" cy="2313646"/>
          </a:xfrm>
          <a:prstGeom prst="rect">
            <a:avLst/>
          </a:prstGeom>
        </p:spPr>
        <p:txBody>
          <a:bodyPr/>
          <a:lstStyle>
            <a:lvl1pPr marL="257175" indent="-257175" algn="l" defTabSz="342900" rtl="0" eaLnBrk="1" latinLnBrk="0" hangingPunct="1">
              <a:spcBef>
                <a:spcPct val="20000"/>
              </a:spcBef>
              <a:buFont typeface="Arial"/>
              <a:buChar char="•"/>
              <a:defRPr sz="2400" kern="1200">
                <a:solidFill>
                  <a:schemeClr val="tx1"/>
                </a:solidFill>
                <a:latin typeface="+mn-lt"/>
                <a:ea typeface="+mn-ea"/>
                <a:cs typeface="+mn-cs"/>
              </a:defRPr>
            </a:lvl1pPr>
            <a:lvl2pPr marL="557213" indent="-214313" algn="l" defTabSz="342900" rtl="0" eaLnBrk="1" latinLnBrk="0" hangingPunct="1">
              <a:spcBef>
                <a:spcPct val="20000"/>
              </a:spcBef>
              <a:buFont typeface="Arial"/>
              <a:buChar char="–"/>
              <a:defRPr sz="2100" kern="1200">
                <a:solidFill>
                  <a:schemeClr val="tx1"/>
                </a:solidFill>
                <a:latin typeface="+mn-lt"/>
                <a:ea typeface="+mn-ea"/>
                <a:cs typeface="+mn-cs"/>
              </a:defRPr>
            </a:lvl2pPr>
            <a:lvl3pPr marL="857250" indent="-171450" algn="l" defTabSz="342900" rtl="0" eaLnBrk="1" latinLnBrk="0" hangingPunct="1">
              <a:spcBef>
                <a:spcPct val="20000"/>
              </a:spcBef>
              <a:buFont typeface="Arial"/>
              <a:buChar char="•"/>
              <a:defRPr sz="1800" kern="1200">
                <a:solidFill>
                  <a:schemeClr val="tx1"/>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543050" indent="-171450" algn="l" defTabSz="342900" rtl="0" eaLnBrk="1" latinLnBrk="0" hangingPunct="1">
              <a:spcBef>
                <a:spcPct val="20000"/>
              </a:spcBef>
              <a:buFont typeface="Arial"/>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a:lstStyle>
          <a:p>
            <a:pPr marL="0" indent="0">
              <a:lnSpc>
                <a:spcPts val="4200"/>
              </a:lnSpc>
              <a:buNone/>
            </a:pPr>
            <a:endParaRPr lang="en-US" sz="4800" dirty="0">
              <a:solidFill>
                <a:schemeClr val="bg1"/>
              </a:solidFill>
              <a:latin typeface="VNI-Helve-Condense" pitchFamily="2" charset="0"/>
            </a:endParaRPr>
          </a:p>
        </p:txBody>
      </p:sp>
      <p:cxnSp>
        <p:nvCxnSpPr>
          <p:cNvPr id="23" name="Straight Connector 22">
            <a:extLst>
              <a:ext uri="{FF2B5EF4-FFF2-40B4-BE49-F238E27FC236}">
                <a16:creationId xmlns:a16="http://schemas.microsoft.com/office/drawing/2014/main" id="{11FCDC95-4A64-48C9-AB27-1929CB13C5CD}"/>
              </a:ext>
            </a:extLst>
          </p:cNvPr>
          <p:cNvCxnSpPr>
            <a:cxnSpLocks/>
          </p:cNvCxnSpPr>
          <p:nvPr/>
        </p:nvCxnSpPr>
        <p:spPr>
          <a:xfrm>
            <a:off x="789338" y="3663293"/>
            <a:ext cx="1254641" cy="0"/>
          </a:xfrm>
          <a:prstGeom prst="line">
            <a:avLst/>
          </a:prstGeom>
          <a:ln w="76200">
            <a:solidFill>
              <a:schemeClr val="bg1"/>
            </a:solidFill>
          </a:ln>
        </p:spPr>
        <p:style>
          <a:lnRef idx="2">
            <a:schemeClr val="accent1"/>
          </a:lnRef>
          <a:fillRef idx="0">
            <a:schemeClr val="accent1"/>
          </a:fillRef>
          <a:effectRef idx="1">
            <a:schemeClr val="accent1"/>
          </a:effectRef>
          <a:fontRef idx="minor">
            <a:schemeClr val="tx1"/>
          </a:fontRef>
        </p:style>
      </p:cxnSp>
      <p:sp>
        <p:nvSpPr>
          <p:cNvPr id="7" name="Text Placeholder 13">
            <a:extLst>
              <a:ext uri="{FF2B5EF4-FFF2-40B4-BE49-F238E27FC236}">
                <a16:creationId xmlns:a16="http://schemas.microsoft.com/office/drawing/2014/main" id="{3D0CBE95-8743-4EF6-A931-0240D726B49E}"/>
              </a:ext>
            </a:extLst>
          </p:cNvPr>
          <p:cNvSpPr txBox="1">
            <a:spLocks/>
          </p:cNvSpPr>
          <p:nvPr/>
        </p:nvSpPr>
        <p:spPr>
          <a:xfrm>
            <a:off x="636927" y="4026531"/>
            <a:ext cx="3017891" cy="577666"/>
          </a:xfrm>
          <a:prstGeom prst="rect">
            <a:avLst/>
          </a:prstGeom>
        </p:spPr>
        <p:txBody>
          <a:bodyPr/>
          <a:lstStyle>
            <a:lvl1pPr marL="257175" indent="-257175" algn="l" defTabSz="342900" rtl="0" eaLnBrk="1" latinLnBrk="0" hangingPunct="1">
              <a:spcBef>
                <a:spcPct val="20000"/>
              </a:spcBef>
              <a:buFont typeface="Arial"/>
              <a:buChar char="•"/>
              <a:defRPr sz="2400" kern="1200">
                <a:solidFill>
                  <a:schemeClr val="tx1"/>
                </a:solidFill>
                <a:latin typeface="+mn-lt"/>
                <a:ea typeface="+mn-ea"/>
                <a:cs typeface="+mn-cs"/>
              </a:defRPr>
            </a:lvl1pPr>
            <a:lvl2pPr marL="557213" indent="-214313" algn="l" defTabSz="342900" rtl="0" eaLnBrk="1" latinLnBrk="0" hangingPunct="1">
              <a:spcBef>
                <a:spcPct val="20000"/>
              </a:spcBef>
              <a:buFont typeface="Arial"/>
              <a:buChar char="–"/>
              <a:defRPr sz="2100" kern="1200">
                <a:solidFill>
                  <a:schemeClr val="tx1"/>
                </a:solidFill>
                <a:latin typeface="+mn-lt"/>
                <a:ea typeface="+mn-ea"/>
                <a:cs typeface="+mn-cs"/>
              </a:defRPr>
            </a:lvl2pPr>
            <a:lvl3pPr marL="857250" indent="-171450" algn="l" defTabSz="342900" rtl="0" eaLnBrk="1" latinLnBrk="0" hangingPunct="1">
              <a:spcBef>
                <a:spcPct val="20000"/>
              </a:spcBef>
              <a:buFont typeface="Arial"/>
              <a:buChar char="•"/>
              <a:defRPr sz="1800" kern="1200">
                <a:solidFill>
                  <a:schemeClr val="tx1"/>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543050" indent="-171450" algn="l" defTabSz="342900" rtl="0" eaLnBrk="1" latinLnBrk="0" hangingPunct="1">
              <a:spcBef>
                <a:spcPct val="20000"/>
              </a:spcBef>
              <a:buFont typeface="Arial"/>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a:lstStyle>
          <a:p>
            <a:pPr marL="0" indent="0">
              <a:lnSpc>
                <a:spcPts val="4200"/>
              </a:lnSpc>
              <a:buNone/>
            </a:pPr>
            <a:r>
              <a:rPr lang="en-US" sz="4800" dirty="0">
                <a:solidFill>
                  <a:schemeClr val="bg1"/>
                </a:solidFill>
                <a:latin typeface="UTM Bebas" panose="02040603050506020204" pitchFamily="18" charset="0"/>
              </a:rPr>
              <a:t>PHẦN NỘI DUNG</a:t>
            </a:r>
          </a:p>
        </p:txBody>
      </p:sp>
      <p:sp>
        <p:nvSpPr>
          <p:cNvPr id="9" name="Slide Number Placeholder 5">
            <a:extLst>
              <a:ext uri="{FF2B5EF4-FFF2-40B4-BE49-F238E27FC236}">
                <a16:creationId xmlns:a16="http://schemas.microsoft.com/office/drawing/2014/main" id="{B12A6F28-95BD-44A3-B1FF-192D74AD1403}"/>
              </a:ext>
            </a:extLst>
          </p:cNvPr>
          <p:cNvSpPr txBox="1">
            <a:spLocks/>
          </p:cNvSpPr>
          <p:nvPr/>
        </p:nvSpPr>
        <p:spPr>
          <a:xfrm>
            <a:off x="8561945" y="4674295"/>
            <a:ext cx="683339" cy="430392"/>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US" sz="2800" dirty="0"/>
              <a:t>6</a:t>
            </a:r>
          </a:p>
        </p:txBody>
      </p:sp>
    </p:spTree>
    <p:extLst>
      <p:ext uri="{BB962C8B-B14F-4D97-AF65-F5344CB8AC3E}">
        <p14:creationId xmlns:p14="http://schemas.microsoft.com/office/powerpoint/2010/main" val="13502534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37"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1000"/>
                                        <p:tgtEl>
                                          <p:spTgt spid="21"/>
                                        </p:tgtEl>
                                      </p:cBhvr>
                                    </p:animEffect>
                                    <p:anim calcmode="lin" valueType="num">
                                      <p:cBhvr>
                                        <p:cTn id="11" dur="1000" fill="hold"/>
                                        <p:tgtEl>
                                          <p:spTgt spid="21"/>
                                        </p:tgtEl>
                                        <p:attrNameLst>
                                          <p:attrName>ppt_x</p:attrName>
                                        </p:attrNameLst>
                                      </p:cBhvr>
                                      <p:tavLst>
                                        <p:tav tm="0">
                                          <p:val>
                                            <p:strVal val="#ppt_x"/>
                                          </p:val>
                                        </p:tav>
                                        <p:tav tm="100000">
                                          <p:val>
                                            <p:strVal val="#ppt_x"/>
                                          </p:val>
                                        </p:tav>
                                      </p:tavLst>
                                    </p:anim>
                                    <p:anim calcmode="lin" valueType="num">
                                      <p:cBhvr>
                                        <p:cTn id="12" dur="900" decel="100000" fill="hold"/>
                                        <p:tgtEl>
                                          <p:spTgt spid="21"/>
                                        </p:tgtEl>
                                        <p:attrNameLst>
                                          <p:attrName>ppt_y</p:attrName>
                                        </p:attrNameLst>
                                      </p:cBhvr>
                                      <p:tavLst>
                                        <p:tav tm="0">
                                          <p:val>
                                            <p:strVal val="#ppt_y+1"/>
                                          </p:val>
                                        </p:tav>
                                        <p:tav tm="100000">
                                          <p:val>
                                            <p:strVal val="#ppt_y-.03"/>
                                          </p:val>
                                        </p:tav>
                                      </p:tavLst>
                                    </p:anim>
                                    <p:anim calcmode="lin" valueType="num">
                                      <p:cBhvr>
                                        <p:cTn id="13" dur="100" accel="100000" fill="hold">
                                          <p:stCondLst>
                                            <p:cond delay="900"/>
                                          </p:stCondLst>
                                        </p:cTn>
                                        <p:tgtEl>
                                          <p:spTgt spid="21"/>
                                        </p:tgtEl>
                                        <p:attrNameLst>
                                          <p:attrName>ppt_y</p:attrName>
                                        </p:attrNameLst>
                                      </p:cBhvr>
                                      <p:tavLst>
                                        <p:tav tm="0">
                                          <p:val>
                                            <p:strVal val="#ppt_y-.03"/>
                                          </p:val>
                                        </p:tav>
                                        <p:tav tm="100000">
                                          <p:val>
                                            <p:strVal val="#ppt_y"/>
                                          </p:val>
                                        </p:tav>
                                      </p:tavLst>
                                    </p:anim>
                                  </p:childTnLst>
                                </p:cTn>
                              </p:par>
                              <p:par>
                                <p:cTn id="14" presetID="42"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1000"/>
                                        <p:tgtEl>
                                          <p:spTgt spid="7"/>
                                        </p:tgtEl>
                                      </p:cBhvr>
                                    </p:animEffect>
                                    <p:anim calcmode="lin" valueType="num">
                                      <p:cBhvr>
                                        <p:cTn id="17" dur="1000" fill="hold"/>
                                        <p:tgtEl>
                                          <p:spTgt spid="7"/>
                                        </p:tgtEl>
                                        <p:attrNameLst>
                                          <p:attrName>ppt_x</p:attrName>
                                        </p:attrNameLst>
                                      </p:cBhvr>
                                      <p:tavLst>
                                        <p:tav tm="0">
                                          <p:val>
                                            <p:strVal val="#ppt_x"/>
                                          </p:val>
                                        </p:tav>
                                        <p:tav tm="100000">
                                          <p:val>
                                            <p:strVal val="#ppt_x"/>
                                          </p:val>
                                        </p:tav>
                                      </p:tavLst>
                                    </p:anim>
                                    <p:anim calcmode="lin" valueType="num">
                                      <p:cBhvr>
                                        <p:cTn id="18"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21" grpId="0"/>
      <p:bldP spid="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3">
            <a:extLst>
              <a:ext uri="{FF2B5EF4-FFF2-40B4-BE49-F238E27FC236}">
                <a16:creationId xmlns:a16="http://schemas.microsoft.com/office/drawing/2014/main" id="{70CED6C5-4B26-4064-830E-49BB76FD4F56}"/>
              </a:ext>
            </a:extLst>
          </p:cNvPr>
          <p:cNvPicPr/>
          <p:nvPr/>
        </p:nvPicPr>
        <p:blipFill>
          <a:blip r:embed="rId2"/>
          <a:stretch>
            <a:fillRect/>
          </a:stretch>
        </p:blipFill>
        <p:spPr>
          <a:xfrm>
            <a:off x="2465727" y="1569499"/>
            <a:ext cx="4864675" cy="3213833"/>
          </a:xfrm>
          <a:prstGeom prst="rect">
            <a:avLst/>
          </a:prstGeom>
        </p:spPr>
      </p:pic>
      <p:sp>
        <p:nvSpPr>
          <p:cNvPr id="7" name="Rectangle 6"/>
          <p:cNvSpPr/>
          <p:nvPr/>
        </p:nvSpPr>
        <p:spPr>
          <a:xfrm>
            <a:off x="2901939" y="506081"/>
            <a:ext cx="4261103" cy="646331"/>
          </a:xfrm>
          <a:prstGeom prst="rect">
            <a:avLst/>
          </a:prstGeom>
        </p:spPr>
        <p:txBody>
          <a:bodyPr wrap="none">
            <a:spAutoFit/>
          </a:bodyPr>
          <a:lstStyle/>
          <a:p>
            <a:r>
              <a:rPr lang="en-US" sz="3600" dirty="0" err="1">
                <a:latin typeface="UTM Bebas" panose="02040603050506020204" pitchFamily="18" charset="0"/>
                <a:cs typeface="Times New Roman" panose="02020603050405020304" pitchFamily="18" charset="0"/>
              </a:rPr>
              <a:t>Tổng</a:t>
            </a:r>
            <a:r>
              <a:rPr lang="en-US" sz="3600" dirty="0">
                <a:latin typeface="UTM Bebas" panose="02040603050506020204" pitchFamily="18" charset="0"/>
                <a:cs typeface="Times New Roman" panose="02020603050405020304" pitchFamily="18" charset="0"/>
              </a:rPr>
              <a:t> </a:t>
            </a:r>
            <a:r>
              <a:rPr lang="en-US" sz="3600" dirty="0" err="1">
                <a:latin typeface="UTM Bebas" panose="02040603050506020204" pitchFamily="18" charset="0"/>
                <a:cs typeface="Times New Roman" panose="02020603050405020304" pitchFamily="18" charset="0"/>
              </a:rPr>
              <a:t>quan</a:t>
            </a:r>
            <a:r>
              <a:rPr lang="en-US" sz="3600" dirty="0">
                <a:latin typeface="UTM Bebas" panose="02040603050506020204" pitchFamily="18" charset="0"/>
                <a:cs typeface="Times New Roman" panose="02020603050405020304" pitchFamily="18" charset="0"/>
              </a:rPr>
              <a:t> </a:t>
            </a:r>
            <a:r>
              <a:rPr lang="en-US" sz="3600" dirty="0" err="1">
                <a:latin typeface="UTM Bebas" panose="02040603050506020204" pitchFamily="18" charset="0"/>
                <a:cs typeface="Times New Roman" panose="02020603050405020304" pitchFamily="18" charset="0"/>
              </a:rPr>
              <a:t>về</a:t>
            </a:r>
            <a:r>
              <a:rPr lang="en-US" sz="3600" dirty="0">
                <a:latin typeface="UTM Bebas" panose="02040603050506020204" pitchFamily="18" charset="0"/>
                <a:cs typeface="Times New Roman" panose="02020603050405020304" pitchFamily="18" charset="0"/>
              </a:rPr>
              <a:t> </a:t>
            </a:r>
            <a:r>
              <a:rPr lang="en-US" sz="3600" dirty="0" err="1">
                <a:latin typeface="UTM Bebas" panose="02040603050506020204" pitchFamily="18" charset="0"/>
                <a:cs typeface="Times New Roman" panose="02020603050405020304" pitchFamily="18" charset="0"/>
              </a:rPr>
              <a:t>chương</a:t>
            </a:r>
            <a:r>
              <a:rPr lang="en-US" sz="3600" dirty="0">
                <a:latin typeface="UTM Bebas" panose="02040603050506020204" pitchFamily="18" charset="0"/>
                <a:cs typeface="Times New Roman" panose="02020603050405020304" pitchFamily="18" charset="0"/>
              </a:rPr>
              <a:t> </a:t>
            </a:r>
            <a:r>
              <a:rPr lang="en-US" sz="3600" dirty="0" err="1">
                <a:latin typeface="UTM Bebas" panose="02040603050506020204" pitchFamily="18" charset="0"/>
                <a:cs typeface="Times New Roman" panose="02020603050405020304" pitchFamily="18" charset="0"/>
              </a:rPr>
              <a:t>trình</a:t>
            </a:r>
            <a:endParaRPr lang="en-US" sz="3600" dirty="0">
              <a:latin typeface="UTM Bebas" panose="02040603050506020204" pitchFamily="18" charset="0"/>
            </a:endParaRPr>
          </a:p>
        </p:txBody>
      </p:sp>
      <p:sp>
        <p:nvSpPr>
          <p:cNvPr id="8" name="Rectángulo redondeado 66">
            <a:extLst>
              <a:ext uri="{FF2B5EF4-FFF2-40B4-BE49-F238E27FC236}">
                <a16:creationId xmlns:a16="http://schemas.microsoft.com/office/drawing/2014/main" id="{5B4F13D7-E0F0-47AD-9C69-49FD6D4121B1}"/>
              </a:ext>
            </a:extLst>
          </p:cNvPr>
          <p:cNvSpPr/>
          <p:nvPr/>
        </p:nvSpPr>
        <p:spPr>
          <a:xfrm flipV="1">
            <a:off x="3079066" y="1176229"/>
            <a:ext cx="1877705" cy="41147"/>
          </a:xfrm>
          <a:prstGeom prst="roundRect">
            <a:avLst/>
          </a:prstGeom>
          <a:solidFill>
            <a:srgbClr val="00B05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64533"/>
            <a:endParaRPr lang="es-ES_tradnl" sz="1215" kern="1200">
              <a:solidFill>
                <a:prstClr val="white"/>
              </a:solidFill>
              <a:latin typeface="Calibri"/>
            </a:endParaRPr>
          </a:p>
        </p:txBody>
      </p:sp>
      <p:pic>
        <p:nvPicPr>
          <p:cNvPr id="3074" name="Picture 2" descr="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80125" y="280000"/>
            <a:ext cx="1346206" cy="1346206"/>
          </a:xfrm>
          <a:prstGeom prst="rect">
            <a:avLst/>
          </a:prstGeom>
          <a:noFill/>
          <a:extLst>
            <a:ext uri="{909E8E84-426E-40DD-AFC4-6F175D3DCCD1}">
              <a14:hiddenFill xmlns:a14="http://schemas.microsoft.com/office/drawing/2010/main">
                <a:solidFill>
                  <a:srgbClr val="FFFFFF"/>
                </a:solidFill>
              </a14:hiddenFill>
            </a:ext>
          </a:extLst>
        </p:spPr>
      </p:pic>
      <p:sp>
        <p:nvSpPr>
          <p:cNvPr id="16" name="Slide Number Placeholder 5">
            <a:extLst>
              <a:ext uri="{FF2B5EF4-FFF2-40B4-BE49-F238E27FC236}">
                <a16:creationId xmlns:a16="http://schemas.microsoft.com/office/drawing/2014/main" id="{77848137-0E6E-4CA2-91B7-A4EEAA8AFF41}"/>
              </a:ext>
            </a:extLst>
          </p:cNvPr>
          <p:cNvSpPr txBox="1">
            <a:spLocks/>
          </p:cNvSpPr>
          <p:nvPr/>
        </p:nvSpPr>
        <p:spPr>
          <a:xfrm>
            <a:off x="8561945" y="4674295"/>
            <a:ext cx="683339" cy="430392"/>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US" sz="2800" dirty="0"/>
              <a:t>7</a:t>
            </a:r>
          </a:p>
        </p:txBody>
      </p:sp>
      <p:cxnSp>
        <p:nvCxnSpPr>
          <p:cNvPr id="35" name="Straight Arrow Connector 34">
            <a:extLst>
              <a:ext uri="{FF2B5EF4-FFF2-40B4-BE49-F238E27FC236}">
                <a16:creationId xmlns:a16="http://schemas.microsoft.com/office/drawing/2014/main" id="{38F50043-08D6-46A4-BA1B-1FD0F3E03632}"/>
              </a:ext>
            </a:extLst>
          </p:cNvPr>
          <p:cNvCxnSpPr>
            <a:cxnSpLocks/>
          </p:cNvCxnSpPr>
          <p:nvPr/>
        </p:nvCxnSpPr>
        <p:spPr>
          <a:xfrm>
            <a:off x="2076896" y="1793488"/>
            <a:ext cx="468737" cy="0"/>
          </a:xfrm>
          <a:prstGeom prst="straightConnector1">
            <a:avLst/>
          </a:prstGeom>
          <a:ln w="5715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27FDC06F-9B26-4FCB-8C88-21CD8C7A082E}"/>
              </a:ext>
            </a:extLst>
          </p:cNvPr>
          <p:cNvCxnSpPr>
            <a:cxnSpLocks/>
          </p:cNvCxnSpPr>
          <p:nvPr/>
        </p:nvCxnSpPr>
        <p:spPr>
          <a:xfrm>
            <a:off x="2076896" y="3097748"/>
            <a:ext cx="468737" cy="0"/>
          </a:xfrm>
          <a:prstGeom prst="straightConnector1">
            <a:avLst/>
          </a:prstGeom>
          <a:ln w="5715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3D62DFF4-B42A-46D6-986E-B6A2A0963E10}"/>
              </a:ext>
            </a:extLst>
          </p:cNvPr>
          <p:cNvCxnSpPr>
            <a:cxnSpLocks/>
          </p:cNvCxnSpPr>
          <p:nvPr/>
        </p:nvCxnSpPr>
        <p:spPr>
          <a:xfrm>
            <a:off x="2076896" y="4005059"/>
            <a:ext cx="468737" cy="0"/>
          </a:xfrm>
          <a:prstGeom prst="straightConnector1">
            <a:avLst/>
          </a:prstGeom>
          <a:ln w="5715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E395C427-2E72-459C-9F23-902C5DDBAAE9}"/>
              </a:ext>
            </a:extLst>
          </p:cNvPr>
          <p:cNvCxnSpPr>
            <a:cxnSpLocks/>
          </p:cNvCxnSpPr>
          <p:nvPr/>
        </p:nvCxnSpPr>
        <p:spPr>
          <a:xfrm flipH="1">
            <a:off x="5593633" y="1906901"/>
            <a:ext cx="672488" cy="0"/>
          </a:xfrm>
          <a:prstGeom prst="straightConnector1">
            <a:avLst/>
          </a:prstGeom>
          <a:ln w="5715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1202335A-FF72-41AB-BF31-2E84E6B85B48}"/>
              </a:ext>
            </a:extLst>
          </p:cNvPr>
          <p:cNvCxnSpPr>
            <a:cxnSpLocks/>
          </p:cNvCxnSpPr>
          <p:nvPr/>
        </p:nvCxnSpPr>
        <p:spPr>
          <a:xfrm flipH="1">
            <a:off x="7237923" y="2998510"/>
            <a:ext cx="502367" cy="0"/>
          </a:xfrm>
          <a:prstGeom prst="straightConnector1">
            <a:avLst/>
          </a:prstGeom>
          <a:ln w="5715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FC3A41DC-62DC-4A8D-9EFE-9F3350F1DFEA}"/>
              </a:ext>
            </a:extLst>
          </p:cNvPr>
          <p:cNvCxnSpPr>
            <a:cxnSpLocks/>
          </p:cNvCxnSpPr>
          <p:nvPr/>
        </p:nvCxnSpPr>
        <p:spPr>
          <a:xfrm flipH="1">
            <a:off x="5593633" y="3983923"/>
            <a:ext cx="587428" cy="0"/>
          </a:xfrm>
          <a:prstGeom prst="straightConnector1">
            <a:avLst/>
          </a:prstGeom>
          <a:ln w="5715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DA83C9BF-6B08-463F-A85D-77D84A1EFA3A}"/>
              </a:ext>
            </a:extLst>
          </p:cNvPr>
          <p:cNvCxnSpPr>
            <a:cxnSpLocks/>
          </p:cNvCxnSpPr>
          <p:nvPr/>
        </p:nvCxnSpPr>
        <p:spPr>
          <a:xfrm>
            <a:off x="3884431" y="2700799"/>
            <a:ext cx="468737" cy="0"/>
          </a:xfrm>
          <a:prstGeom prst="straightConnector1">
            <a:avLst/>
          </a:prstGeom>
          <a:ln w="5715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5" name="Rectangle 44">
            <a:extLst>
              <a:ext uri="{FF2B5EF4-FFF2-40B4-BE49-F238E27FC236}">
                <a16:creationId xmlns:a16="http://schemas.microsoft.com/office/drawing/2014/main" id="{E6DEA029-73CB-4230-B8F2-AD24DE5AF366}"/>
              </a:ext>
            </a:extLst>
          </p:cNvPr>
          <p:cNvSpPr/>
          <p:nvPr/>
        </p:nvSpPr>
        <p:spPr>
          <a:xfrm>
            <a:off x="543525" y="1626206"/>
            <a:ext cx="1715842" cy="307777"/>
          </a:xfrm>
          <a:prstGeom prst="rect">
            <a:avLst/>
          </a:prstGeom>
        </p:spPr>
        <p:txBody>
          <a:bodyPr wrap="square">
            <a:spAutoFit/>
          </a:bodyPr>
          <a:lstStyle/>
          <a:p>
            <a:pPr algn="ctr">
              <a:spcBef>
                <a:spcPts val="600"/>
              </a:spcBef>
              <a:spcAft>
                <a:spcPts val="600"/>
              </a:spcAft>
            </a:pPr>
            <a:r>
              <a:rPr lang="en-US" b="1" dirty="0" err="1">
                <a:latin typeface="Arial" panose="020B0604020202020204" pitchFamily="34" charset="0"/>
                <a:ea typeface="Times New Roman" panose="02020603050405020304" pitchFamily="18" charset="0"/>
                <a:cs typeface="Arial" panose="020B0604020202020204" pitchFamily="34" charset="0"/>
              </a:rPr>
              <a:t>Bảng</a:t>
            </a:r>
            <a:r>
              <a:rPr lang="en-US" b="1" dirty="0">
                <a:latin typeface="Arial" panose="020B0604020202020204" pitchFamily="34" charset="0"/>
                <a:ea typeface="Times New Roman" panose="02020603050405020304" pitchFamily="18" charset="0"/>
                <a:cs typeface="Arial" panose="020B0604020202020204" pitchFamily="34" charset="0"/>
              </a:rPr>
              <a:t> </a:t>
            </a:r>
            <a:r>
              <a:rPr lang="en-US" b="1" dirty="0" err="1">
                <a:latin typeface="Arial" panose="020B0604020202020204" pitchFamily="34" charset="0"/>
                <a:ea typeface="Times New Roman" panose="02020603050405020304" pitchFamily="18" charset="0"/>
                <a:cs typeface="Arial" panose="020B0604020202020204" pitchFamily="34" charset="0"/>
              </a:rPr>
              <a:t>món</a:t>
            </a:r>
            <a:r>
              <a:rPr lang="en-US" b="1" dirty="0">
                <a:latin typeface="Arial" panose="020B0604020202020204" pitchFamily="34" charset="0"/>
                <a:ea typeface="Times New Roman" panose="02020603050405020304" pitchFamily="18" charset="0"/>
                <a:cs typeface="Arial" panose="020B0604020202020204" pitchFamily="34" charset="0"/>
              </a:rPr>
              <a:t> </a:t>
            </a:r>
            <a:r>
              <a:rPr lang="en-US" b="1" dirty="0" err="1">
                <a:latin typeface="Arial" panose="020B0604020202020204" pitchFamily="34" charset="0"/>
                <a:ea typeface="Times New Roman" panose="02020603050405020304" pitchFamily="18" charset="0"/>
                <a:cs typeface="Arial" panose="020B0604020202020204" pitchFamily="34" charset="0"/>
              </a:rPr>
              <a:t>ăn</a:t>
            </a:r>
            <a:endParaRPr lang="en-US" dirty="0">
              <a:latin typeface="Arial" panose="020B0604020202020204" pitchFamily="34" charset="0"/>
              <a:ea typeface="Times New Roman" panose="02020603050405020304" pitchFamily="18" charset="0"/>
              <a:cs typeface="Arial" panose="020B0604020202020204" pitchFamily="34" charset="0"/>
            </a:endParaRPr>
          </a:p>
        </p:txBody>
      </p:sp>
      <p:sp>
        <p:nvSpPr>
          <p:cNvPr id="46" name="Rectangle 45">
            <a:extLst>
              <a:ext uri="{FF2B5EF4-FFF2-40B4-BE49-F238E27FC236}">
                <a16:creationId xmlns:a16="http://schemas.microsoft.com/office/drawing/2014/main" id="{F089C802-B199-4778-BAF7-159FE27FBEB6}"/>
              </a:ext>
            </a:extLst>
          </p:cNvPr>
          <p:cNvSpPr/>
          <p:nvPr/>
        </p:nvSpPr>
        <p:spPr>
          <a:xfrm>
            <a:off x="447147" y="2841293"/>
            <a:ext cx="1715842" cy="523220"/>
          </a:xfrm>
          <a:prstGeom prst="rect">
            <a:avLst/>
          </a:prstGeom>
        </p:spPr>
        <p:txBody>
          <a:bodyPr wrap="square">
            <a:spAutoFit/>
          </a:bodyPr>
          <a:lstStyle/>
          <a:p>
            <a:pPr algn="ctr">
              <a:spcBef>
                <a:spcPts val="600"/>
              </a:spcBef>
              <a:spcAft>
                <a:spcPts val="600"/>
              </a:spcAft>
            </a:pPr>
            <a:r>
              <a:rPr lang="en-US" b="1" dirty="0" err="1">
                <a:latin typeface="Arial" panose="020B0604020202020204" pitchFamily="34" charset="0"/>
                <a:ea typeface="Times New Roman" panose="02020603050405020304" pitchFamily="18" charset="0"/>
                <a:cs typeface="Arial" panose="020B0604020202020204" pitchFamily="34" charset="0"/>
              </a:rPr>
              <a:t>Bảng</a:t>
            </a:r>
            <a:r>
              <a:rPr lang="en-US" b="1" dirty="0">
                <a:latin typeface="Arial" panose="020B0604020202020204" pitchFamily="34" charset="0"/>
                <a:ea typeface="Times New Roman" panose="02020603050405020304" pitchFamily="18" charset="0"/>
                <a:cs typeface="Arial" panose="020B0604020202020204" pitchFamily="34" charset="0"/>
              </a:rPr>
              <a:t> </a:t>
            </a:r>
            <a:r>
              <a:rPr lang="en-US" b="1" dirty="0" err="1">
                <a:latin typeface="Arial" panose="020B0604020202020204" pitchFamily="34" charset="0"/>
                <a:ea typeface="Times New Roman" panose="02020603050405020304" pitchFamily="18" charset="0"/>
                <a:cs typeface="Arial" panose="020B0604020202020204" pitchFamily="34" charset="0"/>
              </a:rPr>
              <a:t>phân</a:t>
            </a:r>
            <a:r>
              <a:rPr lang="en-US" b="1" dirty="0">
                <a:latin typeface="Arial" panose="020B0604020202020204" pitchFamily="34" charset="0"/>
                <a:ea typeface="Times New Roman" panose="02020603050405020304" pitchFamily="18" charset="0"/>
                <a:cs typeface="Arial" panose="020B0604020202020204" pitchFamily="34" charset="0"/>
              </a:rPr>
              <a:t> </a:t>
            </a:r>
            <a:r>
              <a:rPr lang="en-US" b="1" dirty="0" err="1">
                <a:latin typeface="Arial" panose="020B0604020202020204" pitchFamily="34" charset="0"/>
                <a:ea typeface="Times New Roman" panose="02020603050405020304" pitchFamily="18" charset="0"/>
                <a:cs typeface="Arial" panose="020B0604020202020204" pitchFamily="34" charset="0"/>
              </a:rPr>
              <a:t>loại</a:t>
            </a:r>
            <a:r>
              <a:rPr lang="en-US" b="1" dirty="0">
                <a:latin typeface="Arial" panose="020B0604020202020204" pitchFamily="34" charset="0"/>
                <a:ea typeface="Times New Roman" panose="02020603050405020304" pitchFamily="18" charset="0"/>
                <a:cs typeface="Arial" panose="020B0604020202020204" pitchFamily="34" charset="0"/>
              </a:rPr>
              <a:t> </a:t>
            </a:r>
            <a:r>
              <a:rPr lang="en-US" b="1" dirty="0" err="1">
                <a:latin typeface="Arial" panose="020B0604020202020204" pitchFamily="34" charset="0"/>
                <a:ea typeface="Times New Roman" panose="02020603050405020304" pitchFamily="18" charset="0"/>
                <a:cs typeface="Arial" panose="020B0604020202020204" pitchFamily="34" charset="0"/>
              </a:rPr>
              <a:t>món</a:t>
            </a:r>
            <a:r>
              <a:rPr lang="en-US" b="1" dirty="0">
                <a:latin typeface="Arial" panose="020B0604020202020204" pitchFamily="34" charset="0"/>
                <a:ea typeface="Times New Roman" panose="02020603050405020304" pitchFamily="18" charset="0"/>
                <a:cs typeface="Arial" panose="020B0604020202020204" pitchFamily="34" charset="0"/>
              </a:rPr>
              <a:t> </a:t>
            </a:r>
            <a:r>
              <a:rPr lang="en-US" b="1" dirty="0" err="1">
                <a:latin typeface="Arial" panose="020B0604020202020204" pitchFamily="34" charset="0"/>
                <a:ea typeface="Times New Roman" panose="02020603050405020304" pitchFamily="18" charset="0"/>
                <a:cs typeface="Arial" panose="020B0604020202020204" pitchFamily="34" charset="0"/>
              </a:rPr>
              <a:t>ăn</a:t>
            </a:r>
            <a:endParaRPr lang="en-US" dirty="0">
              <a:latin typeface="Arial" panose="020B0604020202020204" pitchFamily="34" charset="0"/>
              <a:ea typeface="Times New Roman" panose="02020603050405020304" pitchFamily="18" charset="0"/>
              <a:cs typeface="Arial" panose="020B0604020202020204" pitchFamily="34" charset="0"/>
            </a:endParaRPr>
          </a:p>
        </p:txBody>
      </p:sp>
      <p:sp>
        <p:nvSpPr>
          <p:cNvPr id="47" name="Rectangle 46">
            <a:extLst>
              <a:ext uri="{FF2B5EF4-FFF2-40B4-BE49-F238E27FC236}">
                <a16:creationId xmlns:a16="http://schemas.microsoft.com/office/drawing/2014/main" id="{80B93313-42B3-4D1E-9577-02056321A0E9}"/>
              </a:ext>
            </a:extLst>
          </p:cNvPr>
          <p:cNvSpPr/>
          <p:nvPr/>
        </p:nvSpPr>
        <p:spPr>
          <a:xfrm>
            <a:off x="522204" y="3748603"/>
            <a:ext cx="1715842" cy="523220"/>
          </a:xfrm>
          <a:prstGeom prst="rect">
            <a:avLst/>
          </a:prstGeom>
        </p:spPr>
        <p:txBody>
          <a:bodyPr wrap="square">
            <a:spAutoFit/>
          </a:bodyPr>
          <a:lstStyle/>
          <a:p>
            <a:pPr algn="ctr">
              <a:spcBef>
                <a:spcPts val="600"/>
              </a:spcBef>
              <a:spcAft>
                <a:spcPts val="600"/>
              </a:spcAft>
            </a:pPr>
            <a:r>
              <a:rPr lang="en-US" b="1" dirty="0" err="1">
                <a:latin typeface="Arial" panose="020B0604020202020204" pitchFamily="34" charset="0"/>
                <a:ea typeface="Times New Roman" panose="02020603050405020304" pitchFamily="18" charset="0"/>
                <a:cs typeface="Arial" panose="020B0604020202020204" pitchFamily="34" charset="0"/>
              </a:rPr>
              <a:t>Bảng</a:t>
            </a:r>
            <a:r>
              <a:rPr lang="en-US" b="1" dirty="0">
                <a:latin typeface="Arial" panose="020B0604020202020204" pitchFamily="34" charset="0"/>
                <a:ea typeface="Times New Roman" panose="02020603050405020304" pitchFamily="18" charset="0"/>
                <a:cs typeface="Arial" panose="020B0604020202020204" pitchFamily="34" charset="0"/>
              </a:rPr>
              <a:t> </a:t>
            </a:r>
            <a:r>
              <a:rPr lang="en-US" b="1" dirty="0" err="1">
                <a:latin typeface="Arial" panose="020B0604020202020204" pitchFamily="34" charset="0"/>
                <a:ea typeface="Times New Roman" panose="02020603050405020304" pitchFamily="18" charset="0"/>
                <a:cs typeface="Arial" panose="020B0604020202020204" pitchFamily="34" charset="0"/>
              </a:rPr>
              <a:t>thông</a:t>
            </a:r>
            <a:r>
              <a:rPr lang="en-US" b="1" dirty="0">
                <a:latin typeface="Arial" panose="020B0604020202020204" pitchFamily="34" charset="0"/>
                <a:ea typeface="Times New Roman" panose="02020603050405020304" pitchFamily="18" charset="0"/>
                <a:cs typeface="Arial" panose="020B0604020202020204" pitchFamily="34" charset="0"/>
              </a:rPr>
              <a:t> tin </a:t>
            </a:r>
            <a:r>
              <a:rPr lang="en-US" b="1" dirty="0" err="1">
                <a:latin typeface="Arial" panose="020B0604020202020204" pitchFamily="34" charset="0"/>
                <a:ea typeface="Times New Roman" panose="02020603050405020304" pitchFamily="18" charset="0"/>
                <a:cs typeface="Arial" panose="020B0604020202020204" pitchFamily="34" charset="0"/>
              </a:rPr>
              <a:t>đăng</a:t>
            </a:r>
            <a:r>
              <a:rPr lang="en-US" b="1" dirty="0">
                <a:latin typeface="Arial" panose="020B0604020202020204" pitchFamily="34" charset="0"/>
                <a:ea typeface="Times New Roman" panose="02020603050405020304" pitchFamily="18" charset="0"/>
                <a:cs typeface="Arial" panose="020B0604020202020204" pitchFamily="34" charset="0"/>
              </a:rPr>
              <a:t> </a:t>
            </a:r>
            <a:r>
              <a:rPr lang="en-US" b="1" dirty="0" err="1">
                <a:latin typeface="Arial" panose="020B0604020202020204" pitchFamily="34" charset="0"/>
                <a:ea typeface="Times New Roman" panose="02020603050405020304" pitchFamily="18" charset="0"/>
                <a:cs typeface="Arial" panose="020B0604020202020204" pitchFamily="34" charset="0"/>
              </a:rPr>
              <a:t>nhập</a:t>
            </a:r>
            <a:endParaRPr lang="en-US" dirty="0">
              <a:latin typeface="Arial" panose="020B0604020202020204" pitchFamily="34" charset="0"/>
              <a:ea typeface="Times New Roman" panose="02020603050405020304" pitchFamily="18" charset="0"/>
              <a:cs typeface="Arial" panose="020B0604020202020204" pitchFamily="34" charset="0"/>
            </a:endParaRPr>
          </a:p>
        </p:txBody>
      </p:sp>
      <p:sp>
        <p:nvSpPr>
          <p:cNvPr id="48" name="Rectangle 47">
            <a:extLst>
              <a:ext uri="{FF2B5EF4-FFF2-40B4-BE49-F238E27FC236}">
                <a16:creationId xmlns:a16="http://schemas.microsoft.com/office/drawing/2014/main" id="{E8CCC99C-9D76-4811-8533-2EE5FF167970}"/>
              </a:ext>
            </a:extLst>
          </p:cNvPr>
          <p:cNvSpPr/>
          <p:nvPr/>
        </p:nvSpPr>
        <p:spPr>
          <a:xfrm>
            <a:off x="2358483" y="2521635"/>
            <a:ext cx="1715842" cy="307777"/>
          </a:xfrm>
          <a:prstGeom prst="rect">
            <a:avLst/>
          </a:prstGeom>
        </p:spPr>
        <p:txBody>
          <a:bodyPr wrap="square">
            <a:spAutoFit/>
          </a:bodyPr>
          <a:lstStyle/>
          <a:p>
            <a:pPr algn="ctr">
              <a:spcBef>
                <a:spcPts val="600"/>
              </a:spcBef>
              <a:spcAft>
                <a:spcPts val="600"/>
              </a:spcAft>
            </a:pPr>
            <a:r>
              <a:rPr lang="en-US" b="1" dirty="0" err="1">
                <a:latin typeface="Arial" panose="020B0604020202020204" pitchFamily="34" charset="0"/>
                <a:ea typeface="Times New Roman" panose="02020603050405020304" pitchFamily="18" charset="0"/>
                <a:cs typeface="Arial" panose="020B0604020202020204" pitchFamily="34" charset="0"/>
              </a:rPr>
              <a:t>Bảng</a:t>
            </a:r>
            <a:r>
              <a:rPr lang="en-US" b="1" dirty="0">
                <a:latin typeface="Arial" panose="020B0604020202020204" pitchFamily="34" charset="0"/>
                <a:ea typeface="Times New Roman" panose="02020603050405020304" pitchFamily="18" charset="0"/>
                <a:cs typeface="Arial" panose="020B0604020202020204" pitchFamily="34" charset="0"/>
              </a:rPr>
              <a:t> </a:t>
            </a:r>
            <a:r>
              <a:rPr lang="en-US" b="1" dirty="0" err="1">
                <a:latin typeface="Arial" panose="020B0604020202020204" pitchFamily="34" charset="0"/>
                <a:ea typeface="Times New Roman" panose="02020603050405020304" pitchFamily="18" charset="0"/>
                <a:cs typeface="Arial" panose="020B0604020202020204" pitchFamily="34" charset="0"/>
              </a:rPr>
              <a:t>hóa</a:t>
            </a:r>
            <a:r>
              <a:rPr lang="en-US" b="1" dirty="0">
                <a:latin typeface="Arial" panose="020B0604020202020204" pitchFamily="34" charset="0"/>
                <a:ea typeface="Times New Roman" panose="02020603050405020304" pitchFamily="18" charset="0"/>
                <a:cs typeface="Arial" panose="020B0604020202020204" pitchFamily="34" charset="0"/>
              </a:rPr>
              <a:t> </a:t>
            </a:r>
            <a:r>
              <a:rPr lang="en-US" b="1" dirty="0" err="1">
                <a:latin typeface="Arial" panose="020B0604020202020204" pitchFamily="34" charset="0"/>
                <a:ea typeface="Times New Roman" panose="02020603050405020304" pitchFamily="18" charset="0"/>
                <a:cs typeface="Arial" panose="020B0604020202020204" pitchFamily="34" charset="0"/>
              </a:rPr>
              <a:t>đơn</a:t>
            </a:r>
            <a:endParaRPr lang="en-US" dirty="0">
              <a:latin typeface="Arial" panose="020B0604020202020204" pitchFamily="34" charset="0"/>
              <a:ea typeface="Times New Roman" panose="02020603050405020304" pitchFamily="18" charset="0"/>
              <a:cs typeface="Arial" panose="020B0604020202020204" pitchFamily="34" charset="0"/>
            </a:endParaRPr>
          </a:p>
        </p:txBody>
      </p:sp>
      <p:sp>
        <p:nvSpPr>
          <p:cNvPr id="49" name="Rectangle 48">
            <a:extLst>
              <a:ext uri="{FF2B5EF4-FFF2-40B4-BE49-F238E27FC236}">
                <a16:creationId xmlns:a16="http://schemas.microsoft.com/office/drawing/2014/main" id="{6007EA1A-EE4D-4432-BC90-65F70D4B998C}"/>
              </a:ext>
            </a:extLst>
          </p:cNvPr>
          <p:cNvSpPr/>
          <p:nvPr/>
        </p:nvSpPr>
        <p:spPr>
          <a:xfrm>
            <a:off x="7531780" y="2700799"/>
            <a:ext cx="1160091" cy="738664"/>
          </a:xfrm>
          <a:prstGeom prst="rect">
            <a:avLst/>
          </a:prstGeom>
        </p:spPr>
        <p:txBody>
          <a:bodyPr wrap="square">
            <a:spAutoFit/>
          </a:bodyPr>
          <a:lstStyle/>
          <a:p>
            <a:pPr algn="ctr">
              <a:spcBef>
                <a:spcPts val="600"/>
              </a:spcBef>
              <a:spcAft>
                <a:spcPts val="600"/>
              </a:spcAft>
            </a:pPr>
            <a:r>
              <a:rPr lang="en-US" b="1" dirty="0" err="1">
                <a:latin typeface="Arial" panose="020B0604020202020204" pitchFamily="34" charset="0"/>
                <a:ea typeface="Times New Roman" panose="02020603050405020304" pitchFamily="18" charset="0"/>
                <a:cs typeface="Arial" panose="020B0604020202020204" pitchFamily="34" charset="0"/>
              </a:rPr>
              <a:t>Bảng</a:t>
            </a:r>
            <a:r>
              <a:rPr lang="en-US" b="1" dirty="0">
                <a:latin typeface="Arial" panose="020B0604020202020204" pitchFamily="34" charset="0"/>
                <a:ea typeface="Times New Roman" panose="02020603050405020304" pitchFamily="18" charset="0"/>
                <a:cs typeface="Arial" panose="020B0604020202020204" pitchFamily="34" charset="0"/>
              </a:rPr>
              <a:t> </a:t>
            </a:r>
            <a:r>
              <a:rPr lang="en-US" b="1" dirty="0" err="1">
                <a:latin typeface="Arial" panose="020B0604020202020204" pitchFamily="34" charset="0"/>
                <a:ea typeface="Times New Roman" panose="02020603050405020304" pitchFamily="18" charset="0"/>
                <a:cs typeface="Arial" panose="020B0604020202020204" pitchFamily="34" charset="0"/>
              </a:rPr>
              <a:t>khách</a:t>
            </a:r>
            <a:r>
              <a:rPr lang="en-US" b="1" dirty="0">
                <a:latin typeface="Arial" panose="020B0604020202020204" pitchFamily="34" charset="0"/>
                <a:ea typeface="Times New Roman" panose="02020603050405020304" pitchFamily="18" charset="0"/>
                <a:cs typeface="Arial" panose="020B0604020202020204" pitchFamily="34" charset="0"/>
              </a:rPr>
              <a:t> </a:t>
            </a:r>
            <a:r>
              <a:rPr lang="en-US" b="1" dirty="0" err="1">
                <a:latin typeface="Arial" panose="020B0604020202020204" pitchFamily="34" charset="0"/>
                <a:ea typeface="Times New Roman" panose="02020603050405020304" pitchFamily="18" charset="0"/>
                <a:cs typeface="Arial" panose="020B0604020202020204" pitchFamily="34" charset="0"/>
              </a:rPr>
              <a:t>hàng</a:t>
            </a:r>
            <a:endParaRPr lang="en-US" dirty="0">
              <a:latin typeface="Arial" panose="020B0604020202020204" pitchFamily="34" charset="0"/>
              <a:ea typeface="Times New Roman" panose="02020603050405020304" pitchFamily="18" charset="0"/>
              <a:cs typeface="Arial" panose="020B0604020202020204" pitchFamily="34" charset="0"/>
            </a:endParaRPr>
          </a:p>
        </p:txBody>
      </p:sp>
      <p:sp>
        <p:nvSpPr>
          <p:cNvPr id="50" name="Rectangle 49">
            <a:extLst>
              <a:ext uri="{FF2B5EF4-FFF2-40B4-BE49-F238E27FC236}">
                <a16:creationId xmlns:a16="http://schemas.microsoft.com/office/drawing/2014/main" id="{FEC04D31-F347-4B14-A5E7-7C2306001443}"/>
              </a:ext>
            </a:extLst>
          </p:cNvPr>
          <p:cNvSpPr/>
          <p:nvPr/>
        </p:nvSpPr>
        <p:spPr>
          <a:xfrm>
            <a:off x="6146701" y="1621770"/>
            <a:ext cx="1593589" cy="523220"/>
          </a:xfrm>
          <a:prstGeom prst="rect">
            <a:avLst/>
          </a:prstGeom>
        </p:spPr>
        <p:txBody>
          <a:bodyPr wrap="square">
            <a:spAutoFit/>
          </a:bodyPr>
          <a:lstStyle/>
          <a:p>
            <a:pPr algn="ctr">
              <a:spcBef>
                <a:spcPts val="600"/>
              </a:spcBef>
              <a:spcAft>
                <a:spcPts val="600"/>
              </a:spcAft>
            </a:pPr>
            <a:r>
              <a:rPr lang="en-US" b="1" dirty="0" err="1">
                <a:latin typeface="Arial" panose="020B0604020202020204" pitchFamily="34" charset="0"/>
                <a:ea typeface="Times New Roman" panose="02020603050405020304" pitchFamily="18" charset="0"/>
                <a:cs typeface="Arial" panose="020B0604020202020204" pitchFamily="34" charset="0"/>
              </a:rPr>
              <a:t>Bảng</a:t>
            </a:r>
            <a:r>
              <a:rPr lang="en-US" b="1" dirty="0">
                <a:latin typeface="Arial" panose="020B0604020202020204" pitchFamily="34" charset="0"/>
                <a:ea typeface="Times New Roman" panose="02020603050405020304" pitchFamily="18" charset="0"/>
                <a:cs typeface="Arial" panose="020B0604020202020204" pitchFamily="34" charset="0"/>
              </a:rPr>
              <a:t> chi </a:t>
            </a:r>
            <a:r>
              <a:rPr lang="en-US" b="1" dirty="0" err="1">
                <a:latin typeface="Arial" panose="020B0604020202020204" pitchFamily="34" charset="0"/>
                <a:ea typeface="Times New Roman" panose="02020603050405020304" pitchFamily="18" charset="0"/>
                <a:cs typeface="Arial" panose="020B0604020202020204" pitchFamily="34" charset="0"/>
              </a:rPr>
              <a:t>tiết</a:t>
            </a:r>
            <a:r>
              <a:rPr lang="en-US" b="1" dirty="0">
                <a:latin typeface="Arial" panose="020B0604020202020204" pitchFamily="34" charset="0"/>
                <a:ea typeface="Times New Roman" panose="02020603050405020304" pitchFamily="18" charset="0"/>
                <a:cs typeface="Arial" panose="020B0604020202020204" pitchFamily="34" charset="0"/>
              </a:rPr>
              <a:t> </a:t>
            </a:r>
            <a:r>
              <a:rPr lang="en-US" b="1" dirty="0" err="1">
                <a:latin typeface="Arial" panose="020B0604020202020204" pitchFamily="34" charset="0"/>
                <a:ea typeface="Times New Roman" panose="02020603050405020304" pitchFamily="18" charset="0"/>
                <a:cs typeface="Arial" panose="020B0604020202020204" pitchFamily="34" charset="0"/>
              </a:rPr>
              <a:t>hóa</a:t>
            </a:r>
            <a:r>
              <a:rPr lang="en-US" b="1" dirty="0">
                <a:latin typeface="Arial" panose="020B0604020202020204" pitchFamily="34" charset="0"/>
                <a:ea typeface="Times New Roman" panose="02020603050405020304" pitchFamily="18" charset="0"/>
                <a:cs typeface="Arial" panose="020B0604020202020204" pitchFamily="34" charset="0"/>
              </a:rPr>
              <a:t> </a:t>
            </a:r>
            <a:r>
              <a:rPr lang="en-US" b="1" dirty="0" err="1">
                <a:latin typeface="Arial" panose="020B0604020202020204" pitchFamily="34" charset="0"/>
                <a:ea typeface="Times New Roman" panose="02020603050405020304" pitchFamily="18" charset="0"/>
                <a:cs typeface="Arial" panose="020B0604020202020204" pitchFamily="34" charset="0"/>
              </a:rPr>
              <a:t>đơn</a:t>
            </a:r>
            <a:endParaRPr lang="en-US" dirty="0">
              <a:latin typeface="Arial" panose="020B0604020202020204" pitchFamily="34" charset="0"/>
              <a:ea typeface="Times New Roman" panose="02020603050405020304" pitchFamily="18" charset="0"/>
              <a:cs typeface="Arial" panose="020B0604020202020204" pitchFamily="34" charset="0"/>
            </a:endParaRPr>
          </a:p>
        </p:txBody>
      </p:sp>
      <p:sp>
        <p:nvSpPr>
          <p:cNvPr id="51" name="Rectangle 50">
            <a:extLst>
              <a:ext uri="{FF2B5EF4-FFF2-40B4-BE49-F238E27FC236}">
                <a16:creationId xmlns:a16="http://schemas.microsoft.com/office/drawing/2014/main" id="{17C01301-7EB2-4E83-BF82-4C2C3E16C836}"/>
              </a:ext>
            </a:extLst>
          </p:cNvPr>
          <p:cNvSpPr/>
          <p:nvPr/>
        </p:nvSpPr>
        <p:spPr>
          <a:xfrm>
            <a:off x="6143398" y="3830034"/>
            <a:ext cx="1715842" cy="307777"/>
          </a:xfrm>
          <a:prstGeom prst="rect">
            <a:avLst/>
          </a:prstGeom>
        </p:spPr>
        <p:txBody>
          <a:bodyPr wrap="square">
            <a:spAutoFit/>
          </a:bodyPr>
          <a:lstStyle/>
          <a:p>
            <a:pPr algn="ctr">
              <a:spcBef>
                <a:spcPts val="600"/>
              </a:spcBef>
              <a:spcAft>
                <a:spcPts val="600"/>
              </a:spcAft>
            </a:pPr>
            <a:r>
              <a:rPr lang="en-US" b="1" dirty="0" err="1">
                <a:latin typeface="Arial" panose="020B0604020202020204" pitchFamily="34" charset="0"/>
                <a:ea typeface="Times New Roman" panose="02020603050405020304" pitchFamily="18" charset="0"/>
                <a:cs typeface="Arial" panose="020B0604020202020204" pitchFamily="34" charset="0"/>
              </a:rPr>
              <a:t>Bảng</a:t>
            </a:r>
            <a:r>
              <a:rPr lang="en-US" b="1" dirty="0">
                <a:latin typeface="Arial" panose="020B0604020202020204" pitchFamily="34" charset="0"/>
                <a:ea typeface="Times New Roman" panose="02020603050405020304" pitchFamily="18" charset="0"/>
                <a:cs typeface="Arial" panose="020B0604020202020204" pitchFamily="34" charset="0"/>
              </a:rPr>
              <a:t> </a:t>
            </a:r>
            <a:r>
              <a:rPr lang="en-US" b="1" dirty="0" err="1">
                <a:latin typeface="Arial" panose="020B0604020202020204" pitchFamily="34" charset="0"/>
                <a:ea typeface="Times New Roman" panose="02020603050405020304" pitchFamily="18" charset="0"/>
                <a:cs typeface="Arial" panose="020B0604020202020204" pitchFamily="34" charset="0"/>
              </a:rPr>
              <a:t>nhân</a:t>
            </a:r>
            <a:r>
              <a:rPr lang="en-US" b="1" dirty="0">
                <a:latin typeface="Arial" panose="020B0604020202020204" pitchFamily="34" charset="0"/>
                <a:ea typeface="Times New Roman" panose="02020603050405020304" pitchFamily="18" charset="0"/>
                <a:cs typeface="Arial" panose="020B0604020202020204" pitchFamily="34" charset="0"/>
              </a:rPr>
              <a:t> </a:t>
            </a:r>
            <a:r>
              <a:rPr lang="en-US" b="1" dirty="0" err="1">
                <a:latin typeface="Arial" panose="020B0604020202020204" pitchFamily="34" charset="0"/>
                <a:ea typeface="Times New Roman" panose="02020603050405020304" pitchFamily="18" charset="0"/>
                <a:cs typeface="Arial" panose="020B0604020202020204" pitchFamily="34" charset="0"/>
              </a:rPr>
              <a:t>viên</a:t>
            </a:r>
            <a:endParaRPr lang="en-US" dirty="0">
              <a:latin typeface="Arial" panose="020B0604020202020204" pitchFamily="34" charset="0"/>
              <a:ea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357304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ox(in)">
                                      <p:cBhvr>
                                        <p:cTn id="7" dur="500"/>
                                        <p:tgtEl>
                                          <p:spTgt spid="8"/>
                                        </p:tgtEl>
                                      </p:cBhvr>
                                    </p:animEffect>
                                  </p:childTnLst>
                                </p:cTn>
                              </p:par>
                              <p:par>
                                <p:cTn id="8" presetID="34" presetClass="emph" presetSubtype="0" fill="hold" grpId="0" nodeType="withEffect">
                                  <p:stCondLst>
                                    <p:cond delay="0"/>
                                  </p:stCondLst>
                                  <p:iterate type="lt">
                                    <p:tmPct val="10000"/>
                                  </p:iterate>
                                  <p:childTnLst>
                                    <p:animMotion origin="layout" path="M 2.77778E-6 -1.11111E-6 L 2.77778E-6 -0.07222 " pathEditMode="relative" rAng="0" ptsTypes="AA">
                                      <p:cBhvr>
                                        <p:cTn id="9" dur="250" accel="50000" decel="50000" autoRev="1" fill="hold">
                                          <p:stCondLst>
                                            <p:cond delay="0"/>
                                          </p:stCondLst>
                                        </p:cTn>
                                        <p:tgtEl>
                                          <p:spTgt spid="7"/>
                                        </p:tgtEl>
                                        <p:attrNameLst>
                                          <p:attrName>ppt_x</p:attrName>
                                          <p:attrName>ppt_y</p:attrName>
                                        </p:attrNameLst>
                                      </p:cBhvr>
                                      <p:rCtr x="0" y="-3611"/>
                                    </p:animMotion>
                                    <p:animRot by="1500000">
                                      <p:cBhvr>
                                        <p:cTn id="10" dur="125" fill="hold">
                                          <p:stCondLst>
                                            <p:cond delay="0"/>
                                          </p:stCondLst>
                                        </p:cTn>
                                        <p:tgtEl>
                                          <p:spTgt spid="7"/>
                                        </p:tgtEl>
                                        <p:attrNameLst>
                                          <p:attrName>r</p:attrName>
                                        </p:attrNameLst>
                                      </p:cBhvr>
                                    </p:animRot>
                                    <p:animRot by="-1500000">
                                      <p:cBhvr>
                                        <p:cTn id="11" dur="125" fill="hold">
                                          <p:stCondLst>
                                            <p:cond delay="125"/>
                                          </p:stCondLst>
                                        </p:cTn>
                                        <p:tgtEl>
                                          <p:spTgt spid="7"/>
                                        </p:tgtEl>
                                        <p:attrNameLst>
                                          <p:attrName>r</p:attrName>
                                        </p:attrNameLst>
                                      </p:cBhvr>
                                    </p:animRot>
                                    <p:animRot by="-1500000">
                                      <p:cBhvr>
                                        <p:cTn id="12" dur="125" fill="hold">
                                          <p:stCondLst>
                                            <p:cond delay="250"/>
                                          </p:stCondLst>
                                        </p:cTn>
                                        <p:tgtEl>
                                          <p:spTgt spid="7"/>
                                        </p:tgtEl>
                                        <p:attrNameLst>
                                          <p:attrName>r</p:attrName>
                                        </p:attrNameLst>
                                      </p:cBhvr>
                                    </p:animRot>
                                    <p:animRot by="1500000">
                                      <p:cBhvr>
                                        <p:cTn id="13" dur="125" fill="hold">
                                          <p:stCondLst>
                                            <p:cond delay="375"/>
                                          </p:stCondLst>
                                        </p:cTn>
                                        <p:tgtEl>
                                          <p:spTgt spid="7"/>
                                        </p:tgtEl>
                                        <p:attrNameLst>
                                          <p:attrName>r</p:attrName>
                                        </p:attrNameLst>
                                      </p:cBhvr>
                                    </p:animRot>
                                  </p:childTnLst>
                                </p:cTn>
                              </p:par>
                              <p:par>
                                <p:cTn id="14" presetID="21" presetClass="entr" presetSubtype="1" fill="hold" nodeType="withEffect">
                                  <p:stCondLst>
                                    <p:cond delay="0"/>
                                  </p:stCondLst>
                                  <p:childTnLst>
                                    <p:set>
                                      <p:cBhvr>
                                        <p:cTn id="15" dur="1" fill="hold">
                                          <p:stCondLst>
                                            <p:cond delay="0"/>
                                          </p:stCondLst>
                                        </p:cTn>
                                        <p:tgtEl>
                                          <p:spTgt spid="3074"/>
                                        </p:tgtEl>
                                        <p:attrNameLst>
                                          <p:attrName>style.visibility</p:attrName>
                                        </p:attrNameLst>
                                      </p:cBhvr>
                                      <p:to>
                                        <p:strVal val="visible"/>
                                      </p:to>
                                    </p:set>
                                    <p:animEffect transition="in" filter="wheel(1)">
                                      <p:cBhvr>
                                        <p:cTn id="16" dur="2000"/>
                                        <p:tgtEl>
                                          <p:spTgt spid="307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4"/>
                                        </p:tgtEl>
                                        <p:attrNameLst>
                                          <p:attrName>style.visibility</p:attrName>
                                        </p:attrNameLst>
                                      </p:cBhvr>
                                      <p:to>
                                        <p:strVal val="visible"/>
                                      </p:to>
                                    </p:set>
                                    <p:animEffect transition="in" filter="fade">
                                      <p:cBhvr>
                                        <p:cTn id="21" dur="500"/>
                                        <p:tgtEl>
                                          <p:spTgt spid="34"/>
                                        </p:tgtEl>
                                      </p:cBhvr>
                                    </p:animEffect>
                                  </p:childTnLst>
                                </p:cTn>
                              </p:par>
                              <p:par>
                                <p:cTn id="22" presetID="10" presetClass="entr" presetSubtype="0" fill="hold" nodeType="withEffect">
                                  <p:stCondLst>
                                    <p:cond delay="0"/>
                                  </p:stCondLst>
                                  <p:childTnLst>
                                    <p:set>
                                      <p:cBhvr>
                                        <p:cTn id="23" dur="1" fill="hold">
                                          <p:stCondLst>
                                            <p:cond delay="0"/>
                                          </p:stCondLst>
                                        </p:cTn>
                                        <p:tgtEl>
                                          <p:spTgt spid="35"/>
                                        </p:tgtEl>
                                        <p:attrNameLst>
                                          <p:attrName>style.visibility</p:attrName>
                                        </p:attrNameLst>
                                      </p:cBhvr>
                                      <p:to>
                                        <p:strVal val="visible"/>
                                      </p:to>
                                    </p:set>
                                    <p:animEffect transition="in" filter="fade">
                                      <p:cBhvr>
                                        <p:cTn id="24" dur="500"/>
                                        <p:tgtEl>
                                          <p:spTgt spid="35"/>
                                        </p:tgtEl>
                                      </p:cBhvr>
                                    </p:animEffect>
                                  </p:childTnLst>
                                </p:cTn>
                              </p:par>
                              <p:par>
                                <p:cTn id="25" presetID="10" presetClass="entr" presetSubtype="0" fill="hold" nodeType="withEffect">
                                  <p:stCondLst>
                                    <p:cond delay="0"/>
                                  </p:stCondLst>
                                  <p:childTnLst>
                                    <p:set>
                                      <p:cBhvr>
                                        <p:cTn id="26" dur="1" fill="hold">
                                          <p:stCondLst>
                                            <p:cond delay="0"/>
                                          </p:stCondLst>
                                        </p:cTn>
                                        <p:tgtEl>
                                          <p:spTgt spid="36"/>
                                        </p:tgtEl>
                                        <p:attrNameLst>
                                          <p:attrName>style.visibility</p:attrName>
                                        </p:attrNameLst>
                                      </p:cBhvr>
                                      <p:to>
                                        <p:strVal val="visible"/>
                                      </p:to>
                                    </p:set>
                                    <p:animEffect transition="in" filter="fade">
                                      <p:cBhvr>
                                        <p:cTn id="27" dur="500"/>
                                        <p:tgtEl>
                                          <p:spTgt spid="36"/>
                                        </p:tgtEl>
                                      </p:cBhvr>
                                    </p:animEffect>
                                  </p:childTnLst>
                                </p:cTn>
                              </p:par>
                              <p:par>
                                <p:cTn id="28" presetID="10" presetClass="entr" presetSubtype="0" fill="hold" nodeType="withEffect">
                                  <p:stCondLst>
                                    <p:cond delay="0"/>
                                  </p:stCondLst>
                                  <p:childTnLst>
                                    <p:set>
                                      <p:cBhvr>
                                        <p:cTn id="29" dur="1" fill="hold">
                                          <p:stCondLst>
                                            <p:cond delay="0"/>
                                          </p:stCondLst>
                                        </p:cTn>
                                        <p:tgtEl>
                                          <p:spTgt spid="37"/>
                                        </p:tgtEl>
                                        <p:attrNameLst>
                                          <p:attrName>style.visibility</p:attrName>
                                        </p:attrNameLst>
                                      </p:cBhvr>
                                      <p:to>
                                        <p:strVal val="visible"/>
                                      </p:to>
                                    </p:set>
                                    <p:animEffect transition="in" filter="fade">
                                      <p:cBhvr>
                                        <p:cTn id="30" dur="500"/>
                                        <p:tgtEl>
                                          <p:spTgt spid="37"/>
                                        </p:tgtEl>
                                      </p:cBhvr>
                                    </p:animEffect>
                                  </p:childTnLst>
                                </p:cTn>
                              </p:par>
                              <p:par>
                                <p:cTn id="31" presetID="10" presetClass="entr" presetSubtype="0" fill="hold" nodeType="withEffect">
                                  <p:stCondLst>
                                    <p:cond delay="0"/>
                                  </p:stCondLst>
                                  <p:childTnLst>
                                    <p:set>
                                      <p:cBhvr>
                                        <p:cTn id="32" dur="1" fill="hold">
                                          <p:stCondLst>
                                            <p:cond delay="0"/>
                                          </p:stCondLst>
                                        </p:cTn>
                                        <p:tgtEl>
                                          <p:spTgt spid="38"/>
                                        </p:tgtEl>
                                        <p:attrNameLst>
                                          <p:attrName>style.visibility</p:attrName>
                                        </p:attrNameLst>
                                      </p:cBhvr>
                                      <p:to>
                                        <p:strVal val="visible"/>
                                      </p:to>
                                    </p:set>
                                    <p:animEffect transition="in" filter="fade">
                                      <p:cBhvr>
                                        <p:cTn id="33" dur="500"/>
                                        <p:tgtEl>
                                          <p:spTgt spid="38"/>
                                        </p:tgtEl>
                                      </p:cBhvr>
                                    </p:animEffect>
                                  </p:childTnLst>
                                </p:cTn>
                              </p:par>
                              <p:par>
                                <p:cTn id="34" presetID="10" presetClass="entr" presetSubtype="0" fill="hold" nodeType="withEffect">
                                  <p:stCondLst>
                                    <p:cond delay="0"/>
                                  </p:stCondLst>
                                  <p:childTnLst>
                                    <p:set>
                                      <p:cBhvr>
                                        <p:cTn id="35" dur="1" fill="hold">
                                          <p:stCondLst>
                                            <p:cond delay="0"/>
                                          </p:stCondLst>
                                        </p:cTn>
                                        <p:tgtEl>
                                          <p:spTgt spid="40"/>
                                        </p:tgtEl>
                                        <p:attrNameLst>
                                          <p:attrName>style.visibility</p:attrName>
                                        </p:attrNameLst>
                                      </p:cBhvr>
                                      <p:to>
                                        <p:strVal val="visible"/>
                                      </p:to>
                                    </p:set>
                                    <p:animEffect transition="in" filter="fade">
                                      <p:cBhvr>
                                        <p:cTn id="36" dur="500"/>
                                        <p:tgtEl>
                                          <p:spTgt spid="40"/>
                                        </p:tgtEl>
                                      </p:cBhvr>
                                    </p:animEffect>
                                  </p:childTnLst>
                                </p:cTn>
                              </p:par>
                              <p:par>
                                <p:cTn id="37" presetID="10" presetClass="entr" presetSubtype="0" fill="hold" nodeType="withEffect">
                                  <p:stCondLst>
                                    <p:cond delay="0"/>
                                  </p:stCondLst>
                                  <p:childTnLst>
                                    <p:set>
                                      <p:cBhvr>
                                        <p:cTn id="38" dur="1" fill="hold">
                                          <p:stCondLst>
                                            <p:cond delay="0"/>
                                          </p:stCondLst>
                                        </p:cTn>
                                        <p:tgtEl>
                                          <p:spTgt spid="42"/>
                                        </p:tgtEl>
                                        <p:attrNameLst>
                                          <p:attrName>style.visibility</p:attrName>
                                        </p:attrNameLst>
                                      </p:cBhvr>
                                      <p:to>
                                        <p:strVal val="visible"/>
                                      </p:to>
                                    </p:set>
                                    <p:animEffect transition="in" filter="fade">
                                      <p:cBhvr>
                                        <p:cTn id="39" dur="500"/>
                                        <p:tgtEl>
                                          <p:spTgt spid="42"/>
                                        </p:tgtEl>
                                      </p:cBhvr>
                                    </p:animEffect>
                                  </p:childTnLst>
                                </p:cTn>
                              </p:par>
                              <p:par>
                                <p:cTn id="40" presetID="10" presetClass="entr" presetSubtype="0" fill="hold" nodeType="withEffect">
                                  <p:stCondLst>
                                    <p:cond delay="0"/>
                                  </p:stCondLst>
                                  <p:childTnLst>
                                    <p:set>
                                      <p:cBhvr>
                                        <p:cTn id="41" dur="1" fill="hold">
                                          <p:stCondLst>
                                            <p:cond delay="0"/>
                                          </p:stCondLst>
                                        </p:cTn>
                                        <p:tgtEl>
                                          <p:spTgt spid="44"/>
                                        </p:tgtEl>
                                        <p:attrNameLst>
                                          <p:attrName>style.visibility</p:attrName>
                                        </p:attrNameLst>
                                      </p:cBhvr>
                                      <p:to>
                                        <p:strVal val="visible"/>
                                      </p:to>
                                    </p:set>
                                    <p:animEffect transition="in" filter="fade">
                                      <p:cBhvr>
                                        <p:cTn id="42" dur="500"/>
                                        <p:tgtEl>
                                          <p:spTgt spid="44"/>
                                        </p:tgtEl>
                                      </p:cBhvr>
                                    </p:animEffect>
                                  </p:childTnLst>
                                </p:cTn>
                              </p:par>
                              <p:par>
                                <p:cTn id="43" presetID="22" presetClass="entr" presetSubtype="4" fill="hold" grpId="0" nodeType="withEffect">
                                  <p:stCondLst>
                                    <p:cond delay="0"/>
                                  </p:stCondLst>
                                  <p:childTnLst>
                                    <p:set>
                                      <p:cBhvr>
                                        <p:cTn id="44" dur="1" fill="hold">
                                          <p:stCondLst>
                                            <p:cond delay="0"/>
                                          </p:stCondLst>
                                        </p:cTn>
                                        <p:tgtEl>
                                          <p:spTgt spid="45"/>
                                        </p:tgtEl>
                                        <p:attrNameLst>
                                          <p:attrName>style.visibility</p:attrName>
                                        </p:attrNameLst>
                                      </p:cBhvr>
                                      <p:to>
                                        <p:strVal val="visible"/>
                                      </p:to>
                                    </p:set>
                                    <p:animEffect transition="in" filter="wipe(down)">
                                      <p:cBhvr>
                                        <p:cTn id="45" dur="500"/>
                                        <p:tgtEl>
                                          <p:spTgt spid="45"/>
                                        </p:tgtEl>
                                      </p:cBhvr>
                                    </p:animEffect>
                                  </p:childTnLst>
                                </p:cTn>
                              </p:par>
                              <p:par>
                                <p:cTn id="46" presetID="22" presetClass="entr" presetSubtype="4" fill="hold" grpId="0" nodeType="withEffect">
                                  <p:stCondLst>
                                    <p:cond delay="0"/>
                                  </p:stCondLst>
                                  <p:childTnLst>
                                    <p:set>
                                      <p:cBhvr>
                                        <p:cTn id="47" dur="1" fill="hold">
                                          <p:stCondLst>
                                            <p:cond delay="0"/>
                                          </p:stCondLst>
                                        </p:cTn>
                                        <p:tgtEl>
                                          <p:spTgt spid="46"/>
                                        </p:tgtEl>
                                        <p:attrNameLst>
                                          <p:attrName>style.visibility</p:attrName>
                                        </p:attrNameLst>
                                      </p:cBhvr>
                                      <p:to>
                                        <p:strVal val="visible"/>
                                      </p:to>
                                    </p:set>
                                    <p:animEffect transition="in" filter="wipe(down)">
                                      <p:cBhvr>
                                        <p:cTn id="48" dur="500"/>
                                        <p:tgtEl>
                                          <p:spTgt spid="46"/>
                                        </p:tgtEl>
                                      </p:cBhvr>
                                    </p:animEffect>
                                  </p:childTnLst>
                                </p:cTn>
                              </p:par>
                              <p:par>
                                <p:cTn id="49" presetID="22" presetClass="entr" presetSubtype="4" fill="hold" grpId="0" nodeType="withEffect">
                                  <p:stCondLst>
                                    <p:cond delay="0"/>
                                  </p:stCondLst>
                                  <p:childTnLst>
                                    <p:set>
                                      <p:cBhvr>
                                        <p:cTn id="50" dur="1" fill="hold">
                                          <p:stCondLst>
                                            <p:cond delay="0"/>
                                          </p:stCondLst>
                                        </p:cTn>
                                        <p:tgtEl>
                                          <p:spTgt spid="47"/>
                                        </p:tgtEl>
                                        <p:attrNameLst>
                                          <p:attrName>style.visibility</p:attrName>
                                        </p:attrNameLst>
                                      </p:cBhvr>
                                      <p:to>
                                        <p:strVal val="visible"/>
                                      </p:to>
                                    </p:set>
                                    <p:animEffect transition="in" filter="wipe(down)">
                                      <p:cBhvr>
                                        <p:cTn id="51" dur="500"/>
                                        <p:tgtEl>
                                          <p:spTgt spid="47"/>
                                        </p:tgtEl>
                                      </p:cBhvr>
                                    </p:animEffect>
                                  </p:childTnLst>
                                </p:cTn>
                              </p:par>
                              <p:par>
                                <p:cTn id="52" presetID="22" presetClass="entr" presetSubtype="4" fill="hold" grpId="0" nodeType="withEffect">
                                  <p:stCondLst>
                                    <p:cond delay="0"/>
                                  </p:stCondLst>
                                  <p:childTnLst>
                                    <p:set>
                                      <p:cBhvr>
                                        <p:cTn id="53" dur="1" fill="hold">
                                          <p:stCondLst>
                                            <p:cond delay="0"/>
                                          </p:stCondLst>
                                        </p:cTn>
                                        <p:tgtEl>
                                          <p:spTgt spid="48"/>
                                        </p:tgtEl>
                                        <p:attrNameLst>
                                          <p:attrName>style.visibility</p:attrName>
                                        </p:attrNameLst>
                                      </p:cBhvr>
                                      <p:to>
                                        <p:strVal val="visible"/>
                                      </p:to>
                                    </p:set>
                                    <p:animEffect transition="in" filter="wipe(down)">
                                      <p:cBhvr>
                                        <p:cTn id="54" dur="500"/>
                                        <p:tgtEl>
                                          <p:spTgt spid="48"/>
                                        </p:tgtEl>
                                      </p:cBhvr>
                                    </p:animEffect>
                                  </p:childTnLst>
                                </p:cTn>
                              </p:par>
                              <p:par>
                                <p:cTn id="55" presetID="22" presetClass="entr" presetSubtype="4" fill="hold" grpId="0" nodeType="withEffect">
                                  <p:stCondLst>
                                    <p:cond delay="0"/>
                                  </p:stCondLst>
                                  <p:childTnLst>
                                    <p:set>
                                      <p:cBhvr>
                                        <p:cTn id="56" dur="1" fill="hold">
                                          <p:stCondLst>
                                            <p:cond delay="0"/>
                                          </p:stCondLst>
                                        </p:cTn>
                                        <p:tgtEl>
                                          <p:spTgt spid="49"/>
                                        </p:tgtEl>
                                        <p:attrNameLst>
                                          <p:attrName>style.visibility</p:attrName>
                                        </p:attrNameLst>
                                      </p:cBhvr>
                                      <p:to>
                                        <p:strVal val="visible"/>
                                      </p:to>
                                    </p:set>
                                    <p:animEffect transition="in" filter="wipe(down)">
                                      <p:cBhvr>
                                        <p:cTn id="57" dur="500"/>
                                        <p:tgtEl>
                                          <p:spTgt spid="49"/>
                                        </p:tgtEl>
                                      </p:cBhvr>
                                    </p:animEffect>
                                  </p:childTnLst>
                                </p:cTn>
                              </p:par>
                              <p:par>
                                <p:cTn id="58" presetID="22" presetClass="entr" presetSubtype="4" fill="hold" grpId="0" nodeType="withEffect">
                                  <p:stCondLst>
                                    <p:cond delay="0"/>
                                  </p:stCondLst>
                                  <p:childTnLst>
                                    <p:set>
                                      <p:cBhvr>
                                        <p:cTn id="59" dur="1" fill="hold">
                                          <p:stCondLst>
                                            <p:cond delay="0"/>
                                          </p:stCondLst>
                                        </p:cTn>
                                        <p:tgtEl>
                                          <p:spTgt spid="50"/>
                                        </p:tgtEl>
                                        <p:attrNameLst>
                                          <p:attrName>style.visibility</p:attrName>
                                        </p:attrNameLst>
                                      </p:cBhvr>
                                      <p:to>
                                        <p:strVal val="visible"/>
                                      </p:to>
                                    </p:set>
                                    <p:animEffect transition="in" filter="wipe(down)">
                                      <p:cBhvr>
                                        <p:cTn id="60" dur="500"/>
                                        <p:tgtEl>
                                          <p:spTgt spid="50"/>
                                        </p:tgtEl>
                                      </p:cBhvr>
                                    </p:animEffect>
                                  </p:childTnLst>
                                </p:cTn>
                              </p:par>
                              <p:par>
                                <p:cTn id="61" presetID="22" presetClass="entr" presetSubtype="4" fill="hold" grpId="0" nodeType="withEffect">
                                  <p:stCondLst>
                                    <p:cond delay="0"/>
                                  </p:stCondLst>
                                  <p:childTnLst>
                                    <p:set>
                                      <p:cBhvr>
                                        <p:cTn id="62" dur="1" fill="hold">
                                          <p:stCondLst>
                                            <p:cond delay="0"/>
                                          </p:stCondLst>
                                        </p:cTn>
                                        <p:tgtEl>
                                          <p:spTgt spid="51"/>
                                        </p:tgtEl>
                                        <p:attrNameLst>
                                          <p:attrName>style.visibility</p:attrName>
                                        </p:attrNameLst>
                                      </p:cBhvr>
                                      <p:to>
                                        <p:strVal val="visible"/>
                                      </p:to>
                                    </p:set>
                                    <p:animEffect transition="in" filter="wipe(down)">
                                      <p:cBhvr>
                                        <p:cTn id="63"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P spid="45" grpId="0"/>
      <p:bldP spid="46" grpId="0"/>
      <p:bldP spid="47" grpId="0"/>
      <p:bldP spid="48" grpId="0"/>
      <p:bldP spid="49" grpId="0"/>
      <p:bldP spid="50" grpId="0"/>
      <p:bldP spid="5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1D69E8DA-21FE-49B6-8934-40444D72BA59}"/>
              </a:ext>
            </a:extLst>
          </p:cNvPr>
          <p:cNvSpPr>
            <a:spLocks noGrp="1"/>
          </p:cNvSpPr>
          <p:nvPr>
            <p:ph type="pic" sz="quarter" idx="21"/>
          </p:nvPr>
        </p:nvSpPr>
        <p:spPr/>
      </p:sp>
      <p:sp>
        <p:nvSpPr>
          <p:cNvPr id="3" name="Text Placeholder 2">
            <a:extLst>
              <a:ext uri="{FF2B5EF4-FFF2-40B4-BE49-F238E27FC236}">
                <a16:creationId xmlns:a16="http://schemas.microsoft.com/office/drawing/2014/main" id="{A18FBCBC-208B-4352-B318-24276F42A645}"/>
              </a:ext>
            </a:extLst>
          </p:cNvPr>
          <p:cNvSpPr>
            <a:spLocks noGrp="1"/>
          </p:cNvSpPr>
          <p:nvPr>
            <p:ph type="body" sz="quarter" idx="11"/>
          </p:nvPr>
        </p:nvSpPr>
        <p:spPr/>
        <p:txBody>
          <a:bodyPr>
            <a:normAutofit lnSpcReduction="10000"/>
          </a:bodyPr>
          <a:lstStyle/>
          <a:p>
            <a:endParaRPr lang="en-US"/>
          </a:p>
        </p:txBody>
      </p:sp>
      <p:sp>
        <p:nvSpPr>
          <p:cNvPr id="4" name="Text Placeholder 3">
            <a:extLst>
              <a:ext uri="{FF2B5EF4-FFF2-40B4-BE49-F238E27FC236}">
                <a16:creationId xmlns:a16="http://schemas.microsoft.com/office/drawing/2014/main" id="{30C2A046-6C3C-48B0-9C23-E76270B7DFA1}"/>
              </a:ext>
            </a:extLst>
          </p:cNvPr>
          <p:cNvSpPr>
            <a:spLocks noGrp="1"/>
          </p:cNvSpPr>
          <p:nvPr>
            <p:ph type="body" sz="quarter" idx="13"/>
          </p:nvPr>
        </p:nvSpPr>
        <p:spPr/>
        <p:txBody>
          <a:bodyPr>
            <a:normAutofit lnSpcReduction="10000"/>
          </a:bodyPr>
          <a:lstStyle/>
          <a:p>
            <a:endParaRPr lang="en-US"/>
          </a:p>
        </p:txBody>
      </p:sp>
      <p:sp>
        <p:nvSpPr>
          <p:cNvPr id="5" name="Picture Placeholder 4">
            <a:extLst>
              <a:ext uri="{FF2B5EF4-FFF2-40B4-BE49-F238E27FC236}">
                <a16:creationId xmlns:a16="http://schemas.microsoft.com/office/drawing/2014/main" id="{7F712032-F767-4432-8E44-B16D01C35658}"/>
              </a:ext>
            </a:extLst>
          </p:cNvPr>
          <p:cNvSpPr>
            <a:spLocks noGrp="1"/>
          </p:cNvSpPr>
          <p:nvPr>
            <p:ph type="pic" sz="quarter" idx="20"/>
          </p:nvPr>
        </p:nvSpPr>
        <p:spPr/>
      </p:sp>
      <p:sp>
        <p:nvSpPr>
          <p:cNvPr id="6" name="Picture Placeholder 5">
            <a:extLst>
              <a:ext uri="{FF2B5EF4-FFF2-40B4-BE49-F238E27FC236}">
                <a16:creationId xmlns:a16="http://schemas.microsoft.com/office/drawing/2014/main" id="{FE8E9AB3-F36F-49B9-85FA-36AA61972CE8}"/>
              </a:ext>
            </a:extLst>
          </p:cNvPr>
          <p:cNvSpPr>
            <a:spLocks noGrp="1"/>
          </p:cNvSpPr>
          <p:nvPr>
            <p:ph type="pic" sz="quarter" idx="22"/>
          </p:nvPr>
        </p:nvSpPr>
        <p:spPr/>
      </p:sp>
      <p:pic>
        <p:nvPicPr>
          <p:cNvPr id="7" name="Picture 6">
            <a:extLst>
              <a:ext uri="{FF2B5EF4-FFF2-40B4-BE49-F238E27FC236}">
                <a16:creationId xmlns:a16="http://schemas.microsoft.com/office/drawing/2014/main" id="{65A6C0C6-9F31-4A60-8A74-796EBC48EFC8}"/>
              </a:ext>
            </a:extLst>
          </p:cNvPr>
          <p:cNvPicPr/>
          <p:nvPr/>
        </p:nvPicPr>
        <p:blipFill>
          <a:blip r:embed="rId2"/>
          <a:stretch>
            <a:fillRect/>
          </a:stretch>
        </p:blipFill>
        <p:spPr>
          <a:xfrm>
            <a:off x="4931299" y="995063"/>
            <a:ext cx="3576955" cy="3505200"/>
          </a:xfrm>
          <a:prstGeom prst="rect">
            <a:avLst/>
          </a:prstGeom>
        </p:spPr>
      </p:pic>
      <p:cxnSp>
        <p:nvCxnSpPr>
          <p:cNvPr id="8" name="Straight Arrow Connector 7">
            <a:extLst>
              <a:ext uri="{FF2B5EF4-FFF2-40B4-BE49-F238E27FC236}">
                <a16:creationId xmlns:a16="http://schemas.microsoft.com/office/drawing/2014/main" id="{0749E906-A636-4691-BCE2-EC20651C1847}"/>
              </a:ext>
            </a:extLst>
          </p:cNvPr>
          <p:cNvCxnSpPr>
            <a:cxnSpLocks/>
          </p:cNvCxnSpPr>
          <p:nvPr/>
        </p:nvCxnSpPr>
        <p:spPr>
          <a:xfrm flipH="1">
            <a:off x="7498782" y="3656639"/>
            <a:ext cx="441877" cy="1"/>
          </a:xfrm>
          <a:prstGeom prst="straightConnector1">
            <a:avLst/>
          </a:prstGeom>
          <a:ln w="5715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9F37BC00-EBB8-41D0-BE02-37EF8E687A11}"/>
              </a:ext>
            </a:extLst>
          </p:cNvPr>
          <p:cNvSpPr/>
          <p:nvPr/>
        </p:nvSpPr>
        <p:spPr>
          <a:xfrm>
            <a:off x="753256" y="1952093"/>
            <a:ext cx="4055886" cy="2492990"/>
          </a:xfrm>
          <a:prstGeom prst="rect">
            <a:avLst/>
          </a:prstGeom>
        </p:spPr>
        <p:txBody>
          <a:bodyPr wrap="square">
            <a:spAutoFit/>
          </a:bodyPr>
          <a:lstStyle/>
          <a:p>
            <a:pPr>
              <a:spcBef>
                <a:spcPts val="600"/>
              </a:spcBef>
              <a:spcAft>
                <a:spcPts val="600"/>
              </a:spcAft>
            </a:pPr>
            <a:r>
              <a:rPr lang="en-US" dirty="0" err="1">
                <a:latin typeface="Arial" panose="020B0604020202020204" pitchFamily="34" charset="0"/>
                <a:ea typeface="Times New Roman" panose="02020603050405020304" pitchFamily="18" charset="0"/>
                <a:cs typeface="Arial" panose="020B0604020202020204" pitchFamily="34" charset="0"/>
              </a:rPr>
              <a:t>Chọn</a:t>
            </a:r>
            <a:r>
              <a:rPr lang="en-US" dirty="0">
                <a:latin typeface="Arial" panose="020B0604020202020204" pitchFamily="34" charset="0"/>
                <a:ea typeface="Times New Roman" panose="02020603050405020304" pitchFamily="18" charset="0"/>
                <a:cs typeface="Arial" panose="020B0604020202020204" pitchFamily="34" charset="0"/>
              </a:rPr>
              <a:t> </a:t>
            </a:r>
            <a:r>
              <a:rPr lang="en-US" dirty="0" err="1">
                <a:latin typeface="Arial" panose="020B0604020202020204" pitchFamily="34" charset="0"/>
                <a:ea typeface="Times New Roman" panose="02020603050405020304" pitchFamily="18" charset="0"/>
                <a:cs typeface="Arial" panose="020B0604020202020204" pitchFamily="34" charset="0"/>
              </a:rPr>
              <a:t>thông</a:t>
            </a:r>
            <a:r>
              <a:rPr lang="en-US" dirty="0">
                <a:latin typeface="Arial" panose="020B0604020202020204" pitchFamily="34" charset="0"/>
                <a:ea typeface="Times New Roman" panose="02020603050405020304" pitchFamily="18" charset="0"/>
                <a:cs typeface="Arial" panose="020B0604020202020204" pitchFamily="34" charset="0"/>
              </a:rPr>
              <a:t> tin (</a:t>
            </a:r>
            <a:r>
              <a:rPr lang="en-US" dirty="0" err="1">
                <a:latin typeface="Arial" panose="020B0604020202020204" pitchFamily="34" charset="0"/>
                <a:ea typeface="Times New Roman" panose="02020603050405020304" pitchFamily="18" charset="0"/>
                <a:cs typeface="Arial" panose="020B0604020202020204" pitchFamily="34" charset="0"/>
              </a:rPr>
              <a:t>tài</a:t>
            </a:r>
            <a:r>
              <a:rPr lang="en-US" dirty="0">
                <a:latin typeface="Arial" panose="020B0604020202020204" pitchFamily="34" charset="0"/>
                <a:ea typeface="Times New Roman" panose="02020603050405020304" pitchFamily="18" charset="0"/>
                <a:cs typeface="Arial" panose="020B0604020202020204" pitchFamily="34" charset="0"/>
              </a:rPr>
              <a:t> </a:t>
            </a:r>
            <a:r>
              <a:rPr lang="en-US" dirty="0" err="1">
                <a:latin typeface="Arial" panose="020B0604020202020204" pitchFamily="34" charset="0"/>
                <a:ea typeface="Times New Roman" panose="02020603050405020304" pitchFamily="18" charset="0"/>
                <a:cs typeface="Arial" panose="020B0604020202020204" pitchFamily="34" charset="0"/>
              </a:rPr>
              <a:t>khoản</a:t>
            </a:r>
            <a:r>
              <a:rPr lang="en-US" dirty="0">
                <a:latin typeface="Arial" panose="020B0604020202020204" pitchFamily="34" charset="0"/>
                <a:ea typeface="Times New Roman" panose="02020603050405020304" pitchFamily="18" charset="0"/>
                <a:cs typeface="Arial" panose="020B0604020202020204" pitchFamily="34" charset="0"/>
              </a:rPr>
              <a:t>, </a:t>
            </a:r>
            <a:r>
              <a:rPr lang="en-US" dirty="0" err="1">
                <a:latin typeface="Arial" panose="020B0604020202020204" pitchFamily="34" charset="0"/>
                <a:ea typeface="Times New Roman" panose="02020603050405020304" pitchFamily="18" charset="0"/>
                <a:cs typeface="Arial" panose="020B0604020202020204" pitchFamily="34" charset="0"/>
              </a:rPr>
              <a:t>mật</a:t>
            </a:r>
            <a:r>
              <a:rPr lang="en-US" dirty="0">
                <a:latin typeface="Arial" panose="020B0604020202020204" pitchFamily="34" charset="0"/>
                <a:ea typeface="Times New Roman" panose="02020603050405020304" pitchFamily="18" charset="0"/>
                <a:cs typeface="Arial" panose="020B0604020202020204" pitchFamily="34" charset="0"/>
              </a:rPr>
              <a:t> </a:t>
            </a:r>
            <a:r>
              <a:rPr lang="en-US" dirty="0" err="1">
                <a:latin typeface="Arial" panose="020B0604020202020204" pitchFamily="34" charset="0"/>
                <a:ea typeface="Times New Roman" panose="02020603050405020304" pitchFamily="18" charset="0"/>
                <a:cs typeface="Arial" panose="020B0604020202020204" pitchFamily="34" charset="0"/>
              </a:rPr>
              <a:t>khẩu</a:t>
            </a:r>
            <a:r>
              <a:rPr lang="en-US" dirty="0">
                <a:latin typeface="Arial" panose="020B0604020202020204" pitchFamily="34" charset="0"/>
                <a:ea typeface="Times New Roman" panose="02020603050405020304" pitchFamily="18" charset="0"/>
                <a:cs typeface="Arial" panose="020B0604020202020204" pitchFamily="34" charset="0"/>
              </a:rPr>
              <a:t>) </a:t>
            </a:r>
            <a:r>
              <a:rPr lang="en-US" dirty="0" err="1">
                <a:latin typeface="Arial" panose="020B0604020202020204" pitchFamily="34" charset="0"/>
                <a:ea typeface="Times New Roman" panose="02020603050405020304" pitchFamily="18" charset="0"/>
                <a:cs typeface="Arial" panose="020B0604020202020204" pitchFamily="34" charset="0"/>
              </a:rPr>
              <a:t>và</a:t>
            </a:r>
            <a:r>
              <a:rPr lang="en-US" dirty="0">
                <a:latin typeface="Arial" panose="020B0604020202020204" pitchFamily="34" charset="0"/>
                <a:ea typeface="Times New Roman" panose="02020603050405020304" pitchFamily="18" charset="0"/>
                <a:cs typeface="Arial" panose="020B0604020202020204" pitchFamily="34" charset="0"/>
              </a:rPr>
              <a:t> </a:t>
            </a:r>
            <a:r>
              <a:rPr lang="en-US" dirty="0" err="1">
                <a:latin typeface="Arial" panose="020B0604020202020204" pitchFamily="34" charset="0"/>
                <a:ea typeface="Times New Roman" panose="02020603050405020304" pitchFamily="18" charset="0"/>
                <a:cs typeface="Arial" panose="020B0604020202020204" pitchFamily="34" charset="0"/>
              </a:rPr>
              <a:t>quyền</a:t>
            </a:r>
            <a:r>
              <a:rPr lang="en-US" dirty="0">
                <a:latin typeface="Arial" panose="020B0604020202020204" pitchFamily="34" charset="0"/>
                <a:ea typeface="Times New Roman" panose="02020603050405020304" pitchFamily="18" charset="0"/>
                <a:cs typeface="Arial" panose="020B0604020202020204" pitchFamily="34" charset="0"/>
              </a:rPr>
              <a:t> </a:t>
            </a:r>
            <a:r>
              <a:rPr lang="en-US" dirty="0" err="1">
                <a:latin typeface="Arial" panose="020B0604020202020204" pitchFamily="34" charset="0"/>
                <a:ea typeface="Times New Roman" panose="02020603050405020304" pitchFamily="18" charset="0"/>
                <a:cs typeface="Arial" panose="020B0604020202020204" pitchFamily="34" charset="0"/>
              </a:rPr>
              <a:t>người</a:t>
            </a:r>
            <a:r>
              <a:rPr lang="en-US" dirty="0">
                <a:latin typeface="Arial" panose="020B0604020202020204" pitchFamily="34" charset="0"/>
                <a:ea typeface="Times New Roman" panose="02020603050405020304" pitchFamily="18" charset="0"/>
                <a:cs typeface="Arial" panose="020B0604020202020204" pitchFamily="34" charset="0"/>
              </a:rPr>
              <a:t> </a:t>
            </a:r>
            <a:r>
              <a:rPr lang="en-US" dirty="0" err="1">
                <a:latin typeface="Arial" panose="020B0604020202020204" pitchFamily="34" charset="0"/>
                <a:ea typeface="Times New Roman" panose="02020603050405020304" pitchFamily="18" charset="0"/>
                <a:cs typeface="Arial" panose="020B0604020202020204" pitchFamily="34" charset="0"/>
              </a:rPr>
              <a:t>dùng</a:t>
            </a:r>
            <a:r>
              <a:rPr lang="en-US" dirty="0">
                <a:latin typeface="Arial" panose="020B0604020202020204" pitchFamily="34" charset="0"/>
                <a:ea typeface="Times New Roman" panose="02020603050405020304" pitchFamily="18" charset="0"/>
                <a:cs typeface="Arial" panose="020B0604020202020204" pitchFamily="34" charset="0"/>
              </a:rPr>
              <a:t> </a:t>
            </a:r>
            <a:r>
              <a:rPr lang="en-US" dirty="0" err="1">
                <a:latin typeface="Arial" panose="020B0604020202020204" pitchFamily="34" charset="0"/>
                <a:ea typeface="Times New Roman" panose="02020603050405020304" pitchFamily="18" charset="0"/>
                <a:cs typeface="Arial" panose="020B0604020202020204" pitchFamily="34" charset="0"/>
              </a:rPr>
              <a:t>tương</a:t>
            </a:r>
            <a:r>
              <a:rPr lang="en-US" dirty="0">
                <a:latin typeface="Arial" panose="020B0604020202020204" pitchFamily="34" charset="0"/>
                <a:ea typeface="Times New Roman" panose="02020603050405020304" pitchFamily="18" charset="0"/>
                <a:cs typeface="Arial" panose="020B0604020202020204" pitchFamily="34" charset="0"/>
              </a:rPr>
              <a:t> </a:t>
            </a:r>
            <a:r>
              <a:rPr lang="en-US" dirty="0" err="1">
                <a:latin typeface="Arial" panose="020B0604020202020204" pitchFamily="34" charset="0"/>
                <a:ea typeface="Times New Roman" panose="02020603050405020304" pitchFamily="18" charset="0"/>
                <a:cs typeface="Arial" panose="020B0604020202020204" pitchFamily="34" charset="0"/>
              </a:rPr>
              <a:t>ứng</a:t>
            </a:r>
            <a:r>
              <a:rPr lang="en-US" dirty="0">
                <a:latin typeface="Arial" panose="020B0604020202020204" pitchFamily="34" charset="0"/>
                <a:ea typeface="Times New Roman" panose="02020603050405020304" pitchFamily="18" charset="0"/>
                <a:cs typeface="Arial" panose="020B0604020202020204" pitchFamily="34" charset="0"/>
              </a:rPr>
              <a:t> </a:t>
            </a:r>
            <a:r>
              <a:rPr lang="en-US" dirty="0" err="1">
                <a:latin typeface="Arial" panose="020B0604020202020204" pitchFamily="34" charset="0"/>
                <a:ea typeface="Times New Roman" panose="02020603050405020304" pitchFamily="18" charset="0"/>
                <a:cs typeface="Arial" panose="020B0604020202020204" pitchFamily="34" charset="0"/>
              </a:rPr>
              <a:t>khi</a:t>
            </a:r>
            <a:r>
              <a:rPr lang="en-US" dirty="0">
                <a:latin typeface="Arial" panose="020B0604020202020204" pitchFamily="34" charset="0"/>
                <a:ea typeface="Times New Roman" panose="02020603050405020304" pitchFamily="18" charset="0"/>
                <a:cs typeface="Arial" panose="020B0604020202020204" pitchFamily="34" charset="0"/>
              </a:rPr>
              <a:t> </a:t>
            </a:r>
            <a:r>
              <a:rPr lang="en-US" dirty="0" err="1">
                <a:latin typeface="Arial" panose="020B0604020202020204" pitchFamily="34" charset="0"/>
                <a:ea typeface="Times New Roman" panose="02020603050405020304" pitchFamily="18" charset="0"/>
                <a:cs typeface="Arial" panose="020B0604020202020204" pitchFamily="34" charset="0"/>
              </a:rPr>
              <a:t>đăng</a:t>
            </a:r>
            <a:r>
              <a:rPr lang="en-US" dirty="0">
                <a:latin typeface="Arial" panose="020B0604020202020204" pitchFamily="34" charset="0"/>
                <a:ea typeface="Times New Roman" panose="02020603050405020304" pitchFamily="18" charset="0"/>
                <a:cs typeface="Arial" panose="020B0604020202020204" pitchFamily="34" charset="0"/>
              </a:rPr>
              <a:t> </a:t>
            </a:r>
            <a:r>
              <a:rPr lang="en-US" dirty="0" err="1">
                <a:latin typeface="Arial" panose="020B0604020202020204" pitchFamily="34" charset="0"/>
                <a:ea typeface="Times New Roman" panose="02020603050405020304" pitchFamily="18" charset="0"/>
                <a:cs typeface="Arial" panose="020B0604020202020204" pitchFamily="34" charset="0"/>
              </a:rPr>
              <a:t>nhập</a:t>
            </a:r>
            <a:r>
              <a:rPr lang="en-US" dirty="0">
                <a:latin typeface="Arial" panose="020B0604020202020204" pitchFamily="34" charset="0"/>
                <a:ea typeface="Times New Roman" panose="02020603050405020304" pitchFamily="18" charset="0"/>
                <a:cs typeface="Arial" panose="020B0604020202020204" pitchFamily="34" charset="0"/>
              </a:rPr>
              <a:t> </a:t>
            </a:r>
            <a:r>
              <a:rPr lang="en-US" dirty="0" err="1">
                <a:latin typeface="Arial" panose="020B0604020202020204" pitchFamily="34" charset="0"/>
                <a:ea typeface="Times New Roman" panose="02020603050405020304" pitchFamily="18" charset="0"/>
                <a:cs typeface="Arial" panose="020B0604020202020204" pitchFamily="34" charset="0"/>
              </a:rPr>
              <a:t>vào</a:t>
            </a:r>
            <a:r>
              <a:rPr lang="en-US" dirty="0">
                <a:latin typeface="Arial" panose="020B0604020202020204" pitchFamily="34" charset="0"/>
                <a:ea typeface="Times New Roman" panose="02020603050405020304" pitchFamily="18" charset="0"/>
                <a:cs typeface="Arial" panose="020B0604020202020204" pitchFamily="34" charset="0"/>
              </a:rPr>
              <a:t>.</a:t>
            </a:r>
          </a:p>
          <a:p>
            <a:pPr>
              <a:spcBef>
                <a:spcPts val="600"/>
              </a:spcBef>
              <a:spcAft>
                <a:spcPts val="600"/>
              </a:spcAft>
            </a:pPr>
            <a:r>
              <a:rPr lang="en-US" dirty="0" err="1">
                <a:latin typeface="Arial" panose="020B0604020202020204" pitchFamily="34" charset="0"/>
                <a:ea typeface="Times New Roman" panose="02020603050405020304" pitchFamily="18" charset="0"/>
                <a:cs typeface="Arial" panose="020B0604020202020204" pitchFamily="34" charset="0"/>
              </a:rPr>
              <a:t>Hệ</a:t>
            </a:r>
            <a:r>
              <a:rPr lang="en-US" dirty="0">
                <a:latin typeface="Arial" panose="020B0604020202020204" pitchFamily="34" charset="0"/>
                <a:ea typeface="Times New Roman" panose="02020603050405020304" pitchFamily="18" charset="0"/>
                <a:cs typeface="Arial" panose="020B0604020202020204" pitchFamily="34" charset="0"/>
              </a:rPr>
              <a:t> </a:t>
            </a:r>
            <a:r>
              <a:rPr lang="en-US" dirty="0" err="1">
                <a:latin typeface="Arial" panose="020B0604020202020204" pitchFamily="34" charset="0"/>
                <a:ea typeface="Times New Roman" panose="02020603050405020304" pitchFamily="18" charset="0"/>
                <a:cs typeface="Arial" panose="020B0604020202020204" pitchFamily="34" charset="0"/>
              </a:rPr>
              <a:t>thống</a:t>
            </a:r>
            <a:r>
              <a:rPr lang="en-US" dirty="0">
                <a:latin typeface="Arial" panose="020B0604020202020204" pitchFamily="34" charset="0"/>
                <a:ea typeface="Times New Roman" panose="02020603050405020304" pitchFamily="18" charset="0"/>
                <a:cs typeface="Arial" panose="020B0604020202020204" pitchFamily="34" charset="0"/>
              </a:rPr>
              <a:t> </a:t>
            </a:r>
            <a:r>
              <a:rPr lang="en-US" dirty="0" err="1">
                <a:latin typeface="Arial" panose="020B0604020202020204" pitchFamily="34" charset="0"/>
                <a:ea typeface="Times New Roman" panose="02020603050405020304" pitchFamily="18" charset="0"/>
                <a:cs typeface="Arial" panose="020B0604020202020204" pitchFamily="34" charset="0"/>
              </a:rPr>
              <a:t>hiện</a:t>
            </a:r>
            <a:r>
              <a:rPr lang="en-US" dirty="0">
                <a:latin typeface="Arial" panose="020B0604020202020204" pitchFamily="34" charset="0"/>
                <a:ea typeface="Times New Roman" panose="02020603050405020304" pitchFamily="18" charset="0"/>
                <a:cs typeface="Arial" panose="020B0604020202020204" pitchFamily="34" charset="0"/>
              </a:rPr>
              <a:t> </a:t>
            </a:r>
            <a:r>
              <a:rPr lang="en-US" dirty="0" err="1">
                <a:latin typeface="Arial" panose="020B0604020202020204" pitchFamily="34" charset="0"/>
                <a:ea typeface="Times New Roman" panose="02020603050405020304" pitchFamily="18" charset="0"/>
                <a:cs typeface="Arial" panose="020B0604020202020204" pitchFamily="34" charset="0"/>
              </a:rPr>
              <a:t>tại</a:t>
            </a:r>
            <a:r>
              <a:rPr lang="en-US" dirty="0">
                <a:latin typeface="Arial" panose="020B0604020202020204" pitchFamily="34" charset="0"/>
                <a:ea typeface="Times New Roman" panose="02020603050405020304" pitchFamily="18" charset="0"/>
                <a:cs typeface="Arial" panose="020B0604020202020204" pitchFamily="34" charset="0"/>
              </a:rPr>
              <a:t> </a:t>
            </a:r>
            <a:r>
              <a:rPr lang="en-US" dirty="0" err="1">
                <a:latin typeface="Arial" panose="020B0604020202020204" pitchFamily="34" charset="0"/>
                <a:ea typeface="Times New Roman" panose="02020603050405020304" pitchFamily="18" charset="0"/>
                <a:cs typeface="Arial" panose="020B0604020202020204" pitchFamily="34" charset="0"/>
              </a:rPr>
              <a:t>có</a:t>
            </a:r>
            <a:r>
              <a:rPr lang="en-US" dirty="0">
                <a:latin typeface="Arial" panose="020B0604020202020204" pitchFamily="34" charset="0"/>
                <a:ea typeface="Times New Roman" panose="02020603050405020304" pitchFamily="18" charset="0"/>
                <a:cs typeface="Arial" panose="020B0604020202020204" pitchFamily="34" charset="0"/>
              </a:rPr>
              <a:t> 2 </a:t>
            </a:r>
            <a:r>
              <a:rPr lang="en-US" dirty="0" err="1">
                <a:latin typeface="Arial" panose="020B0604020202020204" pitchFamily="34" charset="0"/>
                <a:ea typeface="Times New Roman" panose="02020603050405020304" pitchFamily="18" charset="0"/>
                <a:cs typeface="Arial" panose="020B0604020202020204" pitchFamily="34" charset="0"/>
              </a:rPr>
              <a:t>phân</a:t>
            </a:r>
            <a:r>
              <a:rPr lang="en-US" dirty="0">
                <a:latin typeface="Arial" panose="020B0604020202020204" pitchFamily="34" charset="0"/>
                <a:ea typeface="Times New Roman" panose="02020603050405020304" pitchFamily="18" charset="0"/>
                <a:cs typeface="Arial" panose="020B0604020202020204" pitchFamily="34" charset="0"/>
              </a:rPr>
              <a:t> </a:t>
            </a:r>
            <a:r>
              <a:rPr lang="en-US" dirty="0" err="1">
                <a:latin typeface="Arial" panose="020B0604020202020204" pitchFamily="34" charset="0"/>
                <a:ea typeface="Times New Roman" panose="02020603050405020304" pitchFamily="18" charset="0"/>
                <a:cs typeface="Arial" panose="020B0604020202020204" pitchFamily="34" charset="0"/>
              </a:rPr>
              <a:t>quyền</a:t>
            </a:r>
            <a:r>
              <a:rPr lang="en-US" dirty="0">
                <a:latin typeface="Arial" panose="020B0604020202020204" pitchFamily="34" charset="0"/>
                <a:ea typeface="Times New Roman" panose="02020603050405020304" pitchFamily="18" charset="0"/>
                <a:cs typeface="Arial" panose="020B0604020202020204" pitchFamily="34" charset="0"/>
              </a:rPr>
              <a:t> c</a:t>
            </a:r>
            <a:r>
              <a:rPr lang="vi-VN" dirty="0">
                <a:latin typeface="Arial" panose="020B0604020202020204" pitchFamily="34" charset="0"/>
                <a:ea typeface="Times New Roman" panose="02020603050405020304" pitchFamily="18" charset="0"/>
                <a:cs typeface="Arial" panose="020B0604020202020204" pitchFamily="34" charset="0"/>
              </a:rPr>
              <a:t>ơ</a:t>
            </a:r>
            <a:r>
              <a:rPr lang="en-US" dirty="0">
                <a:latin typeface="Arial" panose="020B0604020202020204" pitchFamily="34" charset="0"/>
                <a:ea typeface="Times New Roman" panose="02020603050405020304" pitchFamily="18" charset="0"/>
                <a:cs typeface="Arial" panose="020B0604020202020204" pitchFamily="34" charset="0"/>
              </a:rPr>
              <a:t> </a:t>
            </a:r>
            <a:r>
              <a:rPr lang="en-US" dirty="0" err="1">
                <a:latin typeface="Arial" panose="020B0604020202020204" pitchFamily="34" charset="0"/>
                <a:ea typeface="Times New Roman" panose="02020603050405020304" pitchFamily="18" charset="0"/>
                <a:cs typeface="Arial" panose="020B0604020202020204" pitchFamily="34" charset="0"/>
              </a:rPr>
              <a:t>bản</a:t>
            </a:r>
            <a:r>
              <a:rPr lang="en-US" dirty="0">
                <a:latin typeface="Arial" panose="020B0604020202020204" pitchFamily="34" charset="0"/>
                <a:ea typeface="Times New Roman" panose="02020603050405020304" pitchFamily="18" charset="0"/>
                <a:cs typeface="Arial" panose="020B0604020202020204" pitchFamily="34" charset="0"/>
              </a:rPr>
              <a:t>: </a:t>
            </a:r>
            <a:r>
              <a:rPr lang="en-US" b="1" dirty="0">
                <a:latin typeface="Arial" panose="020B0604020202020204" pitchFamily="34" charset="0"/>
                <a:ea typeface="Times New Roman" panose="02020603050405020304" pitchFamily="18" charset="0"/>
                <a:cs typeface="Arial" panose="020B0604020202020204" pitchFamily="34" charset="0"/>
              </a:rPr>
              <a:t>Admin</a:t>
            </a:r>
            <a:r>
              <a:rPr lang="en-US" dirty="0">
                <a:latin typeface="Arial" panose="020B0604020202020204" pitchFamily="34" charset="0"/>
                <a:ea typeface="Times New Roman" panose="02020603050405020304" pitchFamily="18" charset="0"/>
                <a:cs typeface="Arial" panose="020B0604020202020204" pitchFamily="34" charset="0"/>
              </a:rPr>
              <a:t> (ng</a:t>
            </a:r>
            <a:r>
              <a:rPr lang="vi-VN" dirty="0">
                <a:latin typeface="Arial" panose="020B0604020202020204" pitchFamily="34" charset="0"/>
                <a:ea typeface="Times New Roman" panose="02020603050405020304" pitchFamily="18" charset="0"/>
                <a:cs typeface="Arial" panose="020B0604020202020204" pitchFamily="34" charset="0"/>
              </a:rPr>
              <a:t>ư</a:t>
            </a:r>
            <a:r>
              <a:rPr lang="en-US" dirty="0" err="1">
                <a:latin typeface="Arial" panose="020B0604020202020204" pitchFamily="34" charset="0"/>
                <a:ea typeface="Times New Roman" panose="02020603050405020304" pitchFamily="18" charset="0"/>
                <a:cs typeface="Arial" panose="020B0604020202020204" pitchFamily="34" charset="0"/>
              </a:rPr>
              <a:t>ời</a:t>
            </a:r>
            <a:r>
              <a:rPr lang="en-US" dirty="0">
                <a:latin typeface="Arial" panose="020B0604020202020204" pitchFamily="34" charset="0"/>
                <a:ea typeface="Times New Roman" panose="02020603050405020304" pitchFamily="18" charset="0"/>
                <a:cs typeface="Arial" panose="020B0604020202020204" pitchFamily="34" charset="0"/>
              </a:rPr>
              <a:t> </a:t>
            </a:r>
            <a:r>
              <a:rPr lang="en-US" dirty="0" err="1">
                <a:latin typeface="Arial" panose="020B0604020202020204" pitchFamily="34" charset="0"/>
                <a:ea typeface="Times New Roman" panose="02020603050405020304" pitchFamily="18" charset="0"/>
                <a:cs typeface="Arial" panose="020B0604020202020204" pitchFamily="34" charset="0"/>
              </a:rPr>
              <a:t>quản</a:t>
            </a:r>
            <a:r>
              <a:rPr lang="en-US" dirty="0">
                <a:latin typeface="Arial" panose="020B0604020202020204" pitchFamily="34" charset="0"/>
                <a:ea typeface="Times New Roman" panose="02020603050405020304" pitchFamily="18" charset="0"/>
                <a:cs typeface="Arial" panose="020B0604020202020204" pitchFamily="34" charset="0"/>
              </a:rPr>
              <a:t> </a:t>
            </a:r>
            <a:r>
              <a:rPr lang="en-US" dirty="0" err="1">
                <a:latin typeface="Arial" panose="020B0604020202020204" pitchFamily="34" charset="0"/>
                <a:ea typeface="Times New Roman" panose="02020603050405020304" pitchFamily="18" charset="0"/>
                <a:cs typeface="Arial" panose="020B0604020202020204" pitchFamily="34" charset="0"/>
              </a:rPr>
              <a:t>lý</a:t>
            </a:r>
            <a:r>
              <a:rPr lang="en-US" dirty="0">
                <a:latin typeface="Arial" panose="020B0604020202020204" pitchFamily="34" charset="0"/>
                <a:ea typeface="Times New Roman" panose="02020603050405020304" pitchFamily="18" charset="0"/>
                <a:cs typeface="Arial" panose="020B0604020202020204" pitchFamily="34" charset="0"/>
              </a:rPr>
              <a:t>), </a:t>
            </a:r>
            <a:r>
              <a:rPr lang="en-US" b="1" dirty="0">
                <a:latin typeface="Arial" panose="020B0604020202020204" pitchFamily="34" charset="0"/>
                <a:ea typeface="Times New Roman" panose="02020603050405020304" pitchFamily="18" charset="0"/>
                <a:cs typeface="Arial" panose="020B0604020202020204" pitchFamily="34" charset="0"/>
              </a:rPr>
              <a:t>Employee</a:t>
            </a:r>
            <a:r>
              <a:rPr lang="en-US" dirty="0">
                <a:latin typeface="Arial" panose="020B0604020202020204" pitchFamily="34" charset="0"/>
                <a:ea typeface="Times New Roman" panose="02020603050405020304" pitchFamily="18" charset="0"/>
                <a:cs typeface="Arial" panose="020B0604020202020204" pitchFamily="34" charset="0"/>
              </a:rPr>
              <a:t> (</a:t>
            </a:r>
            <a:r>
              <a:rPr lang="en-US" dirty="0" err="1">
                <a:latin typeface="Arial" panose="020B0604020202020204" pitchFamily="34" charset="0"/>
                <a:ea typeface="Times New Roman" panose="02020603050405020304" pitchFamily="18" charset="0"/>
                <a:cs typeface="Arial" panose="020B0604020202020204" pitchFamily="34" charset="0"/>
              </a:rPr>
              <a:t>nhân</a:t>
            </a:r>
            <a:r>
              <a:rPr lang="en-US" dirty="0">
                <a:latin typeface="Arial" panose="020B0604020202020204" pitchFamily="34" charset="0"/>
                <a:ea typeface="Times New Roman" panose="02020603050405020304" pitchFamily="18" charset="0"/>
                <a:cs typeface="Arial" panose="020B0604020202020204" pitchFamily="34" charset="0"/>
              </a:rPr>
              <a:t> </a:t>
            </a:r>
            <a:r>
              <a:rPr lang="en-US" dirty="0" err="1">
                <a:latin typeface="Arial" panose="020B0604020202020204" pitchFamily="34" charset="0"/>
                <a:ea typeface="Times New Roman" panose="02020603050405020304" pitchFamily="18" charset="0"/>
                <a:cs typeface="Arial" panose="020B0604020202020204" pitchFamily="34" charset="0"/>
              </a:rPr>
              <a:t>viên</a:t>
            </a:r>
            <a:r>
              <a:rPr lang="en-US" dirty="0">
                <a:latin typeface="Arial" panose="020B0604020202020204" pitchFamily="34" charset="0"/>
                <a:ea typeface="Times New Roman" panose="02020603050405020304" pitchFamily="18" charset="0"/>
                <a:cs typeface="Arial" panose="020B0604020202020204" pitchFamily="34" charset="0"/>
              </a:rPr>
              <a:t>)</a:t>
            </a:r>
          </a:p>
          <a:p>
            <a:pPr marL="285750" indent="-285750">
              <a:spcBef>
                <a:spcPts val="600"/>
              </a:spcBef>
              <a:spcAft>
                <a:spcPts val="600"/>
              </a:spcAft>
              <a:buFontTx/>
              <a:buChar char="-"/>
            </a:pPr>
            <a:r>
              <a:rPr lang="en-US" b="1" dirty="0" err="1">
                <a:latin typeface="Arial" panose="020B0604020202020204" pitchFamily="34" charset="0"/>
                <a:ea typeface="Times New Roman" panose="02020603050405020304" pitchFamily="18" charset="0"/>
                <a:cs typeface="Arial" panose="020B0604020202020204" pitchFamily="34" charset="0"/>
              </a:rPr>
              <a:t>Đăng</a:t>
            </a:r>
            <a:r>
              <a:rPr lang="en-US" b="1" dirty="0">
                <a:latin typeface="Arial" panose="020B0604020202020204" pitchFamily="34" charset="0"/>
                <a:ea typeface="Times New Roman" panose="02020603050405020304" pitchFamily="18" charset="0"/>
                <a:cs typeface="Arial" panose="020B0604020202020204" pitchFamily="34" charset="0"/>
              </a:rPr>
              <a:t> </a:t>
            </a:r>
            <a:r>
              <a:rPr lang="en-US" b="1" dirty="0" err="1">
                <a:latin typeface="Arial" panose="020B0604020202020204" pitchFamily="34" charset="0"/>
                <a:ea typeface="Times New Roman" panose="02020603050405020304" pitchFamily="18" charset="0"/>
                <a:cs typeface="Arial" panose="020B0604020202020204" pitchFamily="34" charset="0"/>
              </a:rPr>
              <a:t>nhập</a:t>
            </a:r>
            <a:r>
              <a:rPr lang="en-US" b="1" dirty="0">
                <a:latin typeface="Arial" panose="020B0604020202020204" pitchFamily="34" charset="0"/>
                <a:ea typeface="Times New Roman" panose="02020603050405020304" pitchFamily="18" charset="0"/>
                <a:cs typeface="Arial" panose="020B0604020202020204" pitchFamily="34" charset="0"/>
              </a:rPr>
              <a:t> </a:t>
            </a:r>
            <a:r>
              <a:rPr lang="en-US" b="1" dirty="0" err="1">
                <a:latin typeface="Arial" panose="020B0604020202020204" pitchFamily="34" charset="0"/>
                <a:ea typeface="Times New Roman" panose="02020603050405020304" pitchFamily="18" charset="0"/>
                <a:cs typeface="Arial" panose="020B0604020202020204" pitchFamily="34" charset="0"/>
              </a:rPr>
              <a:t>với</a:t>
            </a:r>
            <a:r>
              <a:rPr lang="en-US" b="1" dirty="0">
                <a:latin typeface="Arial" panose="020B0604020202020204" pitchFamily="34" charset="0"/>
                <a:ea typeface="Times New Roman" panose="02020603050405020304" pitchFamily="18" charset="0"/>
                <a:cs typeface="Arial" panose="020B0604020202020204" pitchFamily="34" charset="0"/>
              </a:rPr>
              <a:t> </a:t>
            </a:r>
            <a:r>
              <a:rPr lang="en-US" b="1" dirty="0" err="1">
                <a:latin typeface="Arial" panose="020B0604020202020204" pitchFamily="34" charset="0"/>
                <a:ea typeface="Times New Roman" panose="02020603050405020304" pitchFamily="18" charset="0"/>
                <a:cs typeface="Arial" panose="020B0604020202020204" pitchFamily="34" charset="0"/>
              </a:rPr>
              <a:t>quyền</a:t>
            </a:r>
            <a:r>
              <a:rPr lang="en-US" b="1" dirty="0">
                <a:latin typeface="Arial" panose="020B0604020202020204" pitchFamily="34" charset="0"/>
                <a:ea typeface="Times New Roman" panose="02020603050405020304" pitchFamily="18" charset="0"/>
                <a:cs typeface="Arial" panose="020B0604020202020204" pitchFamily="34" charset="0"/>
              </a:rPr>
              <a:t> Admin</a:t>
            </a:r>
            <a:r>
              <a:rPr lang="en-US" dirty="0">
                <a:latin typeface="Arial" panose="020B0604020202020204" pitchFamily="34" charset="0"/>
                <a:ea typeface="Times New Roman" panose="02020603050405020304" pitchFamily="18" charset="0"/>
                <a:cs typeface="Arial" panose="020B0604020202020204" pitchFamily="34" charset="0"/>
              </a:rPr>
              <a:t>, ng</a:t>
            </a:r>
            <a:r>
              <a:rPr lang="vi-VN" dirty="0">
                <a:latin typeface="Arial" panose="020B0604020202020204" pitchFamily="34" charset="0"/>
                <a:ea typeface="Times New Roman" panose="02020603050405020304" pitchFamily="18" charset="0"/>
                <a:cs typeface="Arial" panose="020B0604020202020204" pitchFamily="34" charset="0"/>
              </a:rPr>
              <a:t>ư</a:t>
            </a:r>
            <a:r>
              <a:rPr lang="en-US" dirty="0" err="1">
                <a:latin typeface="Arial" panose="020B0604020202020204" pitchFamily="34" charset="0"/>
                <a:ea typeface="Times New Roman" panose="02020603050405020304" pitchFamily="18" charset="0"/>
                <a:cs typeface="Arial" panose="020B0604020202020204" pitchFamily="34" charset="0"/>
              </a:rPr>
              <a:t>ời</a:t>
            </a:r>
            <a:r>
              <a:rPr lang="en-US" dirty="0">
                <a:latin typeface="Arial" panose="020B0604020202020204" pitchFamily="34" charset="0"/>
                <a:ea typeface="Times New Roman" panose="02020603050405020304" pitchFamily="18" charset="0"/>
                <a:cs typeface="Arial" panose="020B0604020202020204" pitchFamily="34" charset="0"/>
              </a:rPr>
              <a:t> </a:t>
            </a:r>
            <a:r>
              <a:rPr lang="en-US" dirty="0" err="1">
                <a:latin typeface="Arial" panose="020B0604020202020204" pitchFamily="34" charset="0"/>
                <a:ea typeface="Times New Roman" panose="02020603050405020304" pitchFamily="18" charset="0"/>
                <a:cs typeface="Arial" panose="020B0604020202020204" pitchFamily="34" charset="0"/>
              </a:rPr>
              <a:t>dùng</a:t>
            </a:r>
            <a:r>
              <a:rPr lang="en-US" dirty="0">
                <a:latin typeface="Arial" panose="020B0604020202020204" pitchFamily="34" charset="0"/>
                <a:ea typeface="Times New Roman" panose="02020603050405020304" pitchFamily="18" charset="0"/>
                <a:cs typeface="Arial" panose="020B0604020202020204" pitchFamily="34" charset="0"/>
              </a:rPr>
              <a:t> </a:t>
            </a:r>
            <a:r>
              <a:rPr lang="en-US" dirty="0" err="1">
                <a:latin typeface="Arial" panose="020B0604020202020204" pitchFamily="34" charset="0"/>
                <a:ea typeface="Times New Roman" panose="02020603050405020304" pitchFamily="18" charset="0"/>
                <a:cs typeface="Arial" panose="020B0604020202020204" pitchFamily="34" charset="0"/>
              </a:rPr>
              <a:t>sẽ</a:t>
            </a:r>
            <a:r>
              <a:rPr lang="en-US" dirty="0">
                <a:latin typeface="Arial" panose="020B0604020202020204" pitchFamily="34" charset="0"/>
                <a:ea typeface="Times New Roman" panose="02020603050405020304" pitchFamily="18" charset="0"/>
                <a:cs typeface="Arial" panose="020B0604020202020204" pitchFamily="34" charset="0"/>
              </a:rPr>
              <a:t> đ</a:t>
            </a:r>
            <a:r>
              <a:rPr lang="vi-VN" dirty="0">
                <a:latin typeface="Arial" panose="020B0604020202020204" pitchFamily="34" charset="0"/>
                <a:ea typeface="Times New Roman" panose="02020603050405020304" pitchFamily="18" charset="0"/>
                <a:cs typeface="Arial" panose="020B0604020202020204" pitchFamily="34" charset="0"/>
              </a:rPr>
              <a:t>ư</a:t>
            </a:r>
            <a:r>
              <a:rPr lang="en-US" dirty="0" err="1">
                <a:latin typeface="Arial" panose="020B0604020202020204" pitchFamily="34" charset="0"/>
                <a:ea typeface="Times New Roman" panose="02020603050405020304" pitchFamily="18" charset="0"/>
                <a:cs typeface="Arial" panose="020B0604020202020204" pitchFamily="34" charset="0"/>
              </a:rPr>
              <a:t>ợc</a:t>
            </a:r>
            <a:r>
              <a:rPr lang="en-US" dirty="0">
                <a:latin typeface="Arial" panose="020B0604020202020204" pitchFamily="34" charset="0"/>
                <a:ea typeface="Times New Roman" panose="02020603050405020304" pitchFamily="18" charset="0"/>
                <a:cs typeface="Arial" panose="020B0604020202020204" pitchFamily="34" charset="0"/>
              </a:rPr>
              <a:t> </a:t>
            </a:r>
            <a:r>
              <a:rPr lang="en-US" dirty="0" err="1">
                <a:latin typeface="Arial" panose="020B0604020202020204" pitchFamily="34" charset="0"/>
                <a:ea typeface="Times New Roman" panose="02020603050405020304" pitchFamily="18" charset="0"/>
                <a:cs typeface="Arial" panose="020B0604020202020204" pitchFamily="34" charset="0"/>
              </a:rPr>
              <a:t>chuyển</a:t>
            </a:r>
            <a:r>
              <a:rPr lang="en-US" dirty="0">
                <a:latin typeface="Arial" panose="020B0604020202020204" pitchFamily="34" charset="0"/>
                <a:ea typeface="Times New Roman" panose="02020603050405020304" pitchFamily="18" charset="0"/>
                <a:cs typeface="Arial" panose="020B0604020202020204" pitchFamily="34" charset="0"/>
              </a:rPr>
              <a:t> </a:t>
            </a:r>
            <a:r>
              <a:rPr lang="en-US" dirty="0" err="1">
                <a:latin typeface="Arial" panose="020B0604020202020204" pitchFamily="34" charset="0"/>
                <a:ea typeface="Times New Roman" panose="02020603050405020304" pitchFamily="18" charset="0"/>
                <a:cs typeface="Arial" panose="020B0604020202020204" pitchFamily="34" charset="0"/>
              </a:rPr>
              <a:t>đến</a:t>
            </a:r>
            <a:r>
              <a:rPr lang="en-US" dirty="0">
                <a:latin typeface="Arial" panose="020B0604020202020204" pitchFamily="34" charset="0"/>
                <a:ea typeface="Times New Roman" panose="02020603050405020304" pitchFamily="18" charset="0"/>
                <a:cs typeface="Arial" panose="020B0604020202020204" pitchFamily="34" charset="0"/>
              </a:rPr>
              <a:t> </a:t>
            </a:r>
            <a:r>
              <a:rPr lang="en-US" dirty="0" err="1">
                <a:latin typeface="Arial" panose="020B0604020202020204" pitchFamily="34" charset="0"/>
                <a:ea typeface="Times New Roman" panose="02020603050405020304" pitchFamily="18" charset="0"/>
                <a:cs typeface="Arial" panose="020B0604020202020204" pitchFamily="34" charset="0"/>
              </a:rPr>
              <a:t>giao</a:t>
            </a:r>
            <a:r>
              <a:rPr lang="en-US" dirty="0">
                <a:latin typeface="Arial" panose="020B0604020202020204" pitchFamily="34" charset="0"/>
                <a:ea typeface="Times New Roman" panose="02020603050405020304" pitchFamily="18" charset="0"/>
                <a:cs typeface="Arial" panose="020B0604020202020204" pitchFamily="34" charset="0"/>
              </a:rPr>
              <a:t> </a:t>
            </a:r>
            <a:r>
              <a:rPr lang="en-US" dirty="0" err="1">
                <a:latin typeface="Arial" panose="020B0604020202020204" pitchFamily="34" charset="0"/>
                <a:ea typeface="Times New Roman" panose="02020603050405020304" pitchFamily="18" charset="0"/>
                <a:cs typeface="Arial" panose="020B0604020202020204" pitchFamily="34" charset="0"/>
              </a:rPr>
              <a:t>diện</a:t>
            </a:r>
            <a:r>
              <a:rPr lang="en-US" dirty="0">
                <a:latin typeface="Arial" panose="020B0604020202020204" pitchFamily="34" charset="0"/>
                <a:ea typeface="Times New Roman" panose="02020603050405020304" pitchFamily="18" charset="0"/>
                <a:cs typeface="Arial" panose="020B0604020202020204" pitchFamily="34" charset="0"/>
              </a:rPr>
              <a:t> </a:t>
            </a:r>
            <a:r>
              <a:rPr lang="en-US" dirty="0" err="1">
                <a:latin typeface="Arial" panose="020B0604020202020204" pitchFamily="34" charset="0"/>
                <a:ea typeface="Times New Roman" panose="02020603050405020304" pitchFamily="18" charset="0"/>
                <a:cs typeface="Arial" panose="020B0604020202020204" pitchFamily="34" charset="0"/>
              </a:rPr>
              <a:t>quản</a:t>
            </a:r>
            <a:r>
              <a:rPr lang="en-US" dirty="0">
                <a:latin typeface="Arial" panose="020B0604020202020204" pitchFamily="34" charset="0"/>
                <a:ea typeface="Times New Roman" panose="02020603050405020304" pitchFamily="18" charset="0"/>
                <a:cs typeface="Arial" panose="020B0604020202020204" pitchFamily="34" charset="0"/>
              </a:rPr>
              <a:t> </a:t>
            </a:r>
            <a:r>
              <a:rPr lang="en-US" dirty="0" err="1">
                <a:latin typeface="Arial" panose="020B0604020202020204" pitchFamily="34" charset="0"/>
                <a:ea typeface="Times New Roman" panose="02020603050405020304" pitchFamily="18" charset="0"/>
                <a:cs typeface="Arial" panose="020B0604020202020204" pitchFamily="34" charset="0"/>
              </a:rPr>
              <a:t>lý</a:t>
            </a:r>
            <a:r>
              <a:rPr lang="en-US" dirty="0">
                <a:latin typeface="Arial" panose="020B0604020202020204" pitchFamily="34" charset="0"/>
                <a:ea typeface="Times New Roman" panose="02020603050405020304" pitchFamily="18" charset="0"/>
                <a:cs typeface="Arial" panose="020B0604020202020204" pitchFamily="34" charset="0"/>
              </a:rPr>
              <a:t> </a:t>
            </a:r>
            <a:r>
              <a:rPr lang="en-US" dirty="0" err="1">
                <a:latin typeface="Arial" panose="020B0604020202020204" pitchFamily="34" charset="0"/>
                <a:ea typeface="Times New Roman" panose="02020603050405020304" pitchFamily="18" charset="0"/>
                <a:cs typeface="Arial" panose="020B0604020202020204" pitchFamily="34" charset="0"/>
              </a:rPr>
              <a:t>chính</a:t>
            </a:r>
            <a:endParaRPr lang="en-US" dirty="0">
              <a:latin typeface="Arial" panose="020B0604020202020204" pitchFamily="34" charset="0"/>
              <a:ea typeface="Times New Roman" panose="02020603050405020304" pitchFamily="18" charset="0"/>
              <a:cs typeface="Arial" panose="020B0604020202020204" pitchFamily="34" charset="0"/>
            </a:endParaRPr>
          </a:p>
          <a:p>
            <a:pPr marL="285750" indent="-285750">
              <a:spcBef>
                <a:spcPts val="600"/>
              </a:spcBef>
              <a:spcAft>
                <a:spcPts val="600"/>
              </a:spcAft>
              <a:buFontTx/>
              <a:buChar char="-"/>
            </a:pPr>
            <a:r>
              <a:rPr lang="en-US" b="1" dirty="0" err="1">
                <a:latin typeface="Arial" panose="020B0604020202020204" pitchFamily="34" charset="0"/>
                <a:ea typeface="Times New Roman" panose="02020603050405020304" pitchFamily="18" charset="0"/>
                <a:cs typeface="Arial" panose="020B0604020202020204" pitchFamily="34" charset="0"/>
              </a:rPr>
              <a:t>Đăng</a:t>
            </a:r>
            <a:r>
              <a:rPr lang="en-US" b="1" dirty="0">
                <a:latin typeface="Arial" panose="020B0604020202020204" pitchFamily="34" charset="0"/>
                <a:ea typeface="Times New Roman" panose="02020603050405020304" pitchFamily="18" charset="0"/>
                <a:cs typeface="Arial" panose="020B0604020202020204" pitchFamily="34" charset="0"/>
              </a:rPr>
              <a:t> </a:t>
            </a:r>
            <a:r>
              <a:rPr lang="en-US" b="1" dirty="0" err="1">
                <a:latin typeface="Arial" panose="020B0604020202020204" pitchFamily="34" charset="0"/>
                <a:ea typeface="Times New Roman" panose="02020603050405020304" pitchFamily="18" charset="0"/>
                <a:cs typeface="Arial" panose="020B0604020202020204" pitchFamily="34" charset="0"/>
              </a:rPr>
              <a:t>nhập</a:t>
            </a:r>
            <a:r>
              <a:rPr lang="en-US" b="1" dirty="0">
                <a:latin typeface="Arial" panose="020B0604020202020204" pitchFamily="34" charset="0"/>
                <a:ea typeface="Times New Roman" panose="02020603050405020304" pitchFamily="18" charset="0"/>
                <a:cs typeface="Arial" panose="020B0604020202020204" pitchFamily="34" charset="0"/>
              </a:rPr>
              <a:t> </a:t>
            </a:r>
            <a:r>
              <a:rPr lang="en-US" b="1" dirty="0" err="1">
                <a:latin typeface="Arial" panose="020B0604020202020204" pitchFamily="34" charset="0"/>
                <a:ea typeface="Times New Roman" panose="02020603050405020304" pitchFamily="18" charset="0"/>
                <a:cs typeface="Arial" panose="020B0604020202020204" pitchFamily="34" charset="0"/>
              </a:rPr>
              <a:t>với</a:t>
            </a:r>
            <a:r>
              <a:rPr lang="en-US" b="1" dirty="0">
                <a:latin typeface="Arial" panose="020B0604020202020204" pitchFamily="34" charset="0"/>
                <a:ea typeface="Times New Roman" panose="02020603050405020304" pitchFamily="18" charset="0"/>
                <a:cs typeface="Arial" panose="020B0604020202020204" pitchFamily="34" charset="0"/>
              </a:rPr>
              <a:t> </a:t>
            </a:r>
            <a:r>
              <a:rPr lang="en-US" b="1" dirty="0" err="1">
                <a:latin typeface="Arial" panose="020B0604020202020204" pitchFamily="34" charset="0"/>
                <a:ea typeface="Times New Roman" panose="02020603050405020304" pitchFamily="18" charset="0"/>
                <a:cs typeface="Arial" panose="020B0604020202020204" pitchFamily="34" charset="0"/>
              </a:rPr>
              <a:t>quyền</a:t>
            </a:r>
            <a:r>
              <a:rPr lang="en-US" b="1" dirty="0">
                <a:latin typeface="Arial" panose="020B0604020202020204" pitchFamily="34" charset="0"/>
                <a:ea typeface="Times New Roman" panose="02020603050405020304" pitchFamily="18" charset="0"/>
                <a:cs typeface="Arial" panose="020B0604020202020204" pitchFamily="34" charset="0"/>
              </a:rPr>
              <a:t> Employee</a:t>
            </a:r>
            <a:r>
              <a:rPr lang="en-US" dirty="0">
                <a:latin typeface="Arial" panose="020B0604020202020204" pitchFamily="34" charset="0"/>
                <a:ea typeface="Times New Roman" panose="02020603050405020304" pitchFamily="18" charset="0"/>
                <a:cs typeface="Arial" panose="020B0604020202020204" pitchFamily="34" charset="0"/>
              </a:rPr>
              <a:t>, ng</a:t>
            </a:r>
            <a:r>
              <a:rPr lang="vi-VN" dirty="0">
                <a:latin typeface="Arial" panose="020B0604020202020204" pitchFamily="34" charset="0"/>
                <a:ea typeface="Times New Roman" panose="02020603050405020304" pitchFamily="18" charset="0"/>
                <a:cs typeface="Arial" panose="020B0604020202020204" pitchFamily="34" charset="0"/>
              </a:rPr>
              <a:t>ư</a:t>
            </a:r>
            <a:r>
              <a:rPr lang="en-US" dirty="0" err="1">
                <a:latin typeface="Arial" panose="020B0604020202020204" pitchFamily="34" charset="0"/>
                <a:ea typeface="Times New Roman" panose="02020603050405020304" pitchFamily="18" charset="0"/>
                <a:cs typeface="Arial" panose="020B0604020202020204" pitchFamily="34" charset="0"/>
              </a:rPr>
              <a:t>ời</a:t>
            </a:r>
            <a:r>
              <a:rPr lang="en-US" dirty="0">
                <a:latin typeface="Arial" panose="020B0604020202020204" pitchFamily="34" charset="0"/>
                <a:ea typeface="Times New Roman" panose="02020603050405020304" pitchFamily="18" charset="0"/>
                <a:cs typeface="Arial" panose="020B0604020202020204" pitchFamily="34" charset="0"/>
              </a:rPr>
              <a:t> </a:t>
            </a:r>
            <a:r>
              <a:rPr lang="en-US" dirty="0" err="1">
                <a:latin typeface="Arial" panose="020B0604020202020204" pitchFamily="34" charset="0"/>
                <a:ea typeface="Times New Roman" panose="02020603050405020304" pitchFamily="18" charset="0"/>
                <a:cs typeface="Arial" panose="020B0604020202020204" pitchFamily="34" charset="0"/>
              </a:rPr>
              <a:t>dùng</a:t>
            </a:r>
            <a:r>
              <a:rPr lang="en-US" dirty="0">
                <a:latin typeface="Arial" panose="020B0604020202020204" pitchFamily="34" charset="0"/>
                <a:ea typeface="Times New Roman" panose="02020603050405020304" pitchFamily="18" charset="0"/>
                <a:cs typeface="Arial" panose="020B0604020202020204" pitchFamily="34" charset="0"/>
              </a:rPr>
              <a:t> </a:t>
            </a:r>
            <a:r>
              <a:rPr lang="en-US" dirty="0" err="1">
                <a:latin typeface="Arial" panose="020B0604020202020204" pitchFamily="34" charset="0"/>
                <a:ea typeface="Times New Roman" panose="02020603050405020304" pitchFamily="18" charset="0"/>
                <a:cs typeface="Arial" panose="020B0604020202020204" pitchFamily="34" charset="0"/>
              </a:rPr>
              <a:t>sẽ</a:t>
            </a:r>
            <a:r>
              <a:rPr lang="en-US" dirty="0">
                <a:latin typeface="Arial" panose="020B0604020202020204" pitchFamily="34" charset="0"/>
                <a:ea typeface="Times New Roman" panose="02020603050405020304" pitchFamily="18" charset="0"/>
                <a:cs typeface="Arial" panose="020B0604020202020204" pitchFamily="34" charset="0"/>
              </a:rPr>
              <a:t> đ</a:t>
            </a:r>
            <a:r>
              <a:rPr lang="vi-VN" dirty="0">
                <a:latin typeface="Arial" panose="020B0604020202020204" pitchFamily="34" charset="0"/>
                <a:ea typeface="Times New Roman" panose="02020603050405020304" pitchFamily="18" charset="0"/>
                <a:cs typeface="Arial" panose="020B0604020202020204" pitchFamily="34" charset="0"/>
              </a:rPr>
              <a:t>ư</a:t>
            </a:r>
            <a:r>
              <a:rPr lang="en-US" dirty="0" err="1">
                <a:latin typeface="Arial" panose="020B0604020202020204" pitchFamily="34" charset="0"/>
                <a:ea typeface="Times New Roman" panose="02020603050405020304" pitchFamily="18" charset="0"/>
                <a:cs typeface="Arial" panose="020B0604020202020204" pitchFamily="34" charset="0"/>
              </a:rPr>
              <a:t>ợc</a:t>
            </a:r>
            <a:r>
              <a:rPr lang="en-US" dirty="0">
                <a:latin typeface="Arial" panose="020B0604020202020204" pitchFamily="34" charset="0"/>
                <a:ea typeface="Times New Roman" panose="02020603050405020304" pitchFamily="18" charset="0"/>
                <a:cs typeface="Arial" panose="020B0604020202020204" pitchFamily="34" charset="0"/>
              </a:rPr>
              <a:t> </a:t>
            </a:r>
            <a:r>
              <a:rPr lang="en-US" dirty="0" err="1">
                <a:latin typeface="Arial" panose="020B0604020202020204" pitchFamily="34" charset="0"/>
                <a:ea typeface="Times New Roman" panose="02020603050405020304" pitchFamily="18" charset="0"/>
                <a:cs typeface="Arial" panose="020B0604020202020204" pitchFamily="34" charset="0"/>
              </a:rPr>
              <a:t>chuyển</a:t>
            </a:r>
            <a:r>
              <a:rPr lang="en-US" dirty="0">
                <a:latin typeface="Arial" panose="020B0604020202020204" pitchFamily="34" charset="0"/>
                <a:ea typeface="Times New Roman" panose="02020603050405020304" pitchFamily="18" charset="0"/>
                <a:cs typeface="Arial" panose="020B0604020202020204" pitchFamily="34" charset="0"/>
              </a:rPr>
              <a:t> </a:t>
            </a:r>
            <a:r>
              <a:rPr lang="en-US" dirty="0" err="1">
                <a:latin typeface="Arial" panose="020B0604020202020204" pitchFamily="34" charset="0"/>
                <a:ea typeface="Times New Roman" panose="02020603050405020304" pitchFamily="18" charset="0"/>
                <a:cs typeface="Arial" panose="020B0604020202020204" pitchFamily="34" charset="0"/>
              </a:rPr>
              <a:t>đến</a:t>
            </a:r>
            <a:r>
              <a:rPr lang="en-US" dirty="0">
                <a:latin typeface="Arial" panose="020B0604020202020204" pitchFamily="34" charset="0"/>
                <a:ea typeface="Times New Roman" panose="02020603050405020304" pitchFamily="18" charset="0"/>
                <a:cs typeface="Arial" panose="020B0604020202020204" pitchFamily="34" charset="0"/>
              </a:rPr>
              <a:t> </a:t>
            </a:r>
            <a:r>
              <a:rPr lang="en-US" dirty="0" err="1">
                <a:latin typeface="Arial" panose="020B0604020202020204" pitchFamily="34" charset="0"/>
                <a:ea typeface="Times New Roman" panose="02020603050405020304" pitchFamily="18" charset="0"/>
                <a:cs typeface="Arial" panose="020B0604020202020204" pitchFamily="34" charset="0"/>
              </a:rPr>
              <a:t>giao</a:t>
            </a:r>
            <a:r>
              <a:rPr lang="en-US" dirty="0">
                <a:latin typeface="Arial" panose="020B0604020202020204" pitchFamily="34" charset="0"/>
                <a:ea typeface="Times New Roman" panose="02020603050405020304" pitchFamily="18" charset="0"/>
                <a:cs typeface="Arial" panose="020B0604020202020204" pitchFamily="34" charset="0"/>
              </a:rPr>
              <a:t> </a:t>
            </a:r>
            <a:r>
              <a:rPr lang="en-US" dirty="0" err="1">
                <a:latin typeface="Arial" panose="020B0604020202020204" pitchFamily="34" charset="0"/>
                <a:ea typeface="Times New Roman" panose="02020603050405020304" pitchFamily="18" charset="0"/>
                <a:cs typeface="Arial" panose="020B0604020202020204" pitchFamily="34" charset="0"/>
              </a:rPr>
              <a:t>diện</a:t>
            </a:r>
            <a:r>
              <a:rPr lang="en-US" dirty="0">
                <a:latin typeface="Arial" panose="020B0604020202020204" pitchFamily="34" charset="0"/>
                <a:ea typeface="Times New Roman" panose="02020603050405020304" pitchFamily="18" charset="0"/>
                <a:cs typeface="Arial" panose="020B0604020202020204" pitchFamily="34" charset="0"/>
              </a:rPr>
              <a:t> </a:t>
            </a:r>
            <a:r>
              <a:rPr lang="en-US" dirty="0" err="1">
                <a:latin typeface="Arial" panose="020B0604020202020204" pitchFamily="34" charset="0"/>
                <a:ea typeface="Times New Roman" panose="02020603050405020304" pitchFamily="18" charset="0"/>
                <a:cs typeface="Arial" panose="020B0604020202020204" pitchFamily="34" charset="0"/>
              </a:rPr>
              <a:t>chọn</a:t>
            </a:r>
            <a:r>
              <a:rPr lang="en-US" dirty="0">
                <a:latin typeface="Arial" panose="020B0604020202020204" pitchFamily="34" charset="0"/>
                <a:ea typeface="Times New Roman" panose="02020603050405020304" pitchFamily="18" charset="0"/>
                <a:cs typeface="Arial" panose="020B0604020202020204" pitchFamily="34" charset="0"/>
              </a:rPr>
              <a:t> </a:t>
            </a:r>
            <a:r>
              <a:rPr lang="en-US" dirty="0" err="1">
                <a:latin typeface="Arial" panose="020B0604020202020204" pitchFamily="34" charset="0"/>
                <a:ea typeface="Times New Roman" panose="02020603050405020304" pitchFamily="18" charset="0"/>
                <a:cs typeface="Arial" panose="020B0604020202020204" pitchFamily="34" charset="0"/>
              </a:rPr>
              <a:t>món</a:t>
            </a:r>
            <a:r>
              <a:rPr lang="en-US" dirty="0">
                <a:latin typeface="Arial" panose="020B0604020202020204" pitchFamily="34" charset="0"/>
                <a:ea typeface="Times New Roman" panose="02020603050405020304" pitchFamily="18" charset="0"/>
                <a:cs typeface="Arial" panose="020B0604020202020204" pitchFamily="34" charset="0"/>
              </a:rPr>
              <a:t>, </a:t>
            </a:r>
            <a:r>
              <a:rPr lang="en-US" dirty="0" err="1">
                <a:latin typeface="Arial" panose="020B0604020202020204" pitchFamily="34" charset="0"/>
                <a:ea typeface="Times New Roman" panose="02020603050405020304" pitchFamily="18" charset="0"/>
                <a:cs typeface="Arial" panose="020B0604020202020204" pitchFamily="34" charset="0"/>
              </a:rPr>
              <a:t>để</a:t>
            </a:r>
            <a:r>
              <a:rPr lang="en-US" dirty="0">
                <a:latin typeface="Arial" panose="020B0604020202020204" pitchFamily="34" charset="0"/>
                <a:ea typeface="Times New Roman" panose="02020603050405020304" pitchFamily="18" charset="0"/>
                <a:cs typeface="Arial" panose="020B0604020202020204" pitchFamily="34" charset="0"/>
              </a:rPr>
              <a:t> </a:t>
            </a:r>
            <a:r>
              <a:rPr lang="en-US" dirty="0" err="1">
                <a:latin typeface="Arial" panose="020B0604020202020204" pitchFamily="34" charset="0"/>
                <a:ea typeface="Times New Roman" panose="02020603050405020304" pitchFamily="18" charset="0"/>
                <a:cs typeface="Arial" panose="020B0604020202020204" pitchFamily="34" charset="0"/>
              </a:rPr>
              <a:t>thao</a:t>
            </a:r>
            <a:r>
              <a:rPr lang="en-US" dirty="0">
                <a:latin typeface="Arial" panose="020B0604020202020204" pitchFamily="34" charset="0"/>
                <a:ea typeface="Times New Roman" panose="02020603050405020304" pitchFamily="18" charset="0"/>
                <a:cs typeface="Arial" panose="020B0604020202020204" pitchFamily="34" charset="0"/>
              </a:rPr>
              <a:t> </a:t>
            </a:r>
            <a:r>
              <a:rPr lang="en-US" dirty="0" err="1">
                <a:latin typeface="Arial" panose="020B0604020202020204" pitchFamily="34" charset="0"/>
                <a:ea typeface="Times New Roman" panose="02020603050405020304" pitchFamily="18" charset="0"/>
                <a:cs typeface="Arial" panose="020B0604020202020204" pitchFamily="34" charset="0"/>
              </a:rPr>
              <a:t>tác</a:t>
            </a:r>
            <a:r>
              <a:rPr lang="en-US" dirty="0">
                <a:latin typeface="Arial" panose="020B0604020202020204" pitchFamily="34" charset="0"/>
                <a:ea typeface="Times New Roman" panose="02020603050405020304" pitchFamily="18" charset="0"/>
                <a:cs typeface="Arial" panose="020B0604020202020204" pitchFamily="34" charset="0"/>
              </a:rPr>
              <a:t> </a:t>
            </a:r>
            <a:r>
              <a:rPr lang="en-US" dirty="0" err="1">
                <a:latin typeface="Arial" panose="020B0604020202020204" pitchFamily="34" charset="0"/>
                <a:ea typeface="Times New Roman" panose="02020603050405020304" pitchFamily="18" charset="0"/>
                <a:cs typeface="Arial" panose="020B0604020202020204" pitchFamily="34" charset="0"/>
              </a:rPr>
              <a:t>cho</a:t>
            </a:r>
            <a:r>
              <a:rPr lang="en-US" dirty="0">
                <a:latin typeface="Arial" panose="020B0604020202020204" pitchFamily="34" charset="0"/>
                <a:ea typeface="Times New Roman" panose="02020603050405020304" pitchFamily="18" charset="0"/>
                <a:cs typeface="Arial" panose="020B0604020202020204" pitchFamily="34" charset="0"/>
              </a:rPr>
              <a:t> </a:t>
            </a:r>
            <a:r>
              <a:rPr lang="en-US" dirty="0" err="1">
                <a:latin typeface="Arial" panose="020B0604020202020204" pitchFamily="34" charset="0"/>
                <a:ea typeface="Times New Roman" panose="02020603050405020304" pitchFamily="18" charset="0"/>
                <a:cs typeface="Arial" panose="020B0604020202020204" pitchFamily="34" charset="0"/>
              </a:rPr>
              <a:t>khách</a:t>
            </a:r>
            <a:r>
              <a:rPr lang="en-US" dirty="0">
                <a:latin typeface="Arial" panose="020B0604020202020204" pitchFamily="34" charset="0"/>
                <a:ea typeface="Times New Roman" panose="02020603050405020304" pitchFamily="18" charset="0"/>
                <a:cs typeface="Arial" panose="020B0604020202020204" pitchFamily="34" charset="0"/>
              </a:rPr>
              <a:t> </a:t>
            </a:r>
            <a:r>
              <a:rPr lang="en-US" dirty="0" err="1">
                <a:latin typeface="Arial" panose="020B0604020202020204" pitchFamily="34" charset="0"/>
                <a:ea typeface="Times New Roman" panose="02020603050405020304" pitchFamily="18" charset="0"/>
                <a:cs typeface="Arial" panose="020B0604020202020204" pitchFamily="34" charset="0"/>
              </a:rPr>
              <a:t>hàng</a:t>
            </a:r>
            <a:endParaRPr lang="en-US" dirty="0">
              <a:latin typeface="Arial" panose="020B0604020202020204" pitchFamily="34" charset="0"/>
              <a:ea typeface="Times New Roman" panose="02020603050405020304" pitchFamily="18" charset="0"/>
              <a:cs typeface="Arial" panose="020B0604020202020204" pitchFamily="34" charset="0"/>
            </a:endParaRPr>
          </a:p>
        </p:txBody>
      </p:sp>
      <p:sp>
        <p:nvSpPr>
          <p:cNvPr id="10" name="Oval 9">
            <a:extLst>
              <a:ext uri="{FF2B5EF4-FFF2-40B4-BE49-F238E27FC236}">
                <a16:creationId xmlns:a16="http://schemas.microsoft.com/office/drawing/2014/main" id="{EC7978C2-612F-4AF0-AB6B-98489DA7DA35}"/>
              </a:ext>
            </a:extLst>
          </p:cNvPr>
          <p:cNvSpPr/>
          <p:nvPr/>
        </p:nvSpPr>
        <p:spPr>
          <a:xfrm>
            <a:off x="7934022" y="3490062"/>
            <a:ext cx="311888" cy="333154"/>
          </a:xfrm>
          <a:prstGeom prst="ellipse">
            <a:avLst/>
          </a:prstGeom>
          <a:noFill/>
          <a:ln w="381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Arrow Connector 10">
            <a:extLst>
              <a:ext uri="{FF2B5EF4-FFF2-40B4-BE49-F238E27FC236}">
                <a16:creationId xmlns:a16="http://schemas.microsoft.com/office/drawing/2014/main" id="{6F09FC26-E4CD-4DD5-A6D1-51F80E15A48B}"/>
              </a:ext>
            </a:extLst>
          </p:cNvPr>
          <p:cNvCxnSpPr>
            <a:cxnSpLocks/>
          </p:cNvCxnSpPr>
          <p:nvPr/>
        </p:nvCxnSpPr>
        <p:spPr>
          <a:xfrm>
            <a:off x="5138617" y="3071513"/>
            <a:ext cx="468737" cy="0"/>
          </a:xfrm>
          <a:prstGeom prst="straightConnector1">
            <a:avLst/>
          </a:prstGeom>
          <a:ln w="57150">
            <a:solidFill>
              <a:schemeClr val="accent4">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CAB18145-C54D-4081-80D2-C0020D19CC41}"/>
              </a:ext>
            </a:extLst>
          </p:cNvPr>
          <p:cNvSpPr/>
          <p:nvPr/>
        </p:nvSpPr>
        <p:spPr>
          <a:xfrm>
            <a:off x="4815004" y="2904936"/>
            <a:ext cx="311888" cy="333154"/>
          </a:xfrm>
          <a:prstGeom prst="ellipse">
            <a:avLst/>
          </a:prstGeom>
          <a:noFill/>
          <a:ln w="3810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Arrow Connector 12">
            <a:extLst>
              <a:ext uri="{FF2B5EF4-FFF2-40B4-BE49-F238E27FC236}">
                <a16:creationId xmlns:a16="http://schemas.microsoft.com/office/drawing/2014/main" id="{555E387C-BA6F-458C-8A0B-A8D9E46EC031}"/>
              </a:ext>
            </a:extLst>
          </p:cNvPr>
          <p:cNvCxnSpPr>
            <a:cxnSpLocks/>
          </p:cNvCxnSpPr>
          <p:nvPr/>
        </p:nvCxnSpPr>
        <p:spPr>
          <a:xfrm>
            <a:off x="5723408" y="4004120"/>
            <a:ext cx="468737" cy="0"/>
          </a:xfrm>
          <a:prstGeom prst="straightConnector1">
            <a:avLst/>
          </a:prstGeom>
          <a:ln w="57150">
            <a:solidFill>
              <a:schemeClr val="accent5">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158CBC52-4A53-4F86-9342-FB205A188B2B}"/>
              </a:ext>
            </a:extLst>
          </p:cNvPr>
          <p:cNvSpPr/>
          <p:nvPr/>
        </p:nvSpPr>
        <p:spPr>
          <a:xfrm>
            <a:off x="5413971" y="3837543"/>
            <a:ext cx="311888" cy="333154"/>
          </a:xfrm>
          <a:prstGeom prst="ellipse">
            <a:avLst/>
          </a:prstGeom>
          <a:noFill/>
          <a:ln w="3810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ángulo redondeado 66">
            <a:extLst>
              <a:ext uri="{FF2B5EF4-FFF2-40B4-BE49-F238E27FC236}">
                <a16:creationId xmlns:a16="http://schemas.microsoft.com/office/drawing/2014/main" id="{BADB9EF3-680D-4B7A-897B-89FDB1C27570}"/>
              </a:ext>
            </a:extLst>
          </p:cNvPr>
          <p:cNvSpPr/>
          <p:nvPr/>
        </p:nvSpPr>
        <p:spPr>
          <a:xfrm rot="5400000" flipV="1">
            <a:off x="476487" y="1235971"/>
            <a:ext cx="728704" cy="45719"/>
          </a:xfrm>
          <a:prstGeom prst="roundRect">
            <a:avLst/>
          </a:prstGeom>
          <a:solidFill>
            <a:srgbClr val="0070C0"/>
          </a:solidFill>
          <a:ln>
            <a:solidFill>
              <a:srgbClr val="0070C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215"/>
          </a:p>
        </p:txBody>
      </p:sp>
      <p:sp>
        <p:nvSpPr>
          <p:cNvPr id="16" name="Rectángulo redondeado 66">
            <a:extLst>
              <a:ext uri="{FF2B5EF4-FFF2-40B4-BE49-F238E27FC236}">
                <a16:creationId xmlns:a16="http://schemas.microsoft.com/office/drawing/2014/main" id="{C061A8EB-6098-4A73-865A-ECE7899E5FA8}"/>
              </a:ext>
            </a:extLst>
          </p:cNvPr>
          <p:cNvSpPr/>
          <p:nvPr/>
        </p:nvSpPr>
        <p:spPr>
          <a:xfrm rot="5400000" flipV="1">
            <a:off x="671830" y="1235971"/>
            <a:ext cx="728704" cy="45719"/>
          </a:xfrm>
          <a:prstGeom prst="roundRect">
            <a:avLst/>
          </a:prstGeom>
          <a:solidFill>
            <a:schemeClr val="accent6">
              <a:lumMod val="75000"/>
            </a:schemeClr>
          </a:solidFill>
          <a:ln>
            <a:solidFill>
              <a:schemeClr val="accent6">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215"/>
          </a:p>
        </p:txBody>
      </p:sp>
      <p:sp>
        <p:nvSpPr>
          <p:cNvPr id="17" name="Rectangle 16">
            <a:extLst>
              <a:ext uri="{FF2B5EF4-FFF2-40B4-BE49-F238E27FC236}">
                <a16:creationId xmlns:a16="http://schemas.microsoft.com/office/drawing/2014/main" id="{C5D490E4-25BE-4D7C-9349-20277ECD3705}"/>
              </a:ext>
            </a:extLst>
          </p:cNvPr>
          <p:cNvSpPr/>
          <p:nvPr/>
        </p:nvSpPr>
        <p:spPr>
          <a:xfrm>
            <a:off x="1208664" y="894478"/>
            <a:ext cx="3363336" cy="646331"/>
          </a:xfrm>
          <a:prstGeom prst="rect">
            <a:avLst/>
          </a:prstGeom>
        </p:spPr>
        <p:txBody>
          <a:bodyPr wrap="square">
            <a:spAutoFit/>
          </a:bodyPr>
          <a:lstStyle/>
          <a:p>
            <a:r>
              <a:rPr lang="en-US" sz="3600" dirty="0" err="1">
                <a:latin typeface="UTM Bebas" panose="02040603050506020204" pitchFamily="18" charset="0"/>
                <a:cs typeface="Times New Roman" panose="02020603050405020304" pitchFamily="18" charset="0"/>
              </a:rPr>
              <a:t>Giao</a:t>
            </a:r>
            <a:r>
              <a:rPr lang="en-US" sz="3600" dirty="0">
                <a:latin typeface="UTM Bebas" panose="02040603050506020204" pitchFamily="18" charset="0"/>
                <a:cs typeface="Times New Roman" panose="02020603050405020304" pitchFamily="18" charset="0"/>
              </a:rPr>
              <a:t> </a:t>
            </a:r>
            <a:r>
              <a:rPr lang="en-US" sz="3600" dirty="0" err="1">
                <a:latin typeface="UTM Bebas" panose="02040603050506020204" pitchFamily="18" charset="0"/>
                <a:cs typeface="Times New Roman" panose="02020603050405020304" pitchFamily="18" charset="0"/>
              </a:rPr>
              <a:t>diện</a:t>
            </a:r>
            <a:r>
              <a:rPr lang="en-US" sz="3600" dirty="0">
                <a:latin typeface="UTM Bebas" panose="02040603050506020204" pitchFamily="18" charset="0"/>
                <a:cs typeface="Times New Roman" panose="02020603050405020304" pitchFamily="18" charset="0"/>
              </a:rPr>
              <a:t> </a:t>
            </a:r>
            <a:r>
              <a:rPr lang="en-US" sz="3600" dirty="0" err="1">
                <a:latin typeface="UTM Bebas" panose="02040603050506020204" pitchFamily="18" charset="0"/>
                <a:cs typeface="Times New Roman" panose="02020603050405020304" pitchFamily="18" charset="0"/>
              </a:rPr>
              <a:t>đăng</a:t>
            </a:r>
            <a:r>
              <a:rPr lang="en-US" sz="3600" dirty="0">
                <a:latin typeface="UTM Bebas" panose="02040603050506020204" pitchFamily="18" charset="0"/>
                <a:cs typeface="Times New Roman" panose="02020603050405020304" pitchFamily="18" charset="0"/>
              </a:rPr>
              <a:t> </a:t>
            </a:r>
            <a:r>
              <a:rPr lang="en-US" sz="3600" dirty="0" err="1">
                <a:latin typeface="UTM Bebas" panose="02040603050506020204" pitchFamily="18" charset="0"/>
                <a:cs typeface="Times New Roman" panose="02020603050405020304" pitchFamily="18" charset="0"/>
              </a:rPr>
              <a:t>nhập</a:t>
            </a:r>
            <a:endParaRPr lang="en-US" sz="3600" dirty="0">
              <a:latin typeface="UTM Bebas" panose="02040603050506020204" pitchFamily="18" charset="0"/>
            </a:endParaRPr>
          </a:p>
        </p:txBody>
      </p:sp>
      <p:sp>
        <p:nvSpPr>
          <p:cNvPr id="18" name="Slide Number Placeholder 5">
            <a:extLst>
              <a:ext uri="{FF2B5EF4-FFF2-40B4-BE49-F238E27FC236}">
                <a16:creationId xmlns:a16="http://schemas.microsoft.com/office/drawing/2014/main" id="{0C4245FA-A462-4CD0-8E37-0EAD13E6F017}"/>
              </a:ext>
            </a:extLst>
          </p:cNvPr>
          <p:cNvSpPr txBox="1">
            <a:spLocks/>
          </p:cNvSpPr>
          <p:nvPr/>
        </p:nvSpPr>
        <p:spPr>
          <a:xfrm>
            <a:off x="8561945" y="4674295"/>
            <a:ext cx="683339" cy="430392"/>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US" sz="2800" dirty="0"/>
              <a:t>8</a:t>
            </a:r>
          </a:p>
        </p:txBody>
      </p:sp>
    </p:spTree>
    <p:extLst>
      <p:ext uri="{BB962C8B-B14F-4D97-AF65-F5344CB8AC3E}">
        <p14:creationId xmlns:p14="http://schemas.microsoft.com/office/powerpoint/2010/main" val="3044580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4" presetClass="entr" presetSubtype="16"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box(in)">
                                      <p:cBhvr>
                                        <p:cTn id="13" dur="500"/>
                                        <p:tgtEl>
                                          <p:spTgt spid="15"/>
                                        </p:tgtEl>
                                      </p:cBhvr>
                                    </p:animEffect>
                                  </p:childTnLst>
                                </p:cTn>
                              </p:par>
                              <p:par>
                                <p:cTn id="14" presetID="4" presetClass="entr" presetSubtype="16" fill="hold" grpId="0"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box(in)">
                                      <p:cBhvr>
                                        <p:cTn id="16" dur="500"/>
                                        <p:tgtEl>
                                          <p:spTgt spid="16"/>
                                        </p:tgtEl>
                                      </p:cBhvr>
                                    </p:animEffect>
                                  </p:childTnLst>
                                </p:cTn>
                              </p:par>
                              <p:par>
                                <p:cTn id="17" presetID="34" presetClass="emph" presetSubtype="0" fill="hold" grpId="0" nodeType="withEffect">
                                  <p:stCondLst>
                                    <p:cond delay="0"/>
                                  </p:stCondLst>
                                  <p:iterate type="lt">
                                    <p:tmPct val="10000"/>
                                  </p:iterate>
                                  <p:childTnLst>
                                    <p:animMotion origin="layout" path="M -2.22222E-6 1.60494E-6 L -2.22222E-6 -0.07222 " pathEditMode="relative" rAng="0" ptsTypes="AA">
                                      <p:cBhvr>
                                        <p:cTn id="18" dur="250" accel="50000" decel="50000" autoRev="1" fill="hold">
                                          <p:stCondLst>
                                            <p:cond delay="0"/>
                                          </p:stCondLst>
                                        </p:cTn>
                                        <p:tgtEl>
                                          <p:spTgt spid="17"/>
                                        </p:tgtEl>
                                        <p:attrNameLst>
                                          <p:attrName>ppt_x</p:attrName>
                                          <p:attrName>ppt_y</p:attrName>
                                        </p:attrNameLst>
                                      </p:cBhvr>
                                      <p:rCtr x="0" y="-3611"/>
                                    </p:animMotion>
                                    <p:animRot by="1500000">
                                      <p:cBhvr>
                                        <p:cTn id="19" dur="125" fill="hold">
                                          <p:stCondLst>
                                            <p:cond delay="0"/>
                                          </p:stCondLst>
                                        </p:cTn>
                                        <p:tgtEl>
                                          <p:spTgt spid="17"/>
                                        </p:tgtEl>
                                        <p:attrNameLst>
                                          <p:attrName>r</p:attrName>
                                        </p:attrNameLst>
                                      </p:cBhvr>
                                    </p:animRot>
                                    <p:animRot by="-1500000">
                                      <p:cBhvr>
                                        <p:cTn id="20" dur="125" fill="hold">
                                          <p:stCondLst>
                                            <p:cond delay="125"/>
                                          </p:stCondLst>
                                        </p:cTn>
                                        <p:tgtEl>
                                          <p:spTgt spid="17"/>
                                        </p:tgtEl>
                                        <p:attrNameLst>
                                          <p:attrName>r</p:attrName>
                                        </p:attrNameLst>
                                      </p:cBhvr>
                                    </p:animRot>
                                    <p:animRot by="-1500000">
                                      <p:cBhvr>
                                        <p:cTn id="21" dur="125" fill="hold">
                                          <p:stCondLst>
                                            <p:cond delay="250"/>
                                          </p:stCondLst>
                                        </p:cTn>
                                        <p:tgtEl>
                                          <p:spTgt spid="17"/>
                                        </p:tgtEl>
                                        <p:attrNameLst>
                                          <p:attrName>r</p:attrName>
                                        </p:attrNameLst>
                                      </p:cBhvr>
                                    </p:animRot>
                                    <p:animRot by="1500000">
                                      <p:cBhvr>
                                        <p:cTn id="22" dur="125" fill="hold">
                                          <p:stCondLst>
                                            <p:cond delay="375"/>
                                          </p:stCondLst>
                                        </p:cTn>
                                        <p:tgtEl>
                                          <p:spTgt spid="17"/>
                                        </p:tgtEl>
                                        <p:attrNameLst>
                                          <p:attrName>r</p:attrName>
                                        </p:attrNameLst>
                                      </p:cBhvr>
                                    </p:animRo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fill="hold"/>
                                        <p:tgtEl>
                                          <p:spTgt spid="9"/>
                                        </p:tgtEl>
                                        <p:attrNameLst>
                                          <p:attrName>ppt_x</p:attrName>
                                        </p:attrNameLst>
                                      </p:cBhvr>
                                      <p:tavLst>
                                        <p:tav tm="0">
                                          <p:val>
                                            <p:strVal val="#ppt_x"/>
                                          </p:val>
                                        </p:tav>
                                        <p:tav tm="100000">
                                          <p:val>
                                            <p:strVal val="#ppt_x"/>
                                          </p:val>
                                        </p:tav>
                                      </p:tavLst>
                                    </p:anim>
                                    <p:anim calcmode="lin" valueType="num">
                                      <p:cBhvr additive="base">
                                        <p:cTn id="2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fade">
                                      <p:cBhvr>
                                        <p:cTn id="33" dur="500"/>
                                        <p:tgtEl>
                                          <p:spTgt spid="12"/>
                                        </p:tgtEl>
                                      </p:cBhvr>
                                    </p:animEffect>
                                  </p:childTnLst>
                                </p:cTn>
                              </p:par>
                              <p:par>
                                <p:cTn id="34" presetID="10" presetClass="entr" presetSubtype="0" fill="hold" nodeType="with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fade">
                                      <p:cBhvr>
                                        <p:cTn id="36" dur="500"/>
                                        <p:tgtEl>
                                          <p:spTgt spid="11"/>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10"/>
                                        </p:tgtEl>
                                        <p:attrNameLst>
                                          <p:attrName>style.visibility</p:attrName>
                                        </p:attrNameLst>
                                      </p:cBhvr>
                                      <p:to>
                                        <p:strVal val="visible"/>
                                      </p:to>
                                    </p:set>
                                    <p:animEffect transition="in" filter="fade">
                                      <p:cBhvr>
                                        <p:cTn id="41" dur="500"/>
                                        <p:tgtEl>
                                          <p:spTgt spid="10"/>
                                        </p:tgtEl>
                                      </p:cBhvr>
                                    </p:animEffect>
                                  </p:childTnLst>
                                </p:cTn>
                              </p:par>
                              <p:par>
                                <p:cTn id="42" presetID="10" presetClass="entr" presetSubtype="0" fill="hold" nodeType="withEffect">
                                  <p:stCondLst>
                                    <p:cond delay="0"/>
                                  </p:stCondLst>
                                  <p:childTnLst>
                                    <p:set>
                                      <p:cBhvr>
                                        <p:cTn id="43" dur="1" fill="hold">
                                          <p:stCondLst>
                                            <p:cond delay="0"/>
                                          </p:stCondLst>
                                        </p:cTn>
                                        <p:tgtEl>
                                          <p:spTgt spid="8"/>
                                        </p:tgtEl>
                                        <p:attrNameLst>
                                          <p:attrName>style.visibility</p:attrName>
                                        </p:attrNameLst>
                                      </p:cBhvr>
                                      <p:to>
                                        <p:strVal val="visible"/>
                                      </p:to>
                                    </p:set>
                                    <p:animEffect transition="in" filter="fade">
                                      <p:cBhvr>
                                        <p:cTn id="4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animBg="1"/>
      <p:bldP spid="12" grpId="0" animBg="1"/>
      <p:bldP spid="14" grpId="0" animBg="1"/>
      <p:bldP spid="15" grpId="0" animBg="1"/>
      <p:bldP spid="16" grpId="0" animBg="1"/>
      <p:bldP spid="17" grpId="0"/>
    </p:bldLst>
  </p:timing>
</p:sld>
</file>

<file path=ppt/theme/theme1.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AXA">
      <a:dk1>
        <a:sysClr val="windowText" lastClr="000000"/>
      </a:dk1>
      <a:lt1>
        <a:sysClr val="window" lastClr="FFFFFF"/>
      </a:lt1>
      <a:dk2>
        <a:srgbClr val="122C4D"/>
      </a:dk2>
      <a:lt2>
        <a:srgbClr val="FFFCFF"/>
      </a:lt2>
      <a:accent1>
        <a:srgbClr val="46556A"/>
      </a:accent1>
      <a:accent2>
        <a:srgbClr val="1487B1"/>
      </a:accent2>
      <a:accent3>
        <a:srgbClr val="44BE9B"/>
      </a:accent3>
      <a:accent4>
        <a:srgbClr val="9CB833"/>
      </a:accent4>
      <a:accent5>
        <a:srgbClr val="F98634"/>
      </a:accent5>
      <a:accent6>
        <a:srgbClr val="D44024"/>
      </a:accent6>
      <a:hlink>
        <a:srgbClr val="0000FF"/>
      </a:hlink>
      <a:folHlink>
        <a:srgbClr val="800080"/>
      </a:folHlink>
    </a:clrScheme>
    <a:fontScheme name="Tema de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Vair">
      <a:dk1>
        <a:sysClr val="windowText" lastClr="000000"/>
      </a:dk1>
      <a:lt1>
        <a:sysClr val="window" lastClr="FFFFFF"/>
      </a:lt1>
      <a:dk2>
        <a:srgbClr val="202125"/>
      </a:dk2>
      <a:lt2>
        <a:srgbClr val="FFFCFF"/>
      </a:lt2>
      <a:accent1>
        <a:srgbClr val="5CC2BF"/>
      </a:accent1>
      <a:accent2>
        <a:srgbClr val="87C755"/>
      </a:accent2>
      <a:accent3>
        <a:srgbClr val="81725B"/>
      </a:accent3>
      <a:accent4>
        <a:srgbClr val="B0ACA5"/>
      </a:accent4>
      <a:accent5>
        <a:srgbClr val="EE4A4E"/>
      </a:accent5>
      <a:accent6>
        <a:srgbClr val="7E007E"/>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1548</TotalTime>
  <Words>890</Words>
  <Application>Microsoft Office PowerPoint</Application>
  <PresentationFormat>On-screen Show (16:9)</PresentationFormat>
  <Paragraphs>90</Paragraphs>
  <Slides>16</Slides>
  <Notes>1</Notes>
  <HiddenSlides>0</HiddenSlides>
  <MMClips>0</MMClips>
  <ScaleCrop>false</ScaleCrop>
  <HeadingPairs>
    <vt:vector size="6" baseType="variant">
      <vt:variant>
        <vt:lpstr>Fonts Used</vt:lpstr>
      </vt:variant>
      <vt:variant>
        <vt:i4>11</vt:i4>
      </vt:variant>
      <vt:variant>
        <vt:lpstr>Theme</vt:lpstr>
      </vt:variant>
      <vt:variant>
        <vt:i4>3</vt:i4>
      </vt:variant>
      <vt:variant>
        <vt:lpstr>Slide Titles</vt:lpstr>
      </vt:variant>
      <vt:variant>
        <vt:i4>16</vt:i4>
      </vt:variant>
    </vt:vector>
  </HeadingPairs>
  <TitlesOfParts>
    <vt:vector size="30" baseType="lpstr">
      <vt:lpstr>Lato Light</vt:lpstr>
      <vt:lpstr>Calibri</vt:lpstr>
      <vt:lpstr>Lato</vt:lpstr>
      <vt:lpstr>VNI-Helve-Condense</vt:lpstr>
      <vt:lpstr>Lato Regular</vt:lpstr>
      <vt:lpstr>Arial</vt:lpstr>
      <vt:lpstr>Calibri Light</vt:lpstr>
      <vt:lpstr>UTM Bebas</vt:lpstr>
      <vt:lpstr>Lato Black</vt:lpstr>
      <vt:lpstr>Raleway</vt:lpstr>
      <vt:lpstr>Lemon/Milk</vt:lpstr>
      <vt:lpstr>Streamline</vt:lpstr>
      <vt:lpstr>Tema de Office</vt:lpstr>
      <vt:lpstr>Office Theme</vt:lpstr>
      <vt:lpstr>PowerPoint Presentation</vt:lpstr>
      <vt:lpstr>Mục lục</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Nhóm  lol</dc:title>
  <cp:lastModifiedBy>Ngo Tam</cp:lastModifiedBy>
  <cp:revision>95</cp:revision>
  <dcterms:modified xsi:type="dcterms:W3CDTF">2019-12-05T15:43:08Z</dcterms:modified>
</cp:coreProperties>
</file>